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79" r:id="rId6"/>
    <p:sldId id="455" r:id="rId7"/>
    <p:sldId id="456" r:id="rId8"/>
    <p:sldId id="457" r:id="rId9"/>
    <p:sldId id="458" r:id="rId10"/>
    <p:sldId id="459" r:id="rId11"/>
    <p:sldId id="460" r:id="rId12"/>
    <p:sldId id="463" r:id="rId13"/>
    <p:sldId id="464" r:id="rId14"/>
    <p:sldId id="465" r:id="rId15"/>
    <p:sldId id="466" r:id="rId16"/>
    <p:sldId id="468" r:id="rId17"/>
    <p:sldId id="467" r:id="rId18"/>
    <p:sldId id="469" r:id="rId19"/>
    <p:sldId id="470" r:id="rId20"/>
    <p:sldId id="471" r:id="rId21"/>
    <p:sldId id="472" r:id="rId22"/>
    <p:sldId id="474" r:id="rId23"/>
    <p:sldId id="475" r:id="rId24"/>
    <p:sldId id="476" r:id="rId25"/>
    <p:sldId id="477" r:id="rId26"/>
    <p:sldId id="478" r:id="rId27"/>
    <p:sldId id="479" r:id="rId28"/>
    <p:sldId id="480" r:id="rId29"/>
    <p:sldId id="461" r:id="rId30"/>
    <p:sldId id="276" r:id="rId31"/>
    <p:sldId id="275" r:id="rId32"/>
  </p:sldIdLst>
  <p:sldSz cx="6858000" cy="9906000" type="A4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0000"/>
    <a:srgbClr val="FF00FF"/>
    <a:srgbClr val="E6E6FA"/>
    <a:srgbClr val="E5E6FA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5865" autoAdjust="0"/>
  </p:normalViewPr>
  <p:slideViewPr>
    <p:cSldViewPr snapToGrid="0" showGuides="1">
      <p:cViewPr varScale="1">
        <p:scale>
          <a:sx n="78" d="100"/>
          <a:sy n="78" d="100"/>
        </p:scale>
        <p:origin x="3756" y="96"/>
      </p:cViewPr>
      <p:guideLst>
        <p:guide orient="horz" pos="3120"/>
        <p:guide pos="216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30"/>
          </a:xfrm>
          <a:prstGeom prst="rect">
            <a:avLst/>
          </a:prstGeom>
        </p:spPr>
        <p:txBody>
          <a:bodyPr vert="horz" lIns="94857" tIns="47429" rIns="94857" bIns="47429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5030"/>
          </a:xfrm>
          <a:prstGeom prst="rect">
            <a:avLst/>
          </a:prstGeom>
        </p:spPr>
        <p:txBody>
          <a:bodyPr vert="horz" lIns="94857" tIns="47429" rIns="94857" bIns="47429" rtlCol="0"/>
          <a:lstStyle>
            <a:lvl1pPr algn="r">
              <a:defRPr sz="1300"/>
            </a:lvl1pPr>
          </a:lstStyle>
          <a:p>
            <a:fld id="{950D9ED6-7A08-499A-95EC-E1D92DDF1BFF}" type="datetimeFigureOut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33488"/>
            <a:ext cx="2303463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57" tIns="47429" rIns="94857" bIns="4742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4857" tIns="47429" rIns="94857" bIns="47429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5028"/>
          </a:xfrm>
          <a:prstGeom prst="rect">
            <a:avLst/>
          </a:prstGeom>
        </p:spPr>
        <p:txBody>
          <a:bodyPr vert="horz" lIns="94857" tIns="47429" rIns="94857" bIns="47429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5028"/>
          </a:xfrm>
          <a:prstGeom prst="rect">
            <a:avLst/>
          </a:prstGeom>
        </p:spPr>
        <p:txBody>
          <a:bodyPr vert="horz" lIns="94857" tIns="47429" rIns="94857" bIns="47429" rtlCol="0" anchor="b"/>
          <a:lstStyle>
            <a:lvl1pPr algn="r">
              <a:defRPr sz="1300"/>
            </a:lvl1pPr>
          </a:lstStyle>
          <a:p>
            <a:fld id="{EC5CBA6C-5079-4F7D-9C03-A85FF6B43F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73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52" indent="0" algn="ctr">
              <a:buNone/>
              <a:defRPr sz="1500"/>
            </a:lvl2pPr>
            <a:lvl3pPr marL="685704" indent="0" algn="ctr">
              <a:buNone/>
              <a:defRPr sz="1350"/>
            </a:lvl3pPr>
            <a:lvl4pPr marL="1028555" indent="0" algn="ctr">
              <a:buNone/>
              <a:defRPr sz="1200"/>
            </a:lvl4pPr>
            <a:lvl5pPr marL="1371408" indent="0" algn="ctr">
              <a:buNone/>
              <a:defRPr sz="1200"/>
            </a:lvl5pPr>
            <a:lvl6pPr marL="1714259" indent="0" algn="ctr">
              <a:buNone/>
              <a:defRPr sz="1200"/>
            </a:lvl6pPr>
            <a:lvl7pPr marL="2057111" indent="0" algn="ctr">
              <a:buNone/>
              <a:defRPr sz="1200"/>
            </a:lvl7pPr>
            <a:lvl8pPr marL="2399962" indent="0" algn="ctr">
              <a:buNone/>
              <a:defRPr sz="1200"/>
            </a:lvl8pPr>
            <a:lvl9pPr marL="2742814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1420-B83C-4C58-A0EC-1A3071E587E2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7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F539F-5526-4D04-8FD6-260459D8BC5F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54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6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6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3D84-5621-4CC5-8FC4-57C7F07D8C49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25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FA845-20CD-48D2-A2D5-B5407AFF0FCB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07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9" y="2469625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9" y="6629231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0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5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7A997-C117-4E07-8358-707BEF18102A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99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6C61-18D9-4AC9-AA51-71DA4C67CC89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368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527406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4" y="2428351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2" indent="0">
              <a:buNone/>
              <a:defRPr sz="1500" b="1"/>
            </a:lvl2pPr>
            <a:lvl3pPr marL="685704" indent="0">
              <a:buNone/>
              <a:defRPr sz="1350" b="1"/>
            </a:lvl3pPr>
            <a:lvl4pPr marL="1028555" indent="0">
              <a:buNone/>
              <a:defRPr sz="1200" b="1"/>
            </a:lvl4pPr>
            <a:lvl5pPr marL="1371408" indent="0">
              <a:buNone/>
              <a:defRPr sz="1200" b="1"/>
            </a:lvl5pPr>
            <a:lvl6pPr marL="1714259" indent="0">
              <a:buNone/>
              <a:defRPr sz="1200" b="1"/>
            </a:lvl6pPr>
            <a:lvl7pPr marL="2057111" indent="0">
              <a:buNone/>
              <a:defRPr sz="1200" b="1"/>
            </a:lvl7pPr>
            <a:lvl8pPr marL="2399962" indent="0">
              <a:buNone/>
              <a:defRPr sz="1200" b="1"/>
            </a:lvl8pPr>
            <a:lvl9pPr marL="2742814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4" y="3618444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428351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2" indent="0">
              <a:buNone/>
              <a:defRPr sz="1500" b="1"/>
            </a:lvl2pPr>
            <a:lvl3pPr marL="685704" indent="0">
              <a:buNone/>
              <a:defRPr sz="1350" b="1"/>
            </a:lvl3pPr>
            <a:lvl4pPr marL="1028555" indent="0">
              <a:buNone/>
              <a:defRPr sz="1200" b="1"/>
            </a:lvl4pPr>
            <a:lvl5pPr marL="1371408" indent="0">
              <a:buNone/>
              <a:defRPr sz="1200" b="1"/>
            </a:lvl5pPr>
            <a:lvl6pPr marL="1714259" indent="0">
              <a:buNone/>
              <a:defRPr sz="1200" b="1"/>
            </a:lvl6pPr>
            <a:lvl7pPr marL="2057111" indent="0">
              <a:buNone/>
              <a:defRPr sz="1200" b="1"/>
            </a:lvl7pPr>
            <a:lvl8pPr marL="2399962" indent="0">
              <a:buNone/>
              <a:defRPr sz="1200" b="1"/>
            </a:lvl8pPr>
            <a:lvl9pPr marL="2742814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3618444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93E7-F14A-4576-8224-71FB96D1D432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3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C12DF-9BCA-4E06-AD49-34DFDD5BC2B2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019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8E020-7334-4238-9110-095FAD913287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393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5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3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52" indent="0">
              <a:buNone/>
              <a:defRPr sz="1050"/>
            </a:lvl2pPr>
            <a:lvl3pPr marL="685704" indent="0">
              <a:buNone/>
              <a:defRPr sz="900"/>
            </a:lvl3pPr>
            <a:lvl4pPr marL="1028555" indent="0">
              <a:buNone/>
              <a:defRPr sz="750"/>
            </a:lvl4pPr>
            <a:lvl5pPr marL="1371408" indent="0">
              <a:buNone/>
              <a:defRPr sz="750"/>
            </a:lvl5pPr>
            <a:lvl6pPr marL="1714259" indent="0">
              <a:buNone/>
              <a:defRPr sz="750"/>
            </a:lvl6pPr>
            <a:lvl7pPr marL="2057111" indent="0">
              <a:buNone/>
              <a:defRPr sz="750"/>
            </a:lvl7pPr>
            <a:lvl8pPr marL="2399962" indent="0">
              <a:buNone/>
              <a:defRPr sz="750"/>
            </a:lvl8pPr>
            <a:lvl9pPr marL="2742814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DA89-3C9A-4A3F-BA1A-AD4015311DE3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85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5" y="1426287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52" indent="0">
              <a:buNone/>
              <a:defRPr sz="2100"/>
            </a:lvl2pPr>
            <a:lvl3pPr marL="685704" indent="0">
              <a:buNone/>
              <a:defRPr sz="1800"/>
            </a:lvl3pPr>
            <a:lvl4pPr marL="1028555" indent="0">
              <a:buNone/>
              <a:defRPr sz="1500"/>
            </a:lvl4pPr>
            <a:lvl5pPr marL="1371408" indent="0">
              <a:buNone/>
              <a:defRPr sz="1500"/>
            </a:lvl5pPr>
            <a:lvl6pPr marL="1714259" indent="0">
              <a:buNone/>
              <a:defRPr sz="1500"/>
            </a:lvl6pPr>
            <a:lvl7pPr marL="2057111" indent="0">
              <a:buNone/>
              <a:defRPr sz="1500"/>
            </a:lvl7pPr>
            <a:lvl8pPr marL="2399962" indent="0">
              <a:buNone/>
              <a:defRPr sz="1500"/>
            </a:lvl8pPr>
            <a:lvl9pPr marL="2742814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3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52" indent="0">
              <a:buNone/>
              <a:defRPr sz="1050"/>
            </a:lvl2pPr>
            <a:lvl3pPr marL="685704" indent="0">
              <a:buNone/>
              <a:defRPr sz="900"/>
            </a:lvl3pPr>
            <a:lvl4pPr marL="1028555" indent="0">
              <a:buNone/>
              <a:defRPr sz="750"/>
            </a:lvl4pPr>
            <a:lvl5pPr marL="1371408" indent="0">
              <a:buNone/>
              <a:defRPr sz="750"/>
            </a:lvl5pPr>
            <a:lvl6pPr marL="1714259" indent="0">
              <a:buNone/>
              <a:defRPr sz="750"/>
            </a:lvl6pPr>
            <a:lvl7pPr marL="2057111" indent="0">
              <a:buNone/>
              <a:defRPr sz="750"/>
            </a:lvl7pPr>
            <a:lvl8pPr marL="2399962" indent="0">
              <a:buNone/>
              <a:defRPr sz="750"/>
            </a:lvl8pPr>
            <a:lvl9pPr marL="2742814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BB7A1-BAA2-4685-9A13-423FC750900D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206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0" y="527406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0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F4AF4-3935-4223-9569-5734B3B1160A}" type="datetime1">
              <a:rPr kumimoji="1" lang="ja-JP" altLang="en-US" smtClean="0"/>
              <a:t>2023/11/1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5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307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704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6" indent="-171426" algn="l" defTabSz="68570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77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29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82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33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85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37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89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40" indent="-171426" algn="l" defTabSz="6857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2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04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55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08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59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11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62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14" algn="l" defTabSz="685704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rawingObject2">
            <a:extLst>
              <a:ext uri="{FF2B5EF4-FFF2-40B4-BE49-F238E27FC236}">
                <a16:creationId xmlns:a16="http://schemas.microsoft.com/office/drawing/2014/main" id="{E8D9608A-6B4B-4561-B61C-C74C30FB5185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3687445"/>
            <a:ext cx="6045200" cy="2531668"/>
            <a:chOff x="0" y="0"/>
            <a:chExt cx="60452" cy="14719"/>
          </a:xfrm>
        </p:grpSpPr>
        <p:sp>
          <p:nvSpPr>
            <p:cNvPr id="5" name="Shape 3">
              <a:extLst>
                <a:ext uri="{FF2B5EF4-FFF2-40B4-BE49-F238E27FC236}">
                  <a16:creationId xmlns:a16="http://schemas.microsoft.com/office/drawing/2014/main" id="{2A6BEF9C-6AE2-4714-89C9-41C77A60F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395"/>
              <a:ext cx="57092" cy="6"/>
            </a:xfrm>
            <a:custGeom>
              <a:avLst/>
              <a:gdLst>
                <a:gd name="T0" fmla="*/ 0 w 5709284"/>
                <a:gd name="T1" fmla="*/ 0 h 635"/>
                <a:gd name="T2" fmla="*/ 5709284 w 5709284"/>
                <a:gd name="T3" fmla="*/ 635 h 635"/>
                <a:gd name="T4" fmla="*/ 0 w 5709284"/>
                <a:gd name="T5" fmla="*/ 0 h 635"/>
                <a:gd name="T6" fmla="*/ 5709284 w 5709284"/>
                <a:gd name="T7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5709284" h="635">
                  <a:moveTo>
                    <a:pt x="0" y="0"/>
                  </a:moveTo>
                  <a:lnTo>
                    <a:pt x="5709284" y="635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id="{2CDC2C1D-88BF-4C3A-95C8-8992DD55D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" y="0"/>
              <a:ext cx="4255" cy="14719"/>
            </a:xfrm>
            <a:custGeom>
              <a:avLst/>
              <a:gdLst>
                <a:gd name="T0" fmla="*/ 0 w 425451"/>
                <a:gd name="T1" fmla="*/ 0 h 1471930"/>
                <a:gd name="T2" fmla="*/ 0 w 425451"/>
                <a:gd name="T3" fmla="*/ 1471930 h 1471930"/>
                <a:gd name="T4" fmla="*/ 425451 w 425451"/>
                <a:gd name="T5" fmla="*/ 1471930 h 1471930"/>
                <a:gd name="T6" fmla="*/ 425451 w 425451"/>
                <a:gd name="T7" fmla="*/ 0 h 1471930"/>
                <a:gd name="T8" fmla="*/ 0 w 425451"/>
                <a:gd name="T9" fmla="*/ 0 h 1471930"/>
                <a:gd name="T10" fmla="*/ 0 w 425451"/>
                <a:gd name="T11" fmla="*/ 0 h 1471930"/>
                <a:gd name="T12" fmla="*/ 425451 w 425451"/>
                <a:gd name="T13" fmla="*/ 1471930 h 147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5451" h="1471930">
                  <a:moveTo>
                    <a:pt x="0" y="0"/>
                  </a:moveTo>
                  <a:lnTo>
                    <a:pt x="0" y="1471930"/>
                  </a:lnTo>
                  <a:lnTo>
                    <a:pt x="425451" y="1471930"/>
                  </a:lnTo>
                  <a:lnTo>
                    <a:pt x="425451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3ECEFA4-271F-4CD8-A6FE-097AC17AA450}"/>
              </a:ext>
            </a:extLst>
          </p:cNvPr>
          <p:cNvSpPr txBox="1"/>
          <p:nvPr/>
        </p:nvSpPr>
        <p:spPr>
          <a:xfrm>
            <a:off x="6440" y="4086617"/>
            <a:ext cx="601966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/>
              <a:t>Machine operation monitoring system specifications </a:t>
            </a:r>
          </a:p>
          <a:p>
            <a:pPr algn="r"/>
            <a:r>
              <a:rPr kumimoji="1" lang="en-US" altLang="ja-JP" b="1" dirty="0"/>
              <a:t>Documentation EN Blueprint for TNF</a:t>
            </a:r>
          </a:p>
          <a:p>
            <a:pPr algn="r"/>
            <a:r>
              <a:rPr kumimoji="1" lang="en-US" altLang="ja-JP" sz="1400" b="1" dirty="0"/>
              <a:t>Blueprint</a:t>
            </a:r>
          </a:p>
          <a:p>
            <a:pPr algn="r"/>
            <a:endParaRPr kumimoji="1" lang="en-US" altLang="ja-JP" sz="1400" dirty="0"/>
          </a:p>
          <a:p>
            <a:pPr algn="r"/>
            <a:r>
              <a:rPr kumimoji="1" lang="en-US" altLang="ja-JP" sz="1200" dirty="0"/>
              <a:t>R2</a:t>
            </a:r>
          </a:p>
          <a:p>
            <a:pPr algn="r"/>
            <a:r>
              <a:rPr kumimoji="1" lang="en-US" altLang="ja-JP" sz="1200" dirty="0"/>
              <a:t>Made for: Thai Nippon food co. Ltd. </a:t>
            </a:r>
          </a:p>
          <a:p>
            <a:pPr algn="r"/>
            <a:r>
              <a:rPr kumimoji="1" lang="en-US" altLang="ja-JP" sz="1200" dirty="0"/>
              <a:t>By: TOMAS TECH CO.,LTD.</a:t>
            </a:r>
          </a:p>
          <a:p>
            <a:pPr algn="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600D60E-DEF8-4FC2-9AF6-F632CD65EC1B}"/>
              </a:ext>
            </a:extLst>
          </p:cNvPr>
          <p:cNvSpPr/>
          <p:nvPr/>
        </p:nvSpPr>
        <p:spPr>
          <a:xfrm>
            <a:off x="40640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Version </a:t>
            </a:r>
            <a:r>
              <a:rPr kumimoji="1" lang="th-TH" altLang="ja-JP" sz="1100" dirty="0">
                <a:solidFill>
                  <a:srgbClr val="FF0000"/>
                </a:solidFill>
              </a:rPr>
              <a:t>0</a:t>
            </a:r>
            <a:r>
              <a:rPr kumimoji="1" lang="en-US" altLang="ja-JP" sz="1100" dirty="0">
                <a:solidFill>
                  <a:srgbClr val="FF0000"/>
                </a:solidFill>
              </a:rPr>
              <a:t>1/Nov/2023</a:t>
            </a:r>
          </a:p>
        </p:txBody>
      </p:sp>
      <p:sp>
        <p:nvSpPr>
          <p:cNvPr id="17" name="スライド番号プレースホルダー 16">
            <a:extLst>
              <a:ext uri="{FF2B5EF4-FFF2-40B4-BE49-F238E27FC236}">
                <a16:creationId xmlns:a16="http://schemas.microsoft.com/office/drawing/2014/main" id="{5B4DA840-04A4-4B68-85C0-2E5D055F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010B2CE-2E6A-4AD5-BE49-4FB62FDB8834}"/>
              </a:ext>
            </a:extLst>
          </p:cNvPr>
          <p:cNvSpPr/>
          <p:nvPr/>
        </p:nvSpPr>
        <p:spPr>
          <a:xfrm>
            <a:off x="490728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Confidential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49FD61F-85BD-CEE8-58AE-0313D3A53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24" y="7759839"/>
            <a:ext cx="5955176" cy="14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34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1"/>
            <a:ext cx="6117062" cy="80918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TB Box install ( Hardware install 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72">
            <a:extLst>
              <a:ext uri="{FF2B5EF4-FFF2-40B4-BE49-F238E27FC236}">
                <a16:creationId xmlns:a16="http://schemas.microsoft.com/office/drawing/2014/main" id="{EF5A95C2-0068-1345-EEBD-55BBA7FCBBBC}"/>
              </a:ext>
            </a:extLst>
          </p:cNvPr>
          <p:cNvSpPr txBox="1"/>
          <p:nvPr/>
        </p:nvSpPr>
        <p:spPr>
          <a:xfrm>
            <a:off x="459741" y="1193594"/>
            <a:ext cx="3700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*Hub cabinet location in Plant B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70928-4DCF-E421-308B-900C96CE2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85696" y="4269702"/>
            <a:ext cx="7534165" cy="214312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5DA7A3D-33D2-BA66-7469-D7B10F56CA94}"/>
              </a:ext>
            </a:extLst>
          </p:cNvPr>
          <p:cNvSpPr/>
          <p:nvPr/>
        </p:nvSpPr>
        <p:spPr>
          <a:xfrm>
            <a:off x="2735579" y="4869486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AE4748-082C-E1A2-50C2-DEDA97AAFFA8}"/>
              </a:ext>
            </a:extLst>
          </p:cNvPr>
          <p:cNvSpPr/>
          <p:nvPr/>
        </p:nvSpPr>
        <p:spPr>
          <a:xfrm>
            <a:off x="2576513" y="3771899"/>
            <a:ext cx="1924049" cy="2306723"/>
          </a:xfrm>
          <a:prstGeom prst="rect">
            <a:avLst/>
          </a:prstGeom>
          <a:noFill/>
          <a:ln w="38100" cap="flat" cmpd="sng" algn="ctr">
            <a:solidFill>
              <a:srgbClr val="FF505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53E0C88-DD8B-5CCB-C83C-384A7D636A03}"/>
              </a:ext>
            </a:extLst>
          </p:cNvPr>
          <p:cNvSpPr/>
          <p:nvPr/>
        </p:nvSpPr>
        <p:spPr>
          <a:xfrm>
            <a:off x="2735580" y="7103307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5D422D-D615-767F-3D5B-871CC564721C}"/>
              </a:ext>
            </a:extLst>
          </p:cNvPr>
          <p:cNvSpPr/>
          <p:nvPr/>
        </p:nvSpPr>
        <p:spPr>
          <a:xfrm>
            <a:off x="2576512" y="6197600"/>
            <a:ext cx="1924049" cy="1317996"/>
          </a:xfrm>
          <a:prstGeom prst="rect">
            <a:avLst/>
          </a:prstGeom>
          <a:noFill/>
          <a:ln w="38100" cap="flat" cmpd="sng" algn="ctr">
            <a:solidFill>
              <a:srgbClr val="FF505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1026" name="Picture 2" descr="G3-60815 19” GERMAN RACK 15U (60 x 80 cm.) Two-Tone White-Gray -  OkNetworkShop.com : Inspired by LnwShop.com">
            <a:extLst>
              <a:ext uri="{FF2B5EF4-FFF2-40B4-BE49-F238E27FC236}">
                <a16:creationId xmlns:a16="http://schemas.microsoft.com/office/drawing/2014/main" id="{015E8DBB-D7C2-F9E2-C1F2-0F5677ABA3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11" t="35777" r="25251" b="5161"/>
          <a:stretch/>
        </p:blipFill>
        <p:spPr bwMode="auto">
          <a:xfrm>
            <a:off x="3598067" y="4766997"/>
            <a:ext cx="409577" cy="4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15E099-670C-2D16-81C5-8EF6E0E1479E}"/>
              </a:ext>
            </a:extLst>
          </p:cNvPr>
          <p:cNvSpPr txBox="1"/>
          <p:nvPr/>
        </p:nvSpPr>
        <p:spPr>
          <a:xfrm>
            <a:off x="4843463" y="4367729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/>
              <a:t>Cabinet name ???</a:t>
            </a:r>
          </a:p>
          <a:p>
            <a:pPr algn="ctr"/>
            <a:r>
              <a:rPr lang="en-US" sz="900" dirty="0"/>
              <a:t>Cooking Zone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02D73F-C8E6-65E0-1C92-48EFB5918427}"/>
              </a:ext>
            </a:extLst>
          </p:cNvPr>
          <p:cNvSpPr txBox="1"/>
          <p:nvPr/>
        </p:nvSpPr>
        <p:spPr>
          <a:xfrm>
            <a:off x="4889088" y="645370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Cabinet name ???</a:t>
            </a:r>
          </a:p>
          <a:p>
            <a:pPr algn="ctr"/>
            <a:r>
              <a:rPr lang="en-US" sz="900" dirty="0"/>
              <a:t>Packing Zone</a:t>
            </a:r>
          </a:p>
        </p:txBody>
      </p:sp>
      <p:pic>
        <p:nvPicPr>
          <p:cNvPr id="9" name="Picture 2" descr="G3-60815 19” GERMAN RACK 15U (60 x 80 cm.) Two-Tone White-Gray -  OkNetworkShop.com : Inspired by LnwShop.com">
            <a:extLst>
              <a:ext uri="{FF2B5EF4-FFF2-40B4-BE49-F238E27FC236}">
                <a16:creationId xmlns:a16="http://schemas.microsoft.com/office/drawing/2014/main" id="{1042E8A6-40F4-CEC7-F414-65B2BDB476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11" t="35777" r="25251" b="5161"/>
          <a:stretch/>
        </p:blipFill>
        <p:spPr bwMode="auto">
          <a:xfrm>
            <a:off x="3583778" y="7009248"/>
            <a:ext cx="409577" cy="4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5FA03FD-474C-BB26-4B43-AFC0A979C218}"/>
              </a:ext>
            </a:extLst>
          </p:cNvPr>
          <p:cNvCxnSpPr>
            <a:endCxn id="8" idx="1"/>
          </p:cNvCxnSpPr>
          <p:nvPr/>
        </p:nvCxnSpPr>
        <p:spPr>
          <a:xfrm flipV="1">
            <a:off x="3993355" y="6638370"/>
            <a:ext cx="895733" cy="614542"/>
          </a:xfrm>
          <a:prstGeom prst="straightConnector1">
            <a:avLst/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AF71153-C407-9499-4773-59BD44DEC277}"/>
              </a:ext>
            </a:extLst>
          </p:cNvPr>
          <p:cNvCxnSpPr>
            <a:cxnSpLocks/>
            <a:stCxn id="1026" idx="3"/>
            <a:endCxn id="7" idx="1"/>
          </p:cNvCxnSpPr>
          <p:nvPr/>
        </p:nvCxnSpPr>
        <p:spPr>
          <a:xfrm flipV="1">
            <a:off x="4007644" y="4552395"/>
            <a:ext cx="835819" cy="458266"/>
          </a:xfrm>
          <a:prstGeom prst="straightConnector1">
            <a:avLst/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610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0"/>
            <a:ext cx="6117062" cy="82449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Overall configuration diagram (Hardware configuration)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B498E12-A6F8-F9FA-71E8-D193C642E96F}"/>
              </a:ext>
            </a:extLst>
          </p:cNvPr>
          <p:cNvSpPr/>
          <p:nvPr/>
        </p:nvSpPr>
        <p:spPr>
          <a:xfrm>
            <a:off x="1822834" y="5983029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A8E5EFF-8246-ED85-65E8-AD669B2ADB22}"/>
              </a:ext>
            </a:extLst>
          </p:cNvPr>
          <p:cNvSpPr/>
          <p:nvPr/>
        </p:nvSpPr>
        <p:spPr>
          <a:xfrm>
            <a:off x="843263" y="647322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No.4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CAC656A-6ED9-6205-E8C6-B5B00F4996EB}"/>
              </a:ext>
            </a:extLst>
          </p:cNvPr>
          <p:cNvSpPr/>
          <p:nvPr/>
        </p:nvSpPr>
        <p:spPr>
          <a:xfrm>
            <a:off x="843263" y="6986932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No.5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52476F31-A5CC-4F8B-8A5C-A65BAFA2B95F}"/>
              </a:ext>
            </a:extLst>
          </p:cNvPr>
          <p:cNvSpPr/>
          <p:nvPr/>
        </p:nvSpPr>
        <p:spPr>
          <a:xfrm>
            <a:off x="1799174" y="660643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718E3EF-D581-C3CA-D768-6AE77DBE84B6}"/>
              </a:ext>
            </a:extLst>
          </p:cNvPr>
          <p:cNvSpPr/>
          <p:nvPr/>
        </p:nvSpPr>
        <p:spPr>
          <a:xfrm>
            <a:off x="1799173" y="711675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902D5D26-6C44-2599-827A-4E9CFABA19C4}"/>
              </a:ext>
            </a:extLst>
          </p:cNvPr>
          <p:cNvSpPr/>
          <p:nvPr/>
        </p:nvSpPr>
        <p:spPr>
          <a:xfrm>
            <a:off x="2611802" y="647322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General Pack 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67C7A2B-1D29-5B45-117B-FF58D86D8585}"/>
              </a:ext>
            </a:extLst>
          </p:cNvPr>
          <p:cNvSpPr/>
          <p:nvPr/>
        </p:nvSpPr>
        <p:spPr>
          <a:xfrm>
            <a:off x="2611802" y="6985736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General Pack 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6D605192-6B19-48E7-7626-F17FAC36D030}"/>
              </a:ext>
            </a:extLst>
          </p:cNvPr>
          <p:cNvSpPr/>
          <p:nvPr/>
        </p:nvSpPr>
        <p:spPr>
          <a:xfrm>
            <a:off x="2580131" y="660913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6845F11-7729-31E7-BB45-BDCA7F2523EA}"/>
              </a:ext>
            </a:extLst>
          </p:cNvPr>
          <p:cNvSpPr/>
          <p:nvPr/>
        </p:nvSpPr>
        <p:spPr>
          <a:xfrm>
            <a:off x="2580130" y="71128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74E0C567-C575-7018-901B-50CE0179A10C}"/>
              </a:ext>
            </a:extLst>
          </p:cNvPr>
          <p:cNvSpPr/>
          <p:nvPr/>
        </p:nvSpPr>
        <p:spPr>
          <a:xfrm>
            <a:off x="2071947" y="625574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828E5018-85CE-D4C4-5A80-6286F82F8F78}"/>
              </a:ext>
            </a:extLst>
          </p:cNvPr>
          <p:cNvSpPr/>
          <p:nvPr/>
        </p:nvSpPr>
        <p:spPr>
          <a:xfrm>
            <a:off x="2347131" y="625574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8" name="Connector: Elbow 177">
            <a:extLst>
              <a:ext uri="{FF2B5EF4-FFF2-40B4-BE49-F238E27FC236}">
                <a16:creationId xmlns:a16="http://schemas.microsoft.com/office/drawing/2014/main" id="{9D9C4E46-4044-557C-89B0-874925068187}"/>
              </a:ext>
            </a:extLst>
          </p:cNvPr>
          <p:cNvCxnSpPr>
            <a:cxnSpLocks/>
            <a:stCxn id="177" idx="2"/>
            <a:endCxn id="170" idx="1"/>
          </p:cNvCxnSpPr>
          <p:nvPr/>
        </p:nvCxnSpPr>
        <p:spPr>
          <a:xfrm rot="16200000" flipH="1">
            <a:off x="2314197" y="6366064"/>
            <a:ext cx="330539" cy="20133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Connector: Elbow 184">
            <a:extLst>
              <a:ext uri="{FF2B5EF4-FFF2-40B4-BE49-F238E27FC236}">
                <a16:creationId xmlns:a16="http://schemas.microsoft.com/office/drawing/2014/main" id="{CADC74F2-DFA6-6C74-7EB7-36BFBDF31B11}"/>
              </a:ext>
            </a:extLst>
          </p:cNvPr>
          <p:cNvCxnSpPr>
            <a:cxnSpLocks/>
            <a:stCxn id="177" idx="2"/>
            <a:endCxn id="171" idx="1"/>
          </p:cNvCxnSpPr>
          <p:nvPr/>
        </p:nvCxnSpPr>
        <p:spPr>
          <a:xfrm rot="16200000" flipH="1">
            <a:off x="2062338" y="6617922"/>
            <a:ext cx="834255" cy="20132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Connector: Elbow 187">
            <a:extLst>
              <a:ext uri="{FF2B5EF4-FFF2-40B4-BE49-F238E27FC236}">
                <a16:creationId xmlns:a16="http://schemas.microsoft.com/office/drawing/2014/main" id="{70ADB455-3145-6DA7-7427-A7F4D3F2F566}"/>
              </a:ext>
            </a:extLst>
          </p:cNvPr>
          <p:cNvCxnSpPr>
            <a:cxnSpLocks/>
            <a:stCxn id="154" idx="3"/>
            <a:endCxn id="175" idx="2"/>
          </p:cNvCxnSpPr>
          <p:nvPr/>
        </p:nvCxnSpPr>
        <p:spPr>
          <a:xfrm flipV="1">
            <a:off x="1862513" y="6301460"/>
            <a:ext cx="241104" cy="32783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41B04D2A-52DB-8971-3E21-239402BEC65B}"/>
              </a:ext>
            </a:extLst>
          </p:cNvPr>
          <p:cNvCxnSpPr>
            <a:cxnSpLocks/>
            <a:stCxn id="156" idx="3"/>
            <a:endCxn id="175" idx="2"/>
          </p:cNvCxnSpPr>
          <p:nvPr/>
        </p:nvCxnSpPr>
        <p:spPr>
          <a:xfrm flipV="1">
            <a:off x="1862512" y="6301460"/>
            <a:ext cx="241105" cy="838151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C868E43-C604-6E25-733A-D7345C39A9F3}"/>
              </a:ext>
            </a:extLst>
          </p:cNvPr>
          <p:cNvSpPr/>
          <p:nvPr/>
        </p:nvSpPr>
        <p:spPr>
          <a:xfrm>
            <a:off x="2606657" y="751821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Vertical Pack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FB24CD-DB7B-ABCC-A260-0619EB5EF2E1}"/>
              </a:ext>
            </a:extLst>
          </p:cNvPr>
          <p:cNvSpPr/>
          <p:nvPr/>
        </p:nvSpPr>
        <p:spPr>
          <a:xfrm>
            <a:off x="2606657" y="804977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Vertical Pack 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CBC1A5-51D2-DC75-B900-F07994D45801}"/>
              </a:ext>
            </a:extLst>
          </p:cNvPr>
          <p:cNvSpPr/>
          <p:nvPr/>
        </p:nvSpPr>
        <p:spPr>
          <a:xfrm>
            <a:off x="2574986" y="765412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CB379-9548-9345-FC6D-84ECEEB0DB0C}"/>
              </a:ext>
            </a:extLst>
          </p:cNvPr>
          <p:cNvSpPr/>
          <p:nvPr/>
        </p:nvSpPr>
        <p:spPr>
          <a:xfrm>
            <a:off x="2574985" y="817689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DBA787F-85B0-2D9B-9B62-6C1A634D73F5}"/>
              </a:ext>
            </a:extLst>
          </p:cNvPr>
          <p:cNvCxnSpPr>
            <a:cxnSpLocks/>
            <a:stCxn id="177" idx="2"/>
            <a:endCxn id="10" idx="1"/>
          </p:cNvCxnSpPr>
          <p:nvPr/>
        </p:nvCxnSpPr>
        <p:spPr>
          <a:xfrm rot="16200000" flipH="1">
            <a:off x="1789129" y="6891131"/>
            <a:ext cx="1375529" cy="196185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3416954-2229-3D46-66F2-E607E80E6551}"/>
              </a:ext>
            </a:extLst>
          </p:cNvPr>
          <p:cNvCxnSpPr>
            <a:cxnSpLocks/>
            <a:stCxn id="177" idx="2"/>
            <a:endCxn id="11" idx="1"/>
          </p:cNvCxnSpPr>
          <p:nvPr/>
        </p:nvCxnSpPr>
        <p:spPr>
          <a:xfrm rot="16200000" flipH="1">
            <a:off x="1527745" y="7152516"/>
            <a:ext cx="1898297" cy="196184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C555A1F-1DBB-2C4A-69D4-680CDB965CDD}"/>
              </a:ext>
            </a:extLst>
          </p:cNvPr>
          <p:cNvSpPr/>
          <p:nvPr/>
        </p:nvSpPr>
        <p:spPr>
          <a:xfrm>
            <a:off x="504825" y="1289417"/>
            <a:ext cx="5937251" cy="3873586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" name="正方形/長方形 101">
            <a:extLst>
              <a:ext uri="{FF2B5EF4-FFF2-40B4-BE49-F238E27FC236}">
                <a16:creationId xmlns:a16="http://schemas.microsoft.com/office/drawing/2014/main" id="{90886569-755F-A2D3-E61E-C74D2243B16D}"/>
              </a:ext>
            </a:extLst>
          </p:cNvPr>
          <p:cNvSpPr/>
          <p:nvPr/>
        </p:nvSpPr>
        <p:spPr>
          <a:xfrm>
            <a:off x="585900" y="1161850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Cooking Zone 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35319B-5E36-DFD3-9DC2-0AB5BDC5279E}"/>
              </a:ext>
            </a:extLst>
          </p:cNvPr>
          <p:cNvSpPr/>
          <p:nvPr/>
        </p:nvSpPr>
        <p:spPr>
          <a:xfrm>
            <a:off x="504825" y="5351596"/>
            <a:ext cx="5937251" cy="39232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4" name="正方形/長方形 101">
            <a:extLst>
              <a:ext uri="{FF2B5EF4-FFF2-40B4-BE49-F238E27FC236}">
                <a16:creationId xmlns:a16="http://schemas.microsoft.com/office/drawing/2014/main" id="{9C8C8E90-4536-0DA7-6F85-8A4275610488}"/>
              </a:ext>
            </a:extLst>
          </p:cNvPr>
          <p:cNvSpPr/>
          <p:nvPr/>
        </p:nvSpPr>
        <p:spPr>
          <a:xfrm>
            <a:off x="585900" y="5224030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Packing Zone 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A13B4BC-4A30-6D36-59A5-5C06FEFB6097}"/>
              </a:ext>
            </a:extLst>
          </p:cNvPr>
          <p:cNvSpPr/>
          <p:nvPr/>
        </p:nvSpPr>
        <p:spPr>
          <a:xfrm>
            <a:off x="1836489" y="2014030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213921B-9D51-74BE-E7C0-BA99863CDFE8}"/>
              </a:ext>
            </a:extLst>
          </p:cNvPr>
          <p:cNvSpPr/>
          <p:nvPr/>
        </p:nvSpPr>
        <p:spPr>
          <a:xfrm>
            <a:off x="847280" y="250553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Fryer 1 Hi-Cook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FAB0234-53CE-678E-D1F9-2B8A52AB80C7}"/>
              </a:ext>
            </a:extLst>
          </p:cNvPr>
          <p:cNvSpPr/>
          <p:nvPr/>
        </p:nvSpPr>
        <p:spPr>
          <a:xfrm>
            <a:off x="847280" y="3019246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Fryer 2 Hi-Cook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59CD17B-FFEA-9BB0-4E28-709E170D810D}"/>
              </a:ext>
            </a:extLst>
          </p:cNvPr>
          <p:cNvSpPr/>
          <p:nvPr/>
        </p:nvSpPr>
        <p:spPr>
          <a:xfrm>
            <a:off x="847280" y="3534829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FF0000"/>
                </a:solidFill>
              </a:rPr>
              <a:t>Stream Oven 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698A794-48CF-ED7C-96BA-178BAE24A12C}"/>
              </a:ext>
            </a:extLst>
          </p:cNvPr>
          <p:cNvSpPr/>
          <p:nvPr/>
        </p:nvSpPr>
        <p:spPr>
          <a:xfrm>
            <a:off x="2061122" y="229038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B5A789A-5090-EB11-50C6-9E7007E1AFB0}"/>
              </a:ext>
            </a:extLst>
          </p:cNvPr>
          <p:cNvSpPr/>
          <p:nvPr/>
        </p:nvSpPr>
        <p:spPr>
          <a:xfrm>
            <a:off x="1803191" y="263875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1FD003-B115-6460-234F-6FECC6F56881}"/>
              </a:ext>
            </a:extLst>
          </p:cNvPr>
          <p:cNvSpPr/>
          <p:nvPr/>
        </p:nvSpPr>
        <p:spPr>
          <a:xfrm>
            <a:off x="1803190" y="314906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546A9FE-7B5B-474C-956D-64BBF6CDEA0D}"/>
              </a:ext>
            </a:extLst>
          </p:cNvPr>
          <p:cNvSpPr/>
          <p:nvPr/>
        </p:nvSpPr>
        <p:spPr>
          <a:xfrm>
            <a:off x="1802853" y="365774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BEBB4D4-F5C6-5249-3AF6-703DB212EF82}"/>
              </a:ext>
            </a:extLst>
          </p:cNvPr>
          <p:cNvSpPr/>
          <p:nvPr/>
        </p:nvSpPr>
        <p:spPr>
          <a:xfrm>
            <a:off x="2336306" y="229038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65D07CD0-4197-1829-C395-784209DAE262}"/>
              </a:ext>
            </a:extLst>
          </p:cNvPr>
          <p:cNvCxnSpPr>
            <a:cxnSpLocks/>
            <a:stCxn id="53" idx="3"/>
            <a:endCxn id="51" idx="2"/>
          </p:cNvCxnSpPr>
          <p:nvPr/>
        </p:nvCxnSpPr>
        <p:spPr>
          <a:xfrm flipV="1">
            <a:off x="1866530" y="2336100"/>
            <a:ext cx="226262" cy="325512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EFDF7034-E17D-CBC7-1330-C7EC77DE92DC}"/>
              </a:ext>
            </a:extLst>
          </p:cNvPr>
          <p:cNvCxnSpPr>
            <a:cxnSpLocks/>
            <a:stCxn id="54" idx="3"/>
            <a:endCxn id="51" idx="2"/>
          </p:cNvCxnSpPr>
          <p:nvPr/>
        </p:nvCxnSpPr>
        <p:spPr>
          <a:xfrm flipV="1">
            <a:off x="1866529" y="2336100"/>
            <a:ext cx="226263" cy="835825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7BEBAE9C-24D0-B0A3-5430-C466BE585D4E}"/>
              </a:ext>
            </a:extLst>
          </p:cNvPr>
          <p:cNvCxnSpPr>
            <a:cxnSpLocks/>
            <a:stCxn id="55" idx="3"/>
            <a:endCxn id="51" idx="2"/>
          </p:cNvCxnSpPr>
          <p:nvPr/>
        </p:nvCxnSpPr>
        <p:spPr>
          <a:xfrm flipV="1">
            <a:off x="1866192" y="2336100"/>
            <a:ext cx="226600" cy="1344504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0A46635E-6935-F283-0B91-2A2E193FEEC5}"/>
              </a:ext>
            </a:extLst>
          </p:cNvPr>
          <p:cNvSpPr/>
          <p:nvPr/>
        </p:nvSpPr>
        <p:spPr>
          <a:xfrm>
            <a:off x="2512917" y="250553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36325CB-B5A8-338B-6FCB-F5D2F1D21705}"/>
              </a:ext>
            </a:extLst>
          </p:cNvPr>
          <p:cNvSpPr/>
          <p:nvPr/>
        </p:nvSpPr>
        <p:spPr>
          <a:xfrm>
            <a:off x="2481246" y="264145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6" name="Connector: Elbow 85">
            <a:extLst>
              <a:ext uri="{FF2B5EF4-FFF2-40B4-BE49-F238E27FC236}">
                <a16:creationId xmlns:a16="http://schemas.microsoft.com/office/drawing/2014/main" id="{5D0036BB-AF5B-99CB-0529-4DEB5AC4A293}"/>
              </a:ext>
            </a:extLst>
          </p:cNvPr>
          <p:cNvCxnSpPr>
            <a:stCxn id="59" idx="2"/>
            <a:endCxn id="83" idx="1"/>
          </p:cNvCxnSpPr>
          <p:nvPr/>
        </p:nvCxnSpPr>
        <p:spPr>
          <a:xfrm rot="16200000" flipH="1">
            <a:off x="2260505" y="2443571"/>
            <a:ext cx="328213" cy="11327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F9B56E9-30FB-42C4-7F93-FF9C0A179E7D}"/>
              </a:ext>
            </a:extLst>
          </p:cNvPr>
          <p:cNvSpPr/>
          <p:nvPr/>
        </p:nvSpPr>
        <p:spPr>
          <a:xfrm>
            <a:off x="2576924" y="217912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16CC29C8-8B98-C2DC-3901-7B7292C23BB3}"/>
              </a:ext>
            </a:extLst>
          </p:cNvPr>
          <p:cNvSpPr/>
          <p:nvPr/>
        </p:nvSpPr>
        <p:spPr>
          <a:xfrm>
            <a:off x="2576924" y="212535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C5AEB1D1-ED35-B9C0-C516-4751ED876A78}"/>
              </a:ext>
            </a:extLst>
          </p:cNvPr>
          <p:cNvSpPr/>
          <p:nvPr/>
        </p:nvSpPr>
        <p:spPr>
          <a:xfrm>
            <a:off x="4586925" y="1493549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Hub cabinet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B6AF77F1-8212-54A5-8DAF-9BD7D8CDC210}"/>
              </a:ext>
            </a:extLst>
          </p:cNvPr>
          <p:cNvSpPr/>
          <p:nvPr/>
        </p:nvSpPr>
        <p:spPr>
          <a:xfrm>
            <a:off x="5457456" y="1496931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D03B472-3A53-DC72-964E-B2D4FB945BF6}"/>
              </a:ext>
            </a:extLst>
          </p:cNvPr>
          <p:cNvSpPr/>
          <p:nvPr/>
        </p:nvSpPr>
        <p:spPr>
          <a:xfrm>
            <a:off x="5516704" y="17732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45DA7002-9A67-FDDB-6654-6B868A6B8336}"/>
              </a:ext>
            </a:extLst>
          </p:cNvPr>
          <p:cNvSpPr/>
          <p:nvPr/>
        </p:nvSpPr>
        <p:spPr>
          <a:xfrm>
            <a:off x="5590514" y="177328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1532704E-7A03-7E71-1DC5-653A84452F19}"/>
              </a:ext>
            </a:extLst>
          </p:cNvPr>
          <p:cNvCxnSpPr>
            <a:cxnSpLocks/>
            <a:stCxn id="159" idx="2"/>
            <a:endCxn id="152" idx="2"/>
          </p:cNvCxnSpPr>
          <p:nvPr/>
        </p:nvCxnSpPr>
        <p:spPr>
          <a:xfrm rot="16200000" flipH="1">
            <a:off x="5279651" y="1550278"/>
            <a:ext cx="3384" cy="534062"/>
          </a:xfrm>
          <a:prstGeom prst="bentConnector3">
            <a:avLst>
              <a:gd name="adj1" fmla="val 150735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9257FCF9-F73B-AA36-9D6C-24C31DDF0132}"/>
              </a:ext>
            </a:extLst>
          </p:cNvPr>
          <p:cNvCxnSpPr>
            <a:cxnSpLocks/>
            <a:stCxn id="158" idx="2"/>
            <a:endCxn id="153" idx="2"/>
          </p:cNvCxnSpPr>
          <p:nvPr/>
        </p:nvCxnSpPr>
        <p:spPr>
          <a:xfrm rot="16200000" flipH="1">
            <a:off x="5279652" y="1476468"/>
            <a:ext cx="3382" cy="681682"/>
          </a:xfrm>
          <a:prstGeom prst="bentConnector3">
            <a:avLst>
              <a:gd name="adj1" fmla="val 2634743"/>
            </a:avLst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Rectangle 157">
            <a:extLst>
              <a:ext uri="{FF2B5EF4-FFF2-40B4-BE49-F238E27FC236}">
                <a16:creationId xmlns:a16="http://schemas.microsoft.com/office/drawing/2014/main" id="{CA34BCD6-278F-3BEE-DDAC-F2925AEC8E8B}"/>
              </a:ext>
            </a:extLst>
          </p:cNvPr>
          <p:cNvSpPr/>
          <p:nvPr/>
        </p:nvSpPr>
        <p:spPr>
          <a:xfrm>
            <a:off x="4908832" y="17698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30AB40F0-2F35-13CD-C477-0BB818206476}"/>
              </a:ext>
            </a:extLst>
          </p:cNvPr>
          <p:cNvSpPr/>
          <p:nvPr/>
        </p:nvSpPr>
        <p:spPr>
          <a:xfrm>
            <a:off x="4982642" y="176989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23197839-8879-F6D6-6C59-568459F9E83F}"/>
              </a:ext>
            </a:extLst>
          </p:cNvPr>
          <p:cNvSpPr/>
          <p:nvPr/>
        </p:nvSpPr>
        <p:spPr>
          <a:xfrm>
            <a:off x="5770449" y="176982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89A98A88-46D2-9484-97FB-6367401CAB75}"/>
              </a:ext>
            </a:extLst>
          </p:cNvPr>
          <p:cNvSpPr/>
          <p:nvPr/>
        </p:nvSpPr>
        <p:spPr>
          <a:xfrm>
            <a:off x="5844259" y="176982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8A45E814-B103-2E19-CB8F-4600399D4927}"/>
              </a:ext>
            </a:extLst>
          </p:cNvPr>
          <p:cNvSpPr/>
          <p:nvPr/>
        </p:nvSpPr>
        <p:spPr>
          <a:xfrm>
            <a:off x="2200396" y="199035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5" name="Connector: Elbow 164">
            <a:extLst>
              <a:ext uri="{FF2B5EF4-FFF2-40B4-BE49-F238E27FC236}">
                <a16:creationId xmlns:a16="http://schemas.microsoft.com/office/drawing/2014/main" id="{10FF0491-72BE-D3E5-9FC2-92847797C939}"/>
              </a:ext>
            </a:extLst>
          </p:cNvPr>
          <p:cNvCxnSpPr>
            <a:cxnSpLocks/>
            <a:stCxn id="146" idx="3"/>
            <a:endCxn id="162" idx="2"/>
          </p:cNvCxnSpPr>
          <p:nvPr/>
        </p:nvCxnSpPr>
        <p:spPr>
          <a:xfrm flipV="1">
            <a:off x="2640263" y="1815543"/>
            <a:ext cx="3235666" cy="386437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8CE0E156-6AAC-1C41-7BD8-1BD114873FA2}"/>
              </a:ext>
            </a:extLst>
          </p:cNvPr>
          <p:cNvCxnSpPr>
            <a:cxnSpLocks/>
            <a:stCxn id="147" idx="3"/>
            <a:endCxn id="161" idx="2"/>
          </p:cNvCxnSpPr>
          <p:nvPr/>
        </p:nvCxnSpPr>
        <p:spPr>
          <a:xfrm flipV="1">
            <a:off x="2640263" y="1815544"/>
            <a:ext cx="3161856" cy="33267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or: Elbow 166">
            <a:extLst>
              <a:ext uri="{FF2B5EF4-FFF2-40B4-BE49-F238E27FC236}">
                <a16:creationId xmlns:a16="http://schemas.microsoft.com/office/drawing/2014/main" id="{9E9F9665-2C1D-455F-B3BD-B2CF0DC2D2B4}"/>
              </a:ext>
            </a:extLst>
          </p:cNvPr>
          <p:cNvCxnSpPr>
            <a:cxnSpLocks/>
            <a:endCxn id="163" idx="0"/>
          </p:cNvCxnSpPr>
          <p:nvPr/>
        </p:nvCxnSpPr>
        <p:spPr>
          <a:xfrm rot="10800000" flipV="1">
            <a:off x="2232067" y="1650502"/>
            <a:ext cx="2332713" cy="33984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ectangle 171">
            <a:extLst>
              <a:ext uri="{FF2B5EF4-FFF2-40B4-BE49-F238E27FC236}">
                <a16:creationId xmlns:a16="http://schemas.microsoft.com/office/drawing/2014/main" id="{003E0316-CBE8-577E-AC0B-D44382B26740}"/>
              </a:ext>
            </a:extLst>
          </p:cNvPr>
          <p:cNvSpPr/>
          <p:nvPr/>
        </p:nvSpPr>
        <p:spPr>
          <a:xfrm>
            <a:off x="4555254" y="162764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AF15ABD4-2921-A3CF-32C9-D857FD6D3313}"/>
              </a:ext>
            </a:extLst>
          </p:cNvPr>
          <p:cNvSpPr/>
          <p:nvPr/>
        </p:nvSpPr>
        <p:spPr>
          <a:xfrm rot="5400000">
            <a:off x="4167837" y="516926"/>
            <a:ext cx="299211" cy="329041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B42523EE-EFA0-54D0-CBE6-BFF68B8BBDC1}"/>
              </a:ext>
            </a:extLst>
          </p:cNvPr>
          <p:cNvSpPr/>
          <p:nvPr/>
        </p:nvSpPr>
        <p:spPr>
          <a:xfrm rot="5400000">
            <a:off x="3135584" y="442796"/>
            <a:ext cx="299211" cy="242433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6" name="正方形/長方形 26">
            <a:extLst>
              <a:ext uri="{FF2B5EF4-FFF2-40B4-BE49-F238E27FC236}">
                <a16:creationId xmlns:a16="http://schemas.microsoft.com/office/drawing/2014/main" id="{AD0FB379-6F59-7D1F-1C6D-94D7C9657328}"/>
              </a:ext>
            </a:extLst>
          </p:cNvPr>
          <p:cNvSpPr/>
          <p:nvPr/>
        </p:nvSpPr>
        <p:spPr>
          <a:xfrm>
            <a:off x="4569788" y="4269099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A22BD2FE-A767-011F-62AC-EE2FA9A440A0}"/>
              </a:ext>
            </a:extLst>
          </p:cNvPr>
          <p:cNvSpPr/>
          <p:nvPr/>
        </p:nvSpPr>
        <p:spPr>
          <a:xfrm>
            <a:off x="4641402" y="434874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E47E4695-CE1F-FED5-B7A7-34035F163F7C}"/>
              </a:ext>
            </a:extLst>
          </p:cNvPr>
          <p:cNvSpPr/>
          <p:nvPr/>
        </p:nvSpPr>
        <p:spPr>
          <a:xfrm>
            <a:off x="5111949" y="434615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1B121E9-2B4F-08E0-5053-8E78EBB52C1E}"/>
              </a:ext>
            </a:extLst>
          </p:cNvPr>
          <p:cNvSpPr/>
          <p:nvPr/>
        </p:nvSpPr>
        <p:spPr>
          <a:xfrm>
            <a:off x="4641402" y="441045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6960ACC9-81E3-1D9F-9FC3-3CA9AC3E9FAC}"/>
              </a:ext>
            </a:extLst>
          </p:cNvPr>
          <p:cNvSpPr/>
          <p:nvPr/>
        </p:nvSpPr>
        <p:spPr>
          <a:xfrm>
            <a:off x="5111949" y="440786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181C33C4-EA40-0333-60DC-BAE8FD6682A6}"/>
              </a:ext>
            </a:extLst>
          </p:cNvPr>
          <p:cNvCxnSpPr>
            <a:stCxn id="179" idx="3"/>
            <a:endCxn id="180" idx="1"/>
          </p:cNvCxnSpPr>
          <p:nvPr/>
        </p:nvCxnSpPr>
        <p:spPr>
          <a:xfrm flipV="1">
            <a:off x="4689027" y="4369011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DFD44530-BA23-4931-E4BE-4CDB97387977}"/>
              </a:ext>
            </a:extLst>
          </p:cNvPr>
          <p:cNvCxnSpPr>
            <a:cxnSpLocks/>
            <a:stCxn id="182" idx="3"/>
            <a:endCxn id="183" idx="1"/>
          </p:cNvCxnSpPr>
          <p:nvPr/>
        </p:nvCxnSpPr>
        <p:spPr>
          <a:xfrm flipV="1">
            <a:off x="4689027" y="4430726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>
            <a:extLst>
              <a:ext uri="{FF2B5EF4-FFF2-40B4-BE49-F238E27FC236}">
                <a16:creationId xmlns:a16="http://schemas.microsoft.com/office/drawing/2014/main" id="{BB278D18-A4CC-EDC1-59B9-7508DBD25FA6}"/>
              </a:ext>
            </a:extLst>
          </p:cNvPr>
          <p:cNvSpPr txBox="1"/>
          <p:nvPr/>
        </p:nvSpPr>
        <p:spPr>
          <a:xfrm>
            <a:off x="5176583" y="4273556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1120EDF2-B267-2C80-17EC-DC816BA6971C}"/>
              </a:ext>
            </a:extLst>
          </p:cNvPr>
          <p:cNvSpPr/>
          <p:nvPr/>
        </p:nvSpPr>
        <p:spPr>
          <a:xfrm>
            <a:off x="4641400" y="453852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B56A13A0-4B49-F488-E3FE-8C35F24F635F}"/>
              </a:ext>
            </a:extLst>
          </p:cNvPr>
          <p:cNvSpPr/>
          <p:nvPr/>
        </p:nvSpPr>
        <p:spPr>
          <a:xfrm>
            <a:off x="5111949" y="453593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92D91DD3-C0A6-9542-CF02-85BB19172B45}"/>
              </a:ext>
            </a:extLst>
          </p:cNvPr>
          <p:cNvSpPr/>
          <p:nvPr/>
        </p:nvSpPr>
        <p:spPr>
          <a:xfrm>
            <a:off x="4641400" y="460024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D0104548-803B-46AF-928E-60B3A043E6E0}"/>
              </a:ext>
            </a:extLst>
          </p:cNvPr>
          <p:cNvSpPr/>
          <p:nvPr/>
        </p:nvSpPr>
        <p:spPr>
          <a:xfrm>
            <a:off x="5111949" y="459764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D71F9CB4-324E-B2D0-712E-8B115B152B1B}"/>
              </a:ext>
            </a:extLst>
          </p:cNvPr>
          <p:cNvCxnSpPr>
            <a:stCxn id="189" idx="3"/>
            <a:endCxn id="190" idx="1"/>
          </p:cNvCxnSpPr>
          <p:nvPr/>
        </p:nvCxnSpPr>
        <p:spPr>
          <a:xfrm flipV="1">
            <a:off x="4689025" y="4558790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E20ADD03-D695-E072-1EFA-EB929B34573A}"/>
              </a:ext>
            </a:extLst>
          </p:cNvPr>
          <p:cNvCxnSpPr>
            <a:cxnSpLocks/>
            <a:stCxn id="191" idx="3"/>
            <a:endCxn id="192" idx="1"/>
          </p:cNvCxnSpPr>
          <p:nvPr/>
        </p:nvCxnSpPr>
        <p:spPr>
          <a:xfrm flipV="1">
            <a:off x="4689025" y="4620506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>
            <a:extLst>
              <a:ext uri="{FF2B5EF4-FFF2-40B4-BE49-F238E27FC236}">
                <a16:creationId xmlns:a16="http://schemas.microsoft.com/office/drawing/2014/main" id="{6F6E6130-A194-FC7D-30B5-B77A64A5C22D}"/>
              </a:ext>
            </a:extLst>
          </p:cNvPr>
          <p:cNvSpPr txBox="1"/>
          <p:nvPr/>
        </p:nvSpPr>
        <p:spPr>
          <a:xfrm>
            <a:off x="5176583" y="4464745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9546C79F-94A2-7B7C-E9DB-FE2FA7D21FD8}"/>
              </a:ext>
            </a:extLst>
          </p:cNvPr>
          <p:cNvSpPr txBox="1"/>
          <p:nvPr/>
        </p:nvSpPr>
        <p:spPr>
          <a:xfrm>
            <a:off x="5176910" y="4655935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85D63947-7714-A7E8-1787-622C50433472}"/>
              </a:ext>
            </a:extLst>
          </p:cNvPr>
          <p:cNvGrpSpPr/>
          <p:nvPr/>
        </p:nvGrpSpPr>
        <p:grpSpPr>
          <a:xfrm>
            <a:off x="4641401" y="4756074"/>
            <a:ext cx="518173" cy="48687"/>
            <a:chOff x="4656829" y="4677026"/>
            <a:chExt cx="518173" cy="48687"/>
          </a:xfrm>
        </p:grpSpPr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BB9CFA1B-03AD-0483-7856-930A2FE6A9B9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3950ED60-EB09-D38A-5E3F-8B21824AF3BA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AB8FEE26-ACB3-0C57-B5D1-1C26F419BDDA}"/>
                </a:ext>
              </a:extLst>
            </p:cNvPr>
            <p:cNvCxnSpPr>
              <a:stCxn id="199" idx="3"/>
              <a:endCxn id="200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2" name="TextBox 201">
            <a:extLst>
              <a:ext uri="{FF2B5EF4-FFF2-40B4-BE49-F238E27FC236}">
                <a16:creationId xmlns:a16="http://schemas.microsoft.com/office/drawing/2014/main" id="{CF17AFC9-B4B0-9A4A-3424-4204BEE92815}"/>
              </a:ext>
            </a:extLst>
          </p:cNvPr>
          <p:cNvSpPr txBox="1"/>
          <p:nvPr/>
        </p:nvSpPr>
        <p:spPr>
          <a:xfrm>
            <a:off x="5176583" y="4847126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8906AB40-2E03-C203-B827-F38075066B24}"/>
              </a:ext>
            </a:extLst>
          </p:cNvPr>
          <p:cNvSpPr/>
          <p:nvPr/>
        </p:nvSpPr>
        <p:spPr>
          <a:xfrm>
            <a:off x="4641400" y="494417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C8766AA6-3A68-CFDD-C44B-AC3EB44A2D78}"/>
              </a:ext>
            </a:extLst>
          </p:cNvPr>
          <p:cNvSpPr/>
          <p:nvPr/>
        </p:nvSpPr>
        <p:spPr>
          <a:xfrm>
            <a:off x="5111949" y="494121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EE01758E-D584-47C0-C05D-B282B8BB5E63}"/>
              </a:ext>
            </a:extLst>
          </p:cNvPr>
          <p:cNvCxnSpPr>
            <a:cxnSpLocks/>
            <a:stCxn id="203" idx="3"/>
            <a:endCxn id="204" idx="1"/>
          </p:cNvCxnSpPr>
          <p:nvPr/>
        </p:nvCxnSpPr>
        <p:spPr>
          <a:xfrm flipV="1">
            <a:off x="4689025" y="4964067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06" name="Rectangle 205">
            <a:extLst>
              <a:ext uri="{FF2B5EF4-FFF2-40B4-BE49-F238E27FC236}">
                <a16:creationId xmlns:a16="http://schemas.microsoft.com/office/drawing/2014/main" id="{34B12CE9-66B8-8F46-0815-6E4FD4EEE9BF}"/>
              </a:ext>
            </a:extLst>
          </p:cNvPr>
          <p:cNvSpPr/>
          <p:nvPr/>
        </p:nvSpPr>
        <p:spPr>
          <a:xfrm rot="5400000">
            <a:off x="4778538" y="3550760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2C7D05BD-0ED8-8244-78BE-929A7E27F8A5}"/>
              </a:ext>
            </a:extLst>
          </p:cNvPr>
          <p:cNvSpPr/>
          <p:nvPr/>
        </p:nvSpPr>
        <p:spPr>
          <a:xfrm>
            <a:off x="4623251" y="3980383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208" name="正方形/長方形 26">
            <a:extLst>
              <a:ext uri="{FF2B5EF4-FFF2-40B4-BE49-F238E27FC236}">
                <a16:creationId xmlns:a16="http://schemas.microsoft.com/office/drawing/2014/main" id="{56C1A6B0-2F04-8F2A-1D1E-21F617BD478A}"/>
              </a:ext>
            </a:extLst>
          </p:cNvPr>
          <p:cNvSpPr/>
          <p:nvPr/>
        </p:nvSpPr>
        <p:spPr>
          <a:xfrm>
            <a:off x="4569788" y="3652058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35F61ADD-49C0-68FF-C6DB-0CBF3D979666}"/>
              </a:ext>
            </a:extLst>
          </p:cNvPr>
          <p:cNvSpPr txBox="1"/>
          <p:nvPr/>
        </p:nvSpPr>
        <p:spPr>
          <a:xfrm>
            <a:off x="5184363" y="3691454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22AAC33E-53D1-BCFA-EB85-207966BB9DDE}"/>
              </a:ext>
            </a:extLst>
          </p:cNvPr>
          <p:cNvSpPr txBox="1"/>
          <p:nvPr/>
        </p:nvSpPr>
        <p:spPr>
          <a:xfrm>
            <a:off x="5183117" y="3958419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11" name="正方形/長方形 26">
            <a:extLst>
              <a:ext uri="{FF2B5EF4-FFF2-40B4-BE49-F238E27FC236}">
                <a16:creationId xmlns:a16="http://schemas.microsoft.com/office/drawing/2014/main" id="{CB287E95-41F9-A045-9E60-5328B4836E2D}"/>
              </a:ext>
            </a:extLst>
          </p:cNvPr>
          <p:cNvSpPr/>
          <p:nvPr/>
        </p:nvSpPr>
        <p:spPr>
          <a:xfrm>
            <a:off x="4560291" y="8369057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CDA61892-86BD-1C08-81A6-A58E7D888961}"/>
              </a:ext>
            </a:extLst>
          </p:cNvPr>
          <p:cNvSpPr/>
          <p:nvPr/>
        </p:nvSpPr>
        <p:spPr>
          <a:xfrm>
            <a:off x="4631905" y="844870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BC956C57-22E2-E0D7-5A98-DDFF5F3839D2}"/>
              </a:ext>
            </a:extLst>
          </p:cNvPr>
          <p:cNvSpPr/>
          <p:nvPr/>
        </p:nvSpPr>
        <p:spPr>
          <a:xfrm>
            <a:off x="5102452" y="844610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E68A33A8-589C-01A0-2D79-BD2F13BD72AD}"/>
              </a:ext>
            </a:extLst>
          </p:cNvPr>
          <p:cNvSpPr/>
          <p:nvPr/>
        </p:nvSpPr>
        <p:spPr>
          <a:xfrm>
            <a:off x="4631905" y="85104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8704174A-5830-1B6D-39D5-C92F10B23816}"/>
              </a:ext>
            </a:extLst>
          </p:cNvPr>
          <p:cNvSpPr/>
          <p:nvPr/>
        </p:nvSpPr>
        <p:spPr>
          <a:xfrm>
            <a:off x="5102452" y="85078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17" name="Straight Connector 216">
            <a:extLst>
              <a:ext uri="{FF2B5EF4-FFF2-40B4-BE49-F238E27FC236}">
                <a16:creationId xmlns:a16="http://schemas.microsoft.com/office/drawing/2014/main" id="{30353130-1B21-5758-1B05-C70113F48E7B}"/>
              </a:ext>
            </a:extLst>
          </p:cNvPr>
          <p:cNvCxnSpPr>
            <a:stCxn id="212" idx="3"/>
            <a:endCxn id="213" idx="1"/>
          </p:cNvCxnSpPr>
          <p:nvPr/>
        </p:nvCxnSpPr>
        <p:spPr>
          <a:xfrm flipV="1">
            <a:off x="4679530" y="8468969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3EDAB042-554A-5C7C-0639-3558F9C617C6}"/>
              </a:ext>
            </a:extLst>
          </p:cNvPr>
          <p:cNvCxnSpPr>
            <a:cxnSpLocks/>
            <a:stCxn id="214" idx="3"/>
            <a:endCxn id="216" idx="1"/>
          </p:cNvCxnSpPr>
          <p:nvPr/>
        </p:nvCxnSpPr>
        <p:spPr>
          <a:xfrm flipV="1">
            <a:off x="4679530" y="8530684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CCBABD00-8EED-69BD-CFAA-5195750EC960}"/>
              </a:ext>
            </a:extLst>
          </p:cNvPr>
          <p:cNvSpPr txBox="1"/>
          <p:nvPr/>
        </p:nvSpPr>
        <p:spPr>
          <a:xfrm>
            <a:off x="5167086" y="8373514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052A55C8-4B55-DCD8-A38C-8D3D135CEE20}"/>
              </a:ext>
            </a:extLst>
          </p:cNvPr>
          <p:cNvSpPr/>
          <p:nvPr/>
        </p:nvSpPr>
        <p:spPr>
          <a:xfrm>
            <a:off x="4631903" y="863848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B4F9A113-C066-5660-C762-3F4A2AC59C4D}"/>
              </a:ext>
            </a:extLst>
          </p:cNvPr>
          <p:cNvSpPr/>
          <p:nvPr/>
        </p:nvSpPr>
        <p:spPr>
          <a:xfrm>
            <a:off x="5102452" y="863588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8224B9D1-632F-B44F-A4E6-7DF66298D81C}"/>
              </a:ext>
            </a:extLst>
          </p:cNvPr>
          <p:cNvSpPr/>
          <p:nvPr/>
        </p:nvSpPr>
        <p:spPr>
          <a:xfrm>
            <a:off x="4631903" y="870019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798171D4-3E31-3EFA-FDA0-D26B805E8FBD}"/>
              </a:ext>
            </a:extLst>
          </p:cNvPr>
          <p:cNvSpPr/>
          <p:nvPr/>
        </p:nvSpPr>
        <p:spPr>
          <a:xfrm>
            <a:off x="5102452" y="869760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1C24E196-CDE9-E26D-BE1A-6F4F8392FE73}"/>
              </a:ext>
            </a:extLst>
          </p:cNvPr>
          <p:cNvCxnSpPr>
            <a:stCxn id="220" idx="3"/>
            <a:endCxn id="221" idx="1"/>
          </p:cNvCxnSpPr>
          <p:nvPr/>
        </p:nvCxnSpPr>
        <p:spPr>
          <a:xfrm flipV="1">
            <a:off x="4679528" y="8658748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9DFDE9B0-8DF0-046F-C9C9-18BA50C8F42A}"/>
              </a:ext>
            </a:extLst>
          </p:cNvPr>
          <p:cNvCxnSpPr>
            <a:cxnSpLocks/>
            <a:stCxn id="222" idx="3"/>
            <a:endCxn id="223" idx="1"/>
          </p:cNvCxnSpPr>
          <p:nvPr/>
        </p:nvCxnSpPr>
        <p:spPr>
          <a:xfrm flipV="1">
            <a:off x="4679528" y="8720464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TextBox 225">
            <a:extLst>
              <a:ext uri="{FF2B5EF4-FFF2-40B4-BE49-F238E27FC236}">
                <a16:creationId xmlns:a16="http://schemas.microsoft.com/office/drawing/2014/main" id="{6E9C2C75-2525-7FA1-E563-450DCDA1E1B2}"/>
              </a:ext>
            </a:extLst>
          </p:cNvPr>
          <p:cNvSpPr txBox="1"/>
          <p:nvPr/>
        </p:nvSpPr>
        <p:spPr>
          <a:xfrm>
            <a:off x="5167086" y="8564703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59D2D6BE-ADEC-4545-E309-77FAD51B9339}"/>
              </a:ext>
            </a:extLst>
          </p:cNvPr>
          <p:cNvSpPr txBox="1"/>
          <p:nvPr/>
        </p:nvSpPr>
        <p:spPr>
          <a:xfrm>
            <a:off x="5167413" y="8755893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D0EBA6FC-68FA-9AA7-0C68-A78A393BF1D6}"/>
              </a:ext>
            </a:extLst>
          </p:cNvPr>
          <p:cNvGrpSpPr/>
          <p:nvPr/>
        </p:nvGrpSpPr>
        <p:grpSpPr>
          <a:xfrm>
            <a:off x="4631904" y="8856032"/>
            <a:ext cx="518173" cy="48687"/>
            <a:chOff x="4656829" y="4677026"/>
            <a:chExt cx="518173" cy="48687"/>
          </a:xfrm>
        </p:grpSpPr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D621D7E3-D449-511F-AC48-C22C0FBD0125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E41A8743-DDE0-231E-02DD-E2560C08D763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13BA1178-2EE7-E666-292E-C366953135BE}"/>
                </a:ext>
              </a:extLst>
            </p:cNvPr>
            <p:cNvCxnSpPr>
              <a:stCxn id="229" idx="3"/>
              <a:endCxn id="230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2" name="TextBox 231">
            <a:extLst>
              <a:ext uri="{FF2B5EF4-FFF2-40B4-BE49-F238E27FC236}">
                <a16:creationId xmlns:a16="http://schemas.microsoft.com/office/drawing/2014/main" id="{9549B44F-CB89-2F22-283E-B6C41A0C7F75}"/>
              </a:ext>
            </a:extLst>
          </p:cNvPr>
          <p:cNvSpPr txBox="1"/>
          <p:nvPr/>
        </p:nvSpPr>
        <p:spPr>
          <a:xfrm>
            <a:off x="5167086" y="8947084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F160A483-1D89-BEAC-F69F-7F2FD9042D0A}"/>
              </a:ext>
            </a:extLst>
          </p:cNvPr>
          <p:cNvSpPr/>
          <p:nvPr/>
        </p:nvSpPr>
        <p:spPr>
          <a:xfrm>
            <a:off x="4631903" y="90441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C436F082-75DB-7F7B-A3D3-8F5CB04196B0}"/>
              </a:ext>
            </a:extLst>
          </p:cNvPr>
          <p:cNvSpPr/>
          <p:nvPr/>
        </p:nvSpPr>
        <p:spPr>
          <a:xfrm>
            <a:off x="5102452" y="904116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35" name="Straight Connector 234">
            <a:extLst>
              <a:ext uri="{FF2B5EF4-FFF2-40B4-BE49-F238E27FC236}">
                <a16:creationId xmlns:a16="http://schemas.microsoft.com/office/drawing/2014/main" id="{CB5D3BEC-7B54-8014-43C5-60F7BEF49769}"/>
              </a:ext>
            </a:extLst>
          </p:cNvPr>
          <p:cNvCxnSpPr>
            <a:cxnSpLocks/>
            <a:stCxn id="233" idx="3"/>
            <a:endCxn id="234" idx="1"/>
          </p:cNvCxnSpPr>
          <p:nvPr/>
        </p:nvCxnSpPr>
        <p:spPr>
          <a:xfrm flipV="1">
            <a:off x="4679528" y="9064025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6" name="Rectangle 235">
            <a:extLst>
              <a:ext uri="{FF2B5EF4-FFF2-40B4-BE49-F238E27FC236}">
                <a16:creationId xmlns:a16="http://schemas.microsoft.com/office/drawing/2014/main" id="{1624686B-7DF6-A061-8047-D40B0059B693}"/>
              </a:ext>
            </a:extLst>
          </p:cNvPr>
          <p:cNvSpPr/>
          <p:nvPr/>
        </p:nvSpPr>
        <p:spPr>
          <a:xfrm rot="5400000">
            <a:off x="4769041" y="7650718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D69757C7-3945-226C-4D7F-3C724102984C}"/>
              </a:ext>
            </a:extLst>
          </p:cNvPr>
          <p:cNvSpPr/>
          <p:nvPr/>
        </p:nvSpPr>
        <p:spPr>
          <a:xfrm>
            <a:off x="4613754" y="8080341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238" name="正方形/長方形 26">
            <a:extLst>
              <a:ext uri="{FF2B5EF4-FFF2-40B4-BE49-F238E27FC236}">
                <a16:creationId xmlns:a16="http://schemas.microsoft.com/office/drawing/2014/main" id="{5742AAFC-8D6C-9E85-D1BE-271C8D033053}"/>
              </a:ext>
            </a:extLst>
          </p:cNvPr>
          <p:cNvSpPr/>
          <p:nvPr/>
        </p:nvSpPr>
        <p:spPr>
          <a:xfrm>
            <a:off x="4560291" y="7752016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672C22FF-3DF1-C8D7-C4C8-F8B79EDAB168}"/>
              </a:ext>
            </a:extLst>
          </p:cNvPr>
          <p:cNvSpPr txBox="1"/>
          <p:nvPr/>
        </p:nvSpPr>
        <p:spPr>
          <a:xfrm>
            <a:off x="5174866" y="7791412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087D65F-03FC-E811-4E76-16A9C740B814}"/>
              </a:ext>
            </a:extLst>
          </p:cNvPr>
          <p:cNvSpPr txBox="1"/>
          <p:nvPr/>
        </p:nvSpPr>
        <p:spPr>
          <a:xfrm>
            <a:off x="5173620" y="8058377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445597BD-D412-8EF6-3C02-C1C01CB32B20}"/>
              </a:ext>
            </a:extLst>
          </p:cNvPr>
          <p:cNvSpPr/>
          <p:nvPr/>
        </p:nvSpPr>
        <p:spPr>
          <a:xfrm>
            <a:off x="2563269" y="614258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5C244F88-EED2-C306-E631-19895AA87624}"/>
              </a:ext>
            </a:extLst>
          </p:cNvPr>
          <p:cNvSpPr/>
          <p:nvPr/>
        </p:nvSpPr>
        <p:spPr>
          <a:xfrm>
            <a:off x="2563269" y="608881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B4DA7F27-A35D-2B4B-7242-FE06FB1143EF}"/>
              </a:ext>
            </a:extLst>
          </p:cNvPr>
          <p:cNvSpPr/>
          <p:nvPr/>
        </p:nvSpPr>
        <p:spPr>
          <a:xfrm>
            <a:off x="4573270" y="5526864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Hub cabinet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20727812-604C-C83D-FDEF-858854C91FF5}"/>
              </a:ext>
            </a:extLst>
          </p:cNvPr>
          <p:cNvSpPr/>
          <p:nvPr/>
        </p:nvSpPr>
        <p:spPr>
          <a:xfrm>
            <a:off x="5443801" y="5530246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729B2E93-3988-15D7-109E-7173CD193E91}"/>
              </a:ext>
            </a:extLst>
          </p:cNvPr>
          <p:cNvSpPr/>
          <p:nvPr/>
        </p:nvSpPr>
        <p:spPr>
          <a:xfrm>
            <a:off x="5503049" y="580659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4FE7E686-B15E-382C-D4B3-65E5586280EF}"/>
              </a:ext>
            </a:extLst>
          </p:cNvPr>
          <p:cNvSpPr/>
          <p:nvPr/>
        </p:nvSpPr>
        <p:spPr>
          <a:xfrm>
            <a:off x="5576859" y="580659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47" name="Connector: Elbow 246">
            <a:extLst>
              <a:ext uri="{FF2B5EF4-FFF2-40B4-BE49-F238E27FC236}">
                <a16:creationId xmlns:a16="http://schemas.microsoft.com/office/drawing/2014/main" id="{8ABAF00A-7A9F-3E97-A65D-90A999DB5A61}"/>
              </a:ext>
            </a:extLst>
          </p:cNvPr>
          <p:cNvCxnSpPr>
            <a:cxnSpLocks/>
            <a:stCxn id="250" idx="2"/>
            <a:endCxn id="245" idx="2"/>
          </p:cNvCxnSpPr>
          <p:nvPr/>
        </p:nvCxnSpPr>
        <p:spPr>
          <a:xfrm rot="16200000" flipH="1">
            <a:off x="5265996" y="5583593"/>
            <a:ext cx="3384" cy="534062"/>
          </a:xfrm>
          <a:prstGeom prst="bentConnector3">
            <a:avLst>
              <a:gd name="adj1" fmla="val 150735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Connector: Elbow 247">
            <a:extLst>
              <a:ext uri="{FF2B5EF4-FFF2-40B4-BE49-F238E27FC236}">
                <a16:creationId xmlns:a16="http://schemas.microsoft.com/office/drawing/2014/main" id="{8505D9A4-612B-3F43-831F-F1ECDF6BF536}"/>
              </a:ext>
            </a:extLst>
          </p:cNvPr>
          <p:cNvCxnSpPr>
            <a:cxnSpLocks/>
            <a:stCxn id="249" idx="2"/>
            <a:endCxn id="246" idx="2"/>
          </p:cNvCxnSpPr>
          <p:nvPr/>
        </p:nvCxnSpPr>
        <p:spPr>
          <a:xfrm rot="16200000" flipH="1">
            <a:off x="5265997" y="5509783"/>
            <a:ext cx="3382" cy="681682"/>
          </a:xfrm>
          <a:prstGeom prst="bentConnector3">
            <a:avLst>
              <a:gd name="adj1" fmla="val 2634743"/>
            </a:avLst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Rectangle 248">
            <a:extLst>
              <a:ext uri="{FF2B5EF4-FFF2-40B4-BE49-F238E27FC236}">
                <a16:creationId xmlns:a16="http://schemas.microsoft.com/office/drawing/2014/main" id="{D7412729-7484-972E-1292-4221ADC9808D}"/>
              </a:ext>
            </a:extLst>
          </p:cNvPr>
          <p:cNvSpPr/>
          <p:nvPr/>
        </p:nvSpPr>
        <p:spPr>
          <a:xfrm>
            <a:off x="4895177" y="580321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E8025C5F-EEE9-D6F5-0BD6-37F5B35D124B}"/>
              </a:ext>
            </a:extLst>
          </p:cNvPr>
          <p:cNvSpPr/>
          <p:nvPr/>
        </p:nvSpPr>
        <p:spPr>
          <a:xfrm>
            <a:off x="4968987" y="580321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CDE707C0-AEFC-400E-DAE0-65FE5C0A006F}"/>
              </a:ext>
            </a:extLst>
          </p:cNvPr>
          <p:cNvSpPr/>
          <p:nvPr/>
        </p:nvSpPr>
        <p:spPr>
          <a:xfrm>
            <a:off x="5756794" y="580314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D251C648-192A-33F1-8CD4-B862ED340253}"/>
              </a:ext>
            </a:extLst>
          </p:cNvPr>
          <p:cNvSpPr/>
          <p:nvPr/>
        </p:nvSpPr>
        <p:spPr>
          <a:xfrm>
            <a:off x="5830604" y="580313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C01CD389-20B8-61B3-4667-B324CF0A5E43}"/>
              </a:ext>
            </a:extLst>
          </p:cNvPr>
          <p:cNvSpPr/>
          <p:nvPr/>
        </p:nvSpPr>
        <p:spPr>
          <a:xfrm>
            <a:off x="2185125" y="595681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55" name="Connector: Elbow 254">
            <a:extLst>
              <a:ext uri="{FF2B5EF4-FFF2-40B4-BE49-F238E27FC236}">
                <a16:creationId xmlns:a16="http://schemas.microsoft.com/office/drawing/2014/main" id="{8533B09B-2AE7-4155-1F4F-F41C9E5323FC}"/>
              </a:ext>
            </a:extLst>
          </p:cNvPr>
          <p:cNvCxnSpPr>
            <a:cxnSpLocks/>
            <a:stCxn id="241" idx="3"/>
            <a:endCxn id="252" idx="2"/>
          </p:cNvCxnSpPr>
          <p:nvPr/>
        </p:nvCxnSpPr>
        <p:spPr>
          <a:xfrm flipV="1">
            <a:off x="2626608" y="5848858"/>
            <a:ext cx="3235666" cy="316587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ctor: Elbow 255">
            <a:extLst>
              <a:ext uri="{FF2B5EF4-FFF2-40B4-BE49-F238E27FC236}">
                <a16:creationId xmlns:a16="http://schemas.microsoft.com/office/drawing/2014/main" id="{625FDDD9-DCEE-F741-47E7-5B19A03D0629}"/>
              </a:ext>
            </a:extLst>
          </p:cNvPr>
          <p:cNvCxnSpPr>
            <a:cxnSpLocks/>
            <a:stCxn id="242" idx="3"/>
            <a:endCxn id="251" idx="2"/>
          </p:cNvCxnSpPr>
          <p:nvPr/>
        </p:nvCxnSpPr>
        <p:spPr>
          <a:xfrm flipV="1">
            <a:off x="2626608" y="5848859"/>
            <a:ext cx="3161856" cy="26282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or: Elbow 256">
            <a:extLst>
              <a:ext uri="{FF2B5EF4-FFF2-40B4-BE49-F238E27FC236}">
                <a16:creationId xmlns:a16="http://schemas.microsoft.com/office/drawing/2014/main" id="{04383009-012C-7B38-15BE-581DEE1AAD3E}"/>
              </a:ext>
            </a:extLst>
          </p:cNvPr>
          <p:cNvCxnSpPr>
            <a:cxnSpLocks/>
            <a:stCxn id="258" idx="1"/>
            <a:endCxn id="254" idx="0"/>
          </p:cNvCxnSpPr>
          <p:nvPr/>
        </p:nvCxnSpPr>
        <p:spPr>
          <a:xfrm rot="10800000" flipV="1">
            <a:off x="2216795" y="5683817"/>
            <a:ext cx="2324804" cy="272996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Rectangle 257">
            <a:extLst>
              <a:ext uri="{FF2B5EF4-FFF2-40B4-BE49-F238E27FC236}">
                <a16:creationId xmlns:a16="http://schemas.microsoft.com/office/drawing/2014/main" id="{DF4BDE1D-451A-BAEA-032B-EA1FA9C5A982}"/>
              </a:ext>
            </a:extLst>
          </p:cNvPr>
          <p:cNvSpPr/>
          <p:nvPr/>
        </p:nvSpPr>
        <p:spPr>
          <a:xfrm>
            <a:off x="4541599" y="566095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74131CC1-EDD1-CEB4-C57A-53075C1CDC0C}"/>
              </a:ext>
            </a:extLst>
          </p:cNvPr>
          <p:cNvSpPr/>
          <p:nvPr/>
        </p:nvSpPr>
        <p:spPr>
          <a:xfrm rot="5400000">
            <a:off x="3121929" y="4476111"/>
            <a:ext cx="299211" cy="242433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3711F1A5-3844-37FB-F7D4-A02E3CF9F2FD}"/>
              </a:ext>
            </a:extLst>
          </p:cNvPr>
          <p:cNvSpPr txBox="1"/>
          <p:nvPr/>
        </p:nvSpPr>
        <p:spPr>
          <a:xfrm>
            <a:off x="3970020" y="2509532"/>
            <a:ext cx="2394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900" dirty="0"/>
              <a:t>Lan cable [Machine &lt;&gt; TB1] = 3 Cable</a:t>
            </a:r>
          </a:p>
          <a:p>
            <a:pPr algn="r"/>
            <a:r>
              <a:rPr lang="en-US" sz="900" dirty="0"/>
              <a:t>Lan cable [TB1 &lt;&gt; C4] = 1 Cable</a:t>
            </a:r>
          </a:p>
          <a:p>
            <a:pPr algn="r"/>
            <a:r>
              <a:rPr lang="en-US" sz="900" dirty="0"/>
              <a:t>AC 220 V Cable Main [CB &lt;&gt; TB1] = 1 Set</a:t>
            </a:r>
          </a:p>
          <a:p>
            <a:pPr algn="r"/>
            <a:r>
              <a:rPr lang="en-US" sz="900" dirty="0"/>
              <a:t>I/O Cable [TB1 &lt;&gt; MC] = 2 Cable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E19194B4-0BC1-DAC2-63C3-515B4B871D38}"/>
              </a:ext>
            </a:extLst>
          </p:cNvPr>
          <p:cNvSpPr txBox="1"/>
          <p:nvPr/>
        </p:nvSpPr>
        <p:spPr>
          <a:xfrm>
            <a:off x="3992413" y="6471316"/>
            <a:ext cx="2394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900" dirty="0"/>
              <a:t>Lan cable [Machine &lt;&gt; TB2] = 2 Cable</a:t>
            </a:r>
          </a:p>
          <a:p>
            <a:pPr algn="r"/>
            <a:r>
              <a:rPr lang="en-US" sz="900" dirty="0"/>
              <a:t>Lan cable [TB2 &lt;&gt; C4] = 1 Cable</a:t>
            </a:r>
          </a:p>
          <a:p>
            <a:pPr algn="r"/>
            <a:r>
              <a:rPr lang="en-US" sz="900" dirty="0"/>
              <a:t>AC 220 V Cable Main [CB &lt;&gt; TB2] = 1 Set</a:t>
            </a:r>
          </a:p>
          <a:p>
            <a:pPr algn="r"/>
            <a:r>
              <a:rPr lang="en-US" sz="900" dirty="0"/>
              <a:t>I/O Cable [TB2 &lt;&gt; MC] = 4 Cable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999136-E38E-B36B-CA58-E9AE1FCDF7FB}"/>
              </a:ext>
            </a:extLst>
          </p:cNvPr>
          <p:cNvSpPr/>
          <p:nvPr/>
        </p:nvSpPr>
        <p:spPr>
          <a:xfrm rot="5400000">
            <a:off x="4167837" y="516927"/>
            <a:ext cx="299211" cy="329041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552BD5-6A27-C69B-1815-133D08148618}"/>
              </a:ext>
            </a:extLst>
          </p:cNvPr>
          <p:cNvSpPr/>
          <p:nvPr/>
        </p:nvSpPr>
        <p:spPr>
          <a:xfrm rot="5400000">
            <a:off x="4152976" y="4492967"/>
            <a:ext cx="299211" cy="329041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9F4C84-4057-84E2-0C2F-CD219F56E536}"/>
              </a:ext>
            </a:extLst>
          </p:cNvPr>
          <p:cNvSpPr/>
          <p:nvPr/>
        </p:nvSpPr>
        <p:spPr>
          <a:xfrm>
            <a:off x="1988737" y="6331132"/>
            <a:ext cx="483103" cy="2033097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3F47A4-FCC2-8A6E-F387-8857097CFB98}"/>
              </a:ext>
            </a:extLst>
          </p:cNvPr>
          <p:cNvSpPr/>
          <p:nvPr/>
        </p:nvSpPr>
        <p:spPr>
          <a:xfrm>
            <a:off x="1951856" y="2369753"/>
            <a:ext cx="483103" cy="1464288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76AAB5-47A7-6263-A1AC-35C1C75578CA}"/>
              </a:ext>
            </a:extLst>
          </p:cNvPr>
          <p:cNvSpPr txBox="1"/>
          <p:nvPr/>
        </p:nvSpPr>
        <p:spPr>
          <a:xfrm>
            <a:off x="4423043" y="3164566"/>
            <a:ext cx="1976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*I/O Cable 18G x 0.75 = 2/Machine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623FBE-626C-C343-7580-AD0A5DC01BBA}"/>
              </a:ext>
            </a:extLst>
          </p:cNvPr>
          <p:cNvSpPr txBox="1"/>
          <p:nvPr/>
        </p:nvSpPr>
        <p:spPr>
          <a:xfrm>
            <a:off x="4417875" y="7127702"/>
            <a:ext cx="1976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*I/O Cable 18G x 0.75 = 1/Machine</a:t>
            </a:r>
          </a:p>
        </p:txBody>
      </p:sp>
    </p:spTree>
    <p:extLst>
      <p:ext uri="{BB962C8B-B14F-4D97-AF65-F5344CB8AC3E}">
        <p14:creationId xmlns:p14="http://schemas.microsoft.com/office/powerpoint/2010/main" val="362330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TB-BOX Installation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592F226-F504-D7C3-8029-DD237204B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38" y="1261564"/>
            <a:ext cx="1899982" cy="25338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ABA2DA-63A8-C758-6A99-2815818C57BF}"/>
              </a:ext>
            </a:extLst>
          </p:cNvPr>
          <p:cNvSpPr txBox="1"/>
          <p:nvPr/>
        </p:nvSpPr>
        <p:spPr>
          <a:xfrm>
            <a:off x="993327" y="3867178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1"/>
            <a:r>
              <a:rPr kumimoji="1" lang="en-US" sz="900" kern="0" dirty="0">
                <a:solidFill>
                  <a:schemeClr val="tx1"/>
                </a:solidFill>
              </a:rPr>
              <a:t>C5 Hub cabinet</a:t>
            </a: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box Type 1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EB65F3-819A-00E2-6234-623195D45980}"/>
              </a:ext>
            </a:extLst>
          </p:cNvPr>
          <p:cNvSpPr/>
          <p:nvPr/>
        </p:nvSpPr>
        <p:spPr>
          <a:xfrm>
            <a:off x="546038" y="4169744"/>
            <a:ext cx="5840475" cy="253388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84ED5C8-886D-8FED-40DD-259681983999}"/>
              </a:ext>
            </a:extLst>
          </p:cNvPr>
          <p:cNvSpPr/>
          <p:nvPr/>
        </p:nvSpPr>
        <p:spPr>
          <a:xfrm>
            <a:off x="1465374" y="4857171"/>
            <a:ext cx="1257300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>
                <a:solidFill>
                  <a:schemeClr val="tx1"/>
                </a:solidFill>
              </a:rPr>
              <a:t>C5 Hub cabinet</a:t>
            </a:r>
            <a:endParaRPr kumimoji="1" lang="en-US" sz="800" kern="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AB6D017-F51B-4A92-AC25-35DCB091661C}"/>
              </a:ext>
            </a:extLst>
          </p:cNvPr>
          <p:cNvSpPr/>
          <p:nvPr/>
        </p:nvSpPr>
        <p:spPr>
          <a:xfrm>
            <a:off x="4467877" y="4851829"/>
            <a:ext cx="1257300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TB Box 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D26D96-3C95-2697-2BC6-CC4D4831D78E}"/>
              </a:ext>
            </a:extLst>
          </p:cNvPr>
          <p:cNvSpPr/>
          <p:nvPr/>
        </p:nvSpPr>
        <p:spPr>
          <a:xfrm>
            <a:off x="2978621" y="4238468"/>
            <a:ext cx="1112726" cy="62148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kern="0" dirty="0">
                <a:solidFill>
                  <a:prstClr val="black"/>
                </a:solidFill>
              </a:rPr>
              <a:t>Air blow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C82B94F-DACB-A730-2E44-95287E7D38CC}"/>
              </a:ext>
            </a:extLst>
          </p:cNvPr>
          <p:cNvSpPr/>
          <p:nvPr/>
        </p:nvSpPr>
        <p:spPr>
          <a:xfrm rot="5400000">
            <a:off x="3175950" y="5137578"/>
            <a:ext cx="838651" cy="3024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BFE7FD6-5AFC-95B8-EA70-65AD51A134F4}"/>
              </a:ext>
            </a:extLst>
          </p:cNvPr>
          <p:cNvSpPr/>
          <p:nvPr/>
        </p:nvSpPr>
        <p:spPr>
          <a:xfrm>
            <a:off x="2722674" y="5405678"/>
            <a:ext cx="838651" cy="3024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A8926B7-EAC3-497F-5AC6-15059EF550FE}"/>
              </a:ext>
            </a:extLst>
          </p:cNvPr>
          <p:cNvSpPr/>
          <p:nvPr/>
        </p:nvSpPr>
        <p:spPr>
          <a:xfrm>
            <a:off x="3629226" y="5405678"/>
            <a:ext cx="838651" cy="30244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BC4F815-4FC3-FFFD-9D43-8C562CEA3842}"/>
              </a:ext>
            </a:extLst>
          </p:cNvPr>
          <p:cNvCxnSpPr>
            <a:cxnSpLocks/>
          </p:cNvCxnSpPr>
          <p:nvPr/>
        </p:nvCxnSpPr>
        <p:spPr>
          <a:xfrm>
            <a:off x="3559554" y="4879051"/>
            <a:ext cx="0" cy="536202"/>
          </a:xfrm>
          <a:prstGeom prst="straightConnector1">
            <a:avLst/>
          </a:prstGeom>
          <a:ln w="6350" cmpd="sng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F003BE3-8E9B-8CF1-6983-9641B1FF63B4}"/>
              </a:ext>
            </a:extLst>
          </p:cNvPr>
          <p:cNvCxnSpPr>
            <a:cxnSpLocks/>
          </p:cNvCxnSpPr>
          <p:nvPr/>
        </p:nvCxnSpPr>
        <p:spPr>
          <a:xfrm>
            <a:off x="3640517" y="4879051"/>
            <a:ext cx="0" cy="536202"/>
          </a:xfrm>
          <a:prstGeom prst="straightConnector1">
            <a:avLst/>
          </a:prstGeom>
          <a:ln w="6350" cmpd="sng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6A3F307-A025-2113-77C7-D9A13FB67121}"/>
              </a:ext>
            </a:extLst>
          </p:cNvPr>
          <p:cNvGrpSpPr/>
          <p:nvPr/>
        </p:nvGrpSpPr>
        <p:grpSpPr>
          <a:xfrm rot="5400000">
            <a:off x="3053115" y="5288800"/>
            <a:ext cx="80963" cy="536202"/>
            <a:chOff x="3711954" y="5031451"/>
            <a:chExt cx="80963" cy="536202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E70952B9-7CCA-461F-F63E-C679FB35592F}"/>
                </a:ext>
              </a:extLst>
            </p:cNvPr>
            <p:cNvCxnSpPr>
              <a:cxnSpLocks/>
            </p:cNvCxnSpPr>
            <p:nvPr/>
          </p:nvCxnSpPr>
          <p:spPr>
            <a:xfrm>
              <a:off x="3711954" y="5031451"/>
              <a:ext cx="0" cy="536202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946F90A2-BA14-88B4-3DBB-1136419B6785}"/>
                </a:ext>
              </a:extLst>
            </p:cNvPr>
            <p:cNvCxnSpPr>
              <a:cxnSpLocks/>
            </p:cNvCxnSpPr>
            <p:nvPr/>
          </p:nvCxnSpPr>
          <p:spPr>
            <a:xfrm>
              <a:off x="3792917" y="5031451"/>
              <a:ext cx="0" cy="536202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BBEDE30-BA42-75A6-EDC6-E5571B95ED32}"/>
              </a:ext>
            </a:extLst>
          </p:cNvPr>
          <p:cNvGrpSpPr/>
          <p:nvPr/>
        </p:nvGrpSpPr>
        <p:grpSpPr>
          <a:xfrm rot="16200000">
            <a:off x="4034161" y="5284514"/>
            <a:ext cx="80963" cy="536202"/>
            <a:chOff x="3711954" y="5031451"/>
            <a:chExt cx="80963" cy="536202"/>
          </a:xfrm>
        </p:grpSpPr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D6E2AF2A-3B6A-8B84-C1AD-FF1A9AA6A2F2}"/>
                </a:ext>
              </a:extLst>
            </p:cNvPr>
            <p:cNvCxnSpPr>
              <a:cxnSpLocks/>
            </p:cNvCxnSpPr>
            <p:nvPr/>
          </p:nvCxnSpPr>
          <p:spPr>
            <a:xfrm>
              <a:off x="3711954" y="5031451"/>
              <a:ext cx="0" cy="536202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DA467732-9F1C-C829-A0B6-C8FB7047BA71}"/>
                </a:ext>
              </a:extLst>
            </p:cNvPr>
            <p:cNvCxnSpPr>
              <a:cxnSpLocks/>
            </p:cNvCxnSpPr>
            <p:nvPr/>
          </p:nvCxnSpPr>
          <p:spPr>
            <a:xfrm>
              <a:off x="3792917" y="5031451"/>
              <a:ext cx="0" cy="536202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4DDC5156-9F94-CE0D-D5CB-4D7D389ED0AE}"/>
              </a:ext>
            </a:extLst>
          </p:cNvPr>
          <p:cNvSpPr/>
          <p:nvPr/>
        </p:nvSpPr>
        <p:spPr>
          <a:xfrm>
            <a:off x="4469520" y="5387793"/>
            <a:ext cx="85073" cy="354806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DFA321B-EFEF-9231-B407-93B0A1DE509D}"/>
              </a:ext>
            </a:extLst>
          </p:cNvPr>
          <p:cNvSpPr/>
          <p:nvPr/>
        </p:nvSpPr>
        <p:spPr>
          <a:xfrm rot="5400000">
            <a:off x="4800933" y="3353899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6915EB3-2BFF-A9F3-DAFF-22B4D568710D}"/>
              </a:ext>
            </a:extLst>
          </p:cNvPr>
          <p:cNvSpPr/>
          <p:nvPr/>
        </p:nvSpPr>
        <p:spPr>
          <a:xfrm>
            <a:off x="4645646" y="3783522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66" name="正方形/長方形 26">
            <a:extLst>
              <a:ext uri="{FF2B5EF4-FFF2-40B4-BE49-F238E27FC236}">
                <a16:creationId xmlns:a16="http://schemas.microsoft.com/office/drawing/2014/main" id="{587A60F8-0B83-38FF-46FF-D43CF503ACD0}"/>
              </a:ext>
            </a:extLst>
          </p:cNvPr>
          <p:cNvSpPr/>
          <p:nvPr/>
        </p:nvSpPr>
        <p:spPr>
          <a:xfrm>
            <a:off x="4592183" y="3455197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9FE42B7-6128-98B4-668E-D8AD64EC34A2}"/>
              </a:ext>
            </a:extLst>
          </p:cNvPr>
          <p:cNvSpPr txBox="1"/>
          <p:nvPr/>
        </p:nvSpPr>
        <p:spPr>
          <a:xfrm>
            <a:off x="5206758" y="3494593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ABDF370-E32E-6452-AAA4-51D0AC57C677}"/>
              </a:ext>
            </a:extLst>
          </p:cNvPr>
          <p:cNvSpPr txBox="1"/>
          <p:nvPr/>
        </p:nvSpPr>
        <p:spPr>
          <a:xfrm>
            <a:off x="5205512" y="3761558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C8F6BB0-5FB3-0639-44BA-E0CAC6F069D8}"/>
              </a:ext>
            </a:extLst>
          </p:cNvPr>
          <p:cNvSpPr/>
          <p:nvPr/>
        </p:nvSpPr>
        <p:spPr>
          <a:xfrm>
            <a:off x="3806541" y="4794249"/>
            <a:ext cx="2241833" cy="150158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1868A9B-0871-3D33-4B63-0BB65B4542C4}"/>
              </a:ext>
            </a:extLst>
          </p:cNvPr>
          <p:cNvSpPr txBox="1"/>
          <p:nvPr/>
        </p:nvSpPr>
        <p:spPr>
          <a:xfrm>
            <a:off x="4613098" y="5922928"/>
            <a:ext cx="383438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900" dirty="0"/>
              <a:t>Fan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6569C0A2-65EF-B470-C674-83E4822C9BDC}"/>
              </a:ext>
            </a:extLst>
          </p:cNvPr>
          <p:cNvCxnSpPr>
            <a:stCxn id="70" idx="0"/>
            <a:endCxn id="63" idx="3"/>
          </p:cNvCxnSpPr>
          <p:nvPr/>
        </p:nvCxnSpPr>
        <p:spPr>
          <a:xfrm flipH="1" flipV="1">
            <a:off x="4554593" y="5565196"/>
            <a:ext cx="250224" cy="357732"/>
          </a:xfrm>
          <a:prstGeom prst="straightConnector1">
            <a:avLst/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1061EDCF-8EFB-D60C-219A-880D9EC677E7}"/>
              </a:ext>
            </a:extLst>
          </p:cNvPr>
          <p:cNvSpPr/>
          <p:nvPr/>
        </p:nvSpPr>
        <p:spPr>
          <a:xfrm>
            <a:off x="551732" y="6855995"/>
            <a:ext cx="5840475" cy="239595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F80CEC1-B7F8-D5EB-43EA-C4D1731A70A2}"/>
              </a:ext>
            </a:extLst>
          </p:cNvPr>
          <p:cNvSpPr/>
          <p:nvPr/>
        </p:nvSpPr>
        <p:spPr>
          <a:xfrm>
            <a:off x="693420" y="6325895"/>
            <a:ext cx="5618542" cy="27968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100" kern="0">
                <a:solidFill>
                  <a:prstClr val="black"/>
                </a:solidFill>
              </a:rPr>
              <a:t>footpath</a:t>
            </a:r>
            <a:endParaRPr kumimoji="1" lang="en-US" sz="1100" kern="0" dirty="0">
              <a:solidFill>
                <a:prstClr val="black"/>
              </a:solidFill>
            </a:endParaRP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649477B5-97C2-06E2-42A7-4F66032701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44" y="1244541"/>
            <a:ext cx="2135471" cy="1601242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3878B2C3-5945-C55C-9305-B233C8AA5A33}"/>
              </a:ext>
            </a:extLst>
          </p:cNvPr>
          <p:cNvSpPr txBox="1"/>
          <p:nvPr/>
        </p:nvSpPr>
        <p:spPr>
          <a:xfrm>
            <a:off x="3235916" y="2855309"/>
            <a:ext cx="8579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1"/>
            <a:r>
              <a:rPr kumimoji="1" lang="en-US" sz="900" kern="0" dirty="0">
                <a:solidFill>
                  <a:schemeClr val="tx1"/>
                </a:solidFill>
              </a:rPr>
              <a:t>Main breaker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414A707-71DD-4D14-3BC9-EF9B106C243E}"/>
              </a:ext>
            </a:extLst>
          </p:cNvPr>
          <p:cNvSpPr txBox="1"/>
          <p:nvPr/>
        </p:nvSpPr>
        <p:spPr>
          <a:xfrm>
            <a:off x="4516876" y="4935120"/>
            <a:ext cx="1192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800" i="0" dirty="0">
                <a:solidFill>
                  <a:srgbClr val="333333"/>
                </a:solidFill>
                <a:effectLst/>
              </a:rPr>
              <a:t>Enclosure Box </a:t>
            </a:r>
          </a:p>
          <a:p>
            <a:pPr algn="ctr" fontAlgn="base"/>
            <a:r>
              <a:rPr lang="en-US" sz="800" i="0" dirty="0">
                <a:solidFill>
                  <a:srgbClr val="333333"/>
                </a:solidFill>
                <a:effectLst/>
              </a:rPr>
              <a:t>800 x 600 x 250 </a:t>
            </a:r>
          </a:p>
        </p:txBody>
      </p:sp>
      <p:sp>
        <p:nvSpPr>
          <p:cNvPr id="85" name="正方形/長方形 101">
            <a:extLst>
              <a:ext uri="{FF2B5EF4-FFF2-40B4-BE49-F238E27FC236}">
                <a16:creationId xmlns:a16="http://schemas.microsoft.com/office/drawing/2014/main" id="{C2285079-3113-077E-C110-1614F37202FF}"/>
              </a:ext>
            </a:extLst>
          </p:cNvPr>
          <p:cNvSpPr/>
          <p:nvPr/>
        </p:nvSpPr>
        <p:spPr>
          <a:xfrm>
            <a:off x="600943" y="6756298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Mounting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45A9624-4EC4-63AB-E79D-04CF627317FF}"/>
              </a:ext>
            </a:extLst>
          </p:cNvPr>
          <p:cNvSpPr/>
          <p:nvPr/>
        </p:nvSpPr>
        <p:spPr>
          <a:xfrm>
            <a:off x="1861636" y="9018778"/>
            <a:ext cx="2943181" cy="17972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100" kern="0">
                <a:solidFill>
                  <a:prstClr val="black"/>
                </a:solidFill>
              </a:rPr>
              <a:t>footpath</a:t>
            </a:r>
            <a:endParaRPr kumimoji="1" lang="en-US" sz="1100" kern="0" dirty="0">
              <a:solidFill>
                <a:prstClr val="black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3857E64-B544-7E22-134F-66E41BE59335}"/>
              </a:ext>
            </a:extLst>
          </p:cNvPr>
          <p:cNvSpPr/>
          <p:nvPr/>
        </p:nvSpPr>
        <p:spPr>
          <a:xfrm>
            <a:off x="4559072" y="8355354"/>
            <a:ext cx="163830" cy="6624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AD0B824-D890-F9B7-4501-ED2341F6A6BE}"/>
              </a:ext>
            </a:extLst>
          </p:cNvPr>
          <p:cNvSpPr/>
          <p:nvPr/>
        </p:nvSpPr>
        <p:spPr>
          <a:xfrm>
            <a:off x="5070160" y="8355355"/>
            <a:ext cx="163830" cy="825574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02E2684-C12A-7DCE-FCF6-6C018B572023}"/>
              </a:ext>
            </a:extLst>
          </p:cNvPr>
          <p:cNvSpPr/>
          <p:nvPr/>
        </p:nvSpPr>
        <p:spPr>
          <a:xfrm rot="5400000">
            <a:off x="4576429" y="8540469"/>
            <a:ext cx="179725" cy="1135396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78F82B7-A615-333D-AD13-C19B3AA1283A}"/>
              </a:ext>
            </a:extLst>
          </p:cNvPr>
          <p:cNvSpPr/>
          <p:nvPr/>
        </p:nvSpPr>
        <p:spPr>
          <a:xfrm>
            <a:off x="4547949" y="6930674"/>
            <a:ext cx="696239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TB Box 1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0C544D2-A1F7-0ED2-9249-777BAB73818E}"/>
              </a:ext>
            </a:extLst>
          </p:cNvPr>
          <p:cNvSpPr/>
          <p:nvPr/>
        </p:nvSpPr>
        <p:spPr>
          <a:xfrm>
            <a:off x="4477088" y="6930674"/>
            <a:ext cx="45719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E1FC14DD-3388-391D-D931-4099CAD39AFB}"/>
              </a:ext>
            </a:extLst>
          </p:cNvPr>
          <p:cNvSpPr/>
          <p:nvPr/>
        </p:nvSpPr>
        <p:spPr>
          <a:xfrm rot="5400000">
            <a:off x="4901388" y="8186829"/>
            <a:ext cx="163830" cy="501374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1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TB-BOX Installation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ABA2DA-63A8-C758-6A99-2815818C57BF}"/>
              </a:ext>
            </a:extLst>
          </p:cNvPr>
          <p:cNvSpPr txBox="1"/>
          <p:nvPr/>
        </p:nvSpPr>
        <p:spPr>
          <a:xfrm>
            <a:off x="1095917" y="3691309"/>
            <a:ext cx="8002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1"/>
            <a:r>
              <a:rPr kumimoji="1" lang="en-US" sz="900" kern="0" dirty="0">
                <a:solidFill>
                  <a:schemeClr val="tx1"/>
                </a:solidFill>
              </a:rPr>
              <a:t>Hub cabinet</a:t>
            </a: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box Type 2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EB65F3-819A-00E2-6234-623195D45980}"/>
              </a:ext>
            </a:extLst>
          </p:cNvPr>
          <p:cNvSpPr/>
          <p:nvPr/>
        </p:nvSpPr>
        <p:spPr>
          <a:xfrm>
            <a:off x="546038" y="4169744"/>
            <a:ext cx="5840475" cy="253388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84ED5C8-886D-8FED-40DD-259681983999}"/>
              </a:ext>
            </a:extLst>
          </p:cNvPr>
          <p:cNvSpPr/>
          <p:nvPr/>
        </p:nvSpPr>
        <p:spPr>
          <a:xfrm>
            <a:off x="1568451" y="4555334"/>
            <a:ext cx="1257300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>
                <a:solidFill>
                  <a:schemeClr val="tx1"/>
                </a:solidFill>
              </a:rPr>
              <a:t>C5 Hub cabinet</a:t>
            </a:r>
            <a:endParaRPr kumimoji="1" lang="en-US" sz="800" kern="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AB6D017-F51B-4A92-AC25-35DCB091661C}"/>
              </a:ext>
            </a:extLst>
          </p:cNvPr>
          <p:cNvSpPr/>
          <p:nvPr/>
        </p:nvSpPr>
        <p:spPr>
          <a:xfrm>
            <a:off x="4441510" y="4555334"/>
            <a:ext cx="1257300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TB Box 1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DDC5156-9F94-CE0D-D5CB-4D7D389ED0AE}"/>
              </a:ext>
            </a:extLst>
          </p:cNvPr>
          <p:cNvSpPr/>
          <p:nvPr/>
        </p:nvSpPr>
        <p:spPr>
          <a:xfrm>
            <a:off x="4443153" y="5091298"/>
            <a:ext cx="85073" cy="354806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DFA321B-EFEF-9231-B407-93B0A1DE509D}"/>
              </a:ext>
            </a:extLst>
          </p:cNvPr>
          <p:cNvSpPr/>
          <p:nvPr/>
        </p:nvSpPr>
        <p:spPr>
          <a:xfrm rot="5400000">
            <a:off x="4800933" y="3353899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6915EB3-2BFF-A9F3-DAFF-22B4D568710D}"/>
              </a:ext>
            </a:extLst>
          </p:cNvPr>
          <p:cNvSpPr/>
          <p:nvPr/>
        </p:nvSpPr>
        <p:spPr>
          <a:xfrm>
            <a:off x="4645646" y="3783522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66" name="正方形/長方形 26">
            <a:extLst>
              <a:ext uri="{FF2B5EF4-FFF2-40B4-BE49-F238E27FC236}">
                <a16:creationId xmlns:a16="http://schemas.microsoft.com/office/drawing/2014/main" id="{587A60F8-0B83-38FF-46FF-D43CF503ACD0}"/>
              </a:ext>
            </a:extLst>
          </p:cNvPr>
          <p:cNvSpPr/>
          <p:nvPr/>
        </p:nvSpPr>
        <p:spPr>
          <a:xfrm>
            <a:off x="4592183" y="3455197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9FE42B7-6128-98B4-668E-D8AD64EC34A2}"/>
              </a:ext>
            </a:extLst>
          </p:cNvPr>
          <p:cNvSpPr txBox="1"/>
          <p:nvPr/>
        </p:nvSpPr>
        <p:spPr>
          <a:xfrm>
            <a:off x="5206758" y="3494593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ABDF370-E32E-6452-AAA4-51D0AC57C677}"/>
              </a:ext>
            </a:extLst>
          </p:cNvPr>
          <p:cNvSpPr txBox="1"/>
          <p:nvPr/>
        </p:nvSpPr>
        <p:spPr>
          <a:xfrm>
            <a:off x="5205512" y="3761558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C8F6BB0-5FB3-0639-44BA-E0CAC6F069D8}"/>
              </a:ext>
            </a:extLst>
          </p:cNvPr>
          <p:cNvSpPr/>
          <p:nvPr/>
        </p:nvSpPr>
        <p:spPr>
          <a:xfrm>
            <a:off x="4032250" y="4384664"/>
            <a:ext cx="1989757" cy="171133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1868A9B-0871-3D33-4B63-0BB65B4542C4}"/>
              </a:ext>
            </a:extLst>
          </p:cNvPr>
          <p:cNvSpPr txBox="1"/>
          <p:nvPr/>
        </p:nvSpPr>
        <p:spPr>
          <a:xfrm>
            <a:off x="4586731" y="5626433"/>
            <a:ext cx="383438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900" dirty="0"/>
              <a:t>Fan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6569C0A2-65EF-B470-C674-83E4822C9BDC}"/>
              </a:ext>
            </a:extLst>
          </p:cNvPr>
          <p:cNvCxnSpPr>
            <a:stCxn id="70" idx="0"/>
            <a:endCxn id="63" idx="3"/>
          </p:cNvCxnSpPr>
          <p:nvPr/>
        </p:nvCxnSpPr>
        <p:spPr>
          <a:xfrm flipH="1" flipV="1">
            <a:off x="4528226" y="5268701"/>
            <a:ext cx="250224" cy="357732"/>
          </a:xfrm>
          <a:prstGeom prst="straightConnector1">
            <a:avLst/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1061EDCF-8EFB-D60C-219A-880D9EC677E7}"/>
              </a:ext>
            </a:extLst>
          </p:cNvPr>
          <p:cNvSpPr/>
          <p:nvPr/>
        </p:nvSpPr>
        <p:spPr>
          <a:xfrm>
            <a:off x="551732" y="6855995"/>
            <a:ext cx="5840475" cy="239595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F80CEC1-B7F8-D5EB-43EA-C4D1731A70A2}"/>
              </a:ext>
            </a:extLst>
          </p:cNvPr>
          <p:cNvSpPr/>
          <p:nvPr/>
        </p:nvSpPr>
        <p:spPr>
          <a:xfrm>
            <a:off x="693420" y="6325895"/>
            <a:ext cx="5618542" cy="27968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100" kern="0">
                <a:solidFill>
                  <a:prstClr val="black"/>
                </a:solidFill>
              </a:rPr>
              <a:t>footpath</a:t>
            </a:r>
            <a:endParaRPr kumimoji="1" lang="en-US" sz="1100" kern="0" dirty="0">
              <a:solidFill>
                <a:prstClr val="black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414A707-71DD-4D14-3BC9-EF9B106C243E}"/>
              </a:ext>
            </a:extLst>
          </p:cNvPr>
          <p:cNvSpPr txBox="1"/>
          <p:nvPr/>
        </p:nvSpPr>
        <p:spPr>
          <a:xfrm>
            <a:off x="4490509" y="4638625"/>
            <a:ext cx="1192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800" i="0" dirty="0">
                <a:solidFill>
                  <a:srgbClr val="333333"/>
                </a:solidFill>
                <a:effectLst/>
              </a:rPr>
              <a:t>Enclosure Box </a:t>
            </a:r>
          </a:p>
          <a:p>
            <a:pPr algn="ctr" fontAlgn="base"/>
            <a:r>
              <a:rPr lang="en-US" sz="800" i="0" dirty="0">
                <a:solidFill>
                  <a:srgbClr val="333333"/>
                </a:solidFill>
                <a:effectLst/>
              </a:rPr>
              <a:t>800 x 600 x 250 </a:t>
            </a:r>
          </a:p>
        </p:txBody>
      </p:sp>
      <p:sp>
        <p:nvSpPr>
          <p:cNvPr id="85" name="正方形/長方形 101">
            <a:extLst>
              <a:ext uri="{FF2B5EF4-FFF2-40B4-BE49-F238E27FC236}">
                <a16:creationId xmlns:a16="http://schemas.microsoft.com/office/drawing/2014/main" id="{C2285079-3113-077E-C110-1614F37202FF}"/>
              </a:ext>
            </a:extLst>
          </p:cNvPr>
          <p:cNvSpPr/>
          <p:nvPr/>
        </p:nvSpPr>
        <p:spPr>
          <a:xfrm>
            <a:off x="600943" y="6756298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Mounting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45A9624-4EC4-63AB-E79D-04CF627317FF}"/>
              </a:ext>
            </a:extLst>
          </p:cNvPr>
          <p:cNvSpPr/>
          <p:nvPr/>
        </p:nvSpPr>
        <p:spPr>
          <a:xfrm>
            <a:off x="2625705" y="9001677"/>
            <a:ext cx="2813089" cy="17972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1100" kern="0">
                <a:solidFill>
                  <a:prstClr val="black"/>
                </a:solidFill>
              </a:rPr>
              <a:t>footpath</a:t>
            </a:r>
            <a:endParaRPr kumimoji="1" lang="en-US" sz="1100" kern="0" dirty="0">
              <a:solidFill>
                <a:prstClr val="black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AD0B824-D890-F9B7-4501-ED2341F6A6BE}"/>
              </a:ext>
            </a:extLst>
          </p:cNvPr>
          <p:cNvSpPr/>
          <p:nvPr/>
        </p:nvSpPr>
        <p:spPr>
          <a:xfrm>
            <a:off x="2501696" y="7293766"/>
            <a:ext cx="124009" cy="1706963"/>
          </a:xfrm>
          <a:prstGeom prst="rect">
            <a:avLst/>
          </a:prstGeom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78F82B7-A615-333D-AD13-C19B3AA1283A}"/>
              </a:ext>
            </a:extLst>
          </p:cNvPr>
          <p:cNvSpPr/>
          <p:nvPr/>
        </p:nvSpPr>
        <p:spPr>
          <a:xfrm>
            <a:off x="1799374" y="7296568"/>
            <a:ext cx="696239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TB Box 1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0C544D2-A1F7-0ED2-9249-777BAB73818E}"/>
              </a:ext>
            </a:extLst>
          </p:cNvPr>
          <p:cNvSpPr/>
          <p:nvPr/>
        </p:nvSpPr>
        <p:spPr>
          <a:xfrm>
            <a:off x="1728513" y="7296568"/>
            <a:ext cx="45719" cy="14160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C32D41-2ACF-F166-1226-E782B9345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5" y="1244541"/>
            <a:ext cx="1714604" cy="24007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311C2B-4097-3668-CBE9-82F040B9D6F3}"/>
              </a:ext>
            </a:extLst>
          </p:cNvPr>
          <p:cNvSpPr/>
          <p:nvPr/>
        </p:nvSpPr>
        <p:spPr>
          <a:xfrm>
            <a:off x="2647029" y="7293766"/>
            <a:ext cx="124009" cy="179724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892F10-5F17-1A0D-F875-EA3776C20153}"/>
              </a:ext>
            </a:extLst>
          </p:cNvPr>
          <p:cNvSpPr/>
          <p:nvPr/>
        </p:nvSpPr>
        <p:spPr>
          <a:xfrm>
            <a:off x="2647029" y="8818051"/>
            <a:ext cx="124009" cy="179724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2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dirty="0">
                <a:solidFill>
                  <a:schemeClr val="tx1"/>
                </a:solidFill>
              </a:rPr>
              <a:t>New High-cook 1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endParaRPr kumimoji="1" lang="en-US" altLang="ja-JP" sz="10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C2A8073-6E4A-2FA3-179A-0BBC46CEA7C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693342"/>
            <a:ext cx="57644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6E420795-6119-FCFE-EAD0-0BE796C8E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2663" y="4134866"/>
            <a:ext cx="5183234" cy="3887425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8523331-F3D2-A131-7BCA-43F635BFB97F}"/>
              </a:ext>
            </a:extLst>
          </p:cNvPr>
          <p:cNvSpPr/>
          <p:nvPr/>
        </p:nvSpPr>
        <p:spPr>
          <a:xfrm>
            <a:off x="3712369" y="7161561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05F831-7914-2187-E803-0CA05A241200}"/>
              </a:ext>
            </a:extLst>
          </p:cNvPr>
          <p:cNvSpPr/>
          <p:nvPr/>
        </p:nvSpPr>
        <p:spPr>
          <a:xfrm>
            <a:off x="4105364" y="8381508"/>
            <a:ext cx="82816" cy="9321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E90A4A3F-A7F9-AA86-6044-A7FBDC259682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>
          <a:xfrm rot="16200000" flipV="1">
            <a:off x="3600898" y="7835634"/>
            <a:ext cx="830388" cy="261360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999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*Install the FX3U-ENET-L device for retrieving data from the New High-cook machine.</a:t>
            </a:r>
          </a:p>
        </p:txBody>
      </p:sp>
    </p:spTree>
    <p:extLst>
      <p:ext uri="{BB962C8B-B14F-4D97-AF65-F5344CB8AC3E}">
        <p14:creationId xmlns:p14="http://schemas.microsoft.com/office/powerpoint/2010/main" val="480031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dirty="0">
                <a:solidFill>
                  <a:schemeClr val="tx1"/>
                </a:solidFill>
              </a:rPr>
              <a:t>New High-cook 2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endParaRPr kumimoji="1" lang="en-US" altLang="ja-JP" sz="10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C2A8073-6E4A-2FA3-179A-0BBC46CEA7C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693342"/>
            <a:ext cx="57644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6083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*Install the FX3U-ENET-L device for retrieving data from the New High-cook2 machine.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257B39-6087-0317-90CD-718C84995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7366" y="4100758"/>
            <a:ext cx="5033285" cy="3774964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8523331-F3D2-A131-7BCA-43F635BFB97F}"/>
              </a:ext>
            </a:extLst>
          </p:cNvPr>
          <p:cNvSpPr/>
          <p:nvPr/>
        </p:nvSpPr>
        <p:spPr>
          <a:xfrm>
            <a:off x="3580063" y="6828217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05F831-7914-2187-E803-0CA05A241200}"/>
              </a:ext>
            </a:extLst>
          </p:cNvPr>
          <p:cNvSpPr/>
          <p:nvPr/>
        </p:nvSpPr>
        <p:spPr>
          <a:xfrm>
            <a:off x="3929757" y="7994158"/>
            <a:ext cx="82816" cy="9321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E90A4A3F-A7F9-AA86-6044-A7FBDC259682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>
          <a:xfrm rot="16200000" flipV="1">
            <a:off x="3473945" y="7496937"/>
            <a:ext cx="776382" cy="218059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566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dirty="0">
                <a:solidFill>
                  <a:schemeClr val="tx1"/>
                </a:solidFill>
              </a:rPr>
              <a:t>Sun Max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endParaRPr kumimoji="1" lang="en-US" altLang="ja-JP" sz="10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Sun Max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C2A8073-6E4A-2FA3-179A-0BBC46CEA7C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693342"/>
            <a:ext cx="57644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511465" y="8429852"/>
            <a:ext cx="590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**Change the layout by moving the marked devices closer together so that the FX3U-ENET-L can be installed.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05F831-7914-2187-E803-0CA05A241200}"/>
              </a:ext>
            </a:extLst>
          </p:cNvPr>
          <p:cNvSpPr/>
          <p:nvPr/>
        </p:nvSpPr>
        <p:spPr>
          <a:xfrm>
            <a:off x="5712230" y="4296793"/>
            <a:ext cx="82816" cy="9321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0B8F95-AF96-07C6-FC2D-2D3D2F30C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50" y="3836776"/>
            <a:ext cx="5226577" cy="391904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97353F9-C8E2-C27B-EFCC-F513D2500F80}"/>
              </a:ext>
            </a:extLst>
          </p:cNvPr>
          <p:cNvSpPr/>
          <p:nvPr/>
        </p:nvSpPr>
        <p:spPr>
          <a:xfrm>
            <a:off x="2219991" y="5685626"/>
            <a:ext cx="2733009" cy="85487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F214E1CF-3E5C-503E-729B-0FF834A29D54}"/>
              </a:ext>
            </a:extLst>
          </p:cNvPr>
          <p:cNvSpPr/>
          <p:nvPr/>
        </p:nvSpPr>
        <p:spPr>
          <a:xfrm rot="10800000">
            <a:off x="2219990" y="6672563"/>
            <a:ext cx="2733009" cy="304800"/>
          </a:xfrm>
          <a:prstGeom prst="rightArrow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E90A4A3F-A7F9-AA86-6044-A7FBDC259682}"/>
              </a:ext>
            </a:extLst>
          </p:cNvPr>
          <p:cNvCxnSpPr>
            <a:cxnSpLocks/>
            <a:endCxn id="80" idx="3"/>
          </p:cNvCxnSpPr>
          <p:nvPr/>
        </p:nvCxnSpPr>
        <p:spPr>
          <a:xfrm rot="5400000">
            <a:off x="4365858" y="4715700"/>
            <a:ext cx="1906165" cy="869402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8523331-F3D2-A131-7BCA-43F635BFB97F}"/>
              </a:ext>
            </a:extLst>
          </p:cNvPr>
          <p:cNvSpPr/>
          <p:nvPr/>
        </p:nvSpPr>
        <p:spPr>
          <a:xfrm>
            <a:off x="4538154" y="5908704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295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sz="10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876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*Attach Din-rial to number 1 to install Terminal for retrieving data from I/O machines.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1A5423-4A63-4BE3-9CFA-8094E6129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11" y="3409179"/>
            <a:ext cx="3769317" cy="5026888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7042AAEC-1718-0C7C-E4FA-37D172602765}"/>
              </a:ext>
            </a:extLst>
          </p:cNvPr>
          <p:cNvSpPr/>
          <p:nvPr/>
        </p:nvSpPr>
        <p:spPr>
          <a:xfrm>
            <a:off x="1672028" y="6615285"/>
            <a:ext cx="325712" cy="325712"/>
          </a:xfrm>
          <a:prstGeom prst="ellipse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kumimoji="1" lang="en-US" sz="1050" kern="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B5C2C6-F0AE-3F96-A846-636E53D0FC25}"/>
              </a:ext>
            </a:extLst>
          </p:cNvPr>
          <p:cNvSpPr/>
          <p:nvPr/>
        </p:nvSpPr>
        <p:spPr>
          <a:xfrm>
            <a:off x="1997741" y="6492076"/>
            <a:ext cx="2158767" cy="572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89FE05-789F-2362-F6E4-E5D2AAD4EFBF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44052" cy="13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9152B36-E678-D5C9-B7D7-864AF6BCCA6C}"/>
              </a:ext>
            </a:extLst>
          </p:cNvPr>
          <p:cNvSpPr/>
          <p:nvPr/>
        </p:nvSpPr>
        <p:spPr>
          <a:xfrm>
            <a:off x="2005796" y="6629839"/>
            <a:ext cx="2020157" cy="297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4271AB9-2A7E-81AE-EB1D-648505C2D173}"/>
              </a:ext>
            </a:extLst>
          </p:cNvPr>
          <p:cNvSpPr/>
          <p:nvPr/>
        </p:nvSpPr>
        <p:spPr>
          <a:xfrm>
            <a:off x="2127369" y="6617937"/>
            <a:ext cx="67223" cy="3209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E20EC54-039B-BE48-DD8C-102358DFF463}"/>
              </a:ext>
            </a:extLst>
          </p:cNvPr>
          <p:cNvGrpSpPr/>
          <p:nvPr/>
        </p:nvGrpSpPr>
        <p:grpSpPr>
          <a:xfrm>
            <a:off x="2194592" y="6557513"/>
            <a:ext cx="824550" cy="441834"/>
            <a:chOff x="7395525" y="3941726"/>
            <a:chExt cx="1263231" cy="642937"/>
          </a:xfrm>
        </p:grpSpPr>
        <p:pic>
          <p:nvPicPr>
            <p:cNvPr id="5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9E7428F8-1774-2231-9357-FFDBCF44D5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39552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C8FAA910-BB21-E067-E23A-267E68B9BC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55431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8264717-8302-B2EA-7766-5F4A54A832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71004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B188C028-F32B-80F8-D6AB-58D4BE4737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86884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0AB20E95-98FC-8E51-3A0B-D65A8C52A5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02470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A1E7B885-C8B6-04CA-BF26-810E1ACD2B6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18349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3B63E976-2251-7A66-ECAB-B8F841C2F3B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33922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D3DA511B-7E5C-F4C4-B62D-7EDF4BD5A8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49802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8E72E5C8-90C1-DB54-5D39-D2934510CAD1}"/>
              </a:ext>
            </a:extLst>
          </p:cNvPr>
          <p:cNvSpPr/>
          <p:nvPr/>
        </p:nvSpPr>
        <p:spPr>
          <a:xfrm>
            <a:off x="3837158" y="6617937"/>
            <a:ext cx="67223" cy="3209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36707A1-DCFE-2E6E-19B8-2B2A51E09D55}"/>
              </a:ext>
            </a:extLst>
          </p:cNvPr>
          <p:cNvGrpSpPr/>
          <p:nvPr/>
        </p:nvGrpSpPr>
        <p:grpSpPr>
          <a:xfrm>
            <a:off x="3015875" y="6557512"/>
            <a:ext cx="824550" cy="441834"/>
            <a:chOff x="7395525" y="3941726"/>
            <a:chExt cx="1263231" cy="642937"/>
          </a:xfrm>
        </p:grpSpPr>
        <p:pic>
          <p:nvPicPr>
            <p:cNvPr id="68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71F3297-0FAF-8B5E-2C61-D886754975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39552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43270428-0CCD-FC43-C621-A45040FD8D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55431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0A3CD543-5EFF-1846-1E29-352E8F3D18A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71004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B6296E56-C9A8-3957-584F-2A354620E3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86884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1CD1DC78-2F02-4B2F-EC4A-3557F8A340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02470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7DB5F8E-22F6-627A-B28A-01A17F4444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18349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2968C2E5-A305-A010-C501-E66E7EEB28D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33922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3AC14417-5BA0-F001-6435-C6B5CE2C69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49802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67967469-BDA0-3C7E-8893-761034D38C86}"/>
              </a:ext>
            </a:extLst>
          </p:cNvPr>
          <p:cNvSpPr/>
          <p:nvPr/>
        </p:nvSpPr>
        <p:spPr>
          <a:xfrm>
            <a:off x="1473092" y="3501422"/>
            <a:ext cx="3309718" cy="227495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C8127FAE-7F7F-535B-9737-4A05DD7E1361}"/>
              </a:ext>
            </a:extLst>
          </p:cNvPr>
          <p:cNvCxnSpPr>
            <a:cxnSpLocks/>
            <a:stCxn id="22" idx="0"/>
            <a:endCxn id="78" idx="1"/>
          </p:cNvCxnSpPr>
          <p:nvPr/>
        </p:nvCxnSpPr>
        <p:spPr>
          <a:xfrm rot="16200000" flipV="1">
            <a:off x="1348521" y="4763471"/>
            <a:ext cx="1853177" cy="1604033"/>
          </a:xfrm>
          <a:prstGeom prst="bentConnector4">
            <a:avLst>
              <a:gd name="adj1" fmla="val 19310"/>
              <a:gd name="adj2" fmla="val 131671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7BEFFEDD-0276-AE6A-D7B3-D5E2C566B6B3}"/>
              </a:ext>
            </a:extLst>
          </p:cNvPr>
          <p:cNvSpPr/>
          <p:nvPr/>
        </p:nvSpPr>
        <p:spPr>
          <a:xfrm>
            <a:off x="5437847" y="4701445"/>
            <a:ext cx="772105" cy="3873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DE1BF00C-F7B0-805E-738F-A35AF4B323A3}"/>
              </a:ext>
            </a:extLst>
          </p:cNvPr>
          <p:cNvCxnSpPr>
            <a:cxnSpLocks/>
            <a:stCxn id="91" idx="1"/>
            <a:endCxn id="22" idx="3"/>
          </p:cNvCxnSpPr>
          <p:nvPr/>
        </p:nvCxnSpPr>
        <p:spPr>
          <a:xfrm rot="10800000" flipV="1">
            <a:off x="4156509" y="4895119"/>
            <a:ext cx="1281339" cy="1883021"/>
          </a:xfrm>
          <a:prstGeom prst="bentConnector3">
            <a:avLst>
              <a:gd name="adj1" fmla="val 1977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520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sz="1000" kern="0" dirty="0">
                <a:solidFill>
                  <a:schemeClr val="tx1"/>
                </a:solidFill>
              </a:rPr>
              <a:t>Steam cook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Steam cook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530022" y="8713211"/>
            <a:ext cx="5921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**Change the layout by moving the marked devices closer together so that the terminal can be installed.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89FE05-789F-2362-F6E4-E5D2AAD4EFBF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44052" cy="13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A1A56FD-B820-F70D-0C4E-3488D557B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86" y="3757135"/>
            <a:ext cx="5226577" cy="391904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50801E0-6263-C2E6-3B79-5F3BB5C9895C}"/>
              </a:ext>
            </a:extLst>
          </p:cNvPr>
          <p:cNvSpPr/>
          <p:nvPr/>
        </p:nvSpPr>
        <p:spPr>
          <a:xfrm>
            <a:off x="1005841" y="5973742"/>
            <a:ext cx="4295144" cy="6790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A47A701A-F7CA-4153-9C26-40326145C8C3}"/>
              </a:ext>
            </a:extLst>
          </p:cNvPr>
          <p:cNvSpPr/>
          <p:nvPr/>
        </p:nvSpPr>
        <p:spPr>
          <a:xfrm rot="10800000">
            <a:off x="1044687" y="6802492"/>
            <a:ext cx="4195760" cy="304800"/>
          </a:xfrm>
          <a:prstGeom prst="rightArrow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42AAEC-1718-0C7C-E4FA-37D172602765}"/>
              </a:ext>
            </a:extLst>
          </p:cNvPr>
          <p:cNvSpPr/>
          <p:nvPr/>
        </p:nvSpPr>
        <p:spPr>
          <a:xfrm>
            <a:off x="5277171" y="5553803"/>
            <a:ext cx="325712" cy="325712"/>
          </a:xfrm>
          <a:prstGeom prst="ellipse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kumimoji="1" lang="en-US" sz="1050" kern="0" dirty="0">
                <a:solidFill>
                  <a:prstClr val="black"/>
                </a:solidFill>
              </a:rPr>
              <a:t>1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FF80892-081A-458A-A12C-3CA873E5F83B}"/>
              </a:ext>
            </a:extLst>
          </p:cNvPr>
          <p:cNvGrpSpPr/>
          <p:nvPr/>
        </p:nvGrpSpPr>
        <p:grpSpPr>
          <a:xfrm>
            <a:off x="5113796" y="6092335"/>
            <a:ext cx="1069976" cy="441834"/>
            <a:chOff x="9163050" y="6652762"/>
            <a:chExt cx="1069976" cy="44183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9152B36-E678-D5C9-B7D7-864AF6BCCA6C}"/>
                </a:ext>
              </a:extLst>
            </p:cNvPr>
            <p:cNvSpPr/>
            <p:nvPr/>
          </p:nvSpPr>
          <p:spPr>
            <a:xfrm>
              <a:off x="9163050" y="6725089"/>
              <a:ext cx="1069976" cy="29718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4271AB9-2A7E-81AE-EB1D-648505C2D173}"/>
                </a:ext>
              </a:extLst>
            </p:cNvPr>
            <p:cNvSpPr/>
            <p:nvPr/>
          </p:nvSpPr>
          <p:spPr>
            <a:xfrm>
              <a:off x="9208968" y="6713187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E72E5C8-90C1-DB54-5D39-D2934510CAD1}"/>
                </a:ext>
              </a:extLst>
            </p:cNvPr>
            <p:cNvSpPr/>
            <p:nvPr/>
          </p:nvSpPr>
          <p:spPr>
            <a:xfrm>
              <a:off x="10104608" y="6713187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36707A1-DCFE-2E6E-19B8-2B2A51E09D55}"/>
                </a:ext>
              </a:extLst>
            </p:cNvPr>
            <p:cNvGrpSpPr/>
            <p:nvPr/>
          </p:nvGrpSpPr>
          <p:grpSpPr>
            <a:xfrm>
              <a:off x="9283325" y="6652762"/>
              <a:ext cx="824550" cy="441834"/>
              <a:chOff x="7395525" y="3941726"/>
              <a:chExt cx="1263231" cy="642937"/>
            </a:xfrm>
          </p:grpSpPr>
          <p:pic>
            <p:nvPicPr>
              <p:cNvPr id="68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1F3297-0FAF-8B5E-2C61-D886754975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39552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43270428-0CCD-FC43-C621-A45040FD8D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55431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0A3CD543-5EFF-1846-1E29-352E8F3D18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71004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B6296E56-C9A8-3957-584F-2A354620E34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86884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1CD1DC78-2F02-4B2F-EC4A-3557F8A340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02470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DB5F8E-22F6-627A-B28A-01A17F4444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18349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2968C2E5-A305-A010-C501-E66E7EEB28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33922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3AC14417-5BA0-F001-6435-C6B5CE2C69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49802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72FD2CC0-B9E9-76E7-03B9-44A3FA45A35E}"/>
              </a:ext>
            </a:extLst>
          </p:cNvPr>
          <p:cNvSpPr/>
          <p:nvPr/>
        </p:nvSpPr>
        <p:spPr>
          <a:xfrm>
            <a:off x="5104389" y="5973742"/>
            <a:ext cx="1167712" cy="677338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397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3A3C06AB-CB1B-213D-19C1-5DD5D79E1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10" y="3270660"/>
            <a:ext cx="4179259" cy="5571088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C4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sz="1000" kern="0" dirty="0">
                <a:solidFill>
                  <a:schemeClr val="tx1"/>
                </a:solidFill>
              </a:rPr>
              <a:t>Spiral No.2 , No.3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163282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33409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945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1. Attach Din-rial to number 1 to install Terminal for retrieving data from I/O machines.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2. Install a wire duct for storing wires at the signal tab from the machine.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DEAFFBA-E597-F3F1-29FF-D6ED2A1FBF10}"/>
              </a:ext>
            </a:extLst>
          </p:cNvPr>
          <p:cNvGrpSpPr/>
          <p:nvPr/>
        </p:nvGrpSpPr>
        <p:grpSpPr>
          <a:xfrm rot="5400000">
            <a:off x="918138" y="7491587"/>
            <a:ext cx="2020157" cy="441835"/>
            <a:chOff x="6329808" y="6868670"/>
            <a:chExt cx="2020157" cy="44183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9152B36-E678-D5C9-B7D7-864AF6BCCA6C}"/>
                </a:ext>
              </a:extLst>
            </p:cNvPr>
            <p:cNvSpPr/>
            <p:nvPr/>
          </p:nvSpPr>
          <p:spPr>
            <a:xfrm>
              <a:off x="6329808" y="6940997"/>
              <a:ext cx="2020157" cy="29718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4271AB9-2A7E-81AE-EB1D-648505C2D173}"/>
                </a:ext>
              </a:extLst>
            </p:cNvPr>
            <p:cNvSpPr/>
            <p:nvPr/>
          </p:nvSpPr>
          <p:spPr>
            <a:xfrm>
              <a:off x="6451381" y="6929095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E20EC54-039B-BE48-DD8C-102358DFF463}"/>
                </a:ext>
              </a:extLst>
            </p:cNvPr>
            <p:cNvGrpSpPr/>
            <p:nvPr/>
          </p:nvGrpSpPr>
          <p:grpSpPr>
            <a:xfrm>
              <a:off x="6518604" y="6868671"/>
              <a:ext cx="824550" cy="441834"/>
              <a:chOff x="7395525" y="3941726"/>
              <a:chExt cx="1263231" cy="642937"/>
            </a:xfrm>
          </p:grpSpPr>
          <p:pic>
            <p:nvPicPr>
              <p:cNvPr id="56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9E7428F8-1774-2231-9357-FFDBCF44D5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39552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C8FAA910-BB21-E067-E23A-267E68B9BC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55431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8264717-8302-B2EA-7766-5F4A54A832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71004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B188C028-F32B-80F8-D6AB-58D4BE4737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86884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0AB20E95-98FC-8E51-3A0B-D65A8C52A5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02470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A1E7B885-C8B6-04CA-BF26-810E1ACD2B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18349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3B63E976-2251-7A66-ECAB-B8F841C2F3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33922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D3DA511B-7E5C-F4C4-B62D-7EDF4BD5A8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49802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E72E5C8-90C1-DB54-5D39-D2934510CAD1}"/>
                </a:ext>
              </a:extLst>
            </p:cNvPr>
            <p:cNvSpPr/>
            <p:nvPr/>
          </p:nvSpPr>
          <p:spPr>
            <a:xfrm>
              <a:off x="8161170" y="6929095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36707A1-DCFE-2E6E-19B8-2B2A51E09D55}"/>
                </a:ext>
              </a:extLst>
            </p:cNvPr>
            <p:cNvGrpSpPr/>
            <p:nvPr/>
          </p:nvGrpSpPr>
          <p:grpSpPr>
            <a:xfrm>
              <a:off x="7339887" y="6868670"/>
              <a:ext cx="824550" cy="441834"/>
              <a:chOff x="7395525" y="3941726"/>
              <a:chExt cx="1263231" cy="642937"/>
            </a:xfrm>
          </p:grpSpPr>
          <p:pic>
            <p:nvPicPr>
              <p:cNvPr id="68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1F3297-0FAF-8B5E-2C61-D886754975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39552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43270428-0CCD-FC43-C621-A45040FD8D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55431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0A3CD543-5EFF-1846-1E29-352E8F3D18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71004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B6296E56-C9A8-3957-584F-2A354620E34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86884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1CD1DC78-2F02-4B2F-EC4A-3557F8A340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02470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DB5F8E-22F6-627A-B28A-01A17F4444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18349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2968C2E5-A305-A010-C501-E66E7EEB28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33922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3AC14417-5BA0-F001-6435-C6B5CE2C69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49802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7BEFFEDD-0276-AE6A-D7B3-D5E2C566B6B3}"/>
              </a:ext>
            </a:extLst>
          </p:cNvPr>
          <p:cNvSpPr/>
          <p:nvPr/>
        </p:nvSpPr>
        <p:spPr>
          <a:xfrm>
            <a:off x="5549024" y="7420805"/>
            <a:ext cx="772105" cy="3873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3DA57FC-B8FF-72E5-E826-1FB552609559}"/>
              </a:ext>
            </a:extLst>
          </p:cNvPr>
          <p:cNvSpPr/>
          <p:nvPr/>
        </p:nvSpPr>
        <p:spPr>
          <a:xfrm rot="5400000">
            <a:off x="847549" y="7442945"/>
            <a:ext cx="2158767" cy="572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42AAEC-1718-0C7C-E4FA-37D172602765}"/>
              </a:ext>
            </a:extLst>
          </p:cNvPr>
          <p:cNvSpPr/>
          <p:nvPr/>
        </p:nvSpPr>
        <p:spPr>
          <a:xfrm>
            <a:off x="1392993" y="6472832"/>
            <a:ext cx="325712" cy="325712"/>
          </a:xfrm>
          <a:prstGeom prst="ellipse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kumimoji="1" lang="en-US" sz="1050" kern="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7CC9A7F-E5E8-C04C-F380-653B6765F6E0}"/>
              </a:ext>
            </a:extLst>
          </p:cNvPr>
          <p:cNvSpPr/>
          <p:nvPr/>
        </p:nvSpPr>
        <p:spPr>
          <a:xfrm>
            <a:off x="1609032" y="3767342"/>
            <a:ext cx="360618" cy="2657194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E733430-7165-041F-CAFC-717FC1671E75}"/>
              </a:ext>
            </a:extLst>
          </p:cNvPr>
          <p:cNvSpPr/>
          <p:nvPr/>
        </p:nvSpPr>
        <p:spPr>
          <a:xfrm>
            <a:off x="1322575" y="3719046"/>
            <a:ext cx="325712" cy="325712"/>
          </a:xfrm>
          <a:prstGeom prst="ellipse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kumimoji="1" lang="en-US" sz="1050" kern="0" dirty="0">
                <a:solidFill>
                  <a:prstClr val="black"/>
                </a:solidFill>
              </a:rPr>
              <a:t>2</a:t>
            </a:r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A14B9738-8937-379F-EB1F-D793A82907C8}"/>
              </a:ext>
            </a:extLst>
          </p:cNvPr>
          <p:cNvCxnSpPr>
            <a:cxnSpLocks/>
            <a:stCxn id="91" idx="1"/>
          </p:cNvCxnSpPr>
          <p:nvPr/>
        </p:nvCxnSpPr>
        <p:spPr>
          <a:xfrm rot="10800000">
            <a:off x="2213000" y="7507206"/>
            <a:ext cx="3336024" cy="107274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7" name="Rectangle 86">
            <a:extLst>
              <a:ext uri="{FF2B5EF4-FFF2-40B4-BE49-F238E27FC236}">
                <a16:creationId xmlns:a16="http://schemas.microsoft.com/office/drawing/2014/main" id="{4CCC5E7D-1DBD-67C5-E19E-0919A0374620}"/>
              </a:ext>
            </a:extLst>
          </p:cNvPr>
          <p:cNvSpPr/>
          <p:nvPr/>
        </p:nvSpPr>
        <p:spPr>
          <a:xfrm>
            <a:off x="4188180" y="2749490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No.3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9B5D938-FADE-2F3E-F9C4-71AE6B404E17}"/>
              </a:ext>
            </a:extLst>
          </p:cNvPr>
          <p:cNvSpPr/>
          <p:nvPr/>
        </p:nvSpPr>
        <p:spPr>
          <a:xfrm>
            <a:off x="4156509" y="291674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3233F159-8B84-0A9C-BF8A-C2FED066F0A8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356957"/>
            <a:ext cx="576446" cy="336386"/>
          </a:xfrm>
          <a:prstGeom prst="bentConnector3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9D0D29EB-526A-9B68-39EE-39419A9C8AF8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69783" cy="246262"/>
          </a:xfrm>
          <a:prstGeom prst="bentConnector3">
            <a:avLst>
              <a:gd name="adj1" fmla="val 50418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159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A56EBC7-709A-4ED6-A792-7E0F926F3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13" y="386288"/>
            <a:ext cx="14273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71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57141" defTabSz="914271"/>
            <a:r>
              <a:rPr lang="en-US" altLang="ja-JP" sz="1200" dirty="0">
                <a:solidFill>
                  <a:srgbClr val="000000"/>
                </a:solidFill>
                <a:latin typeface="+mn-lt"/>
                <a:ea typeface="Arial" panose="020B0604020202020204" pitchFamily="34" charset="0"/>
                <a:cs typeface="Cordia New" panose="020B0304020202020204" pitchFamily="34" charset="-34"/>
              </a:rPr>
              <a:t>Revision History</a:t>
            </a:r>
            <a:endParaRPr lang="en-US" altLang="ja-JP" sz="700" dirty="0">
              <a:latin typeface="+mn-lt"/>
            </a:endParaRPr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7843B40D-5CED-4F03-8A04-82D93EEB5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76440"/>
              </p:ext>
            </p:extLst>
          </p:nvPr>
        </p:nvGraphicFramePr>
        <p:xfrm>
          <a:off x="289931" y="657714"/>
          <a:ext cx="6356195" cy="2348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049">
                  <a:extLst>
                    <a:ext uri="{9D8B030D-6E8A-4147-A177-3AD203B41FA5}">
                      <a16:colId xmlns:a16="http://schemas.microsoft.com/office/drawing/2014/main" val="1689797891"/>
                    </a:ext>
                  </a:extLst>
                </a:gridCol>
                <a:gridCol w="731881">
                  <a:extLst>
                    <a:ext uri="{9D8B030D-6E8A-4147-A177-3AD203B41FA5}">
                      <a16:colId xmlns:a16="http://schemas.microsoft.com/office/drawing/2014/main" val="3968192231"/>
                    </a:ext>
                  </a:extLst>
                </a:gridCol>
                <a:gridCol w="2134322">
                  <a:extLst>
                    <a:ext uri="{9D8B030D-6E8A-4147-A177-3AD203B41FA5}">
                      <a16:colId xmlns:a16="http://schemas.microsoft.com/office/drawing/2014/main" val="1804588261"/>
                    </a:ext>
                  </a:extLst>
                </a:gridCol>
                <a:gridCol w="1900943">
                  <a:extLst>
                    <a:ext uri="{9D8B030D-6E8A-4147-A177-3AD203B41FA5}">
                      <a16:colId xmlns:a16="http://schemas.microsoft.com/office/drawing/2014/main" val="1088014115"/>
                    </a:ext>
                  </a:extLst>
                </a:gridCol>
              </a:tblGrid>
              <a:tr h="299724"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Version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File name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Details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119801"/>
                  </a:ext>
                </a:extLst>
              </a:tr>
              <a:tr h="518759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02/Oct/2023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R1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Machine operation monitoring system specifications 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TNF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 R1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First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148244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pPr marL="0" marR="0" lvl="0" indent="0" algn="l" defTabSz="68570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01/Nov/2023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R2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Machine operation monitoring system specifications 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EN Blueprint for TNF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 R2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Second edition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859189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16278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62276"/>
                  </a:ext>
                </a:extLst>
              </a:tr>
            </a:tbl>
          </a:graphicData>
        </a:graphic>
      </p:graphicFrame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74C7495-59A2-40E2-A622-FD8030C8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2434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C4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sz="1000" kern="0" dirty="0">
                <a:solidFill>
                  <a:schemeClr val="tx1"/>
                </a:solidFill>
              </a:rPr>
              <a:t>Spiral No.2 , No.3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3176347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QJ71E7-100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611465" y="3293215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No.6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530729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1623847" y="34827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916782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185572" y="2423803"/>
            <a:ext cx="1886366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925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*Install the QJ71E71-100 device for retrieving data from the New High-cook machine.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CCC5E7D-1DBD-67C5-E19E-0919A0374620}"/>
              </a:ext>
            </a:extLst>
          </p:cNvPr>
          <p:cNvSpPr/>
          <p:nvPr/>
        </p:nvSpPr>
        <p:spPr>
          <a:xfrm>
            <a:off x="5170814" y="3273915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9B5D938-FADE-2F3E-F9C4-71AE6B404E17}"/>
              </a:ext>
            </a:extLst>
          </p:cNvPr>
          <p:cNvSpPr/>
          <p:nvPr/>
        </p:nvSpPr>
        <p:spPr>
          <a:xfrm>
            <a:off x="5139143" y="344117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954C14-B878-2B23-A7A2-1FA2408F7E5F}"/>
              </a:ext>
            </a:extLst>
          </p:cNvPr>
          <p:cNvSpPr/>
          <p:nvPr/>
        </p:nvSpPr>
        <p:spPr>
          <a:xfrm>
            <a:off x="2299595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QJ71E7-100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C2F3B7-3518-BE7A-7EEE-6B4B9C5FA67E}"/>
              </a:ext>
            </a:extLst>
          </p:cNvPr>
          <p:cNvSpPr/>
          <p:nvPr/>
        </p:nvSpPr>
        <p:spPr>
          <a:xfrm>
            <a:off x="2653977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A4E3B5-3D5E-71FD-7507-ACF14D9FD51D}"/>
              </a:ext>
            </a:extLst>
          </p:cNvPr>
          <p:cNvSpPr/>
          <p:nvPr/>
        </p:nvSpPr>
        <p:spPr>
          <a:xfrm>
            <a:off x="2261262" y="267929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43A28206-540C-655A-5586-E537B85080E2}"/>
              </a:ext>
            </a:extLst>
          </p:cNvPr>
          <p:cNvCxnSpPr>
            <a:cxnSpLocks/>
            <a:stCxn id="53" idx="2"/>
            <a:endCxn id="6" idx="0"/>
          </p:cNvCxnSpPr>
          <p:nvPr/>
        </p:nvCxnSpPr>
        <p:spPr>
          <a:xfrm rot="5400000">
            <a:off x="2779077" y="2093545"/>
            <a:ext cx="289834" cy="476693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7A6D0F6A-C2EF-B198-7F2B-43F40875F972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 rot="16200000" flipH="1">
            <a:off x="3217452" y="2131861"/>
            <a:ext cx="289834" cy="400059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E4822C9D-2EE1-566C-9E06-8177B3D23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69" y="3765360"/>
            <a:ext cx="2608207" cy="347682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E24F1E53-04AD-FCD4-90E0-B2CE6694E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010" y="3776334"/>
            <a:ext cx="2600957" cy="3467161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4BF03351-879D-1CAA-D48F-60401E086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4524" y="4380212"/>
            <a:ext cx="1735284" cy="1301170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349FFCA5-B998-7EE4-407E-09DCC7A791F7}"/>
              </a:ext>
            </a:extLst>
          </p:cNvPr>
          <p:cNvCxnSpPr>
            <a:cxnSpLocks/>
            <a:stCxn id="58" idx="3"/>
            <a:endCxn id="88" idx="1"/>
          </p:cNvCxnSpPr>
          <p:nvPr/>
        </p:nvCxnSpPr>
        <p:spPr>
          <a:xfrm>
            <a:off x="3980121" y="2693343"/>
            <a:ext cx="1159022" cy="770688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BF8CA377-D108-E37C-CA53-E9050500F181}"/>
              </a:ext>
            </a:extLst>
          </p:cNvPr>
          <p:cNvCxnSpPr>
            <a:cxnSpLocks/>
            <a:stCxn id="21" idx="1"/>
            <a:endCxn id="57" idx="3"/>
          </p:cNvCxnSpPr>
          <p:nvPr/>
        </p:nvCxnSpPr>
        <p:spPr>
          <a:xfrm rot="10800000" flipV="1">
            <a:off x="1687186" y="2702153"/>
            <a:ext cx="574076" cy="803421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4889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C4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kern="0" dirty="0">
                <a:solidFill>
                  <a:schemeClr val="tx1"/>
                </a:solidFill>
              </a:rPr>
              <a:t>Poly star 1,2,3</a:t>
            </a:r>
            <a:endParaRPr kumimoji="1" lang="en-US" sz="1000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AMX PLC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087079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25789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81888" y="8536762"/>
            <a:ext cx="5894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*Install AMX-PLC for retrieving data from the GOT2000 screen to send data to the Main PLC.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CCC5E7D-1DBD-67C5-E19E-0919A0374620}"/>
              </a:ext>
            </a:extLst>
          </p:cNvPr>
          <p:cNvSpPr/>
          <p:nvPr/>
        </p:nvSpPr>
        <p:spPr>
          <a:xfrm>
            <a:off x="4188180" y="3025763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3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9B5D938-FADE-2F3E-F9C4-71AE6B404E17}"/>
              </a:ext>
            </a:extLst>
          </p:cNvPr>
          <p:cNvSpPr/>
          <p:nvPr/>
        </p:nvSpPr>
        <p:spPr>
          <a:xfrm>
            <a:off x="4156509" y="319301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ED4D74-427D-51D9-0868-D13E279A1BD5}"/>
              </a:ext>
            </a:extLst>
          </p:cNvPr>
          <p:cNvSpPr/>
          <p:nvPr/>
        </p:nvSpPr>
        <p:spPr>
          <a:xfrm>
            <a:off x="4188178" y="2558410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2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B318C010-8B69-8ADA-2B52-4718D485A98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280754"/>
            <a:ext cx="576446" cy="412589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D8141E1D-08C6-2388-9797-F61448D7E9A2}"/>
              </a:ext>
            </a:extLst>
          </p:cNvPr>
          <p:cNvCxnSpPr>
            <a:cxnSpLocks/>
            <a:stCxn id="58" idx="3"/>
            <a:endCxn id="88" idx="1"/>
          </p:cNvCxnSpPr>
          <p:nvPr/>
        </p:nvCxnSpPr>
        <p:spPr>
          <a:xfrm>
            <a:off x="3580063" y="2693343"/>
            <a:ext cx="576446" cy="522536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B4CF758F-7DF0-B684-5110-023EC21B3389}"/>
              </a:ext>
            </a:extLst>
          </p:cNvPr>
          <p:cNvCxnSpPr>
            <a:cxnSpLocks/>
            <a:stCxn id="58" idx="3"/>
            <a:endCxn id="84" idx="1"/>
          </p:cNvCxnSpPr>
          <p:nvPr/>
        </p:nvCxnSpPr>
        <p:spPr>
          <a:xfrm>
            <a:off x="3580063" y="2693343"/>
            <a:ext cx="576446" cy="57144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30699DFF-2730-731C-53CF-77CE773C421D}"/>
              </a:ext>
            </a:extLst>
          </p:cNvPr>
          <p:cNvSpPr/>
          <p:nvPr/>
        </p:nvSpPr>
        <p:spPr>
          <a:xfrm>
            <a:off x="4156509" y="272762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B3612C9D-3841-ED21-EA57-E250F55E0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79" y="4048789"/>
            <a:ext cx="5359902" cy="4019021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B20E4F36-8796-1454-540E-D849EF643FCF}"/>
              </a:ext>
            </a:extLst>
          </p:cNvPr>
          <p:cNvSpPr/>
          <p:nvPr/>
        </p:nvSpPr>
        <p:spPr>
          <a:xfrm>
            <a:off x="2340094" y="6309071"/>
            <a:ext cx="1401094" cy="485677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32D822C-3532-A6E6-9A01-FF636EBBBEF9}"/>
              </a:ext>
            </a:extLst>
          </p:cNvPr>
          <p:cNvSpPr/>
          <p:nvPr/>
        </p:nvSpPr>
        <p:spPr>
          <a:xfrm>
            <a:off x="2292430" y="6265844"/>
            <a:ext cx="1546146" cy="572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51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Cooking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kern="0" dirty="0">
                <a:solidFill>
                  <a:schemeClr val="tx1"/>
                </a:solidFill>
              </a:rPr>
              <a:t>High-cook 1,2</a:t>
            </a:r>
            <a:endParaRPr kumimoji="1" lang="en-US" sz="1000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1,2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C2A8073-6E4A-2FA3-179A-0BBC46CEA7C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693342"/>
            <a:ext cx="57644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692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*Install the FX3U-ENET-L device for retrieving data from the High-cook machine.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33957-A453-165F-1A5E-2F87ED934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375" y="3262166"/>
            <a:ext cx="4205249" cy="5608262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18523331-F3D2-A131-7BCA-43F635BFB97F}"/>
              </a:ext>
            </a:extLst>
          </p:cNvPr>
          <p:cNvSpPr/>
          <p:nvPr/>
        </p:nvSpPr>
        <p:spPr>
          <a:xfrm>
            <a:off x="4436725" y="6409086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05F831-7914-2187-E803-0CA05A241200}"/>
              </a:ext>
            </a:extLst>
          </p:cNvPr>
          <p:cNvSpPr/>
          <p:nvPr/>
        </p:nvSpPr>
        <p:spPr>
          <a:xfrm>
            <a:off x="5102314" y="5288319"/>
            <a:ext cx="82816" cy="9321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E90A4A3F-A7F9-AA86-6044-A7FBDC259682}"/>
              </a:ext>
            </a:extLst>
          </p:cNvPr>
          <p:cNvCxnSpPr>
            <a:cxnSpLocks/>
            <a:endCxn id="80" idx="0"/>
          </p:cNvCxnSpPr>
          <p:nvPr/>
        </p:nvCxnSpPr>
        <p:spPr>
          <a:xfrm rot="5400000">
            <a:off x="4362973" y="5628333"/>
            <a:ext cx="1027549" cy="533957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009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Cooking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altLang="ja-JP" sz="1000" kern="0" dirty="0">
                <a:solidFill>
                  <a:schemeClr val="tx1"/>
                </a:solidFill>
              </a:rPr>
              <a:t>Steam Oven 1</a:t>
            </a:r>
            <a:endParaRPr kumimoji="1" lang="en-US" sz="1000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>
                <a:solidFill>
                  <a:srgbClr val="FF0000"/>
                </a:solidFill>
              </a:rPr>
              <a:t>Stream Oven 1</a:t>
            </a:r>
            <a:endParaRPr kumimoji="1" lang="en-US" sz="800" kern="0" dirty="0">
              <a:solidFill>
                <a:srgbClr val="FF0000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C2A8073-6E4A-2FA3-179A-0BBC46CEA7C5}"/>
              </a:ext>
            </a:extLst>
          </p:cNvPr>
          <p:cNvCxnSpPr>
            <a:cxnSpLocks/>
            <a:stCxn id="58" idx="3"/>
            <a:endCxn id="57" idx="1"/>
          </p:cNvCxnSpPr>
          <p:nvPr/>
        </p:nvCxnSpPr>
        <p:spPr>
          <a:xfrm flipV="1">
            <a:off x="3580063" y="2693342"/>
            <a:ext cx="57644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833809" y="3251495"/>
            <a:ext cx="5060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71"/>
            <a:r>
              <a:rPr kumimoji="1" lang="en-US" sz="1200" kern="0" dirty="0">
                <a:solidFill>
                  <a:srgbClr val="FF0000"/>
                </a:solidFill>
              </a:rPr>
              <a:t>The installation of the equipment cannot be verified because the control cabinet cannot be opened.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B9E124-A141-2ED2-B8D6-77596D815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318" y="3854607"/>
            <a:ext cx="3744812" cy="499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28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AF7AEA-4246-2238-DDA5-AD2E98501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00" y="3434220"/>
            <a:ext cx="2760878" cy="3680478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Cooking Zone ) </a:t>
            </a:r>
            <a:r>
              <a:rPr kumimoji="1" lang="en-US" sz="10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5876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*Attach Din-rial to number 1 to install Terminal for retrieving data from I/O machines.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B5C2C6-F0AE-3F96-A846-636E53D0FC25}"/>
              </a:ext>
            </a:extLst>
          </p:cNvPr>
          <p:cNvSpPr/>
          <p:nvPr/>
        </p:nvSpPr>
        <p:spPr>
          <a:xfrm>
            <a:off x="2114625" y="7559771"/>
            <a:ext cx="2158767" cy="5721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89FE05-789F-2362-F6E4-E5D2AAD4EFBF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44052" cy="13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9152B36-E678-D5C9-B7D7-864AF6BCCA6C}"/>
              </a:ext>
            </a:extLst>
          </p:cNvPr>
          <p:cNvSpPr/>
          <p:nvPr/>
        </p:nvSpPr>
        <p:spPr>
          <a:xfrm>
            <a:off x="2122680" y="7697534"/>
            <a:ext cx="2020157" cy="297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4271AB9-2A7E-81AE-EB1D-648505C2D173}"/>
              </a:ext>
            </a:extLst>
          </p:cNvPr>
          <p:cNvSpPr/>
          <p:nvPr/>
        </p:nvSpPr>
        <p:spPr>
          <a:xfrm>
            <a:off x="2244253" y="7685632"/>
            <a:ext cx="67223" cy="3209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E20EC54-039B-BE48-DD8C-102358DFF463}"/>
              </a:ext>
            </a:extLst>
          </p:cNvPr>
          <p:cNvGrpSpPr/>
          <p:nvPr/>
        </p:nvGrpSpPr>
        <p:grpSpPr>
          <a:xfrm>
            <a:off x="2311476" y="7625208"/>
            <a:ext cx="824550" cy="441834"/>
            <a:chOff x="7395525" y="3941726"/>
            <a:chExt cx="1263231" cy="642937"/>
          </a:xfrm>
        </p:grpSpPr>
        <p:pic>
          <p:nvPicPr>
            <p:cNvPr id="5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9E7428F8-1774-2231-9357-FFDBCF44D5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39552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C8FAA910-BB21-E067-E23A-267E68B9BC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55431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8264717-8302-B2EA-7766-5F4A54A832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71004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B188C028-F32B-80F8-D6AB-58D4BE47376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86884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0AB20E95-98FC-8E51-3A0B-D65A8C52A5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02470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A1E7B885-C8B6-04CA-BF26-810E1ACD2B6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18349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3B63E976-2251-7A66-ECAB-B8F841C2F3B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33922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D3DA511B-7E5C-F4C4-B62D-7EDF4BD5A8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49802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8E72E5C8-90C1-DB54-5D39-D2934510CAD1}"/>
              </a:ext>
            </a:extLst>
          </p:cNvPr>
          <p:cNvSpPr/>
          <p:nvPr/>
        </p:nvSpPr>
        <p:spPr>
          <a:xfrm>
            <a:off x="3954042" y="7685632"/>
            <a:ext cx="67223" cy="3209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36707A1-DCFE-2E6E-19B8-2B2A51E09D55}"/>
              </a:ext>
            </a:extLst>
          </p:cNvPr>
          <p:cNvGrpSpPr/>
          <p:nvPr/>
        </p:nvGrpSpPr>
        <p:grpSpPr>
          <a:xfrm>
            <a:off x="3132759" y="7625207"/>
            <a:ext cx="824550" cy="441834"/>
            <a:chOff x="7395525" y="3941726"/>
            <a:chExt cx="1263231" cy="642937"/>
          </a:xfrm>
        </p:grpSpPr>
        <p:pic>
          <p:nvPicPr>
            <p:cNvPr id="68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71F3297-0FAF-8B5E-2C61-D886754975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39552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43270428-0CCD-FC43-C621-A45040FD8D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55431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0A3CD543-5EFF-1846-1E29-352E8F3D18A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71004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B6296E56-C9A8-3957-584F-2A354620E3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786884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1CD1DC78-2F02-4B2F-EC4A-3557F8A340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024705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67DB5F8E-22F6-627A-B28A-01A17F4444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183499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2968C2E5-A305-A010-C501-E66E7EEB28D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339228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6" name="Picture 4" descr="Solved: Terminal Strip as Common Rail - Autodesk Community - AutoCAD  Electrical">
              <a:extLst>
                <a:ext uri="{FF2B5EF4-FFF2-40B4-BE49-F238E27FC236}">
                  <a16:creationId xmlns:a16="http://schemas.microsoft.com/office/drawing/2014/main" id="{3AC14417-5BA0-F001-6435-C6B5CE2C69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3" t="23241" r="37758" b="6422"/>
            <a:stretch/>
          </p:blipFill>
          <p:spPr bwMode="auto">
            <a:xfrm>
              <a:off x="8498022" y="3941726"/>
              <a:ext cx="160734" cy="64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67967469-BDA0-3C7E-8893-761034D38C86}"/>
              </a:ext>
            </a:extLst>
          </p:cNvPr>
          <p:cNvSpPr/>
          <p:nvPr/>
        </p:nvSpPr>
        <p:spPr>
          <a:xfrm>
            <a:off x="1842699" y="4136020"/>
            <a:ext cx="2672152" cy="209788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C8127FAE-7F7F-535B-9737-4A05DD7E1361}"/>
              </a:ext>
            </a:extLst>
          </p:cNvPr>
          <p:cNvCxnSpPr>
            <a:cxnSpLocks/>
            <a:stCxn id="45" idx="1"/>
            <a:endCxn id="78" idx="1"/>
          </p:cNvCxnSpPr>
          <p:nvPr/>
        </p:nvCxnSpPr>
        <p:spPr>
          <a:xfrm rot="10800000">
            <a:off x="1842700" y="5184964"/>
            <a:ext cx="279981" cy="2661160"/>
          </a:xfrm>
          <a:prstGeom prst="bentConnector3">
            <a:avLst>
              <a:gd name="adj1" fmla="val 181648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7BEFFEDD-0276-AE6A-D7B3-D5E2C566B6B3}"/>
              </a:ext>
            </a:extLst>
          </p:cNvPr>
          <p:cNvSpPr/>
          <p:nvPr/>
        </p:nvSpPr>
        <p:spPr>
          <a:xfrm>
            <a:off x="5437847" y="4701445"/>
            <a:ext cx="772105" cy="3873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DE1BF00C-F7B0-805E-738F-A35AF4B323A3}"/>
              </a:ext>
            </a:extLst>
          </p:cNvPr>
          <p:cNvCxnSpPr>
            <a:cxnSpLocks/>
            <a:stCxn id="91" idx="1"/>
            <a:endCxn id="22" idx="3"/>
          </p:cNvCxnSpPr>
          <p:nvPr/>
        </p:nvCxnSpPr>
        <p:spPr>
          <a:xfrm rot="10800000" flipV="1">
            <a:off x="4273393" y="4895120"/>
            <a:ext cx="1164455" cy="2950716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7042AAEC-1718-0C7C-E4FA-37D172602765}"/>
              </a:ext>
            </a:extLst>
          </p:cNvPr>
          <p:cNvSpPr/>
          <p:nvPr/>
        </p:nvSpPr>
        <p:spPr>
          <a:xfrm>
            <a:off x="2989933" y="7670810"/>
            <a:ext cx="325712" cy="325712"/>
          </a:xfrm>
          <a:prstGeom prst="ellipse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kumimoji="1" lang="en-US" sz="1050" kern="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8C4B9EB-6F5F-F5F0-4814-EB0B3A2C489A}"/>
              </a:ext>
            </a:extLst>
          </p:cNvPr>
          <p:cNvSpPr/>
          <p:nvPr/>
        </p:nvSpPr>
        <p:spPr>
          <a:xfrm>
            <a:off x="1842699" y="7114699"/>
            <a:ext cx="2760878" cy="110886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5" name="Arrow: Down 84">
            <a:extLst>
              <a:ext uri="{FF2B5EF4-FFF2-40B4-BE49-F238E27FC236}">
                <a16:creationId xmlns:a16="http://schemas.microsoft.com/office/drawing/2014/main" id="{A949A149-1D75-1DA9-1E49-9711D2742483}"/>
              </a:ext>
            </a:extLst>
          </p:cNvPr>
          <p:cNvSpPr/>
          <p:nvPr/>
        </p:nvSpPr>
        <p:spPr>
          <a:xfrm>
            <a:off x="3034471" y="7141422"/>
            <a:ext cx="491120" cy="276999"/>
          </a:xfrm>
          <a:prstGeom prst="downArrow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59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Packing Zone )</a:t>
            </a:r>
            <a:r>
              <a:rPr kumimoji="1" lang="th-TH" altLang="ja-JP" sz="1000" dirty="0">
                <a:solidFill>
                  <a:schemeClr val="tx1"/>
                </a:solidFill>
              </a:rPr>
              <a:t> </a:t>
            </a:r>
            <a:r>
              <a:rPr kumimoji="1" lang="en-US" sz="1000" kern="0" dirty="0">
                <a:solidFill>
                  <a:schemeClr val="tx1"/>
                </a:solidFill>
              </a:rPr>
              <a:t>Spiral No.4 , No.5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3176347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611465" y="3293215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530729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1623847" y="34827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916782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185572" y="2423803"/>
            <a:ext cx="1886366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99307" y="7602226"/>
            <a:ext cx="5505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**Change the layout by moving the marked devices closer together so that the FX3U-ENET-L can be installed.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CCC5E7D-1DBD-67C5-E19E-0919A0374620}"/>
              </a:ext>
            </a:extLst>
          </p:cNvPr>
          <p:cNvSpPr/>
          <p:nvPr/>
        </p:nvSpPr>
        <p:spPr>
          <a:xfrm>
            <a:off x="5170814" y="3273915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No.5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9B5D938-FADE-2F3E-F9C4-71AE6B404E17}"/>
              </a:ext>
            </a:extLst>
          </p:cNvPr>
          <p:cNvSpPr/>
          <p:nvPr/>
        </p:nvSpPr>
        <p:spPr>
          <a:xfrm>
            <a:off x="5139143" y="344117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954C14-B878-2B23-A7A2-1FA2408F7E5F}"/>
              </a:ext>
            </a:extLst>
          </p:cNvPr>
          <p:cNvSpPr/>
          <p:nvPr/>
        </p:nvSpPr>
        <p:spPr>
          <a:xfrm>
            <a:off x="2299595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FX3U-ENET-L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C2F3B7-3518-BE7A-7EEE-6B4B9C5FA67E}"/>
              </a:ext>
            </a:extLst>
          </p:cNvPr>
          <p:cNvSpPr/>
          <p:nvPr/>
        </p:nvSpPr>
        <p:spPr>
          <a:xfrm>
            <a:off x="2653977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A4E3B5-3D5E-71FD-7507-ACF14D9FD51D}"/>
              </a:ext>
            </a:extLst>
          </p:cNvPr>
          <p:cNvSpPr/>
          <p:nvPr/>
        </p:nvSpPr>
        <p:spPr>
          <a:xfrm>
            <a:off x="2261262" y="267929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43A28206-540C-655A-5586-E537B85080E2}"/>
              </a:ext>
            </a:extLst>
          </p:cNvPr>
          <p:cNvCxnSpPr>
            <a:cxnSpLocks/>
            <a:stCxn id="53" idx="2"/>
            <a:endCxn id="6" idx="0"/>
          </p:cNvCxnSpPr>
          <p:nvPr/>
        </p:nvCxnSpPr>
        <p:spPr>
          <a:xfrm rot="5400000">
            <a:off x="2779077" y="2093545"/>
            <a:ext cx="289834" cy="476693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Connector: Elbow 96">
            <a:extLst>
              <a:ext uri="{FF2B5EF4-FFF2-40B4-BE49-F238E27FC236}">
                <a16:creationId xmlns:a16="http://schemas.microsoft.com/office/drawing/2014/main" id="{7A6D0F6A-C2EF-B198-7F2B-43F40875F972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 rot="16200000" flipH="1">
            <a:off x="3217452" y="2131861"/>
            <a:ext cx="289834" cy="400059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349FFCA5-B998-7EE4-407E-09DCC7A791F7}"/>
              </a:ext>
            </a:extLst>
          </p:cNvPr>
          <p:cNvCxnSpPr>
            <a:cxnSpLocks/>
            <a:stCxn id="58" idx="3"/>
            <a:endCxn id="88" idx="1"/>
          </p:cNvCxnSpPr>
          <p:nvPr/>
        </p:nvCxnSpPr>
        <p:spPr>
          <a:xfrm>
            <a:off x="3980121" y="2693343"/>
            <a:ext cx="1159022" cy="770688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BF8CA377-D108-E37C-CA53-E9050500F181}"/>
              </a:ext>
            </a:extLst>
          </p:cNvPr>
          <p:cNvCxnSpPr>
            <a:cxnSpLocks/>
            <a:stCxn id="21" idx="1"/>
            <a:endCxn id="57" idx="3"/>
          </p:cNvCxnSpPr>
          <p:nvPr/>
        </p:nvCxnSpPr>
        <p:spPr>
          <a:xfrm rot="10800000" flipV="1">
            <a:off x="1687186" y="2702153"/>
            <a:ext cx="574076" cy="803421"/>
          </a:xfrm>
          <a:prstGeom prst="bentConnector3">
            <a:avLst>
              <a:gd name="adj1" fmla="val 50000"/>
            </a:avLst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418E8DBB-9969-AA4D-8847-28E916044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47" y="3814551"/>
            <a:ext cx="2409095" cy="1806414"/>
          </a:xfrm>
          <a:prstGeom prst="rect">
            <a:avLst/>
          </a:prstGeom>
        </p:spPr>
      </p:pic>
      <p:sp>
        <p:nvSpPr>
          <p:cNvPr id="22" name="Arrow: Down 21">
            <a:extLst>
              <a:ext uri="{FF2B5EF4-FFF2-40B4-BE49-F238E27FC236}">
                <a16:creationId xmlns:a16="http://schemas.microsoft.com/office/drawing/2014/main" id="{DB691E64-C919-A2C1-63AD-30387FD2FA27}"/>
              </a:ext>
            </a:extLst>
          </p:cNvPr>
          <p:cNvSpPr/>
          <p:nvPr/>
        </p:nvSpPr>
        <p:spPr>
          <a:xfrm>
            <a:off x="1710984" y="5650236"/>
            <a:ext cx="438150" cy="631270"/>
          </a:xfrm>
          <a:prstGeom prst="downArrow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1B6FF83-5EDC-8FF4-98DA-8562F51F6B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16" t="56596" b="21091"/>
          <a:stretch/>
        </p:blipFill>
        <p:spPr>
          <a:xfrm>
            <a:off x="573651" y="6302309"/>
            <a:ext cx="2855349" cy="829601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7150A0F2-C19E-A0A6-4C86-73C63280A6A5}"/>
              </a:ext>
            </a:extLst>
          </p:cNvPr>
          <p:cNvSpPr/>
          <p:nvPr/>
        </p:nvSpPr>
        <p:spPr>
          <a:xfrm>
            <a:off x="681087" y="6485310"/>
            <a:ext cx="2449583" cy="57949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303E093E-2925-EF09-A3CE-4A61568628E8}"/>
              </a:ext>
            </a:extLst>
          </p:cNvPr>
          <p:cNvSpPr/>
          <p:nvPr/>
        </p:nvSpPr>
        <p:spPr>
          <a:xfrm>
            <a:off x="652585" y="7175731"/>
            <a:ext cx="2776415" cy="304800"/>
          </a:xfrm>
          <a:prstGeom prst="rightArrow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8472C22-D74B-C364-AF91-423B1070B441}"/>
              </a:ext>
            </a:extLst>
          </p:cNvPr>
          <p:cNvSpPr/>
          <p:nvPr/>
        </p:nvSpPr>
        <p:spPr>
          <a:xfrm>
            <a:off x="741735" y="6584376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E90A5CD1-352D-D341-82A3-722E66FE6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231" y="3760273"/>
            <a:ext cx="2917601" cy="2187708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0375BAF7-7B14-4E5A-A0EF-E95F511C2543}"/>
              </a:ext>
            </a:extLst>
          </p:cNvPr>
          <p:cNvSpPr/>
          <p:nvPr/>
        </p:nvSpPr>
        <p:spPr>
          <a:xfrm>
            <a:off x="5493763" y="5461392"/>
            <a:ext cx="346085" cy="38955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2B64200-F21C-5AC6-FD0D-86E1D7F6E3FF}"/>
              </a:ext>
            </a:extLst>
          </p:cNvPr>
          <p:cNvSpPr/>
          <p:nvPr/>
        </p:nvSpPr>
        <p:spPr>
          <a:xfrm>
            <a:off x="5644589" y="4890749"/>
            <a:ext cx="82816" cy="93219"/>
          </a:xfrm>
          <a:prstGeom prst="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589DCB6F-4AF7-02F9-3E6E-E7C59C4D14A6}"/>
              </a:ext>
            </a:extLst>
          </p:cNvPr>
          <p:cNvCxnSpPr>
            <a:cxnSpLocks/>
            <a:stCxn id="48" idx="2"/>
            <a:endCxn id="59" idx="1"/>
          </p:cNvCxnSpPr>
          <p:nvPr/>
        </p:nvCxnSpPr>
        <p:spPr>
          <a:xfrm rot="5400000">
            <a:off x="5253778" y="5223953"/>
            <a:ext cx="672204" cy="192234"/>
          </a:xfrm>
          <a:prstGeom prst="bentConnector4">
            <a:avLst>
              <a:gd name="adj1" fmla="val 35512"/>
              <a:gd name="adj2" fmla="val 218918"/>
            </a:avLst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442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Packing Zone ) </a:t>
            </a:r>
            <a:r>
              <a:rPr kumimoji="1" lang="en-US" altLang="ja-JP" sz="1000" kern="0" dirty="0">
                <a:solidFill>
                  <a:schemeClr val="tx1"/>
                </a:solidFill>
              </a:rPr>
              <a:t>General pack 1,2</a:t>
            </a:r>
            <a:endParaRPr kumimoji="1" lang="en-US" sz="1000" kern="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General Pack 1,2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845584" y="2954329"/>
            <a:ext cx="6335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Add new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E7FEDA-2B31-3CED-16AF-AC34E6FD21A2}"/>
              </a:ext>
            </a:extLst>
          </p:cNvPr>
          <p:cNvSpPr txBox="1"/>
          <p:nvPr/>
        </p:nvSpPr>
        <p:spPr>
          <a:xfrm>
            <a:off x="479583" y="8890044"/>
            <a:ext cx="388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*Attach Terminal for retrieving data from I/O machines.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89FE05-789F-2362-F6E4-E5D2AAD4EFBF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44052" cy="13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DA7789C-5853-C4AC-4073-52BE3FD57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73" y="3787487"/>
            <a:ext cx="4855127" cy="3640525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574AD9AB-FF46-3012-6A28-CA388763BEC0}"/>
              </a:ext>
            </a:extLst>
          </p:cNvPr>
          <p:cNvGrpSpPr/>
          <p:nvPr/>
        </p:nvGrpSpPr>
        <p:grpSpPr>
          <a:xfrm>
            <a:off x="2851964" y="4358975"/>
            <a:ext cx="1000125" cy="441834"/>
            <a:chOff x="9718675" y="8838057"/>
            <a:chExt cx="1000125" cy="44183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9152B36-E678-D5C9-B7D7-864AF6BCCA6C}"/>
                </a:ext>
              </a:extLst>
            </p:cNvPr>
            <p:cNvSpPr/>
            <p:nvPr/>
          </p:nvSpPr>
          <p:spPr>
            <a:xfrm>
              <a:off x="9718675" y="8910384"/>
              <a:ext cx="1000125" cy="29718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4271AB9-2A7E-81AE-EB1D-648505C2D173}"/>
                </a:ext>
              </a:extLst>
            </p:cNvPr>
            <p:cNvSpPr/>
            <p:nvPr/>
          </p:nvSpPr>
          <p:spPr>
            <a:xfrm>
              <a:off x="9741543" y="8890044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E72E5C8-90C1-DB54-5D39-D2934510CAD1}"/>
                </a:ext>
              </a:extLst>
            </p:cNvPr>
            <p:cNvSpPr/>
            <p:nvPr/>
          </p:nvSpPr>
          <p:spPr>
            <a:xfrm>
              <a:off x="10627090" y="8900823"/>
              <a:ext cx="67223" cy="32098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36707A1-DCFE-2E6E-19B8-2B2A51E09D55}"/>
                </a:ext>
              </a:extLst>
            </p:cNvPr>
            <p:cNvGrpSpPr/>
            <p:nvPr/>
          </p:nvGrpSpPr>
          <p:grpSpPr>
            <a:xfrm>
              <a:off x="9811611" y="8838057"/>
              <a:ext cx="824550" cy="441834"/>
              <a:chOff x="7395525" y="3941726"/>
              <a:chExt cx="1263231" cy="642937"/>
            </a:xfrm>
          </p:grpSpPr>
          <p:pic>
            <p:nvPicPr>
              <p:cNvPr id="68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1F3297-0FAF-8B5E-2C61-D886754975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39552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43270428-0CCD-FC43-C621-A45040FD8D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55431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0A3CD543-5EFF-1846-1E29-352E8F3D18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71004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B6296E56-C9A8-3957-584F-2A354620E34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786884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1CD1DC78-2F02-4B2F-EC4A-3557F8A340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024705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67DB5F8E-22F6-627A-B28A-01A17F4444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183499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2968C2E5-A305-A010-C501-E66E7EEB28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339228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4" descr="Solved: Terminal Strip as Common Rail - Autodesk Community - AutoCAD  Electrical">
                <a:extLst>
                  <a:ext uri="{FF2B5EF4-FFF2-40B4-BE49-F238E27FC236}">
                    <a16:creationId xmlns:a16="http://schemas.microsoft.com/office/drawing/2014/main" id="{3AC14417-5BA0-F001-6435-C6B5CE2C69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43" t="23241" r="37758" b="6422"/>
              <a:stretch/>
            </p:blipFill>
            <p:spPr bwMode="auto">
              <a:xfrm>
                <a:off x="8498022" y="3941726"/>
                <a:ext cx="160734" cy="642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BB5C2C6-F0AE-3F96-A846-636E53D0FC25}"/>
              </a:ext>
            </a:extLst>
          </p:cNvPr>
          <p:cNvSpPr/>
          <p:nvPr/>
        </p:nvSpPr>
        <p:spPr>
          <a:xfrm>
            <a:off x="2851963" y="4293853"/>
            <a:ext cx="1095197" cy="572130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BEFFEDD-0276-AE6A-D7B3-D5E2C566B6B3}"/>
              </a:ext>
            </a:extLst>
          </p:cNvPr>
          <p:cNvSpPr/>
          <p:nvPr/>
        </p:nvSpPr>
        <p:spPr>
          <a:xfrm>
            <a:off x="5503174" y="5263028"/>
            <a:ext cx="772105" cy="3873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DE1BF00C-F7B0-805E-738F-A35AF4B323A3}"/>
              </a:ext>
            </a:extLst>
          </p:cNvPr>
          <p:cNvCxnSpPr>
            <a:cxnSpLocks/>
            <a:stCxn id="91" idx="1"/>
            <a:endCxn id="22" idx="2"/>
          </p:cNvCxnSpPr>
          <p:nvPr/>
        </p:nvCxnSpPr>
        <p:spPr>
          <a:xfrm rot="10800000">
            <a:off x="3399562" y="4865983"/>
            <a:ext cx="2103612" cy="590720"/>
          </a:xfrm>
          <a:prstGeom prst="bentConnector2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198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Hardware install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Installation of equipment for extracting data from machines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正方形/長方形 101">
            <a:extLst>
              <a:ext uri="{FF2B5EF4-FFF2-40B4-BE49-F238E27FC236}">
                <a16:creationId xmlns:a16="http://schemas.microsoft.com/office/drawing/2014/main" id="{E3A72FE0-861A-2F4D-1C3A-14517A574C6E}"/>
              </a:ext>
            </a:extLst>
          </p:cNvPr>
          <p:cNvSpPr/>
          <p:nvPr/>
        </p:nvSpPr>
        <p:spPr>
          <a:xfrm>
            <a:off x="585900" y="1161850"/>
            <a:ext cx="31264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 ( Packing Zone ) </a:t>
            </a:r>
            <a:r>
              <a:rPr kumimoji="1" lang="en-US" sz="1000" kern="0" dirty="0">
                <a:solidFill>
                  <a:schemeClr val="tx1"/>
                </a:solidFill>
              </a:rPr>
              <a:t>Vertical pack 1,2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42A4D-317A-13AB-CA7F-7A8BC3555F6B}"/>
              </a:ext>
            </a:extLst>
          </p:cNvPr>
          <p:cNvSpPr/>
          <p:nvPr/>
        </p:nvSpPr>
        <p:spPr>
          <a:xfrm>
            <a:off x="2776289" y="1589820"/>
            <a:ext cx="772105" cy="57429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B22CA4-7A0A-784A-012E-FBB0F97FAE8E}"/>
              </a:ext>
            </a:extLst>
          </p:cNvPr>
          <p:cNvSpPr/>
          <p:nvPr/>
        </p:nvSpPr>
        <p:spPr>
          <a:xfrm>
            <a:off x="611465" y="1589820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A0F3B5-9748-07F6-857E-08544C0F6281}"/>
              </a:ext>
            </a:extLst>
          </p:cNvPr>
          <p:cNvSpPr/>
          <p:nvPr/>
        </p:nvSpPr>
        <p:spPr>
          <a:xfrm>
            <a:off x="1639155" y="1589820"/>
            <a:ext cx="684945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XLE-02</a:t>
            </a:r>
          </a:p>
        </p:txBody>
      </p:sp>
      <p:sp>
        <p:nvSpPr>
          <p:cNvPr id="10" name="正方形/長方形 26">
            <a:extLst>
              <a:ext uri="{FF2B5EF4-FFF2-40B4-BE49-F238E27FC236}">
                <a16:creationId xmlns:a16="http://schemas.microsoft.com/office/drawing/2014/main" id="{C954ED61-F504-1ECB-217D-08E5C4B0E36F}"/>
              </a:ext>
            </a:extLst>
          </p:cNvPr>
          <p:cNvSpPr/>
          <p:nvPr/>
        </p:nvSpPr>
        <p:spPr>
          <a:xfrm>
            <a:off x="4711198" y="1157393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7C8C6-2FD4-23F8-500E-91EF5455F51A}"/>
              </a:ext>
            </a:extLst>
          </p:cNvPr>
          <p:cNvSpPr/>
          <p:nvPr/>
        </p:nvSpPr>
        <p:spPr>
          <a:xfrm>
            <a:off x="4782812" y="123703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EF674-64D1-ABDF-4256-3BF173B9DDC6}"/>
              </a:ext>
            </a:extLst>
          </p:cNvPr>
          <p:cNvSpPr/>
          <p:nvPr/>
        </p:nvSpPr>
        <p:spPr>
          <a:xfrm>
            <a:off x="5253359" y="12344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BD362-63F8-C0F3-BDF8-C0E94718DD3A}"/>
              </a:ext>
            </a:extLst>
          </p:cNvPr>
          <p:cNvSpPr/>
          <p:nvPr/>
        </p:nvSpPr>
        <p:spPr>
          <a:xfrm>
            <a:off x="4782812" y="129875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56CA67-94B4-8392-3A4E-4DDDACB3C26D}"/>
              </a:ext>
            </a:extLst>
          </p:cNvPr>
          <p:cNvSpPr/>
          <p:nvPr/>
        </p:nvSpPr>
        <p:spPr>
          <a:xfrm>
            <a:off x="5253359" y="129616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E44837-5539-294D-48E1-07C8EB809D2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830437" y="125730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0E9D977-BD51-5372-4896-60E89E71EA22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4830437" y="131902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B347827-5060-C88E-8C6E-26B67FF09E25}"/>
              </a:ext>
            </a:extLst>
          </p:cNvPr>
          <p:cNvSpPr txBox="1"/>
          <p:nvPr/>
        </p:nvSpPr>
        <p:spPr>
          <a:xfrm>
            <a:off x="5317993" y="116185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21C9A3-8CA0-365E-F084-43979E7D0B7E}"/>
              </a:ext>
            </a:extLst>
          </p:cNvPr>
          <p:cNvSpPr/>
          <p:nvPr/>
        </p:nvSpPr>
        <p:spPr>
          <a:xfrm>
            <a:off x="4782810" y="142681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6D6E80-C0A1-8FA4-E785-734C71BE54B5}"/>
              </a:ext>
            </a:extLst>
          </p:cNvPr>
          <p:cNvSpPr/>
          <p:nvPr/>
        </p:nvSpPr>
        <p:spPr>
          <a:xfrm>
            <a:off x="5253359" y="142422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97F28F-F7DB-A192-53FC-02FF138C0D36}"/>
              </a:ext>
            </a:extLst>
          </p:cNvPr>
          <p:cNvSpPr/>
          <p:nvPr/>
        </p:nvSpPr>
        <p:spPr>
          <a:xfrm>
            <a:off x="4782810" y="148853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250907-330E-5487-0490-4245A84818F7}"/>
              </a:ext>
            </a:extLst>
          </p:cNvPr>
          <p:cNvSpPr/>
          <p:nvPr/>
        </p:nvSpPr>
        <p:spPr>
          <a:xfrm>
            <a:off x="5253359" y="148594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BD44BC-32ED-208B-404E-A5F8069E6551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4830435" y="144708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152AC3-91A9-BF79-25F1-3B14B18FEA6B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4830435" y="150880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5AC89E6-A5A6-8A15-5061-C299104AF57F}"/>
              </a:ext>
            </a:extLst>
          </p:cNvPr>
          <p:cNvSpPr txBox="1"/>
          <p:nvPr/>
        </p:nvSpPr>
        <p:spPr>
          <a:xfrm>
            <a:off x="5317993" y="135303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3A6EBA-958A-6A05-7F30-AC64AE1CB815}"/>
              </a:ext>
            </a:extLst>
          </p:cNvPr>
          <p:cNvSpPr txBox="1"/>
          <p:nvPr/>
        </p:nvSpPr>
        <p:spPr>
          <a:xfrm>
            <a:off x="5318320" y="154422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71178-E70C-2F2F-FDD8-08B0E9F1D972}"/>
              </a:ext>
            </a:extLst>
          </p:cNvPr>
          <p:cNvGrpSpPr/>
          <p:nvPr/>
        </p:nvGrpSpPr>
        <p:grpSpPr>
          <a:xfrm>
            <a:off x="4782811" y="1644368"/>
            <a:ext cx="518173" cy="48687"/>
            <a:chOff x="4656829" y="4677026"/>
            <a:chExt cx="518173" cy="48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9DFB228-A041-83E8-B7E3-FC37E9630323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12E7E68-758B-AE18-7642-C801345D2FF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AB00C8C-ED4E-20C8-F702-D01A49B14CC1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920A81-4617-0314-51D2-16F93A5DFD1C}"/>
              </a:ext>
            </a:extLst>
          </p:cNvPr>
          <p:cNvSpPr txBox="1"/>
          <p:nvPr/>
        </p:nvSpPr>
        <p:spPr>
          <a:xfrm>
            <a:off x="5317993" y="173542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48FB5-B56C-71C5-28E2-42E437904673}"/>
              </a:ext>
            </a:extLst>
          </p:cNvPr>
          <p:cNvSpPr/>
          <p:nvPr/>
        </p:nvSpPr>
        <p:spPr>
          <a:xfrm>
            <a:off x="4782810" y="1832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23AA30-1B43-776C-960E-7C11384E0F7D}"/>
              </a:ext>
            </a:extLst>
          </p:cNvPr>
          <p:cNvSpPr/>
          <p:nvPr/>
        </p:nvSpPr>
        <p:spPr>
          <a:xfrm>
            <a:off x="5253359" y="182950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5CBED81-C239-AA77-7AF2-B38A13A7D36D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 flipV="1">
            <a:off x="4830435" y="185236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04BDD75-7D53-86FF-5EB3-D59765BE14D1}"/>
              </a:ext>
            </a:extLst>
          </p:cNvPr>
          <p:cNvSpPr/>
          <p:nvPr/>
        </p:nvSpPr>
        <p:spPr>
          <a:xfrm>
            <a:off x="2292430" y="185083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A3D595-2CC5-C5BB-7E00-F3B659C8EE04}"/>
              </a:ext>
            </a:extLst>
          </p:cNvPr>
          <p:cNvSpPr/>
          <p:nvPr/>
        </p:nvSpPr>
        <p:spPr>
          <a:xfrm>
            <a:off x="2750465" y="18508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288196-29C2-AF0E-4DA1-D052891B026E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 flipV="1">
            <a:off x="2355769" y="1873695"/>
            <a:ext cx="394696" cy="1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E645541-BD46-B199-C568-F22F37741976}"/>
              </a:ext>
            </a:extLst>
          </p:cNvPr>
          <p:cNvSpPr/>
          <p:nvPr/>
        </p:nvSpPr>
        <p:spPr>
          <a:xfrm>
            <a:off x="2776289" y="2499668"/>
            <a:ext cx="772105" cy="387350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8E25ECF-2082-15A4-28BB-E9BA5A2A4035}"/>
              </a:ext>
            </a:extLst>
          </p:cNvPr>
          <p:cNvSpPr/>
          <p:nvPr/>
        </p:nvSpPr>
        <p:spPr>
          <a:xfrm>
            <a:off x="4188180" y="2499667"/>
            <a:ext cx="1046035" cy="38735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Vertical Pack 1,2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EEFDBC-2D72-1778-52FD-E65F079E900A}"/>
              </a:ext>
            </a:extLst>
          </p:cNvPr>
          <p:cNvSpPr/>
          <p:nvPr/>
        </p:nvSpPr>
        <p:spPr>
          <a:xfrm>
            <a:off x="3130671" y="247680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D4924E7-C8D0-0EC6-E5ED-2E16DA3DA633}"/>
              </a:ext>
            </a:extLst>
          </p:cNvPr>
          <p:cNvSpPr/>
          <p:nvPr/>
        </p:nvSpPr>
        <p:spPr>
          <a:xfrm>
            <a:off x="3130670" y="214125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9DF912C-85C3-6926-F7AE-D93743EC04B4}"/>
              </a:ext>
            </a:extLst>
          </p:cNvPr>
          <p:cNvCxnSpPr>
            <a:cxnSpLocks/>
            <a:stCxn id="53" idx="2"/>
            <a:endCxn id="52" idx="0"/>
          </p:cNvCxnSpPr>
          <p:nvPr/>
        </p:nvCxnSpPr>
        <p:spPr>
          <a:xfrm>
            <a:off x="3162340" y="2186974"/>
            <a:ext cx="1" cy="28983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335F70EB-064C-175D-64A3-D974F3399779}"/>
              </a:ext>
            </a:extLst>
          </p:cNvPr>
          <p:cNvSpPr/>
          <p:nvPr/>
        </p:nvSpPr>
        <p:spPr>
          <a:xfrm>
            <a:off x="4156509" y="26704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8E6D95A-5535-52B2-3D09-B163EAB76713}"/>
              </a:ext>
            </a:extLst>
          </p:cNvPr>
          <p:cNvSpPr/>
          <p:nvPr/>
        </p:nvSpPr>
        <p:spPr>
          <a:xfrm>
            <a:off x="3516724" y="267048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0B3FE65-933A-8E38-9BE5-DC228C26CEB7}"/>
              </a:ext>
            </a:extLst>
          </p:cNvPr>
          <p:cNvSpPr/>
          <p:nvPr/>
        </p:nvSpPr>
        <p:spPr>
          <a:xfrm>
            <a:off x="2652751" y="2413440"/>
            <a:ext cx="1019175" cy="57213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DCE758-1677-D712-DCBD-13CEBF30F71D}"/>
              </a:ext>
            </a:extLst>
          </p:cNvPr>
          <p:cNvSpPr txBox="1"/>
          <p:nvPr/>
        </p:nvSpPr>
        <p:spPr>
          <a:xfrm>
            <a:off x="2051834" y="3018440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Add new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*Install EP02 in box Vertical pack machine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89FE05-789F-2362-F6E4-E5D2AAD4EFBF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3580063" y="2693343"/>
            <a:ext cx="544052" cy="13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B14341-A942-2C89-9244-C00C70C4F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417" y="3459863"/>
            <a:ext cx="3880614" cy="517531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3D2CF37-86AF-8E74-2BE5-1443EF1BE92B}"/>
              </a:ext>
            </a:extLst>
          </p:cNvPr>
          <p:cNvSpPr/>
          <p:nvPr/>
        </p:nvSpPr>
        <p:spPr>
          <a:xfrm>
            <a:off x="3464929" y="4812628"/>
            <a:ext cx="837195" cy="108388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kumimoji="1" lang="en-US" sz="700" kern="0" dirty="0">
                <a:solidFill>
                  <a:prstClr val="black"/>
                </a:solidFill>
              </a:rPr>
              <a:t>KV-EP02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767059-352E-5D1A-E8DD-51EE10C9F232}"/>
              </a:ext>
            </a:extLst>
          </p:cNvPr>
          <p:cNvSpPr/>
          <p:nvPr/>
        </p:nvSpPr>
        <p:spPr>
          <a:xfrm>
            <a:off x="3427276" y="4769970"/>
            <a:ext cx="932921" cy="1211729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162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IP Assign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92830"/>
            <a:ext cx="6117062" cy="824167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72">
            <a:extLst>
              <a:ext uri="{FF2B5EF4-FFF2-40B4-BE49-F238E27FC236}">
                <a16:creationId xmlns:a16="http://schemas.microsoft.com/office/drawing/2014/main" id="{3EBB378D-0F8C-7BE8-6AB1-268D9397C0D6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Assigning IP for use in the Machine operation monitoring system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4763E42-E02C-5E90-B166-33CB76A96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941664"/>
              </p:ext>
            </p:extLst>
          </p:nvPr>
        </p:nvGraphicFramePr>
        <p:xfrm>
          <a:off x="519949" y="1234904"/>
          <a:ext cx="5818102" cy="552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0290">
                  <a:extLst>
                    <a:ext uri="{9D8B030D-6E8A-4147-A177-3AD203B41FA5}">
                      <a16:colId xmlns:a16="http://schemas.microsoft.com/office/drawing/2014/main" val="3236037647"/>
                    </a:ext>
                  </a:extLst>
                </a:gridCol>
                <a:gridCol w="323637">
                  <a:extLst>
                    <a:ext uri="{9D8B030D-6E8A-4147-A177-3AD203B41FA5}">
                      <a16:colId xmlns:a16="http://schemas.microsoft.com/office/drawing/2014/main" val="1627534098"/>
                    </a:ext>
                  </a:extLst>
                </a:gridCol>
                <a:gridCol w="1279834">
                  <a:extLst>
                    <a:ext uri="{9D8B030D-6E8A-4147-A177-3AD203B41FA5}">
                      <a16:colId xmlns:a16="http://schemas.microsoft.com/office/drawing/2014/main" val="1417217592"/>
                    </a:ext>
                  </a:extLst>
                </a:gridCol>
                <a:gridCol w="1544628">
                  <a:extLst>
                    <a:ext uri="{9D8B030D-6E8A-4147-A177-3AD203B41FA5}">
                      <a16:colId xmlns:a16="http://schemas.microsoft.com/office/drawing/2014/main" val="3807429543"/>
                    </a:ext>
                  </a:extLst>
                </a:gridCol>
                <a:gridCol w="2239713">
                  <a:extLst>
                    <a:ext uri="{9D8B030D-6E8A-4147-A177-3AD203B41FA5}">
                      <a16:colId xmlns:a16="http://schemas.microsoft.com/office/drawing/2014/main" val="411969443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Plant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No.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Equipment Name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IP Assign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Use in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9061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PLC KV-8000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Main system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20050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KV-XLE02 (Port 1)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Main 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45920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KV-XLE02 (Port 2)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Main 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39813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KV-XD02 (Port 1)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Main 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85428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KV-XD02 (Port 2)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Main 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14190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TB1 Plant A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8727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TB2 Plant A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8559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TB1 Plant B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12943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TB1-1 Plant B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64991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TB1-2 Plant B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37440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AMX-PLC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Polystar 1 )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715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AMX-PLC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Polystar 2 )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8338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AMX-PLC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Control system ( Polystar 3 )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0210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High-cook1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3983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High-cook2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4674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New High-cook1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9187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New High-cook2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30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Sunmax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2402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High-cook1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4886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High-cook2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6756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Steam Oven1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0153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Spiral No.3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72262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FX3U-ENET-L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XXX.XXX.XXX.59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Spiral No.4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1768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QJ71EN71-100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XXX.XXX.XXX.70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Spiral No.6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3624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QJ71EN71-100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XXX.XXX.XXX.71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Spiral No.7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91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XXX.XXX.XXX.100-150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For Spare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93952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XXX.XXX.XXX.100-150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For Service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7088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XXX.XXX.XXX.200-254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For monitoring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952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18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6. Cable </a:t>
            </a:r>
            <a:r>
              <a:rPr lang="en-US" sz="1400" b="1" dirty="0">
                <a:solidFill>
                  <a:schemeClr val="tx1"/>
                </a:solidFill>
              </a:rPr>
              <a:t>specifications</a:t>
            </a:r>
            <a:r>
              <a:rPr kumimoji="1" lang="en-US" altLang="ja-JP" sz="14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0"/>
            <a:ext cx="6117062" cy="82449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Signal I/O *By owner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C68DC7-6E10-0B9F-F4DD-59C7C6C97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578" y="1921226"/>
            <a:ext cx="4373444" cy="34772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A17566-0211-C923-4846-99E5D056F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577" y="5490289"/>
            <a:ext cx="4373443" cy="29917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C6D66C9-139D-D919-61BB-B43E470EFA92}"/>
              </a:ext>
            </a:extLst>
          </p:cNvPr>
          <p:cNvSpPr/>
          <p:nvPr/>
        </p:nvSpPr>
        <p:spPr>
          <a:xfrm>
            <a:off x="1356578" y="7904418"/>
            <a:ext cx="4373442" cy="190245"/>
          </a:xfrm>
          <a:prstGeom prst="rect">
            <a:avLst/>
          </a:prstGeom>
          <a:noFill/>
          <a:ln w="38100" cap="flat" cmpd="sng" algn="ctr">
            <a:solidFill>
              <a:srgbClr val="FF505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BA7618-63FD-3576-2BE7-9C2BBE19D336}"/>
              </a:ext>
            </a:extLst>
          </p:cNvPr>
          <p:cNvSpPr txBox="1"/>
          <p:nvPr/>
        </p:nvSpPr>
        <p:spPr>
          <a:xfrm>
            <a:off x="668995" y="1293524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Part no.10047 18G x 0.75</a:t>
            </a:r>
          </a:p>
        </p:txBody>
      </p:sp>
    </p:spTree>
    <p:extLst>
      <p:ext uri="{BB962C8B-B14F-4D97-AF65-F5344CB8AC3E}">
        <p14:creationId xmlns:p14="http://schemas.microsoft.com/office/powerpoint/2010/main" val="727090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■</a:t>
            </a:r>
            <a:r>
              <a:rPr kumimoji="1" lang="en-US" altLang="ja-JP" sz="14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1. Overview</a:t>
            </a:r>
          </a:p>
          <a:p>
            <a:r>
              <a:rPr kumimoji="1" lang="en-US" altLang="ja-JP" sz="1100" dirty="0"/>
              <a:t>2. Overall configuration diagram</a:t>
            </a:r>
          </a:p>
          <a:p>
            <a:r>
              <a:rPr kumimoji="1" lang="en-US" altLang="ja-JP" sz="1100" dirty="0"/>
              <a:t>3. Install TB-BOX</a:t>
            </a:r>
          </a:p>
          <a:p>
            <a:r>
              <a:rPr kumimoji="1" lang="en-US" sz="1100" dirty="0"/>
              <a:t>4. Hardware install</a:t>
            </a:r>
          </a:p>
          <a:p>
            <a:r>
              <a:rPr kumimoji="1" lang="en-US" sz="1100" dirty="0"/>
              <a:t>5. IP Assign</a:t>
            </a:r>
          </a:p>
          <a:p>
            <a:r>
              <a:rPr kumimoji="1" lang="en-US" altLang="ja-JP" sz="1100" dirty="0"/>
              <a:t>6. Cable s</a:t>
            </a:r>
            <a:r>
              <a:rPr lang="en-US" sz="1100" dirty="0"/>
              <a:t>pecifications </a:t>
            </a:r>
          </a:p>
          <a:p>
            <a:r>
              <a:rPr kumimoji="1" lang="en-US" altLang="ja-JP" sz="1100" dirty="0"/>
              <a:t>7. Q&amp;A</a:t>
            </a:r>
          </a:p>
          <a:p>
            <a:r>
              <a:rPr kumimoji="1" lang="en-US" altLang="ja-JP" sz="1100" dirty="0"/>
              <a:t>8. Sign off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7CAA9A5-8087-4AD4-B09F-ABE2347E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8431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7. Q&amp;A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30</a:t>
            </a:fld>
            <a:endParaRPr kumimoji="1" lang="ja-JP" altLang="en-US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21290CBD-22A3-4F1E-9FDB-AED3BD8BB5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295059"/>
              </p:ext>
            </p:extLst>
          </p:nvPr>
        </p:nvGraphicFramePr>
        <p:xfrm>
          <a:off x="598805" y="1068388"/>
          <a:ext cx="6323013" cy="239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864479" imgH="4495984" progId="Excel.Sheet.12">
                  <p:embed/>
                </p:oleObj>
              </mc:Choice>
              <mc:Fallback>
                <p:oleObj name="Worksheet" r:id="rId2" imgW="11864479" imgH="449598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8805" y="1068388"/>
                        <a:ext cx="6323013" cy="239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5483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8. Sign off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We hereby acknowledge and agree the above-mentioned blueprint requirements.</a:t>
            </a:r>
          </a:p>
          <a:p>
            <a:r>
              <a:rPr kumimoji="1" lang="en-US" altLang="ja-JP" sz="1100" dirty="0"/>
              <a:t>Any changes required after the sign off for this blueprint will be addressed through the change request process.</a:t>
            </a:r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Thai Nippon Foods Co., Ltd.</a:t>
            </a:r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31</a:t>
            </a:fld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90420F3-7B7A-4B78-ABC9-A008029EF8A5}"/>
              </a:ext>
            </a:extLst>
          </p:cNvPr>
          <p:cNvCxnSpPr/>
          <p:nvPr/>
        </p:nvCxnSpPr>
        <p:spPr>
          <a:xfrm>
            <a:off x="914400" y="261366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50AB8E-0EC0-451B-BBC4-0048C23F7D3F}"/>
              </a:ext>
            </a:extLst>
          </p:cNvPr>
          <p:cNvSpPr txBox="1"/>
          <p:nvPr/>
        </p:nvSpPr>
        <p:spPr>
          <a:xfrm>
            <a:off x="471487" y="905059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## END OF BLUEPRINT##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A386555-3738-4255-9F84-2F631BE2C7B1}"/>
              </a:ext>
            </a:extLst>
          </p:cNvPr>
          <p:cNvSpPr txBox="1"/>
          <p:nvPr/>
        </p:nvSpPr>
        <p:spPr>
          <a:xfrm>
            <a:off x="406400" y="280352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5FF5FE5-9456-4C8D-B357-5E4DEF7C44DA}"/>
              </a:ext>
            </a:extLst>
          </p:cNvPr>
          <p:cNvCxnSpPr/>
          <p:nvPr/>
        </p:nvCxnSpPr>
        <p:spPr>
          <a:xfrm>
            <a:off x="914400" y="316750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D74A4B8-94E2-44F6-B2F7-812EBA49BC1B}"/>
              </a:ext>
            </a:extLst>
          </p:cNvPr>
          <p:cNvSpPr txBox="1"/>
          <p:nvPr/>
        </p:nvSpPr>
        <p:spPr>
          <a:xfrm>
            <a:off x="406400" y="3372967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0023414-0265-40F1-8819-468BEA9015F7}"/>
              </a:ext>
            </a:extLst>
          </p:cNvPr>
          <p:cNvCxnSpPr/>
          <p:nvPr/>
        </p:nvCxnSpPr>
        <p:spPr>
          <a:xfrm>
            <a:off x="914400" y="373694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2737A60-DFC6-4089-8BFA-08E793EDB353}"/>
              </a:ext>
            </a:extLst>
          </p:cNvPr>
          <p:cNvSpPr txBox="1"/>
          <p:nvPr/>
        </p:nvSpPr>
        <p:spPr>
          <a:xfrm>
            <a:off x="406400" y="3948405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F4DB5FC-8BCE-4AD0-873B-B6579CBD4EA5}"/>
              </a:ext>
            </a:extLst>
          </p:cNvPr>
          <p:cNvCxnSpPr/>
          <p:nvPr/>
        </p:nvCxnSpPr>
        <p:spPr>
          <a:xfrm>
            <a:off x="914400" y="431238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CC8B6FE-3581-44FC-9DEC-F1544EF8213E}"/>
              </a:ext>
            </a:extLst>
          </p:cNvPr>
          <p:cNvSpPr txBox="1"/>
          <p:nvPr/>
        </p:nvSpPr>
        <p:spPr>
          <a:xfrm>
            <a:off x="370469" y="4803439"/>
            <a:ext cx="61170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100" b="1" dirty="0"/>
          </a:p>
          <a:p>
            <a:r>
              <a:rPr kumimoji="1" lang="en-US" altLang="ja-JP" sz="1100" b="1" dirty="0"/>
              <a:t>TOMAS TECH CO.,LTD.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707B7E2-24C5-412A-9BC8-0D9042932055}"/>
              </a:ext>
            </a:extLst>
          </p:cNvPr>
          <p:cNvCxnSpPr/>
          <p:nvPr/>
        </p:nvCxnSpPr>
        <p:spPr>
          <a:xfrm>
            <a:off x="878469" y="559689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FBA96C3-9C73-4888-897B-5BC28C9248F2}"/>
              </a:ext>
            </a:extLst>
          </p:cNvPr>
          <p:cNvSpPr txBox="1"/>
          <p:nvPr/>
        </p:nvSpPr>
        <p:spPr>
          <a:xfrm>
            <a:off x="370469" y="578675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0F5E6E3F-76DF-49DB-B1A8-191FD6CD5E3A}"/>
              </a:ext>
            </a:extLst>
          </p:cNvPr>
          <p:cNvCxnSpPr/>
          <p:nvPr/>
        </p:nvCxnSpPr>
        <p:spPr>
          <a:xfrm>
            <a:off x="878469" y="615073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CD97158-E796-43D8-9519-A676C5C9D762}"/>
              </a:ext>
            </a:extLst>
          </p:cNvPr>
          <p:cNvSpPr txBox="1"/>
          <p:nvPr/>
        </p:nvSpPr>
        <p:spPr>
          <a:xfrm>
            <a:off x="370469" y="6356197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42595CF-7823-4846-8F78-5C88BB12B09C}"/>
              </a:ext>
            </a:extLst>
          </p:cNvPr>
          <p:cNvCxnSpPr/>
          <p:nvPr/>
        </p:nvCxnSpPr>
        <p:spPr>
          <a:xfrm>
            <a:off x="878469" y="672017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EB37B7C-8A64-4ABE-8445-719B07C37BEA}"/>
              </a:ext>
            </a:extLst>
          </p:cNvPr>
          <p:cNvSpPr txBox="1"/>
          <p:nvPr/>
        </p:nvSpPr>
        <p:spPr>
          <a:xfrm>
            <a:off x="370469" y="693163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0FE87F5B-C513-409D-8C9B-CFE24CDC7CBF}"/>
              </a:ext>
            </a:extLst>
          </p:cNvPr>
          <p:cNvCxnSpPr/>
          <p:nvPr/>
        </p:nvCxnSpPr>
        <p:spPr>
          <a:xfrm>
            <a:off x="878469" y="729561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435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1. Overview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It is a system that retrieves data from machines within Plant A and Plant B within the </a:t>
            </a:r>
          </a:p>
          <a:p>
            <a:r>
              <a:rPr kumimoji="1" lang="en-US" altLang="ja-JP" sz="1100" dirty="0"/>
              <a:t>Thai Nippon food factory in the form of I/O signal and Ethernet. The data is displayed and stored.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076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0"/>
            <a:ext cx="6117062" cy="82449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Overall configuration diagram (Hardware configuration)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EA3ADD-836D-6915-6272-CF57A3FD65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193589"/>
              </p:ext>
            </p:extLst>
          </p:nvPr>
        </p:nvGraphicFramePr>
        <p:xfrm>
          <a:off x="596900" y="1150714"/>
          <a:ext cx="5789614" cy="2857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5428">
                  <a:extLst>
                    <a:ext uri="{9D8B030D-6E8A-4147-A177-3AD203B41FA5}">
                      <a16:colId xmlns:a16="http://schemas.microsoft.com/office/drawing/2014/main" val="4627825"/>
                    </a:ext>
                  </a:extLst>
                </a:gridCol>
                <a:gridCol w="2797647">
                  <a:extLst>
                    <a:ext uri="{9D8B030D-6E8A-4147-A177-3AD203B41FA5}">
                      <a16:colId xmlns:a16="http://schemas.microsoft.com/office/drawing/2014/main" val="3681908306"/>
                    </a:ext>
                  </a:extLst>
                </a:gridCol>
                <a:gridCol w="361950">
                  <a:extLst>
                    <a:ext uri="{9D8B030D-6E8A-4147-A177-3AD203B41FA5}">
                      <a16:colId xmlns:a16="http://schemas.microsoft.com/office/drawing/2014/main" val="1470389550"/>
                    </a:ext>
                  </a:extLst>
                </a:gridCol>
                <a:gridCol w="1270130">
                  <a:extLst>
                    <a:ext uri="{9D8B030D-6E8A-4147-A177-3AD203B41FA5}">
                      <a16:colId xmlns:a16="http://schemas.microsoft.com/office/drawing/2014/main" val="3998091416"/>
                    </a:ext>
                  </a:extLst>
                </a:gridCol>
                <a:gridCol w="1144459">
                  <a:extLst>
                    <a:ext uri="{9D8B030D-6E8A-4147-A177-3AD203B41FA5}">
                      <a16:colId xmlns:a16="http://schemas.microsoft.com/office/drawing/2014/main" val="219334053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#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Item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Qty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>
                          <a:effectLst/>
                        </a:rPr>
                        <a:t>IP Address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Preparation By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908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Server PC for Record data window server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TNF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251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PLC Keyence KV-8000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TNF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2933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KV-XLE02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TNF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55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KV-XD02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TNF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9748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KVM-16G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TNF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9482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KV-EP02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192.168.XXX.20-30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TNF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179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NC-32EX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TNF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4072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NC-16EX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TNF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5881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Ethernet module ( FX3U-ENET-L)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192.168.XXX.50-69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Tomas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9038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Cable Expiation 0.65M for Ethernet module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Tomas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7517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Ethernet module (QJ71EN71-100)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192.168.XXX.70-80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Tomas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163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AMX-PLC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192.168.XXX.40-49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Tomas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3081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Ethernet hub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Tomas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269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Terminal Box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Tomas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94701"/>
                  </a:ext>
                </a:extLst>
              </a:tr>
            </a:tbl>
          </a:graphicData>
        </a:graphic>
      </p:graphicFrame>
      <p:sp>
        <p:nvSpPr>
          <p:cNvPr id="5" name="正方形/長方形 42">
            <a:extLst>
              <a:ext uri="{FF2B5EF4-FFF2-40B4-BE49-F238E27FC236}">
                <a16:creationId xmlns:a16="http://schemas.microsoft.com/office/drawing/2014/main" id="{F60601F0-50BA-08F8-DFA9-B0D9832CD0AE}"/>
              </a:ext>
            </a:extLst>
          </p:cNvPr>
          <p:cNvSpPr/>
          <p:nvPr/>
        </p:nvSpPr>
        <p:spPr>
          <a:xfrm>
            <a:off x="596901" y="5165905"/>
            <a:ext cx="5782650" cy="13942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" name="正方形/長方形 101">
            <a:extLst>
              <a:ext uri="{FF2B5EF4-FFF2-40B4-BE49-F238E27FC236}">
                <a16:creationId xmlns:a16="http://schemas.microsoft.com/office/drawing/2014/main" id="{636D183B-0BC6-A3C0-1AEE-A4F2AC90DA5C}"/>
              </a:ext>
            </a:extLst>
          </p:cNvPr>
          <p:cNvSpPr/>
          <p:nvPr/>
        </p:nvSpPr>
        <p:spPr>
          <a:xfrm>
            <a:off x="2630374" y="5056136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Server room</a:t>
            </a:r>
          </a:p>
        </p:txBody>
      </p:sp>
      <p:sp>
        <p:nvSpPr>
          <p:cNvPr id="8" name="フローチャート: 磁気ディスク 36">
            <a:extLst>
              <a:ext uri="{FF2B5EF4-FFF2-40B4-BE49-F238E27FC236}">
                <a16:creationId xmlns:a16="http://schemas.microsoft.com/office/drawing/2014/main" id="{6FB6DB1A-0F0E-6146-CB24-A552C7B624ED}"/>
              </a:ext>
            </a:extLst>
          </p:cNvPr>
          <p:cNvSpPr/>
          <p:nvPr/>
        </p:nvSpPr>
        <p:spPr>
          <a:xfrm>
            <a:off x="1811156" y="5430895"/>
            <a:ext cx="990600" cy="843127"/>
          </a:xfrm>
          <a:prstGeom prst="flowChartMagneticDisk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TNF</a:t>
            </a:r>
          </a:p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server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10" name="直線コネクタ 8">
            <a:extLst>
              <a:ext uri="{FF2B5EF4-FFF2-40B4-BE49-F238E27FC236}">
                <a16:creationId xmlns:a16="http://schemas.microsoft.com/office/drawing/2014/main" id="{4852F85F-2577-2539-8BEF-91FA57102ED3}"/>
              </a:ext>
            </a:extLst>
          </p:cNvPr>
          <p:cNvCxnSpPr>
            <a:cxnSpLocks/>
            <a:stCxn id="40" idx="3"/>
            <a:endCxn id="44" idx="1"/>
          </p:cNvCxnSpPr>
          <p:nvPr/>
        </p:nvCxnSpPr>
        <p:spPr>
          <a:xfrm>
            <a:off x="2860228" y="5852457"/>
            <a:ext cx="732235" cy="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30">
            <a:extLst>
              <a:ext uri="{FF2B5EF4-FFF2-40B4-BE49-F238E27FC236}">
                <a16:creationId xmlns:a16="http://schemas.microsoft.com/office/drawing/2014/main" id="{5FEFE1E4-25E9-198B-A5BB-85A853DBD7CB}"/>
              </a:ext>
            </a:extLst>
          </p:cNvPr>
          <p:cNvSpPr/>
          <p:nvPr/>
        </p:nvSpPr>
        <p:spPr>
          <a:xfrm>
            <a:off x="3672666" y="5689473"/>
            <a:ext cx="815340" cy="3293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Client pc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正方形/長方形 26">
            <a:extLst>
              <a:ext uri="{FF2B5EF4-FFF2-40B4-BE49-F238E27FC236}">
                <a16:creationId xmlns:a16="http://schemas.microsoft.com/office/drawing/2014/main" id="{ABE06946-7E18-3EBF-094E-0927A97D1194}"/>
              </a:ext>
            </a:extLst>
          </p:cNvPr>
          <p:cNvSpPr/>
          <p:nvPr/>
        </p:nvSpPr>
        <p:spPr>
          <a:xfrm>
            <a:off x="2712608" y="4265541"/>
            <a:ext cx="1794330" cy="5861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09FD7E-E1C2-68E5-4510-A33498B97223}"/>
              </a:ext>
            </a:extLst>
          </p:cNvPr>
          <p:cNvSpPr/>
          <p:nvPr/>
        </p:nvSpPr>
        <p:spPr>
          <a:xfrm>
            <a:off x="2790890" y="4378549"/>
            <a:ext cx="495586" cy="16653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FAF438-9A9D-A8C3-5B4C-B751ADF93974}"/>
              </a:ext>
            </a:extLst>
          </p:cNvPr>
          <p:cNvSpPr txBox="1"/>
          <p:nvPr/>
        </p:nvSpPr>
        <p:spPr>
          <a:xfrm>
            <a:off x="3286479" y="4346400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37F0D4-4651-20FB-9EF7-E19A22A7ED0B}"/>
              </a:ext>
            </a:extLst>
          </p:cNvPr>
          <p:cNvSpPr/>
          <p:nvPr/>
        </p:nvSpPr>
        <p:spPr>
          <a:xfrm>
            <a:off x="2790890" y="4575944"/>
            <a:ext cx="495586" cy="166539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8A74D5-7F7E-7209-0421-F3E20E484BD6}"/>
              </a:ext>
            </a:extLst>
          </p:cNvPr>
          <p:cNvSpPr txBox="1"/>
          <p:nvPr/>
        </p:nvSpPr>
        <p:spPr>
          <a:xfrm>
            <a:off x="3286477" y="4543794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2" name="正方形/長方形 26">
            <a:extLst>
              <a:ext uri="{FF2B5EF4-FFF2-40B4-BE49-F238E27FC236}">
                <a16:creationId xmlns:a16="http://schemas.microsoft.com/office/drawing/2014/main" id="{C806EFC6-DE12-4D84-E18F-B958949B8CAD}"/>
              </a:ext>
            </a:extLst>
          </p:cNvPr>
          <p:cNvSpPr/>
          <p:nvPr/>
        </p:nvSpPr>
        <p:spPr>
          <a:xfrm>
            <a:off x="4585220" y="4259191"/>
            <a:ext cx="1794330" cy="89860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72C1A9F-8312-1F72-D36A-C3655E706A0A}"/>
              </a:ext>
            </a:extLst>
          </p:cNvPr>
          <p:cNvSpPr/>
          <p:nvPr/>
        </p:nvSpPr>
        <p:spPr>
          <a:xfrm>
            <a:off x="2721551" y="5829597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B41CE06-C10F-0D60-E498-FB1262437B6F}"/>
              </a:ext>
            </a:extLst>
          </p:cNvPr>
          <p:cNvSpPr/>
          <p:nvPr/>
        </p:nvSpPr>
        <p:spPr>
          <a:xfrm>
            <a:off x="3592463" y="5829597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8" name="正方形/長方形 42">
            <a:extLst>
              <a:ext uri="{FF2B5EF4-FFF2-40B4-BE49-F238E27FC236}">
                <a16:creationId xmlns:a16="http://schemas.microsoft.com/office/drawing/2014/main" id="{790FFD99-1292-CE18-00E5-306863FF2B44}"/>
              </a:ext>
            </a:extLst>
          </p:cNvPr>
          <p:cNvSpPr/>
          <p:nvPr/>
        </p:nvSpPr>
        <p:spPr>
          <a:xfrm>
            <a:off x="594608" y="6634783"/>
            <a:ext cx="2898498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3760B3-6199-B893-9776-3E4DD80D7C9E}"/>
              </a:ext>
            </a:extLst>
          </p:cNvPr>
          <p:cNvSpPr txBox="1"/>
          <p:nvPr/>
        </p:nvSpPr>
        <p:spPr>
          <a:xfrm>
            <a:off x="1019019" y="6656707"/>
            <a:ext cx="17043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Control Box in server room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8C18CDC-8240-5D76-AAF5-8CBE45F4B1C5}"/>
              </a:ext>
            </a:extLst>
          </p:cNvPr>
          <p:cNvSpPr/>
          <p:nvPr/>
        </p:nvSpPr>
        <p:spPr>
          <a:xfrm>
            <a:off x="755760" y="6946536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97C2614-3E5A-EDD8-00B5-EC6BF814C6A4}"/>
              </a:ext>
            </a:extLst>
          </p:cNvPr>
          <p:cNvSpPr/>
          <p:nvPr/>
        </p:nvSpPr>
        <p:spPr>
          <a:xfrm>
            <a:off x="2224298" y="6946536"/>
            <a:ext cx="475987" cy="574294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srgbClr val="00B050"/>
                </a:solidFill>
              </a:rPr>
              <a:t>HUB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2E4E10E-F174-7E56-2F4A-F9D31E935F11}"/>
              </a:ext>
            </a:extLst>
          </p:cNvPr>
          <p:cNvSpPr/>
          <p:nvPr/>
        </p:nvSpPr>
        <p:spPr>
          <a:xfrm>
            <a:off x="1706382" y="7219772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748F6D0-5655-679B-E6A9-82D98BE85902}"/>
              </a:ext>
            </a:extLst>
          </p:cNvPr>
          <p:cNvSpPr/>
          <p:nvPr/>
        </p:nvSpPr>
        <p:spPr>
          <a:xfrm>
            <a:off x="2141730" y="7215137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194CA81-34FB-2221-BA63-28FE91BC8244}"/>
              </a:ext>
            </a:extLst>
          </p:cNvPr>
          <p:cNvCxnSpPr>
            <a:stCxn id="76" idx="3"/>
            <a:endCxn id="80" idx="1"/>
          </p:cNvCxnSpPr>
          <p:nvPr/>
        </p:nvCxnSpPr>
        <p:spPr>
          <a:xfrm flipV="1">
            <a:off x="1845059" y="7237997"/>
            <a:ext cx="296671" cy="4635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458EE354-5BCE-09EC-9D12-22318CA6BEB8}"/>
              </a:ext>
            </a:extLst>
          </p:cNvPr>
          <p:cNvSpPr/>
          <p:nvPr/>
        </p:nvSpPr>
        <p:spPr>
          <a:xfrm>
            <a:off x="4656834" y="440304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0028735-F52B-2B33-5F20-EA13D18263D8}"/>
              </a:ext>
            </a:extLst>
          </p:cNvPr>
          <p:cNvSpPr/>
          <p:nvPr/>
        </p:nvSpPr>
        <p:spPr>
          <a:xfrm>
            <a:off x="5127381" y="440045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30F9833-75D4-C574-E82F-2D54F1706663}"/>
              </a:ext>
            </a:extLst>
          </p:cNvPr>
          <p:cNvSpPr/>
          <p:nvPr/>
        </p:nvSpPr>
        <p:spPr>
          <a:xfrm>
            <a:off x="4656834" y="446476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24E0F0C7-2E81-790A-B80E-588CB096CF3C}"/>
              </a:ext>
            </a:extLst>
          </p:cNvPr>
          <p:cNvSpPr/>
          <p:nvPr/>
        </p:nvSpPr>
        <p:spPr>
          <a:xfrm>
            <a:off x="5127381" y="446217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1F71B59-0086-0A87-9B23-3CB06A170DFF}"/>
              </a:ext>
            </a:extLst>
          </p:cNvPr>
          <p:cNvCxnSpPr>
            <a:stCxn id="84" idx="3"/>
            <a:endCxn id="88" idx="1"/>
          </p:cNvCxnSpPr>
          <p:nvPr/>
        </p:nvCxnSpPr>
        <p:spPr>
          <a:xfrm flipV="1">
            <a:off x="4704459" y="4423315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78E6774-A67E-2274-1A00-F46F1D09C83A}"/>
              </a:ext>
            </a:extLst>
          </p:cNvPr>
          <p:cNvCxnSpPr>
            <a:cxnSpLocks/>
            <a:stCxn id="90" idx="3"/>
            <a:endCxn id="91" idx="1"/>
          </p:cNvCxnSpPr>
          <p:nvPr/>
        </p:nvCxnSpPr>
        <p:spPr>
          <a:xfrm flipV="1">
            <a:off x="4704459" y="448503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EFCB203E-24B3-90CD-ABCF-5910CD392537}"/>
              </a:ext>
            </a:extLst>
          </p:cNvPr>
          <p:cNvSpPr txBox="1"/>
          <p:nvPr/>
        </p:nvSpPr>
        <p:spPr>
          <a:xfrm>
            <a:off x="5192015" y="4327860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0963032-F021-7030-99D3-C556D6206C52}"/>
              </a:ext>
            </a:extLst>
          </p:cNvPr>
          <p:cNvSpPr/>
          <p:nvPr/>
        </p:nvSpPr>
        <p:spPr>
          <a:xfrm>
            <a:off x="4656832" y="459282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64944CE-7BAB-8881-1B8E-88745CFB9169}"/>
              </a:ext>
            </a:extLst>
          </p:cNvPr>
          <p:cNvSpPr/>
          <p:nvPr/>
        </p:nvSpPr>
        <p:spPr>
          <a:xfrm>
            <a:off x="5127381" y="459023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413285A-CE82-6BB6-FC02-8106DB12968B}"/>
              </a:ext>
            </a:extLst>
          </p:cNvPr>
          <p:cNvSpPr/>
          <p:nvPr/>
        </p:nvSpPr>
        <p:spPr>
          <a:xfrm>
            <a:off x="4656832" y="465454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312DCF8-AF71-D983-7B8E-98F068A6C21E}"/>
              </a:ext>
            </a:extLst>
          </p:cNvPr>
          <p:cNvSpPr/>
          <p:nvPr/>
        </p:nvSpPr>
        <p:spPr>
          <a:xfrm>
            <a:off x="5127381" y="465195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BB3E23F7-7F54-1D9F-0D49-983617C58B23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 flipV="1">
            <a:off x="4704457" y="4613094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34B97D57-487C-42C1-1076-92AED3AE7787}"/>
              </a:ext>
            </a:extLst>
          </p:cNvPr>
          <p:cNvCxnSpPr>
            <a:cxnSpLocks/>
            <a:stCxn id="105" idx="3"/>
            <a:endCxn id="106" idx="1"/>
          </p:cNvCxnSpPr>
          <p:nvPr/>
        </p:nvCxnSpPr>
        <p:spPr>
          <a:xfrm flipV="1">
            <a:off x="4704457" y="4674810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CAEF68CE-94DB-1B5A-B37D-BB2FDD876C69}"/>
              </a:ext>
            </a:extLst>
          </p:cNvPr>
          <p:cNvSpPr txBox="1"/>
          <p:nvPr/>
        </p:nvSpPr>
        <p:spPr>
          <a:xfrm>
            <a:off x="5192015" y="4519049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9C55042-BFF6-9A70-3FA9-333312DFD04D}"/>
              </a:ext>
            </a:extLst>
          </p:cNvPr>
          <p:cNvSpPr txBox="1"/>
          <p:nvPr/>
        </p:nvSpPr>
        <p:spPr>
          <a:xfrm>
            <a:off x="5192342" y="4710239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7C82B6D2-F485-DAD5-69CB-86F1D7AC50CA}"/>
              </a:ext>
            </a:extLst>
          </p:cNvPr>
          <p:cNvGrpSpPr/>
          <p:nvPr/>
        </p:nvGrpSpPr>
        <p:grpSpPr>
          <a:xfrm>
            <a:off x="4656833" y="4810378"/>
            <a:ext cx="518173" cy="48687"/>
            <a:chOff x="4656829" y="4677026"/>
            <a:chExt cx="518173" cy="48687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929E3B-F540-1267-F9B8-07758F17DE4A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9FC0230-42EB-E748-3260-C3ADA233E3AE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2F6C4BE-30A4-C886-3DE3-D9DC7A30D4BF}"/>
                </a:ext>
              </a:extLst>
            </p:cNvPr>
            <p:cNvCxnSpPr>
              <a:stCxn id="109" idx="3"/>
              <a:endCxn id="112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F6AFD40B-0CFA-B4B7-C726-AD8DF0A631D4}"/>
              </a:ext>
            </a:extLst>
          </p:cNvPr>
          <p:cNvSpPr txBox="1"/>
          <p:nvPr/>
        </p:nvSpPr>
        <p:spPr>
          <a:xfrm>
            <a:off x="5192015" y="4901430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Wiring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5146DA5-22C2-E38C-8F2D-93B59D1BFAB8}"/>
              </a:ext>
            </a:extLst>
          </p:cNvPr>
          <p:cNvSpPr/>
          <p:nvPr/>
        </p:nvSpPr>
        <p:spPr>
          <a:xfrm>
            <a:off x="4656832" y="499848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E6A3568-F86D-6111-7BAA-496EAA829CC0}"/>
              </a:ext>
            </a:extLst>
          </p:cNvPr>
          <p:cNvSpPr/>
          <p:nvPr/>
        </p:nvSpPr>
        <p:spPr>
          <a:xfrm>
            <a:off x="5127381" y="499551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5D7C94A8-104B-71A0-FE1E-239D578F169A}"/>
              </a:ext>
            </a:extLst>
          </p:cNvPr>
          <p:cNvCxnSpPr>
            <a:cxnSpLocks/>
            <a:stCxn id="121" idx="3"/>
            <a:endCxn id="122" idx="1"/>
          </p:cNvCxnSpPr>
          <p:nvPr/>
        </p:nvCxnSpPr>
        <p:spPr>
          <a:xfrm flipV="1">
            <a:off x="4704457" y="5018371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8" name="正方形/長方形 42">
            <a:extLst>
              <a:ext uri="{FF2B5EF4-FFF2-40B4-BE49-F238E27FC236}">
                <a16:creationId xmlns:a16="http://schemas.microsoft.com/office/drawing/2014/main" id="{4EBFBE95-10CA-2795-4ED7-4971BD36F490}"/>
              </a:ext>
            </a:extLst>
          </p:cNvPr>
          <p:cNvSpPr/>
          <p:nvPr/>
        </p:nvSpPr>
        <p:spPr>
          <a:xfrm>
            <a:off x="3592461" y="6634783"/>
            <a:ext cx="2787090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9" name="正方形/長方形 30">
            <a:extLst>
              <a:ext uri="{FF2B5EF4-FFF2-40B4-BE49-F238E27FC236}">
                <a16:creationId xmlns:a16="http://schemas.microsoft.com/office/drawing/2014/main" id="{4C3C858D-FEDD-7291-84F0-561425666DDF}"/>
              </a:ext>
            </a:extLst>
          </p:cNvPr>
          <p:cNvSpPr/>
          <p:nvPr/>
        </p:nvSpPr>
        <p:spPr>
          <a:xfrm>
            <a:off x="3733929" y="7058112"/>
            <a:ext cx="2529463" cy="3293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Monitoring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6FD300A7-E49F-41A8-8C10-926FF21D34C3}"/>
              </a:ext>
            </a:extLst>
          </p:cNvPr>
          <p:cNvSpPr/>
          <p:nvPr/>
        </p:nvSpPr>
        <p:spPr>
          <a:xfrm>
            <a:off x="2631780" y="7205265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B37E09F-0E77-1D4B-0578-03D8F79FCBBE}"/>
              </a:ext>
            </a:extLst>
          </p:cNvPr>
          <p:cNvSpPr/>
          <p:nvPr/>
        </p:nvSpPr>
        <p:spPr>
          <a:xfrm>
            <a:off x="3663752" y="7203881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5" name="正方形/長方形 42">
            <a:extLst>
              <a:ext uri="{FF2B5EF4-FFF2-40B4-BE49-F238E27FC236}">
                <a16:creationId xmlns:a16="http://schemas.microsoft.com/office/drawing/2014/main" id="{3E872F2C-E78A-C66A-6100-5997291B61E8}"/>
              </a:ext>
            </a:extLst>
          </p:cNvPr>
          <p:cNvSpPr/>
          <p:nvPr/>
        </p:nvSpPr>
        <p:spPr>
          <a:xfrm>
            <a:off x="3592462" y="7710599"/>
            <a:ext cx="2794053" cy="157627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7" name="正方形/長方形 42">
            <a:extLst>
              <a:ext uri="{FF2B5EF4-FFF2-40B4-BE49-F238E27FC236}">
                <a16:creationId xmlns:a16="http://schemas.microsoft.com/office/drawing/2014/main" id="{1FC37E3D-C70D-0391-AB82-CF189B6C5105}"/>
              </a:ext>
            </a:extLst>
          </p:cNvPr>
          <p:cNvSpPr/>
          <p:nvPr/>
        </p:nvSpPr>
        <p:spPr>
          <a:xfrm>
            <a:off x="604558" y="7705269"/>
            <a:ext cx="2898498" cy="158160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53F65DC4-1973-B36C-5EFD-CB3181C87010}"/>
              </a:ext>
            </a:extLst>
          </p:cNvPr>
          <p:cNvSpPr txBox="1"/>
          <p:nvPr/>
        </p:nvSpPr>
        <p:spPr>
          <a:xfrm>
            <a:off x="604559" y="7687380"/>
            <a:ext cx="5950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Plant A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60FBF1D-0772-4F60-A12A-E51E0B42D962}"/>
              </a:ext>
            </a:extLst>
          </p:cNvPr>
          <p:cNvSpPr txBox="1"/>
          <p:nvPr/>
        </p:nvSpPr>
        <p:spPr>
          <a:xfrm>
            <a:off x="5814022" y="7700620"/>
            <a:ext cx="5950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Plant B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FA8FB91-D746-89CA-A007-223703319101}"/>
              </a:ext>
            </a:extLst>
          </p:cNvPr>
          <p:cNvSpPr/>
          <p:nvPr/>
        </p:nvSpPr>
        <p:spPr>
          <a:xfrm>
            <a:off x="1002756" y="8000879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Hub 1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9610E3C4-4956-260E-273E-281C78E5263E}"/>
              </a:ext>
            </a:extLst>
          </p:cNvPr>
          <p:cNvSpPr/>
          <p:nvPr/>
        </p:nvSpPr>
        <p:spPr>
          <a:xfrm>
            <a:off x="2141729" y="7997961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Hub 2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DD88FA91-6E31-5FE2-472A-B520619AA9B7}"/>
              </a:ext>
            </a:extLst>
          </p:cNvPr>
          <p:cNvSpPr/>
          <p:nvPr/>
        </p:nvSpPr>
        <p:spPr>
          <a:xfrm>
            <a:off x="4077275" y="8000879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Hub 1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2BC81620-5C01-501B-E7E0-EE05EF5F7813}"/>
              </a:ext>
            </a:extLst>
          </p:cNvPr>
          <p:cNvSpPr/>
          <p:nvPr/>
        </p:nvSpPr>
        <p:spPr>
          <a:xfrm>
            <a:off x="5216248" y="7997961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Hub 2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11666530-4FEA-29ED-FCC7-30A2A8DC656E}"/>
              </a:ext>
            </a:extLst>
          </p:cNvPr>
          <p:cNvSpPr/>
          <p:nvPr/>
        </p:nvSpPr>
        <p:spPr>
          <a:xfrm rot="5400000">
            <a:off x="2392951" y="7488525"/>
            <a:ext cx="138677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6" name="Connector: Elbow 175">
            <a:extLst>
              <a:ext uri="{FF2B5EF4-FFF2-40B4-BE49-F238E27FC236}">
                <a16:creationId xmlns:a16="http://schemas.microsoft.com/office/drawing/2014/main" id="{2C7A500A-5B0C-8C32-EA19-6DAF3B77DDAF}"/>
              </a:ext>
            </a:extLst>
          </p:cNvPr>
          <p:cNvCxnSpPr>
            <a:cxnSpLocks/>
            <a:stCxn id="164" idx="3"/>
            <a:endCxn id="253" idx="1"/>
          </p:cNvCxnSpPr>
          <p:nvPr/>
        </p:nvCxnSpPr>
        <p:spPr>
          <a:xfrm rot="5400000">
            <a:off x="1729028" y="7235300"/>
            <a:ext cx="387839" cy="1078684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2877C8B-9741-B005-DAA5-6E3BE923D407}"/>
              </a:ext>
            </a:extLst>
          </p:cNvPr>
          <p:cNvSpPr/>
          <p:nvPr/>
        </p:nvSpPr>
        <p:spPr>
          <a:xfrm>
            <a:off x="1002754" y="8411627"/>
            <a:ext cx="77210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TB Box 1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AE9187E4-8BAD-7717-84D3-A0429C37B9D4}"/>
              </a:ext>
            </a:extLst>
          </p:cNvPr>
          <p:cNvSpPr/>
          <p:nvPr/>
        </p:nvSpPr>
        <p:spPr>
          <a:xfrm>
            <a:off x="2147895" y="8411627"/>
            <a:ext cx="77210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TB Box 2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B294FA7B-FF91-2424-DE7F-6F23F6D60E76}"/>
              </a:ext>
            </a:extLst>
          </p:cNvPr>
          <p:cNvSpPr/>
          <p:nvPr/>
        </p:nvSpPr>
        <p:spPr>
          <a:xfrm>
            <a:off x="4077272" y="8416957"/>
            <a:ext cx="77210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TB Box 1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C0EA3CDC-A368-2F98-C4B5-064D988CD7A5}"/>
              </a:ext>
            </a:extLst>
          </p:cNvPr>
          <p:cNvSpPr/>
          <p:nvPr/>
        </p:nvSpPr>
        <p:spPr>
          <a:xfrm>
            <a:off x="5216246" y="8416956"/>
            <a:ext cx="77210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TB Box 2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802C6C6C-ACBB-BBA8-32E9-1A9DA1F7C11E}"/>
              </a:ext>
            </a:extLst>
          </p:cNvPr>
          <p:cNvSpPr/>
          <p:nvPr/>
        </p:nvSpPr>
        <p:spPr>
          <a:xfrm>
            <a:off x="1742052" y="8132414"/>
            <a:ext cx="64558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9DA098FE-045F-C92C-5F0B-490443A50932}"/>
              </a:ext>
            </a:extLst>
          </p:cNvPr>
          <p:cNvSpPr/>
          <p:nvPr/>
        </p:nvSpPr>
        <p:spPr>
          <a:xfrm>
            <a:off x="1743270" y="8532864"/>
            <a:ext cx="63339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01" name="Connector: Elbow 200">
            <a:extLst>
              <a:ext uri="{FF2B5EF4-FFF2-40B4-BE49-F238E27FC236}">
                <a16:creationId xmlns:a16="http://schemas.microsoft.com/office/drawing/2014/main" id="{1512FD38-9622-E710-F18C-513C01CA1FB5}"/>
              </a:ext>
            </a:extLst>
          </p:cNvPr>
          <p:cNvCxnSpPr>
            <a:cxnSpLocks/>
            <a:stCxn id="190" idx="3"/>
            <a:endCxn id="191" idx="3"/>
          </p:cNvCxnSpPr>
          <p:nvPr/>
        </p:nvCxnSpPr>
        <p:spPr>
          <a:xfrm flipH="1">
            <a:off x="1806609" y="8155274"/>
            <a:ext cx="1" cy="400450"/>
          </a:xfrm>
          <a:prstGeom prst="bentConnector3">
            <a:avLst>
              <a:gd name="adj1" fmla="val -2286000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線コネクタ 8">
            <a:extLst>
              <a:ext uri="{FF2B5EF4-FFF2-40B4-BE49-F238E27FC236}">
                <a16:creationId xmlns:a16="http://schemas.microsoft.com/office/drawing/2014/main" id="{08DF1045-1624-DFBB-7415-4177FF9C5E03}"/>
              </a:ext>
            </a:extLst>
          </p:cNvPr>
          <p:cNvCxnSpPr>
            <a:cxnSpLocks/>
            <a:stCxn id="132" idx="3"/>
            <a:endCxn id="133" idx="1"/>
          </p:cNvCxnSpPr>
          <p:nvPr/>
        </p:nvCxnSpPr>
        <p:spPr>
          <a:xfrm flipV="1">
            <a:off x="2770457" y="7226741"/>
            <a:ext cx="893295" cy="1384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ctor: Elbow 217">
            <a:extLst>
              <a:ext uri="{FF2B5EF4-FFF2-40B4-BE49-F238E27FC236}">
                <a16:creationId xmlns:a16="http://schemas.microsoft.com/office/drawing/2014/main" id="{B041E4D8-DFCF-48CD-4AC4-1148AA3F1F99}"/>
              </a:ext>
            </a:extLst>
          </p:cNvPr>
          <p:cNvCxnSpPr>
            <a:cxnSpLocks/>
            <a:stCxn id="132" idx="3"/>
            <a:endCxn id="44" idx="1"/>
          </p:cNvCxnSpPr>
          <p:nvPr/>
        </p:nvCxnSpPr>
        <p:spPr>
          <a:xfrm flipV="1">
            <a:off x="2770457" y="5852457"/>
            <a:ext cx="822006" cy="1375668"/>
          </a:xfrm>
          <a:prstGeom prst="bentConnector3">
            <a:avLst>
              <a:gd name="adj1" fmla="val 5618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Rectangle 222">
            <a:extLst>
              <a:ext uri="{FF2B5EF4-FFF2-40B4-BE49-F238E27FC236}">
                <a16:creationId xmlns:a16="http://schemas.microsoft.com/office/drawing/2014/main" id="{56ABB6DB-83B8-E9D3-6846-A42BCCF7A7A6}"/>
              </a:ext>
            </a:extLst>
          </p:cNvPr>
          <p:cNvSpPr/>
          <p:nvPr/>
        </p:nvSpPr>
        <p:spPr>
          <a:xfrm>
            <a:off x="1003985" y="8846460"/>
            <a:ext cx="191437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14 Machine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23C0E144-D47A-A4DB-31FE-AC535FDE9701}"/>
              </a:ext>
            </a:extLst>
          </p:cNvPr>
          <p:cNvSpPr/>
          <p:nvPr/>
        </p:nvSpPr>
        <p:spPr>
          <a:xfrm>
            <a:off x="4077272" y="8870772"/>
            <a:ext cx="1914375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prstClr val="black"/>
                </a:solidFill>
              </a:rPr>
              <a:t>10 Machine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42790CF8-63E2-873A-7EFA-6D57ABB5AFBB}"/>
              </a:ext>
            </a:extLst>
          </p:cNvPr>
          <p:cNvSpPr/>
          <p:nvPr/>
        </p:nvSpPr>
        <p:spPr>
          <a:xfrm>
            <a:off x="828358" y="8348053"/>
            <a:ext cx="2413087" cy="86042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4FB3B3B-1159-7386-9941-ABA5712FAFC2}"/>
              </a:ext>
            </a:extLst>
          </p:cNvPr>
          <p:cNvSpPr/>
          <p:nvPr/>
        </p:nvSpPr>
        <p:spPr>
          <a:xfrm rot="5400000">
            <a:off x="1353182" y="7976125"/>
            <a:ext cx="60846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6B1C315F-A2D6-B7F3-D865-00E6A3303382}"/>
              </a:ext>
            </a:extLst>
          </p:cNvPr>
          <p:cNvSpPr/>
          <p:nvPr/>
        </p:nvSpPr>
        <p:spPr>
          <a:xfrm rot="5400000">
            <a:off x="2498871" y="7972490"/>
            <a:ext cx="60846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56" name="Connector: Elbow 255">
            <a:extLst>
              <a:ext uri="{FF2B5EF4-FFF2-40B4-BE49-F238E27FC236}">
                <a16:creationId xmlns:a16="http://schemas.microsoft.com/office/drawing/2014/main" id="{2C0A1B2B-9BB4-F888-3854-AEA988891823}"/>
              </a:ext>
            </a:extLst>
          </p:cNvPr>
          <p:cNvCxnSpPr>
            <a:cxnSpLocks/>
            <a:stCxn id="164" idx="3"/>
            <a:endCxn id="255" idx="1"/>
          </p:cNvCxnSpPr>
          <p:nvPr/>
        </p:nvCxnSpPr>
        <p:spPr>
          <a:xfrm rot="16200000" flipH="1">
            <a:off x="2303689" y="7739322"/>
            <a:ext cx="384204" cy="67005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Rectangle 259">
            <a:extLst>
              <a:ext uri="{FF2B5EF4-FFF2-40B4-BE49-F238E27FC236}">
                <a16:creationId xmlns:a16="http://schemas.microsoft.com/office/drawing/2014/main" id="{31E6D028-1EB3-ACE2-7A67-86C3677EC2EC}"/>
              </a:ext>
            </a:extLst>
          </p:cNvPr>
          <p:cNvSpPr/>
          <p:nvPr/>
        </p:nvSpPr>
        <p:spPr>
          <a:xfrm rot="5400000">
            <a:off x="4434723" y="7976125"/>
            <a:ext cx="60846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61" name="Connector: Elbow 260">
            <a:extLst>
              <a:ext uri="{FF2B5EF4-FFF2-40B4-BE49-F238E27FC236}">
                <a16:creationId xmlns:a16="http://schemas.microsoft.com/office/drawing/2014/main" id="{C622ECF2-91A1-FEE6-BCD3-2C2B5F71FA07}"/>
              </a:ext>
            </a:extLst>
          </p:cNvPr>
          <p:cNvCxnSpPr>
            <a:cxnSpLocks/>
            <a:stCxn id="164" idx="3"/>
            <a:endCxn id="260" idx="1"/>
          </p:cNvCxnSpPr>
          <p:nvPr/>
        </p:nvCxnSpPr>
        <p:spPr>
          <a:xfrm rot="16200000" flipH="1">
            <a:off x="3269798" y="6773213"/>
            <a:ext cx="387839" cy="2002857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Rectangle 263">
            <a:extLst>
              <a:ext uri="{FF2B5EF4-FFF2-40B4-BE49-F238E27FC236}">
                <a16:creationId xmlns:a16="http://schemas.microsoft.com/office/drawing/2014/main" id="{6C388215-3630-8B75-70B5-6B3542747102}"/>
              </a:ext>
            </a:extLst>
          </p:cNvPr>
          <p:cNvSpPr/>
          <p:nvPr/>
        </p:nvSpPr>
        <p:spPr>
          <a:xfrm rot="5400000">
            <a:off x="5584564" y="7971419"/>
            <a:ext cx="60846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65" name="Connector: Elbow 264">
            <a:extLst>
              <a:ext uri="{FF2B5EF4-FFF2-40B4-BE49-F238E27FC236}">
                <a16:creationId xmlns:a16="http://schemas.microsoft.com/office/drawing/2014/main" id="{82CE653A-9FF0-26AA-4853-DE504DA8398B}"/>
              </a:ext>
            </a:extLst>
          </p:cNvPr>
          <p:cNvCxnSpPr>
            <a:cxnSpLocks/>
            <a:stCxn id="164" idx="3"/>
            <a:endCxn id="264" idx="1"/>
          </p:cNvCxnSpPr>
          <p:nvPr/>
        </p:nvCxnSpPr>
        <p:spPr>
          <a:xfrm rot="16200000" flipH="1">
            <a:off x="3847072" y="6195940"/>
            <a:ext cx="383133" cy="3152698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Rectangle 279">
            <a:extLst>
              <a:ext uri="{FF2B5EF4-FFF2-40B4-BE49-F238E27FC236}">
                <a16:creationId xmlns:a16="http://schemas.microsoft.com/office/drawing/2014/main" id="{A92E310A-2210-B89A-EC19-E25C67D7BEA9}"/>
              </a:ext>
            </a:extLst>
          </p:cNvPr>
          <p:cNvSpPr/>
          <p:nvPr/>
        </p:nvSpPr>
        <p:spPr>
          <a:xfrm>
            <a:off x="2878270" y="8132414"/>
            <a:ext cx="64558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E0C125E9-71D6-1CB8-C60F-89C891C5FDD1}"/>
              </a:ext>
            </a:extLst>
          </p:cNvPr>
          <p:cNvSpPr/>
          <p:nvPr/>
        </p:nvSpPr>
        <p:spPr>
          <a:xfrm>
            <a:off x="2879488" y="8532864"/>
            <a:ext cx="63339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82" name="Connector: Elbow 281">
            <a:extLst>
              <a:ext uri="{FF2B5EF4-FFF2-40B4-BE49-F238E27FC236}">
                <a16:creationId xmlns:a16="http://schemas.microsoft.com/office/drawing/2014/main" id="{2E25B66D-6F74-39AE-F56F-FED7D4C8D11E}"/>
              </a:ext>
            </a:extLst>
          </p:cNvPr>
          <p:cNvCxnSpPr>
            <a:cxnSpLocks/>
            <a:stCxn id="280" idx="3"/>
            <a:endCxn id="281" idx="3"/>
          </p:cNvCxnSpPr>
          <p:nvPr/>
        </p:nvCxnSpPr>
        <p:spPr>
          <a:xfrm flipH="1">
            <a:off x="2942827" y="8155274"/>
            <a:ext cx="1" cy="400450"/>
          </a:xfrm>
          <a:prstGeom prst="bentConnector3">
            <a:avLst>
              <a:gd name="adj1" fmla="val -2286000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Rectangle 282">
            <a:extLst>
              <a:ext uri="{FF2B5EF4-FFF2-40B4-BE49-F238E27FC236}">
                <a16:creationId xmlns:a16="http://schemas.microsoft.com/office/drawing/2014/main" id="{8B618C06-0D41-CE76-78B2-586B16C8F6B8}"/>
              </a:ext>
            </a:extLst>
          </p:cNvPr>
          <p:cNvSpPr/>
          <p:nvPr/>
        </p:nvSpPr>
        <p:spPr>
          <a:xfrm>
            <a:off x="4817099" y="8129300"/>
            <a:ext cx="64558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A6B0A32-7703-37FF-28AA-0926481E2592}"/>
              </a:ext>
            </a:extLst>
          </p:cNvPr>
          <p:cNvSpPr/>
          <p:nvPr/>
        </p:nvSpPr>
        <p:spPr>
          <a:xfrm>
            <a:off x="4818317" y="8529750"/>
            <a:ext cx="63339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85" name="Connector: Elbow 284">
            <a:extLst>
              <a:ext uri="{FF2B5EF4-FFF2-40B4-BE49-F238E27FC236}">
                <a16:creationId xmlns:a16="http://schemas.microsoft.com/office/drawing/2014/main" id="{E5F8D08B-189D-3044-30D1-3C9C2CB72BAB}"/>
              </a:ext>
            </a:extLst>
          </p:cNvPr>
          <p:cNvCxnSpPr>
            <a:cxnSpLocks/>
            <a:stCxn id="283" idx="3"/>
            <a:endCxn id="284" idx="3"/>
          </p:cNvCxnSpPr>
          <p:nvPr/>
        </p:nvCxnSpPr>
        <p:spPr>
          <a:xfrm flipH="1">
            <a:off x="4881656" y="8152160"/>
            <a:ext cx="1" cy="400450"/>
          </a:xfrm>
          <a:prstGeom prst="bentConnector3">
            <a:avLst>
              <a:gd name="adj1" fmla="val -2286000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Rectangle 285">
            <a:extLst>
              <a:ext uri="{FF2B5EF4-FFF2-40B4-BE49-F238E27FC236}">
                <a16:creationId xmlns:a16="http://schemas.microsoft.com/office/drawing/2014/main" id="{ED552BAD-44CF-AC3B-E407-8F42AC63216E}"/>
              </a:ext>
            </a:extLst>
          </p:cNvPr>
          <p:cNvSpPr/>
          <p:nvPr/>
        </p:nvSpPr>
        <p:spPr>
          <a:xfrm>
            <a:off x="5960106" y="8124186"/>
            <a:ext cx="64558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CC4C5143-71B3-3AD3-D5A8-43032FF48413}"/>
              </a:ext>
            </a:extLst>
          </p:cNvPr>
          <p:cNvSpPr/>
          <p:nvPr/>
        </p:nvSpPr>
        <p:spPr>
          <a:xfrm>
            <a:off x="5961324" y="8524636"/>
            <a:ext cx="63339" cy="4571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288" name="Connector: Elbow 287">
            <a:extLst>
              <a:ext uri="{FF2B5EF4-FFF2-40B4-BE49-F238E27FC236}">
                <a16:creationId xmlns:a16="http://schemas.microsoft.com/office/drawing/2014/main" id="{DE1D5CDF-A194-6FDF-8CA1-208AB6B40A3F}"/>
              </a:ext>
            </a:extLst>
          </p:cNvPr>
          <p:cNvCxnSpPr>
            <a:cxnSpLocks/>
            <a:stCxn id="286" idx="3"/>
            <a:endCxn id="287" idx="3"/>
          </p:cNvCxnSpPr>
          <p:nvPr/>
        </p:nvCxnSpPr>
        <p:spPr>
          <a:xfrm flipH="1">
            <a:off x="6024663" y="8147046"/>
            <a:ext cx="1" cy="400450"/>
          </a:xfrm>
          <a:prstGeom prst="bentConnector3">
            <a:avLst>
              <a:gd name="adj1" fmla="val -22860000000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Rectangle 288">
            <a:extLst>
              <a:ext uri="{FF2B5EF4-FFF2-40B4-BE49-F238E27FC236}">
                <a16:creationId xmlns:a16="http://schemas.microsoft.com/office/drawing/2014/main" id="{353E95F1-2E6E-FD39-199D-A6B2688E530A}"/>
              </a:ext>
            </a:extLst>
          </p:cNvPr>
          <p:cNvSpPr/>
          <p:nvPr/>
        </p:nvSpPr>
        <p:spPr>
          <a:xfrm>
            <a:off x="3920836" y="8348052"/>
            <a:ext cx="2413087" cy="86042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887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0"/>
            <a:ext cx="6117062" cy="82449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Overall configuration diagram (Hardware configuration)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4" name="正方形/長方形 26">
            <a:extLst>
              <a:ext uri="{FF2B5EF4-FFF2-40B4-BE49-F238E27FC236}">
                <a16:creationId xmlns:a16="http://schemas.microsoft.com/office/drawing/2014/main" id="{ABE06946-7E18-3EBF-094E-0927A97D1194}"/>
              </a:ext>
            </a:extLst>
          </p:cNvPr>
          <p:cNvSpPr/>
          <p:nvPr/>
        </p:nvSpPr>
        <p:spPr>
          <a:xfrm>
            <a:off x="2712608" y="1160210"/>
            <a:ext cx="1794330" cy="5861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09FD7E-E1C2-68E5-4510-A33498B97223}"/>
              </a:ext>
            </a:extLst>
          </p:cNvPr>
          <p:cNvSpPr/>
          <p:nvPr/>
        </p:nvSpPr>
        <p:spPr>
          <a:xfrm>
            <a:off x="2790890" y="1273218"/>
            <a:ext cx="495586" cy="16653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FAF438-9A9D-A8C3-5B4C-B751ADF93974}"/>
              </a:ext>
            </a:extLst>
          </p:cNvPr>
          <p:cNvSpPr txBox="1"/>
          <p:nvPr/>
        </p:nvSpPr>
        <p:spPr>
          <a:xfrm>
            <a:off x="3286479" y="1241069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37F0D4-4651-20FB-9EF7-E19A22A7ED0B}"/>
              </a:ext>
            </a:extLst>
          </p:cNvPr>
          <p:cNvSpPr/>
          <p:nvPr/>
        </p:nvSpPr>
        <p:spPr>
          <a:xfrm>
            <a:off x="2790890" y="1470613"/>
            <a:ext cx="495586" cy="166539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8A74D5-7F7E-7209-0421-F3E20E484BD6}"/>
              </a:ext>
            </a:extLst>
          </p:cNvPr>
          <p:cNvSpPr txBox="1"/>
          <p:nvPr/>
        </p:nvSpPr>
        <p:spPr>
          <a:xfrm>
            <a:off x="3286477" y="1438463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2" name="正方形/長方形 26">
            <a:extLst>
              <a:ext uri="{FF2B5EF4-FFF2-40B4-BE49-F238E27FC236}">
                <a16:creationId xmlns:a16="http://schemas.microsoft.com/office/drawing/2014/main" id="{C806EFC6-DE12-4D84-E18F-B958949B8CAD}"/>
              </a:ext>
            </a:extLst>
          </p:cNvPr>
          <p:cNvSpPr/>
          <p:nvPr/>
        </p:nvSpPr>
        <p:spPr>
          <a:xfrm>
            <a:off x="4585220" y="1160210"/>
            <a:ext cx="1794330" cy="87307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8" name="正方形/長方形 42">
            <a:extLst>
              <a:ext uri="{FF2B5EF4-FFF2-40B4-BE49-F238E27FC236}">
                <a16:creationId xmlns:a16="http://schemas.microsoft.com/office/drawing/2014/main" id="{790FFD99-1292-CE18-00E5-306863FF2B44}"/>
              </a:ext>
            </a:extLst>
          </p:cNvPr>
          <p:cNvSpPr/>
          <p:nvPr/>
        </p:nvSpPr>
        <p:spPr>
          <a:xfrm>
            <a:off x="594608" y="2192003"/>
            <a:ext cx="2898498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3760B3-6199-B893-9776-3E4DD80D7C9E}"/>
              </a:ext>
            </a:extLst>
          </p:cNvPr>
          <p:cNvSpPr txBox="1"/>
          <p:nvPr/>
        </p:nvSpPr>
        <p:spPr>
          <a:xfrm>
            <a:off x="1019019" y="2213927"/>
            <a:ext cx="17043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Control Box in server room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8C18CDC-8240-5D76-AAF5-8CBE45F4B1C5}"/>
              </a:ext>
            </a:extLst>
          </p:cNvPr>
          <p:cNvSpPr/>
          <p:nvPr/>
        </p:nvSpPr>
        <p:spPr>
          <a:xfrm>
            <a:off x="755760" y="2503756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97C2614-3E5A-EDD8-00B5-EC6BF814C6A4}"/>
              </a:ext>
            </a:extLst>
          </p:cNvPr>
          <p:cNvSpPr/>
          <p:nvPr/>
        </p:nvSpPr>
        <p:spPr>
          <a:xfrm>
            <a:off x="2224298" y="2503756"/>
            <a:ext cx="475987" cy="574294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srgbClr val="00B050"/>
                </a:solidFill>
              </a:rPr>
              <a:t>HUB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2E4E10E-F174-7E56-2F4A-F9D31E935F11}"/>
              </a:ext>
            </a:extLst>
          </p:cNvPr>
          <p:cNvSpPr/>
          <p:nvPr/>
        </p:nvSpPr>
        <p:spPr>
          <a:xfrm>
            <a:off x="1706382" y="2776992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748F6D0-5655-679B-E6A9-82D98BE85902}"/>
              </a:ext>
            </a:extLst>
          </p:cNvPr>
          <p:cNvSpPr/>
          <p:nvPr/>
        </p:nvSpPr>
        <p:spPr>
          <a:xfrm>
            <a:off x="2141730" y="2772357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194CA81-34FB-2221-BA63-28FE91BC8244}"/>
              </a:ext>
            </a:extLst>
          </p:cNvPr>
          <p:cNvCxnSpPr>
            <a:stCxn id="76" idx="3"/>
            <a:endCxn id="80" idx="1"/>
          </p:cNvCxnSpPr>
          <p:nvPr/>
        </p:nvCxnSpPr>
        <p:spPr>
          <a:xfrm flipV="1">
            <a:off x="1845059" y="2795217"/>
            <a:ext cx="296671" cy="4635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458EE354-5BCE-09EC-9D12-22318CA6BEB8}"/>
              </a:ext>
            </a:extLst>
          </p:cNvPr>
          <p:cNvSpPr/>
          <p:nvPr/>
        </p:nvSpPr>
        <p:spPr>
          <a:xfrm>
            <a:off x="4656834" y="1304066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0028735-F52B-2B33-5F20-EA13D18263D8}"/>
              </a:ext>
            </a:extLst>
          </p:cNvPr>
          <p:cNvSpPr/>
          <p:nvPr/>
        </p:nvSpPr>
        <p:spPr>
          <a:xfrm>
            <a:off x="5127381" y="1301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30F9833-75D4-C574-E82F-2D54F1706663}"/>
              </a:ext>
            </a:extLst>
          </p:cNvPr>
          <p:cNvSpPr/>
          <p:nvPr/>
        </p:nvSpPr>
        <p:spPr>
          <a:xfrm>
            <a:off x="4656834" y="1365782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24E0F0C7-2E81-790A-B80E-588CB096CF3C}"/>
              </a:ext>
            </a:extLst>
          </p:cNvPr>
          <p:cNvSpPr/>
          <p:nvPr/>
        </p:nvSpPr>
        <p:spPr>
          <a:xfrm>
            <a:off x="5127381" y="136319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1F71B59-0086-0A87-9B23-3CB06A170DFF}"/>
              </a:ext>
            </a:extLst>
          </p:cNvPr>
          <p:cNvCxnSpPr>
            <a:stCxn id="84" idx="3"/>
            <a:endCxn id="88" idx="1"/>
          </p:cNvCxnSpPr>
          <p:nvPr/>
        </p:nvCxnSpPr>
        <p:spPr>
          <a:xfrm flipV="1">
            <a:off x="4704459" y="1324334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78E6774-A67E-2274-1A00-F46F1D09C83A}"/>
              </a:ext>
            </a:extLst>
          </p:cNvPr>
          <p:cNvCxnSpPr>
            <a:cxnSpLocks/>
            <a:stCxn id="90" idx="3"/>
            <a:endCxn id="91" idx="1"/>
          </p:cNvCxnSpPr>
          <p:nvPr/>
        </p:nvCxnSpPr>
        <p:spPr>
          <a:xfrm flipV="1">
            <a:off x="4704459" y="1386049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EFCB203E-24B3-90CD-ABCF-5910CD392537}"/>
              </a:ext>
            </a:extLst>
          </p:cNvPr>
          <p:cNvSpPr txBox="1"/>
          <p:nvPr/>
        </p:nvSpPr>
        <p:spPr>
          <a:xfrm>
            <a:off x="5192015" y="1228879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0963032-F021-7030-99D3-C556D6206C52}"/>
              </a:ext>
            </a:extLst>
          </p:cNvPr>
          <p:cNvSpPr/>
          <p:nvPr/>
        </p:nvSpPr>
        <p:spPr>
          <a:xfrm>
            <a:off x="4656832" y="1493846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64944CE-7BAB-8881-1B8E-88745CFB9169}"/>
              </a:ext>
            </a:extLst>
          </p:cNvPr>
          <p:cNvSpPr/>
          <p:nvPr/>
        </p:nvSpPr>
        <p:spPr>
          <a:xfrm>
            <a:off x="5127381" y="149125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413285A-CE82-6BB6-FC02-8106DB12968B}"/>
              </a:ext>
            </a:extLst>
          </p:cNvPr>
          <p:cNvSpPr/>
          <p:nvPr/>
        </p:nvSpPr>
        <p:spPr>
          <a:xfrm>
            <a:off x="4656832" y="155556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312DCF8-AF71-D983-7B8E-98F068A6C21E}"/>
              </a:ext>
            </a:extLst>
          </p:cNvPr>
          <p:cNvSpPr/>
          <p:nvPr/>
        </p:nvSpPr>
        <p:spPr>
          <a:xfrm>
            <a:off x="5127381" y="155297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BB3E23F7-7F54-1D9F-0D49-983617C58B23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 flipV="1">
            <a:off x="4704457" y="1514113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34B97D57-487C-42C1-1076-92AED3AE7787}"/>
              </a:ext>
            </a:extLst>
          </p:cNvPr>
          <p:cNvCxnSpPr>
            <a:cxnSpLocks/>
            <a:stCxn id="105" idx="3"/>
            <a:endCxn id="106" idx="1"/>
          </p:cNvCxnSpPr>
          <p:nvPr/>
        </p:nvCxnSpPr>
        <p:spPr>
          <a:xfrm flipV="1">
            <a:off x="4704457" y="1575829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CAEF68CE-94DB-1B5A-B37D-BB2FDD876C69}"/>
              </a:ext>
            </a:extLst>
          </p:cNvPr>
          <p:cNvSpPr txBox="1"/>
          <p:nvPr/>
        </p:nvSpPr>
        <p:spPr>
          <a:xfrm>
            <a:off x="5192015" y="1420068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9C55042-BFF6-9A70-3FA9-333312DFD04D}"/>
              </a:ext>
            </a:extLst>
          </p:cNvPr>
          <p:cNvSpPr txBox="1"/>
          <p:nvPr/>
        </p:nvSpPr>
        <p:spPr>
          <a:xfrm>
            <a:off x="5192342" y="1611258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7C82B6D2-F485-DAD5-69CB-86F1D7AC50CA}"/>
              </a:ext>
            </a:extLst>
          </p:cNvPr>
          <p:cNvGrpSpPr/>
          <p:nvPr/>
        </p:nvGrpSpPr>
        <p:grpSpPr>
          <a:xfrm>
            <a:off x="4656833" y="1711397"/>
            <a:ext cx="518173" cy="48687"/>
            <a:chOff x="4656829" y="4677026"/>
            <a:chExt cx="518173" cy="48687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929E3B-F540-1267-F9B8-07758F17DE4A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9FC0230-42EB-E748-3260-C3ADA233E3AE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2F6C4BE-30A4-C886-3DE3-D9DC7A30D4BF}"/>
                </a:ext>
              </a:extLst>
            </p:cNvPr>
            <p:cNvCxnSpPr>
              <a:stCxn id="109" idx="3"/>
              <a:endCxn id="112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F6AFD40B-0CFA-B4B7-C726-AD8DF0A631D4}"/>
              </a:ext>
            </a:extLst>
          </p:cNvPr>
          <p:cNvSpPr txBox="1"/>
          <p:nvPr/>
        </p:nvSpPr>
        <p:spPr>
          <a:xfrm>
            <a:off x="5192015" y="1802449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5146DA5-22C2-E38C-8F2D-93B59D1BFAB8}"/>
              </a:ext>
            </a:extLst>
          </p:cNvPr>
          <p:cNvSpPr/>
          <p:nvPr/>
        </p:nvSpPr>
        <p:spPr>
          <a:xfrm>
            <a:off x="4656832" y="1899502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E6A3568-F86D-6111-7BAA-496EAA829CC0}"/>
              </a:ext>
            </a:extLst>
          </p:cNvPr>
          <p:cNvSpPr/>
          <p:nvPr/>
        </p:nvSpPr>
        <p:spPr>
          <a:xfrm>
            <a:off x="5127381" y="189653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5D7C94A8-104B-71A0-FE1E-239D578F169A}"/>
              </a:ext>
            </a:extLst>
          </p:cNvPr>
          <p:cNvCxnSpPr>
            <a:cxnSpLocks/>
            <a:stCxn id="121" idx="3"/>
            <a:endCxn id="122" idx="1"/>
          </p:cNvCxnSpPr>
          <p:nvPr/>
        </p:nvCxnSpPr>
        <p:spPr>
          <a:xfrm flipV="1">
            <a:off x="4704457" y="1919390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8" name="正方形/長方形 42">
            <a:extLst>
              <a:ext uri="{FF2B5EF4-FFF2-40B4-BE49-F238E27FC236}">
                <a16:creationId xmlns:a16="http://schemas.microsoft.com/office/drawing/2014/main" id="{4EBFBE95-10CA-2795-4ED7-4971BD36F490}"/>
              </a:ext>
            </a:extLst>
          </p:cNvPr>
          <p:cNvSpPr/>
          <p:nvPr/>
        </p:nvSpPr>
        <p:spPr>
          <a:xfrm>
            <a:off x="3541661" y="2192003"/>
            <a:ext cx="2787090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9" name="正方形/長方形 30">
            <a:extLst>
              <a:ext uri="{FF2B5EF4-FFF2-40B4-BE49-F238E27FC236}">
                <a16:creationId xmlns:a16="http://schemas.microsoft.com/office/drawing/2014/main" id="{4C3C858D-FEDD-7291-84F0-561425666DDF}"/>
              </a:ext>
            </a:extLst>
          </p:cNvPr>
          <p:cNvSpPr/>
          <p:nvPr/>
        </p:nvSpPr>
        <p:spPr>
          <a:xfrm>
            <a:off x="3683129" y="2615332"/>
            <a:ext cx="2529463" cy="3293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Monitoring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6FD300A7-E49F-41A8-8C10-926FF21D34C3}"/>
              </a:ext>
            </a:extLst>
          </p:cNvPr>
          <p:cNvSpPr/>
          <p:nvPr/>
        </p:nvSpPr>
        <p:spPr>
          <a:xfrm>
            <a:off x="2631780" y="2762485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B37E09F-0E77-1D4B-0578-03D8F79FCBBE}"/>
              </a:ext>
            </a:extLst>
          </p:cNvPr>
          <p:cNvSpPr/>
          <p:nvPr/>
        </p:nvSpPr>
        <p:spPr>
          <a:xfrm>
            <a:off x="3612952" y="2761101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11666530-4FEA-29ED-FCC7-30A2A8DC656E}"/>
              </a:ext>
            </a:extLst>
          </p:cNvPr>
          <p:cNvSpPr/>
          <p:nvPr/>
        </p:nvSpPr>
        <p:spPr>
          <a:xfrm rot="5400000">
            <a:off x="2392951" y="3045745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2877C8B-9741-B005-DAA5-6E3BE923D407}"/>
              </a:ext>
            </a:extLst>
          </p:cNvPr>
          <p:cNvSpPr/>
          <p:nvPr/>
        </p:nvSpPr>
        <p:spPr>
          <a:xfrm>
            <a:off x="1708348" y="4564464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cxnSp>
        <p:nvCxnSpPr>
          <p:cNvPr id="215" name="直線コネクタ 8">
            <a:extLst>
              <a:ext uri="{FF2B5EF4-FFF2-40B4-BE49-F238E27FC236}">
                <a16:creationId xmlns:a16="http://schemas.microsoft.com/office/drawing/2014/main" id="{08DF1045-1624-DFBB-7415-4177FF9C5E03}"/>
              </a:ext>
            </a:extLst>
          </p:cNvPr>
          <p:cNvCxnSpPr>
            <a:cxnSpLocks/>
            <a:stCxn id="132" idx="3"/>
            <a:endCxn id="133" idx="1"/>
          </p:cNvCxnSpPr>
          <p:nvPr/>
        </p:nvCxnSpPr>
        <p:spPr>
          <a:xfrm flipV="1">
            <a:off x="2770457" y="2783961"/>
            <a:ext cx="842495" cy="1384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FA8FB91-D746-89CA-A007-223703319101}"/>
              </a:ext>
            </a:extLst>
          </p:cNvPr>
          <p:cNvSpPr/>
          <p:nvPr/>
        </p:nvSpPr>
        <p:spPr>
          <a:xfrm>
            <a:off x="1706382" y="4079994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Hub 1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4FB3B3B-1159-7386-9941-ABA5712FAFC2}"/>
              </a:ext>
            </a:extLst>
          </p:cNvPr>
          <p:cNvSpPr/>
          <p:nvPr/>
        </p:nvSpPr>
        <p:spPr>
          <a:xfrm rot="5400000">
            <a:off x="2056808" y="4055240"/>
            <a:ext cx="60846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9A3422-08D2-E304-BAE6-E7F3FECE030F}"/>
              </a:ext>
            </a:extLst>
          </p:cNvPr>
          <p:cNvSpPr/>
          <p:nvPr/>
        </p:nvSpPr>
        <p:spPr>
          <a:xfrm>
            <a:off x="514350" y="2058811"/>
            <a:ext cx="5872163" cy="127601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" name="正方形/長方形 101">
            <a:extLst>
              <a:ext uri="{FF2B5EF4-FFF2-40B4-BE49-F238E27FC236}">
                <a16:creationId xmlns:a16="http://schemas.microsoft.com/office/drawing/2014/main" id="{E4DACB70-4929-F27A-F531-DF1E72FF5A17}"/>
              </a:ext>
            </a:extLst>
          </p:cNvPr>
          <p:cNvSpPr/>
          <p:nvPr/>
        </p:nvSpPr>
        <p:spPr>
          <a:xfrm>
            <a:off x="594608" y="1874879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Server room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4894BF-A6F2-851C-BB76-F46C7E36C53D}"/>
              </a:ext>
            </a:extLst>
          </p:cNvPr>
          <p:cNvSpPr/>
          <p:nvPr/>
        </p:nvSpPr>
        <p:spPr>
          <a:xfrm>
            <a:off x="513532" y="3527604"/>
            <a:ext cx="5937251" cy="4000418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正方形/長方形 101">
            <a:extLst>
              <a:ext uri="{FF2B5EF4-FFF2-40B4-BE49-F238E27FC236}">
                <a16:creationId xmlns:a16="http://schemas.microsoft.com/office/drawing/2014/main" id="{87F3C884-EB0C-6AE5-6E02-043B6C5F2E2B}"/>
              </a:ext>
            </a:extLst>
          </p:cNvPr>
          <p:cNvSpPr/>
          <p:nvPr/>
        </p:nvSpPr>
        <p:spPr>
          <a:xfrm>
            <a:off x="594607" y="3400038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A1107D2-515D-0C34-5954-EA168661E31A}"/>
              </a:ext>
            </a:extLst>
          </p:cNvPr>
          <p:cNvCxnSpPr>
            <a:cxnSpLocks/>
            <a:stCxn id="253" idx="1"/>
            <a:endCxn id="164" idx="3"/>
          </p:cNvCxnSpPr>
          <p:nvPr/>
        </p:nvCxnSpPr>
        <p:spPr>
          <a:xfrm rot="5400000" flipH="1" flipV="1">
            <a:off x="1819893" y="3405281"/>
            <a:ext cx="909734" cy="375058"/>
          </a:xfrm>
          <a:prstGeom prst="bentConnector3">
            <a:avLst>
              <a:gd name="adj1" fmla="val 24872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441BAD56-E302-2C7C-8E48-FAAA2895FD56}"/>
              </a:ext>
            </a:extLst>
          </p:cNvPr>
          <p:cNvCxnSpPr>
            <a:cxnSpLocks/>
            <a:stCxn id="63" idx="1"/>
            <a:endCxn id="164" idx="3"/>
          </p:cNvCxnSpPr>
          <p:nvPr/>
        </p:nvCxnSpPr>
        <p:spPr>
          <a:xfrm rot="16200000" flipV="1">
            <a:off x="3246071" y="2354162"/>
            <a:ext cx="911047" cy="2478610"/>
          </a:xfrm>
          <a:prstGeom prst="bentConnector3">
            <a:avLst>
              <a:gd name="adj1" fmla="val 2490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01633BBC-26CB-E361-D626-F8F013610E00}"/>
              </a:ext>
            </a:extLst>
          </p:cNvPr>
          <p:cNvSpPr/>
          <p:nvPr/>
        </p:nvSpPr>
        <p:spPr>
          <a:xfrm>
            <a:off x="904875" y="4077815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8107E70-1D68-99DC-FD9F-805E7A040E73}"/>
              </a:ext>
            </a:extLst>
          </p:cNvPr>
          <p:cNvSpPr/>
          <p:nvPr/>
        </p:nvSpPr>
        <p:spPr>
          <a:xfrm>
            <a:off x="1122873" y="435416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8E10F7-4AC7-DA1B-0339-7B3868E1CB99}"/>
              </a:ext>
            </a:extLst>
          </p:cNvPr>
          <p:cNvSpPr/>
          <p:nvPr/>
        </p:nvSpPr>
        <p:spPr>
          <a:xfrm>
            <a:off x="1196683" y="435416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C7C411-9D9D-6653-3BAA-C29A90F2CD6C}"/>
              </a:ext>
            </a:extLst>
          </p:cNvPr>
          <p:cNvSpPr/>
          <p:nvPr/>
        </p:nvSpPr>
        <p:spPr>
          <a:xfrm>
            <a:off x="1676598" y="472495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544AA1-CC20-D8EF-116A-98072DCDDA36}"/>
              </a:ext>
            </a:extLst>
          </p:cNvPr>
          <p:cNvSpPr/>
          <p:nvPr/>
        </p:nvSpPr>
        <p:spPr>
          <a:xfrm>
            <a:off x="1674712" y="467118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C92AED01-7FD0-4DEF-C36F-D39447069561}"/>
              </a:ext>
            </a:extLst>
          </p:cNvPr>
          <p:cNvCxnSpPr>
            <a:cxnSpLocks/>
            <a:stCxn id="42" idx="1"/>
            <a:endCxn id="39" idx="2"/>
          </p:cNvCxnSpPr>
          <p:nvPr/>
        </p:nvCxnSpPr>
        <p:spPr>
          <a:xfrm rot="10800000">
            <a:off x="1154544" y="4399886"/>
            <a:ext cx="522055" cy="34792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3A9754E5-DD5E-9E1F-BB2D-17AA76E5D7CF}"/>
              </a:ext>
            </a:extLst>
          </p:cNvPr>
          <p:cNvCxnSpPr>
            <a:cxnSpLocks/>
            <a:stCxn id="43" idx="1"/>
            <a:endCxn id="41" idx="2"/>
          </p:cNvCxnSpPr>
          <p:nvPr/>
        </p:nvCxnSpPr>
        <p:spPr>
          <a:xfrm rot="10800000">
            <a:off x="1228354" y="4399884"/>
            <a:ext cx="446359" cy="294164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37E1A295-EBF8-8CB6-1CC0-4E598EAC7C70}"/>
              </a:ext>
            </a:extLst>
          </p:cNvPr>
          <p:cNvSpPr/>
          <p:nvPr/>
        </p:nvSpPr>
        <p:spPr>
          <a:xfrm>
            <a:off x="2053631" y="435416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CE6FF55-529B-E190-5396-644D5D8C77F6}"/>
              </a:ext>
            </a:extLst>
          </p:cNvPr>
          <p:cNvSpPr/>
          <p:nvPr/>
        </p:nvSpPr>
        <p:spPr>
          <a:xfrm>
            <a:off x="2053631" y="454160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64429E3-2AA2-1972-C09C-1B721B46E16D}"/>
              </a:ext>
            </a:extLst>
          </p:cNvPr>
          <p:cNvCxnSpPr>
            <a:cxnSpLocks/>
            <a:stCxn id="56" idx="2"/>
            <a:endCxn id="57" idx="0"/>
          </p:cNvCxnSpPr>
          <p:nvPr/>
        </p:nvCxnSpPr>
        <p:spPr>
          <a:xfrm>
            <a:off x="2085301" y="4399883"/>
            <a:ext cx="0" cy="141721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B498E12-A6F8-F9FA-71E8-D193C642E96F}"/>
              </a:ext>
            </a:extLst>
          </p:cNvPr>
          <p:cNvSpPr/>
          <p:nvPr/>
        </p:nvSpPr>
        <p:spPr>
          <a:xfrm>
            <a:off x="4562016" y="4565777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4899181-B8C6-3C84-8C51-664492A66768}"/>
              </a:ext>
            </a:extLst>
          </p:cNvPr>
          <p:cNvSpPr/>
          <p:nvPr/>
        </p:nvSpPr>
        <p:spPr>
          <a:xfrm>
            <a:off x="4560050" y="4081307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/>
              <a:t>Switching</a:t>
            </a:r>
          </a:p>
          <a:p>
            <a:pPr algn="ctr" defTabSz="914271"/>
            <a:r>
              <a:rPr kumimoji="1" lang="en-US" sz="800" kern="0" dirty="0"/>
              <a:t>Hub 2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9965DF2-BB92-7B56-1BBB-F25AE28A1F49}"/>
              </a:ext>
            </a:extLst>
          </p:cNvPr>
          <p:cNvSpPr/>
          <p:nvPr/>
        </p:nvSpPr>
        <p:spPr>
          <a:xfrm rot="5400000">
            <a:off x="4910476" y="4056553"/>
            <a:ext cx="60846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A3A71B7-60AE-082E-8A28-EB1DB4D4D25D}"/>
              </a:ext>
            </a:extLst>
          </p:cNvPr>
          <p:cNvSpPr/>
          <p:nvPr/>
        </p:nvSpPr>
        <p:spPr>
          <a:xfrm>
            <a:off x="3758543" y="4079128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1DA680A-89B2-6096-9445-3DA8411EC2AB}"/>
              </a:ext>
            </a:extLst>
          </p:cNvPr>
          <p:cNvSpPr/>
          <p:nvPr/>
        </p:nvSpPr>
        <p:spPr>
          <a:xfrm>
            <a:off x="3976541" y="435547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E01FA6C-6CC9-4201-DD23-C0FBFFADE810}"/>
              </a:ext>
            </a:extLst>
          </p:cNvPr>
          <p:cNvSpPr/>
          <p:nvPr/>
        </p:nvSpPr>
        <p:spPr>
          <a:xfrm>
            <a:off x="4050351" y="435547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8FB2F5C-7F94-6B6E-4B01-07336F8F6C2C}"/>
              </a:ext>
            </a:extLst>
          </p:cNvPr>
          <p:cNvSpPr/>
          <p:nvPr/>
        </p:nvSpPr>
        <p:spPr>
          <a:xfrm>
            <a:off x="4530266" y="472626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0455DEA-D783-971F-03F5-13DE7F519172}"/>
              </a:ext>
            </a:extLst>
          </p:cNvPr>
          <p:cNvSpPr/>
          <p:nvPr/>
        </p:nvSpPr>
        <p:spPr>
          <a:xfrm>
            <a:off x="4528380" y="467250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618E663E-5EA4-DB61-6822-83F2DA5E6B25}"/>
              </a:ext>
            </a:extLst>
          </p:cNvPr>
          <p:cNvCxnSpPr>
            <a:cxnSpLocks/>
            <a:stCxn id="67" idx="1"/>
            <a:endCxn id="65" idx="2"/>
          </p:cNvCxnSpPr>
          <p:nvPr/>
        </p:nvCxnSpPr>
        <p:spPr>
          <a:xfrm rot="10800000">
            <a:off x="4008212" y="4401199"/>
            <a:ext cx="522055" cy="34792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C889CB75-8251-2C4C-96F1-03E1E679AF17}"/>
              </a:ext>
            </a:extLst>
          </p:cNvPr>
          <p:cNvCxnSpPr>
            <a:cxnSpLocks/>
            <a:stCxn id="68" idx="1"/>
            <a:endCxn id="66" idx="2"/>
          </p:cNvCxnSpPr>
          <p:nvPr/>
        </p:nvCxnSpPr>
        <p:spPr>
          <a:xfrm rot="10800000">
            <a:off x="4082022" y="4401197"/>
            <a:ext cx="446359" cy="294164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38D2B6C5-76A3-171B-7BE3-D85B03BC5139}"/>
              </a:ext>
            </a:extLst>
          </p:cNvPr>
          <p:cNvSpPr/>
          <p:nvPr/>
        </p:nvSpPr>
        <p:spPr>
          <a:xfrm>
            <a:off x="4907299" y="435547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07BC0E8-26B3-5121-8681-84DAC978C130}"/>
              </a:ext>
            </a:extLst>
          </p:cNvPr>
          <p:cNvSpPr/>
          <p:nvPr/>
        </p:nvSpPr>
        <p:spPr>
          <a:xfrm>
            <a:off x="4907299" y="454291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6603330-ABB2-6D97-6F4E-66C0B99D7B74}"/>
              </a:ext>
            </a:extLst>
          </p:cNvPr>
          <p:cNvCxnSpPr>
            <a:cxnSpLocks/>
            <a:stCxn id="71" idx="2"/>
            <a:endCxn id="72" idx="0"/>
          </p:cNvCxnSpPr>
          <p:nvPr/>
        </p:nvCxnSpPr>
        <p:spPr>
          <a:xfrm>
            <a:off x="4938969" y="4401196"/>
            <a:ext cx="0" cy="141721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9F276EFE-0328-99EB-B0D3-3D74B8D6737B}"/>
              </a:ext>
            </a:extLst>
          </p:cNvPr>
          <p:cNvSpPr/>
          <p:nvPr/>
        </p:nvSpPr>
        <p:spPr>
          <a:xfrm>
            <a:off x="719139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1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5AF6FCA-9028-9EE4-6578-C23EF3CF3023}"/>
              </a:ext>
            </a:extLst>
          </p:cNvPr>
          <p:cNvSpPr/>
          <p:nvPr/>
        </p:nvSpPr>
        <p:spPr>
          <a:xfrm>
            <a:off x="719139" y="556968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2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EFD1F8C-6A5D-DA6A-34D0-C1C82CB0B88C}"/>
              </a:ext>
            </a:extLst>
          </p:cNvPr>
          <p:cNvSpPr/>
          <p:nvPr/>
        </p:nvSpPr>
        <p:spPr>
          <a:xfrm>
            <a:off x="719139" y="6085263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1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0782DB3-0F3E-DB56-15C6-55F0D4423C39}"/>
              </a:ext>
            </a:extLst>
          </p:cNvPr>
          <p:cNvSpPr/>
          <p:nvPr/>
        </p:nvSpPr>
        <p:spPr>
          <a:xfrm>
            <a:off x="719139" y="6594911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1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0AD238A-F3C8-DF3C-EFD7-DF4C990351BB}"/>
              </a:ext>
            </a:extLst>
          </p:cNvPr>
          <p:cNvSpPr/>
          <p:nvPr/>
        </p:nvSpPr>
        <p:spPr>
          <a:xfrm>
            <a:off x="717451" y="7104559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Sun max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AA6F42F-EC8F-35D4-5BD2-90DEA9AE69D9}"/>
              </a:ext>
            </a:extLst>
          </p:cNvPr>
          <p:cNvSpPr/>
          <p:nvPr/>
        </p:nvSpPr>
        <p:spPr>
          <a:xfrm>
            <a:off x="1932981" y="48408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8959C55-56A8-4875-4D4C-C6FEACA965F0}"/>
              </a:ext>
            </a:extLst>
          </p:cNvPr>
          <p:cNvSpPr/>
          <p:nvPr/>
        </p:nvSpPr>
        <p:spPr>
          <a:xfrm>
            <a:off x="1675050" y="518918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A2ECA35B-78D1-A55C-349B-E3B7C28C761A}"/>
              </a:ext>
            </a:extLst>
          </p:cNvPr>
          <p:cNvSpPr/>
          <p:nvPr/>
        </p:nvSpPr>
        <p:spPr>
          <a:xfrm>
            <a:off x="1675049" y="56994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707FC35-4F87-0B66-B401-D7380A4D0FB8}"/>
              </a:ext>
            </a:extLst>
          </p:cNvPr>
          <p:cNvSpPr/>
          <p:nvPr/>
        </p:nvSpPr>
        <p:spPr>
          <a:xfrm>
            <a:off x="1674712" y="620817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B6AA25D-9045-E2DB-7B8E-3C4CCCCAE4F3}"/>
              </a:ext>
            </a:extLst>
          </p:cNvPr>
          <p:cNvSpPr/>
          <p:nvPr/>
        </p:nvSpPr>
        <p:spPr>
          <a:xfrm>
            <a:off x="1674712" y="671685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A57E5D36-B53F-15CC-B32B-1D28283032DD}"/>
              </a:ext>
            </a:extLst>
          </p:cNvPr>
          <p:cNvSpPr/>
          <p:nvPr/>
        </p:nvSpPr>
        <p:spPr>
          <a:xfrm>
            <a:off x="1675049" y="723130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E86A012-0523-4B8C-F458-A7C0540C573C}"/>
              </a:ext>
            </a:extLst>
          </p:cNvPr>
          <p:cNvSpPr/>
          <p:nvPr/>
        </p:nvSpPr>
        <p:spPr>
          <a:xfrm>
            <a:off x="2208165" y="48408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16" name="Connector: Elbow 115">
            <a:extLst>
              <a:ext uri="{FF2B5EF4-FFF2-40B4-BE49-F238E27FC236}">
                <a16:creationId xmlns:a16="http://schemas.microsoft.com/office/drawing/2014/main" id="{206C9014-A363-D6F8-22A1-F1EB5BAD8D5E}"/>
              </a:ext>
            </a:extLst>
          </p:cNvPr>
          <p:cNvCxnSpPr>
            <a:cxnSpLocks/>
            <a:stCxn id="98" idx="3"/>
            <a:endCxn id="97" idx="2"/>
          </p:cNvCxnSpPr>
          <p:nvPr/>
        </p:nvCxnSpPr>
        <p:spPr>
          <a:xfrm flipV="1">
            <a:off x="1738389" y="4886534"/>
            <a:ext cx="226262" cy="325512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40FC546B-9D9E-6636-B371-390AF28BEF53}"/>
              </a:ext>
            </a:extLst>
          </p:cNvPr>
          <p:cNvCxnSpPr>
            <a:cxnSpLocks/>
            <a:stCxn id="100" idx="3"/>
            <a:endCxn id="97" idx="2"/>
          </p:cNvCxnSpPr>
          <p:nvPr/>
        </p:nvCxnSpPr>
        <p:spPr>
          <a:xfrm flipV="1">
            <a:off x="1738388" y="4886534"/>
            <a:ext cx="226263" cy="835825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or: Elbow 126">
            <a:extLst>
              <a:ext uri="{FF2B5EF4-FFF2-40B4-BE49-F238E27FC236}">
                <a16:creationId xmlns:a16="http://schemas.microsoft.com/office/drawing/2014/main" id="{74AC3F13-1C11-214A-A1D0-37694B99D151}"/>
              </a:ext>
            </a:extLst>
          </p:cNvPr>
          <p:cNvCxnSpPr>
            <a:cxnSpLocks/>
            <a:stCxn id="102" idx="3"/>
            <a:endCxn id="97" idx="2"/>
          </p:cNvCxnSpPr>
          <p:nvPr/>
        </p:nvCxnSpPr>
        <p:spPr>
          <a:xfrm flipV="1">
            <a:off x="1738051" y="4886534"/>
            <a:ext cx="226600" cy="1344504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or: Elbow 133">
            <a:extLst>
              <a:ext uri="{FF2B5EF4-FFF2-40B4-BE49-F238E27FC236}">
                <a16:creationId xmlns:a16="http://schemas.microsoft.com/office/drawing/2014/main" id="{6A49AF42-92B1-5FE2-4FED-FCB7D1380E84}"/>
              </a:ext>
            </a:extLst>
          </p:cNvPr>
          <p:cNvCxnSpPr>
            <a:cxnSpLocks/>
            <a:stCxn id="103" idx="3"/>
            <a:endCxn id="97" idx="2"/>
          </p:cNvCxnSpPr>
          <p:nvPr/>
        </p:nvCxnSpPr>
        <p:spPr>
          <a:xfrm flipV="1">
            <a:off x="1738051" y="4886534"/>
            <a:ext cx="226600" cy="1853183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024AB3DC-1ECA-34AC-EF1B-162C0A804289}"/>
              </a:ext>
            </a:extLst>
          </p:cNvPr>
          <p:cNvCxnSpPr>
            <a:cxnSpLocks/>
            <a:stCxn id="113" idx="3"/>
            <a:endCxn id="97" idx="2"/>
          </p:cNvCxnSpPr>
          <p:nvPr/>
        </p:nvCxnSpPr>
        <p:spPr>
          <a:xfrm flipV="1">
            <a:off x="1738388" y="4886534"/>
            <a:ext cx="226263" cy="236763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B720F6B-6C65-AC86-011E-4D7ADA95C513}"/>
              </a:ext>
            </a:extLst>
          </p:cNvPr>
          <p:cNvSpPr/>
          <p:nvPr/>
        </p:nvSpPr>
        <p:spPr>
          <a:xfrm>
            <a:off x="2384776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Steam cook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FCD52C0-8F61-C4A4-50B5-A11B9A952093}"/>
              </a:ext>
            </a:extLst>
          </p:cNvPr>
          <p:cNvSpPr/>
          <p:nvPr/>
        </p:nvSpPr>
        <p:spPr>
          <a:xfrm>
            <a:off x="2384776" y="556848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D738E6D-ABDE-7163-5208-E2798074BA7A}"/>
              </a:ext>
            </a:extLst>
          </p:cNvPr>
          <p:cNvSpPr/>
          <p:nvPr/>
        </p:nvSpPr>
        <p:spPr>
          <a:xfrm>
            <a:off x="2353105" y="519188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96FEE5B6-3CCE-7E2B-B39C-8FC6F3B3EB6E}"/>
              </a:ext>
            </a:extLst>
          </p:cNvPr>
          <p:cNvSpPr/>
          <p:nvPr/>
        </p:nvSpPr>
        <p:spPr>
          <a:xfrm>
            <a:off x="2353104" y="569560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45" name="Connector: Elbow 144">
            <a:extLst>
              <a:ext uri="{FF2B5EF4-FFF2-40B4-BE49-F238E27FC236}">
                <a16:creationId xmlns:a16="http://schemas.microsoft.com/office/drawing/2014/main" id="{A5250579-0936-90E5-FF88-AA4B7E64FF9E}"/>
              </a:ext>
            </a:extLst>
          </p:cNvPr>
          <p:cNvCxnSpPr>
            <a:stCxn id="115" idx="2"/>
            <a:endCxn id="142" idx="1"/>
          </p:cNvCxnSpPr>
          <p:nvPr/>
        </p:nvCxnSpPr>
        <p:spPr>
          <a:xfrm rot="16200000" flipH="1">
            <a:off x="2132364" y="4994005"/>
            <a:ext cx="328213" cy="11327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C3E14D6E-C79A-C164-37CF-AC51ECE3DDA0}"/>
              </a:ext>
            </a:extLst>
          </p:cNvPr>
          <p:cNvCxnSpPr>
            <a:cxnSpLocks/>
            <a:stCxn id="115" idx="2"/>
            <a:endCxn id="143" idx="1"/>
          </p:cNvCxnSpPr>
          <p:nvPr/>
        </p:nvCxnSpPr>
        <p:spPr>
          <a:xfrm rot="16200000" flipH="1">
            <a:off x="1880505" y="5245863"/>
            <a:ext cx="831929" cy="11326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A8E5EFF-8246-ED85-65E8-AD669B2ADB22}"/>
              </a:ext>
            </a:extLst>
          </p:cNvPr>
          <p:cNvSpPr/>
          <p:nvPr/>
        </p:nvSpPr>
        <p:spPr>
          <a:xfrm>
            <a:off x="3582445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No.6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CAC656A-6ED9-6205-E8C6-B5B00F4996EB}"/>
              </a:ext>
            </a:extLst>
          </p:cNvPr>
          <p:cNvSpPr/>
          <p:nvPr/>
        </p:nvSpPr>
        <p:spPr>
          <a:xfrm>
            <a:off x="3582445" y="556968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No.7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A26B130C-2E2A-503E-B98D-280169A81D10}"/>
              </a:ext>
            </a:extLst>
          </p:cNvPr>
          <p:cNvSpPr/>
          <p:nvPr/>
        </p:nvSpPr>
        <p:spPr>
          <a:xfrm>
            <a:off x="3582445" y="6085263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1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70E60E41-D273-13EF-663C-1A38ECDC3D5D}"/>
              </a:ext>
            </a:extLst>
          </p:cNvPr>
          <p:cNvSpPr/>
          <p:nvPr/>
        </p:nvSpPr>
        <p:spPr>
          <a:xfrm>
            <a:off x="3582445" y="6594911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0647C0D7-6A54-FD88-FCA1-8086F6F0EEE2}"/>
              </a:ext>
            </a:extLst>
          </p:cNvPr>
          <p:cNvSpPr/>
          <p:nvPr/>
        </p:nvSpPr>
        <p:spPr>
          <a:xfrm>
            <a:off x="3580757" y="7104559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52476F31-A5CC-4F8B-8A5C-A65BAFA2B95F}"/>
              </a:ext>
            </a:extLst>
          </p:cNvPr>
          <p:cNvSpPr/>
          <p:nvPr/>
        </p:nvSpPr>
        <p:spPr>
          <a:xfrm>
            <a:off x="4538356" y="518918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718E3EF-D581-C3CA-D768-6AE77DBE84B6}"/>
              </a:ext>
            </a:extLst>
          </p:cNvPr>
          <p:cNvSpPr/>
          <p:nvPr/>
        </p:nvSpPr>
        <p:spPr>
          <a:xfrm>
            <a:off x="4538355" y="56994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AD2966D4-62AC-7751-77E7-28E05FCA3A55}"/>
              </a:ext>
            </a:extLst>
          </p:cNvPr>
          <p:cNvSpPr/>
          <p:nvPr/>
        </p:nvSpPr>
        <p:spPr>
          <a:xfrm>
            <a:off x="4538018" y="620817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540CBCB2-8C1C-FC6B-5BBC-D50FF3FD0662}"/>
              </a:ext>
            </a:extLst>
          </p:cNvPr>
          <p:cNvSpPr/>
          <p:nvPr/>
        </p:nvSpPr>
        <p:spPr>
          <a:xfrm>
            <a:off x="4538018" y="671685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351E582-E551-E749-0678-A9EFD3B5E49C}"/>
              </a:ext>
            </a:extLst>
          </p:cNvPr>
          <p:cNvSpPr/>
          <p:nvPr/>
        </p:nvSpPr>
        <p:spPr>
          <a:xfrm>
            <a:off x="4538355" y="723130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902D5D26-6C44-2599-827A-4E9CFABA19C4}"/>
              </a:ext>
            </a:extLst>
          </p:cNvPr>
          <p:cNvSpPr/>
          <p:nvPr/>
        </p:nvSpPr>
        <p:spPr>
          <a:xfrm>
            <a:off x="5350984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No.2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67C7A2B-1D29-5B45-117B-FF58D86D8585}"/>
              </a:ext>
            </a:extLst>
          </p:cNvPr>
          <p:cNvSpPr/>
          <p:nvPr/>
        </p:nvSpPr>
        <p:spPr>
          <a:xfrm>
            <a:off x="5350984" y="556848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No.3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6D605192-6B19-48E7-7626-F17FAC36D030}"/>
              </a:ext>
            </a:extLst>
          </p:cNvPr>
          <p:cNvSpPr/>
          <p:nvPr/>
        </p:nvSpPr>
        <p:spPr>
          <a:xfrm>
            <a:off x="5319313" y="519188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6845F11-7729-31E7-BB45-BDCA7F2523EA}"/>
              </a:ext>
            </a:extLst>
          </p:cNvPr>
          <p:cNvSpPr/>
          <p:nvPr/>
        </p:nvSpPr>
        <p:spPr>
          <a:xfrm>
            <a:off x="5319312" y="569560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74E0C567-C575-7018-901B-50CE0179A10C}"/>
              </a:ext>
            </a:extLst>
          </p:cNvPr>
          <p:cNvSpPr/>
          <p:nvPr/>
        </p:nvSpPr>
        <p:spPr>
          <a:xfrm>
            <a:off x="4811129" y="483848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828E5018-85CE-D4C4-5A80-6286F82F8F78}"/>
              </a:ext>
            </a:extLst>
          </p:cNvPr>
          <p:cNvSpPr/>
          <p:nvPr/>
        </p:nvSpPr>
        <p:spPr>
          <a:xfrm>
            <a:off x="5086313" y="483848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8" name="Connector: Elbow 177">
            <a:extLst>
              <a:ext uri="{FF2B5EF4-FFF2-40B4-BE49-F238E27FC236}">
                <a16:creationId xmlns:a16="http://schemas.microsoft.com/office/drawing/2014/main" id="{9D9C4E46-4044-557C-89B0-874925068187}"/>
              </a:ext>
            </a:extLst>
          </p:cNvPr>
          <p:cNvCxnSpPr>
            <a:cxnSpLocks/>
            <a:stCxn id="177" idx="2"/>
            <a:endCxn id="170" idx="1"/>
          </p:cNvCxnSpPr>
          <p:nvPr/>
        </p:nvCxnSpPr>
        <p:spPr>
          <a:xfrm rot="16200000" flipH="1">
            <a:off x="5053379" y="4948812"/>
            <a:ext cx="330539" cy="20133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Connector: Elbow 184">
            <a:extLst>
              <a:ext uri="{FF2B5EF4-FFF2-40B4-BE49-F238E27FC236}">
                <a16:creationId xmlns:a16="http://schemas.microsoft.com/office/drawing/2014/main" id="{CADC74F2-DFA6-6C74-7EB7-36BFBDF31B11}"/>
              </a:ext>
            </a:extLst>
          </p:cNvPr>
          <p:cNvCxnSpPr>
            <a:cxnSpLocks/>
            <a:stCxn id="177" idx="2"/>
            <a:endCxn id="171" idx="1"/>
          </p:cNvCxnSpPr>
          <p:nvPr/>
        </p:nvCxnSpPr>
        <p:spPr>
          <a:xfrm rot="16200000" flipH="1">
            <a:off x="4801520" y="5200670"/>
            <a:ext cx="834255" cy="20132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Connector: Elbow 187">
            <a:extLst>
              <a:ext uri="{FF2B5EF4-FFF2-40B4-BE49-F238E27FC236}">
                <a16:creationId xmlns:a16="http://schemas.microsoft.com/office/drawing/2014/main" id="{70ADB455-3145-6DA7-7427-A7F4D3F2F566}"/>
              </a:ext>
            </a:extLst>
          </p:cNvPr>
          <p:cNvCxnSpPr>
            <a:cxnSpLocks/>
            <a:stCxn id="154" idx="3"/>
            <a:endCxn id="175" idx="2"/>
          </p:cNvCxnSpPr>
          <p:nvPr/>
        </p:nvCxnSpPr>
        <p:spPr>
          <a:xfrm flipV="1">
            <a:off x="4601695" y="4884208"/>
            <a:ext cx="241104" cy="32783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41B04D2A-52DB-8971-3E21-239402BEC65B}"/>
              </a:ext>
            </a:extLst>
          </p:cNvPr>
          <p:cNvCxnSpPr>
            <a:cxnSpLocks/>
            <a:stCxn id="156" idx="3"/>
            <a:endCxn id="175" idx="2"/>
          </p:cNvCxnSpPr>
          <p:nvPr/>
        </p:nvCxnSpPr>
        <p:spPr>
          <a:xfrm flipV="1">
            <a:off x="4601694" y="4884208"/>
            <a:ext cx="241105" cy="838151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18DDBEE4-8C20-9172-E15E-00392D8E637F}"/>
              </a:ext>
            </a:extLst>
          </p:cNvPr>
          <p:cNvCxnSpPr>
            <a:cxnSpLocks/>
            <a:stCxn id="165" idx="3"/>
            <a:endCxn id="175" idx="2"/>
          </p:cNvCxnSpPr>
          <p:nvPr/>
        </p:nvCxnSpPr>
        <p:spPr>
          <a:xfrm flipV="1">
            <a:off x="4601357" y="4884208"/>
            <a:ext cx="241442" cy="134683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Connector: Elbow 198">
            <a:extLst>
              <a:ext uri="{FF2B5EF4-FFF2-40B4-BE49-F238E27FC236}">
                <a16:creationId xmlns:a16="http://schemas.microsoft.com/office/drawing/2014/main" id="{2D9B3612-4333-B6EF-FEF0-654FC9993037}"/>
              </a:ext>
            </a:extLst>
          </p:cNvPr>
          <p:cNvCxnSpPr>
            <a:cxnSpLocks/>
            <a:stCxn id="166" idx="3"/>
            <a:endCxn id="175" idx="2"/>
          </p:cNvCxnSpPr>
          <p:nvPr/>
        </p:nvCxnSpPr>
        <p:spPr>
          <a:xfrm flipV="1">
            <a:off x="4601357" y="4884208"/>
            <a:ext cx="241442" cy="185550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ctor: Elbow 202">
            <a:extLst>
              <a:ext uri="{FF2B5EF4-FFF2-40B4-BE49-F238E27FC236}">
                <a16:creationId xmlns:a16="http://schemas.microsoft.com/office/drawing/2014/main" id="{B6D2DC4D-A163-B496-6837-99C9F1BE148A}"/>
              </a:ext>
            </a:extLst>
          </p:cNvPr>
          <p:cNvCxnSpPr>
            <a:cxnSpLocks/>
            <a:stCxn id="167" idx="3"/>
            <a:endCxn id="175" idx="2"/>
          </p:cNvCxnSpPr>
          <p:nvPr/>
        </p:nvCxnSpPr>
        <p:spPr>
          <a:xfrm flipV="1">
            <a:off x="4601694" y="4884208"/>
            <a:ext cx="241105" cy="2369956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921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0"/>
            <a:ext cx="6117062" cy="824491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Overall configuration diagram (Hardware configuration)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4" name="正方形/長方形 26">
            <a:extLst>
              <a:ext uri="{FF2B5EF4-FFF2-40B4-BE49-F238E27FC236}">
                <a16:creationId xmlns:a16="http://schemas.microsoft.com/office/drawing/2014/main" id="{ABE06946-7E18-3EBF-094E-0927A97D1194}"/>
              </a:ext>
            </a:extLst>
          </p:cNvPr>
          <p:cNvSpPr/>
          <p:nvPr/>
        </p:nvSpPr>
        <p:spPr>
          <a:xfrm>
            <a:off x="2712608" y="1160210"/>
            <a:ext cx="1794330" cy="5861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09FD7E-E1C2-68E5-4510-A33498B97223}"/>
              </a:ext>
            </a:extLst>
          </p:cNvPr>
          <p:cNvSpPr/>
          <p:nvPr/>
        </p:nvSpPr>
        <p:spPr>
          <a:xfrm>
            <a:off x="2790890" y="1273218"/>
            <a:ext cx="495586" cy="16653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FAF438-9A9D-A8C3-5B4C-B751ADF93974}"/>
              </a:ext>
            </a:extLst>
          </p:cNvPr>
          <p:cNvSpPr txBox="1"/>
          <p:nvPr/>
        </p:nvSpPr>
        <p:spPr>
          <a:xfrm>
            <a:off x="3286479" y="1241069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37F0D4-4651-20FB-9EF7-E19A22A7ED0B}"/>
              </a:ext>
            </a:extLst>
          </p:cNvPr>
          <p:cNvSpPr/>
          <p:nvPr/>
        </p:nvSpPr>
        <p:spPr>
          <a:xfrm>
            <a:off x="2790890" y="1470613"/>
            <a:ext cx="495586" cy="166539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8A74D5-7F7E-7209-0421-F3E20E484BD6}"/>
              </a:ext>
            </a:extLst>
          </p:cNvPr>
          <p:cNvSpPr txBox="1"/>
          <p:nvPr/>
        </p:nvSpPr>
        <p:spPr>
          <a:xfrm>
            <a:off x="3286477" y="1438463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2" name="正方形/長方形 26">
            <a:extLst>
              <a:ext uri="{FF2B5EF4-FFF2-40B4-BE49-F238E27FC236}">
                <a16:creationId xmlns:a16="http://schemas.microsoft.com/office/drawing/2014/main" id="{C806EFC6-DE12-4D84-E18F-B958949B8CAD}"/>
              </a:ext>
            </a:extLst>
          </p:cNvPr>
          <p:cNvSpPr/>
          <p:nvPr/>
        </p:nvSpPr>
        <p:spPr>
          <a:xfrm>
            <a:off x="4585220" y="1160210"/>
            <a:ext cx="1794330" cy="87307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8" name="正方形/長方形 42">
            <a:extLst>
              <a:ext uri="{FF2B5EF4-FFF2-40B4-BE49-F238E27FC236}">
                <a16:creationId xmlns:a16="http://schemas.microsoft.com/office/drawing/2014/main" id="{790FFD99-1292-CE18-00E5-306863FF2B44}"/>
              </a:ext>
            </a:extLst>
          </p:cNvPr>
          <p:cNvSpPr/>
          <p:nvPr/>
        </p:nvSpPr>
        <p:spPr>
          <a:xfrm>
            <a:off x="594608" y="2192003"/>
            <a:ext cx="2898498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83760B3-6199-B893-9776-3E4DD80D7C9E}"/>
              </a:ext>
            </a:extLst>
          </p:cNvPr>
          <p:cNvSpPr txBox="1"/>
          <p:nvPr/>
        </p:nvSpPr>
        <p:spPr>
          <a:xfrm>
            <a:off x="1019019" y="2213927"/>
            <a:ext cx="17043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Control Box in server room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8C18CDC-8240-5D76-AAF5-8CBE45F4B1C5}"/>
              </a:ext>
            </a:extLst>
          </p:cNvPr>
          <p:cNvSpPr/>
          <p:nvPr/>
        </p:nvSpPr>
        <p:spPr>
          <a:xfrm>
            <a:off x="755760" y="2503756"/>
            <a:ext cx="1019958" cy="57429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prstClr val="black"/>
                </a:solidFill>
              </a:rPr>
              <a:t>PLC Keyence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97C2614-3E5A-EDD8-00B5-EC6BF814C6A4}"/>
              </a:ext>
            </a:extLst>
          </p:cNvPr>
          <p:cNvSpPr/>
          <p:nvPr/>
        </p:nvSpPr>
        <p:spPr>
          <a:xfrm>
            <a:off x="2224298" y="2503756"/>
            <a:ext cx="475987" cy="574294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1000" kern="0" dirty="0">
                <a:solidFill>
                  <a:srgbClr val="00B050"/>
                </a:solidFill>
              </a:rPr>
              <a:t>HUB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2E4E10E-F174-7E56-2F4A-F9D31E935F11}"/>
              </a:ext>
            </a:extLst>
          </p:cNvPr>
          <p:cNvSpPr/>
          <p:nvPr/>
        </p:nvSpPr>
        <p:spPr>
          <a:xfrm>
            <a:off x="1706382" y="2776992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748F6D0-5655-679B-E6A9-82D98BE85902}"/>
              </a:ext>
            </a:extLst>
          </p:cNvPr>
          <p:cNvSpPr/>
          <p:nvPr/>
        </p:nvSpPr>
        <p:spPr>
          <a:xfrm>
            <a:off x="2141730" y="2772357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194CA81-34FB-2221-BA63-28FE91BC8244}"/>
              </a:ext>
            </a:extLst>
          </p:cNvPr>
          <p:cNvCxnSpPr>
            <a:stCxn id="76" idx="3"/>
            <a:endCxn id="80" idx="1"/>
          </p:cNvCxnSpPr>
          <p:nvPr/>
        </p:nvCxnSpPr>
        <p:spPr>
          <a:xfrm flipV="1">
            <a:off x="1845059" y="2795217"/>
            <a:ext cx="296671" cy="4635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458EE354-5BCE-09EC-9D12-22318CA6BEB8}"/>
              </a:ext>
            </a:extLst>
          </p:cNvPr>
          <p:cNvSpPr/>
          <p:nvPr/>
        </p:nvSpPr>
        <p:spPr>
          <a:xfrm>
            <a:off x="4656834" y="1304066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0028735-F52B-2B33-5F20-EA13D18263D8}"/>
              </a:ext>
            </a:extLst>
          </p:cNvPr>
          <p:cNvSpPr/>
          <p:nvPr/>
        </p:nvSpPr>
        <p:spPr>
          <a:xfrm>
            <a:off x="5127381" y="130147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30F9833-75D4-C574-E82F-2D54F1706663}"/>
              </a:ext>
            </a:extLst>
          </p:cNvPr>
          <p:cNvSpPr/>
          <p:nvPr/>
        </p:nvSpPr>
        <p:spPr>
          <a:xfrm>
            <a:off x="4656834" y="1365782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24E0F0C7-2E81-790A-B80E-588CB096CF3C}"/>
              </a:ext>
            </a:extLst>
          </p:cNvPr>
          <p:cNvSpPr/>
          <p:nvPr/>
        </p:nvSpPr>
        <p:spPr>
          <a:xfrm>
            <a:off x="5127381" y="136319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1F71B59-0086-0A87-9B23-3CB06A170DFF}"/>
              </a:ext>
            </a:extLst>
          </p:cNvPr>
          <p:cNvCxnSpPr>
            <a:stCxn id="84" idx="3"/>
            <a:endCxn id="88" idx="1"/>
          </p:cNvCxnSpPr>
          <p:nvPr/>
        </p:nvCxnSpPr>
        <p:spPr>
          <a:xfrm flipV="1">
            <a:off x="4704459" y="1324334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78E6774-A67E-2274-1A00-F46F1D09C83A}"/>
              </a:ext>
            </a:extLst>
          </p:cNvPr>
          <p:cNvCxnSpPr>
            <a:cxnSpLocks/>
            <a:stCxn id="90" idx="3"/>
            <a:endCxn id="91" idx="1"/>
          </p:cNvCxnSpPr>
          <p:nvPr/>
        </p:nvCxnSpPr>
        <p:spPr>
          <a:xfrm flipV="1">
            <a:off x="4704459" y="1386049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EFCB203E-24B3-90CD-ABCF-5910CD392537}"/>
              </a:ext>
            </a:extLst>
          </p:cNvPr>
          <p:cNvSpPr txBox="1"/>
          <p:nvPr/>
        </p:nvSpPr>
        <p:spPr>
          <a:xfrm>
            <a:off x="5192015" y="1228879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0963032-F021-7030-99D3-C556D6206C52}"/>
              </a:ext>
            </a:extLst>
          </p:cNvPr>
          <p:cNvSpPr/>
          <p:nvPr/>
        </p:nvSpPr>
        <p:spPr>
          <a:xfrm>
            <a:off x="4656832" y="1493846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64944CE-7BAB-8881-1B8E-88745CFB9169}"/>
              </a:ext>
            </a:extLst>
          </p:cNvPr>
          <p:cNvSpPr/>
          <p:nvPr/>
        </p:nvSpPr>
        <p:spPr>
          <a:xfrm>
            <a:off x="5127381" y="1491254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413285A-CE82-6BB6-FC02-8106DB12968B}"/>
              </a:ext>
            </a:extLst>
          </p:cNvPr>
          <p:cNvSpPr/>
          <p:nvPr/>
        </p:nvSpPr>
        <p:spPr>
          <a:xfrm>
            <a:off x="4656832" y="155556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312DCF8-AF71-D983-7B8E-98F068A6C21E}"/>
              </a:ext>
            </a:extLst>
          </p:cNvPr>
          <p:cNvSpPr/>
          <p:nvPr/>
        </p:nvSpPr>
        <p:spPr>
          <a:xfrm>
            <a:off x="5127381" y="155297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BB3E23F7-7F54-1D9F-0D49-983617C58B23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 flipV="1">
            <a:off x="4704457" y="1514113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34B97D57-487C-42C1-1076-92AED3AE7787}"/>
              </a:ext>
            </a:extLst>
          </p:cNvPr>
          <p:cNvCxnSpPr>
            <a:cxnSpLocks/>
            <a:stCxn id="105" idx="3"/>
            <a:endCxn id="106" idx="1"/>
          </p:cNvCxnSpPr>
          <p:nvPr/>
        </p:nvCxnSpPr>
        <p:spPr>
          <a:xfrm flipV="1">
            <a:off x="4704457" y="1575829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CAEF68CE-94DB-1B5A-B37D-BB2FDD876C69}"/>
              </a:ext>
            </a:extLst>
          </p:cNvPr>
          <p:cNvSpPr txBox="1"/>
          <p:nvPr/>
        </p:nvSpPr>
        <p:spPr>
          <a:xfrm>
            <a:off x="5192015" y="1420068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9C55042-BFF6-9A70-3FA9-333312DFD04D}"/>
              </a:ext>
            </a:extLst>
          </p:cNvPr>
          <p:cNvSpPr txBox="1"/>
          <p:nvPr/>
        </p:nvSpPr>
        <p:spPr>
          <a:xfrm>
            <a:off x="5192342" y="1611258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7C82B6D2-F485-DAD5-69CB-86F1D7AC50CA}"/>
              </a:ext>
            </a:extLst>
          </p:cNvPr>
          <p:cNvGrpSpPr/>
          <p:nvPr/>
        </p:nvGrpSpPr>
        <p:grpSpPr>
          <a:xfrm>
            <a:off x="4656833" y="1711397"/>
            <a:ext cx="518173" cy="48687"/>
            <a:chOff x="4656829" y="4677026"/>
            <a:chExt cx="518173" cy="48687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E929E3B-F540-1267-F9B8-07758F17DE4A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9FC0230-42EB-E748-3260-C3ADA233E3AE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2F6C4BE-30A4-C886-3DE3-D9DC7A30D4BF}"/>
                </a:ext>
              </a:extLst>
            </p:cNvPr>
            <p:cNvCxnSpPr>
              <a:stCxn id="109" idx="3"/>
              <a:endCxn id="112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F6AFD40B-0CFA-B4B7-C726-AD8DF0A631D4}"/>
              </a:ext>
            </a:extLst>
          </p:cNvPr>
          <p:cNvSpPr txBox="1"/>
          <p:nvPr/>
        </p:nvSpPr>
        <p:spPr>
          <a:xfrm>
            <a:off x="5192015" y="1802449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5146DA5-22C2-E38C-8F2D-93B59D1BFAB8}"/>
              </a:ext>
            </a:extLst>
          </p:cNvPr>
          <p:cNvSpPr/>
          <p:nvPr/>
        </p:nvSpPr>
        <p:spPr>
          <a:xfrm>
            <a:off x="4656832" y="1899502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E6A3568-F86D-6111-7BAA-496EAA829CC0}"/>
              </a:ext>
            </a:extLst>
          </p:cNvPr>
          <p:cNvSpPr/>
          <p:nvPr/>
        </p:nvSpPr>
        <p:spPr>
          <a:xfrm>
            <a:off x="5127381" y="189653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5D7C94A8-104B-71A0-FE1E-239D578F169A}"/>
              </a:ext>
            </a:extLst>
          </p:cNvPr>
          <p:cNvCxnSpPr>
            <a:cxnSpLocks/>
            <a:stCxn id="121" idx="3"/>
            <a:endCxn id="122" idx="1"/>
          </p:cNvCxnSpPr>
          <p:nvPr/>
        </p:nvCxnSpPr>
        <p:spPr>
          <a:xfrm flipV="1">
            <a:off x="4704457" y="1919390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8" name="正方形/長方形 42">
            <a:extLst>
              <a:ext uri="{FF2B5EF4-FFF2-40B4-BE49-F238E27FC236}">
                <a16:creationId xmlns:a16="http://schemas.microsoft.com/office/drawing/2014/main" id="{4EBFBE95-10CA-2795-4ED7-4971BD36F490}"/>
              </a:ext>
            </a:extLst>
          </p:cNvPr>
          <p:cNvSpPr/>
          <p:nvPr/>
        </p:nvSpPr>
        <p:spPr>
          <a:xfrm>
            <a:off x="3541661" y="2192003"/>
            <a:ext cx="2787090" cy="101960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9" name="正方形/長方形 30">
            <a:extLst>
              <a:ext uri="{FF2B5EF4-FFF2-40B4-BE49-F238E27FC236}">
                <a16:creationId xmlns:a16="http://schemas.microsoft.com/office/drawing/2014/main" id="{4C3C858D-FEDD-7291-84F0-561425666DDF}"/>
              </a:ext>
            </a:extLst>
          </p:cNvPr>
          <p:cNvSpPr/>
          <p:nvPr/>
        </p:nvSpPr>
        <p:spPr>
          <a:xfrm>
            <a:off x="3683129" y="2615332"/>
            <a:ext cx="2529463" cy="3293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Monitoring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6FD300A7-E49F-41A8-8C10-926FF21D34C3}"/>
              </a:ext>
            </a:extLst>
          </p:cNvPr>
          <p:cNvSpPr/>
          <p:nvPr/>
        </p:nvSpPr>
        <p:spPr>
          <a:xfrm>
            <a:off x="2631780" y="2762485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B37E09F-0E77-1D4B-0578-03D8F79FCBBE}"/>
              </a:ext>
            </a:extLst>
          </p:cNvPr>
          <p:cNvSpPr/>
          <p:nvPr/>
        </p:nvSpPr>
        <p:spPr>
          <a:xfrm>
            <a:off x="3612952" y="2761101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11666530-4FEA-29ED-FCC7-30A2A8DC656E}"/>
              </a:ext>
            </a:extLst>
          </p:cNvPr>
          <p:cNvSpPr/>
          <p:nvPr/>
        </p:nvSpPr>
        <p:spPr>
          <a:xfrm rot="5400000">
            <a:off x="2392951" y="3045745"/>
            <a:ext cx="138677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2877C8B-9741-B005-DAA5-6E3BE923D407}"/>
              </a:ext>
            </a:extLst>
          </p:cNvPr>
          <p:cNvSpPr/>
          <p:nvPr/>
        </p:nvSpPr>
        <p:spPr>
          <a:xfrm>
            <a:off x="1708348" y="4564464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cxnSp>
        <p:nvCxnSpPr>
          <p:cNvPr id="215" name="直線コネクタ 8">
            <a:extLst>
              <a:ext uri="{FF2B5EF4-FFF2-40B4-BE49-F238E27FC236}">
                <a16:creationId xmlns:a16="http://schemas.microsoft.com/office/drawing/2014/main" id="{08DF1045-1624-DFBB-7415-4177FF9C5E03}"/>
              </a:ext>
            </a:extLst>
          </p:cNvPr>
          <p:cNvCxnSpPr>
            <a:cxnSpLocks/>
            <a:stCxn id="132" idx="3"/>
            <a:endCxn id="133" idx="1"/>
          </p:cNvCxnSpPr>
          <p:nvPr/>
        </p:nvCxnSpPr>
        <p:spPr>
          <a:xfrm flipV="1">
            <a:off x="2770457" y="2783961"/>
            <a:ext cx="842495" cy="1384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FA8FB91-D746-89CA-A007-223703319101}"/>
              </a:ext>
            </a:extLst>
          </p:cNvPr>
          <p:cNvSpPr/>
          <p:nvPr/>
        </p:nvSpPr>
        <p:spPr>
          <a:xfrm>
            <a:off x="1706382" y="4079994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Switching</a:t>
            </a:r>
          </a:p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Hub 1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4FB3B3B-1159-7386-9941-ABA5712FAFC2}"/>
              </a:ext>
            </a:extLst>
          </p:cNvPr>
          <p:cNvSpPr/>
          <p:nvPr/>
        </p:nvSpPr>
        <p:spPr>
          <a:xfrm rot="5400000">
            <a:off x="2056808" y="4055240"/>
            <a:ext cx="60846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9A3422-08D2-E304-BAE6-E7F3FECE030F}"/>
              </a:ext>
            </a:extLst>
          </p:cNvPr>
          <p:cNvSpPr/>
          <p:nvPr/>
        </p:nvSpPr>
        <p:spPr>
          <a:xfrm>
            <a:off x="514350" y="2058811"/>
            <a:ext cx="5872163" cy="127601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" name="正方形/長方形 101">
            <a:extLst>
              <a:ext uri="{FF2B5EF4-FFF2-40B4-BE49-F238E27FC236}">
                <a16:creationId xmlns:a16="http://schemas.microsoft.com/office/drawing/2014/main" id="{E4DACB70-4929-F27A-F531-DF1E72FF5A17}"/>
              </a:ext>
            </a:extLst>
          </p:cNvPr>
          <p:cNvSpPr/>
          <p:nvPr/>
        </p:nvSpPr>
        <p:spPr>
          <a:xfrm>
            <a:off x="594608" y="1874879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Server room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4894BF-A6F2-851C-BB76-F46C7E36C53D}"/>
              </a:ext>
            </a:extLst>
          </p:cNvPr>
          <p:cNvSpPr/>
          <p:nvPr/>
        </p:nvSpPr>
        <p:spPr>
          <a:xfrm>
            <a:off x="513532" y="3527604"/>
            <a:ext cx="5937251" cy="4000418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" name="正方形/長方形 101">
            <a:extLst>
              <a:ext uri="{FF2B5EF4-FFF2-40B4-BE49-F238E27FC236}">
                <a16:creationId xmlns:a16="http://schemas.microsoft.com/office/drawing/2014/main" id="{87F3C884-EB0C-6AE5-6E02-043B6C5F2E2B}"/>
              </a:ext>
            </a:extLst>
          </p:cNvPr>
          <p:cNvSpPr/>
          <p:nvPr/>
        </p:nvSpPr>
        <p:spPr>
          <a:xfrm>
            <a:off x="594607" y="3400038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B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A1107D2-515D-0C34-5954-EA168661E31A}"/>
              </a:ext>
            </a:extLst>
          </p:cNvPr>
          <p:cNvCxnSpPr>
            <a:cxnSpLocks/>
            <a:stCxn id="253" idx="1"/>
            <a:endCxn id="164" idx="3"/>
          </p:cNvCxnSpPr>
          <p:nvPr/>
        </p:nvCxnSpPr>
        <p:spPr>
          <a:xfrm rot="5400000" flipH="1" flipV="1">
            <a:off x="1819893" y="3405281"/>
            <a:ext cx="909734" cy="375058"/>
          </a:xfrm>
          <a:prstGeom prst="bentConnector3">
            <a:avLst>
              <a:gd name="adj1" fmla="val 24872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441BAD56-E302-2C7C-8E48-FAAA2895FD56}"/>
              </a:ext>
            </a:extLst>
          </p:cNvPr>
          <p:cNvCxnSpPr>
            <a:cxnSpLocks/>
            <a:stCxn id="63" idx="1"/>
            <a:endCxn id="164" idx="3"/>
          </p:cNvCxnSpPr>
          <p:nvPr/>
        </p:nvCxnSpPr>
        <p:spPr>
          <a:xfrm rot="16200000" flipV="1">
            <a:off x="3246071" y="2354162"/>
            <a:ext cx="911047" cy="2478610"/>
          </a:xfrm>
          <a:prstGeom prst="bentConnector3">
            <a:avLst>
              <a:gd name="adj1" fmla="val 2490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01633BBC-26CB-E361-D626-F8F013610E00}"/>
              </a:ext>
            </a:extLst>
          </p:cNvPr>
          <p:cNvSpPr/>
          <p:nvPr/>
        </p:nvSpPr>
        <p:spPr>
          <a:xfrm>
            <a:off x="904875" y="4077815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8107E70-1D68-99DC-FD9F-805E7A040E73}"/>
              </a:ext>
            </a:extLst>
          </p:cNvPr>
          <p:cNvSpPr/>
          <p:nvPr/>
        </p:nvSpPr>
        <p:spPr>
          <a:xfrm>
            <a:off x="1122873" y="435416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8E10F7-4AC7-DA1B-0339-7B3868E1CB99}"/>
              </a:ext>
            </a:extLst>
          </p:cNvPr>
          <p:cNvSpPr/>
          <p:nvPr/>
        </p:nvSpPr>
        <p:spPr>
          <a:xfrm>
            <a:off x="1196683" y="435416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C7C411-9D9D-6653-3BAA-C29A90F2CD6C}"/>
              </a:ext>
            </a:extLst>
          </p:cNvPr>
          <p:cNvSpPr/>
          <p:nvPr/>
        </p:nvSpPr>
        <p:spPr>
          <a:xfrm>
            <a:off x="1676598" y="472495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2544AA1-CC20-D8EF-116A-98072DCDDA36}"/>
              </a:ext>
            </a:extLst>
          </p:cNvPr>
          <p:cNvSpPr/>
          <p:nvPr/>
        </p:nvSpPr>
        <p:spPr>
          <a:xfrm>
            <a:off x="1674712" y="467118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C92AED01-7FD0-4DEF-C36F-D39447069561}"/>
              </a:ext>
            </a:extLst>
          </p:cNvPr>
          <p:cNvCxnSpPr>
            <a:cxnSpLocks/>
            <a:stCxn id="42" idx="1"/>
            <a:endCxn id="39" idx="2"/>
          </p:cNvCxnSpPr>
          <p:nvPr/>
        </p:nvCxnSpPr>
        <p:spPr>
          <a:xfrm rot="10800000">
            <a:off x="1154544" y="4399886"/>
            <a:ext cx="522055" cy="34792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3A9754E5-DD5E-9E1F-BB2D-17AA76E5D7CF}"/>
              </a:ext>
            </a:extLst>
          </p:cNvPr>
          <p:cNvCxnSpPr>
            <a:cxnSpLocks/>
            <a:stCxn id="43" idx="1"/>
            <a:endCxn id="41" idx="2"/>
          </p:cNvCxnSpPr>
          <p:nvPr/>
        </p:nvCxnSpPr>
        <p:spPr>
          <a:xfrm rot="10800000">
            <a:off x="1228354" y="4399884"/>
            <a:ext cx="446359" cy="294164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37E1A295-EBF8-8CB6-1CC0-4E598EAC7C70}"/>
              </a:ext>
            </a:extLst>
          </p:cNvPr>
          <p:cNvSpPr/>
          <p:nvPr/>
        </p:nvSpPr>
        <p:spPr>
          <a:xfrm>
            <a:off x="2053631" y="435416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CE6FF55-529B-E190-5396-644D5D8C77F6}"/>
              </a:ext>
            </a:extLst>
          </p:cNvPr>
          <p:cNvSpPr/>
          <p:nvPr/>
        </p:nvSpPr>
        <p:spPr>
          <a:xfrm>
            <a:off x="2053631" y="454160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64429E3-2AA2-1972-C09C-1B721B46E16D}"/>
              </a:ext>
            </a:extLst>
          </p:cNvPr>
          <p:cNvCxnSpPr>
            <a:cxnSpLocks/>
            <a:stCxn id="56" idx="2"/>
            <a:endCxn id="57" idx="0"/>
          </p:cNvCxnSpPr>
          <p:nvPr/>
        </p:nvCxnSpPr>
        <p:spPr>
          <a:xfrm>
            <a:off x="2085301" y="4399883"/>
            <a:ext cx="0" cy="141721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0B498E12-A6F8-F9FA-71E8-D193C642E96F}"/>
              </a:ext>
            </a:extLst>
          </p:cNvPr>
          <p:cNvSpPr/>
          <p:nvPr/>
        </p:nvSpPr>
        <p:spPr>
          <a:xfrm>
            <a:off x="4562016" y="4565777"/>
            <a:ext cx="772105" cy="29921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4899181-B8C6-3C84-8C51-664492A66768}"/>
              </a:ext>
            </a:extLst>
          </p:cNvPr>
          <p:cNvSpPr/>
          <p:nvPr/>
        </p:nvSpPr>
        <p:spPr>
          <a:xfrm>
            <a:off x="4560050" y="4081307"/>
            <a:ext cx="772105" cy="299211"/>
          </a:xfrm>
          <a:prstGeom prst="rect">
            <a:avLst/>
          </a:prstGeom>
          <a:noFill/>
          <a:ln w="3175" cap="flat" cmpd="sng" algn="ctr">
            <a:solidFill>
              <a:schemeClr val="accent6"/>
            </a:solidFill>
            <a:prstDash val="solid"/>
          </a:ln>
          <a:effectLst/>
        </p:spPr>
        <p:txBody>
          <a:bodyPr rtlCol="0" anchor="ctr"/>
          <a:lstStyle/>
          <a:p>
            <a:pPr algn="ctr" defTabSz="914271"/>
            <a:r>
              <a:rPr kumimoji="1" lang="en-US" sz="800" kern="0" dirty="0"/>
              <a:t>Switching</a:t>
            </a:r>
          </a:p>
          <a:p>
            <a:pPr algn="ctr" defTabSz="914271"/>
            <a:r>
              <a:rPr kumimoji="1" lang="en-US" sz="800" kern="0" dirty="0"/>
              <a:t>Hub 2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9965DF2-BB92-7B56-1BBB-F25AE28A1F49}"/>
              </a:ext>
            </a:extLst>
          </p:cNvPr>
          <p:cNvSpPr/>
          <p:nvPr/>
        </p:nvSpPr>
        <p:spPr>
          <a:xfrm rot="5400000">
            <a:off x="4910476" y="4056553"/>
            <a:ext cx="60846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A3A71B7-60AE-082E-8A28-EB1DB4D4D25D}"/>
              </a:ext>
            </a:extLst>
          </p:cNvPr>
          <p:cNvSpPr/>
          <p:nvPr/>
        </p:nvSpPr>
        <p:spPr>
          <a:xfrm>
            <a:off x="3758543" y="4079128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1DA680A-89B2-6096-9445-3DA8411EC2AB}"/>
              </a:ext>
            </a:extLst>
          </p:cNvPr>
          <p:cNvSpPr/>
          <p:nvPr/>
        </p:nvSpPr>
        <p:spPr>
          <a:xfrm>
            <a:off x="3976541" y="435547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E01FA6C-6CC9-4201-DD23-C0FBFFADE810}"/>
              </a:ext>
            </a:extLst>
          </p:cNvPr>
          <p:cNvSpPr/>
          <p:nvPr/>
        </p:nvSpPr>
        <p:spPr>
          <a:xfrm>
            <a:off x="4050351" y="435547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8FB2F5C-7F94-6B6E-4B01-07336F8F6C2C}"/>
              </a:ext>
            </a:extLst>
          </p:cNvPr>
          <p:cNvSpPr/>
          <p:nvPr/>
        </p:nvSpPr>
        <p:spPr>
          <a:xfrm>
            <a:off x="4530266" y="472626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0455DEA-D783-971F-03F5-13DE7F519172}"/>
              </a:ext>
            </a:extLst>
          </p:cNvPr>
          <p:cNvSpPr/>
          <p:nvPr/>
        </p:nvSpPr>
        <p:spPr>
          <a:xfrm>
            <a:off x="4528380" y="467250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618E663E-5EA4-DB61-6822-83F2DA5E6B25}"/>
              </a:ext>
            </a:extLst>
          </p:cNvPr>
          <p:cNvCxnSpPr>
            <a:cxnSpLocks/>
            <a:stCxn id="67" idx="1"/>
            <a:endCxn id="65" idx="2"/>
          </p:cNvCxnSpPr>
          <p:nvPr/>
        </p:nvCxnSpPr>
        <p:spPr>
          <a:xfrm rot="10800000">
            <a:off x="4008212" y="4401199"/>
            <a:ext cx="522055" cy="34792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C889CB75-8251-2C4C-96F1-03E1E679AF17}"/>
              </a:ext>
            </a:extLst>
          </p:cNvPr>
          <p:cNvCxnSpPr>
            <a:cxnSpLocks/>
            <a:stCxn id="68" idx="1"/>
            <a:endCxn id="66" idx="2"/>
          </p:cNvCxnSpPr>
          <p:nvPr/>
        </p:nvCxnSpPr>
        <p:spPr>
          <a:xfrm rot="10800000">
            <a:off x="4082022" y="4401197"/>
            <a:ext cx="446359" cy="294164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38D2B6C5-76A3-171B-7BE3-D85B03BC5139}"/>
              </a:ext>
            </a:extLst>
          </p:cNvPr>
          <p:cNvSpPr/>
          <p:nvPr/>
        </p:nvSpPr>
        <p:spPr>
          <a:xfrm>
            <a:off x="4907299" y="435547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07BC0E8-26B3-5121-8681-84DAC978C130}"/>
              </a:ext>
            </a:extLst>
          </p:cNvPr>
          <p:cNvSpPr/>
          <p:nvPr/>
        </p:nvSpPr>
        <p:spPr>
          <a:xfrm>
            <a:off x="4907299" y="454291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6603330-ABB2-6D97-6F4E-66C0B99D7B74}"/>
              </a:ext>
            </a:extLst>
          </p:cNvPr>
          <p:cNvCxnSpPr>
            <a:cxnSpLocks/>
            <a:stCxn id="71" idx="2"/>
            <a:endCxn id="72" idx="0"/>
          </p:cNvCxnSpPr>
          <p:nvPr/>
        </p:nvCxnSpPr>
        <p:spPr>
          <a:xfrm>
            <a:off x="4938969" y="4401196"/>
            <a:ext cx="0" cy="141721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9F276EFE-0328-99EB-B0D3-3D74B8D6737B}"/>
              </a:ext>
            </a:extLst>
          </p:cNvPr>
          <p:cNvSpPr/>
          <p:nvPr/>
        </p:nvSpPr>
        <p:spPr>
          <a:xfrm>
            <a:off x="719139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Fryer 1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5AF6FCA-9028-9EE4-6578-C23EF3CF3023}"/>
              </a:ext>
            </a:extLst>
          </p:cNvPr>
          <p:cNvSpPr/>
          <p:nvPr/>
        </p:nvSpPr>
        <p:spPr>
          <a:xfrm>
            <a:off x="719139" y="556968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Fryer 2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EFD1F8C-6A5D-DA6A-34D0-C1C82CB0B88C}"/>
              </a:ext>
            </a:extLst>
          </p:cNvPr>
          <p:cNvSpPr/>
          <p:nvPr/>
        </p:nvSpPr>
        <p:spPr>
          <a:xfrm>
            <a:off x="719139" y="6085263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Stream Oven 1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AA6F42F-EC8F-35D4-5BD2-90DEA9AE69D9}"/>
              </a:ext>
            </a:extLst>
          </p:cNvPr>
          <p:cNvSpPr/>
          <p:nvPr/>
        </p:nvSpPr>
        <p:spPr>
          <a:xfrm>
            <a:off x="1932981" y="48408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8959C55-56A8-4875-4D4C-C6FEACA965F0}"/>
              </a:ext>
            </a:extLst>
          </p:cNvPr>
          <p:cNvSpPr/>
          <p:nvPr/>
        </p:nvSpPr>
        <p:spPr>
          <a:xfrm>
            <a:off x="1675050" y="518918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A2ECA35B-78D1-A55C-349B-E3B7C28C761A}"/>
              </a:ext>
            </a:extLst>
          </p:cNvPr>
          <p:cNvSpPr/>
          <p:nvPr/>
        </p:nvSpPr>
        <p:spPr>
          <a:xfrm>
            <a:off x="1675049" y="56994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707FC35-4F87-0B66-B401-D7380A4D0FB8}"/>
              </a:ext>
            </a:extLst>
          </p:cNvPr>
          <p:cNvSpPr/>
          <p:nvPr/>
        </p:nvSpPr>
        <p:spPr>
          <a:xfrm>
            <a:off x="1674712" y="620817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E86A012-0523-4B8C-F458-A7C0540C573C}"/>
              </a:ext>
            </a:extLst>
          </p:cNvPr>
          <p:cNvSpPr/>
          <p:nvPr/>
        </p:nvSpPr>
        <p:spPr>
          <a:xfrm>
            <a:off x="2208165" y="48408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16" name="Connector: Elbow 115">
            <a:extLst>
              <a:ext uri="{FF2B5EF4-FFF2-40B4-BE49-F238E27FC236}">
                <a16:creationId xmlns:a16="http://schemas.microsoft.com/office/drawing/2014/main" id="{206C9014-A363-D6F8-22A1-F1EB5BAD8D5E}"/>
              </a:ext>
            </a:extLst>
          </p:cNvPr>
          <p:cNvCxnSpPr>
            <a:cxnSpLocks/>
            <a:stCxn id="98" idx="3"/>
            <a:endCxn id="97" idx="2"/>
          </p:cNvCxnSpPr>
          <p:nvPr/>
        </p:nvCxnSpPr>
        <p:spPr>
          <a:xfrm flipV="1">
            <a:off x="1738389" y="4886534"/>
            <a:ext cx="226262" cy="325512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40FC546B-9D9E-6636-B371-390AF28BEF53}"/>
              </a:ext>
            </a:extLst>
          </p:cNvPr>
          <p:cNvCxnSpPr>
            <a:cxnSpLocks/>
            <a:stCxn id="100" idx="3"/>
            <a:endCxn id="97" idx="2"/>
          </p:cNvCxnSpPr>
          <p:nvPr/>
        </p:nvCxnSpPr>
        <p:spPr>
          <a:xfrm flipV="1">
            <a:off x="1738388" y="4886534"/>
            <a:ext cx="226263" cy="835825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or: Elbow 126">
            <a:extLst>
              <a:ext uri="{FF2B5EF4-FFF2-40B4-BE49-F238E27FC236}">
                <a16:creationId xmlns:a16="http://schemas.microsoft.com/office/drawing/2014/main" id="{74AC3F13-1C11-214A-A1D0-37694B99D151}"/>
              </a:ext>
            </a:extLst>
          </p:cNvPr>
          <p:cNvCxnSpPr>
            <a:cxnSpLocks/>
            <a:stCxn id="102" idx="3"/>
            <a:endCxn id="97" idx="2"/>
          </p:cNvCxnSpPr>
          <p:nvPr/>
        </p:nvCxnSpPr>
        <p:spPr>
          <a:xfrm flipV="1">
            <a:off x="1738051" y="4886534"/>
            <a:ext cx="226600" cy="1344504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B720F6B-6C65-AC86-011E-4D7ADA95C513}"/>
              </a:ext>
            </a:extLst>
          </p:cNvPr>
          <p:cNvSpPr/>
          <p:nvPr/>
        </p:nvSpPr>
        <p:spPr>
          <a:xfrm>
            <a:off x="2384776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D738E6D-ABDE-7163-5208-E2798074BA7A}"/>
              </a:ext>
            </a:extLst>
          </p:cNvPr>
          <p:cNvSpPr/>
          <p:nvPr/>
        </p:nvSpPr>
        <p:spPr>
          <a:xfrm>
            <a:off x="2353105" y="519188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45" name="Connector: Elbow 144">
            <a:extLst>
              <a:ext uri="{FF2B5EF4-FFF2-40B4-BE49-F238E27FC236}">
                <a16:creationId xmlns:a16="http://schemas.microsoft.com/office/drawing/2014/main" id="{A5250579-0936-90E5-FF88-AA4B7E64FF9E}"/>
              </a:ext>
            </a:extLst>
          </p:cNvPr>
          <p:cNvCxnSpPr>
            <a:stCxn id="115" idx="2"/>
            <a:endCxn id="142" idx="1"/>
          </p:cNvCxnSpPr>
          <p:nvPr/>
        </p:nvCxnSpPr>
        <p:spPr>
          <a:xfrm rot="16200000" flipH="1">
            <a:off x="2132364" y="4994005"/>
            <a:ext cx="328213" cy="11327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A8E5EFF-8246-ED85-65E8-AD669B2ADB22}"/>
              </a:ext>
            </a:extLst>
          </p:cNvPr>
          <p:cNvSpPr/>
          <p:nvPr/>
        </p:nvSpPr>
        <p:spPr>
          <a:xfrm>
            <a:off x="3582445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No.4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CAC656A-6ED9-6205-E8C6-B5B00F4996EB}"/>
              </a:ext>
            </a:extLst>
          </p:cNvPr>
          <p:cNvSpPr/>
          <p:nvPr/>
        </p:nvSpPr>
        <p:spPr>
          <a:xfrm>
            <a:off x="3582445" y="556968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No.5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52476F31-A5CC-4F8B-8A5C-A65BAFA2B95F}"/>
              </a:ext>
            </a:extLst>
          </p:cNvPr>
          <p:cNvSpPr/>
          <p:nvPr/>
        </p:nvSpPr>
        <p:spPr>
          <a:xfrm>
            <a:off x="4538356" y="518918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718E3EF-D581-C3CA-D768-6AE77DBE84B6}"/>
              </a:ext>
            </a:extLst>
          </p:cNvPr>
          <p:cNvSpPr/>
          <p:nvPr/>
        </p:nvSpPr>
        <p:spPr>
          <a:xfrm>
            <a:off x="4538355" y="56994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902D5D26-6C44-2599-827A-4E9CFABA19C4}"/>
              </a:ext>
            </a:extLst>
          </p:cNvPr>
          <p:cNvSpPr/>
          <p:nvPr/>
        </p:nvSpPr>
        <p:spPr>
          <a:xfrm>
            <a:off x="5350984" y="505596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General Pack 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67C7A2B-1D29-5B45-117B-FF58D86D8585}"/>
              </a:ext>
            </a:extLst>
          </p:cNvPr>
          <p:cNvSpPr/>
          <p:nvPr/>
        </p:nvSpPr>
        <p:spPr>
          <a:xfrm>
            <a:off x="5350984" y="556848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General Pack 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6D605192-6B19-48E7-7626-F17FAC36D030}"/>
              </a:ext>
            </a:extLst>
          </p:cNvPr>
          <p:cNvSpPr/>
          <p:nvPr/>
        </p:nvSpPr>
        <p:spPr>
          <a:xfrm>
            <a:off x="5319313" y="519188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6845F11-7729-31E7-BB45-BDCA7F2523EA}"/>
              </a:ext>
            </a:extLst>
          </p:cNvPr>
          <p:cNvSpPr/>
          <p:nvPr/>
        </p:nvSpPr>
        <p:spPr>
          <a:xfrm>
            <a:off x="5319312" y="569560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74E0C567-C575-7018-901B-50CE0179A10C}"/>
              </a:ext>
            </a:extLst>
          </p:cNvPr>
          <p:cNvSpPr/>
          <p:nvPr/>
        </p:nvSpPr>
        <p:spPr>
          <a:xfrm>
            <a:off x="4811129" y="483848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828E5018-85CE-D4C4-5A80-6286F82F8F78}"/>
              </a:ext>
            </a:extLst>
          </p:cNvPr>
          <p:cNvSpPr/>
          <p:nvPr/>
        </p:nvSpPr>
        <p:spPr>
          <a:xfrm>
            <a:off x="5086313" y="483848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8" name="Connector: Elbow 177">
            <a:extLst>
              <a:ext uri="{FF2B5EF4-FFF2-40B4-BE49-F238E27FC236}">
                <a16:creationId xmlns:a16="http://schemas.microsoft.com/office/drawing/2014/main" id="{9D9C4E46-4044-557C-89B0-874925068187}"/>
              </a:ext>
            </a:extLst>
          </p:cNvPr>
          <p:cNvCxnSpPr>
            <a:cxnSpLocks/>
            <a:stCxn id="177" idx="2"/>
            <a:endCxn id="170" idx="1"/>
          </p:cNvCxnSpPr>
          <p:nvPr/>
        </p:nvCxnSpPr>
        <p:spPr>
          <a:xfrm rot="16200000" flipH="1">
            <a:off x="5053379" y="4948812"/>
            <a:ext cx="330539" cy="20133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Connector: Elbow 184">
            <a:extLst>
              <a:ext uri="{FF2B5EF4-FFF2-40B4-BE49-F238E27FC236}">
                <a16:creationId xmlns:a16="http://schemas.microsoft.com/office/drawing/2014/main" id="{CADC74F2-DFA6-6C74-7EB7-36BFBDF31B11}"/>
              </a:ext>
            </a:extLst>
          </p:cNvPr>
          <p:cNvCxnSpPr>
            <a:cxnSpLocks/>
            <a:stCxn id="177" idx="2"/>
            <a:endCxn id="171" idx="1"/>
          </p:cNvCxnSpPr>
          <p:nvPr/>
        </p:nvCxnSpPr>
        <p:spPr>
          <a:xfrm rot="16200000" flipH="1">
            <a:off x="4801520" y="5200670"/>
            <a:ext cx="834255" cy="20132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Connector: Elbow 187">
            <a:extLst>
              <a:ext uri="{FF2B5EF4-FFF2-40B4-BE49-F238E27FC236}">
                <a16:creationId xmlns:a16="http://schemas.microsoft.com/office/drawing/2014/main" id="{70ADB455-3145-6DA7-7427-A7F4D3F2F566}"/>
              </a:ext>
            </a:extLst>
          </p:cNvPr>
          <p:cNvCxnSpPr>
            <a:cxnSpLocks/>
            <a:stCxn id="154" idx="3"/>
            <a:endCxn id="175" idx="2"/>
          </p:cNvCxnSpPr>
          <p:nvPr/>
        </p:nvCxnSpPr>
        <p:spPr>
          <a:xfrm flipV="1">
            <a:off x="4601695" y="4884208"/>
            <a:ext cx="241104" cy="32783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or: Elbow 192">
            <a:extLst>
              <a:ext uri="{FF2B5EF4-FFF2-40B4-BE49-F238E27FC236}">
                <a16:creationId xmlns:a16="http://schemas.microsoft.com/office/drawing/2014/main" id="{41B04D2A-52DB-8971-3E21-239402BEC65B}"/>
              </a:ext>
            </a:extLst>
          </p:cNvPr>
          <p:cNvCxnSpPr>
            <a:cxnSpLocks/>
            <a:stCxn id="156" idx="3"/>
            <a:endCxn id="175" idx="2"/>
          </p:cNvCxnSpPr>
          <p:nvPr/>
        </p:nvCxnSpPr>
        <p:spPr>
          <a:xfrm flipV="1">
            <a:off x="4601694" y="4884208"/>
            <a:ext cx="241105" cy="838151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C868E43-C604-6E25-733A-D7345C39A9F3}"/>
              </a:ext>
            </a:extLst>
          </p:cNvPr>
          <p:cNvSpPr/>
          <p:nvPr/>
        </p:nvSpPr>
        <p:spPr>
          <a:xfrm>
            <a:off x="5345839" y="610095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Vertical Pack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FB24CD-DB7B-ABCC-A260-0619EB5EF2E1}"/>
              </a:ext>
            </a:extLst>
          </p:cNvPr>
          <p:cNvSpPr/>
          <p:nvPr/>
        </p:nvSpPr>
        <p:spPr>
          <a:xfrm>
            <a:off x="5345839" y="6632526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Vertical Pack 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CBC1A5-51D2-DC75-B900-F07994D45801}"/>
              </a:ext>
            </a:extLst>
          </p:cNvPr>
          <p:cNvSpPr/>
          <p:nvPr/>
        </p:nvSpPr>
        <p:spPr>
          <a:xfrm>
            <a:off x="5314168" y="623687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CB379-9548-9345-FC6D-84ECEEB0DB0C}"/>
              </a:ext>
            </a:extLst>
          </p:cNvPr>
          <p:cNvSpPr/>
          <p:nvPr/>
        </p:nvSpPr>
        <p:spPr>
          <a:xfrm>
            <a:off x="5314167" y="675964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DBA787F-85B0-2D9B-9B62-6C1A634D73F5}"/>
              </a:ext>
            </a:extLst>
          </p:cNvPr>
          <p:cNvCxnSpPr>
            <a:cxnSpLocks/>
            <a:stCxn id="177" idx="2"/>
            <a:endCxn id="10" idx="1"/>
          </p:cNvCxnSpPr>
          <p:nvPr/>
        </p:nvCxnSpPr>
        <p:spPr>
          <a:xfrm rot="16200000" flipH="1">
            <a:off x="4528311" y="5473879"/>
            <a:ext cx="1375529" cy="196185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3416954-2229-3D46-66F2-E607E80E6551}"/>
              </a:ext>
            </a:extLst>
          </p:cNvPr>
          <p:cNvCxnSpPr>
            <a:cxnSpLocks/>
            <a:stCxn id="177" idx="2"/>
            <a:endCxn id="11" idx="1"/>
          </p:cNvCxnSpPr>
          <p:nvPr/>
        </p:nvCxnSpPr>
        <p:spPr>
          <a:xfrm rot="16200000" flipH="1">
            <a:off x="4266927" y="5735264"/>
            <a:ext cx="1898297" cy="196184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213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1"/>
            <a:ext cx="6117062" cy="63145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TB Box install ( Hardware install 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246540-D487-B043-26FA-55649ACC7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32" y="1713574"/>
            <a:ext cx="5759936" cy="5413525"/>
          </a:xfrm>
          <a:prstGeom prst="rect">
            <a:avLst/>
          </a:prstGeom>
        </p:spPr>
      </p:pic>
      <p:sp>
        <p:nvSpPr>
          <p:cNvPr id="16" name="テキスト ボックス 72">
            <a:extLst>
              <a:ext uri="{FF2B5EF4-FFF2-40B4-BE49-F238E27FC236}">
                <a16:creationId xmlns:a16="http://schemas.microsoft.com/office/drawing/2014/main" id="{EF5A95C2-0068-1345-EEBD-55BBA7FCBBBC}"/>
              </a:ext>
            </a:extLst>
          </p:cNvPr>
          <p:cNvSpPr txBox="1"/>
          <p:nvPr/>
        </p:nvSpPr>
        <p:spPr>
          <a:xfrm>
            <a:off x="459741" y="1193594"/>
            <a:ext cx="3700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*Hub cabinet location in Plant A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53E0C88-DD8B-5CCB-C83C-384A7D636A03}"/>
              </a:ext>
            </a:extLst>
          </p:cNvPr>
          <p:cNvSpPr/>
          <p:nvPr/>
        </p:nvSpPr>
        <p:spPr>
          <a:xfrm>
            <a:off x="5021649" y="3439449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5DA7A3D-33D2-BA66-7469-D7B10F56CA94}"/>
              </a:ext>
            </a:extLst>
          </p:cNvPr>
          <p:cNvSpPr/>
          <p:nvPr/>
        </p:nvSpPr>
        <p:spPr>
          <a:xfrm>
            <a:off x="4457410" y="5127155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5D422D-D615-767F-3D5B-871CC564721C}"/>
              </a:ext>
            </a:extLst>
          </p:cNvPr>
          <p:cNvSpPr/>
          <p:nvPr/>
        </p:nvSpPr>
        <p:spPr>
          <a:xfrm>
            <a:off x="4358640" y="3208020"/>
            <a:ext cx="1615440" cy="723900"/>
          </a:xfrm>
          <a:prstGeom prst="rect">
            <a:avLst/>
          </a:prstGeom>
          <a:noFill/>
          <a:ln w="38100" cap="flat" cmpd="sng" algn="ctr">
            <a:solidFill>
              <a:srgbClr val="FF505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AE4748-082C-E1A2-50C2-DEDA97AAFFA8}"/>
              </a:ext>
            </a:extLst>
          </p:cNvPr>
          <p:cNvSpPr/>
          <p:nvPr/>
        </p:nvSpPr>
        <p:spPr>
          <a:xfrm>
            <a:off x="4358640" y="4914810"/>
            <a:ext cx="1615440" cy="723900"/>
          </a:xfrm>
          <a:prstGeom prst="rect">
            <a:avLst/>
          </a:prstGeom>
          <a:noFill/>
          <a:ln w="38100" cap="flat" cmpd="sng" algn="ctr">
            <a:solidFill>
              <a:srgbClr val="FF505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29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399" y="1089591"/>
            <a:ext cx="6117062" cy="823538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9D412604-00FB-4ED8-BC2C-44CEFDAA2989}"/>
              </a:ext>
            </a:extLst>
          </p:cNvPr>
          <p:cNvSpPr txBox="1"/>
          <p:nvPr/>
        </p:nvSpPr>
        <p:spPr>
          <a:xfrm>
            <a:off x="406400" y="831220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TB Box install ( Hardware install )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1C3B7D-93CB-C5B6-0191-848FDE1B1E7F}"/>
              </a:ext>
            </a:extLst>
          </p:cNvPr>
          <p:cNvSpPr/>
          <p:nvPr/>
        </p:nvSpPr>
        <p:spPr>
          <a:xfrm>
            <a:off x="1836489" y="2014509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3668D1-687F-54BF-EA26-EEBA05347E92}"/>
              </a:ext>
            </a:extLst>
          </p:cNvPr>
          <p:cNvSpPr/>
          <p:nvPr/>
        </p:nvSpPr>
        <p:spPr>
          <a:xfrm>
            <a:off x="504825" y="1289416"/>
            <a:ext cx="5937251" cy="386036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" name="正方形/長方形 101">
            <a:extLst>
              <a:ext uri="{FF2B5EF4-FFF2-40B4-BE49-F238E27FC236}">
                <a16:creationId xmlns:a16="http://schemas.microsoft.com/office/drawing/2014/main" id="{A6AA6607-A893-3B8F-637D-7C6C6E0D8D60}"/>
              </a:ext>
            </a:extLst>
          </p:cNvPr>
          <p:cNvSpPr/>
          <p:nvPr/>
        </p:nvSpPr>
        <p:spPr>
          <a:xfrm>
            <a:off x="585900" y="1161850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C5 Zone 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5E9F51-C1DB-3FAC-57DC-C99D92D5743C}"/>
              </a:ext>
            </a:extLst>
          </p:cNvPr>
          <p:cNvSpPr/>
          <p:nvPr/>
        </p:nvSpPr>
        <p:spPr>
          <a:xfrm>
            <a:off x="2576924" y="217912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F9E560-0F61-969A-929B-20154CC9355F}"/>
              </a:ext>
            </a:extLst>
          </p:cNvPr>
          <p:cNvSpPr/>
          <p:nvPr/>
        </p:nvSpPr>
        <p:spPr>
          <a:xfrm>
            <a:off x="2576924" y="212535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7839721-3B49-1A98-160E-EF8F2BE0F138}"/>
              </a:ext>
            </a:extLst>
          </p:cNvPr>
          <p:cNvSpPr/>
          <p:nvPr/>
        </p:nvSpPr>
        <p:spPr>
          <a:xfrm>
            <a:off x="1828504" y="5961793"/>
            <a:ext cx="772105" cy="299211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rgbClr val="00B050"/>
                </a:solidFill>
              </a:rPr>
              <a:t>TB Box 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996B4ED-B09A-70CD-30EE-1559F720214D}"/>
              </a:ext>
            </a:extLst>
          </p:cNvPr>
          <p:cNvSpPr/>
          <p:nvPr/>
        </p:nvSpPr>
        <p:spPr>
          <a:xfrm>
            <a:off x="847280" y="2506013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1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06305B-FC25-8A78-5B7B-D489F43194CE}"/>
              </a:ext>
            </a:extLst>
          </p:cNvPr>
          <p:cNvSpPr/>
          <p:nvPr/>
        </p:nvSpPr>
        <p:spPr>
          <a:xfrm>
            <a:off x="847280" y="3019725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New 2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92412BC-2D45-31B5-C4A0-650F597BA4C9}"/>
              </a:ext>
            </a:extLst>
          </p:cNvPr>
          <p:cNvSpPr/>
          <p:nvPr/>
        </p:nvSpPr>
        <p:spPr>
          <a:xfrm>
            <a:off x="847280" y="3535308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6AF69C-A8F0-D30D-EC53-5087B63C8AE2}"/>
              </a:ext>
            </a:extLst>
          </p:cNvPr>
          <p:cNvSpPr/>
          <p:nvPr/>
        </p:nvSpPr>
        <p:spPr>
          <a:xfrm>
            <a:off x="847280" y="4044956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High cook 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360DD34-0B1F-5A0E-2980-1B0C0414B0E2}"/>
              </a:ext>
            </a:extLst>
          </p:cNvPr>
          <p:cNvSpPr/>
          <p:nvPr/>
        </p:nvSpPr>
        <p:spPr>
          <a:xfrm>
            <a:off x="845592" y="455460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Sun max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EB0FDD6-9C4D-CC32-C8BC-BD1A2527426E}"/>
              </a:ext>
            </a:extLst>
          </p:cNvPr>
          <p:cNvSpPr/>
          <p:nvPr/>
        </p:nvSpPr>
        <p:spPr>
          <a:xfrm>
            <a:off x="2061122" y="229086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1FC1374-0070-82BF-4B24-EA2E0B6D708D}"/>
              </a:ext>
            </a:extLst>
          </p:cNvPr>
          <p:cNvSpPr/>
          <p:nvPr/>
        </p:nvSpPr>
        <p:spPr>
          <a:xfrm>
            <a:off x="1803191" y="263923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0B4B833-1358-FEB4-E5FF-23A78E3A579B}"/>
              </a:ext>
            </a:extLst>
          </p:cNvPr>
          <p:cNvSpPr/>
          <p:nvPr/>
        </p:nvSpPr>
        <p:spPr>
          <a:xfrm>
            <a:off x="1803190" y="314954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6A91A38-B55D-9C24-E290-216B67BA9985}"/>
              </a:ext>
            </a:extLst>
          </p:cNvPr>
          <p:cNvSpPr/>
          <p:nvPr/>
        </p:nvSpPr>
        <p:spPr>
          <a:xfrm>
            <a:off x="1802853" y="365822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61D99F6-0D6A-5D6F-1A94-46D077653F21}"/>
              </a:ext>
            </a:extLst>
          </p:cNvPr>
          <p:cNvSpPr/>
          <p:nvPr/>
        </p:nvSpPr>
        <p:spPr>
          <a:xfrm>
            <a:off x="1802853" y="416690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4BF9184-3A0F-3E6B-ED49-6AE4A2574521}"/>
              </a:ext>
            </a:extLst>
          </p:cNvPr>
          <p:cNvSpPr/>
          <p:nvPr/>
        </p:nvSpPr>
        <p:spPr>
          <a:xfrm>
            <a:off x="1803190" y="468134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459F528-0AE1-8575-04F2-3B6DD218A5B4}"/>
              </a:ext>
            </a:extLst>
          </p:cNvPr>
          <p:cNvSpPr/>
          <p:nvPr/>
        </p:nvSpPr>
        <p:spPr>
          <a:xfrm>
            <a:off x="2336306" y="229086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B59B5127-93F2-A18E-E1AB-51BA86CBFD66}"/>
              </a:ext>
            </a:extLst>
          </p:cNvPr>
          <p:cNvCxnSpPr>
            <a:cxnSpLocks/>
            <a:stCxn id="41" idx="3"/>
            <a:endCxn id="40" idx="2"/>
          </p:cNvCxnSpPr>
          <p:nvPr/>
        </p:nvCxnSpPr>
        <p:spPr>
          <a:xfrm flipV="1">
            <a:off x="1866530" y="2336579"/>
            <a:ext cx="226262" cy="325512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526D3C2A-9A86-B826-E259-536058276E3A}"/>
              </a:ext>
            </a:extLst>
          </p:cNvPr>
          <p:cNvCxnSpPr>
            <a:cxnSpLocks/>
            <a:stCxn id="42" idx="3"/>
            <a:endCxn id="40" idx="2"/>
          </p:cNvCxnSpPr>
          <p:nvPr/>
        </p:nvCxnSpPr>
        <p:spPr>
          <a:xfrm flipV="1">
            <a:off x="1866529" y="2336579"/>
            <a:ext cx="226263" cy="835825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F18BD08C-1E54-51D1-1001-AE92F72578D5}"/>
              </a:ext>
            </a:extLst>
          </p:cNvPr>
          <p:cNvCxnSpPr>
            <a:cxnSpLocks/>
            <a:stCxn id="43" idx="3"/>
            <a:endCxn id="40" idx="2"/>
          </p:cNvCxnSpPr>
          <p:nvPr/>
        </p:nvCxnSpPr>
        <p:spPr>
          <a:xfrm flipV="1">
            <a:off x="1866192" y="2336579"/>
            <a:ext cx="226600" cy="1344504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04627794-B779-FF25-9BEB-09A6600CD1AE}"/>
              </a:ext>
            </a:extLst>
          </p:cNvPr>
          <p:cNvCxnSpPr>
            <a:cxnSpLocks/>
            <a:stCxn id="44" idx="3"/>
            <a:endCxn id="40" idx="2"/>
          </p:cNvCxnSpPr>
          <p:nvPr/>
        </p:nvCxnSpPr>
        <p:spPr>
          <a:xfrm flipV="1">
            <a:off x="1866192" y="2336579"/>
            <a:ext cx="226600" cy="1853183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70214B57-3275-AB8D-DEA6-967276D3060A}"/>
              </a:ext>
            </a:extLst>
          </p:cNvPr>
          <p:cNvCxnSpPr>
            <a:cxnSpLocks/>
            <a:stCxn id="45" idx="3"/>
            <a:endCxn id="40" idx="2"/>
          </p:cNvCxnSpPr>
          <p:nvPr/>
        </p:nvCxnSpPr>
        <p:spPr>
          <a:xfrm flipV="1">
            <a:off x="1866529" y="2336579"/>
            <a:ext cx="226263" cy="236763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B7289654-90FF-EFB0-7F4F-0BA0F292C816}"/>
              </a:ext>
            </a:extLst>
          </p:cNvPr>
          <p:cNvSpPr/>
          <p:nvPr/>
        </p:nvSpPr>
        <p:spPr>
          <a:xfrm>
            <a:off x="2512917" y="2506013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Steam cook 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7C0EDDA-DD74-9343-7D66-20497BB6AAE1}"/>
              </a:ext>
            </a:extLst>
          </p:cNvPr>
          <p:cNvSpPr/>
          <p:nvPr/>
        </p:nvSpPr>
        <p:spPr>
          <a:xfrm>
            <a:off x="2512917" y="3018529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Koppen fryer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387EE74-D89E-2F60-9D24-D547679E4E3A}"/>
              </a:ext>
            </a:extLst>
          </p:cNvPr>
          <p:cNvSpPr/>
          <p:nvPr/>
        </p:nvSpPr>
        <p:spPr>
          <a:xfrm>
            <a:off x="2481246" y="264193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18936AB-B735-FFA7-F273-673228CF4855}"/>
              </a:ext>
            </a:extLst>
          </p:cNvPr>
          <p:cNvSpPr/>
          <p:nvPr/>
        </p:nvSpPr>
        <p:spPr>
          <a:xfrm>
            <a:off x="2481245" y="314564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BAC31580-E5F7-0E8A-9CAF-FEF5672BEADF}"/>
              </a:ext>
            </a:extLst>
          </p:cNvPr>
          <p:cNvCxnSpPr>
            <a:stCxn id="46" idx="2"/>
            <a:endCxn id="54" idx="1"/>
          </p:cNvCxnSpPr>
          <p:nvPr/>
        </p:nvCxnSpPr>
        <p:spPr>
          <a:xfrm rot="16200000" flipH="1">
            <a:off x="2260505" y="2444050"/>
            <a:ext cx="328213" cy="11327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764BE112-84D3-8853-F1DD-45F357D72089}"/>
              </a:ext>
            </a:extLst>
          </p:cNvPr>
          <p:cNvCxnSpPr>
            <a:cxnSpLocks/>
            <a:stCxn id="46" idx="2"/>
            <a:endCxn id="55" idx="1"/>
          </p:cNvCxnSpPr>
          <p:nvPr/>
        </p:nvCxnSpPr>
        <p:spPr>
          <a:xfrm rot="16200000" flipH="1">
            <a:off x="2008646" y="2695908"/>
            <a:ext cx="831929" cy="11326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F7E913F-5FF1-9B1E-FC0D-1642E88BA151}"/>
              </a:ext>
            </a:extLst>
          </p:cNvPr>
          <p:cNvSpPr/>
          <p:nvPr/>
        </p:nvSpPr>
        <p:spPr>
          <a:xfrm>
            <a:off x="848933" y="645198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No.6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9F3D191-900C-D279-A6D2-3DEF152DC460}"/>
              </a:ext>
            </a:extLst>
          </p:cNvPr>
          <p:cNvSpPr/>
          <p:nvPr/>
        </p:nvSpPr>
        <p:spPr>
          <a:xfrm>
            <a:off x="848933" y="6965696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No.7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C10AF3E-08B6-5008-20AD-3305B383BEB0}"/>
              </a:ext>
            </a:extLst>
          </p:cNvPr>
          <p:cNvSpPr/>
          <p:nvPr/>
        </p:nvSpPr>
        <p:spPr>
          <a:xfrm>
            <a:off x="848933" y="7481279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1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3D27D1F-187B-053C-F53F-63679BAFE62A}"/>
              </a:ext>
            </a:extLst>
          </p:cNvPr>
          <p:cNvSpPr/>
          <p:nvPr/>
        </p:nvSpPr>
        <p:spPr>
          <a:xfrm>
            <a:off x="848933" y="7990927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E9B14DD-5F20-4B84-59FE-508BE4E99B7B}"/>
              </a:ext>
            </a:extLst>
          </p:cNvPr>
          <p:cNvSpPr/>
          <p:nvPr/>
        </p:nvSpPr>
        <p:spPr>
          <a:xfrm>
            <a:off x="847245" y="8500575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Poly Star 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523278C-2F24-4886-E7B1-25E261025C5F}"/>
              </a:ext>
            </a:extLst>
          </p:cNvPr>
          <p:cNvSpPr/>
          <p:nvPr/>
        </p:nvSpPr>
        <p:spPr>
          <a:xfrm>
            <a:off x="1804844" y="658520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41BC5FA-01BE-1455-4CF8-EC4DEA524B52}"/>
              </a:ext>
            </a:extLst>
          </p:cNvPr>
          <p:cNvSpPr/>
          <p:nvPr/>
        </p:nvSpPr>
        <p:spPr>
          <a:xfrm>
            <a:off x="1804843" y="709551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4CD9CB8-FFCD-E371-EDF9-D937DA61FD68}"/>
              </a:ext>
            </a:extLst>
          </p:cNvPr>
          <p:cNvSpPr/>
          <p:nvPr/>
        </p:nvSpPr>
        <p:spPr>
          <a:xfrm>
            <a:off x="1804506" y="760419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1A5BD45-FBAD-3E70-4B03-D552438329F5}"/>
              </a:ext>
            </a:extLst>
          </p:cNvPr>
          <p:cNvSpPr/>
          <p:nvPr/>
        </p:nvSpPr>
        <p:spPr>
          <a:xfrm>
            <a:off x="1804506" y="811287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4255FB0-0AF5-78FF-A5BC-DCED8067E4DF}"/>
              </a:ext>
            </a:extLst>
          </p:cNvPr>
          <p:cNvSpPr/>
          <p:nvPr/>
        </p:nvSpPr>
        <p:spPr>
          <a:xfrm>
            <a:off x="1804843" y="862732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D0AC710-F676-482E-CCC0-67200AC869BD}"/>
              </a:ext>
            </a:extLst>
          </p:cNvPr>
          <p:cNvSpPr/>
          <p:nvPr/>
        </p:nvSpPr>
        <p:spPr>
          <a:xfrm>
            <a:off x="2617472" y="6451984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68D3957-BCDE-8948-8ADF-839742010625}"/>
              </a:ext>
            </a:extLst>
          </p:cNvPr>
          <p:cNvSpPr/>
          <p:nvPr/>
        </p:nvSpPr>
        <p:spPr>
          <a:xfrm>
            <a:off x="2617472" y="6964500"/>
            <a:ext cx="982912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Spiral No.3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117671E-6070-D8E0-2BB6-3B3AEBBF18DF}"/>
              </a:ext>
            </a:extLst>
          </p:cNvPr>
          <p:cNvSpPr/>
          <p:nvPr/>
        </p:nvSpPr>
        <p:spPr>
          <a:xfrm>
            <a:off x="2585801" y="658790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B3C57D2-731B-AF5A-4EE3-E64978AE79FC}"/>
              </a:ext>
            </a:extLst>
          </p:cNvPr>
          <p:cNvSpPr/>
          <p:nvPr/>
        </p:nvSpPr>
        <p:spPr>
          <a:xfrm>
            <a:off x="2585800" y="709161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2DE7332-19BA-9B79-88D4-66E47DEA8D68}"/>
              </a:ext>
            </a:extLst>
          </p:cNvPr>
          <p:cNvSpPr/>
          <p:nvPr/>
        </p:nvSpPr>
        <p:spPr>
          <a:xfrm>
            <a:off x="2077617" y="623450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5CB52EF-32C1-DD7A-F271-315EDA112E71}"/>
              </a:ext>
            </a:extLst>
          </p:cNvPr>
          <p:cNvSpPr/>
          <p:nvPr/>
        </p:nvSpPr>
        <p:spPr>
          <a:xfrm>
            <a:off x="2352801" y="623450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53113904-CA61-C118-C24A-C198AF91CD6F}"/>
              </a:ext>
            </a:extLst>
          </p:cNvPr>
          <p:cNvCxnSpPr>
            <a:cxnSpLocks/>
            <a:stCxn id="74" idx="2"/>
            <a:endCxn id="70" idx="1"/>
          </p:cNvCxnSpPr>
          <p:nvPr/>
        </p:nvCxnSpPr>
        <p:spPr>
          <a:xfrm rot="16200000" flipH="1">
            <a:off x="2319867" y="6344828"/>
            <a:ext cx="330539" cy="201330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C8BD27D2-78D9-0B26-2D0B-F3E413B30B7C}"/>
              </a:ext>
            </a:extLst>
          </p:cNvPr>
          <p:cNvCxnSpPr>
            <a:cxnSpLocks/>
            <a:stCxn id="74" idx="2"/>
            <a:endCxn id="71" idx="1"/>
          </p:cNvCxnSpPr>
          <p:nvPr/>
        </p:nvCxnSpPr>
        <p:spPr>
          <a:xfrm rot="16200000" flipH="1">
            <a:off x="2068008" y="6596686"/>
            <a:ext cx="834255" cy="201329"/>
          </a:xfrm>
          <a:prstGeom prst="bentConnector2">
            <a:avLst/>
          </a:prstGeom>
          <a:ln w="12700"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F358F13E-8B29-F975-8186-6B832E9D99EC}"/>
              </a:ext>
            </a:extLst>
          </p:cNvPr>
          <p:cNvCxnSpPr>
            <a:cxnSpLocks/>
            <a:stCxn id="63" idx="3"/>
            <a:endCxn id="72" idx="2"/>
          </p:cNvCxnSpPr>
          <p:nvPr/>
        </p:nvCxnSpPr>
        <p:spPr>
          <a:xfrm flipV="1">
            <a:off x="1868183" y="6280224"/>
            <a:ext cx="241104" cy="32783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C72EA575-0659-82CD-8C93-D53056621C6F}"/>
              </a:ext>
            </a:extLst>
          </p:cNvPr>
          <p:cNvCxnSpPr>
            <a:cxnSpLocks/>
            <a:stCxn id="64" idx="3"/>
            <a:endCxn id="72" idx="2"/>
          </p:cNvCxnSpPr>
          <p:nvPr/>
        </p:nvCxnSpPr>
        <p:spPr>
          <a:xfrm flipV="1">
            <a:off x="1868182" y="6280224"/>
            <a:ext cx="241105" cy="838151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84ED5B61-6FC5-9980-1222-91FD0481C9B4}"/>
              </a:ext>
            </a:extLst>
          </p:cNvPr>
          <p:cNvCxnSpPr>
            <a:cxnSpLocks/>
            <a:stCxn id="65" idx="3"/>
            <a:endCxn id="72" idx="2"/>
          </p:cNvCxnSpPr>
          <p:nvPr/>
        </p:nvCxnSpPr>
        <p:spPr>
          <a:xfrm flipV="1">
            <a:off x="1867845" y="6280224"/>
            <a:ext cx="241442" cy="134683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13D36617-2852-FD2F-4B50-4CA8423E403D}"/>
              </a:ext>
            </a:extLst>
          </p:cNvPr>
          <p:cNvCxnSpPr>
            <a:cxnSpLocks/>
            <a:stCxn id="66" idx="3"/>
            <a:endCxn id="72" idx="2"/>
          </p:cNvCxnSpPr>
          <p:nvPr/>
        </p:nvCxnSpPr>
        <p:spPr>
          <a:xfrm flipV="1">
            <a:off x="1867845" y="6280224"/>
            <a:ext cx="241442" cy="1855509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8FF1DD5-FFDF-E65E-CA28-B079900A12D3}"/>
              </a:ext>
            </a:extLst>
          </p:cNvPr>
          <p:cNvCxnSpPr>
            <a:cxnSpLocks/>
            <a:stCxn id="67" idx="3"/>
            <a:endCxn id="72" idx="2"/>
          </p:cNvCxnSpPr>
          <p:nvPr/>
        </p:nvCxnSpPr>
        <p:spPr>
          <a:xfrm flipV="1">
            <a:off x="1868182" y="6280224"/>
            <a:ext cx="241105" cy="2369956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C0039F84-7927-7836-EC2C-948825447E13}"/>
              </a:ext>
            </a:extLst>
          </p:cNvPr>
          <p:cNvSpPr/>
          <p:nvPr/>
        </p:nvSpPr>
        <p:spPr>
          <a:xfrm>
            <a:off x="4586925" y="1493549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C5 Hub cabinet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22878CD-2C16-4C04-2BEB-B262BDAE60C6}"/>
              </a:ext>
            </a:extLst>
          </p:cNvPr>
          <p:cNvSpPr/>
          <p:nvPr/>
        </p:nvSpPr>
        <p:spPr>
          <a:xfrm>
            <a:off x="5457456" y="1496931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4B532A9-652A-833A-1B10-E375629BBABD}"/>
              </a:ext>
            </a:extLst>
          </p:cNvPr>
          <p:cNvSpPr/>
          <p:nvPr/>
        </p:nvSpPr>
        <p:spPr>
          <a:xfrm>
            <a:off x="5516704" y="177328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585A002-6FC3-7C0B-7709-712171E59B63}"/>
              </a:ext>
            </a:extLst>
          </p:cNvPr>
          <p:cNvSpPr/>
          <p:nvPr/>
        </p:nvSpPr>
        <p:spPr>
          <a:xfrm>
            <a:off x="5590514" y="1773281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589ACB64-3F3A-C93C-70F4-A36597BE1CBF}"/>
              </a:ext>
            </a:extLst>
          </p:cNvPr>
          <p:cNvCxnSpPr>
            <a:cxnSpLocks/>
            <a:stCxn id="92" idx="2"/>
            <a:endCxn id="85" idx="2"/>
          </p:cNvCxnSpPr>
          <p:nvPr/>
        </p:nvCxnSpPr>
        <p:spPr>
          <a:xfrm rot="16200000" flipH="1">
            <a:off x="5279651" y="1550278"/>
            <a:ext cx="3384" cy="534062"/>
          </a:xfrm>
          <a:prstGeom prst="bentConnector3">
            <a:avLst>
              <a:gd name="adj1" fmla="val 150735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C982DEAB-EC74-8962-083A-202BA0150897}"/>
              </a:ext>
            </a:extLst>
          </p:cNvPr>
          <p:cNvCxnSpPr>
            <a:cxnSpLocks/>
            <a:stCxn id="91" idx="2"/>
            <a:endCxn id="86" idx="2"/>
          </p:cNvCxnSpPr>
          <p:nvPr/>
        </p:nvCxnSpPr>
        <p:spPr>
          <a:xfrm rot="16200000" flipH="1">
            <a:off x="5279652" y="1476468"/>
            <a:ext cx="3382" cy="681682"/>
          </a:xfrm>
          <a:prstGeom prst="bentConnector3">
            <a:avLst>
              <a:gd name="adj1" fmla="val 2634743"/>
            </a:avLst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B9040800-8F4E-1EAC-E5C0-08D82E2F4A98}"/>
              </a:ext>
            </a:extLst>
          </p:cNvPr>
          <p:cNvSpPr/>
          <p:nvPr/>
        </p:nvSpPr>
        <p:spPr>
          <a:xfrm>
            <a:off x="4908832" y="176989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31594D6-F48A-1B6C-3B7C-A9877B5A3DE3}"/>
              </a:ext>
            </a:extLst>
          </p:cNvPr>
          <p:cNvSpPr/>
          <p:nvPr/>
        </p:nvSpPr>
        <p:spPr>
          <a:xfrm>
            <a:off x="4982642" y="1769898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551721E-FF78-7A5C-F4A0-A921E6F3EAA3}"/>
              </a:ext>
            </a:extLst>
          </p:cNvPr>
          <p:cNvSpPr/>
          <p:nvPr/>
        </p:nvSpPr>
        <p:spPr>
          <a:xfrm>
            <a:off x="5770449" y="176982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844D93D-BC3C-F417-E323-30245CD831E4}"/>
              </a:ext>
            </a:extLst>
          </p:cNvPr>
          <p:cNvSpPr/>
          <p:nvPr/>
        </p:nvSpPr>
        <p:spPr>
          <a:xfrm>
            <a:off x="5844259" y="176982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D21A46-0DAC-292C-EC6B-6603CDA22BF5}"/>
              </a:ext>
            </a:extLst>
          </p:cNvPr>
          <p:cNvSpPr/>
          <p:nvPr/>
        </p:nvSpPr>
        <p:spPr>
          <a:xfrm>
            <a:off x="2200396" y="199035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02" name="Connector: Elbow 101">
            <a:extLst>
              <a:ext uri="{FF2B5EF4-FFF2-40B4-BE49-F238E27FC236}">
                <a16:creationId xmlns:a16="http://schemas.microsoft.com/office/drawing/2014/main" id="{A542FA0B-5A78-8319-5157-476DBC743836}"/>
              </a:ext>
            </a:extLst>
          </p:cNvPr>
          <p:cNvCxnSpPr>
            <a:cxnSpLocks/>
            <a:stCxn id="12" idx="3"/>
            <a:endCxn id="100" idx="2"/>
          </p:cNvCxnSpPr>
          <p:nvPr/>
        </p:nvCxnSpPr>
        <p:spPr>
          <a:xfrm flipV="1">
            <a:off x="2640263" y="1815543"/>
            <a:ext cx="3235666" cy="386437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: Elbow 105">
            <a:extLst>
              <a:ext uri="{FF2B5EF4-FFF2-40B4-BE49-F238E27FC236}">
                <a16:creationId xmlns:a16="http://schemas.microsoft.com/office/drawing/2014/main" id="{6C5C6DC9-9B05-B84B-426A-BAF415E86F9D}"/>
              </a:ext>
            </a:extLst>
          </p:cNvPr>
          <p:cNvCxnSpPr>
            <a:cxnSpLocks/>
            <a:stCxn id="14" idx="3"/>
            <a:endCxn id="99" idx="2"/>
          </p:cNvCxnSpPr>
          <p:nvPr/>
        </p:nvCxnSpPr>
        <p:spPr>
          <a:xfrm flipV="1">
            <a:off x="2640263" y="1815544"/>
            <a:ext cx="3161856" cy="33267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: Elbow 108">
            <a:extLst>
              <a:ext uri="{FF2B5EF4-FFF2-40B4-BE49-F238E27FC236}">
                <a16:creationId xmlns:a16="http://schemas.microsoft.com/office/drawing/2014/main" id="{D6CFDB7F-A768-2DF5-A745-014F42E691E1}"/>
              </a:ext>
            </a:extLst>
          </p:cNvPr>
          <p:cNvCxnSpPr>
            <a:cxnSpLocks/>
            <a:endCxn id="101" idx="0"/>
          </p:cNvCxnSpPr>
          <p:nvPr/>
        </p:nvCxnSpPr>
        <p:spPr>
          <a:xfrm rot="10800000" flipV="1">
            <a:off x="2232067" y="1650502"/>
            <a:ext cx="2332713" cy="339848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E2031702-45DD-7526-CCF2-E165857110F0}"/>
              </a:ext>
            </a:extLst>
          </p:cNvPr>
          <p:cNvSpPr/>
          <p:nvPr/>
        </p:nvSpPr>
        <p:spPr>
          <a:xfrm>
            <a:off x="4555254" y="1627642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3" name="正方形/長方形 26">
            <a:extLst>
              <a:ext uri="{FF2B5EF4-FFF2-40B4-BE49-F238E27FC236}">
                <a16:creationId xmlns:a16="http://schemas.microsoft.com/office/drawing/2014/main" id="{291390A6-3F38-38FC-7AC6-3F4314F2CF40}"/>
              </a:ext>
            </a:extLst>
          </p:cNvPr>
          <p:cNvSpPr/>
          <p:nvPr/>
        </p:nvSpPr>
        <p:spPr>
          <a:xfrm>
            <a:off x="4569788" y="4230999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F66F769-B4DE-A2EF-6E1D-A4E2AFE6158A}"/>
              </a:ext>
            </a:extLst>
          </p:cNvPr>
          <p:cNvSpPr/>
          <p:nvPr/>
        </p:nvSpPr>
        <p:spPr>
          <a:xfrm>
            <a:off x="4641402" y="431064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5D6E6E5E-8858-E4B0-D660-E4700DC47DE6}"/>
              </a:ext>
            </a:extLst>
          </p:cNvPr>
          <p:cNvSpPr/>
          <p:nvPr/>
        </p:nvSpPr>
        <p:spPr>
          <a:xfrm>
            <a:off x="5111949" y="430805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B342E213-F412-D81A-D66C-052BACA22174}"/>
              </a:ext>
            </a:extLst>
          </p:cNvPr>
          <p:cNvSpPr/>
          <p:nvPr/>
        </p:nvSpPr>
        <p:spPr>
          <a:xfrm>
            <a:off x="4641402" y="437235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55BEB54-BE7D-2FFC-88EB-3714C84750F7}"/>
              </a:ext>
            </a:extLst>
          </p:cNvPr>
          <p:cNvSpPr/>
          <p:nvPr/>
        </p:nvSpPr>
        <p:spPr>
          <a:xfrm>
            <a:off x="5111949" y="436976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69F9C062-3AE2-9402-DC39-3F9AB70DECA3}"/>
              </a:ext>
            </a:extLst>
          </p:cNvPr>
          <p:cNvCxnSpPr>
            <a:stCxn id="114" idx="3"/>
            <a:endCxn id="115" idx="1"/>
          </p:cNvCxnSpPr>
          <p:nvPr/>
        </p:nvCxnSpPr>
        <p:spPr>
          <a:xfrm flipV="1">
            <a:off x="4689027" y="4330911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8CB8A394-936E-22C4-E0A1-68643A62E3DC}"/>
              </a:ext>
            </a:extLst>
          </p:cNvPr>
          <p:cNvCxnSpPr>
            <a:cxnSpLocks/>
            <a:stCxn id="116" idx="3"/>
            <a:endCxn id="117" idx="1"/>
          </p:cNvCxnSpPr>
          <p:nvPr/>
        </p:nvCxnSpPr>
        <p:spPr>
          <a:xfrm flipV="1">
            <a:off x="4689027" y="4392626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6245E8C9-987E-E1B3-9F40-F002D726A2F5}"/>
              </a:ext>
            </a:extLst>
          </p:cNvPr>
          <p:cNvSpPr txBox="1"/>
          <p:nvPr/>
        </p:nvSpPr>
        <p:spPr>
          <a:xfrm>
            <a:off x="5176583" y="4235456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608725EB-646C-F94A-590D-820E1230B484}"/>
              </a:ext>
            </a:extLst>
          </p:cNvPr>
          <p:cNvSpPr/>
          <p:nvPr/>
        </p:nvSpPr>
        <p:spPr>
          <a:xfrm>
            <a:off x="4641400" y="4500423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FCFC891B-374D-E088-8FC3-0E9601D269F4}"/>
              </a:ext>
            </a:extLst>
          </p:cNvPr>
          <p:cNvSpPr/>
          <p:nvPr/>
        </p:nvSpPr>
        <p:spPr>
          <a:xfrm>
            <a:off x="5111949" y="449783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DC2FF522-A7BA-0463-0F77-6DB52DB561F4}"/>
              </a:ext>
            </a:extLst>
          </p:cNvPr>
          <p:cNvSpPr/>
          <p:nvPr/>
        </p:nvSpPr>
        <p:spPr>
          <a:xfrm>
            <a:off x="4641400" y="456214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41167DF7-7830-3CAC-DDE1-D41CCD5ADB84}"/>
              </a:ext>
            </a:extLst>
          </p:cNvPr>
          <p:cNvSpPr/>
          <p:nvPr/>
        </p:nvSpPr>
        <p:spPr>
          <a:xfrm>
            <a:off x="5111949" y="455954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3134C8A6-5265-E056-DB94-609D43191878}"/>
              </a:ext>
            </a:extLst>
          </p:cNvPr>
          <p:cNvCxnSpPr>
            <a:stCxn id="121" idx="3"/>
            <a:endCxn id="122" idx="1"/>
          </p:cNvCxnSpPr>
          <p:nvPr/>
        </p:nvCxnSpPr>
        <p:spPr>
          <a:xfrm flipV="1">
            <a:off x="4689025" y="4520690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D978FB3D-6AAA-D6DC-6553-8654325F032C}"/>
              </a:ext>
            </a:extLst>
          </p:cNvPr>
          <p:cNvCxnSpPr>
            <a:cxnSpLocks/>
            <a:stCxn id="123" idx="3"/>
            <a:endCxn id="124" idx="1"/>
          </p:cNvCxnSpPr>
          <p:nvPr/>
        </p:nvCxnSpPr>
        <p:spPr>
          <a:xfrm flipV="1">
            <a:off x="4689025" y="4582406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9D76E4D2-71B7-81B7-BFEC-2A2715904278}"/>
              </a:ext>
            </a:extLst>
          </p:cNvPr>
          <p:cNvSpPr txBox="1"/>
          <p:nvPr/>
        </p:nvSpPr>
        <p:spPr>
          <a:xfrm>
            <a:off x="5176583" y="4426645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412441F-FEDD-E838-1148-020E66A2C842}"/>
              </a:ext>
            </a:extLst>
          </p:cNvPr>
          <p:cNvSpPr txBox="1"/>
          <p:nvPr/>
        </p:nvSpPr>
        <p:spPr>
          <a:xfrm>
            <a:off x="5176910" y="4617835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10989433-F00A-3569-F2E0-1A96321ACB76}"/>
              </a:ext>
            </a:extLst>
          </p:cNvPr>
          <p:cNvGrpSpPr/>
          <p:nvPr/>
        </p:nvGrpSpPr>
        <p:grpSpPr>
          <a:xfrm>
            <a:off x="4641401" y="4717974"/>
            <a:ext cx="518173" cy="48687"/>
            <a:chOff x="4656829" y="4677026"/>
            <a:chExt cx="518173" cy="48687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982FA248-D295-AC74-03CB-E9B8C893F7DD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551DCC4F-7825-1F5F-04DE-AC328AA9FC5C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F66D0F55-1103-E031-7EC5-42F31607D9A1}"/>
                </a:ext>
              </a:extLst>
            </p:cNvPr>
            <p:cNvCxnSpPr>
              <a:stCxn id="130" idx="3"/>
              <a:endCxn id="131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E6179121-349C-116E-8BA7-702FFA54E241}"/>
              </a:ext>
            </a:extLst>
          </p:cNvPr>
          <p:cNvSpPr txBox="1"/>
          <p:nvPr/>
        </p:nvSpPr>
        <p:spPr>
          <a:xfrm>
            <a:off x="5176583" y="4809026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ADB2CD15-A04F-6D14-C4AE-790D8DB067B5}"/>
              </a:ext>
            </a:extLst>
          </p:cNvPr>
          <p:cNvSpPr/>
          <p:nvPr/>
        </p:nvSpPr>
        <p:spPr>
          <a:xfrm>
            <a:off x="4641400" y="490607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ACDD03-E238-777E-4705-3A552E68C88F}"/>
              </a:ext>
            </a:extLst>
          </p:cNvPr>
          <p:cNvSpPr/>
          <p:nvPr/>
        </p:nvSpPr>
        <p:spPr>
          <a:xfrm>
            <a:off x="5111949" y="4903110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3E2E1CEF-C9BF-69AB-B878-2FD071F4D646}"/>
              </a:ext>
            </a:extLst>
          </p:cNvPr>
          <p:cNvCxnSpPr>
            <a:cxnSpLocks/>
            <a:stCxn id="134" idx="3"/>
            <a:endCxn id="135" idx="1"/>
          </p:cNvCxnSpPr>
          <p:nvPr/>
        </p:nvCxnSpPr>
        <p:spPr>
          <a:xfrm flipV="1">
            <a:off x="4689025" y="4925967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129DA7F-A482-DF84-8F68-54D0BCAB65C3}"/>
              </a:ext>
            </a:extLst>
          </p:cNvPr>
          <p:cNvSpPr/>
          <p:nvPr/>
        </p:nvSpPr>
        <p:spPr>
          <a:xfrm>
            <a:off x="1943461" y="2386073"/>
            <a:ext cx="483103" cy="246774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394A9DBA-E4A7-5EC0-2F36-D3BF5D36DA01}"/>
              </a:ext>
            </a:extLst>
          </p:cNvPr>
          <p:cNvSpPr/>
          <p:nvPr/>
        </p:nvSpPr>
        <p:spPr>
          <a:xfrm rot="5400000">
            <a:off x="4151408" y="516113"/>
            <a:ext cx="299211" cy="329041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1A9C8B2-00CC-2DB5-1950-02FCA3ED3F6F}"/>
              </a:ext>
            </a:extLst>
          </p:cNvPr>
          <p:cNvSpPr/>
          <p:nvPr/>
        </p:nvSpPr>
        <p:spPr>
          <a:xfrm rot="5400000">
            <a:off x="3135584" y="442796"/>
            <a:ext cx="299211" cy="242433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E62FB16-3C44-E3CD-2CB7-25A98AD88F3C}"/>
              </a:ext>
            </a:extLst>
          </p:cNvPr>
          <p:cNvSpPr/>
          <p:nvPr/>
        </p:nvSpPr>
        <p:spPr>
          <a:xfrm rot="5400000">
            <a:off x="4778538" y="3512660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C1BB745-BFCE-D31B-74DE-7BF6F8A1A60E}"/>
              </a:ext>
            </a:extLst>
          </p:cNvPr>
          <p:cNvSpPr/>
          <p:nvPr/>
        </p:nvSpPr>
        <p:spPr>
          <a:xfrm>
            <a:off x="4623251" y="3942283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142" name="正方形/長方形 26">
            <a:extLst>
              <a:ext uri="{FF2B5EF4-FFF2-40B4-BE49-F238E27FC236}">
                <a16:creationId xmlns:a16="http://schemas.microsoft.com/office/drawing/2014/main" id="{E5154552-BD8F-836B-AFBB-4FA5FFF61B98}"/>
              </a:ext>
            </a:extLst>
          </p:cNvPr>
          <p:cNvSpPr/>
          <p:nvPr/>
        </p:nvSpPr>
        <p:spPr>
          <a:xfrm>
            <a:off x="4569788" y="3613958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C99CECC-A68F-882A-EA3E-06C27E561AEB}"/>
              </a:ext>
            </a:extLst>
          </p:cNvPr>
          <p:cNvSpPr txBox="1"/>
          <p:nvPr/>
        </p:nvSpPr>
        <p:spPr>
          <a:xfrm>
            <a:off x="5184363" y="3653354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94007BBF-E04A-395F-26F5-B3C7D7A91EAF}"/>
              </a:ext>
            </a:extLst>
          </p:cNvPr>
          <p:cNvSpPr txBox="1"/>
          <p:nvPr/>
        </p:nvSpPr>
        <p:spPr>
          <a:xfrm>
            <a:off x="5183117" y="3920319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262197C9-A22D-A8F6-4BE4-12180CD0EBFC}"/>
              </a:ext>
            </a:extLst>
          </p:cNvPr>
          <p:cNvSpPr/>
          <p:nvPr/>
        </p:nvSpPr>
        <p:spPr>
          <a:xfrm>
            <a:off x="504825" y="5336973"/>
            <a:ext cx="5937251" cy="391878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6" name="正方形/長方形 101">
            <a:extLst>
              <a:ext uri="{FF2B5EF4-FFF2-40B4-BE49-F238E27FC236}">
                <a16:creationId xmlns:a16="http://schemas.microsoft.com/office/drawing/2014/main" id="{44BE3D97-047B-C071-70F5-9595D65FE587}"/>
              </a:ext>
            </a:extLst>
          </p:cNvPr>
          <p:cNvSpPr/>
          <p:nvPr/>
        </p:nvSpPr>
        <p:spPr>
          <a:xfrm>
            <a:off x="585900" y="5209407"/>
            <a:ext cx="1790169" cy="2511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>
                <a:solidFill>
                  <a:schemeClr val="tx1"/>
                </a:solidFill>
              </a:rPr>
              <a:t>Plant A ( C4 Zone )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2EAB36A7-60EA-61B9-8829-CD30E4FA0894}"/>
              </a:ext>
            </a:extLst>
          </p:cNvPr>
          <p:cNvSpPr/>
          <p:nvPr/>
        </p:nvSpPr>
        <p:spPr>
          <a:xfrm>
            <a:off x="2563269" y="6123535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79AC4CE2-D66D-D77C-E794-2A11AED0049A}"/>
              </a:ext>
            </a:extLst>
          </p:cNvPr>
          <p:cNvSpPr/>
          <p:nvPr/>
        </p:nvSpPr>
        <p:spPr>
          <a:xfrm>
            <a:off x="2563269" y="606976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91F4A227-330F-2BD6-5027-62C4313EAD28}"/>
              </a:ext>
            </a:extLst>
          </p:cNvPr>
          <p:cNvSpPr/>
          <p:nvPr/>
        </p:nvSpPr>
        <p:spPr>
          <a:xfrm>
            <a:off x="4573270" y="5507814"/>
            <a:ext cx="772105" cy="29921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r>
              <a:rPr kumimoji="1" lang="en-US" sz="800" kern="0" dirty="0">
                <a:solidFill>
                  <a:schemeClr val="tx1"/>
                </a:solidFill>
              </a:rPr>
              <a:t>C4 Hub cabinet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229F79D9-4E63-5BD8-130E-2EE3016B926E}"/>
              </a:ext>
            </a:extLst>
          </p:cNvPr>
          <p:cNvSpPr/>
          <p:nvPr/>
        </p:nvSpPr>
        <p:spPr>
          <a:xfrm>
            <a:off x="5443801" y="5511196"/>
            <a:ext cx="566738" cy="29921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sz="700" kern="0">
                <a:solidFill>
                  <a:prstClr val="black"/>
                </a:solidFill>
              </a:rPr>
              <a:t>Main Breaker</a:t>
            </a:r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1469626-9838-EE46-7BF3-40F728A8BADC}"/>
              </a:ext>
            </a:extLst>
          </p:cNvPr>
          <p:cNvSpPr/>
          <p:nvPr/>
        </p:nvSpPr>
        <p:spPr>
          <a:xfrm>
            <a:off x="5503049" y="578754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3B5EA05-A90C-CC5C-CBA7-810C60907B73}"/>
              </a:ext>
            </a:extLst>
          </p:cNvPr>
          <p:cNvSpPr/>
          <p:nvPr/>
        </p:nvSpPr>
        <p:spPr>
          <a:xfrm>
            <a:off x="5576859" y="5787546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53" name="Connector: Elbow 152">
            <a:extLst>
              <a:ext uri="{FF2B5EF4-FFF2-40B4-BE49-F238E27FC236}">
                <a16:creationId xmlns:a16="http://schemas.microsoft.com/office/drawing/2014/main" id="{AFA869A7-D391-9258-5FA1-A94904ABA014}"/>
              </a:ext>
            </a:extLst>
          </p:cNvPr>
          <p:cNvCxnSpPr>
            <a:cxnSpLocks/>
            <a:stCxn id="156" idx="2"/>
            <a:endCxn id="151" idx="2"/>
          </p:cNvCxnSpPr>
          <p:nvPr/>
        </p:nvCxnSpPr>
        <p:spPr>
          <a:xfrm rot="16200000" flipH="1">
            <a:off x="5265996" y="5564543"/>
            <a:ext cx="3384" cy="534062"/>
          </a:xfrm>
          <a:prstGeom prst="bentConnector3">
            <a:avLst>
              <a:gd name="adj1" fmla="val 1507358"/>
            </a:avLst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13B4E402-D03A-9B32-1A84-092A2A30597F}"/>
              </a:ext>
            </a:extLst>
          </p:cNvPr>
          <p:cNvCxnSpPr>
            <a:cxnSpLocks/>
            <a:stCxn id="155" idx="2"/>
            <a:endCxn id="152" idx="2"/>
          </p:cNvCxnSpPr>
          <p:nvPr/>
        </p:nvCxnSpPr>
        <p:spPr>
          <a:xfrm rot="16200000" flipH="1">
            <a:off x="5265997" y="5490733"/>
            <a:ext cx="3382" cy="681682"/>
          </a:xfrm>
          <a:prstGeom prst="bentConnector3">
            <a:avLst>
              <a:gd name="adj1" fmla="val 2634743"/>
            </a:avLst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:a16="http://schemas.microsoft.com/office/drawing/2014/main" id="{88D281F2-081D-6E71-4493-609DE4C7DD00}"/>
              </a:ext>
            </a:extLst>
          </p:cNvPr>
          <p:cNvSpPr/>
          <p:nvPr/>
        </p:nvSpPr>
        <p:spPr>
          <a:xfrm>
            <a:off x="4895177" y="5784164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3089BF8A-B9E1-21AA-BBFC-4C29D482C1E9}"/>
              </a:ext>
            </a:extLst>
          </p:cNvPr>
          <p:cNvSpPr/>
          <p:nvPr/>
        </p:nvSpPr>
        <p:spPr>
          <a:xfrm>
            <a:off x="4968987" y="578416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E3CAC4B2-F3CA-EAE9-F151-C40F17810871}"/>
              </a:ext>
            </a:extLst>
          </p:cNvPr>
          <p:cNvSpPr/>
          <p:nvPr/>
        </p:nvSpPr>
        <p:spPr>
          <a:xfrm>
            <a:off x="5756794" y="5784090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69F8AB8-3194-F314-C30C-90ADBC336E1D}"/>
              </a:ext>
            </a:extLst>
          </p:cNvPr>
          <p:cNvSpPr/>
          <p:nvPr/>
        </p:nvSpPr>
        <p:spPr>
          <a:xfrm>
            <a:off x="5830604" y="5784089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971EA0F-4018-ED3B-7904-4845598D5C10}"/>
              </a:ext>
            </a:extLst>
          </p:cNvPr>
          <p:cNvSpPr/>
          <p:nvPr/>
        </p:nvSpPr>
        <p:spPr>
          <a:xfrm>
            <a:off x="2185125" y="5937763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60" name="Connector: Elbow 159">
            <a:extLst>
              <a:ext uri="{FF2B5EF4-FFF2-40B4-BE49-F238E27FC236}">
                <a16:creationId xmlns:a16="http://schemas.microsoft.com/office/drawing/2014/main" id="{CC5F3D46-3415-5B3E-F3FE-79A676E746DF}"/>
              </a:ext>
            </a:extLst>
          </p:cNvPr>
          <p:cNvCxnSpPr>
            <a:cxnSpLocks/>
            <a:stCxn id="147" idx="3"/>
            <a:endCxn id="158" idx="2"/>
          </p:cNvCxnSpPr>
          <p:nvPr/>
        </p:nvCxnSpPr>
        <p:spPr>
          <a:xfrm flipV="1">
            <a:off x="2626608" y="5829808"/>
            <a:ext cx="3235666" cy="316587"/>
          </a:xfrm>
          <a:prstGeom prst="bentConnector2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or: Elbow 160">
            <a:extLst>
              <a:ext uri="{FF2B5EF4-FFF2-40B4-BE49-F238E27FC236}">
                <a16:creationId xmlns:a16="http://schemas.microsoft.com/office/drawing/2014/main" id="{6E4ECBDA-5C91-D81B-93A5-B9ADBFA327B4}"/>
              </a:ext>
            </a:extLst>
          </p:cNvPr>
          <p:cNvCxnSpPr>
            <a:cxnSpLocks/>
            <a:stCxn id="148" idx="3"/>
            <a:endCxn id="157" idx="2"/>
          </p:cNvCxnSpPr>
          <p:nvPr/>
        </p:nvCxnSpPr>
        <p:spPr>
          <a:xfrm flipV="1">
            <a:off x="2626608" y="5829809"/>
            <a:ext cx="3161856" cy="262820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C6B3ACB1-FA65-3D23-2130-7455D48098DC}"/>
              </a:ext>
            </a:extLst>
          </p:cNvPr>
          <p:cNvCxnSpPr>
            <a:cxnSpLocks/>
            <a:stCxn id="163" idx="1"/>
            <a:endCxn id="159" idx="0"/>
          </p:cNvCxnSpPr>
          <p:nvPr/>
        </p:nvCxnSpPr>
        <p:spPr>
          <a:xfrm rot="10800000" flipV="1">
            <a:off x="2216795" y="5664767"/>
            <a:ext cx="2324804" cy="272996"/>
          </a:xfrm>
          <a:prstGeom prst="bentConnector2">
            <a:avLst/>
          </a:prstGeom>
          <a:ln w="12700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Rectangle 162">
            <a:extLst>
              <a:ext uri="{FF2B5EF4-FFF2-40B4-BE49-F238E27FC236}">
                <a16:creationId xmlns:a16="http://schemas.microsoft.com/office/drawing/2014/main" id="{8AFF445D-D5D4-8D24-2DAE-3FC43A8DE9F7}"/>
              </a:ext>
            </a:extLst>
          </p:cNvPr>
          <p:cNvSpPr/>
          <p:nvPr/>
        </p:nvSpPr>
        <p:spPr>
          <a:xfrm>
            <a:off x="4541599" y="5641907"/>
            <a:ext cx="63339" cy="4571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E61858B8-52C0-3A39-3E5C-C92F027C0362}"/>
              </a:ext>
            </a:extLst>
          </p:cNvPr>
          <p:cNvSpPr/>
          <p:nvPr/>
        </p:nvSpPr>
        <p:spPr>
          <a:xfrm rot="5400000">
            <a:off x="3121929" y="4457061"/>
            <a:ext cx="299211" cy="2424334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6" name="正方形/長方形 26">
            <a:extLst>
              <a:ext uri="{FF2B5EF4-FFF2-40B4-BE49-F238E27FC236}">
                <a16:creationId xmlns:a16="http://schemas.microsoft.com/office/drawing/2014/main" id="{49BFFF57-C3DA-65C2-CF29-32D16F64F8A0}"/>
              </a:ext>
            </a:extLst>
          </p:cNvPr>
          <p:cNvSpPr/>
          <p:nvPr/>
        </p:nvSpPr>
        <p:spPr>
          <a:xfrm>
            <a:off x="4560291" y="8350007"/>
            <a:ext cx="1794330" cy="80885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76001ACF-D2B8-C169-CD14-F740D35B3632}"/>
              </a:ext>
            </a:extLst>
          </p:cNvPr>
          <p:cNvSpPr/>
          <p:nvPr/>
        </p:nvSpPr>
        <p:spPr>
          <a:xfrm>
            <a:off x="4631905" y="842965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867E94E6-2A22-332F-16D0-1210B428769B}"/>
              </a:ext>
            </a:extLst>
          </p:cNvPr>
          <p:cNvSpPr/>
          <p:nvPr/>
        </p:nvSpPr>
        <p:spPr>
          <a:xfrm>
            <a:off x="5102452" y="842705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84AE04BF-7F59-2C58-D35E-6F397D2DF4EC}"/>
              </a:ext>
            </a:extLst>
          </p:cNvPr>
          <p:cNvSpPr/>
          <p:nvPr/>
        </p:nvSpPr>
        <p:spPr>
          <a:xfrm>
            <a:off x="4631905" y="849136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4A670D7B-E0F6-990B-3975-C647CC16C107}"/>
              </a:ext>
            </a:extLst>
          </p:cNvPr>
          <p:cNvSpPr/>
          <p:nvPr/>
        </p:nvSpPr>
        <p:spPr>
          <a:xfrm>
            <a:off x="5102452" y="848877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6CCB950A-6E18-83B5-32A7-CF77EB33D746}"/>
              </a:ext>
            </a:extLst>
          </p:cNvPr>
          <p:cNvCxnSpPr>
            <a:stCxn id="167" idx="3"/>
            <a:endCxn id="168" idx="1"/>
          </p:cNvCxnSpPr>
          <p:nvPr/>
        </p:nvCxnSpPr>
        <p:spPr>
          <a:xfrm flipV="1">
            <a:off x="4679530" y="8449919"/>
            <a:ext cx="422923" cy="2593"/>
          </a:xfrm>
          <a:prstGeom prst="line">
            <a:avLst/>
          </a:prstGeom>
          <a:ln w="12700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CF662342-8FB3-C29B-D22F-69A3E8C3280E}"/>
              </a:ext>
            </a:extLst>
          </p:cNvPr>
          <p:cNvCxnSpPr>
            <a:cxnSpLocks/>
            <a:stCxn id="169" idx="3"/>
            <a:endCxn id="170" idx="1"/>
          </p:cNvCxnSpPr>
          <p:nvPr/>
        </p:nvCxnSpPr>
        <p:spPr>
          <a:xfrm flipV="1">
            <a:off x="4679530" y="8511634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4BD18C7D-332A-8B69-F50D-F80E0306BA45}"/>
              </a:ext>
            </a:extLst>
          </p:cNvPr>
          <p:cNvSpPr txBox="1"/>
          <p:nvPr/>
        </p:nvSpPr>
        <p:spPr>
          <a:xfrm>
            <a:off x="5167086" y="8354464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DC 24 V Cable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C0D0261E-894D-93BE-7546-D39EAA96C7B4}"/>
              </a:ext>
            </a:extLst>
          </p:cNvPr>
          <p:cNvSpPr/>
          <p:nvPr/>
        </p:nvSpPr>
        <p:spPr>
          <a:xfrm>
            <a:off x="4631903" y="8619431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59CFB140-28E7-3FB3-A97C-2B65F3AB550C}"/>
              </a:ext>
            </a:extLst>
          </p:cNvPr>
          <p:cNvSpPr/>
          <p:nvPr/>
        </p:nvSpPr>
        <p:spPr>
          <a:xfrm>
            <a:off x="5102452" y="8616839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18A7C0B-0525-DF07-1AAF-DE9CFAADBCFE}"/>
              </a:ext>
            </a:extLst>
          </p:cNvPr>
          <p:cNvSpPr/>
          <p:nvPr/>
        </p:nvSpPr>
        <p:spPr>
          <a:xfrm>
            <a:off x="4631903" y="868114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84F4A55D-C294-C23F-34CE-7C71AACE198F}"/>
              </a:ext>
            </a:extLst>
          </p:cNvPr>
          <p:cNvSpPr/>
          <p:nvPr/>
        </p:nvSpPr>
        <p:spPr>
          <a:xfrm>
            <a:off x="5102452" y="8678555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DF904F6D-D9FA-F286-E069-CE37A816B702}"/>
              </a:ext>
            </a:extLst>
          </p:cNvPr>
          <p:cNvCxnSpPr>
            <a:stCxn id="174" idx="3"/>
            <a:endCxn id="175" idx="1"/>
          </p:cNvCxnSpPr>
          <p:nvPr/>
        </p:nvCxnSpPr>
        <p:spPr>
          <a:xfrm flipV="1">
            <a:off x="4679528" y="8639698"/>
            <a:ext cx="422923" cy="259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5C613834-6428-2BC6-ED31-19D09327E3CF}"/>
              </a:ext>
            </a:extLst>
          </p:cNvPr>
          <p:cNvCxnSpPr>
            <a:cxnSpLocks/>
            <a:stCxn id="176" idx="3"/>
            <a:endCxn id="177" idx="1"/>
          </p:cNvCxnSpPr>
          <p:nvPr/>
        </p:nvCxnSpPr>
        <p:spPr>
          <a:xfrm flipV="1">
            <a:off x="4679528" y="8701414"/>
            <a:ext cx="422923" cy="2593"/>
          </a:xfrm>
          <a:prstGeom prst="line">
            <a:avLst/>
          </a:prstGeom>
          <a:ln w="12700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>
            <a:extLst>
              <a:ext uri="{FF2B5EF4-FFF2-40B4-BE49-F238E27FC236}">
                <a16:creationId xmlns:a16="http://schemas.microsoft.com/office/drawing/2014/main" id="{59F6C5BD-FF3F-2BE5-53F8-B2588C13600A}"/>
              </a:ext>
            </a:extLst>
          </p:cNvPr>
          <p:cNvSpPr txBox="1"/>
          <p:nvPr/>
        </p:nvSpPr>
        <p:spPr>
          <a:xfrm>
            <a:off x="5167086" y="8545653"/>
            <a:ext cx="10118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AC 220 V Cable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A09D42E0-76F1-789F-9DCF-B0919B0E6D14}"/>
              </a:ext>
            </a:extLst>
          </p:cNvPr>
          <p:cNvSpPr txBox="1"/>
          <p:nvPr/>
        </p:nvSpPr>
        <p:spPr>
          <a:xfrm>
            <a:off x="5167413" y="8736843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Ethernet Lan cable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D2DD717C-CFBA-E198-9DA9-ED64C371F1B5}"/>
              </a:ext>
            </a:extLst>
          </p:cNvPr>
          <p:cNvGrpSpPr/>
          <p:nvPr/>
        </p:nvGrpSpPr>
        <p:grpSpPr>
          <a:xfrm>
            <a:off x="4631904" y="8836982"/>
            <a:ext cx="518173" cy="48687"/>
            <a:chOff x="4656829" y="4677026"/>
            <a:chExt cx="518173" cy="48687"/>
          </a:xfrm>
        </p:grpSpPr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47C619D0-215C-1F41-0B43-727A60636B80}"/>
                </a:ext>
              </a:extLst>
            </p:cNvPr>
            <p:cNvSpPr/>
            <p:nvPr/>
          </p:nvSpPr>
          <p:spPr>
            <a:xfrm>
              <a:off x="4656829" y="4679994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76294364-66CD-7142-35AB-BBF02BB496B7}"/>
                </a:ext>
              </a:extLst>
            </p:cNvPr>
            <p:cNvSpPr/>
            <p:nvPr/>
          </p:nvSpPr>
          <p:spPr>
            <a:xfrm>
              <a:off x="5127377" y="4677026"/>
              <a:ext cx="47625" cy="45719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4271"/>
              <a:endParaRPr kumimoji="1" lang="en-US" sz="700" kern="0" dirty="0">
                <a:solidFill>
                  <a:prstClr val="black"/>
                </a:solidFill>
              </a:endParaRPr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15CB555F-3998-3E2C-F772-4C65FCC072A2}"/>
                </a:ext>
              </a:extLst>
            </p:cNvPr>
            <p:cNvCxnSpPr>
              <a:stCxn id="183" idx="3"/>
              <a:endCxn id="184" idx="1"/>
            </p:cNvCxnSpPr>
            <p:nvPr/>
          </p:nvCxnSpPr>
          <p:spPr>
            <a:xfrm flipV="1">
              <a:off x="4704454" y="4699886"/>
              <a:ext cx="422923" cy="2968"/>
            </a:xfrm>
            <a:prstGeom prst="line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6" name="TextBox 185">
            <a:extLst>
              <a:ext uri="{FF2B5EF4-FFF2-40B4-BE49-F238E27FC236}">
                <a16:creationId xmlns:a16="http://schemas.microsoft.com/office/drawing/2014/main" id="{FBF536F2-7EAC-78AC-7536-90EE24107CC4}"/>
              </a:ext>
            </a:extLst>
          </p:cNvPr>
          <p:cNvSpPr txBox="1"/>
          <p:nvPr/>
        </p:nvSpPr>
        <p:spPr>
          <a:xfrm>
            <a:off x="5167086" y="8928034"/>
            <a:ext cx="6976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I/O Cable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4DC2CF7C-0150-D030-8275-1F93960B1D96}"/>
              </a:ext>
            </a:extLst>
          </p:cNvPr>
          <p:cNvSpPr/>
          <p:nvPr/>
        </p:nvSpPr>
        <p:spPr>
          <a:xfrm>
            <a:off x="4631903" y="9025087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2F7F8B3E-5B21-B9FE-9797-1B3D6E4891EA}"/>
              </a:ext>
            </a:extLst>
          </p:cNvPr>
          <p:cNvSpPr/>
          <p:nvPr/>
        </p:nvSpPr>
        <p:spPr>
          <a:xfrm>
            <a:off x="5102452" y="9022118"/>
            <a:ext cx="47625" cy="4571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defTabSz="914271"/>
            <a:endParaRPr kumimoji="1" lang="en-US" sz="700" kern="0" dirty="0">
              <a:solidFill>
                <a:prstClr val="black"/>
              </a:solidFill>
            </a:endParaRPr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50E12D15-31CF-D446-168E-51B3CC85FC95}"/>
              </a:ext>
            </a:extLst>
          </p:cNvPr>
          <p:cNvCxnSpPr>
            <a:cxnSpLocks/>
            <a:stCxn id="187" idx="3"/>
            <a:endCxn id="188" idx="1"/>
          </p:cNvCxnSpPr>
          <p:nvPr/>
        </p:nvCxnSpPr>
        <p:spPr>
          <a:xfrm flipV="1">
            <a:off x="4679528" y="9044975"/>
            <a:ext cx="422923" cy="296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0" name="Rectangle 189">
            <a:extLst>
              <a:ext uri="{FF2B5EF4-FFF2-40B4-BE49-F238E27FC236}">
                <a16:creationId xmlns:a16="http://schemas.microsoft.com/office/drawing/2014/main" id="{5139BAE4-B49F-25B2-8A75-E2DEEF2725CF}"/>
              </a:ext>
            </a:extLst>
          </p:cNvPr>
          <p:cNvSpPr/>
          <p:nvPr/>
        </p:nvSpPr>
        <p:spPr>
          <a:xfrm rot="5400000">
            <a:off x="4769041" y="7631668"/>
            <a:ext cx="192618" cy="512509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2D49D53F-F795-9B24-A461-1B895C7C23F8}"/>
              </a:ext>
            </a:extLst>
          </p:cNvPr>
          <p:cNvSpPr/>
          <p:nvPr/>
        </p:nvSpPr>
        <p:spPr>
          <a:xfrm>
            <a:off x="4613754" y="8061291"/>
            <a:ext cx="512510" cy="18690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71"/>
            <a:endParaRPr kumimoji="1" lang="en-US" sz="800" kern="0" dirty="0">
              <a:solidFill>
                <a:srgbClr val="00B050"/>
              </a:solidFill>
            </a:endParaRPr>
          </a:p>
        </p:txBody>
      </p:sp>
      <p:sp>
        <p:nvSpPr>
          <p:cNvPr id="192" name="正方形/長方形 26">
            <a:extLst>
              <a:ext uri="{FF2B5EF4-FFF2-40B4-BE49-F238E27FC236}">
                <a16:creationId xmlns:a16="http://schemas.microsoft.com/office/drawing/2014/main" id="{732803BC-B84E-5986-DDF0-C1102354C72D}"/>
              </a:ext>
            </a:extLst>
          </p:cNvPr>
          <p:cNvSpPr/>
          <p:nvPr/>
        </p:nvSpPr>
        <p:spPr>
          <a:xfrm>
            <a:off x="4560291" y="7732966"/>
            <a:ext cx="1794330" cy="58072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4FD74F3B-DA01-BEDA-0499-77E1C541B88E}"/>
              </a:ext>
            </a:extLst>
          </p:cNvPr>
          <p:cNvSpPr txBox="1"/>
          <p:nvPr/>
        </p:nvSpPr>
        <p:spPr>
          <a:xfrm>
            <a:off x="5174866" y="7772362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TNF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3A68E579-A9B9-B4C7-AD52-A56F893BF7CF}"/>
              </a:ext>
            </a:extLst>
          </p:cNvPr>
          <p:cNvSpPr txBox="1"/>
          <p:nvPr/>
        </p:nvSpPr>
        <p:spPr>
          <a:xfrm>
            <a:off x="5173620" y="8039327"/>
            <a:ext cx="1133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Prepare by Tomas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D7732D9E-19B5-FDE0-D532-577B9BB1F508}"/>
              </a:ext>
            </a:extLst>
          </p:cNvPr>
          <p:cNvSpPr/>
          <p:nvPr/>
        </p:nvSpPr>
        <p:spPr>
          <a:xfrm>
            <a:off x="2011597" y="6315892"/>
            <a:ext cx="483103" cy="246774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FCB39A50-87D5-BBA3-1430-7B04E3565068}"/>
              </a:ext>
            </a:extLst>
          </p:cNvPr>
          <p:cNvSpPr txBox="1"/>
          <p:nvPr/>
        </p:nvSpPr>
        <p:spPr>
          <a:xfrm>
            <a:off x="3970020" y="2509532"/>
            <a:ext cx="2394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900" dirty="0"/>
              <a:t>Lan cable [machine &lt;&gt; TB1] = 5 Cable</a:t>
            </a:r>
          </a:p>
          <a:p>
            <a:pPr algn="r"/>
            <a:r>
              <a:rPr lang="en-US" sz="900" dirty="0"/>
              <a:t>Lan cable [TB1 &lt;&gt; C5] = 1 Cable</a:t>
            </a:r>
          </a:p>
          <a:p>
            <a:pPr algn="r"/>
            <a:r>
              <a:rPr lang="en-US" sz="900" dirty="0"/>
              <a:t>AC 220 V Cable Main [CB &lt;&gt; TB1] = 1 Set</a:t>
            </a:r>
          </a:p>
          <a:p>
            <a:pPr algn="r"/>
            <a:r>
              <a:rPr lang="en-US" sz="900" dirty="0"/>
              <a:t>I/O Signal Cable [TB1 &lt;&gt; MC] = 4 Cable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851F49C6-6504-A142-FE46-1425E0980DDA}"/>
              </a:ext>
            </a:extLst>
          </p:cNvPr>
          <p:cNvSpPr txBox="1"/>
          <p:nvPr/>
        </p:nvSpPr>
        <p:spPr>
          <a:xfrm>
            <a:off x="3970020" y="6445288"/>
            <a:ext cx="2394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900" dirty="0"/>
              <a:t>Lan cable [machine &lt;&gt; TB2] = 5 Cable</a:t>
            </a:r>
          </a:p>
          <a:p>
            <a:pPr algn="r"/>
            <a:r>
              <a:rPr lang="en-US" sz="900" dirty="0"/>
              <a:t>Lan cable [TB2 &lt;&gt; C4] = 1 Cable</a:t>
            </a:r>
          </a:p>
          <a:p>
            <a:pPr algn="r"/>
            <a:r>
              <a:rPr lang="en-US" sz="900" dirty="0"/>
              <a:t>AC 220 V Cable Main [CB &lt;&gt; TB2] = 1 Set</a:t>
            </a:r>
          </a:p>
          <a:p>
            <a:pPr algn="r"/>
            <a:r>
              <a:rPr lang="en-US" sz="900" dirty="0"/>
              <a:t>I/O Signal Cable [TB2 &lt;&gt; MC] = 4 Cable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DCBEEC-3593-EA8F-34E4-0436BF1E29D9}"/>
              </a:ext>
            </a:extLst>
          </p:cNvPr>
          <p:cNvSpPr/>
          <p:nvPr/>
        </p:nvSpPr>
        <p:spPr>
          <a:xfrm rot="5400000">
            <a:off x="4194635" y="4450990"/>
            <a:ext cx="299211" cy="329041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dash"/>
          </a:ln>
          <a:effectLst/>
        </p:spPr>
        <p:txBody>
          <a:bodyPr rtlCol="0" anchor="ctr"/>
          <a:lstStyle/>
          <a:p>
            <a:pPr algn="l" defTabSz="914400"/>
            <a:endParaRPr kumimoji="1" lang="en-US" sz="700" kern="0" dirty="0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34BBB2-4970-1B25-623A-26F04F517636}"/>
              </a:ext>
            </a:extLst>
          </p:cNvPr>
          <p:cNvSpPr txBox="1"/>
          <p:nvPr/>
        </p:nvSpPr>
        <p:spPr>
          <a:xfrm>
            <a:off x="4379775" y="7127702"/>
            <a:ext cx="1976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*I/O Cable 18G x 0.75 = 2/Machine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D95360-6AB9-8FAB-87C7-A192E1D0582A}"/>
              </a:ext>
            </a:extLst>
          </p:cNvPr>
          <p:cNvSpPr txBox="1"/>
          <p:nvPr/>
        </p:nvSpPr>
        <p:spPr>
          <a:xfrm>
            <a:off x="4404276" y="3173479"/>
            <a:ext cx="1976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*I/O Cable 18G x 0.75 = 2/Machine</a:t>
            </a:r>
          </a:p>
        </p:txBody>
      </p:sp>
    </p:spTree>
    <p:extLst>
      <p:ext uri="{BB962C8B-B14F-4D97-AF65-F5344CB8AC3E}">
        <p14:creationId xmlns:p14="http://schemas.microsoft.com/office/powerpoint/2010/main" val="2858849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マニュアル用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ysClr val="windowText" lastClr="000000"/>
          </a:solidFill>
          <a:prstDash val="solid"/>
        </a:ln>
        <a:effectLst/>
      </a:spPr>
      <a:bodyPr rtlCol="0" anchor="ctr"/>
      <a:lstStyle>
        <a:defPPr algn="l" defTabSz="914400">
          <a:defRPr kumimoji="1" sz="700" kern="0" dirty="0" smtClean="0">
            <a:solidFill>
              <a:prstClr val="black"/>
            </a:solidFill>
          </a:defRPr>
        </a:defPPr>
      </a:lstStyle>
    </a:spDef>
    <a:lnDef>
      <a:spPr>
        <a:ln w="6350" cmpd="sng">
          <a:solidFill>
            <a:schemeClr val="tx1"/>
          </a:solidFill>
          <a:prstDash val="soli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20113</TotalTime>
  <Words>2652</Words>
  <Application>Microsoft Office PowerPoint</Application>
  <PresentationFormat>A4 Paper (210x297 mm)</PresentationFormat>
  <Paragraphs>747</Paragraphs>
  <Slides>31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游ゴシック</vt:lpstr>
      <vt:lpstr>Arial</vt:lpstr>
      <vt:lpstr>Calibri</vt:lpstr>
      <vt:lpstr>Office テーマ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Nozaki Ryo</dc:creator>
  <cp:lastModifiedBy>BOY TOMAS</cp:lastModifiedBy>
  <cp:revision>282</cp:revision>
  <cp:lastPrinted>2023-09-09T05:01:51Z</cp:lastPrinted>
  <dcterms:created xsi:type="dcterms:W3CDTF">2021-03-06T04:05:57Z</dcterms:created>
  <dcterms:modified xsi:type="dcterms:W3CDTF">2023-11-02T01:39:19Z</dcterms:modified>
</cp:coreProperties>
</file>