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svg" ContentType="image/svg+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notesMasterIdLst>
    <p:notesMasterId r:id="rId29"/>
  </p:notesMasterIdLst>
  <p:sldIdLst>
    <p:sldId id="256" r:id="rId2"/>
    <p:sldId id="339" r:id="rId3"/>
    <p:sldId id="280" r:id="rId4"/>
    <p:sldId id="341" r:id="rId5"/>
    <p:sldId id="345" r:id="rId6"/>
    <p:sldId id="357" r:id="rId7"/>
    <p:sldId id="359" r:id="rId8"/>
    <p:sldId id="405" r:id="rId9"/>
    <p:sldId id="406" r:id="rId10"/>
    <p:sldId id="407" r:id="rId11"/>
    <p:sldId id="409" r:id="rId12"/>
    <p:sldId id="358" r:id="rId13"/>
    <p:sldId id="371" r:id="rId14"/>
    <p:sldId id="370" r:id="rId15"/>
    <p:sldId id="369" r:id="rId16"/>
    <p:sldId id="346" r:id="rId17"/>
    <p:sldId id="408" r:id="rId18"/>
    <p:sldId id="340" r:id="rId19"/>
    <p:sldId id="352" r:id="rId20"/>
    <p:sldId id="377" r:id="rId21"/>
    <p:sldId id="288" r:id="rId22"/>
    <p:sldId id="374" r:id="rId23"/>
    <p:sldId id="410" r:id="rId24"/>
    <p:sldId id="414" r:id="rId25"/>
    <p:sldId id="411" r:id="rId26"/>
    <p:sldId id="413" r:id="rId27"/>
    <p:sldId id="412" r:id="rId28"/>
  </p:sldIdLst>
  <p:sldSz cx="12192000" cy="6858000"/>
  <p:notesSz cx="6735763" cy="9866313"/>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63"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nozaki ryo" initials="nr" lastIdx="1" clrIdx="0">
    <p:extLst>
      <p:ext uri="{19B8F6BF-5375-455C-9EA6-DF929625EA0E}">
        <p15:presenceInfo xmlns:p15="http://schemas.microsoft.com/office/powerpoint/2012/main" userId="392c27c9e49268a9"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F7C80"/>
    <a:srgbClr val="FFFFCC"/>
    <a:srgbClr val="3399FF"/>
    <a:srgbClr val="FFCCCC"/>
    <a:srgbClr val="E7F1FA"/>
    <a:srgbClr val="0000FF"/>
    <a:srgbClr val="9966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中間スタイル 2 - アクセント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5486" autoAdjust="0"/>
    <p:restoredTop sz="96336" autoAdjust="0"/>
  </p:normalViewPr>
  <p:slideViewPr>
    <p:cSldViewPr snapToGrid="0" showGuides="1">
      <p:cViewPr varScale="1">
        <p:scale>
          <a:sx n="109" d="100"/>
          <a:sy n="109" d="100"/>
        </p:scale>
        <p:origin x="1218" y="108"/>
      </p:cViewPr>
      <p:guideLst>
        <p:guide orient="horz" pos="2160"/>
        <p:guide pos="3863"/>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commentAuthors" Target="commentAuthors.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1" y="0"/>
            <a:ext cx="2918830" cy="495030"/>
          </a:xfrm>
          <a:prstGeom prst="rect">
            <a:avLst/>
          </a:prstGeom>
        </p:spPr>
        <p:txBody>
          <a:bodyPr vert="horz" lIns="91051" tIns="45526" rIns="91051" bIns="45526" rtlCol="0"/>
          <a:lstStyle>
            <a:lvl1pPr algn="l">
              <a:defRPr sz="1200"/>
            </a:lvl1pPr>
          </a:lstStyle>
          <a:p>
            <a:endParaRPr kumimoji="1" lang="ja-JP" altLang="en-US"/>
          </a:p>
        </p:txBody>
      </p:sp>
      <p:sp>
        <p:nvSpPr>
          <p:cNvPr id="3" name="日付プレースホルダー 2"/>
          <p:cNvSpPr>
            <a:spLocks noGrp="1"/>
          </p:cNvSpPr>
          <p:nvPr>
            <p:ph type="dt" idx="1"/>
          </p:nvPr>
        </p:nvSpPr>
        <p:spPr>
          <a:xfrm>
            <a:off x="3815374" y="0"/>
            <a:ext cx="2918830" cy="495030"/>
          </a:xfrm>
          <a:prstGeom prst="rect">
            <a:avLst/>
          </a:prstGeom>
        </p:spPr>
        <p:txBody>
          <a:bodyPr vert="horz" lIns="91051" tIns="45526" rIns="91051" bIns="45526" rtlCol="0"/>
          <a:lstStyle>
            <a:lvl1pPr algn="r">
              <a:defRPr sz="1200"/>
            </a:lvl1pPr>
          </a:lstStyle>
          <a:p>
            <a:fld id="{539D8877-6569-4601-A5D3-72C3670B8196}" type="datetimeFigureOut">
              <a:rPr kumimoji="1" lang="ja-JP" altLang="en-US" smtClean="0"/>
              <a:t>2023/12/26</a:t>
            </a:fld>
            <a:endParaRPr kumimoji="1" lang="ja-JP" altLang="en-US"/>
          </a:p>
        </p:txBody>
      </p:sp>
      <p:sp>
        <p:nvSpPr>
          <p:cNvPr id="4" name="スライド イメージ プレースホルダー 3"/>
          <p:cNvSpPr>
            <a:spLocks noGrp="1" noRot="1" noChangeAspect="1"/>
          </p:cNvSpPr>
          <p:nvPr>
            <p:ph type="sldImg" idx="2"/>
          </p:nvPr>
        </p:nvSpPr>
        <p:spPr>
          <a:xfrm>
            <a:off x="406400" y="1231900"/>
            <a:ext cx="5922963" cy="3332163"/>
          </a:xfrm>
          <a:prstGeom prst="rect">
            <a:avLst/>
          </a:prstGeom>
          <a:noFill/>
          <a:ln w="12700">
            <a:solidFill>
              <a:prstClr val="black"/>
            </a:solidFill>
          </a:ln>
        </p:spPr>
        <p:txBody>
          <a:bodyPr vert="horz" lIns="91051" tIns="45526" rIns="91051" bIns="45526" rtlCol="0" anchor="ctr"/>
          <a:lstStyle/>
          <a:p>
            <a:endParaRPr lang="ja-JP" altLang="en-US"/>
          </a:p>
        </p:txBody>
      </p:sp>
      <p:sp>
        <p:nvSpPr>
          <p:cNvPr id="5" name="ノート プレースホルダー 4"/>
          <p:cNvSpPr>
            <a:spLocks noGrp="1"/>
          </p:cNvSpPr>
          <p:nvPr>
            <p:ph type="body" sz="quarter" idx="3"/>
          </p:nvPr>
        </p:nvSpPr>
        <p:spPr>
          <a:xfrm>
            <a:off x="673577" y="4748164"/>
            <a:ext cx="5388610" cy="3884861"/>
          </a:xfrm>
          <a:prstGeom prst="rect">
            <a:avLst/>
          </a:prstGeom>
        </p:spPr>
        <p:txBody>
          <a:bodyPr vert="horz" lIns="91051" tIns="45526" rIns="91051" bIns="45526"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1" y="9371288"/>
            <a:ext cx="2918830" cy="495029"/>
          </a:xfrm>
          <a:prstGeom prst="rect">
            <a:avLst/>
          </a:prstGeom>
        </p:spPr>
        <p:txBody>
          <a:bodyPr vert="horz" lIns="91051" tIns="45526" rIns="91051" bIns="45526"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15374" y="9371288"/>
            <a:ext cx="2918830" cy="495029"/>
          </a:xfrm>
          <a:prstGeom prst="rect">
            <a:avLst/>
          </a:prstGeom>
        </p:spPr>
        <p:txBody>
          <a:bodyPr vert="horz" lIns="91051" tIns="45526" rIns="91051" bIns="45526" rtlCol="0" anchor="b"/>
          <a:lstStyle>
            <a:lvl1pPr algn="r">
              <a:defRPr sz="1200"/>
            </a:lvl1pPr>
          </a:lstStyle>
          <a:p>
            <a:fld id="{5B5D0C45-6DCD-4D47-967D-53E5F83E1545}" type="slidenum">
              <a:rPr kumimoji="1" lang="ja-JP" altLang="en-US" smtClean="0"/>
              <a:t>‹#›</a:t>
            </a:fld>
            <a:endParaRPr kumimoji="1" lang="ja-JP" altLang="en-US"/>
          </a:p>
        </p:txBody>
      </p:sp>
    </p:spTree>
    <p:extLst>
      <p:ext uri="{BB962C8B-B14F-4D97-AF65-F5344CB8AC3E}">
        <p14:creationId xmlns:p14="http://schemas.microsoft.com/office/powerpoint/2010/main" val="941809455"/>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タイトル スライド">
    <p:spTree>
      <p:nvGrpSpPr>
        <p:cNvPr id="1" name=""/>
        <p:cNvGrpSpPr/>
        <p:nvPr/>
      </p:nvGrpSpPr>
      <p:grpSpPr>
        <a:xfrm>
          <a:off x="0" y="0"/>
          <a:ext cx="0" cy="0"/>
          <a:chOff x="0" y="0"/>
          <a:chExt cx="0" cy="0"/>
        </a:xfrm>
      </p:grpSpPr>
      <p:sp>
        <p:nvSpPr>
          <p:cNvPr id="7" name="Rectangle 6"/>
          <p:cNvSpPr/>
          <p:nvPr/>
        </p:nvSpPr>
        <p:spPr>
          <a:xfrm>
            <a:off x="1" y="6400800"/>
            <a:ext cx="12192000"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 y="6334316"/>
            <a:ext cx="12192000" cy="6648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1097280" y="758952"/>
            <a:ext cx="10058400" cy="3566160"/>
          </a:xfrm>
        </p:spPr>
        <p:txBody>
          <a:bodyPr anchor="b">
            <a:normAutofit/>
          </a:bodyPr>
          <a:lstStyle>
            <a:lvl1pPr algn="l">
              <a:lnSpc>
                <a:spcPct val="85000"/>
              </a:lnSpc>
              <a:defRPr sz="8000" spc="-50" baseline="0">
                <a:solidFill>
                  <a:schemeClr val="tx1">
                    <a:lumMod val="85000"/>
                    <a:lumOff val="15000"/>
                  </a:schemeClr>
                </a:solidFill>
              </a:defRPr>
            </a:lvl1pPr>
          </a:lstStyle>
          <a:p>
            <a:r>
              <a:rPr lang="ja-JP" altLang="en-US"/>
              <a:t>マスター タイトルの書式設定</a:t>
            </a:r>
            <a:endParaRPr lang="en-US" dirty="0"/>
          </a:p>
        </p:txBody>
      </p:sp>
      <p:sp>
        <p:nvSpPr>
          <p:cNvPr id="3" name="Subtitle 2"/>
          <p:cNvSpPr>
            <a:spLocks noGrp="1"/>
          </p:cNvSpPr>
          <p:nvPr>
            <p:ph type="subTitle" idx="1"/>
          </p:nvPr>
        </p:nvSpPr>
        <p:spPr>
          <a:xfrm>
            <a:off x="1100051" y="4455621"/>
            <a:ext cx="10058400" cy="1143000"/>
          </a:xfrm>
        </p:spPr>
        <p:txBody>
          <a:bodyPr lIns="91440" rIns="91440">
            <a:normAutofit/>
          </a:bodyPr>
          <a:lstStyle>
            <a:lvl1pPr marL="0" indent="0" algn="l">
              <a:buNone/>
              <a:defRPr sz="2400" cap="all" spc="200" baseline="0">
                <a:solidFill>
                  <a:schemeClr val="tx2"/>
                </a:solidFill>
                <a:latin typeface="+mj-lt"/>
              </a:defRPr>
            </a:lvl1pPr>
            <a:lvl2pPr marL="457200" indent="0" algn="ctr">
              <a:buNone/>
              <a:defRPr sz="24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ja-JP" altLang="en-US"/>
              <a:t>マスター サブタイトルの書式設定</a:t>
            </a:r>
            <a:endParaRPr lang="en-US" dirty="0"/>
          </a:p>
        </p:txBody>
      </p:sp>
      <p:sp>
        <p:nvSpPr>
          <p:cNvPr id="4" name="Date Placeholder 3"/>
          <p:cNvSpPr>
            <a:spLocks noGrp="1"/>
          </p:cNvSpPr>
          <p:nvPr>
            <p:ph type="dt" sz="half" idx="10"/>
          </p:nvPr>
        </p:nvSpPr>
        <p:spPr/>
        <p:txBody>
          <a:bodyPr/>
          <a:lstStyle/>
          <a:p>
            <a:fld id="{CEB9FDB8-7F7F-4C94-A4CF-B1A3571650C5}" type="datetime1">
              <a:rPr kumimoji="1" lang="ja-JP" altLang="en-US" smtClean="0"/>
              <a:t>2023/12/26</a:t>
            </a:fld>
            <a:endParaRPr kumimoji="1" lang="ja-JP" altLang="en-US"/>
          </a:p>
        </p:txBody>
      </p:sp>
      <p:sp>
        <p:nvSpPr>
          <p:cNvPr id="5" name="Footer Placeholder 4"/>
          <p:cNvSpPr>
            <a:spLocks noGrp="1"/>
          </p:cNvSpPr>
          <p:nvPr>
            <p:ph type="ftr" sz="quarter" idx="11"/>
          </p:nvPr>
        </p:nvSpPr>
        <p:spPr/>
        <p:txBody>
          <a:bodyPr/>
          <a:lstStyle/>
          <a:p>
            <a:r>
              <a:rPr kumimoji="1" lang="en-US" altLang="ja-JP"/>
              <a:t>TOMAS ENGINEERING (THAILAND) Co., Ltd. </a:t>
            </a:r>
            <a:endParaRPr kumimoji="1" lang="ja-JP" altLang="en-US"/>
          </a:p>
        </p:txBody>
      </p:sp>
      <p:sp>
        <p:nvSpPr>
          <p:cNvPr id="6" name="Slide Number Placeholder 5"/>
          <p:cNvSpPr>
            <a:spLocks noGrp="1"/>
          </p:cNvSpPr>
          <p:nvPr>
            <p:ph type="sldNum" sz="quarter" idx="12"/>
          </p:nvPr>
        </p:nvSpPr>
        <p:spPr/>
        <p:txBody>
          <a:bodyPr/>
          <a:lstStyle/>
          <a:p>
            <a:fld id="{99C34D28-DE79-4B28-8B5E-B753BBC87275}" type="slidenum">
              <a:rPr kumimoji="1" lang="ja-JP" altLang="en-US" smtClean="0"/>
              <a:t>‹#›</a:t>
            </a:fld>
            <a:endParaRPr kumimoji="1" lang="ja-JP" altLang="en-US"/>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8104355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Vertical Text Placeholder 2"/>
          <p:cNvSpPr>
            <a:spLocks noGrp="1"/>
          </p:cNvSpPr>
          <p:nvPr>
            <p:ph type="body" orient="vert" idx="1"/>
          </p:nvPr>
        </p:nvSpPr>
        <p:spPr/>
        <p:txBody>
          <a:bodyPr vert="eaVert" lIns="45720" tIns="0" rIns="45720" bIns="0"/>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3348E54B-2316-46CF-BAF6-AD9ECB1795E2}" type="datetime1">
              <a:rPr kumimoji="1" lang="ja-JP" altLang="en-US" smtClean="0"/>
              <a:t>2023/12/26</a:t>
            </a:fld>
            <a:endParaRPr kumimoji="1" lang="ja-JP" altLang="en-US"/>
          </a:p>
        </p:txBody>
      </p:sp>
      <p:sp>
        <p:nvSpPr>
          <p:cNvPr id="5" name="Footer Placeholder 4"/>
          <p:cNvSpPr>
            <a:spLocks noGrp="1"/>
          </p:cNvSpPr>
          <p:nvPr>
            <p:ph type="ftr" sz="quarter" idx="11"/>
          </p:nvPr>
        </p:nvSpPr>
        <p:spPr/>
        <p:txBody>
          <a:bodyPr/>
          <a:lstStyle/>
          <a:p>
            <a:r>
              <a:rPr kumimoji="1" lang="en-US" altLang="ja-JP"/>
              <a:t>TOMAS ENGINEERING (THAILAND) Co., Ltd. </a:t>
            </a:r>
            <a:endParaRPr kumimoji="1" lang="ja-JP" altLang="en-US"/>
          </a:p>
        </p:txBody>
      </p:sp>
      <p:sp>
        <p:nvSpPr>
          <p:cNvPr id="6" name="Slide Number Placeholder 5"/>
          <p:cNvSpPr>
            <a:spLocks noGrp="1"/>
          </p:cNvSpPr>
          <p:nvPr>
            <p:ph type="sldNum" sz="quarter" idx="12"/>
          </p:nvPr>
        </p:nvSpPr>
        <p:spPr/>
        <p:txBody>
          <a:bodyPr/>
          <a:lstStyle/>
          <a:p>
            <a:fld id="{99C34D28-DE79-4B28-8B5E-B753BBC87275}" type="slidenum">
              <a:rPr kumimoji="1" lang="ja-JP" altLang="en-US" smtClean="0"/>
              <a:t>‹#›</a:t>
            </a:fld>
            <a:endParaRPr kumimoji="1" lang="ja-JP" altLang="en-US"/>
          </a:p>
        </p:txBody>
      </p:sp>
    </p:spTree>
    <p:extLst>
      <p:ext uri="{BB962C8B-B14F-4D97-AF65-F5344CB8AC3E}">
        <p14:creationId xmlns:p14="http://schemas.microsoft.com/office/powerpoint/2010/main" val="246355995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縦書きタイトルと&#10;縦書きテキスト">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Vertical Title 1"/>
          <p:cNvSpPr>
            <a:spLocks noGrp="1"/>
          </p:cNvSpPr>
          <p:nvPr>
            <p:ph type="title" orient="vert"/>
          </p:nvPr>
        </p:nvSpPr>
        <p:spPr>
          <a:xfrm>
            <a:off x="8724900" y="412302"/>
            <a:ext cx="2628900" cy="5759898"/>
          </a:xfrm>
        </p:spPr>
        <p:txBody>
          <a:bodyPr vert="eaVert"/>
          <a:lstStyle/>
          <a:p>
            <a:r>
              <a:rPr lang="ja-JP" altLang="en-US"/>
              <a:t>マスター タイトルの書式設定</a:t>
            </a:r>
            <a:endParaRPr lang="en-US" dirty="0"/>
          </a:p>
        </p:txBody>
      </p:sp>
      <p:sp>
        <p:nvSpPr>
          <p:cNvPr id="3" name="Vertical Text Placeholder 2"/>
          <p:cNvSpPr>
            <a:spLocks noGrp="1"/>
          </p:cNvSpPr>
          <p:nvPr>
            <p:ph type="body" orient="vert" idx="1"/>
          </p:nvPr>
        </p:nvSpPr>
        <p:spPr>
          <a:xfrm>
            <a:off x="838200" y="412302"/>
            <a:ext cx="7734300" cy="5759898"/>
          </a:xfrm>
        </p:spPr>
        <p:txBody>
          <a:bodyPr vert="eaVert" lIns="45720" tIns="0" rIns="45720" bIns="0"/>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2116791F-F478-4EBE-B9B2-31A569F6089F}" type="datetime1">
              <a:rPr kumimoji="1" lang="ja-JP" altLang="en-US" smtClean="0"/>
              <a:t>2023/12/26</a:t>
            </a:fld>
            <a:endParaRPr kumimoji="1" lang="ja-JP" altLang="en-US"/>
          </a:p>
        </p:txBody>
      </p:sp>
      <p:sp>
        <p:nvSpPr>
          <p:cNvPr id="5" name="Footer Placeholder 4"/>
          <p:cNvSpPr>
            <a:spLocks noGrp="1"/>
          </p:cNvSpPr>
          <p:nvPr>
            <p:ph type="ftr" sz="quarter" idx="11"/>
          </p:nvPr>
        </p:nvSpPr>
        <p:spPr/>
        <p:txBody>
          <a:bodyPr/>
          <a:lstStyle/>
          <a:p>
            <a:r>
              <a:rPr kumimoji="1" lang="en-US" altLang="ja-JP"/>
              <a:t>TOMAS ENGINEERING (THAILAND) Co., Ltd. </a:t>
            </a:r>
            <a:endParaRPr kumimoji="1" lang="ja-JP" altLang="en-US"/>
          </a:p>
        </p:txBody>
      </p:sp>
      <p:sp>
        <p:nvSpPr>
          <p:cNvPr id="6" name="Slide Number Placeholder 5"/>
          <p:cNvSpPr>
            <a:spLocks noGrp="1"/>
          </p:cNvSpPr>
          <p:nvPr>
            <p:ph type="sldNum" sz="quarter" idx="12"/>
          </p:nvPr>
        </p:nvSpPr>
        <p:spPr/>
        <p:txBody>
          <a:bodyPr/>
          <a:lstStyle/>
          <a:p>
            <a:fld id="{99C34D28-DE79-4B28-8B5E-B753BBC87275}" type="slidenum">
              <a:rPr kumimoji="1" lang="ja-JP" altLang="en-US" smtClean="0"/>
              <a:t>‹#›</a:t>
            </a:fld>
            <a:endParaRPr kumimoji="1" lang="ja-JP" altLang="en-US"/>
          </a:p>
        </p:txBody>
      </p:sp>
    </p:spTree>
    <p:extLst>
      <p:ext uri="{BB962C8B-B14F-4D97-AF65-F5344CB8AC3E}">
        <p14:creationId xmlns:p14="http://schemas.microsoft.com/office/powerpoint/2010/main" val="9314171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Content Placeholder 2"/>
          <p:cNvSpPr>
            <a:spLocks noGrp="1"/>
          </p:cNvSpPr>
          <p:nvPr>
            <p:ph idx="1"/>
          </p:nvPr>
        </p:nvSpPr>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8105D436-5242-4F02-B8E0-57A7DD7F1762}" type="datetime1">
              <a:rPr kumimoji="1" lang="ja-JP" altLang="en-US" smtClean="0"/>
              <a:t>2023/12/26</a:t>
            </a:fld>
            <a:endParaRPr kumimoji="1" lang="ja-JP" altLang="en-US"/>
          </a:p>
        </p:txBody>
      </p:sp>
      <p:sp>
        <p:nvSpPr>
          <p:cNvPr id="5" name="Footer Placeholder 4"/>
          <p:cNvSpPr>
            <a:spLocks noGrp="1"/>
          </p:cNvSpPr>
          <p:nvPr>
            <p:ph type="ftr" sz="quarter" idx="11"/>
          </p:nvPr>
        </p:nvSpPr>
        <p:spPr/>
        <p:txBody>
          <a:bodyPr/>
          <a:lstStyle/>
          <a:p>
            <a:r>
              <a:rPr kumimoji="1" lang="en-US" altLang="ja-JP"/>
              <a:t>TOMAS ENGINEERING (THAILAND) Co., Ltd. </a:t>
            </a:r>
            <a:endParaRPr kumimoji="1" lang="ja-JP" altLang="en-US"/>
          </a:p>
        </p:txBody>
      </p:sp>
      <p:sp>
        <p:nvSpPr>
          <p:cNvPr id="6" name="Slide Number Placeholder 5"/>
          <p:cNvSpPr>
            <a:spLocks noGrp="1"/>
          </p:cNvSpPr>
          <p:nvPr>
            <p:ph type="sldNum" sz="quarter" idx="12"/>
          </p:nvPr>
        </p:nvSpPr>
        <p:spPr/>
        <p:txBody>
          <a:bodyPr/>
          <a:lstStyle/>
          <a:p>
            <a:fld id="{99C34D28-DE79-4B28-8B5E-B753BBC87275}" type="slidenum">
              <a:rPr kumimoji="1" lang="ja-JP" altLang="en-US" smtClean="0"/>
              <a:t>‹#›</a:t>
            </a:fld>
            <a:endParaRPr kumimoji="1" lang="ja-JP" altLang="en-US"/>
          </a:p>
        </p:txBody>
      </p:sp>
    </p:spTree>
    <p:extLst>
      <p:ext uri="{BB962C8B-B14F-4D97-AF65-F5344CB8AC3E}">
        <p14:creationId xmlns:p14="http://schemas.microsoft.com/office/powerpoint/2010/main" val="20657293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セクション見出し">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758952"/>
            <a:ext cx="10058400" cy="3566160"/>
          </a:xfrm>
        </p:spPr>
        <p:txBody>
          <a:bodyPr anchor="b" anchorCtr="0">
            <a:normAutofit/>
          </a:bodyPr>
          <a:lstStyle>
            <a:lvl1pPr>
              <a:lnSpc>
                <a:spcPct val="85000"/>
              </a:lnSpc>
              <a:defRPr sz="8000" b="0">
                <a:solidFill>
                  <a:schemeClr val="tx1">
                    <a:lumMod val="85000"/>
                    <a:lumOff val="15000"/>
                  </a:schemeClr>
                </a:solidFill>
              </a:defRPr>
            </a:lvl1pPr>
          </a:lstStyle>
          <a:p>
            <a:r>
              <a:rPr lang="ja-JP" altLang="en-US"/>
              <a:t>マスター タイトルの書式設定</a:t>
            </a:r>
            <a:endParaRPr lang="en-US" dirty="0"/>
          </a:p>
        </p:txBody>
      </p:sp>
      <p:sp>
        <p:nvSpPr>
          <p:cNvPr id="3" name="Text Placeholder 2"/>
          <p:cNvSpPr>
            <a:spLocks noGrp="1"/>
          </p:cNvSpPr>
          <p:nvPr>
            <p:ph type="body" idx="1"/>
          </p:nvPr>
        </p:nvSpPr>
        <p:spPr>
          <a:xfrm>
            <a:off x="1097280" y="4453128"/>
            <a:ext cx="10058400" cy="1143000"/>
          </a:xfrm>
        </p:spPr>
        <p:txBody>
          <a:bodyPr lIns="91440" rIns="91440" anchor="t" anchorCtr="0">
            <a:normAutofit/>
          </a:bodyPr>
          <a:lstStyle>
            <a:lvl1pPr marL="0" indent="0">
              <a:buNone/>
              <a:defRPr sz="2400" cap="all" spc="200" baseline="0">
                <a:solidFill>
                  <a:schemeClr val="tx2"/>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ja-JP" altLang="en-US"/>
              <a:t>マスター テキストの書式設定</a:t>
            </a:r>
          </a:p>
        </p:txBody>
      </p:sp>
      <p:sp>
        <p:nvSpPr>
          <p:cNvPr id="4" name="Date Placeholder 3"/>
          <p:cNvSpPr>
            <a:spLocks noGrp="1"/>
          </p:cNvSpPr>
          <p:nvPr>
            <p:ph type="dt" sz="half" idx="10"/>
          </p:nvPr>
        </p:nvSpPr>
        <p:spPr/>
        <p:txBody>
          <a:bodyPr/>
          <a:lstStyle/>
          <a:p>
            <a:fld id="{2025D2B1-24F9-45D6-895D-BDCEE28D6835}" type="datetime1">
              <a:rPr kumimoji="1" lang="ja-JP" altLang="en-US" smtClean="0"/>
              <a:t>2023/12/26</a:t>
            </a:fld>
            <a:endParaRPr kumimoji="1" lang="ja-JP" altLang="en-US"/>
          </a:p>
        </p:txBody>
      </p:sp>
      <p:sp>
        <p:nvSpPr>
          <p:cNvPr id="5" name="Footer Placeholder 4"/>
          <p:cNvSpPr>
            <a:spLocks noGrp="1"/>
          </p:cNvSpPr>
          <p:nvPr>
            <p:ph type="ftr" sz="quarter" idx="11"/>
          </p:nvPr>
        </p:nvSpPr>
        <p:spPr/>
        <p:txBody>
          <a:bodyPr/>
          <a:lstStyle/>
          <a:p>
            <a:r>
              <a:rPr kumimoji="1" lang="en-US" altLang="ja-JP"/>
              <a:t>TOMAS ENGINEERING (THAILAND) Co., Ltd. </a:t>
            </a:r>
            <a:endParaRPr kumimoji="1" lang="ja-JP" altLang="en-US"/>
          </a:p>
        </p:txBody>
      </p:sp>
      <p:sp>
        <p:nvSpPr>
          <p:cNvPr id="6" name="Slide Number Placeholder 5"/>
          <p:cNvSpPr>
            <a:spLocks noGrp="1"/>
          </p:cNvSpPr>
          <p:nvPr>
            <p:ph type="sldNum" sz="quarter" idx="12"/>
          </p:nvPr>
        </p:nvSpPr>
        <p:spPr/>
        <p:txBody>
          <a:bodyPr/>
          <a:lstStyle/>
          <a:p>
            <a:fld id="{99C34D28-DE79-4B28-8B5E-B753BBC87275}" type="slidenum">
              <a:rPr kumimoji="1" lang="ja-JP" altLang="en-US" smtClean="0"/>
              <a:t>‹#›</a:t>
            </a:fld>
            <a:endParaRPr kumimoji="1" lang="ja-JP" altLang="en-US"/>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0234506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8" name="Title 7"/>
          <p:cNvSpPr>
            <a:spLocks noGrp="1"/>
          </p:cNvSpPr>
          <p:nvPr>
            <p:ph type="title"/>
          </p:nvPr>
        </p:nvSpPr>
        <p:spPr>
          <a:xfrm>
            <a:off x="1097280" y="286603"/>
            <a:ext cx="10058400" cy="1450757"/>
          </a:xfrm>
        </p:spPr>
        <p:txBody>
          <a:bodyPr/>
          <a:lstStyle/>
          <a:p>
            <a:r>
              <a:rPr lang="ja-JP" altLang="en-US"/>
              <a:t>マスター タイトルの書式設定</a:t>
            </a:r>
            <a:endParaRPr lang="en-US" dirty="0"/>
          </a:p>
        </p:txBody>
      </p:sp>
      <p:sp>
        <p:nvSpPr>
          <p:cNvPr id="3" name="Content Placeholder 2"/>
          <p:cNvSpPr>
            <a:spLocks noGrp="1"/>
          </p:cNvSpPr>
          <p:nvPr>
            <p:ph sz="half" idx="1"/>
          </p:nvPr>
        </p:nvSpPr>
        <p:spPr>
          <a:xfrm>
            <a:off x="1097280" y="1845734"/>
            <a:ext cx="4937760" cy="4023359"/>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Content Placeholder 3"/>
          <p:cNvSpPr>
            <a:spLocks noGrp="1"/>
          </p:cNvSpPr>
          <p:nvPr>
            <p:ph sz="half" idx="2"/>
          </p:nvPr>
        </p:nvSpPr>
        <p:spPr>
          <a:xfrm>
            <a:off x="6217920" y="1845735"/>
            <a:ext cx="4937760" cy="4023360"/>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Date Placeholder 4"/>
          <p:cNvSpPr>
            <a:spLocks noGrp="1"/>
          </p:cNvSpPr>
          <p:nvPr>
            <p:ph type="dt" sz="half" idx="10"/>
          </p:nvPr>
        </p:nvSpPr>
        <p:spPr/>
        <p:txBody>
          <a:bodyPr/>
          <a:lstStyle/>
          <a:p>
            <a:fld id="{12A60839-0245-470E-8B2E-E0EB6220AE6B}" type="datetime1">
              <a:rPr kumimoji="1" lang="ja-JP" altLang="en-US" smtClean="0"/>
              <a:t>2023/12/26</a:t>
            </a:fld>
            <a:endParaRPr kumimoji="1" lang="ja-JP" altLang="en-US"/>
          </a:p>
        </p:txBody>
      </p:sp>
      <p:sp>
        <p:nvSpPr>
          <p:cNvPr id="6" name="Footer Placeholder 5"/>
          <p:cNvSpPr>
            <a:spLocks noGrp="1"/>
          </p:cNvSpPr>
          <p:nvPr>
            <p:ph type="ftr" sz="quarter" idx="11"/>
          </p:nvPr>
        </p:nvSpPr>
        <p:spPr/>
        <p:txBody>
          <a:bodyPr/>
          <a:lstStyle/>
          <a:p>
            <a:r>
              <a:rPr kumimoji="1" lang="en-US" altLang="ja-JP"/>
              <a:t>TOMAS ENGINEERING (THAILAND) Co., Ltd. </a:t>
            </a:r>
            <a:endParaRPr kumimoji="1" lang="ja-JP" altLang="en-US"/>
          </a:p>
        </p:txBody>
      </p:sp>
      <p:sp>
        <p:nvSpPr>
          <p:cNvPr id="7" name="Slide Number Placeholder 6"/>
          <p:cNvSpPr>
            <a:spLocks noGrp="1"/>
          </p:cNvSpPr>
          <p:nvPr>
            <p:ph type="sldNum" sz="quarter" idx="12"/>
          </p:nvPr>
        </p:nvSpPr>
        <p:spPr/>
        <p:txBody>
          <a:bodyPr/>
          <a:lstStyle/>
          <a:p>
            <a:fld id="{99C34D28-DE79-4B28-8B5E-B753BBC87275}" type="slidenum">
              <a:rPr kumimoji="1" lang="ja-JP" altLang="en-US" smtClean="0"/>
              <a:t>‹#›</a:t>
            </a:fld>
            <a:endParaRPr kumimoji="1" lang="ja-JP" altLang="en-US"/>
          </a:p>
        </p:txBody>
      </p:sp>
    </p:spTree>
    <p:extLst>
      <p:ext uri="{BB962C8B-B14F-4D97-AF65-F5344CB8AC3E}">
        <p14:creationId xmlns:p14="http://schemas.microsoft.com/office/powerpoint/2010/main" val="17189037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10" name="Title 9"/>
          <p:cNvSpPr>
            <a:spLocks noGrp="1"/>
          </p:cNvSpPr>
          <p:nvPr>
            <p:ph type="title"/>
          </p:nvPr>
        </p:nvSpPr>
        <p:spPr>
          <a:xfrm>
            <a:off x="1097280" y="286603"/>
            <a:ext cx="10058400" cy="1450757"/>
          </a:xfrm>
        </p:spPr>
        <p:txBody>
          <a:bodyPr/>
          <a:lstStyle/>
          <a:p>
            <a:r>
              <a:rPr lang="ja-JP" altLang="en-US"/>
              <a:t>マスター タイトルの書式設定</a:t>
            </a:r>
            <a:endParaRPr lang="en-US" dirty="0"/>
          </a:p>
        </p:txBody>
      </p:sp>
      <p:sp>
        <p:nvSpPr>
          <p:cNvPr id="3" name="Text Placeholder 2"/>
          <p:cNvSpPr>
            <a:spLocks noGrp="1"/>
          </p:cNvSpPr>
          <p:nvPr>
            <p:ph type="body" idx="1"/>
          </p:nvPr>
        </p:nvSpPr>
        <p:spPr>
          <a:xfrm>
            <a:off x="109728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4" name="Content Placeholder 3"/>
          <p:cNvSpPr>
            <a:spLocks noGrp="1"/>
          </p:cNvSpPr>
          <p:nvPr>
            <p:ph sz="half" idx="2"/>
          </p:nvPr>
        </p:nvSpPr>
        <p:spPr>
          <a:xfrm>
            <a:off x="1097280" y="2582335"/>
            <a:ext cx="4937760" cy="3286760"/>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Text Placeholder 4"/>
          <p:cNvSpPr>
            <a:spLocks noGrp="1"/>
          </p:cNvSpPr>
          <p:nvPr>
            <p:ph type="body" sz="quarter" idx="3"/>
          </p:nvPr>
        </p:nvSpPr>
        <p:spPr>
          <a:xfrm>
            <a:off x="621792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6" name="Content Placeholder 5"/>
          <p:cNvSpPr>
            <a:spLocks noGrp="1"/>
          </p:cNvSpPr>
          <p:nvPr>
            <p:ph sz="quarter" idx="4"/>
          </p:nvPr>
        </p:nvSpPr>
        <p:spPr>
          <a:xfrm>
            <a:off x="6217920" y="2582334"/>
            <a:ext cx="4937760" cy="3286760"/>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7" name="Date Placeholder 6"/>
          <p:cNvSpPr>
            <a:spLocks noGrp="1"/>
          </p:cNvSpPr>
          <p:nvPr>
            <p:ph type="dt" sz="half" idx="10"/>
          </p:nvPr>
        </p:nvSpPr>
        <p:spPr/>
        <p:txBody>
          <a:bodyPr/>
          <a:lstStyle/>
          <a:p>
            <a:fld id="{3E734BAC-0399-4DB1-910A-CC8E79B5BC8B}" type="datetime1">
              <a:rPr kumimoji="1" lang="ja-JP" altLang="en-US" smtClean="0"/>
              <a:t>2023/12/26</a:t>
            </a:fld>
            <a:endParaRPr kumimoji="1" lang="ja-JP" altLang="en-US"/>
          </a:p>
        </p:txBody>
      </p:sp>
      <p:sp>
        <p:nvSpPr>
          <p:cNvPr id="8" name="Footer Placeholder 7"/>
          <p:cNvSpPr>
            <a:spLocks noGrp="1"/>
          </p:cNvSpPr>
          <p:nvPr>
            <p:ph type="ftr" sz="quarter" idx="11"/>
          </p:nvPr>
        </p:nvSpPr>
        <p:spPr/>
        <p:txBody>
          <a:bodyPr/>
          <a:lstStyle/>
          <a:p>
            <a:r>
              <a:rPr kumimoji="1" lang="en-US" altLang="ja-JP"/>
              <a:t>TOMAS ENGINEERING (THAILAND) Co., Ltd. </a:t>
            </a:r>
            <a:endParaRPr kumimoji="1" lang="ja-JP" altLang="en-US"/>
          </a:p>
        </p:txBody>
      </p:sp>
      <p:sp>
        <p:nvSpPr>
          <p:cNvPr id="9" name="Slide Number Placeholder 8"/>
          <p:cNvSpPr>
            <a:spLocks noGrp="1"/>
          </p:cNvSpPr>
          <p:nvPr>
            <p:ph type="sldNum" sz="quarter" idx="12"/>
          </p:nvPr>
        </p:nvSpPr>
        <p:spPr/>
        <p:txBody>
          <a:bodyPr/>
          <a:lstStyle/>
          <a:p>
            <a:fld id="{99C34D28-DE79-4B28-8B5E-B753BBC87275}" type="slidenum">
              <a:rPr kumimoji="1" lang="ja-JP" altLang="en-US" smtClean="0"/>
              <a:t>‹#›</a:t>
            </a:fld>
            <a:endParaRPr kumimoji="1" lang="ja-JP" altLang="en-US"/>
          </a:p>
        </p:txBody>
      </p:sp>
    </p:spTree>
    <p:extLst>
      <p:ext uri="{BB962C8B-B14F-4D97-AF65-F5344CB8AC3E}">
        <p14:creationId xmlns:p14="http://schemas.microsoft.com/office/powerpoint/2010/main" val="240885185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Date Placeholder 2"/>
          <p:cNvSpPr>
            <a:spLocks noGrp="1"/>
          </p:cNvSpPr>
          <p:nvPr>
            <p:ph type="dt" sz="half" idx="10"/>
          </p:nvPr>
        </p:nvSpPr>
        <p:spPr/>
        <p:txBody>
          <a:bodyPr/>
          <a:lstStyle/>
          <a:p>
            <a:fld id="{5338147D-130D-4417-AC9D-867A3602327B}" type="datetime1">
              <a:rPr kumimoji="1" lang="ja-JP" altLang="en-US" smtClean="0"/>
              <a:t>2023/12/26</a:t>
            </a:fld>
            <a:endParaRPr kumimoji="1" lang="ja-JP" altLang="en-US"/>
          </a:p>
        </p:txBody>
      </p:sp>
      <p:sp>
        <p:nvSpPr>
          <p:cNvPr id="4" name="Footer Placeholder 3"/>
          <p:cNvSpPr>
            <a:spLocks noGrp="1"/>
          </p:cNvSpPr>
          <p:nvPr>
            <p:ph type="ftr" sz="quarter" idx="11"/>
          </p:nvPr>
        </p:nvSpPr>
        <p:spPr/>
        <p:txBody>
          <a:bodyPr/>
          <a:lstStyle/>
          <a:p>
            <a:r>
              <a:rPr kumimoji="1" lang="en-US" altLang="ja-JP"/>
              <a:t>TOMAS ENGINEERING (THAILAND) Co., Ltd. </a:t>
            </a:r>
            <a:endParaRPr kumimoji="1" lang="ja-JP" altLang="en-US"/>
          </a:p>
        </p:txBody>
      </p:sp>
      <p:sp>
        <p:nvSpPr>
          <p:cNvPr id="5" name="Slide Number Placeholder 4"/>
          <p:cNvSpPr>
            <a:spLocks noGrp="1"/>
          </p:cNvSpPr>
          <p:nvPr>
            <p:ph type="sldNum" sz="quarter" idx="12"/>
          </p:nvPr>
        </p:nvSpPr>
        <p:spPr/>
        <p:txBody>
          <a:bodyPr/>
          <a:lstStyle/>
          <a:p>
            <a:fld id="{99C34D28-DE79-4B28-8B5E-B753BBC87275}" type="slidenum">
              <a:rPr kumimoji="1" lang="ja-JP" altLang="en-US" smtClean="0"/>
              <a:t>‹#›</a:t>
            </a:fld>
            <a:endParaRPr kumimoji="1" lang="ja-JP" altLang="en-US"/>
          </a:p>
        </p:txBody>
      </p:sp>
    </p:spTree>
    <p:extLst>
      <p:ext uri="{BB962C8B-B14F-4D97-AF65-F5344CB8AC3E}">
        <p14:creationId xmlns:p14="http://schemas.microsoft.com/office/powerpoint/2010/main" val="216981469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白紙">
    <p:spTree>
      <p:nvGrpSpPr>
        <p:cNvPr id="1" name=""/>
        <p:cNvGrpSpPr/>
        <p:nvPr/>
      </p:nvGrpSpPr>
      <p:grpSpPr>
        <a:xfrm>
          <a:off x="0" y="0"/>
          <a:ext cx="0" cy="0"/>
          <a:chOff x="0" y="0"/>
          <a:chExt cx="0" cy="0"/>
        </a:xfrm>
      </p:grpSpPr>
      <p:sp>
        <p:nvSpPr>
          <p:cNvPr id="5" name="Rectangle 4"/>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 name="Date Placeholder 6"/>
          <p:cNvSpPr>
            <a:spLocks noGrp="1"/>
          </p:cNvSpPr>
          <p:nvPr>
            <p:ph type="dt" sz="half" idx="10"/>
          </p:nvPr>
        </p:nvSpPr>
        <p:spPr/>
        <p:txBody>
          <a:bodyPr/>
          <a:lstStyle/>
          <a:p>
            <a:fld id="{010EC72D-71DC-4E79-8F54-02590A93B83A}" type="datetime1">
              <a:rPr kumimoji="1" lang="ja-JP" altLang="en-US" smtClean="0"/>
              <a:t>2023/12/26</a:t>
            </a:fld>
            <a:endParaRPr kumimoji="1" lang="ja-JP" altLang="en-US"/>
          </a:p>
        </p:txBody>
      </p:sp>
      <p:sp>
        <p:nvSpPr>
          <p:cNvPr id="8" name="Footer Placeholder 7"/>
          <p:cNvSpPr>
            <a:spLocks noGrp="1"/>
          </p:cNvSpPr>
          <p:nvPr>
            <p:ph type="ftr" sz="quarter" idx="11"/>
          </p:nvPr>
        </p:nvSpPr>
        <p:spPr/>
        <p:txBody>
          <a:bodyPr/>
          <a:lstStyle>
            <a:lvl1pPr>
              <a:defRPr>
                <a:solidFill>
                  <a:srgbClr val="FFFFFF"/>
                </a:solidFill>
              </a:defRPr>
            </a:lvl1pPr>
          </a:lstStyle>
          <a:p>
            <a:r>
              <a:rPr kumimoji="1" lang="en-US" altLang="ja-JP"/>
              <a:t>TOMAS ENGINEERING (THAILAND) Co., Ltd. </a:t>
            </a:r>
            <a:endParaRPr kumimoji="1" lang="ja-JP" altLang="en-US"/>
          </a:p>
        </p:txBody>
      </p:sp>
      <p:sp>
        <p:nvSpPr>
          <p:cNvPr id="9" name="Slide Number Placeholder 8"/>
          <p:cNvSpPr>
            <a:spLocks noGrp="1"/>
          </p:cNvSpPr>
          <p:nvPr>
            <p:ph type="sldNum" sz="quarter" idx="12"/>
          </p:nvPr>
        </p:nvSpPr>
        <p:spPr/>
        <p:txBody>
          <a:bodyPr/>
          <a:lstStyle/>
          <a:p>
            <a:fld id="{99C34D28-DE79-4B28-8B5E-B753BBC87275}" type="slidenum">
              <a:rPr kumimoji="1" lang="ja-JP" altLang="en-US" smtClean="0"/>
              <a:t>‹#›</a:t>
            </a:fld>
            <a:endParaRPr kumimoji="1" lang="ja-JP" altLang="en-US"/>
          </a:p>
        </p:txBody>
      </p:sp>
    </p:spTree>
    <p:extLst>
      <p:ext uri="{BB962C8B-B14F-4D97-AF65-F5344CB8AC3E}">
        <p14:creationId xmlns:p14="http://schemas.microsoft.com/office/powerpoint/2010/main" val="30959396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タイトル付きのコンテンツ">
    <p:spTree>
      <p:nvGrpSpPr>
        <p:cNvPr id="1" name=""/>
        <p:cNvGrpSpPr/>
        <p:nvPr/>
      </p:nvGrpSpPr>
      <p:grpSpPr>
        <a:xfrm>
          <a:off x="0" y="0"/>
          <a:ext cx="0" cy="0"/>
          <a:chOff x="0" y="0"/>
          <a:chExt cx="0" cy="0"/>
        </a:xfrm>
      </p:grpSpPr>
      <p:sp>
        <p:nvSpPr>
          <p:cNvPr id="8" name="Rectangle 7"/>
          <p:cNvSpPr/>
          <p:nvPr/>
        </p:nvSpPr>
        <p:spPr>
          <a:xfrm>
            <a:off x="16" y="0"/>
            <a:ext cx="4050791"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4040071" y="0"/>
            <a:ext cx="6400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457200" y="594359"/>
            <a:ext cx="3200400" cy="2286000"/>
          </a:xfrm>
        </p:spPr>
        <p:txBody>
          <a:bodyPr anchor="b">
            <a:normAutofit/>
          </a:bodyPr>
          <a:lstStyle>
            <a:lvl1pPr>
              <a:defRPr sz="3600" b="0">
                <a:solidFill>
                  <a:srgbClr val="FFFFFF"/>
                </a:solidFill>
              </a:defRPr>
            </a:lvl1pPr>
          </a:lstStyle>
          <a:p>
            <a:r>
              <a:rPr lang="ja-JP" altLang="en-US"/>
              <a:t>マスター タイトルの書式設定</a:t>
            </a:r>
            <a:endParaRPr lang="en-US" dirty="0"/>
          </a:p>
        </p:txBody>
      </p:sp>
      <p:sp>
        <p:nvSpPr>
          <p:cNvPr id="3" name="Content Placeholder 2"/>
          <p:cNvSpPr>
            <a:spLocks noGrp="1"/>
          </p:cNvSpPr>
          <p:nvPr>
            <p:ph idx="1"/>
          </p:nvPr>
        </p:nvSpPr>
        <p:spPr>
          <a:xfrm>
            <a:off x="4800600" y="731520"/>
            <a:ext cx="6492240" cy="5257800"/>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Text Placeholder 3"/>
          <p:cNvSpPr>
            <a:spLocks noGrp="1"/>
          </p:cNvSpPr>
          <p:nvPr>
            <p:ph type="body" sz="half" idx="2"/>
          </p:nvPr>
        </p:nvSpPr>
        <p:spPr>
          <a:xfrm>
            <a:off x="457200" y="2926080"/>
            <a:ext cx="3200400" cy="3379124"/>
          </a:xfrm>
        </p:spPr>
        <p:txBody>
          <a:bodyPr lIns="91440" rIns="91440">
            <a:normAutofit/>
          </a:bodyPr>
          <a:lstStyle>
            <a:lvl1pPr marL="0" indent="0">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a:t>マスター テキストの書式設定</a:t>
            </a:r>
          </a:p>
        </p:txBody>
      </p:sp>
      <p:sp>
        <p:nvSpPr>
          <p:cNvPr id="5" name="Date Placeholder 4"/>
          <p:cNvSpPr>
            <a:spLocks noGrp="1"/>
          </p:cNvSpPr>
          <p:nvPr>
            <p:ph type="dt" sz="half" idx="10"/>
          </p:nvPr>
        </p:nvSpPr>
        <p:spPr>
          <a:xfrm>
            <a:off x="465512" y="6459785"/>
            <a:ext cx="2618510" cy="365125"/>
          </a:xfrm>
        </p:spPr>
        <p:txBody>
          <a:bodyPr/>
          <a:lstStyle>
            <a:lvl1pPr algn="l">
              <a:defRPr/>
            </a:lvl1pPr>
          </a:lstStyle>
          <a:p>
            <a:fld id="{28641D0D-EBF4-455C-A33F-0D47DAEBBAB6}" type="datetime1">
              <a:rPr kumimoji="1" lang="ja-JP" altLang="en-US" smtClean="0"/>
              <a:t>2023/12/26</a:t>
            </a:fld>
            <a:endParaRPr kumimoji="1" lang="ja-JP" altLang="en-US"/>
          </a:p>
        </p:txBody>
      </p:sp>
      <p:sp>
        <p:nvSpPr>
          <p:cNvPr id="6" name="Footer Placeholder 5"/>
          <p:cNvSpPr>
            <a:spLocks noGrp="1"/>
          </p:cNvSpPr>
          <p:nvPr>
            <p:ph type="ftr" sz="quarter" idx="11"/>
          </p:nvPr>
        </p:nvSpPr>
        <p:spPr>
          <a:xfrm>
            <a:off x="4800600" y="6459785"/>
            <a:ext cx="4648200" cy="365125"/>
          </a:xfrm>
        </p:spPr>
        <p:txBody>
          <a:bodyPr/>
          <a:lstStyle>
            <a:lvl1pPr algn="l">
              <a:defRPr>
                <a:solidFill>
                  <a:schemeClr val="tx2"/>
                </a:solidFill>
              </a:defRPr>
            </a:lvl1pPr>
          </a:lstStyle>
          <a:p>
            <a:r>
              <a:rPr kumimoji="1" lang="en-US" altLang="ja-JP"/>
              <a:t>TOMAS ENGINEERING (THAILAND) Co., Ltd. </a:t>
            </a:r>
            <a:endParaRPr kumimoji="1" lang="ja-JP" altLang="en-US"/>
          </a:p>
        </p:txBody>
      </p:sp>
      <p:sp>
        <p:nvSpPr>
          <p:cNvPr id="7" name="Slide Number Placeholder 6"/>
          <p:cNvSpPr>
            <a:spLocks noGrp="1"/>
          </p:cNvSpPr>
          <p:nvPr>
            <p:ph type="sldNum" sz="quarter" idx="12"/>
          </p:nvPr>
        </p:nvSpPr>
        <p:spPr/>
        <p:txBody>
          <a:bodyPr/>
          <a:lstStyle>
            <a:lvl1pPr>
              <a:defRPr>
                <a:solidFill>
                  <a:schemeClr val="tx2"/>
                </a:solidFill>
              </a:defRPr>
            </a:lvl1pPr>
          </a:lstStyle>
          <a:p>
            <a:fld id="{99C34D28-DE79-4B28-8B5E-B753BBC87275}" type="slidenum">
              <a:rPr kumimoji="1" lang="ja-JP" altLang="en-US" smtClean="0"/>
              <a:t>‹#›</a:t>
            </a:fld>
            <a:endParaRPr kumimoji="1" lang="ja-JP" altLang="en-US"/>
          </a:p>
        </p:txBody>
      </p:sp>
    </p:spTree>
    <p:extLst>
      <p:ext uri="{BB962C8B-B14F-4D97-AF65-F5344CB8AC3E}">
        <p14:creationId xmlns:p14="http://schemas.microsoft.com/office/powerpoint/2010/main" val="344197431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タイトル付きの図">
    <p:spTree>
      <p:nvGrpSpPr>
        <p:cNvPr id="1" name=""/>
        <p:cNvGrpSpPr/>
        <p:nvPr/>
      </p:nvGrpSpPr>
      <p:grpSpPr>
        <a:xfrm>
          <a:off x="0" y="0"/>
          <a:ext cx="0" cy="0"/>
          <a:chOff x="0" y="0"/>
          <a:chExt cx="0" cy="0"/>
        </a:xfrm>
      </p:grpSpPr>
      <p:sp>
        <p:nvSpPr>
          <p:cNvPr id="8" name="Rectangle 7"/>
          <p:cNvSpPr/>
          <p:nvPr/>
        </p:nvSpPr>
        <p:spPr>
          <a:xfrm>
            <a:off x="0" y="4953000"/>
            <a:ext cx="12188825" cy="1905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5" y="491507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5074920"/>
            <a:ext cx="10113645" cy="822960"/>
          </a:xfrm>
        </p:spPr>
        <p:txBody>
          <a:bodyPr tIns="0" bIns="0" anchor="b">
            <a:noAutofit/>
          </a:bodyPr>
          <a:lstStyle>
            <a:lvl1pPr>
              <a:defRPr sz="3600" b="0">
                <a:solidFill>
                  <a:srgbClr val="FFFFFF"/>
                </a:solidFill>
              </a:defRPr>
            </a:lvl1pPr>
          </a:lstStyle>
          <a:p>
            <a:r>
              <a:rPr lang="ja-JP" altLang="en-US"/>
              <a:t>マスター タイトルの書式設定</a:t>
            </a:r>
            <a:endParaRPr lang="en-US" dirty="0"/>
          </a:p>
        </p:txBody>
      </p:sp>
      <p:sp>
        <p:nvSpPr>
          <p:cNvPr id="3" name="Picture Placeholder 2"/>
          <p:cNvSpPr>
            <a:spLocks noGrp="1" noChangeAspect="1"/>
          </p:cNvSpPr>
          <p:nvPr>
            <p:ph type="pic" idx="1"/>
          </p:nvPr>
        </p:nvSpPr>
        <p:spPr>
          <a:xfrm>
            <a:off x="15" y="0"/>
            <a:ext cx="12191985" cy="4915076"/>
          </a:xfrm>
          <a:solidFill>
            <a:schemeClr val="bg2">
              <a:lumMod val="90000"/>
            </a:schemeClr>
          </a:solidFill>
        </p:spPr>
        <p:txBody>
          <a:bodyPr lIns="457200" tIns="457200"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ja-JP" altLang="en-US"/>
              <a:t>アイコンをクリックして図を追加</a:t>
            </a:r>
            <a:endParaRPr lang="en-US" dirty="0"/>
          </a:p>
        </p:txBody>
      </p:sp>
      <p:sp>
        <p:nvSpPr>
          <p:cNvPr id="4" name="Text Placeholder 3"/>
          <p:cNvSpPr>
            <a:spLocks noGrp="1"/>
          </p:cNvSpPr>
          <p:nvPr>
            <p:ph type="body" sz="half" idx="2"/>
          </p:nvPr>
        </p:nvSpPr>
        <p:spPr>
          <a:xfrm>
            <a:off x="1097280" y="5907024"/>
            <a:ext cx="10113264" cy="594360"/>
          </a:xfrm>
        </p:spPr>
        <p:txBody>
          <a:bodyPr lIns="91440" tIns="0" rIns="91440" bIns="0">
            <a:normAutofit/>
          </a:bodyPr>
          <a:lstStyle>
            <a:lvl1pPr marL="0" indent="0">
              <a:spcBef>
                <a:spcPts val="0"/>
              </a:spcBef>
              <a:spcAft>
                <a:spcPts val="600"/>
              </a:spcAft>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fld id="{5DB56EF6-FBB2-410B-9895-1C64563D4977}" type="datetime1">
              <a:rPr kumimoji="1" lang="ja-JP" altLang="en-US" smtClean="0"/>
              <a:t>2023/12/26</a:t>
            </a:fld>
            <a:endParaRPr kumimoji="1" lang="ja-JP" altLang="en-US"/>
          </a:p>
        </p:txBody>
      </p:sp>
      <p:sp>
        <p:nvSpPr>
          <p:cNvPr id="6" name="Footer Placeholder 5"/>
          <p:cNvSpPr>
            <a:spLocks noGrp="1"/>
          </p:cNvSpPr>
          <p:nvPr>
            <p:ph type="ftr" sz="quarter" idx="11"/>
          </p:nvPr>
        </p:nvSpPr>
        <p:spPr/>
        <p:txBody>
          <a:bodyPr/>
          <a:lstStyle/>
          <a:p>
            <a:r>
              <a:rPr kumimoji="1" lang="en-US" altLang="ja-JP"/>
              <a:t>TOMAS ENGINEERING (THAILAND) Co., Ltd. </a:t>
            </a:r>
            <a:endParaRPr kumimoji="1" lang="ja-JP" altLang="en-US"/>
          </a:p>
        </p:txBody>
      </p:sp>
      <p:sp>
        <p:nvSpPr>
          <p:cNvPr id="7" name="Slide Number Placeholder 6"/>
          <p:cNvSpPr>
            <a:spLocks noGrp="1"/>
          </p:cNvSpPr>
          <p:nvPr>
            <p:ph type="sldNum" sz="quarter" idx="12"/>
          </p:nvPr>
        </p:nvSpPr>
        <p:spPr/>
        <p:txBody>
          <a:bodyPr/>
          <a:lstStyle/>
          <a:p>
            <a:fld id="{99C34D28-DE79-4B28-8B5E-B753BBC87275}" type="slidenum">
              <a:rPr kumimoji="1" lang="ja-JP" altLang="en-US" smtClean="0"/>
              <a:t>‹#›</a:t>
            </a:fld>
            <a:endParaRPr kumimoji="1" lang="ja-JP" altLang="en-US"/>
          </a:p>
        </p:txBody>
      </p:sp>
    </p:spTree>
    <p:extLst>
      <p:ext uri="{BB962C8B-B14F-4D97-AF65-F5344CB8AC3E}">
        <p14:creationId xmlns:p14="http://schemas.microsoft.com/office/powerpoint/2010/main" val="96169868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1097280" y="286603"/>
            <a:ext cx="10058400" cy="1450757"/>
          </a:xfrm>
          <a:prstGeom prst="rect">
            <a:avLst/>
          </a:prstGeom>
        </p:spPr>
        <p:txBody>
          <a:bodyPr vert="horz" lIns="91440" tIns="45720" rIns="91440" bIns="45720" rtlCol="0" anchor="b">
            <a:normAutofit/>
          </a:bodyPr>
          <a:lstStyle/>
          <a:p>
            <a:r>
              <a:rPr lang="ja-JP" altLang="en-US"/>
              <a:t>マスター タイトルの書式設定</a:t>
            </a:r>
            <a:endParaRPr lang="en-US" dirty="0"/>
          </a:p>
        </p:txBody>
      </p:sp>
      <p:sp>
        <p:nvSpPr>
          <p:cNvPr id="3" name="Text Placeholder 2"/>
          <p:cNvSpPr>
            <a:spLocks noGrp="1"/>
          </p:cNvSpPr>
          <p:nvPr>
            <p:ph type="body" idx="1"/>
          </p:nvPr>
        </p:nvSpPr>
        <p:spPr>
          <a:xfrm>
            <a:off x="1097280" y="1845734"/>
            <a:ext cx="10058400" cy="4023360"/>
          </a:xfrm>
          <a:prstGeom prst="rect">
            <a:avLst/>
          </a:prstGeom>
        </p:spPr>
        <p:txBody>
          <a:bodyPr vert="horz" lIns="0" tIns="45720" rIns="0" bIns="45720" rtlCol="0">
            <a:normAutofit/>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2"/>
          </p:nvPr>
        </p:nvSpPr>
        <p:spPr>
          <a:xfrm>
            <a:off x="1097280" y="6459785"/>
            <a:ext cx="2472271" cy="365125"/>
          </a:xfrm>
          <a:prstGeom prst="rect">
            <a:avLst/>
          </a:prstGeom>
        </p:spPr>
        <p:txBody>
          <a:bodyPr vert="horz" lIns="91440" tIns="45720" rIns="91440" bIns="45720" rtlCol="0" anchor="ctr"/>
          <a:lstStyle>
            <a:lvl1pPr algn="l">
              <a:defRPr sz="900">
                <a:solidFill>
                  <a:srgbClr val="FFFFFF"/>
                </a:solidFill>
              </a:defRPr>
            </a:lvl1pPr>
          </a:lstStyle>
          <a:p>
            <a:fld id="{8A55B2A1-8CB7-40D2-8210-863C877945A7}" type="datetime1">
              <a:rPr kumimoji="1" lang="ja-JP" altLang="en-US" smtClean="0"/>
              <a:t>2023/12/26</a:t>
            </a:fld>
            <a:endParaRPr kumimoji="1" lang="ja-JP" altLang="en-US"/>
          </a:p>
        </p:txBody>
      </p:sp>
      <p:sp>
        <p:nvSpPr>
          <p:cNvPr id="5" name="Footer Placeholder 4"/>
          <p:cNvSpPr>
            <a:spLocks noGrp="1"/>
          </p:cNvSpPr>
          <p:nvPr>
            <p:ph type="ftr" sz="quarter" idx="3"/>
          </p:nvPr>
        </p:nvSpPr>
        <p:spPr>
          <a:xfrm>
            <a:off x="3686185" y="6459785"/>
            <a:ext cx="4822804" cy="365125"/>
          </a:xfrm>
          <a:prstGeom prst="rect">
            <a:avLst/>
          </a:prstGeom>
        </p:spPr>
        <p:txBody>
          <a:bodyPr vert="horz" lIns="91440" tIns="45720" rIns="91440" bIns="45720" rtlCol="0" anchor="ctr"/>
          <a:lstStyle>
            <a:lvl1pPr algn="ctr">
              <a:defRPr sz="900" cap="all" baseline="0">
                <a:solidFill>
                  <a:srgbClr val="FFFFFF"/>
                </a:solidFill>
              </a:defRPr>
            </a:lvl1pPr>
          </a:lstStyle>
          <a:p>
            <a:r>
              <a:rPr kumimoji="1" lang="en-US" altLang="ja-JP"/>
              <a:t>TOMAS ENGINEERING (THAILAND) Co., Ltd. </a:t>
            </a:r>
            <a:endParaRPr kumimoji="1" lang="ja-JP" altLang="en-US"/>
          </a:p>
        </p:txBody>
      </p:sp>
      <p:sp>
        <p:nvSpPr>
          <p:cNvPr id="6" name="Slide Number Placeholder 5"/>
          <p:cNvSpPr>
            <a:spLocks noGrp="1"/>
          </p:cNvSpPr>
          <p:nvPr>
            <p:ph type="sldNum" sz="quarter" idx="4"/>
          </p:nvPr>
        </p:nvSpPr>
        <p:spPr>
          <a:xfrm>
            <a:off x="9900458" y="6459785"/>
            <a:ext cx="1312025" cy="365125"/>
          </a:xfrm>
          <a:prstGeom prst="rect">
            <a:avLst/>
          </a:prstGeom>
        </p:spPr>
        <p:txBody>
          <a:bodyPr vert="horz" lIns="91440" tIns="45720" rIns="91440" bIns="45720" rtlCol="0" anchor="ctr"/>
          <a:lstStyle>
            <a:lvl1pPr algn="r">
              <a:defRPr sz="1050">
                <a:solidFill>
                  <a:srgbClr val="FFFFFF"/>
                </a:solidFill>
              </a:defRPr>
            </a:lvl1pPr>
          </a:lstStyle>
          <a:p>
            <a:fld id="{99C34D28-DE79-4B28-8B5E-B753BBC87275}" type="slidenum">
              <a:rPr kumimoji="1" lang="ja-JP" altLang="en-US" smtClean="0"/>
              <a:t>‹#›</a:t>
            </a:fld>
            <a:endParaRPr kumimoji="1" lang="ja-JP" altLang="en-US"/>
          </a:p>
        </p:txBody>
      </p:sp>
      <p:cxnSp>
        <p:nvCxnSpPr>
          <p:cNvPr id="10" name="Straight Connector 9"/>
          <p:cNvCxnSpPr/>
          <p:nvPr/>
        </p:nvCxnSpPr>
        <p:spPr>
          <a:xfrm>
            <a:off x="1193532" y="1737845"/>
            <a:ext cx="996696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4318851"/>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hf hdr="0" dt="0"/>
  <p:txStyles>
    <p:titleStyle>
      <a:lvl1pPr algn="l" defTabSz="914400" rtl="0" eaLnBrk="1" latinLnBrk="0" hangingPunct="1">
        <a:lnSpc>
          <a:spcPct val="85000"/>
        </a:lnSpc>
        <a:spcBef>
          <a:spcPct val="0"/>
        </a:spcBef>
        <a:buNone/>
        <a:defRPr kumimoji="1" sz="4800" kern="1200" spc="-50" baseline="0">
          <a:solidFill>
            <a:schemeClr val="tx1">
              <a:lumMod val="75000"/>
              <a:lumOff val="25000"/>
            </a:schemeClr>
          </a:solidFill>
          <a:latin typeface="+mj-lt"/>
          <a:ea typeface="+mj-ea"/>
          <a:cs typeface="+mj-cs"/>
        </a:defRPr>
      </a:lvl1pPr>
    </p:titleStyle>
    <p:body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kumimoji="1"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kumimoji="1"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kumimoji="1"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kumimoji="1"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kumimoji="1"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kumimoji="1"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kumimoji="1"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kumimoji="1"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kumimoji="1"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8" Type="http://schemas.openxmlformats.org/officeDocument/2006/relationships/image" Target="../media/image40.png"/><Relationship Id="rId13" Type="http://schemas.openxmlformats.org/officeDocument/2006/relationships/image" Target="../media/image45.png"/><Relationship Id="rId18" Type="http://schemas.openxmlformats.org/officeDocument/2006/relationships/image" Target="../media/image50.png"/><Relationship Id="rId3" Type="http://schemas.openxmlformats.org/officeDocument/2006/relationships/image" Target="../media/image35.png"/><Relationship Id="rId7" Type="http://schemas.openxmlformats.org/officeDocument/2006/relationships/image" Target="../media/image39.png"/><Relationship Id="rId12" Type="http://schemas.openxmlformats.org/officeDocument/2006/relationships/image" Target="../media/image44.png"/><Relationship Id="rId17" Type="http://schemas.openxmlformats.org/officeDocument/2006/relationships/image" Target="../media/image49.png"/><Relationship Id="rId2" Type="http://schemas.openxmlformats.org/officeDocument/2006/relationships/image" Target="../media/image34.png"/><Relationship Id="rId16" Type="http://schemas.openxmlformats.org/officeDocument/2006/relationships/image" Target="../media/image48.png"/><Relationship Id="rId20" Type="http://schemas.openxmlformats.org/officeDocument/2006/relationships/image" Target="../media/image52.png"/><Relationship Id="rId1" Type="http://schemas.openxmlformats.org/officeDocument/2006/relationships/slideLayout" Target="../slideLayouts/slideLayout7.xml"/><Relationship Id="rId6" Type="http://schemas.openxmlformats.org/officeDocument/2006/relationships/image" Target="../media/image38.png"/><Relationship Id="rId11" Type="http://schemas.openxmlformats.org/officeDocument/2006/relationships/image" Target="../media/image43.png"/><Relationship Id="rId5" Type="http://schemas.openxmlformats.org/officeDocument/2006/relationships/image" Target="../media/image37.png"/><Relationship Id="rId15" Type="http://schemas.openxmlformats.org/officeDocument/2006/relationships/image" Target="../media/image47.png"/><Relationship Id="rId10" Type="http://schemas.openxmlformats.org/officeDocument/2006/relationships/image" Target="../media/image42.png"/><Relationship Id="rId19" Type="http://schemas.openxmlformats.org/officeDocument/2006/relationships/image" Target="../media/image51.png"/><Relationship Id="rId4" Type="http://schemas.openxmlformats.org/officeDocument/2006/relationships/image" Target="../media/image36.png"/><Relationship Id="rId9" Type="http://schemas.openxmlformats.org/officeDocument/2006/relationships/image" Target="../media/image41.png"/><Relationship Id="rId14" Type="http://schemas.openxmlformats.org/officeDocument/2006/relationships/image" Target="../media/image46.png"/></Relationships>
</file>

<file path=ppt/slides/_rels/slide12.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image" Target="../media/image52.png"/><Relationship Id="rId1" Type="http://schemas.openxmlformats.org/officeDocument/2006/relationships/slideLayout" Target="../slideLayouts/slideLayout7.xml"/><Relationship Id="rId5" Type="http://schemas.openxmlformats.org/officeDocument/2006/relationships/image" Target="../media/image55.png"/><Relationship Id="rId4" Type="http://schemas.openxmlformats.org/officeDocument/2006/relationships/image" Target="../media/image54.png"/></Relationships>
</file>

<file path=ppt/slides/_rels/slide13.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image" Target="../media/image57.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8" Type="http://schemas.openxmlformats.org/officeDocument/2006/relationships/image" Target="../media/image24.png"/><Relationship Id="rId3" Type="http://schemas.openxmlformats.org/officeDocument/2006/relationships/image" Target="../media/image21.png"/><Relationship Id="rId7" Type="http://schemas.openxmlformats.org/officeDocument/2006/relationships/image" Target="../media/image23.png"/><Relationship Id="rId2" Type="http://schemas.openxmlformats.org/officeDocument/2006/relationships/image" Target="../media/image18.jpg"/><Relationship Id="rId1" Type="http://schemas.openxmlformats.org/officeDocument/2006/relationships/slideLayout" Target="../slideLayouts/slideLayout7.xml"/><Relationship Id="rId6" Type="http://schemas.openxmlformats.org/officeDocument/2006/relationships/image" Target="../media/image22.jpeg"/><Relationship Id="rId5" Type="http://schemas.openxmlformats.org/officeDocument/2006/relationships/image" Target="../media/image15.svg"/><Relationship Id="rId4" Type="http://schemas.openxmlformats.org/officeDocument/2006/relationships/image" Target="../media/image14.png"/><Relationship Id="rId9" Type="http://schemas.openxmlformats.org/officeDocument/2006/relationships/image" Target="../media/image25.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60.png"/><Relationship Id="rId7" Type="http://schemas.openxmlformats.org/officeDocument/2006/relationships/image" Target="../media/image6.png"/><Relationship Id="rId2" Type="http://schemas.openxmlformats.org/officeDocument/2006/relationships/image" Target="../media/image59.png"/><Relationship Id="rId1" Type="http://schemas.openxmlformats.org/officeDocument/2006/relationships/slideLayout" Target="../slideLayouts/slideLayout7.xml"/><Relationship Id="rId6" Type="http://schemas.openxmlformats.org/officeDocument/2006/relationships/image" Target="../media/image5.png"/><Relationship Id="rId5" Type="http://schemas.openxmlformats.org/officeDocument/2006/relationships/image" Target="../media/image62.png"/><Relationship Id="rId4" Type="http://schemas.openxmlformats.org/officeDocument/2006/relationships/image" Target="../media/image61.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63.emf"/><Relationship Id="rId2" Type="http://schemas.openxmlformats.org/officeDocument/2006/relationships/package" Target="../embeddings/Microsoft_Excel_Worksheet.xlsx"/><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64.pn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image" Target="../media/image64.pn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66.pn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image" Target="../media/image67.png"/><Relationship Id="rId1" Type="http://schemas.openxmlformats.org/officeDocument/2006/relationships/slideLayout" Target="../slideLayouts/slideLayout7.xml"/><Relationship Id="rId4" Type="http://schemas.openxmlformats.org/officeDocument/2006/relationships/image" Target="../media/image69.png"/></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8" Type="http://schemas.openxmlformats.org/officeDocument/2006/relationships/image" Target="../media/image8.png"/><Relationship Id="rId13" Type="http://schemas.openxmlformats.org/officeDocument/2006/relationships/image" Target="../media/image13.jpg"/><Relationship Id="rId18" Type="http://schemas.openxmlformats.org/officeDocument/2006/relationships/image" Target="../media/image18.jpg"/><Relationship Id="rId3" Type="http://schemas.openxmlformats.org/officeDocument/2006/relationships/image" Target="../media/image3.png"/><Relationship Id="rId21" Type="http://schemas.openxmlformats.org/officeDocument/2006/relationships/image" Target="../media/image21.png"/><Relationship Id="rId7" Type="http://schemas.openxmlformats.org/officeDocument/2006/relationships/image" Target="../media/image7.png"/><Relationship Id="rId12" Type="http://schemas.openxmlformats.org/officeDocument/2006/relationships/image" Target="../media/image12.png"/><Relationship Id="rId17" Type="http://schemas.openxmlformats.org/officeDocument/2006/relationships/image" Target="../media/image17.svg"/><Relationship Id="rId2" Type="http://schemas.openxmlformats.org/officeDocument/2006/relationships/image" Target="../media/image2.png"/><Relationship Id="rId16" Type="http://schemas.openxmlformats.org/officeDocument/2006/relationships/image" Target="../media/image16.png"/><Relationship Id="rId20" Type="http://schemas.openxmlformats.org/officeDocument/2006/relationships/image" Target="../media/image20.png"/><Relationship Id="rId1" Type="http://schemas.openxmlformats.org/officeDocument/2006/relationships/slideLayout" Target="../slideLayouts/slideLayout7.xml"/><Relationship Id="rId6" Type="http://schemas.openxmlformats.org/officeDocument/2006/relationships/image" Target="../media/image6.png"/><Relationship Id="rId11" Type="http://schemas.openxmlformats.org/officeDocument/2006/relationships/image" Target="../media/image11.png"/><Relationship Id="rId5" Type="http://schemas.openxmlformats.org/officeDocument/2006/relationships/image" Target="../media/image5.png"/><Relationship Id="rId15" Type="http://schemas.openxmlformats.org/officeDocument/2006/relationships/image" Target="../media/image15.svg"/><Relationship Id="rId10" Type="http://schemas.openxmlformats.org/officeDocument/2006/relationships/image" Target="../media/image10.png"/><Relationship Id="rId19" Type="http://schemas.openxmlformats.org/officeDocument/2006/relationships/image" Target="../media/image19.png"/><Relationship Id="rId4" Type="http://schemas.openxmlformats.org/officeDocument/2006/relationships/image" Target="../media/image4.png"/><Relationship Id="rId9" Type="http://schemas.openxmlformats.org/officeDocument/2006/relationships/image" Target="../media/image9.png"/><Relationship Id="rId14" Type="http://schemas.openxmlformats.org/officeDocument/2006/relationships/image" Target="../media/image14.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8" Type="http://schemas.openxmlformats.org/officeDocument/2006/relationships/image" Target="../media/image24.png"/><Relationship Id="rId3" Type="http://schemas.openxmlformats.org/officeDocument/2006/relationships/image" Target="../media/image21.png"/><Relationship Id="rId7" Type="http://schemas.openxmlformats.org/officeDocument/2006/relationships/image" Target="../media/image23.png"/><Relationship Id="rId2" Type="http://schemas.openxmlformats.org/officeDocument/2006/relationships/image" Target="../media/image18.jpg"/><Relationship Id="rId1" Type="http://schemas.openxmlformats.org/officeDocument/2006/relationships/slideLayout" Target="../slideLayouts/slideLayout7.xml"/><Relationship Id="rId6" Type="http://schemas.openxmlformats.org/officeDocument/2006/relationships/image" Target="../media/image22.jpeg"/><Relationship Id="rId5" Type="http://schemas.openxmlformats.org/officeDocument/2006/relationships/image" Target="../media/image15.svg"/><Relationship Id="rId4" Type="http://schemas.openxmlformats.org/officeDocument/2006/relationships/image" Target="../media/image14.png"/><Relationship Id="rId9" Type="http://schemas.openxmlformats.org/officeDocument/2006/relationships/image" Target="../media/image25.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27.png"/><Relationship Id="rId7" Type="http://schemas.openxmlformats.org/officeDocument/2006/relationships/image" Target="../media/image31.png"/><Relationship Id="rId2" Type="http://schemas.openxmlformats.org/officeDocument/2006/relationships/image" Target="../media/image22.jpeg"/><Relationship Id="rId1" Type="http://schemas.openxmlformats.org/officeDocument/2006/relationships/slideLayout" Target="../slideLayouts/slideLayout7.xml"/><Relationship Id="rId6" Type="http://schemas.openxmlformats.org/officeDocument/2006/relationships/image" Target="../media/image30.png"/><Relationship Id="rId5" Type="http://schemas.openxmlformats.org/officeDocument/2006/relationships/image" Target="../media/image29.png"/><Relationship Id="rId4" Type="http://schemas.openxmlformats.org/officeDocument/2006/relationships/image" Target="../media/image2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D1A84EAA-6BE9-41CE-AE2F-FB1FCB46F4DE}"/>
              </a:ext>
            </a:extLst>
          </p:cNvPr>
          <p:cNvSpPr>
            <a:spLocks noGrp="1"/>
          </p:cNvSpPr>
          <p:nvPr>
            <p:ph type="ctrTitle"/>
          </p:nvPr>
        </p:nvSpPr>
        <p:spPr>
          <a:xfrm>
            <a:off x="1156676" y="3204308"/>
            <a:ext cx="10855569" cy="1120804"/>
          </a:xfrm>
        </p:spPr>
        <p:txBody>
          <a:bodyPr>
            <a:noAutofit/>
          </a:bodyPr>
          <a:lstStyle/>
          <a:p>
            <a:r>
              <a:rPr lang="en-US" altLang="ja-JP" sz="3200" i="1" dirty="0">
                <a:solidFill>
                  <a:schemeClr val="tx1">
                    <a:lumMod val="75000"/>
                  </a:schemeClr>
                </a:solidFill>
                <a:latin typeface="Segoe UI" panose="020B0502040204020203" pitchFamily="34" charset="0"/>
                <a:cs typeface="Segoe UI" panose="020B0502040204020203" pitchFamily="34" charset="0"/>
              </a:rPr>
              <a:t>IoT Production Management System</a:t>
            </a:r>
            <a:br>
              <a:rPr lang="en-US" altLang="ja-JP" sz="3200" i="1" dirty="0">
                <a:solidFill>
                  <a:schemeClr val="tx1">
                    <a:lumMod val="75000"/>
                  </a:schemeClr>
                </a:solidFill>
                <a:latin typeface="Segoe UI" panose="020B0502040204020203" pitchFamily="34" charset="0"/>
                <a:cs typeface="Segoe UI" panose="020B0502040204020203" pitchFamily="34" charset="0"/>
              </a:rPr>
            </a:br>
            <a:r>
              <a:rPr lang="en-US" altLang="ja-JP" sz="3200" i="1" dirty="0">
                <a:solidFill>
                  <a:schemeClr val="tx1">
                    <a:lumMod val="75000"/>
                  </a:schemeClr>
                </a:solidFill>
                <a:latin typeface="Segoe UI" panose="020B0502040204020203" pitchFamily="34" charset="0"/>
                <a:cs typeface="Segoe UI" panose="020B0502040204020203" pitchFamily="34" charset="0"/>
              </a:rPr>
              <a:t>Proposal for </a:t>
            </a:r>
            <a:r>
              <a:rPr lang="en-US" altLang="ja-JP" sz="3200" i="1" dirty="0" err="1">
                <a:solidFill>
                  <a:schemeClr val="tx1">
                    <a:lumMod val="75000"/>
                  </a:schemeClr>
                </a:solidFill>
                <a:latin typeface="Segoe UI" panose="020B0502040204020203" pitchFamily="34" charset="0"/>
                <a:cs typeface="Segoe UI" panose="020B0502040204020203" pitchFamily="34" charset="0"/>
              </a:rPr>
              <a:t>JTEKT</a:t>
            </a:r>
            <a:r>
              <a:rPr lang="en-US" altLang="ja-JP" sz="3200" i="1" dirty="0">
                <a:solidFill>
                  <a:schemeClr val="tx1">
                    <a:lumMod val="75000"/>
                  </a:schemeClr>
                </a:solidFill>
                <a:latin typeface="Segoe UI" panose="020B0502040204020203" pitchFamily="34" charset="0"/>
                <a:cs typeface="Segoe UI" panose="020B0502040204020203" pitchFamily="34" charset="0"/>
              </a:rPr>
              <a:t> MACHINE SYSTEMS (THAILAND) CO., LTD.</a:t>
            </a:r>
            <a:endParaRPr kumimoji="1" lang="ja-JP" altLang="en-US" sz="2800" i="1" dirty="0">
              <a:solidFill>
                <a:schemeClr val="tx1">
                  <a:lumMod val="75000"/>
                </a:schemeClr>
              </a:solidFill>
              <a:latin typeface="Segoe UI" panose="020B0502040204020203" pitchFamily="34" charset="0"/>
              <a:cs typeface="Segoe UI" panose="020B0502040204020203" pitchFamily="34" charset="0"/>
            </a:endParaRPr>
          </a:p>
        </p:txBody>
      </p:sp>
      <p:sp>
        <p:nvSpPr>
          <p:cNvPr id="3" name="字幕 2">
            <a:extLst>
              <a:ext uri="{FF2B5EF4-FFF2-40B4-BE49-F238E27FC236}">
                <a16:creationId xmlns:a16="http://schemas.microsoft.com/office/drawing/2014/main" id="{0177C167-3C0C-4EF2-A67F-55EBA3BF88E5}"/>
              </a:ext>
            </a:extLst>
          </p:cNvPr>
          <p:cNvSpPr>
            <a:spLocks noGrp="1"/>
          </p:cNvSpPr>
          <p:nvPr>
            <p:ph type="subTitle" idx="1"/>
          </p:nvPr>
        </p:nvSpPr>
        <p:spPr>
          <a:xfrm>
            <a:off x="1100051" y="4455621"/>
            <a:ext cx="10058400" cy="421179"/>
          </a:xfrm>
        </p:spPr>
        <p:txBody>
          <a:bodyPr>
            <a:normAutofit/>
          </a:bodyPr>
          <a:lstStyle/>
          <a:p>
            <a:r>
              <a:rPr lang="en-US" altLang="ja-JP" dirty="0"/>
              <a:t>TOMAS TECH Co., Ltd.</a:t>
            </a:r>
          </a:p>
        </p:txBody>
      </p:sp>
      <p:sp>
        <p:nvSpPr>
          <p:cNvPr id="5" name="スライド番号プレースホルダー 4">
            <a:extLst>
              <a:ext uri="{FF2B5EF4-FFF2-40B4-BE49-F238E27FC236}">
                <a16:creationId xmlns:a16="http://schemas.microsoft.com/office/drawing/2014/main" id="{4F45C039-71CD-41CD-859E-F36171F027BC}"/>
              </a:ext>
            </a:extLst>
          </p:cNvPr>
          <p:cNvSpPr>
            <a:spLocks noGrp="1"/>
          </p:cNvSpPr>
          <p:nvPr>
            <p:ph type="sldNum" sz="quarter" idx="12"/>
          </p:nvPr>
        </p:nvSpPr>
        <p:spPr/>
        <p:txBody>
          <a:bodyPr/>
          <a:lstStyle/>
          <a:p>
            <a:fld id="{99C34D28-DE79-4B28-8B5E-B753BBC87275}" type="slidenum">
              <a:rPr kumimoji="1" lang="ja-JP" altLang="en-US" smtClean="0"/>
              <a:t>1</a:t>
            </a:fld>
            <a:endParaRPr kumimoji="1" lang="ja-JP" altLang="en-US"/>
          </a:p>
        </p:txBody>
      </p:sp>
      <p:sp>
        <p:nvSpPr>
          <p:cNvPr id="6" name="フッター プレースホルダー 3">
            <a:extLst>
              <a:ext uri="{FF2B5EF4-FFF2-40B4-BE49-F238E27FC236}">
                <a16:creationId xmlns:a16="http://schemas.microsoft.com/office/drawing/2014/main" id="{36A57B5D-EC14-4EFF-B254-E2260906D6CE}"/>
              </a:ext>
            </a:extLst>
          </p:cNvPr>
          <p:cNvSpPr>
            <a:spLocks noGrp="1"/>
          </p:cNvSpPr>
          <p:nvPr>
            <p:ph type="ftr" sz="quarter" idx="11"/>
          </p:nvPr>
        </p:nvSpPr>
        <p:spPr>
          <a:xfrm>
            <a:off x="3686185" y="6459785"/>
            <a:ext cx="4822804" cy="365125"/>
          </a:xfrm>
        </p:spPr>
        <p:txBody>
          <a:bodyPr/>
          <a:lstStyle/>
          <a:p>
            <a:r>
              <a:rPr kumimoji="1" lang="en-US" altLang="ja-JP" sz="1200" dirty="0"/>
              <a:t>Copyright© TOMAS TECH CORPORATION. All rights reserved.</a:t>
            </a:r>
            <a:endParaRPr kumimoji="1" lang="ja-JP" altLang="en-US" sz="1200" dirty="0"/>
          </a:p>
        </p:txBody>
      </p:sp>
    </p:spTree>
    <p:extLst>
      <p:ext uri="{BB962C8B-B14F-4D97-AF65-F5344CB8AC3E}">
        <p14:creationId xmlns:p14="http://schemas.microsoft.com/office/powerpoint/2010/main" val="52030567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フッター プレースホルダー 3">
            <a:extLst>
              <a:ext uri="{FF2B5EF4-FFF2-40B4-BE49-F238E27FC236}">
                <a16:creationId xmlns:a16="http://schemas.microsoft.com/office/drawing/2014/main" id="{61450EA6-AE1E-4921-A165-4638507DD3EF}"/>
              </a:ext>
            </a:extLst>
          </p:cNvPr>
          <p:cNvSpPr>
            <a:spLocks noGrp="1"/>
          </p:cNvSpPr>
          <p:nvPr>
            <p:ph type="ftr" sz="quarter" idx="11"/>
          </p:nvPr>
        </p:nvSpPr>
        <p:spPr/>
        <p:txBody>
          <a:bodyPr/>
          <a:lstStyle/>
          <a:p>
            <a:r>
              <a:rPr kumimoji="1" lang="en-US" altLang="ja-JP" sz="1200" dirty="0"/>
              <a:t>Copyright© TOMAS TECH CORPORATION. All rights reserved.</a:t>
            </a:r>
            <a:endParaRPr kumimoji="1" lang="ja-JP" altLang="en-US" sz="1200" dirty="0"/>
          </a:p>
        </p:txBody>
      </p:sp>
      <p:sp>
        <p:nvSpPr>
          <p:cNvPr id="5" name="スライド番号プレースホルダー 4">
            <a:extLst>
              <a:ext uri="{FF2B5EF4-FFF2-40B4-BE49-F238E27FC236}">
                <a16:creationId xmlns:a16="http://schemas.microsoft.com/office/drawing/2014/main" id="{E0DA0276-1D5F-45EF-AC15-6FD7C20CAAAD}"/>
              </a:ext>
            </a:extLst>
          </p:cNvPr>
          <p:cNvSpPr>
            <a:spLocks noGrp="1"/>
          </p:cNvSpPr>
          <p:nvPr>
            <p:ph type="sldNum" sz="quarter" idx="12"/>
          </p:nvPr>
        </p:nvSpPr>
        <p:spPr/>
        <p:txBody>
          <a:bodyPr/>
          <a:lstStyle/>
          <a:p>
            <a:fld id="{99C34D28-DE79-4B28-8B5E-B753BBC87275}" type="slidenum">
              <a:rPr kumimoji="1" lang="ja-JP" altLang="en-US" smtClean="0"/>
              <a:t>10</a:t>
            </a:fld>
            <a:endParaRPr kumimoji="1" lang="ja-JP" altLang="en-US"/>
          </a:p>
        </p:txBody>
      </p:sp>
      <p:sp>
        <p:nvSpPr>
          <p:cNvPr id="18" name="タイトル 1">
            <a:extLst>
              <a:ext uri="{FF2B5EF4-FFF2-40B4-BE49-F238E27FC236}">
                <a16:creationId xmlns:a16="http://schemas.microsoft.com/office/drawing/2014/main" id="{21284F11-5BA2-4086-836C-5BC3D1DE8748}"/>
              </a:ext>
            </a:extLst>
          </p:cNvPr>
          <p:cNvSpPr txBox="1">
            <a:spLocks/>
          </p:cNvSpPr>
          <p:nvPr/>
        </p:nvSpPr>
        <p:spPr>
          <a:xfrm>
            <a:off x="3020" y="78104"/>
            <a:ext cx="12188979" cy="666750"/>
          </a:xfrm>
          <a:prstGeom prst="rect">
            <a:avLst/>
          </a:prstGeom>
          <a:noFill/>
        </p:spPr>
        <p:txBody>
          <a:bodyPr vert="horz" lIns="91440" tIns="45720" rIns="91440" bIns="45720" rtlCol="0" anchor="b">
            <a:normAutofit/>
          </a:bodyPr>
          <a:lstStyle>
            <a:lvl1pPr algn="l" defTabSz="914400" rtl="0" eaLnBrk="1" latinLnBrk="0" hangingPunct="1">
              <a:lnSpc>
                <a:spcPct val="85000"/>
              </a:lnSpc>
              <a:spcBef>
                <a:spcPct val="0"/>
              </a:spcBef>
              <a:buNone/>
              <a:defRPr kumimoji="1" sz="4800" kern="1200" spc="-50" baseline="0">
                <a:solidFill>
                  <a:schemeClr val="tx1">
                    <a:lumMod val="75000"/>
                    <a:lumOff val="25000"/>
                  </a:schemeClr>
                </a:solidFill>
                <a:latin typeface="+mj-lt"/>
                <a:ea typeface="+mj-ea"/>
                <a:cs typeface="+mj-cs"/>
              </a:defRPr>
            </a:lvl1pPr>
          </a:lstStyle>
          <a:p>
            <a:r>
              <a:rPr lang="ja-JP" altLang="en-US" sz="3200" dirty="0">
                <a:solidFill>
                  <a:schemeClr val="tx1">
                    <a:lumMod val="75000"/>
                  </a:schemeClr>
                </a:solidFill>
              </a:rPr>
              <a:t>┃</a:t>
            </a:r>
            <a:r>
              <a:rPr lang="en-US" altLang="ja-JP" sz="3200" dirty="0">
                <a:solidFill>
                  <a:schemeClr val="tx1">
                    <a:lumMod val="75000"/>
                  </a:schemeClr>
                </a:solidFill>
              </a:rPr>
              <a:t>Operation monitoring system Function</a:t>
            </a:r>
            <a:endParaRPr lang="ja-JP" altLang="en-US" sz="3200" dirty="0">
              <a:solidFill>
                <a:schemeClr val="tx1">
                  <a:lumMod val="75000"/>
                </a:schemeClr>
              </a:solidFill>
            </a:endParaRPr>
          </a:p>
        </p:txBody>
      </p:sp>
      <p:sp>
        <p:nvSpPr>
          <p:cNvPr id="13" name="テキスト ボックス 12">
            <a:extLst>
              <a:ext uri="{FF2B5EF4-FFF2-40B4-BE49-F238E27FC236}">
                <a16:creationId xmlns:a16="http://schemas.microsoft.com/office/drawing/2014/main" id="{279E8A34-397E-7168-411F-43D12133ECAF}"/>
              </a:ext>
            </a:extLst>
          </p:cNvPr>
          <p:cNvSpPr txBox="1"/>
          <p:nvPr/>
        </p:nvSpPr>
        <p:spPr>
          <a:xfrm>
            <a:off x="429281" y="927642"/>
            <a:ext cx="5666719" cy="369332"/>
          </a:xfrm>
          <a:prstGeom prst="rect">
            <a:avLst/>
          </a:prstGeom>
          <a:noFill/>
        </p:spPr>
        <p:txBody>
          <a:bodyPr wrap="square">
            <a:spAutoFit/>
          </a:bodyPr>
          <a:lstStyle/>
          <a:p>
            <a:r>
              <a:rPr lang="en-US" altLang="ja-JP" sz="1800" b="0" cap="none" spc="0" dirty="0">
                <a:ln w="0"/>
                <a:solidFill>
                  <a:schemeClr val="tx1"/>
                </a:solidFill>
                <a:cs typeface="+mj-cs"/>
              </a:rPr>
              <a:t>Production Line screen image</a:t>
            </a:r>
            <a:endParaRPr lang="th-TH" altLang="ja-JP" sz="1800" b="0" cap="none" spc="0" dirty="0">
              <a:ln w="0"/>
              <a:solidFill>
                <a:schemeClr val="tx1"/>
              </a:solidFill>
              <a:cs typeface="+mj-cs"/>
            </a:endParaRPr>
          </a:p>
        </p:txBody>
      </p:sp>
      <p:pic>
        <p:nvPicPr>
          <p:cNvPr id="15" name="Content Placeholder 4">
            <a:extLst>
              <a:ext uri="{FF2B5EF4-FFF2-40B4-BE49-F238E27FC236}">
                <a16:creationId xmlns:a16="http://schemas.microsoft.com/office/drawing/2014/main" id="{94A235F7-207F-7CD3-1220-AED8516F9B46}"/>
              </a:ext>
            </a:extLst>
          </p:cNvPr>
          <p:cNvPicPr>
            <a:picLocks noChangeAspect="1"/>
          </p:cNvPicPr>
          <p:nvPr/>
        </p:nvPicPr>
        <p:blipFill>
          <a:blip r:embed="rId2"/>
          <a:stretch>
            <a:fillRect/>
          </a:stretch>
        </p:blipFill>
        <p:spPr>
          <a:xfrm>
            <a:off x="1225292" y="1296974"/>
            <a:ext cx="8891541" cy="4999051"/>
          </a:xfrm>
          <a:prstGeom prst="rect">
            <a:avLst/>
          </a:prstGeom>
        </p:spPr>
      </p:pic>
      <p:pic>
        <p:nvPicPr>
          <p:cNvPr id="3" name="図 2">
            <a:extLst>
              <a:ext uri="{FF2B5EF4-FFF2-40B4-BE49-F238E27FC236}">
                <a16:creationId xmlns:a16="http://schemas.microsoft.com/office/drawing/2014/main" id="{72E56CE2-F57A-D718-3CE2-2D4E6D623E2E}"/>
              </a:ext>
            </a:extLst>
          </p:cNvPr>
          <p:cNvPicPr>
            <a:picLocks noChangeAspect="1"/>
          </p:cNvPicPr>
          <p:nvPr/>
        </p:nvPicPr>
        <p:blipFill>
          <a:blip r:embed="rId3"/>
          <a:stretch>
            <a:fillRect/>
          </a:stretch>
        </p:blipFill>
        <p:spPr>
          <a:xfrm>
            <a:off x="1381550" y="1666306"/>
            <a:ext cx="6637034" cy="4490180"/>
          </a:xfrm>
          <a:prstGeom prst="rect">
            <a:avLst/>
          </a:prstGeom>
        </p:spPr>
      </p:pic>
      <p:pic>
        <p:nvPicPr>
          <p:cNvPr id="6" name="図 5">
            <a:extLst>
              <a:ext uri="{FF2B5EF4-FFF2-40B4-BE49-F238E27FC236}">
                <a16:creationId xmlns:a16="http://schemas.microsoft.com/office/drawing/2014/main" id="{B52E5558-A98A-8482-BBFD-DC655830DC5E}"/>
              </a:ext>
            </a:extLst>
          </p:cNvPr>
          <p:cNvPicPr>
            <a:picLocks noChangeAspect="1"/>
          </p:cNvPicPr>
          <p:nvPr/>
        </p:nvPicPr>
        <p:blipFill>
          <a:blip r:embed="rId3"/>
          <a:stretch>
            <a:fillRect/>
          </a:stretch>
        </p:blipFill>
        <p:spPr>
          <a:xfrm>
            <a:off x="3308616" y="2176766"/>
            <a:ext cx="6637034" cy="3979720"/>
          </a:xfrm>
          <a:prstGeom prst="rect">
            <a:avLst/>
          </a:prstGeom>
        </p:spPr>
      </p:pic>
      <p:sp>
        <p:nvSpPr>
          <p:cNvPr id="7" name="テキスト ボックス 6">
            <a:extLst>
              <a:ext uri="{FF2B5EF4-FFF2-40B4-BE49-F238E27FC236}">
                <a16:creationId xmlns:a16="http://schemas.microsoft.com/office/drawing/2014/main" id="{01866279-C512-EA89-02FC-F89421650324}"/>
              </a:ext>
            </a:extLst>
          </p:cNvPr>
          <p:cNvSpPr txBox="1"/>
          <p:nvPr/>
        </p:nvSpPr>
        <p:spPr>
          <a:xfrm>
            <a:off x="1299670" y="1624646"/>
            <a:ext cx="5666719" cy="369332"/>
          </a:xfrm>
          <a:prstGeom prst="rect">
            <a:avLst/>
          </a:prstGeom>
          <a:noFill/>
        </p:spPr>
        <p:txBody>
          <a:bodyPr wrap="square">
            <a:spAutoFit/>
          </a:bodyPr>
          <a:lstStyle/>
          <a:p>
            <a:r>
              <a:rPr lang="en-US" altLang="ja-JP" sz="1800" b="0" cap="none" spc="0" dirty="0">
                <a:ln w="0"/>
                <a:solidFill>
                  <a:schemeClr val="bg1"/>
                </a:solidFill>
                <a:cs typeface="+mj-cs"/>
              </a:rPr>
              <a:t>Production Line screen</a:t>
            </a:r>
            <a:endParaRPr lang="th-TH" altLang="ja-JP" sz="1800" b="0" cap="none" spc="0" dirty="0">
              <a:ln w="0"/>
              <a:solidFill>
                <a:schemeClr val="bg1"/>
              </a:solidFill>
              <a:cs typeface="+mj-cs"/>
            </a:endParaRPr>
          </a:p>
        </p:txBody>
      </p:sp>
      <p:graphicFrame>
        <p:nvGraphicFramePr>
          <p:cNvPr id="11" name="表 10">
            <a:extLst>
              <a:ext uri="{FF2B5EF4-FFF2-40B4-BE49-F238E27FC236}">
                <a16:creationId xmlns:a16="http://schemas.microsoft.com/office/drawing/2014/main" id="{182E2B9F-4956-0FC6-2B92-9AD3628E85A3}"/>
              </a:ext>
            </a:extLst>
          </p:cNvPr>
          <p:cNvGraphicFramePr>
            <a:graphicFrameLocks noGrp="1"/>
          </p:cNvGraphicFramePr>
          <p:nvPr>
            <p:extLst>
              <p:ext uri="{D42A27DB-BD31-4B8C-83A1-F6EECF244321}">
                <p14:modId xmlns:p14="http://schemas.microsoft.com/office/powerpoint/2010/main" val="3465023042"/>
              </p:ext>
            </p:extLst>
          </p:nvPr>
        </p:nvGraphicFramePr>
        <p:xfrm>
          <a:off x="2469258" y="3107374"/>
          <a:ext cx="7431200" cy="643251"/>
        </p:xfrm>
        <a:graphic>
          <a:graphicData uri="http://schemas.openxmlformats.org/drawingml/2006/table">
            <a:tbl>
              <a:tblPr firstRow="1" bandRow="1">
                <a:tableStyleId>{5C22544A-7EE6-4342-B048-85BDC9FD1C3A}</a:tableStyleId>
              </a:tblPr>
              <a:tblGrid>
                <a:gridCol w="1061600">
                  <a:extLst>
                    <a:ext uri="{9D8B030D-6E8A-4147-A177-3AD203B41FA5}">
                      <a16:colId xmlns:a16="http://schemas.microsoft.com/office/drawing/2014/main" val="1866574539"/>
                    </a:ext>
                  </a:extLst>
                </a:gridCol>
                <a:gridCol w="1061600">
                  <a:extLst>
                    <a:ext uri="{9D8B030D-6E8A-4147-A177-3AD203B41FA5}">
                      <a16:colId xmlns:a16="http://schemas.microsoft.com/office/drawing/2014/main" val="1886007771"/>
                    </a:ext>
                  </a:extLst>
                </a:gridCol>
                <a:gridCol w="1061600">
                  <a:extLst>
                    <a:ext uri="{9D8B030D-6E8A-4147-A177-3AD203B41FA5}">
                      <a16:colId xmlns:a16="http://schemas.microsoft.com/office/drawing/2014/main" val="1042936628"/>
                    </a:ext>
                  </a:extLst>
                </a:gridCol>
                <a:gridCol w="1061600">
                  <a:extLst>
                    <a:ext uri="{9D8B030D-6E8A-4147-A177-3AD203B41FA5}">
                      <a16:colId xmlns:a16="http://schemas.microsoft.com/office/drawing/2014/main" val="1571056107"/>
                    </a:ext>
                  </a:extLst>
                </a:gridCol>
                <a:gridCol w="1061600">
                  <a:extLst>
                    <a:ext uri="{9D8B030D-6E8A-4147-A177-3AD203B41FA5}">
                      <a16:colId xmlns:a16="http://schemas.microsoft.com/office/drawing/2014/main" val="1579195227"/>
                    </a:ext>
                  </a:extLst>
                </a:gridCol>
                <a:gridCol w="1061600">
                  <a:extLst>
                    <a:ext uri="{9D8B030D-6E8A-4147-A177-3AD203B41FA5}">
                      <a16:colId xmlns:a16="http://schemas.microsoft.com/office/drawing/2014/main" val="3965219257"/>
                    </a:ext>
                  </a:extLst>
                </a:gridCol>
                <a:gridCol w="1061600">
                  <a:extLst>
                    <a:ext uri="{9D8B030D-6E8A-4147-A177-3AD203B41FA5}">
                      <a16:colId xmlns:a16="http://schemas.microsoft.com/office/drawing/2014/main" val="2688599036"/>
                    </a:ext>
                  </a:extLst>
                </a:gridCol>
              </a:tblGrid>
              <a:tr h="643251">
                <a:tc>
                  <a:txBody>
                    <a:bodyPr/>
                    <a:lstStyle/>
                    <a:p>
                      <a:pPr algn="ctr"/>
                      <a:r>
                        <a:rPr kumimoji="1" lang="en-US" altLang="ja-JP" dirty="0">
                          <a:ln>
                            <a:solidFill>
                              <a:sysClr val="windowText" lastClr="000000"/>
                            </a:solidFill>
                          </a:ln>
                          <a:solidFill>
                            <a:schemeClr val="bg1"/>
                          </a:solidFill>
                        </a:rPr>
                        <a:t>200</a:t>
                      </a:r>
                      <a:endParaRPr kumimoji="1" lang="ja-JP" altLang="en-US" dirty="0">
                        <a:ln>
                          <a:solidFill>
                            <a:sysClr val="windowText" lastClr="000000"/>
                          </a:solidFill>
                        </a:ln>
                        <a:solidFill>
                          <a:schemeClr val="bg1"/>
                        </a:solidFill>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noFill/>
                  </a:tcPr>
                </a:tc>
                <a:tc>
                  <a:txBody>
                    <a:bodyPr/>
                    <a:lstStyle/>
                    <a:p>
                      <a:pPr algn="ctr"/>
                      <a:r>
                        <a:rPr kumimoji="1" lang="en-US" altLang="ja-JP" dirty="0">
                          <a:ln>
                            <a:solidFill>
                              <a:sysClr val="windowText" lastClr="000000"/>
                            </a:solidFill>
                          </a:ln>
                          <a:solidFill>
                            <a:schemeClr val="bg1"/>
                          </a:solidFill>
                        </a:rPr>
                        <a:t>50</a:t>
                      </a:r>
                      <a:endParaRPr kumimoji="1" lang="ja-JP" altLang="en-US" dirty="0">
                        <a:ln>
                          <a:solidFill>
                            <a:sysClr val="windowText" lastClr="000000"/>
                          </a:solidFill>
                        </a:ln>
                        <a:solidFill>
                          <a:schemeClr val="bg1"/>
                        </a:solidFill>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noFill/>
                  </a:tcPr>
                </a:tc>
                <a:tc>
                  <a:txBody>
                    <a:bodyPr/>
                    <a:lstStyle/>
                    <a:p>
                      <a:pPr algn="ctr"/>
                      <a:r>
                        <a:rPr kumimoji="1" lang="en-US" altLang="ja-JP" dirty="0">
                          <a:ln>
                            <a:solidFill>
                              <a:sysClr val="windowText" lastClr="000000"/>
                            </a:solidFill>
                          </a:ln>
                          <a:solidFill>
                            <a:schemeClr val="bg1"/>
                          </a:solidFill>
                        </a:rPr>
                        <a:t>50</a:t>
                      </a:r>
                      <a:endParaRPr kumimoji="1" lang="ja-JP" altLang="en-US" dirty="0">
                        <a:ln>
                          <a:solidFill>
                            <a:sysClr val="windowText" lastClr="000000"/>
                          </a:solidFill>
                        </a:ln>
                        <a:solidFill>
                          <a:schemeClr val="bg1"/>
                        </a:solidFill>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noFill/>
                  </a:tcPr>
                </a:tc>
                <a:tc>
                  <a:txBody>
                    <a:bodyPr/>
                    <a:lstStyle/>
                    <a:p>
                      <a:pPr algn="ctr"/>
                      <a:r>
                        <a:rPr kumimoji="1" lang="en-US" altLang="ja-JP" dirty="0">
                          <a:ln>
                            <a:solidFill>
                              <a:sysClr val="windowText" lastClr="000000"/>
                            </a:solidFill>
                          </a:ln>
                          <a:solidFill>
                            <a:schemeClr val="bg1"/>
                          </a:solidFill>
                        </a:rPr>
                        <a:t>0</a:t>
                      </a:r>
                      <a:endParaRPr kumimoji="1" lang="ja-JP" altLang="en-US" dirty="0">
                        <a:ln>
                          <a:solidFill>
                            <a:sysClr val="windowText" lastClr="000000"/>
                          </a:solidFill>
                        </a:ln>
                        <a:solidFill>
                          <a:schemeClr val="bg1"/>
                        </a:solidFill>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noFill/>
                  </a:tcPr>
                </a:tc>
                <a:tc>
                  <a:txBody>
                    <a:bodyPr/>
                    <a:lstStyle/>
                    <a:p>
                      <a:pPr algn="ctr"/>
                      <a:r>
                        <a:rPr kumimoji="1" lang="en-US" altLang="ja-JP" dirty="0">
                          <a:ln>
                            <a:solidFill>
                              <a:sysClr val="windowText" lastClr="000000"/>
                            </a:solidFill>
                          </a:ln>
                          <a:solidFill>
                            <a:schemeClr val="bg1"/>
                          </a:solidFill>
                        </a:rPr>
                        <a:t>*.**</a:t>
                      </a:r>
                      <a:endParaRPr kumimoji="1" lang="ja-JP" altLang="en-US" dirty="0">
                        <a:ln>
                          <a:solidFill>
                            <a:sysClr val="windowText" lastClr="000000"/>
                          </a:solidFill>
                        </a:ln>
                        <a:solidFill>
                          <a:schemeClr val="bg1"/>
                        </a:solidFill>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dirty="0">
                          <a:ln>
                            <a:solidFill>
                              <a:sysClr val="windowText" lastClr="000000"/>
                            </a:solidFill>
                          </a:ln>
                          <a:solidFill>
                            <a:schemeClr val="bg1"/>
                          </a:solidFill>
                        </a:rPr>
                        <a:t>*.**</a:t>
                      </a:r>
                      <a:endParaRPr kumimoji="1" lang="ja-JP" altLang="en-US" dirty="0">
                        <a:ln>
                          <a:solidFill>
                            <a:sysClr val="windowText" lastClr="000000"/>
                          </a:solidFill>
                        </a:ln>
                        <a:solidFill>
                          <a:schemeClr val="bg1"/>
                        </a:solidFill>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dirty="0">
                          <a:ln>
                            <a:solidFill>
                              <a:sysClr val="windowText" lastClr="000000"/>
                            </a:solidFill>
                          </a:ln>
                          <a:solidFill>
                            <a:schemeClr val="bg1"/>
                          </a:solidFill>
                        </a:rPr>
                        <a:t>*.**</a:t>
                      </a:r>
                      <a:endParaRPr kumimoji="1" lang="ja-JP" altLang="en-US" dirty="0">
                        <a:ln>
                          <a:solidFill>
                            <a:sysClr val="windowText" lastClr="000000"/>
                          </a:solidFill>
                        </a:ln>
                        <a:solidFill>
                          <a:schemeClr val="bg1"/>
                        </a:solidFill>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noFill/>
                  </a:tcPr>
                </a:tc>
                <a:extLst>
                  <a:ext uri="{0D108BD9-81ED-4DB2-BD59-A6C34878D82A}">
                    <a16:rowId xmlns:a16="http://schemas.microsoft.com/office/drawing/2014/main" val="933781396"/>
                  </a:ext>
                </a:extLst>
              </a:tr>
            </a:tbl>
          </a:graphicData>
        </a:graphic>
      </p:graphicFrame>
      <p:sp>
        <p:nvSpPr>
          <p:cNvPr id="14" name="テキスト ボックス 13">
            <a:extLst>
              <a:ext uri="{FF2B5EF4-FFF2-40B4-BE49-F238E27FC236}">
                <a16:creationId xmlns:a16="http://schemas.microsoft.com/office/drawing/2014/main" id="{88329CD3-9EC9-AB23-AFA5-E39FB7CC5030}"/>
              </a:ext>
            </a:extLst>
          </p:cNvPr>
          <p:cNvSpPr txBox="1"/>
          <p:nvPr/>
        </p:nvSpPr>
        <p:spPr>
          <a:xfrm>
            <a:off x="1217767" y="3136611"/>
            <a:ext cx="1493535" cy="584775"/>
          </a:xfrm>
          <a:prstGeom prst="rect">
            <a:avLst/>
          </a:prstGeom>
          <a:noFill/>
        </p:spPr>
        <p:txBody>
          <a:bodyPr wrap="square">
            <a:spAutoFit/>
          </a:bodyPr>
          <a:lstStyle/>
          <a:p>
            <a:r>
              <a:rPr lang="en-US" altLang="ja-JP" sz="3200" b="0" cap="none" spc="0" dirty="0">
                <a:ln w="0"/>
                <a:solidFill>
                  <a:schemeClr val="bg1"/>
                </a:solidFill>
                <a:cs typeface="+mj-cs"/>
              </a:rPr>
              <a:t>IS-2</a:t>
            </a:r>
            <a:endParaRPr lang="th-TH" altLang="ja-JP" sz="3200" b="0" cap="none" spc="0" dirty="0">
              <a:ln w="0"/>
              <a:solidFill>
                <a:schemeClr val="bg1"/>
              </a:solidFill>
              <a:cs typeface="+mj-cs"/>
            </a:endParaRPr>
          </a:p>
        </p:txBody>
      </p:sp>
      <p:sp>
        <p:nvSpPr>
          <p:cNvPr id="17" name="テキスト ボックス 16">
            <a:extLst>
              <a:ext uri="{FF2B5EF4-FFF2-40B4-BE49-F238E27FC236}">
                <a16:creationId xmlns:a16="http://schemas.microsoft.com/office/drawing/2014/main" id="{08E5E5F6-FAA9-D1E9-5081-44293AE155E0}"/>
              </a:ext>
            </a:extLst>
          </p:cNvPr>
          <p:cNvSpPr txBox="1"/>
          <p:nvPr/>
        </p:nvSpPr>
        <p:spPr>
          <a:xfrm>
            <a:off x="1217767" y="4119267"/>
            <a:ext cx="1493535" cy="584775"/>
          </a:xfrm>
          <a:prstGeom prst="rect">
            <a:avLst/>
          </a:prstGeom>
          <a:noFill/>
        </p:spPr>
        <p:txBody>
          <a:bodyPr wrap="square">
            <a:spAutoFit/>
          </a:bodyPr>
          <a:lstStyle/>
          <a:p>
            <a:r>
              <a:rPr lang="en-US" altLang="ja-JP" sz="3200" b="0" cap="none" spc="0" dirty="0">
                <a:ln w="0"/>
                <a:solidFill>
                  <a:schemeClr val="bg1"/>
                </a:solidFill>
                <a:cs typeface="+mj-cs"/>
              </a:rPr>
              <a:t>IS-3</a:t>
            </a:r>
            <a:endParaRPr lang="th-TH" altLang="ja-JP" sz="3200" b="0" cap="none" spc="0" dirty="0">
              <a:ln w="0"/>
              <a:solidFill>
                <a:schemeClr val="bg1"/>
              </a:solidFill>
              <a:cs typeface="+mj-cs"/>
            </a:endParaRPr>
          </a:p>
        </p:txBody>
      </p:sp>
      <p:sp>
        <p:nvSpPr>
          <p:cNvPr id="20" name="テキスト ボックス 19">
            <a:extLst>
              <a:ext uri="{FF2B5EF4-FFF2-40B4-BE49-F238E27FC236}">
                <a16:creationId xmlns:a16="http://schemas.microsoft.com/office/drawing/2014/main" id="{B9F81164-4CDA-DD85-FF2E-870D94702B2F}"/>
              </a:ext>
            </a:extLst>
          </p:cNvPr>
          <p:cNvSpPr txBox="1"/>
          <p:nvPr/>
        </p:nvSpPr>
        <p:spPr>
          <a:xfrm>
            <a:off x="1217767" y="5131160"/>
            <a:ext cx="1493535" cy="584775"/>
          </a:xfrm>
          <a:prstGeom prst="rect">
            <a:avLst/>
          </a:prstGeom>
          <a:noFill/>
        </p:spPr>
        <p:txBody>
          <a:bodyPr wrap="square">
            <a:spAutoFit/>
          </a:bodyPr>
          <a:lstStyle/>
          <a:p>
            <a:r>
              <a:rPr lang="en-US" altLang="ja-JP" sz="3200" b="0" cap="none" spc="0" dirty="0">
                <a:ln w="0"/>
                <a:solidFill>
                  <a:schemeClr val="bg1"/>
                </a:solidFill>
                <a:cs typeface="+mj-cs"/>
              </a:rPr>
              <a:t>BF-22</a:t>
            </a:r>
            <a:endParaRPr lang="th-TH" altLang="ja-JP" sz="3200" b="0" cap="none" spc="0" dirty="0">
              <a:ln w="0"/>
              <a:solidFill>
                <a:schemeClr val="bg1"/>
              </a:solidFill>
              <a:cs typeface="+mj-cs"/>
            </a:endParaRPr>
          </a:p>
        </p:txBody>
      </p:sp>
      <p:sp>
        <p:nvSpPr>
          <p:cNvPr id="21" name="テキスト ボックス 20">
            <a:extLst>
              <a:ext uri="{FF2B5EF4-FFF2-40B4-BE49-F238E27FC236}">
                <a16:creationId xmlns:a16="http://schemas.microsoft.com/office/drawing/2014/main" id="{A92FEFC9-80AC-078F-62A6-1D846FF29657}"/>
              </a:ext>
            </a:extLst>
          </p:cNvPr>
          <p:cNvSpPr txBox="1"/>
          <p:nvPr/>
        </p:nvSpPr>
        <p:spPr>
          <a:xfrm>
            <a:off x="2460294" y="2687171"/>
            <a:ext cx="1090408" cy="400110"/>
          </a:xfrm>
          <a:prstGeom prst="rect">
            <a:avLst/>
          </a:prstGeom>
          <a:noFill/>
        </p:spPr>
        <p:txBody>
          <a:bodyPr wrap="square">
            <a:spAutoFit/>
          </a:bodyPr>
          <a:lstStyle/>
          <a:p>
            <a:pPr algn="ctr"/>
            <a:r>
              <a:rPr lang="en-US" altLang="ja-JP" sz="2000" b="0" cap="none" spc="0" dirty="0">
                <a:ln w="0"/>
                <a:solidFill>
                  <a:schemeClr val="bg1"/>
                </a:solidFill>
                <a:cs typeface="+mj-cs"/>
              </a:rPr>
              <a:t>PLAN</a:t>
            </a:r>
            <a:endParaRPr lang="th-TH" altLang="ja-JP" sz="2000" b="0" cap="none" spc="0" dirty="0">
              <a:ln w="0"/>
              <a:solidFill>
                <a:schemeClr val="bg1"/>
              </a:solidFill>
              <a:cs typeface="+mj-cs"/>
            </a:endParaRPr>
          </a:p>
        </p:txBody>
      </p:sp>
      <p:sp>
        <p:nvSpPr>
          <p:cNvPr id="23" name="テキスト ボックス 22">
            <a:extLst>
              <a:ext uri="{FF2B5EF4-FFF2-40B4-BE49-F238E27FC236}">
                <a16:creationId xmlns:a16="http://schemas.microsoft.com/office/drawing/2014/main" id="{88F85CF0-90B0-1789-4EEA-B4932FDDCCA7}"/>
              </a:ext>
            </a:extLst>
          </p:cNvPr>
          <p:cNvSpPr txBox="1"/>
          <p:nvPr/>
        </p:nvSpPr>
        <p:spPr>
          <a:xfrm>
            <a:off x="3540884" y="2682680"/>
            <a:ext cx="1057484" cy="400110"/>
          </a:xfrm>
          <a:prstGeom prst="rect">
            <a:avLst/>
          </a:prstGeom>
          <a:noFill/>
        </p:spPr>
        <p:txBody>
          <a:bodyPr wrap="square">
            <a:spAutoFit/>
          </a:bodyPr>
          <a:lstStyle/>
          <a:p>
            <a:pPr algn="ctr"/>
            <a:r>
              <a:rPr lang="en-US" altLang="ja-JP" sz="2000" b="0" cap="none" spc="0" dirty="0">
                <a:ln w="0"/>
                <a:solidFill>
                  <a:schemeClr val="bg1"/>
                </a:solidFill>
                <a:cs typeface="+mj-cs"/>
              </a:rPr>
              <a:t>TARGET</a:t>
            </a:r>
            <a:endParaRPr lang="th-TH" altLang="ja-JP" sz="2000" b="0" cap="none" spc="0" dirty="0">
              <a:ln w="0"/>
              <a:solidFill>
                <a:schemeClr val="bg1"/>
              </a:solidFill>
              <a:cs typeface="+mj-cs"/>
            </a:endParaRPr>
          </a:p>
        </p:txBody>
      </p:sp>
      <p:sp>
        <p:nvSpPr>
          <p:cNvPr id="24" name="テキスト ボックス 23">
            <a:extLst>
              <a:ext uri="{FF2B5EF4-FFF2-40B4-BE49-F238E27FC236}">
                <a16:creationId xmlns:a16="http://schemas.microsoft.com/office/drawing/2014/main" id="{C55334D5-5CA3-E89D-BCAF-4538ADB8E777}"/>
              </a:ext>
            </a:extLst>
          </p:cNvPr>
          <p:cNvSpPr txBox="1"/>
          <p:nvPr/>
        </p:nvSpPr>
        <p:spPr>
          <a:xfrm>
            <a:off x="4594578" y="2683440"/>
            <a:ext cx="1090409" cy="400110"/>
          </a:xfrm>
          <a:prstGeom prst="rect">
            <a:avLst/>
          </a:prstGeom>
          <a:noFill/>
        </p:spPr>
        <p:txBody>
          <a:bodyPr wrap="square">
            <a:spAutoFit/>
          </a:bodyPr>
          <a:lstStyle/>
          <a:p>
            <a:pPr algn="ctr"/>
            <a:r>
              <a:rPr lang="en-US" altLang="ja-JP" sz="2000" b="0" cap="none" spc="0" dirty="0">
                <a:ln w="0"/>
                <a:solidFill>
                  <a:schemeClr val="bg1"/>
                </a:solidFill>
                <a:cs typeface="+mj-cs"/>
              </a:rPr>
              <a:t>ACTUAL</a:t>
            </a:r>
            <a:endParaRPr lang="th-TH" altLang="ja-JP" sz="2000" b="0" cap="none" spc="0" dirty="0">
              <a:ln w="0"/>
              <a:solidFill>
                <a:schemeClr val="bg1"/>
              </a:solidFill>
              <a:cs typeface="+mj-cs"/>
            </a:endParaRPr>
          </a:p>
        </p:txBody>
      </p:sp>
      <p:sp>
        <p:nvSpPr>
          <p:cNvPr id="25" name="テキスト ボックス 24">
            <a:extLst>
              <a:ext uri="{FF2B5EF4-FFF2-40B4-BE49-F238E27FC236}">
                <a16:creationId xmlns:a16="http://schemas.microsoft.com/office/drawing/2014/main" id="{88E62BE1-BCAD-4F93-4456-2FAA5BE61AC4}"/>
              </a:ext>
            </a:extLst>
          </p:cNvPr>
          <p:cNvSpPr txBox="1"/>
          <p:nvPr/>
        </p:nvSpPr>
        <p:spPr>
          <a:xfrm>
            <a:off x="6703017" y="2704723"/>
            <a:ext cx="1090409" cy="400110"/>
          </a:xfrm>
          <a:prstGeom prst="rect">
            <a:avLst/>
          </a:prstGeom>
          <a:noFill/>
        </p:spPr>
        <p:txBody>
          <a:bodyPr wrap="square">
            <a:spAutoFit/>
          </a:bodyPr>
          <a:lstStyle/>
          <a:p>
            <a:pPr algn="ctr"/>
            <a:r>
              <a:rPr lang="en-US" altLang="ja-JP" sz="2000" b="0" cap="none" spc="0" dirty="0">
                <a:ln w="0"/>
                <a:solidFill>
                  <a:schemeClr val="bg1"/>
                </a:solidFill>
                <a:cs typeface="+mj-cs"/>
              </a:rPr>
              <a:t>PF %</a:t>
            </a:r>
            <a:endParaRPr lang="th-TH" altLang="ja-JP" sz="2000" b="0" cap="none" spc="0" dirty="0">
              <a:ln w="0"/>
              <a:solidFill>
                <a:schemeClr val="bg1"/>
              </a:solidFill>
              <a:cs typeface="+mj-cs"/>
            </a:endParaRPr>
          </a:p>
        </p:txBody>
      </p:sp>
      <p:sp>
        <p:nvSpPr>
          <p:cNvPr id="26" name="テキスト ボックス 25">
            <a:extLst>
              <a:ext uri="{FF2B5EF4-FFF2-40B4-BE49-F238E27FC236}">
                <a16:creationId xmlns:a16="http://schemas.microsoft.com/office/drawing/2014/main" id="{A0C1AC36-9D70-388A-A553-B1A83A30A678}"/>
              </a:ext>
            </a:extLst>
          </p:cNvPr>
          <p:cNvSpPr txBox="1"/>
          <p:nvPr/>
        </p:nvSpPr>
        <p:spPr>
          <a:xfrm>
            <a:off x="7857575" y="2691645"/>
            <a:ext cx="979728" cy="400110"/>
          </a:xfrm>
          <a:prstGeom prst="rect">
            <a:avLst/>
          </a:prstGeom>
          <a:noFill/>
        </p:spPr>
        <p:txBody>
          <a:bodyPr wrap="square">
            <a:spAutoFit/>
          </a:bodyPr>
          <a:lstStyle/>
          <a:p>
            <a:pPr algn="ctr"/>
            <a:r>
              <a:rPr lang="en-US" altLang="ja-JP" sz="2000" dirty="0" err="1">
                <a:ln w="0"/>
                <a:solidFill>
                  <a:schemeClr val="bg1"/>
                </a:solidFill>
                <a:cs typeface="+mj-cs"/>
              </a:rPr>
              <a:t>QF</a:t>
            </a:r>
            <a:r>
              <a:rPr lang="en-US" altLang="ja-JP" sz="2000" b="0" cap="none" spc="0" dirty="0">
                <a:ln w="0"/>
                <a:solidFill>
                  <a:schemeClr val="bg1"/>
                </a:solidFill>
                <a:cs typeface="+mj-cs"/>
              </a:rPr>
              <a:t> %</a:t>
            </a:r>
            <a:endParaRPr lang="th-TH" altLang="ja-JP" sz="2000" b="0" cap="none" spc="0" dirty="0">
              <a:ln w="0"/>
              <a:solidFill>
                <a:schemeClr val="bg1"/>
              </a:solidFill>
              <a:cs typeface="+mj-cs"/>
            </a:endParaRPr>
          </a:p>
        </p:txBody>
      </p:sp>
      <p:sp>
        <p:nvSpPr>
          <p:cNvPr id="27" name="テキスト ボックス 26">
            <a:extLst>
              <a:ext uri="{FF2B5EF4-FFF2-40B4-BE49-F238E27FC236}">
                <a16:creationId xmlns:a16="http://schemas.microsoft.com/office/drawing/2014/main" id="{998533B1-D48C-29D1-0375-9AFA215224B9}"/>
              </a:ext>
            </a:extLst>
          </p:cNvPr>
          <p:cNvSpPr txBox="1"/>
          <p:nvPr/>
        </p:nvSpPr>
        <p:spPr>
          <a:xfrm>
            <a:off x="8958341" y="2691645"/>
            <a:ext cx="946803" cy="400110"/>
          </a:xfrm>
          <a:prstGeom prst="rect">
            <a:avLst/>
          </a:prstGeom>
          <a:noFill/>
        </p:spPr>
        <p:txBody>
          <a:bodyPr wrap="square">
            <a:spAutoFit/>
          </a:bodyPr>
          <a:lstStyle/>
          <a:p>
            <a:pPr algn="ctr"/>
            <a:r>
              <a:rPr lang="en-US" altLang="ja-JP" sz="2000" dirty="0">
                <a:ln w="0"/>
                <a:solidFill>
                  <a:schemeClr val="bg1"/>
                </a:solidFill>
                <a:cs typeface="+mj-cs"/>
              </a:rPr>
              <a:t>AF</a:t>
            </a:r>
            <a:r>
              <a:rPr lang="en-US" altLang="ja-JP" sz="2000" b="0" cap="none" spc="0" dirty="0">
                <a:ln w="0"/>
                <a:solidFill>
                  <a:schemeClr val="bg1"/>
                </a:solidFill>
                <a:cs typeface="+mj-cs"/>
              </a:rPr>
              <a:t> %</a:t>
            </a:r>
            <a:endParaRPr lang="th-TH" altLang="ja-JP" sz="2000" b="0" cap="none" spc="0" dirty="0">
              <a:ln w="0"/>
              <a:solidFill>
                <a:schemeClr val="bg1"/>
              </a:solidFill>
              <a:cs typeface="+mj-cs"/>
            </a:endParaRPr>
          </a:p>
        </p:txBody>
      </p:sp>
      <p:graphicFrame>
        <p:nvGraphicFramePr>
          <p:cNvPr id="28" name="表 27">
            <a:extLst>
              <a:ext uri="{FF2B5EF4-FFF2-40B4-BE49-F238E27FC236}">
                <a16:creationId xmlns:a16="http://schemas.microsoft.com/office/drawing/2014/main" id="{DBC48322-30A0-F91D-1E29-B80049E94C19}"/>
              </a:ext>
            </a:extLst>
          </p:cNvPr>
          <p:cNvGraphicFramePr>
            <a:graphicFrameLocks noGrp="1"/>
          </p:cNvGraphicFramePr>
          <p:nvPr>
            <p:extLst>
              <p:ext uri="{D42A27DB-BD31-4B8C-83A1-F6EECF244321}">
                <p14:modId xmlns:p14="http://schemas.microsoft.com/office/powerpoint/2010/main" val="3925444660"/>
              </p:ext>
            </p:extLst>
          </p:nvPr>
        </p:nvGraphicFramePr>
        <p:xfrm>
          <a:off x="2460293" y="4094096"/>
          <a:ext cx="7431200" cy="643251"/>
        </p:xfrm>
        <a:graphic>
          <a:graphicData uri="http://schemas.openxmlformats.org/drawingml/2006/table">
            <a:tbl>
              <a:tblPr firstRow="1" bandRow="1">
                <a:tableStyleId>{5C22544A-7EE6-4342-B048-85BDC9FD1C3A}</a:tableStyleId>
              </a:tblPr>
              <a:tblGrid>
                <a:gridCol w="1061600">
                  <a:extLst>
                    <a:ext uri="{9D8B030D-6E8A-4147-A177-3AD203B41FA5}">
                      <a16:colId xmlns:a16="http://schemas.microsoft.com/office/drawing/2014/main" val="1866574539"/>
                    </a:ext>
                  </a:extLst>
                </a:gridCol>
                <a:gridCol w="1061600">
                  <a:extLst>
                    <a:ext uri="{9D8B030D-6E8A-4147-A177-3AD203B41FA5}">
                      <a16:colId xmlns:a16="http://schemas.microsoft.com/office/drawing/2014/main" val="1886007771"/>
                    </a:ext>
                  </a:extLst>
                </a:gridCol>
                <a:gridCol w="1061600">
                  <a:extLst>
                    <a:ext uri="{9D8B030D-6E8A-4147-A177-3AD203B41FA5}">
                      <a16:colId xmlns:a16="http://schemas.microsoft.com/office/drawing/2014/main" val="1042936628"/>
                    </a:ext>
                  </a:extLst>
                </a:gridCol>
                <a:gridCol w="1061600">
                  <a:extLst>
                    <a:ext uri="{9D8B030D-6E8A-4147-A177-3AD203B41FA5}">
                      <a16:colId xmlns:a16="http://schemas.microsoft.com/office/drawing/2014/main" val="1571056107"/>
                    </a:ext>
                  </a:extLst>
                </a:gridCol>
                <a:gridCol w="1061600">
                  <a:extLst>
                    <a:ext uri="{9D8B030D-6E8A-4147-A177-3AD203B41FA5}">
                      <a16:colId xmlns:a16="http://schemas.microsoft.com/office/drawing/2014/main" val="1579195227"/>
                    </a:ext>
                  </a:extLst>
                </a:gridCol>
                <a:gridCol w="1061600">
                  <a:extLst>
                    <a:ext uri="{9D8B030D-6E8A-4147-A177-3AD203B41FA5}">
                      <a16:colId xmlns:a16="http://schemas.microsoft.com/office/drawing/2014/main" val="3965219257"/>
                    </a:ext>
                  </a:extLst>
                </a:gridCol>
                <a:gridCol w="1061600">
                  <a:extLst>
                    <a:ext uri="{9D8B030D-6E8A-4147-A177-3AD203B41FA5}">
                      <a16:colId xmlns:a16="http://schemas.microsoft.com/office/drawing/2014/main" val="2688599036"/>
                    </a:ext>
                  </a:extLst>
                </a:gridCol>
              </a:tblGrid>
              <a:tr h="643251">
                <a:tc>
                  <a:txBody>
                    <a:bodyPr/>
                    <a:lstStyle/>
                    <a:p>
                      <a:pPr algn="ctr"/>
                      <a:r>
                        <a:rPr kumimoji="1" lang="en-US" altLang="ja-JP" dirty="0">
                          <a:ln>
                            <a:solidFill>
                              <a:sysClr val="windowText" lastClr="000000"/>
                            </a:solidFill>
                          </a:ln>
                          <a:solidFill>
                            <a:schemeClr val="bg1"/>
                          </a:solidFill>
                        </a:rPr>
                        <a:t>200</a:t>
                      </a:r>
                      <a:endParaRPr kumimoji="1" lang="ja-JP" altLang="en-US" dirty="0">
                        <a:ln>
                          <a:solidFill>
                            <a:sysClr val="windowText" lastClr="000000"/>
                          </a:solidFill>
                        </a:ln>
                        <a:solidFill>
                          <a:schemeClr val="bg1"/>
                        </a:solidFill>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noFill/>
                  </a:tcPr>
                </a:tc>
                <a:tc>
                  <a:txBody>
                    <a:bodyPr/>
                    <a:lstStyle/>
                    <a:p>
                      <a:pPr algn="ctr"/>
                      <a:r>
                        <a:rPr kumimoji="1" lang="en-US" altLang="ja-JP" dirty="0">
                          <a:ln>
                            <a:solidFill>
                              <a:sysClr val="windowText" lastClr="000000"/>
                            </a:solidFill>
                          </a:ln>
                          <a:solidFill>
                            <a:schemeClr val="bg1"/>
                          </a:solidFill>
                        </a:rPr>
                        <a:t>50</a:t>
                      </a:r>
                      <a:endParaRPr kumimoji="1" lang="ja-JP" altLang="en-US" dirty="0">
                        <a:ln>
                          <a:solidFill>
                            <a:sysClr val="windowText" lastClr="000000"/>
                          </a:solidFill>
                        </a:ln>
                        <a:solidFill>
                          <a:schemeClr val="bg1"/>
                        </a:solidFill>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noFill/>
                  </a:tcPr>
                </a:tc>
                <a:tc>
                  <a:txBody>
                    <a:bodyPr/>
                    <a:lstStyle/>
                    <a:p>
                      <a:pPr algn="ctr"/>
                      <a:r>
                        <a:rPr kumimoji="1" lang="en-US" altLang="ja-JP" dirty="0">
                          <a:ln>
                            <a:solidFill>
                              <a:sysClr val="windowText" lastClr="000000"/>
                            </a:solidFill>
                          </a:ln>
                          <a:solidFill>
                            <a:schemeClr val="bg1"/>
                          </a:solidFill>
                        </a:rPr>
                        <a:t>49</a:t>
                      </a:r>
                      <a:endParaRPr kumimoji="1" lang="ja-JP" altLang="en-US" dirty="0">
                        <a:ln>
                          <a:solidFill>
                            <a:sysClr val="windowText" lastClr="000000"/>
                          </a:solidFill>
                        </a:ln>
                        <a:solidFill>
                          <a:schemeClr val="bg1"/>
                        </a:solidFill>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noFill/>
                  </a:tcPr>
                </a:tc>
                <a:tc>
                  <a:txBody>
                    <a:bodyPr/>
                    <a:lstStyle/>
                    <a:p>
                      <a:pPr algn="ctr"/>
                      <a:r>
                        <a:rPr kumimoji="1" lang="en-US" altLang="ja-JP" b="0" cap="none" spc="0" dirty="0">
                          <a:ln>
                            <a:noFill/>
                          </a:ln>
                          <a:solidFill>
                            <a:srgbClr val="FF0000"/>
                          </a:solidFill>
                          <a:effectLst/>
                        </a:rPr>
                        <a:t>-1</a:t>
                      </a:r>
                      <a:endParaRPr kumimoji="1" lang="ja-JP" altLang="en-US" b="0" cap="none" spc="0" dirty="0">
                        <a:ln>
                          <a:noFill/>
                        </a:ln>
                        <a:solidFill>
                          <a:srgbClr val="FF0000"/>
                        </a:solidFill>
                        <a:effectLst/>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FFF00"/>
                    </a:solidFill>
                  </a:tcPr>
                </a:tc>
                <a:tc>
                  <a:txBody>
                    <a:bodyPr/>
                    <a:lstStyle/>
                    <a:p>
                      <a:pPr algn="ctr"/>
                      <a:r>
                        <a:rPr kumimoji="1" lang="en-US" altLang="ja-JP" dirty="0">
                          <a:ln>
                            <a:solidFill>
                              <a:sysClr val="windowText" lastClr="000000"/>
                            </a:solidFill>
                          </a:ln>
                          <a:solidFill>
                            <a:schemeClr val="bg1"/>
                          </a:solidFill>
                        </a:rPr>
                        <a:t>*.**</a:t>
                      </a:r>
                      <a:endParaRPr kumimoji="1" lang="ja-JP" altLang="en-US" dirty="0">
                        <a:ln>
                          <a:solidFill>
                            <a:sysClr val="windowText" lastClr="000000"/>
                          </a:solidFill>
                        </a:ln>
                        <a:solidFill>
                          <a:schemeClr val="bg1"/>
                        </a:solidFill>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dirty="0">
                          <a:ln>
                            <a:solidFill>
                              <a:sysClr val="windowText" lastClr="000000"/>
                            </a:solidFill>
                          </a:ln>
                          <a:solidFill>
                            <a:schemeClr val="bg1"/>
                          </a:solidFill>
                        </a:rPr>
                        <a:t>*.**</a:t>
                      </a:r>
                      <a:endParaRPr kumimoji="1" lang="ja-JP" altLang="en-US" dirty="0">
                        <a:ln>
                          <a:solidFill>
                            <a:sysClr val="windowText" lastClr="000000"/>
                          </a:solidFill>
                        </a:ln>
                        <a:solidFill>
                          <a:schemeClr val="bg1"/>
                        </a:solidFill>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dirty="0">
                          <a:ln>
                            <a:solidFill>
                              <a:sysClr val="windowText" lastClr="000000"/>
                            </a:solidFill>
                          </a:ln>
                          <a:solidFill>
                            <a:schemeClr val="bg1"/>
                          </a:solidFill>
                        </a:rPr>
                        <a:t>*.**</a:t>
                      </a:r>
                      <a:endParaRPr kumimoji="1" lang="ja-JP" altLang="en-US" dirty="0">
                        <a:ln>
                          <a:solidFill>
                            <a:sysClr val="windowText" lastClr="000000"/>
                          </a:solidFill>
                        </a:ln>
                        <a:solidFill>
                          <a:schemeClr val="bg1"/>
                        </a:solidFill>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noFill/>
                  </a:tcPr>
                </a:tc>
                <a:extLst>
                  <a:ext uri="{0D108BD9-81ED-4DB2-BD59-A6C34878D82A}">
                    <a16:rowId xmlns:a16="http://schemas.microsoft.com/office/drawing/2014/main" val="933781396"/>
                  </a:ext>
                </a:extLst>
              </a:tr>
            </a:tbl>
          </a:graphicData>
        </a:graphic>
      </p:graphicFrame>
      <p:graphicFrame>
        <p:nvGraphicFramePr>
          <p:cNvPr id="29" name="表 28">
            <a:extLst>
              <a:ext uri="{FF2B5EF4-FFF2-40B4-BE49-F238E27FC236}">
                <a16:creationId xmlns:a16="http://schemas.microsoft.com/office/drawing/2014/main" id="{117B6EDA-5093-F406-54BD-ED051FFB7BCA}"/>
              </a:ext>
            </a:extLst>
          </p:cNvPr>
          <p:cNvGraphicFramePr>
            <a:graphicFrameLocks noGrp="1"/>
          </p:cNvGraphicFramePr>
          <p:nvPr>
            <p:extLst>
              <p:ext uri="{D42A27DB-BD31-4B8C-83A1-F6EECF244321}">
                <p14:modId xmlns:p14="http://schemas.microsoft.com/office/powerpoint/2010/main" val="1027590282"/>
              </p:ext>
            </p:extLst>
          </p:nvPr>
        </p:nvGraphicFramePr>
        <p:xfrm>
          <a:off x="2460293" y="5101921"/>
          <a:ext cx="7431200" cy="643251"/>
        </p:xfrm>
        <a:graphic>
          <a:graphicData uri="http://schemas.openxmlformats.org/drawingml/2006/table">
            <a:tbl>
              <a:tblPr firstRow="1" bandRow="1">
                <a:tableStyleId>{5C22544A-7EE6-4342-B048-85BDC9FD1C3A}</a:tableStyleId>
              </a:tblPr>
              <a:tblGrid>
                <a:gridCol w="1061600">
                  <a:extLst>
                    <a:ext uri="{9D8B030D-6E8A-4147-A177-3AD203B41FA5}">
                      <a16:colId xmlns:a16="http://schemas.microsoft.com/office/drawing/2014/main" val="1866574539"/>
                    </a:ext>
                  </a:extLst>
                </a:gridCol>
                <a:gridCol w="1061600">
                  <a:extLst>
                    <a:ext uri="{9D8B030D-6E8A-4147-A177-3AD203B41FA5}">
                      <a16:colId xmlns:a16="http://schemas.microsoft.com/office/drawing/2014/main" val="1886007771"/>
                    </a:ext>
                  </a:extLst>
                </a:gridCol>
                <a:gridCol w="1061600">
                  <a:extLst>
                    <a:ext uri="{9D8B030D-6E8A-4147-A177-3AD203B41FA5}">
                      <a16:colId xmlns:a16="http://schemas.microsoft.com/office/drawing/2014/main" val="1042936628"/>
                    </a:ext>
                  </a:extLst>
                </a:gridCol>
                <a:gridCol w="1061600">
                  <a:extLst>
                    <a:ext uri="{9D8B030D-6E8A-4147-A177-3AD203B41FA5}">
                      <a16:colId xmlns:a16="http://schemas.microsoft.com/office/drawing/2014/main" val="1571056107"/>
                    </a:ext>
                  </a:extLst>
                </a:gridCol>
                <a:gridCol w="1061600">
                  <a:extLst>
                    <a:ext uri="{9D8B030D-6E8A-4147-A177-3AD203B41FA5}">
                      <a16:colId xmlns:a16="http://schemas.microsoft.com/office/drawing/2014/main" val="1579195227"/>
                    </a:ext>
                  </a:extLst>
                </a:gridCol>
                <a:gridCol w="1061600">
                  <a:extLst>
                    <a:ext uri="{9D8B030D-6E8A-4147-A177-3AD203B41FA5}">
                      <a16:colId xmlns:a16="http://schemas.microsoft.com/office/drawing/2014/main" val="3965219257"/>
                    </a:ext>
                  </a:extLst>
                </a:gridCol>
                <a:gridCol w="1061600">
                  <a:extLst>
                    <a:ext uri="{9D8B030D-6E8A-4147-A177-3AD203B41FA5}">
                      <a16:colId xmlns:a16="http://schemas.microsoft.com/office/drawing/2014/main" val="2688599036"/>
                    </a:ext>
                  </a:extLst>
                </a:gridCol>
              </a:tblGrid>
              <a:tr h="643251">
                <a:tc>
                  <a:txBody>
                    <a:bodyPr/>
                    <a:lstStyle/>
                    <a:p>
                      <a:pPr algn="ctr"/>
                      <a:r>
                        <a:rPr kumimoji="1" lang="en-US" altLang="ja-JP" dirty="0">
                          <a:ln>
                            <a:solidFill>
                              <a:sysClr val="windowText" lastClr="000000"/>
                            </a:solidFill>
                          </a:ln>
                          <a:solidFill>
                            <a:schemeClr val="bg1"/>
                          </a:solidFill>
                        </a:rPr>
                        <a:t>200</a:t>
                      </a:r>
                      <a:endParaRPr kumimoji="1" lang="ja-JP" altLang="en-US" dirty="0">
                        <a:ln>
                          <a:solidFill>
                            <a:sysClr val="windowText" lastClr="000000"/>
                          </a:solidFill>
                        </a:ln>
                        <a:solidFill>
                          <a:schemeClr val="bg1"/>
                        </a:solidFill>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noFill/>
                  </a:tcPr>
                </a:tc>
                <a:tc>
                  <a:txBody>
                    <a:bodyPr/>
                    <a:lstStyle/>
                    <a:p>
                      <a:pPr algn="ctr"/>
                      <a:r>
                        <a:rPr kumimoji="1" lang="en-US" altLang="ja-JP" dirty="0">
                          <a:ln>
                            <a:solidFill>
                              <a:sysClr val="windowText" lastClr="000000"/>
                            </a:solidFill>
                          </a:ln>
                          <a:solidFill>
                            <a:schemeClr val="bg1"/>
                          </a:solidFill>
                        </a:rPr>
                        <a:t>50</a:t>
                      </a:r>
                      <a:endParaRPr kumimoji="1" lang="ja-JP" altLang="en-US" dirty="0">
                        <a:ln>
                          <a:solidFill>
                            <a:sysClr val="windowText" lastClr="000000"/>
                          </a:solidFill>
                        </a:ln>
                        <a:solidFill>
                          <a:schemeClr val="bg1"/>
                        </a:solidFill>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noFill/>
                  </a:tcPr>
                </a:tc>
                <a:tc>
                  <a:txBody>
                    <a:bodyPr/>
                    <a:lstStyle/>
                    <a:p>
                      <a:pPr algn="ctr"/>
                      <a:r>
                        <a:rPr kumimoji="1" lang="en-US" altLang="ja-JP" dirty="0">
                          <a:ln>
                            <a:solidFill>
                              <a:sysClr val="windowText" lastClr="000000"/>
                            </a:solidFill>
                          </a:ln>
                          <a:solidFill>
                            <a:schemeClr val="bg1"/>
                          </a:solidFill>
                        </a:rPr>
                        <a:t>1</a:t>
                      </a:r>
                      <a:endParaRPr kumimoji="1" lang="ja-JP" altLang="en-US" dirty="0">
                        <a:ln>
                          <a:solidFill>
                            <a:sysClr val="windowText" lastClr="000000"/>
                          </a:solidFill>
                        </a:ln>
                        <a:solidFill>
                          <a:schemeClr val="bg1"/>
                        </a:solidFill>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noFill/>
                  </a:tcPr>
                </a:tc>
                <a:tc>
                  <a:txBody>
                    <a:bodyPr/>
                    <a:lstStyle/>
                    <a:p>
                      <a:pPr algn="ctr"/>
                      <a:r>
                        <a:rPr kumimoji="1" lang="en-US" altLang="ja-JP" b="0" cap="none" spc="0" dirty="0">
                          <a:ln>
                            <a:noFill/>
                          </a:ln>
                          <a:solidFill>
                            <a:srgbClr val="FFFF00"/>
                          </a:solidFill>
                          <a:effectLst/>
                        </a:rPr>
                        <a:t>-49</a:t>
                      </a:r>
                      <a:endParaRPr kumimoji="1" lang="ja-JP" altLang="en-US" b="0" cap="none" spc="0" dirty="0">
                        <a:ln>
                          <a:noFill/>
                        </a:ln>
                        <a:solidFill>
                          <a:srgbClr val="FFFF00"/>
                        </a:solidFill>
                        <a:effectLst/>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F0000"/>
                    </a:solidFill>
                  </a:tcPr>
                </a:tc>
                <a:tc>
                  <a:txBody>
                    <a:bodyPr/>
                    <a:lstStyle/>
                    <a:p>
                      <a:pPr algn="ctr"/>
                      <a:r>
                        <a:rPr kumimoji="1" lang="en-US" altLang="ja-JP" dirty="0">
                          <a:ln>
                            <a:solidFill>
                              <a:sysClr val="windowText" lastClr="000000"/>
                            </a:solidFill>
                          </a:ln>
                          <a:solidFill>
                            <a:schemeClr val="bg1"/>
                          </a:solidFill>
                        </a:rPr>
                        <a:t>*.**</a:t>
                      </a:r>
                      <a:endParaRPr kumimoji="1" lang="ja-JP" altLang="en-US" dirty="0">
                        <a:ln>
                          <a:solidFill>
                            <a:sysClr val="windowText" lastClr="000000"/>
                          </a:solidFill>
                        </a:ln>
                        <a:solidFill>
                          <a:schemeClr val="bg1"/>
                        </a:solidFill>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dirty="0">
                          <a:ln>
                            <a:solidFill>
                              <a:sysClr val="windowText" lastClr="000000"/>
                            </a:solidFill>
                          </a:ln>
                          <a:solidFill>
                            <a:schemeClr val="bg1"/>
                          </a:solidFill>
                        </a:rPr>
                        <a:t>*.**</a:t>
                      </a:r>
                      <a:endParaRPr kumimoji="1" lang="ja-JP" altLang="en-US" dirty="0">
                        <a:ln>
                          <a:solidFill>
                            <a:sysClr val="windowText" lastClr="000000"/>
                          </a:solidFill>
                        </a:ln>
                        <a:solidFill>
                          <a:schemeClr val="bg1"/>
                        </a:solidFill>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dirty="0">
                          <a:ln>
                            <a:solidFill>
                              <a:sysClr val="windowText" lastClr="000000"/>
                            </a:solidFill>
                          </a:ln>
                          <a:solidFill>
                            <a:schemeClr val="bg1"/>
                          </a:solidFill>
                        </a:rPr>
                        <a:t>*.**</a:t>
                      </a:r>
                      <a:endParaRPr kumimoji="1" lang="ja-JP" altLang="en-US" dirty="0">
                        <a:ln>
                          <a:solidFill>
                            <a:sysClr val="windowText" lastClr="000000"/>
                          </a:solidFill>
                        </a:ln>
                        <a:solidFill>
                          <a:schemeClr val="bg1"/>
                        </a:solidFill>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noFill/>
                  </a:tcPr>
                </a:tc>
                <a:extLst>
                  <a:ext uri="{0D108BD9-81ED-4DB2-BD59-A6C34878D82A}">
                    <a16:rowId xmlns:a16="http://schemas.microsoft.com/office/drawing/2014/main" val="933781396"/>
                  </a:ext>
                </a:extLst>
              </a:tr>
            </a:tbl>
          </a:graphicData>
        </a:graphic>
      </p:graphicFrame>
      <p:sp>
        <p:nvSpPr>
          <p:cNvPr id="30" name="テキスト ボックス 29">
            <a:extLst>
              <a:ext uri="{FF2B5EF4-FFF2-40B4-BE49-F238E27FC236}">
                <a16:creationId xmlns:a16="http://schemas.microsoft.com/office/drawing/2014/main" id="{BC257601-F913-A960-F169-F9C47A4D3EED}"/>
              </a:ext>
            </a:extLst>
          </p:cNvPr>
          <p:cNvSpPr txBox="1"/>
          <p:nvPr/>
        </p:nvSpPr>
        <p:spPr>
          <a:xfrm>
            <a:off x="5617810" y="2691645"/>
            <a:ext cx="1090409" cy="400110"/>
          </a:xfrm>
          <a:prstGeom prst="rect">
            <a:avLst/>
          </a:prstGeom>
          <a:noFill/>
        </p:spPr>
        <p:txBody>
          <a:bodyPr wrap="square">
            <a:spAutoFit/>
          </a:bodyPr>
          <a:lstStyle/>
          <a:p>
            <a:pPr algn="ctr"/>
            <a:r>
              <a:rPr lang="en-US" altLang="ja-JP" sz="2000" b="0" cap="none" spc="0" dirty="0">
                <a:ln w="0"/>
                <a:solidFill>
                  <a:schemeClr val="bg1"/>
                </a:solidFill>
                <a:cs typeface="+mj-cs"/>
              </a:rPr>
              <a:t>DIFF</a:t>
            </a:r>
            <a:endParaRPr lang="th-TH" altLang="ja-JP" sz="2000" b="0" cap="none" spc="0" dirty="0">
              <a:ln w="0"/>
              <a:solidFill>
                <a:schemeClr val="bg1"/>
              </a:solidFill>
              <a:cs typeface="+mj-cs"/>
            </a:endParaRPr>
          </a:p>
        </p:txBody>
      </p:sp>
    </p:spTree>
    <p:extLst>
      <p:ext uri="{BB962C8B-B14F-4D97-AF65-F5344CB8AC3E}">
        <p14:creationId xmlns:p14="http://schemas.microsoft.com/office/powerpoint/2010/main" val="310298205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正方形/長方形 39">
            <a:extLst>
              <a:ext uri="{FF2B5EF4-FFF2-40B4-BE49-F238E27FC236}">
                <a16:creationId xmlns:a16="http://schemas.microsoft.com/office/drawing/2014/main" id="{3148B572-9600-4A14-AEB6-C7A996F337A7}"/>
              </a:ext>
            </a:extLst>
          </p:cNvPr>
          <p:cNvSpPr/>
          <p:nvPr/>
        </p:nvSpPr>
        <p:spPr>
          <a:xfrm>
            <a:off x="853947" y="1089395"/>
            <a:ext cx="10534893" cy="662246"/>
          </a:xfrm>
          <a:prstGeom prst="rect">
            <a:avLst/>
          </a:prstGeom>
          <a:solidFill>
            <a:schemeClr val="bg1"/>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1200" dirty="0">
                <a:solidFill>
                  <a:schemeClr val="tx1"/>
                </a:solidFill>
              </a:rPr>
              <a:t>各設備の稼働状況をアンドン表示をします。各設備の状況がわかるとともに、生産数量、稼働時間、停止時間の累計の時間、回数を表示できます。</a:t>
            </a:r>
            <a:endParaRPr kumimoji="1" lang="en-US" altLang="ja-JP" sz="1200" dirty="0">
              <a:solidFill>
                <a:schemeClr val="tx1"/>
              </a:solidFill>
            </a:endParaRPr>
          </a:p>
          <a:p>
            <a:r>
              <a:rPr kumimoji="1" lang="ja-JP" altLang="en-US" sz="1200" dirty="0">
                <a:solidFill>
                  <a:schemeClr val="tx1"/>
                </a:solidFill>
              </a:rPr>
              <a:t>作業者、および管理者は、</a:t>
            </a:r>
            <a:r>
              <a:rPr kumimoji="1" lang="en-US" altLang="ja-JP" sz="1200" dirty="0">
                <a:solidFill>
                  <a:schemeClr val="tx1"/>
                </a:solidFill>
              </a:rPr>
              <a:t>TV</a:t>
            </a:r>
            <a:r>
              <a:rPr kumimoji="1" lang="ja-JP" altLang="en-US" sz="1200" dirty="0">
                <a:solidFill>
                  <a:schemeClr val="tx1"/>
                </a:solidFill>
              </a:rPr>
              <a:t>ディスプレイ、または</a:t>
            </a:r>
            <a:r>
              <a:rPr kumimoji="1" lang="en-US" altLang="ja-JP" sz="1200" dirty="0">
                <a:solidFill>
                  <a:schemeClr val="tx1"/>
                </a:solidFill>
              </a:rPr>
              <a:t>PC</a:t>
            </a:r>
            <a:r>
              <a:rPr kumimoji="1" lang="ja-JP" altLang="en-US" sz="1200" dirty="0">
                <a:solidFill>
                  <a:schemeClr val="tx1"/>
                </a:solidFill>
              </a:rPr>
              <a:t>でデータを確認することが可能です。</a:t>
            </a:r>
          </a:p>
        </p:txBody>
      </p:sp>
      <p:sp>
        <p:nvSpPr>
          <p:cNvPr id="4" name="フッター プレースホルダー 3">
            <a:extLst>
              <a:ext uri="{FF2B5EF4-FFF2-40B4-BE49-F238E27FC236}">
                <a16:creationId xmlns:a16="http://schemas.microsoft.com/office/drawing/2014/main" id="{61450EA6-AE1E-4921-A165-4638507DD3EF}"/>
              </a:ext>
            </a:extLst>
          </p:cNvPr>
          <p:cNvSpPr>
            <a:spLocks noGrp="1"/>
          </p:cNvSpPr>
          <p:nvPr>
            <p:ph type="ftr" sz="quarter" idx="11"/>
          </p:nvPr>
        </p:nvSpPr>
        <p:spPr/>
        <p:txBody>
          <a:bodyPr/>
          <a:lstStyle/>
          <a:p>
            <a:r>
              <a:rPr kumimoji="1" lang="en-US" altLang="ja-JP" sz="1200" dirty="0"/>
              <a:t>Copyright© TOMAS TECH CORPORATION. All rights reserved.</a:t>
            </a:r>
            <a:endParaRPr kumimoji="1" lang="ja-JP" altLang="en-US" sz="1200" dirty="0"/>
          </a:p>
        </p:txBody>
      </p:sp>
      <p:sp>
        <p:nvSpPr>
          <p:cNvPr id="5" name="スライド番号プレースホルダー 4">
            <a:extLst>
              <a:ext uri="{FF2B5EF4-FFF2-40B4-BE49-F238E27FC236}">
                <a16:creationId xmlns:a16="http://schemas.microsoft.com/office/drawing/2014/main" id="{E0DA0276-1D5F-45EF-AC15-6FD7C20CAAAD}"/>
              </a:ext>
            </a:extLst>
          </p:cNvPr>
          <p:cNvSpPr>
            <a:spLocks noGrp="1"/>
          </p:cNvSpPr>
          <p:nvPr>
            <p:ph type="sldNum" sz="quarter" idx="12"/>
          </p:nvPr>
        </p:nvSpPr>
        <p:spPr/>
        <p:txBody>
          <a:bodyPr/>
          <a:lstStyle/>
          <a:p>
            <a:fld id="{99C34D28-DE79-4B28-8B5E-B753BBC87275}" type="slidenum">
              <a:rPr kumimoji="1" lang="ja-JP" altLang="en-US" smtClean="0"/>
              <a:t>11</a:t>
            </a:fld>
            <a:endParaRPr kumimoji="1" lang="ja-JP" altLang="en-US"/>
          </a:p>
        </p:txBody>
      </p:sp>
      <p:sp>
        <p:nvSpPr>
          <p:cNvPr id="18" name="タイトル 1">
            <a:extLst>
              <a:ext uri="{FF2B5EF4-FFF2-40B4-BE49-F238E27FC236}">
                <a16:creationId xmlns:a16="http://schemas.microsoft.com/office/drawing/2014/main" id="{21284F11-5BA2-4086-836C-5BC3D1DE8748}"/>
              </a:ext>
            </a:extLst>
          </p:cNvPr>
          <p:cNvSpPr txBox="1">
            <a:spLocks/>
          </p:cNvSpPr>
          <p:nvPr/>
        </p:nvSpPr>
        <p:spPr>
          <a:xfrm>
            <a:off x="3020" y="78104"/>
            <a:ext cx="12188979" cy="666750"/>
          </a:xfrm>
          <a:prstGeom prst="rect">
            <a:avLst/>
          </a:prstGeom>
          <a:noFill/>
        </p:spPr>
        <p:txBody>
          <a:bodyPr vert="horz" lIns="91440" tIns="45720" rIns="91440" bIns="45720" rtlCol="0" anchor="b">
            <a:normAutofit/>
          </a:bodyPr>
          <a:lstStyle>
            <a:lvl1pPr algn="l" defTabSz="914400" rtl="0" eaLnBrk="1" latinLnBrk="0" hangingPunct="1">
              <a:lnSpc>
                <a:spcPct val="85000"/>
              </a:lnSpc>
              <a:spcBef>
                <a:spcPct val="0"/>
              </a:spcBef>
              <a:buNone/>
              <a:defRPr kumimoji="1" sz="4800" kern="1200" spc="-50" baseline="0">
                <a:solidFill>
                  <a:schemeClr val="tx1">
                    <a:lumMod val="75000"/>
                    <a:lumOff val="25000"/>
                  </a:schemeClr>
                </a:solidFill>
                <a:latin typeface="+mj-lt"/>
                <a:ea typeface="+mj-ea"/>
                <a:cs typeface="+mj-cs"/>
              </a:defRPr>
            </a:lvl1pPr>
          </a:lstStyle>
          <a:p>
            <a:r>
              <a:rPr lang="ja-JP" altLang="en-US" sz="3200" dirty="0">
                <a:solidFill>
                  <a:schemeClr val="tx1">
                    <a:lumMod val="75000"/>
                  </a:schemeClr>
                </a:solidFill>
              </a:rPr>
              <a:t>┃</a:t>
            </a:r>
            <a:r>
              <a:rPr lang="en-US" altLang="ja-JP" sz="3200" dirty="0">
                <a:solidFill>
                  <a:schemeClr val="tx1">
                    <a:lumMod val="75000"/>
                  </a:schemeClr>
                </a:solidFill>
              </a:rPr>
              <a:t>Operation monitoring system Function</a:t>
            </a:r>
            <a:endParaRPr lang="ja-JP" altLang="en-US" sz="3200" dirty="0">
              <a:solidFill>
                <a:schemeClr val="tx1">
                  <a:lumMod val="75000"/>
                </a:schemeClr>
              </a:solidFill>
            </a:endParaRPr>
          </a:p>
        </p:txBody>
      </p:sp>
      <p:sp>
        <p:nvSpPr>
          <p:cNvPr id="39" name="四角形: 角を丸くする 38">
            <a:extLst>
              <a:ext uri="{FF2B5EF4-FFF2-40B4-BE49-F238E27FC236}">
                <a16:creationId xmlns:a16="http://schemas.microsoft.com/office/drawing/2014/main" id="{2357E999-F621-48BE-8E2D-A20D34CEAA53}"/>
              </a:ext>
            </a:extLst>
          </p:cNvPr>
          <p:cNvSpPr/>
          <p:nvPr/>
        </p:nvSpPr>
        <p:spPr>
          <a:xfrm>
            <a:off x="570165" y="816367"/>
            <a:ext cx="2079055" cy="302217"/>
          </a:xfrm>
          <a:prstGeom prst="roundRect">
            <a:avLst/>
          </a:prstGeom>
          <a:solidFill>
            <a:schemeClr val="tx2"/>
          </a:solidFill>
          <a:ln w="3175">
            <a:solidFill>
              <a:schemeClr val="accent2"/>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200" dirty="0">
                <a:solidFill>
                  <a:schemeClr val="bg1"/>
                </a:solidFill>
              </a:rPr>
              <a:t>アンドン表示板</a:t>
            </a:r>
          </a:p>
        </p:txBody>
      </p:sp>
      <p:pic>
        <p:nvPicPr>
          <p:cNvPr id="482" name="図 481">
            <a:extLst>
              <a:ext uri="{FF2B5EF4-FFF2-40B4-BE49-F238E27FC236}">
                <a16:creationId xmlns:a16="http://schemas.microsoft.com/office/drawing/2014/main" id="{30A6B1EC-059D-654E-2C53-42D387D0608B}"/>
              </a:ext>
            </a:extLst>
          </p:cNvPr>
          <p:cNvPicPr>
            <a:picLocks noChangeAspect="1"/>
          </p:cNvPicPr>
          <p:nvPr/>
        </p:nvPicPr>
        <p:blipFill rotWithShape="1">
          <a:blip r:embed="rId2"/>
          <a:srcRect t="8017"/>
          <a:stretch/>
        </p:blipFill>
        <p:spPr>
          <a:xfrm>
            <a:off x="984142" y="2148513"/>
            <a:ext cx="9856382" cy="4144692"/>
          </a:xfrm>
          <a:prstGeom prst="rect">
            <a:avLst/>
          </a:prstGeom>
        </p:spPr>
      </p:pic>
      <p:pic>
        <p:nvPicPr>
          <p:cNvPr id="483" name="図 482">
            <a:extLst>
              <a:ext uri="{FF2B5EF4-FFF2-40B4-BE49-F238E27FC236}">
                <a16:creationId xmlns:a16="http://schemas.microsoft.com/office/drawing/2014/main" id="{C3582302-BCCD-52C4-BC33-A2513637AF8B}"/>
              </a:ext>
            </a:extLst>
          </p:cNvPr>
          <p:cNvPicPr>
            <a:picLocks noChangeAspect="1"/>
          </p:cNvPicPr>
          <p:nvPr/>
        </p:nvPicPr>
        <p:blipFill>
          <a:blip r:embed="rId3"/>
          <a:stretch>
            <a:fillRect/>
          </a:stretch>
        </p:blipFill>
        <p:spPr>
          <a:xfrm>
            <a:off x="1040933" y="2214880"/>
            <a:ext cx="640135" cy="198768"/>
          </a:xfrm>
          <a:prstGeom prst="rect">
            <a:avLst/>
          </a:prstGeom>
        </p:spPr>
      </p:pic>
      <p:pic>
        <p:nvPicPr>
          <p:cNvPr id="484" name="図 483">
            <a:extLst>
              <a:ext uri="{FF2B5EF4-FFF2-40B4-BE49-F238E27FC236}">
                <a16:creationId xmlns:a16="http://schemas.microsoft.com/office/drawing/2014/main" id="{364F46F4-591F-E910-4E42-87F360FF6222}"/>
              </a:ext>
            </a:extLst>
          </p:cNvPr>
          <p:cNvPicPr>
            <a:picLocks noChangeAspect="1"/>
          </p:cNvPicPr>
          <p:nvPr/>
        </p:nvPicPr>
        <p:blipFill>
          <a:blip r:embed="rId4"/>
          <a:stretch>
            <a:fillRect/>
          </a:stretch>
        </p:blipFill>
        <p:spPr>
          <a:xfrm>
            <a:off x="1254311" y="2440771"/>
            <a:ext cx="426757" cy="132249"/>
          </a:xfrm>
          <a:prstGeom prst="rect">
            <a:avLst/>
          </a:prstGeom>
        </p:spPr>
      </p:pic>
      <p:pic>
        <p:nvPicPr>
          <p:cNvPr id="485" name="図 484">
            <a:extLst>
              <a:ext uri="{FF2B5EF4-FFF2-40B4-BE49-F238E27FC236}">
                <a16:creationId xmlns:a16="http://schemas.microsoft.com/office/drawing/2014/main" id="{11351D67-49BD-9041-CBF4-B23571F95949}"/>
              </a:ext>
            </a:extLst>
          </p:cNvPr>
          <p:cNvPicPr>
            <a:picLocks noChangeAspect="1"/>
          </p:cNvPicPr>
          <p:nvPr/>
        </p:nvPicPr>
        <p:blipFill>
          <a:blip r:embed="rId4"/>
          <a:stretch>
            <a:fillRect/>
          </a:stretch>
        </p:blipFill>
        <p:spPr>
          <a:xfrm>
            <a:off x="1254311" y="2620964"/>
            <a:ext cx="396690" cy="132249"/>
          </a:xfrm>
          <a:prstGeom prst="rect">
            <a:avLst/>
          </a:prstGeom>
        </p:spPr>
      </p:pic>
      <p:pic>
        <p:nvPicPr>
          <p:cNvPr id="486" name="図 485">
            <a:extLst>
              <a:ext uri="{FF2B5EF4-FFF2-40B4-BE49-F238E27FC236}">
                <a16:creationId xmlns:a16="http://schemas.microsoft.com/office/drawing/2014/main" id="{D3D38508-5850-A446-0A7A-4D81929B96DF}"/>
              </a:ext>
            </a:extLst>
          </p:cNvPr>
          <p:cNvPicPr>
            <a:picLocks noChangeAspect="1"/>
          </p:cNvPicPr>
          <p:nvPr/>
        </p:nvPicPr>
        <p:blipFill>
          <a:blip r:embed="rId4"/>
          <a:stretch>
            <a:fillRect/>
          </a:stretch>
        </p:blipFill>
        <p:spPr>
          <a:xfrm>
            <a:off x="1254311" y="2801157"/>
            <a:ext cx="396690" cy="132249"/>
          </a:xfrm>
          <a:prstGeom prst="rect">
            <a:avLst/>
          </a:prstGeom>
        </p:spPr>
      </p:pic>
      <p:pic>
        <p:nvPicPr>
          <p:cNvPr id="487" name="図 486">
            <a:extLst>
              <a:ext uri="{FF2B5EF4-FFF2-40B4-BE49-F238E27FC236}">
                <a16:creationId xmlns:a16="http://schemas.microsoft.com/office/drawing/2014/main" id="{6662F997-7204-A13F-5493-BF1B0950F159}"/>
              </a:ext>
            </a:extLst>
          </p:cNvPr>
          <p:cNvPicPr>
            <a:picLocks noChangeAspect="1"/>
          </p:cNvPicPr>
          <p:nvPr/>
        </p:nvPicPr>
        <p:blipFill>
          <a:blip r:embed="rId4"/>
          <a:stretch>
            <a:fillRect/>
          </a:stretch>
        </p:blipFill>
        <p:spPr>
          <a:xfrm>
            <a:off x="1900741" y="2620964"/>
            <a:ext cx="118559" cy="107421"/>
          </a:xfrm>
          <a:prstGeom prst="rect">
            <a:avLst/>
          </a:prstGeom>
        </p:spPr>
      </p:pic>
      <p:pic>
        <p:nvPicPr>
          <p:cNvPr id="488" name="図 487">
            <a:extLst>
              <a:ext uri="{FF2B5EF4-FFF2-40B4-BE49-F238E27FC236}">
                <a16:creationId xmlns:a16="http://schemas.microsoft.com/office/drawing/2014/main" id="{CB321126-9806-C747-34FF-09C83BA6584C}"/>
              </a:ext>
            </a:extLst>
          </p:cNvPr>
          <p:cNvPicPr>
            <a:picLocks noChangeAspect="1"/>
          </p:cNvPicPr>
          <p:nvPr/>
        </p:nvPicPr>
        <p:blipFill>
          <a:blip r:embed="rId4"/>
          <a:stretch>
            <a:fillRect/>
          </a:stretch>
        </p:blipFill>
        <p:spPr>
          <a:xfrm>
            <a:off x="1900741" y="2801157"/>
            <a:ext cx="118559" cy="107421"/>
          </a:xfrm>
          <a:prstGeom prst="rect">
            <a:avLst/>
          </a:prstGeom>
        </p:spPr>
      </p:pic>
      <p:pic>
        <p:nvPicPr>
          <p:cNvPr id="489" name="図 488">
            <a:extLst>
              <a:ext uri="{FF2B5EF4-FFF2-40B4-BE49-F238E27FC236}">
                <a16:creationId xmlns:a16="http://schemas.microsoft.com/office/drawing/2014/main" id="{9B410209-5F45-E8C7-7929-927425BD699D}"/>
              </a:ext>
            </a:extLst>
          </p:cNvPr>
          <p:cNvPicPr>
            <a:picLocks noChangeAspect="1"/>
          </p:cNvPicPr>
          <p:nvPr/>
        </p:nvPicPr>
        <p:blipFill>
          <a:blip r:embed="rId4"/>
          <a:stretch>
            <a:fillRect/>
          </a:stretch>
        </p:blipFill>
        <p:spPr>
          <a:xfrm>
            <a:off x="1879787" y="2981351"/>
            <a:ext cx="70934" cy="59030"/>
          </a:xfrm>
          <a:prstGeom prst="rect">
            <a:avLst/>
          </a:prstGeom>
        </p:spPr>
      </p:pic>
      <p:sp>
        <p:nvSpPr>
          <p:cNvPr id="490" name="テキスト ボックス 489">
            <a:extLst>
              <a:ext uri="{FF2B5EF4-FFF2-40B4-BE49-F238E27FC236}">
                <a16:creationId xmlns:a16="http://schemas.microsoft.com/office/drawing/2014/main" id="{73D75497-74B3-D3C7-40B4-3C05FEDCD491}"/>
              </a:ext>
            </a:extLst>
          </p:cNvPr>
          <p:cNvSpPr txBox="1"/>
          <p:nvPr/>
        </p:nvSpPr>
        <p:spPr>
          <a:xfrm>
            <a:off x="1801271" y="2599392"/>
            <a:ext cx="271228" cy="153888"/>
          </a:xfrm>
          <a:prstGeom prst="rect">
            <a:avLst/>
          </a:prstGeom>
          <a:noFill/>
        </p:spPr>
        <p:txBody>
          <a:bodyPr wrap="none" rtlCol="0">
            <a:spAutoFit/>
          </a:bodyPr>
          <a:lstStyle/>
          <a:p>
            <a:r>
              <a:rPr kumimoji="1" lang="en-US" altLang="ja-JP" sz="400" i="1" dirty="0">
                <a:solidFill>
                  <a:schemeClr val="bg1"/>
                </a:solidFill>
              </a:rPr>
              <a:t>min</a:t>
            </a:r>
            <a:endParaRPr kumimoji="1" lang="ja-JP" altLang="en-US" sz="400" i="1" dirty="0">
              <a:solidFill>
                <a:schemeClr val="bg1"/>
              </a:solidFill>
            </a:endParaRPr>
          </a:p>
        </p:txBody>
      </p:sp>
      <p:sp>
        <p:nvSpPr>
          <p:cNvPr id="491" name="テキスト ボックス 490">
            <a:extLst>
              <a:ext uri="{FF2B5EF4-FFF2-40B4-BE49-F238E27FC236}">
                <a16:creationId xmlns:a16="http://schemas.microsoft.com/office/drawing/2014/main" id="{54AC5D62-393D-DED3-37D5-8F77E1D9DE21}"/>
              </a:ext>
            </a:extLst>
          </p:cNvPr>
          <p:cNvSpPr txBox="1"/>
          <p:nvPr/>
        </p:nvSpPr>
        <p:spPr>
          <a:xfrm>
            <a:off x="1801271" y="2780210"/>
            <a:ext cx="271228" cy="153888"/>
          </a:xfrm>
          <a:prstGeom prst="rect">
            <a:avLst/>
          </a:prstGeom>
          <a:noFill/>
        </p:spPr>
        <p:txBody>
          <a:bodyPr wrap="none" rtlCol="0">
            <a:spAutoFit/>
          </a:bodyPr>
          <a:lstStyle/>
          <a:p>
            <a:r>
              <a:rPr kumimoji="1" lang="en-US" altLang="ja-JP" sz="400" i="1" dirty="0">
                <a:solidFill>
                  <a:schemeClr val="bg1"/>
                </a:solidFill>
              </a:rPr>
              <a:t>min</a:t>
            </a:r>
            <a:endParaRPr kumimoji="1" lang="ja-JP" altLang="en-US" sz="400" i="1" dirty="0">
              <a:solidFill>
                <a:schemeClr val="bg1"/>
              </a:solidFill>
            </a:endParaRPr>
          </a:p>
        </p:txBody>
      </p:sp>
      <p:pic>
        <p:nvPicPr>
          <p:cNvPr id="492" name="図 491">
            <a:extLst>
              <a:ext uri="{FF2B5EF4-FFF2-40B4-BE49-F238E27FC236}">
                <a16:creationId xmlns:a16="http://schemas.microsoft.com/office/drawing/2014/main" id="{D209CBE7-8FAE-A37C-7F43-FAAFCB9B970C}"/>
              </a:ext>
            </a:extLst>
          </p:cNvPr>
          <p:cNvPicPr>
            <a:picLocks noChangeAspect="1"/>
          </p:cNvPicPr>
          <p:nvPr/>
        </p:nvPicPr>
        <p:blipFill>
          <a:blip r:embed="rId3"/>
          <a:stretch>
            <a:fillRect/>
          </a:stretch>
        </p:blipFill>
        <p:spPr>
          <a:xfrm>
            <a:off x="3136433" y="2214880"/>
            <a:ext cx="640135" cy="198768"/>
          </a:xfrm>
          <a:prstGeom prst="rect">
            <a:avLst/>
          </a:prstGeom>
        </p:spPr>
      </p:pic>
      <p:pic>
        <p:nvPicPr>
          <p:cNvPr id="493" name="図 492">
            <a:extLst>
              <a:ext uri="{FF2B5EF4-FFF2-40B4-BE49-F238E27FC236}">
                <a16:creationId xmlns:a16="http://schemas.microsoft.com/office/drawing/2014/main" id="{77162F33-3182-F7BB-E088-EC01555C7FF5}"/>
              </a:ext>
            </a:extLst>
          </p:cNvPr>
          <p:cNvPicPr>
            <a:picLocks noChangeAspect="1"/>
          </p:cNvPicPr>
          <p:nvPr/>
        </p:nvPicPr>
        <p:blipFill>
          <a:blip r:embed="rId4"/>
          <a:stretch>
            <a:fillRect/>
          </a:stretch>
        </p:blipFill>
        <p:spPr>
          <a:xfrm>
            <a:off x="3349811" y="2440771"/>
            <a:ext cx="426757" cy="132249"/>
          </a:xfrm>
          <a:prstGeom prst="rect">
            <a:avLst/>
          </a:prstGeom>
        </p:spPr>
      </p:pic>
      <p:pic>
        <p:nvPicPr>
          <p:cNvPr id="494" name="図 493">
            <a:extLst>
              <a:ext uri="{FF2B5EF4-FFF2-40B4-BE49-F238E27FC236}">
                <a16:creationId xmlns:a16="http://schemas.microsoft.com/office/drawing/2014/main" id="{C8074C8F-5ADC-A33C-E765-66F3EE9064AA}"/>
              </a:ext>
            </a:extLst>
          </p:cNvPr>
          <p:cNvPicPr>
            <a:picLocks noChangeAspect="1"/>
          </p:cNvPicPr>
          <p:nvPr/>
        </p:nvPicPr>
        <p:blipFill>
          <a:blip r:embed="rId4"/>
          <a:stretch>
            <a:fillRect/>
          </a:stretch>
        </p:blipFill>
        <p:spPr>
          <a:xfrm>
            <a:off x="3349811" y="2620964"/>
            <a:ext cx="396690" cy="132249"/>
          </a:xfrm>
          <a:prstGeom prst="rect">
            <a:avLst/>
          </a:prstGeom>
        </p:spPr>
      </p:pic>
      <p:pic>
        <p:nvPicPr>
          <p:cNvPr id="495" name="図 494">
            <a:extLst>
              <a:ext uri="{FF2B5EF4-FFF2-40B4-BE49-F238E27FC236}">
                <a16:creationId xmlns:a16="http://schemas.microsoft.com/office/drawing/2014/main" id="{647633A5-7796-6B0F-FB9A-095039626DB3}"/>
              </a:ext>
            </a:extLst>
          </p:cNvPr>
          <p:cNvPicPr>
            <a:picLocks noChangeAspect="1"/>
          </p:cNvPicPr>
          <p:nvPr/>
        </p:nvPicPr>
        <p:blipFill>
          <a:blip r:embed="rId4"/>
          <a:stretch>
            <a:fillRect/>
          </a:stretch>
        </p:blipFill>
        <p:spPr>
          <a:xfrm>
            <a:off x="3349811" y="2801157"/>
            <a:ext cx="396690" cy="132249"/>
          </a:xfrm>
          <a:prstGeom prst="rect">
            <a:avLst/>
          </a:prstGeom>
        </p:spPr>
      </p:pic>
      <p:pic>
        <p:nvPicPr>
          <p:cNvPr id="496" name="図 495">
            <a:extLst>
              <a:ext uri="{FF2B5EF4-FFF2-40B4-BE49-F238E27FC236}">
                <a16:creationId xmlns:a16="http://schemas.microsoft.com/office/drawing/2014/main" id="{95DD7600-710C-0A09-9696-26A1FBFCDE65}"/>
              </a:ext>
            </a:extLst>
          </p:cNvPr>
          <p:cNvPicPr>
            <a:picLocks noChangeAspect="1"/>
          </p:cNvPicPr>
          <p:nvPr/>
        </p:nvPicPr>
        <p:blipFill>
          <a:blip r:embed="rId4"/>
          <a:stretch>
            <a:fillRect/>
          </a:stretch>
        </p:blipFill>
        <p:spPr>
          <a:xfrm>
            <a:off x="3996241" y="2620964"/>
            <a:ext cx="118559" cy="107421"/>
          </a:xfrm>
          <a:prstGeom prst="rect">
            <a:avLst/>
          </a:prstGeom>
        </p:spPr>
      </p:pic>
      <p:pic>
        <p:nvPicPr>
          <p:cNvPr id="497" name="図 496">
            <a:extLst>
              <a:ext uri="{FF2B5EF4-FFF2-40B4-BE49-F238E27FC236}">
                <a16:creationId xmlns:a16="http://schemas.microsoft.com/office/drawing/2014/main" id="{32CAA240-7825-3F60-6D02-F61588BF5CC2}"/>
              </a:ext>
            </a:extLst>
          </p:cNvPr>
          <p:cNvPicPr>
            <a:picLocks noChangeAspect="1"/>
          </p:cNvPicPr>
          <p:nvPr/>
        </p:nvPicPr>
        <p:blipFill>
          <a:blip r:embed="rId4"/>
          <a:stretch>
            <a:fillRect/>
          </a:stretch>
        </p:blipFill>
        <p:spPr>
          <a:xfrm>
            <a:off x="3996241" y="2801157"/>
            <a:ext cx="118559" cy="107421"/>
          </a:xfrm>
          <a:prstGeom prst="rect">
            <a:avLst/>
          </a:prstGeom>
        </p:spPr>
      </p:pic>
      <p:pic>
        <p:nvPicPr>
          <p:cNvPr id="498" name="図 497">
            <a:extLst>
              <a:ext uri="{FF2B5EF4-FFF2-40B4-BE49-F238E27FC236}">
                <a16:creationId xmlns:a16="http://schemas.microsoft.com/office/drawing/2014/main" id="{F2E3F463-4CA7-5E9F-3A71-5F5240BC90AA}"/>
              </a:ext>
            </a:extLst>
          </p:cNvPr>
          <p:cNvPicPr>
            <a:picLocks noChangeAspect="1"/>
          </p:cNvPicPr>
          <p:nvPr/>
        </p:nvPicPr>
        <p:blipFill>
          <a:blip r:embed="rId4"/>
          <a:stretch>
            <a:fillRect/>
          </a:stretch>
        </p:blipFill>
        <p:spPr>
          <a:xfrm>
            <a:off x="3975287" y="2981351"/>
            <a:ext cx="70934" cy="59030"/>
          </a:xfrm>
          <a:prstGeom prst="rect">
            <a:avLst/>
          </a:prstGeom>
        </p:spPr>
      </p:pic>
      <p:sp>
        <p:nvSpPr>
          <p:cNvPr id="499" name="テキスト ボックス 498">
            <a:extLst>
              <a:ext uri="{FF2B5EF4-FFF2-40B4-BE49-F238E27FC236}">
                <a16:creationId xmlns:a16="http://schemas.microsoft.com/office/drawing/2014/main" id="{2B23EB77-2434-9DEA-C88B-FEF58C3C053E}"/>
              </a:ext>
            </a:extLst>
          </p:cNvPr>
          <p:cNvSpPr txBox="1"/>
          <p:nvPr/>
        </p:nvSpPr>
        <p:spPr>
          <a:xfrm>
            <a:off x="3896771" y="2599392"/>
            <a:ext cx="271228" cy="153888"/>
          </a:xfrm>
          <a:prstGeom prst="rect">
            <a:avLst/>
          </a:prstGeom>
          <a:noFill/>
        </p:spPr>
        <p:txBody>
          <a:bodyPr wrap="none" rtlCol="0">
            <a:spAutoFit/>
          </a:bodyPr>
          <a:lstStyle/>
          <a:p>
            <a:r>
              <a:rPr kumimoji="1" lang="en-US" altLang="ja-JP" sz="400" i="1" dirty="0">
                <a:solidFill>
                  <a:schemeClr val="bg1"/>
                </a:solidFill>
              </a:rPr>
              <a:t>min</a:t>
            </a:r>
            <a:endParaRPr kumimoji="1" lang="ja-JP" altLang="en-US" sz="400" i="1" dirty="0">
              <a:solidFill>
                <a:schemeClr val="bg1"/>
              </a:solidFill>
            </a:endParaRPr>
          </a:p>
        </p:txBody>
      </p:sp>
      <p:sp>
        <p:nvSpPr>
          <p:cNvPr id="500" name="テキスト ボックス 499">
            <a:extLst>
              <a:ext uri="{FF2B5EF4-FFF2-40B4-BE49-F238E27FC236}">
                <a16:creationId xmlns:a16="http://schemas.microsoft.com/office/drawing/2014/main" id="{EF6839E0-582B-B786-7582-0BA34AE4AC79}"/>
              </a:ext>
            </a:extLst>
          </p:cNvPr>
          <p:cNvSpPr txBox="1"/>
          <p:nvPr/>
        </p:nvSpPr>
        <p:spPr>
          <a:xfrm>
            <a:off x="3896771" y="2780210"/>
            <a:ext cx="271228" cy="153888"/>
          </a:xfrm>
          <a:prstGeom prst="rect">
            <a:avLst/>
          </a:prstGeom>
          <a:noFill/>
        </p:spPr>
        <p:txBody>
          <a:bodyPr wrap="none" rtlCol="0">
            <a:spAutoFit/>
          </a:bodyPr>
          <a:lstStyle/>
          <a:p>
            <a:r>
              <a:rPr kumimoji="1" lang="en-US" altLang="ja-JP" sz="400" i="1" dirty="0">
                <a:solidFill>
                  <a:schemeClr val="bg1"/>
                </a:solidFill>
              </a:rPr>
              <a:t>min</a:t>
            </a:r>
            <a:endParaRPr kumimoji="1" lang="ja-JP" altLang="en-US" sz="400" i="1" dirty="0">
              <a:solidFill>
                <a:schemeClr val="bg1"/>
              </a:solidFill>
            </a:endParaRPr>
          </a:p>
        </p:txBody>
      </p:sp>
      <p:sp>
        <p:nvSpPr>
          <p:cNvPr id="501" name="テキスト ボックス 500">
            <a:extLst>
              <a:ext uri="{FF2B5EF4-FFF2-40B4-BE49-F238E27FC236}">
                <a16:creationId xmlns:a16="http://schemas.microsoft.com/office/drawing/2014/main" id="{71CA98FC-AE8A-0E56-6B41-89642EC9D69C}"/>
              </a:ext>
            </a:extLst>
          </p:cNvPr>
          <p:cNvSpPr txBox="1"/>
          <p:nvPr/>
        </p:nvSpPr>
        <p:spPr>
          <a:xfrm>
            <a:off x="3070270" y="2166936"/>
            <a:ext cx="1105490" cy="246221"/>
          </a:xfrm>
          <a:prstGeom prst="rect">
            <a:avLst/>
          </a:prstGeom>
          <a:noFill/>
        </p:spPr>
        <p:txBody>
          <a:bodyPr wrap="square" rtlCol="0">
            <a:spAutoFit/>
          </a:bodyPr>
          <a:lstStyle/>
          <a:p>
            <a:r>
              <a:rPr kumimoji="1" lang="en-US" altLang="ja-JP" sz="500" b="1" i="1" dirty="0">
                <a:solidFill>
                  <a:schemeClr val="bg1"/>
                </a:solidFill>
              </a:rPr>
              <a:t>Production line A</a:t>
            </a:r>
          </a:p>
          <a:p>
            <a:r>
              <a:rPr kumimoji="1" lang="en-US" altLang="ja-JP" sz="500" b="1" i="1" dirty="0">
                <a:solidFill>
                  <a:schemeClr val="bg1"/>
                </a:solidFill>
              </a:rPr>
              <a:t>Processing machine 1 process</a:t>
            </a:r>
            <a:endParaRPr kumimoji="1" lang="ja-JP" altLang="en-US" sz="300" b="1" i="1" dirty="0">
              <a:solidFill>
                <a:schemeClr val="bg1"/>
              </a:solidFill>
            </a:endParaRPr>
          </a:p>
        </p:txBody>
      </p:sp>
      <p:pic>
        <p:nvPicPr>
          <p:cNvPr id="502" name="図 501">
            <a:extLst>
              <a:ext uri="{FF2B5EF4-FFF2-40B4-BE49-F238E27FC236}">
                <a16:creationId xmlns:a16="http://schemas.microsoft.com/office/drawing/2014/main" id="{1E5FD5FB-A953-F4AB-8CCA-5AFFD5DE620E}"/>
              </a:ext>
            </a:extLst>
          </p:cNvPr>
          <p:cNvPicPr>
            <a:picLocks noChangeAspect="1"/>
          </p:cNvPicPr>
          <p:nvPr/>
        </p:nvPicPr>
        <p:blipFill>
          <a:blip r:embed="rId3"/>
          <a:stretch>
            <a:fillRect/>
          </a:stretch>
        </p:blipFill>
        <p:spPr>
          <a:xfrm>
            <a:off x="6291164" y="2214880"/>
            <a:ext cx="640135" cy="198768"/>
          </a:xfrm>
          <a:prstGeom prst="rect">
            <a:avLst/>
          </a:prstGeom>
        </p:spPr>
      </p:pic>
      <p:pic>
        <p:nvPicPr>
          <p:cNvPr id="503" name="図 502">
            <a:extLst>
              <a:ext uri="{FF2B5EF4-FFF2-40B4-BE49-F238E27FC236}">
                <a16:creationId xmlns:a16="http://schemas.microsoft.com/office/drawing/2014/main" id="{98DB9992-7C17-2F86-0AFE-28E5F372A32F}"/>
              </a:ext>
            </a:extLst>
          </p:cNvPr>
          <p:cNvPicPr>
            <a:picLocks noChangeAspect="1"/>
          </p:cNvPicPr>
          <p:nvPr/>
        </p:nvPicPr>
        <p:blipFill>
          <a:blip r:embed="rId4"/>
          <a:stretch>
            <a:fillRect/>
          </a:stretch>
        </p:blipFill>
        <p:spPr>
          <a:xfrm>
            <a:off x="6504542" y="2440771"/>
            <a:ext cx="426757" cy="132249"/>
          </a:xfrm>
          <a:prstGeom prst="rect">
            <a:avLst/>
          </a:prstGeom>
        </p:spPr>
      </p:pic>
      <p:pic>
        <p:nvPicPr>
          <p:cNvPr id="504" name="図 503">
            <a:extLst>
              <a:ext uri="{FF2B5EF4-FFF2-40B4-BE49-F238E27FC236}">
                <a16:creationId xmlns:a16="http://schemas.microsoft.com/office/drawing/2014/main" id="{860DF747-3FA5-DAE1-716D-21B89793D464}"/>
              </a:ext>
            </a:extLst>
          </p:cNvPr>
          <p:cNvPicPr>
            <a:picLocks noChangeAspect="1"/>
          </p:cNvPicPr>
          <p:nvPr/>
        </p:nvPicPr>
        <p:blipFill>
          <a:blip r:embed="rId4"/>
          <a:stretch>
            <a:fillRect/>
          </a:stretch>
        </p:blipFill>
        <p:spPr>
          <a:xfrm>
            <a:off x="6504542" y="2620964"/>
            <a:ext cx="396690" cy="132249"/>
          </a:xfrm>
          <a:prstGeom prst="rect">
            <a:avLst/>
          </a:prstGeom>
        </p:spPr>
      </p:pic>
      <p:pic>
        <p:nvPicPr>
          <p:cNvPr id="505" name="図 504">
            <a:extLst>
              <a:ext uri="{FF2B5EF4-FFF2-40B4-BE49-F238E27FC236}">
                <a16:creationId xmlns:a16="http://schemas.microsoft.com/office/drawing/2014/main" id="{948BCEFA-74DF-961F-FE68-9307C96FC0EB}"/>
              </a:ext>
            </a:extLst>
          </p:cNvPr>
          <p:cNvPicPr>
            <a:picLocks noChangeAspect="1"/>
          </p:cNvPicPr>
          <p:nvPr/>
        </p:nvPicPr>
        <p:blipFill>
          <a:blip r:embed="rId4"/>
          <a:stretch>
            <a:fillRect/>
          </a:stretch>
        </p:blipFill>
        <p:spPr>
          <a:xfrm>
            <a:off x="6504542" y="2801157"/>
            <a:ext cx="396690" cy="132249"/>
          </a:xfrm>
          <a:prstGeom prst="rect">
            <a:avLst/>
          </a:prstGeom>
        </p:spPr>
      </p:pic>
      <p:pic>
        <p:nvPicPr>
          <p:cNvPr id="506" name="図 505">
            <a:extLst>
              <a:ext uri="{FF2B5EF4-FFF2-40B4-BE49-F238E27FC236}">
                <a16:creationId xmlns:a16="http://schemas.microsoft.com/office/drawing/2014/main" id="{4F3F1620-8494-04E6-4187-FF738EE994E1}"/>
              </a:ext>
            </a:extLst>
          </p:cNvPr>
          <p:cNvPicPr>
            <a:picLocks noChangeAspect="1"/>
          </p:cNvPicPr>
          <p:nvPr/>
        </p:nvPicPr>
        <p:blipFill>
          <a:blip r:embed="rId4"/>
          <a:stretch>
            <a:fillRect/>
          </a:stretch>
        </p:blipFill>
        <p:spPr>
          <a:xfrm>
            <a:off x="7150972" y="2620964"/>
            <a:ext cx="118559" cy="107421"/>
          </a:xfrm>
          <a:prstGeom prst="rect">
            <a:avLst/>
          </a:prstGeom>
        </p:spPr>
      </p:pic>
      <p:pic>
        <p:nvPicPr>
          <p:cNvPr id="507" name="図 506">
            <a:extLst>
              <a:ext uri="{FF2B5EF4-FFF2-40B4-BE49-F238E27FC236}">
                <a16:creationId xmlns:a16="http://schemas.microsoft.com/office/drawing/2014/main" id="{B4F960C1-B804-8ACE-FFB6-48E992A4C658}"/>
              </a:ext>
            </a:extLst>
          </p:cNvPr>
          <p:cNvPicPr>
            <a:picLocks noChangeAspect="1"/>
          </p:cNvPicPr>
          <p:nvPr/>
        </p:nvPicPr>
        <p:blipFill>
          <a:blip r:embed="rId4"/>
          <a:stretch>
            <a:fillRect/>
          </a:stretch>
        </p:blipFill>
        <p:spPr>
          <a:xfrm>
            <a:off x="7150972" y="2801157"/>
            <a:ext cx="118559" cy="107421"/>
          </a:xfrm>
          <a:prstGeom prst="rect">
            <a:avLst/>
          </a:prstGeom>
        </p:spPr>
      </p:pic>
      <p:pic>
        <p:nvPicPr>
          <p:cNvPr id="508" name="図 507">
            <a:extLst>
              <a:ext uri="{FF2B5EF4-FFF2-40B4-BE49-F238E27FC236}">
                <a16:creationId xmlns:a16="http://schemas.microsoft.com/office/drawing/2014/main" id="{FB198A72-49E6-B441-A212-9604A7FFF076}"/>
              </a:ext>
            </a:extLst>
          </p:cNvPr>
          <p:cNvPicPr>
            <a:picLocks noChangeAspect="1"/>
          </p:cNvPicPr>
          <p:nvPr/>
        </p:nvPicPr>
        <p:blipFill>
          <a:blip r:embed="rId4"/>
          <a:stretch>
            <a:fillRect/>
          </a:stretch>
        </p:blipFill>
        <p:spPr>
          <a:xfrm>
            <a:off x="7130018" y="2981351"/>
            <a:ext cx="70934" cy="59030"/>
          </a:xfrm>
          <a:prstGeom prst="rect">
            <a:avLst/>
          </a:prstGeom>
        </p:spPr>
      </p:pic>
      <p:sp>
        <p:nvSpPr>
          <p:cNvPr id="509" name="テキスト ボックス 508">
            <a:extLst>
              <a:ext uri="{FF2B5EF4-FFF2-40B4-BE49-F238E27FC236}">
                <a16:creationId xmlns:a16="http://schemas.microsoft.com/office/drawing/2014/main" id="{09CEBE1B-EA31-C241-CE6C-051FEA03B346}"/>
              </a:ext>
            </a:extLst>
          </p:cNvPr>
          <p:cNvSpPr txBox="1"/>
          <p:nvPr/>
        </p:nvSpPr>
        <p:spPr>
          <a:xfrm>
            <a:off x="7051502" y="2599392"/>
            <a:ext cx="271228" cy="153888"/>
          </a:xfrm>
          <a:prstGeom prst="rect">
            <a:avLst/>
          </a:prstGeom>
          <a:noFill/>
        </p:spPr>
        <p:txBody>
          <a:bodyPr wrap="none" rtlCol="0">
            <a:spAutoFit/>
          </a:bodyPr>
          <a:lstStyle/>
          <a:p>
            <a:r>
              <a:rPr kumimoji="1" lang="en-US" altLang="ja-JP" sz="400" i="1" dirty="0">
                <a:solidFill>
                  <a:schemeClr val="bg1"/>
                </a:solidFill>
              </a:rPr>
              <a:t>min</a:t>
            </a:r>
            <a:endParaRPr kumimoji="1" lang="ja-JP" altLang="en-US" sz="400" i="1" dirty="0">
              <a:solidFill>
                <a:schemeClr val="bg1"/>
              </a:solidFill>
            </a:endParaRPr>
          </a:p>
        </p:txBody>
      </p:sp>
      <p:sp>
        <p:nvSpPr>
          <p:cNvPr id="510" name="テキスト ボックス 509">
            <a:extLst>
              <a:ext uri="{FF2B5EF4-FFF2-40B4-BE49-F238E27FC236}">
                <a16:creationId xmlns:a16="http://schemas.microsoft.com/office/drawing/2014/main" id="{D9C9C9BA-9B7A-68DC-AC1C-5B638071C31F}"/>
              </a:ext>
            </a:extLst>
          </p:cNvPr>
          <p:cNvSpPr txBox="1"/>
          <p:nvPr/>
        </p:nvSpPr>
        <p:spPr>
          <a:xfrm>
            <a:off x="7051502" y="2780210"/>
            <a:ext cx="271228" cy="153888"/>
          </a:xfrm>
          <a:prstGeom prst="rect">
            <a:avLst/>
          </a:prstGeom>
          <a:noFill/>
        </p:spPr>
        <p:txBody>
          <a:bodyPr wrap="none" rtlCol="0">
            <a:spAutoFit/>
          </a:bodyPr>
          <a:lstStyle/>
          <a:p>
            <a:r>
              <a:rPr kumimoji="1" lang="en-US" altLang="ja-JP" sz="400" i="1" dirty="0">
                <a:solidFill>
                  <a:schemeClr val="bg1"/>
                </a:solidFill>
              </a:rPr>
              <a:t>min</a:t>
            </a:r>
            <a:endParaRPr kumimoji="1" lang="ja-JP" altLang="en-US" sz="400" i="1" dirty="0">
              <a:solidFill>
                <a:schemeClr val="bg1"/>
              </a:solidFill>
            </a:endParaRPr>
          </a:p>
        </p:txBody>
      </p:sp>
      <p:sp>
        <p:nvSpPr>
          <p:cNvPr id="511" name="テキスト ボックス 510">
            <a:extLst>
              <a:ext uri="{FF2B5EF4-FFF2-40B4-BE49-F238E27FC236}">
                <a16:creationId xmlns:a16="http://schemas.microsoft.com/office/drawing/2014/main" id="{219D16A7-E99D-22E2-BDF2-E7EBD0657EF2}"/>
              </a:ext>
            </a:extLst>
          </p:cNvPr>
          <p:cNvSpPr txBox="1"/>
          <p:nvPr/>
        </p:nvSpPr>
        <p:spPr>
          <a:xfrm>
            <a:off x="6225001" y="2166936"/>
            <a:ext cx="1105490" cy="246221"/>
          </a:xfrm>
          <a:prstGeom prst="rect">
            <a:avLst/>
          </a:prstGeom>
          <a:noFill/>
        </p:spPr>
        <p:txBody>
          <a:bodyPr wrap="square" rtlCol="0">
            <a:spAutoFit/>
          </a:bodyPr>
          <a:lstStyle/>
          <a:p>
            <a:r>
              <a:rPr kumimoji="1" lang="en-US" altLang="ja-JP" sz="500" b="1" i="1" dirty="0">
                <a:solidFill>
                  <a:schemeClr val="bg1"/>
                </a:solidFill>
              </a:rPr>
              <a:t>Production line A</a:t>
            </a:r>
          </a:p>
          <a:p>
            <a:r>
              <a:rPr kumimoji="1" lang="en-US" altLang="ja-JP" sz="500" b="1" i="1" dirty="0">
                <a:solidFill>
                  <a:schemeClr val="bg1"/>
                </a:solidFill>
              </a:rPr>
              <a:t>Processing machine 1 process</a:t>
            </a:r>
            <a:endParaRPr kumimoji="1" lang="ja-JP" altLang="en-US" sz="300" b="1" i="1" dirty="0">
              <a:solidFill>
                <a:schemeClr val="bg1"/>
              </a:solidFill>
            </a:endParaRPr>
          </a:p>
        </p:txBody>
      </p:sp>
      <p:pic>
        <p:nvPicPr>
          <p:cNvPr id="512" name="図 511">
            <a:extLst>
              <a:ext uri="{FF2B5EF4-FFF2-40B4-BE49-F238E27FC236}">
                <a16:creationId xmlns:a16="http://schemas.microsoft.com/office/drawing/2014/main" id="{883AEF91-FC49-4751-ADF4-A0B408D7671B}"/>
              </a:ext>
            </a:extLst>
          </p:cNvPr>
          <p:cNvPicPr>
            <a:picLocks noChangeAspect="1"/>
          </p:cNvPicPr>
          <p:nvPr/>
        </p:nvPicPr>
        <p:blipFill>
          <a:blip r:embed="rId3"/>
          <a:stretch>
            <a:fillRect/>
          </a:stretch>
        </p:blipFill>
        <p:spPr>
          <a:xfrm>
            <a:off x="8394249" y="2215037"/>
            <a:ext cx="640135" cy="198768"/>
          </a:xfrm>
          <a:prstGeom prst="rect">
            <a:avLst/>
          </a:prstGeom>
        </p:spPr>
      </p:pic>
      <p:pic>
        <p:nvPicPr>
          <p:cNvPr id="513" name="図 512">
            <a:extLst>
              <a:ext uri="{FF2B5EF4-FFF2-40B4-BE49-F238E27FC236}">
                <a16:creationId xmlns:a16="http://schemas.microsoft.com/office/drawing/2014/main" id="{FBE10248-FCD6-D0FD-FC9C-C548347E3B61}"/>
              </a:ext>
            </a:extLst>
          </p:cNvPr>
          <p:cNvPicPr>
            <a:picLocks noChangeAspect="1"/>
          </p:cNvPicPr>
          <p:nvPr/>
        </p:nvPicPr>
        <p:blipFill>
          <a:blip r:embed="rId4"/>
          <a:stretch>
            <a:fillRect/>
          </a:stretch>
        </p:blipFill>
        <p:spPr>
          <a:xfrm>
            <a:off x="8607627" y="2440928"/>
            <a:ext cx="426757" cy="132249"/>
          </a:xfrm>
          <a:prstGeom prst="rect">
            <a:avLst/>
          </a:prstGeom>
        </p:spPr>
      </p:pic>
      <p:pic>
        <p:nvPicPr>
          <p:cNvPr id="514" name="図 513">
            <a:extLst>
              <a:ext uri="{FF2B5EF4-FFF2-40B4-BE49-F238E27FC236}">
                <a16:creationId xmlns:a16="http://schemas.microsoft.com/office/drawing/2014/main" id="{52BFD534-19AC-2F0A-BFBF-ECE17814EE7D}"/>
              </a:ext>
            </a:extLst>
          </p:cNvPr>
          <p:cNvPicPr>
            <a:picLocks noChangeAspect="1"/>
          </p:cNvPicPr>
          <p:nvPr/>
        </p:nvPicPr>
        <p:blipFill>
          <a:blip r:embed="rId4"/>
          <a:stretch>
            <a:fillRect/>
          </a:stretch>
        </p:blipFill>
        <p:spPr>
          <a:xfrm>
            <a:off x="8607627" y="2621121"/>
            <a:ext cx="396690" cy="132249"/>
          </a:xfrm>
          <a:prstGeom prst="rect">
            <a:avLst/>
          </a:prstGeom>
        </p:spPr>
      </p:pic>
      <p:pic>
        <p:nvPicPr>
          <p:cNvPr id="515" name="図 514">
            <a:extLst>
              <a:ext uri="{FF2B5EF4-FFF2-40B4-BE49-F238E27FC236}">
                <a16:creationId xmlns:a16="http://schemas.microsoft.com/office/drawing/2014/main" id="{479126D7-57FA-FE86-6110-91C4CA7210F7}"/>
              </a:ext>
            </a:extLst>
          </p:cNvPr>
          <p:cNvPicPr>
            <a:picLocks noChangeAspect="1"/>
          </p:cNvPicPr>
          <p:nvPr/>
        </p:nvPicPr>
        <p:blipFill>
          <a:blip r:embed="rId4"/>
          <a:stretch>
            <a:fillRect/>
          </a:stretch>
        </p:blipFill>
        <p:spPr>
          <a:xfrm>
            <a:off x="8607627" y="2801314"/>
            <a:ext cx="396690" cy="132249"/>
          </a:xfrm>
          <a:prstGeom prst="rect">
            <a:avLst/>
          </a:prstGeom>
        </p:spPr>
      </p:pic>
      <p:pic>
        <p:nvPicPr>
          <p:cNvPr id="516" name="図 515">
            <a:extLst>
              <a:ext uri="{FF2B5EF4-FFF2-40B4-BE49-F238E27FC236}">
                <a16:creationId xmlns:a16="http://schemas.microsoft.com/office/drawing/2014/main" id="{92EB2176-3B55-BD79-1CB2-F928EC9CD47E}"/>
              </a:ext>
            </a:extLst>
          </p:cNvPr>
          <p:cNvPicPr>
            <a:picLocks noChangeAspect="1"/>
          </p:cNvPicPr>
          <p:nvPr/>
        </p:nvPicPr>
        <p:blipFill>
          <a:blip r:embed="rId4"/>
          <a:stretch>
            <a:fillRect/>
          </a:stretch>
        </p:blipFill>
        <p:spPr>
          <a:xfrm>
            <a:off x="9254057" y="2621121"/>
            <a:ext cx="118559" cy="107421"/>
          </a:xfrm>
          <a:prstGeom prst="rect">
            <a:avLst/>
          </a:prstGeom>
        </p:spPr>
      </p:pic>
      <p:pic>
        <p:nvPicPr>
          <p:cNvPr id="517" name="図 516">
            <a:extLst>
              <a:ext uri="{FF2B5EF4-FFF2-40B4-BE49-F238E27FC236}">
                <a16:creationId xmlns:a16="http://schemas.microsoft.com/office/drawing/2014/main" id="{5FDB7ED0-4ECF-B6EA-2C3C-E5D9EEB41129}"/>
              </a:ext>
            </a:extLst>
          </p:cNvPr>
          <p:cNvPicPr>
            <a:picLocks noChangeAspect="1"/>
          </p:cNvPicPr>
          <p:nvPr/>
        </p:nvPicPr>
        <p:blipFill>
          <a:blip r:embed="rId4"/>
          <a:stretch>
            <a:fillRect/>
          </a:stretch>
        </p:blipFill>
        <p:spPr>
          <a:xfrm>
            <a:off x="9254057" y="2801314"/>
            <a:ext cx="118559" cy="107421"/>
          </a:xfrm>
          <a:prstGeom prst="rect">
            <a:avLst/>
          </a:prstGeom>
        </p:spPr>
      </p:pic>
      <p:pic>
        <p:nvPicPr>
          <p:cNvPr id="518" name="図 517">
            <a:extLst>
              <a:ext uri="{FF2B5EF4-FFF2-40B4-BE49-F238E27FC236}">
                <a16:creationId xmlns:a16="http://schemas.microsoft.com/office/drawing/2014/main" id="{A73E9841-4B0F-95C0-7957-B2C5F2FEE78B}"/>
              </a:ext>
            </a:extLst>
          </p:cNvPr>
          <p:cNvPicPr>
            <a:picLocks noChangeAspect="1"/>
          </p:cNvPicPr>
          <p:nvPr/>
        </p:nvPicPr>
        <p:blipFill>
          <a:blip r:embed="rId4"/>
          <a:stretch>
            <a:fillRect/>
          </a:stretch>
        </p:blipFill>
        <p:spPr>
          <a:xfrm>
            <a:off x="9233103" y="2981508"/>
            <a:ext cx="70934" cy="59030"/>
          </a:xfrm>
          <a:prstGeom prst="rect">
            <a:avLst/>
          </a:prstGeom>
        </p:spPr>
      </p:pic>
      <p:sp>
        <p:nvSpPr>
          <p:cNvPr id="519" name="テキスト ボックス 518">
            <a:extLst>
              <a:ext uri="{FF2B5EF4-FFF2-40B4-BE49-F238E27FC236}">
                <a16:creationId xmlns:a16="http://schemas.microsoft.com/office/drawing/2014/main" id="{3892C21C-0D8C-4A1A-01C1-101AEC3992FA}"/>
              </a:ext>
            </a:extLst>
          </p:cNvPr>
          <p:cNvSpPr txBox="1"/>
          <p:nvPr/>
        </p:nvSpPr>
        <p:spPr>
          <a:xfrm>
            <a:off x="9154587" y="2599549"/>
            <a:ext cx="271228" cy="153888"/>
          </a:xfrm>
          <a:prstGeom prst="rect">
            <a:avLst/>
          </a:prstGeom>
          <a:noFill/>
        </p:spPr>
        <p:txBody>
          <a:bodyPr wrap="none" rtlCol="0">
            <a:spAutoFit/>
          </a:bodyPr>
          <a:lstStyle/>
          <a:p>
            <a:r>
              <a:rPr kumimoji="1" lang="en-US" altLang="ja-JP" sz="400" i="1" dirty="0">
                <a:solidFill>
                  <a:schemeClr val="bg1"/>
                </a:solidFill>
              </a:rPr>
              <a:t>min</a:t>
            </a:r>
            <a:endParaRPr kumimoji="1" lang="ja-JP" altLang="en-US" sz="400" i="1" dirty="0">
              <a:solidFill>
                <a:schemeClr val="bg1"/>
              </a:solidFill>
            </a:endParaRPr>
          </a:p>
        </p:txBody>
      </p:sp>
      <p:sp>
        <p:nvSpPr>
          <p:cNvPr id="520" name="テキスト ボックス 519">
            <a:extLst>
              <a:ext uri="{FF2B5EF4-FFF2-40B4-BE49-F238E27FC236}">
                <a16:creationId xmlns:a16="http://schemas.microsoft.com/office/drawing/2014/main" id="{3937AE42-D4D6-1CD7-0354-4C7F872FDF91}"/>
              </a:ext>
            </a:extLst>
          </p:cNvPr>
          <p:cNvSpPr txBox="1"/>
          <p:nvPr/>
        </p:nvSpPr>
        <p:spPr>
          <a:xfrm>
            <a:off x="9154587" y="2780367"/>
            <a:ext cx="271228" cy="153888"/>
          </a:xfrm>
          <a:prstGeom prst="rect">
            <a:avLst/>
          </a:prstGeom>
          <a:noFill/>
        </p:spPr>
        <p:txBody>
          <a:bodyPr wrap="none" rtlCol="0">
            <a:spAutoFit/>
          </a:bodyPr>
          <a:lstStyle/>
          <a:p>
            <a:r>
              <a:rPr kumimoji="1" lang="en-US" altLang="ja-JP" sz="400" i="1" dirty="0">
                <a:solidFill>
                  <a:schemeClr val="bg1"/>
                </a:solidFill>
              </a:rPr>
              <a:t>min</a:t>
            </a:r>
            <a:endParaRPr kumimoji="1" lang="ja-JP" altLang="en-US" sz="400" i="1" dirty="0">
              <a:solidFill>
                <a:schemeClr val="bg1"/>
              </a:solidFill>
            </a:endParaRPr>
          </a:p>
        </p:txBody>
      </p:sp>
      <p:sp>
        <p:nvSpPr>
          <p:cNvPr id="521" name="テキスト ボックス 520">
            <a:extLst>
              <a:ext uri="{FF2B5EF4-FFF2-40B4-BE49-F238E27FC236}">
                <a16:creationId xmlns:a16="http://schemas.microsoft.com/office/drawing/2014/main" id="{103E2335-CA9C-4958-E2FB-E9A34EB42463}"/>
              </a:ext>
            </a:extLst>
          </p:cNvPr>
          <p:cNvSpPr txBox="1"/>
          <p:nvPr/>
        </p:nvSpPr>
        <p:spPr>
          <a:xfrm>
            <a:off x="8328086" y="2167093"/>
            <a:ext cx="1105490" cy="246221"/>
          </a:xfrm>
          <a:prstGeom prst="rect">
            <a:avLst/>
          </a:prstGeom>
          <a:noFill/>
        </p:spPr>
        <p:txBody>
          <a:bodyPr wrap="square" rtlCol="0">
            <a:spAutoFit/>
          </a:bodyPr>
          <a:lstStyle/>
          <a:p>
            <a:r>
              <a:rPr kumimoji="1" lang="en-US" altLang="ja-JP" sz="500" b="1" i="1" dirty="0">
                <a:solidFill>
                  <a:schemeClr val="bg1"/>
                </a:solidFill>
              </a:rPr>
              <a:t>Production line A</a:t>
            </a:r>
          </a:p>
          <a:p>
            <a:r>
              <a:rPr kumimoji="1" lang="en-US" altLang="ja-JP" sz="500" b="1" i="1" dirty="0">
                <a:solidFill>
                  <a:schemeClr val="bg1"/>
                </a:solidFill>
              </a:rPr>
              <a:t>Processing machine 1 process</a:t>
            </a:r>
            <a:endParaRPr kumimoji="1" lang="ja-JP" altLang="en-US" sz="300" b="1" i="1" dirty="0">
              <a:solidFill>
                <a:schemeClr val="bg1"/>
              </a:solidFill>
            </a:endParaRPr>
          </a:p>
        </p:txBody>
      </p:sp>
      <p:pic>
        <p:nvPicPr>
          <p:cNvPr id="522" name="図 521">
            <a:extLst>
              <a:ext uri="{FF2B5EF4-FFF2-40B4-BE49-F238E27FC236}">
                <a16:creationId xmlns:a16="http://schemas.microsoft.com/office/drawing/2014/main" id="{A83796FA-7303-EDF6-D385-0FE1339924F4}"/>
              </a:ext>
            </a:extLst>
          </p:cNvPr>
          <p:cNvPicPr>
            <a:picLocks noChangeAspect="1"/>
          </p:cNvPicPr>
          <p:nvPr/>
        </p:nvPicPr>
        <p:blipFill>
          <a:blip r:embed="rId3"/>
          <a:stretch>
            <a:fillRect/>
          </a:stretch>
        </p:blipFill>
        <p:spPr>
          <a:xfrm>
            <a:off x="1040145" y="3111102"/>
            <a:ext cx="640135" cy="198768"/>
          </a:xfrm>
          <a:prstGeom prst="rect">
            <a:avLst/>
          </a:prstGeom>
        </p:spPr>
      </p:pic>
      <p:pic>
        <p:nvPicPr>
          <p:cNvPr id="523" name="図 522">
            <a:extLst>
              <a:ext uri="{FF2B5EF4-FFF2-40B4-BE49-F238E27FC236}">
                <a16:creationId xmlns:a16="http://schemas.microsoft.com/office/drawing/2014/main" id="{A26463BE-DF85-F8DD-0DFA-B797F09AF019}"/>
              </a:ext>
            </a:extLst>
          </p:cNvPr>
          <p:cNvPicPr>
            <a:picLocks noChangeAspect="1"/>
          </p:cNvPicPr>
          <p:nvPr/>
        </p:nvPicPr>
        <p:blipFill>
          <a:blip r:embed="rId4"/>
          <a:stretch>
            <a:fillRect/>
          </a:stretch>
        </p:blipFill>
        <p:spPr>
          <a:xfrm>
            <a:off x="1253523" y="3336993"/>
            <a:ext cx="426757" cy="132249"/>
          </a:xfrm>
          <a:prstGeom prst="rect">
            <a:avLst/>
          </a:prstGeom>
        </p:spPr>
      </p:pic>
      <p:pic>
        <p:nvPicPr>
          <p:cNvPr id="524" name="図 523">
            <a:extLst>
              <a:ext uri="{FF2B5EF4-FFF2-40B4-BE49-F238E27FC236}">
                <a16:creationId xmlns:a16="http://schemas.microsoft.com/office/drawing/2014/main" id="{3B88ADB5-134E-7A51-4569-992EB22E2CC9}"/>
              </a:ext>
            </a:extLst>
          </p:cNvPr>
          <p:cNvPicPr>
            <a:picLocks noChangeAspect="1"/>
          </p:cNvPicPr>
          <p:nvPr/>
        </p:nvPicPr>
        <p:blipFill>
          <a:blip r:embed="rId4"/>
          <a:stretch>
            <a:fillRect/>
          </a:stretch>
        </p:blipFill>
        <p:spPr>
          <a:xfrm>
            <a:off x="1253523" y="3517186"/>
            <a:ext cx="396690" cy="132249"/>
          </a:xfrm>
          <a:prstGeom prst="rect">
            <a:avLst/>
          </a:prstGeom>
        </p:spPr>
      </p:pic>
      <p:pic>
        <p:nvPicPr>
          <p:cNvPr id="525" name="図 524">
            <a:extLst>
              <a:ext uri="{FF2B5EF4-FFF2-40B4-BE49-F238E27FC236}">
                <a16:creationId xmlns:a16="http://schemas.microsoft.com/office/drawing/2014/main" id="{E9CB473C-3262-C389-08B8-985655226664}"/>
              </a:ext>
            </a:extLst>
          </p:cNvPr>
          <p:cNvPicPr>
            <a:picLocks noChangeAspect="1"/>
          </p:cNvPicPr>
          <p:nvPr/>
        </p:nvPicPr>
        <p:blipFill>
          <a:blip r:embed="rId4"/>
          <a:stretch>
            <a:fillRect/>
          </a:stretch>
        </p:blipFill>
        <p:spPr>
          <a:xfrm>
            <a:off x="1253523" y="3697379"/>
            <a:ext cx="396690" cy="132249"/>
          </a:xfrm>
          <a:prstGeom prst="rect">
            <a:avLst/>
          </a:prstGeom>
        </p:spPr>
      </p:pic>
      <p:pic>
        <p:nvPicPr>
          <p:cNvPr id="526" name="図 525">
            <a:extLst>
              <a:ext uri="{FF2B5EF4-FFF2-40B4-BE49-F238E27FC236}">
                <a16:creationId xmlns:a16="http://schemas.microsoft.com/office/drawing/2014/main" id="{FD831A00-CE11-C9EF-7FA7-30E738C0E457}"/>
              </a:ext>
            </a:extLst>
          </p:cNvPr>
          <p:cNvPicPr>
            <a:picLocks noChangeAspect="1"/>
          </p:cNvPicPr>
          <p:nvPr/>
        </p:nvPicPr>
        <p:blipFill>
          <a:blip r:embed="rId4"/>
          <a:stretch>
            <a:fillRect/>
          </a:stretch>
        </p:blipFill>
        <p:spPr>
          <a:xfrm>
            <a:off x="1899953" y="3517186"/>
            <a:ext cx="118559" cy="107421"/>
          </a:xfrm>
          <a:prstGeom prst="rect">
            <a:avLst/>
          </a:prstGeom>
        </p:spPr>
      </p:pic>
      <p:pic>
        <p:nvPicPr>
          <p:cNvPr id="527" name="図 526">
            <a:extLst>
              <a:ext uri="{FF2B5EF4-FFF2-40B4-BE49-F238E27FC236}">
                <a16:creationId xmlns:a16="http://schemas.microsoft.com/office/drawing/2014/main" id="{799B2CB4-1FC3-7509-7494-15B974FB62EB}"/>
              </a:ext>
            </a:extLst>
          </p:cNvPr>
          <p:cNvPicPr>
            <a:picLocks noChangeAspect="1"/>
          </p:cNvPicPr>
          <p:nvPr/>
        </p:nvPicPr>
        <p:blipFill>
          <a:blip r:embed="rId4"/>
          <a:stretch>
            <a:fillRect/>
          </a:stretch>
        </p:blipFill>
        <p:spPr>
          <a:xfrm>
            <a:off x="1899953" y="3697379"/>
            <a:ext cx="118559" cy="107421"/>
          </a:xfrm>
          <a:prstGeom prst="rect">
            <a:avLst/>
          </a:prstGeom>
        </p:spPr>
      </p:pic>
      <p:pic>
        <p:nvPicPr>
          <p:cNvPr id="528" name="図 527">
            <a:extLst>
              <a:ext uri="{FF2B5EF4-FFF2-40B4-BE49-F238E27FC236}">
                <a16:creationId xmlns:a16="http://schemas.microsoft.com/office/drawing/2014/main" id="{466E9518-CF8F-4B3A-CDF0-4D1A9C075897}"/>
              </a:ext>
            </a:extLst>
          </p:cNvPr>
          <p:cNvPicPr>
            <a:picLocks noChangeAspect="1"/>
          </p:cNvPicPr>
          <p:nvPr/>
        </p:nvPicPr>
        <p:blipFill>
          <a:blip r:embed="rId4"/>
          <a:stretch>
            <a:fillRect/>
          </a:stretch>
        </p:blipFill>
        <p:spPr>
          <a:xfrm>
            <a:off x="1878999" y="3877573"/>
            <a:ext cx="70934" cy="59030"/>
          </a:xfrm>
          <a:prstGeom prst="rect">
            <a:avLst/>
          </a:prstGeom>
        </p:spPr>
      </p:pic>
      <p:sp>
        <p:nvSpPr>
          <p:cNvPr id="529" name="テキスト ボックス 528">
            <a:extLst>
              <a:ext uri="{FF2B5EF4-FFF2-40B4-BE49-F238E27FC236}">
                <a16:creationId xmlns:a16="http://schemas.microsoft.com/office/drawing/2014/main" id="{5425613F-B401-00FD-3260-1014969FF869}"/>
              </a:ext>
            </a:extLst>
          </p:cNvPr>
          <p:cNvSpPr txBox="1"/>
          <p:nvPr/>
        </p:nvSpPr>
        <p:spPr>
          <a:xfrm>
            <a:off x="1800483" y="3495614"/>
            <a:ext cx="271228" cy="153888"/>
          </a:xfrm>
          <a:prstGeom prst="rect">
            <a:avLst/>
          </a:prstGeom>
          <a:noFill/>
        </p:spPr>
        <p:txBody>
          <a:bodyPr wrap="none" rtlCol="0">
            <a:spAutoFit/>
          </a:bodyPr>
          <a:lstStyle/>
          <a:p>
            <a:r>
              <a:rPr kumimoji="1" lang="en-US" altLang="ja-JP" sz="400" i="1" dirty="0">
                <a:solidFill>
                  <a:schemeClr val="bg1"/>
                </a:solidFill>
              </a:rPr>
              <a:t>min</a:t>
            </a:r>
            <a:endParaRPr kumimoji="1" lang="ja-JP" altLang="en-US" sz="400" i="1" dirty="0">
              <a:solidFill>
                <a:schemeClr val="bg1"/>
              </a:solidFill>
            </a:endParaRPr>
          </a:p>
        </p:txBody>
      </p:sp>
      <p:sp>
        <p:nvSpPr>
          <p:cNvPr id="530" name="テキスト ボックス 529">
            <a:extLst>
              <a:ext uri="{FF2B5EF4-FFF2-40B4-BE49-F238E27FC236}">
                <a16:creationId xmlns:a16="http://schemas.microsoft.com/office/drawing/2014/main" id="{40C6C114-79FB-391E-C4A7-96DE47D61E7D}"/>
              </a:ext>
            </a:extLst>
          </p:cNvPr>
          <p:cNvSpPr txBox="1"/>
          <p:nvPr/>
        </p:nvSpPr>
        <p:spPr>
          <a:xfrm>
            <a:off x="1800483" y="3676432"/>
            <a:ext cx="271228" cy="153888"/>
          </a:xfrm>
          <a:prstGeom prst="rect">
            <a:avLst/>
          </a:prstGeom>
          <a:noFill/>
        </p:spPr>
        <p:txBody>
          <a:bodyPr wrap="none" rtlCol="0">
            <a:spAutoFit/>
          </a:bodyPr>
          <a:lstStyle/>
          <a:p>
            <a:r>
              <a:rPr kumimoji="1" lang="en-US" altLang="ja-JP" sz="400" i="1" dirty="0">
                <a:solidFill>
                  <a:schemeClr val="bg1"/>
                </a:solidFill>
              </a:rPr>
              <a:t>min</a:t>
            </a:r>
            <a:endParaRPr kumimoji="1" lang="ja-JP" altLang="en-US" sz="400" i="1" dirty="0">
              <a:solidFill>
                <a:schemeClr val="bg1"/>
              </a:solidFill>
            </a:endParaRPr>
          </a:p>
        </p:txBody>
      </p:sp>
      <p:sp>
        <p:nvSpPr>
          <p:cNvPr id="531" name="テキスト ボックス 530">
            <a:extLst>
              <a:ext uri="{FF2B5EF4-FFF2-40B4-BE49-F238E27FC236}">
                <a16:creationId xmlns:a16="http://schemas.microsoft.com/office/drawing/2014/main" id="{96B4A0DA-1011-CA0A-4B79-07D0C82A14C2}"/>
              </a:ext>
            </a:extLst>
          </p:cNvPr>
          <p:cNvSpPr txBox="1"/>
          <p:nvPr/>
        </p:nvSpPr>
        <p:spPr>
          <a:xfrm>
            <a:off x="973982" y="3063158"/>
            <a:ext cx="1105490" cy="246221"/>
          </a:xfrm>
          <a:prstGeom prst="rect">
            <a:avLst/>
          </a:prstGeom>
          <a:noFill/>
        </p:spPr>
        <p:txBody>
          <a:bodyPr wrap="square" rtlCol="0">
            <a:spAutoFit/>
          </a:bodyPr>
          <a:lstStyle/>
          <a:p>
            <a:r>
              <a:rPr kumimoji="1" lang="en-US" altLang="ja-JP" sz="500" b="1" i="1" dirty="0">
                <a:solidFill>
                  <a:schemeClr val="bg1"/>
                </a:solidFill>
              </a:rPr>
              <a:t>Production line A</a:t>
            </a:r>
          </a:p>
          <a:p>
            <a:r>
              <a:rPr kumimoji="1" lang="en-US" altLang="ja-JP" sz="500" b="1" i="1" dirty="0">
                <a:solidFill>
                  <a:schemeClr val="bg1"/>
                </a:solidFill>
              </a:rPr>
              <a:t>Processing machine 1 process</a:t>
            </a:r>
            <a:endParaRPr kumimoji="1" lang="ja-JP" altLang="en-US" sz="300" b="1" i="1" dirty="0">
              <a:solidFill>
                <a:schemeClr val="bg1"/>
              </a:solidFill>
            </a:endParaRPr>
          </a:p>
        </p:txBody>
      </p:sp>
      <p:pic>
        <p:nvPicPr>
          <p:cNvPr id="532" name="図 531">
            <a:extLst>
              <a:ext uri="{FF2B5EF4-FFF2-40B4-BE49-F238E27FC236}">
                <a16:creationId xmlns:a16="http://schemas.microsoft.com/office/drawing/2014/main" id="{A1C56D84-A9B6-A019-9F5F-A421230AF1D4}"/>
              </a:ext>
            </a:extLst>
          </p:cNvPr>
          <p:cNvPicPr>
            <a:picLocks noChangeAspect="1"/>
          </p:cNvPicPr>
          <p:nvPr/>
        </p:nvPicPr>
        <p:blipFill>
          <a:blip r:embed="rId3"/>
          <a:stretch>
            <a:fillRect/>
          </a:stretch>
        </p:blipFill>
        <p:spPr>
          <a:xfrm>
            <a:off x="2092051" y="3111102"/>
            <a:ext cx="640135" cy="198768"/>
          </a:xfrm>
          <a:prstGeom prst="rect">
            <a:avLst/>
          </a:prstGeom>
        </p:spPr>
      </p:pic>
      <p:pic>
        <p:nvPicPr>
          <p:cNvPr id="533" name="図 532">
            <a:extLst>
              <a:ext uri="{FF2B5EF4-FFF2-40B4-BE49-F238E27FC236}">
                <a16:creationId xmlns:a16="http://schemas.microsoft.com/office/drawing/2014/main" id="{E0F30F7B-0E0D-01BE-E0D9-E0AA53727078}"/>
              </a:ext>
            </a:extLst>
          </p:cNvPr>
          <p:cNvPicPr>
            <a:picLocks noChangeAspect="1"/>
          </p:cNvPicPr>
          <p:nvPr/>
        </p:nvPicPr>
        <p:blipFill>
          <a:blip r:embed="rId4"/>
          <a:stretch>
            <a:fillRect/>
          </a:stretch>
        </p:blipFill>
        <p:spPr>
          <a:xfrm>
            <a:off x="2305429" y="3336993"/>
            <a:ext cx="426757" cy="132249"/>
          </a:xfrm>
          <a:prstGeom prst="rect">
            <a:avLst/>
          </a:prstGeom>
        </p:spPr>
      </p:pic>
      <p:pic>
        <p:nvPicPr>
          <p:cNvPr id="534" name="図 533">
            <a:extLst>
              <a:ext uri="{FF2B5EF4-FFF2-40B4-BE49-F238E27FC236}">
                <a16:creationId xmlns:a16="http://schemas.microsoft.com/office/drawing/2014/main" id="{8B2549B4-1F30-9F9A-E88E-10679F732B1C}"/>
              </a:ext>
            </a:extLst>
          </p:cNvPr>
          <p:cNvPicPr>
            <a:picLocks noChangeAspect="1"/>
          </p:cNvPicPr>
          <p:nvPr/>
        </p:nvPicPr>
        <p:blipFill>
          <a:blip r:embed="rId4"/>
          <a:stretch>
            <a:fillRect/>
          </a:stretch>
        </p:blipFill>
        <p:spPr>
          <a:xfrm>
            <a:off x="2305429" y="3517186"/>
            <a:ext cx="396690" cy="132249"/>
          </a:xfrm>
          <a:prstGeom prst="rect">
            <a:avLst/>
          </a:prstGeom>
        </p:spPr>
      </p:pic>
      <p:pic>
        <p:nvPicPr>
          <p:cNvPr id="535" name="図 534">
            <a:extLst>
              <a:ext uri="{FF2B5EF4-FFF2-40B4-BE49-F238E27FC236}">
                <a16:creationId xmlns:a16="http://schemas.microsoft.com/office/drawing/2014/main" id="{A6177048-9C77-184D-4CC5-051368E7DF9E}"/>
              </a:ext>
            </a:extLst>
          </p:cNvPr>
          <p:cNvPicPr>
            <a:picLocks noChangeAspect="1"/>
          </p:cNvPicPr>
          <p:nvPr/>
        </p:nvPicPr>
        <p:blipFill>
          <a:blip r:embed="rId4"/>
          <a:stretch>
            <a:fillRect/>
          </a:stretch>
        </p:blipFill>
        <p:spPr>
          <a:xfrm>
            <a:off x="2305429" y="3697379"/>
            <a:ext cx="396690" cy="132249"/>
          </a:xfrm>
          <a:prstGeom prst="rect">
            <a:avLst/>
          </a:prstGeom>
        </p:spPr>
      </p:pic>
      <p:pic>
        <p:nvPicPr>
          <p:cNvPr id="536" name="図 535">
            <a:extLst>
              <a:ext uri="{FF2B5EF4-FFF2-40B4-BE49-F238E27FC236}">
                <a16:creationId xmlns:a16="http://schemas.microsoft.com/office/drawing/2014/main" id="{C05B6463-0334-D552-6898-986B529975C0}"/>
              </a:ext>
            </a:extLst>
          </p:cNvPr>
          <p:cNvPicPr>
            <a:picLocks noChangeAspect="1"/>
          </p:cNvPicPr>
          <p:nvPr/>
        </p:nvPicPr>
        <p:blipFill>
          <a:blip r:embed="rId4"/>
          <a:stretch>
            <a:fillRect/>
          </a:stretch>
        </p:blipFill>
        <p:spPr>
          <a:xfrm>
            <a:off x="2951859" y="3517186"/>
            <a:ext cx="118559" cy="107421"/>
          </a:xfrm>
          <a:prstGeom prst="rect">
            <a:avLst/>
          </a:prstGeom>
        </p:spPr>
      </p:pic>
      <p:pic>
        <p:nvPicPr>
          <p:cNvPr id="537" name="図 536">
            <a:extLst>
              <a:ext uri="{FF2B5EF4-FFF2-40B4-BE49-F238E27FC236}">
                <a16:creationId xmlns:a16="http://schemas.microsoft.com/office/drawing/2014/main" id="{0924C5D7-1B5E-A775-71EB-B445B7BA5A68}"/>
              </a:ext>
            </a:extLst>
          </p:cNvPr>
          <p:cNvPicPr>
            <a:picLocks noChangeAspect="1"/>
          </p:cNvPicPr>
          <p:nvPr/>
        </p:nvPicPr>
        <p:blipFill>
          <a:blip r:embed="rId4"/>
          <a:stretch>
            <a:fillRect/>
          </a:stretch>
        </p:blipFill>
        <p:spPr>
          <a:xfrm>
            <a:off x="2951859" y="3697379"/>
            <a:ext cx="118559" cy="107421"/>
          </a:xfrm>
          <a:prstGeom prst="rect">
            <a:avLst/>
          </a:prstGeom>
        </p:spPr>
      </p:pic>
      <p:pic>
        <p:nvPicPr>
          <p:cNvPr id="538" name="図 537">
            <a:extLst>
              <a:ext uri="{FF2B5EF4-FFF2-40B4-BE49-F238E27FC236}">
                <a16:creationId xmlns:a16="http://schemas.microsoft.com/office/drawing/2014/main" id="{4DC0A1D6-1A23-E855-70D8-FF60A99EE322}"/>
              </a:ext>
            </a:extLst>
          </p:cNvPr>
          <p:cNvPicPr>
            <a:picLocks noChangeAspect="1"/>
          </p:cNvPicPr>
          <p:nvPr/>
        </p:nvPicPr>
        <p:blipFill>
          <a:blip r:embed="rId4"/>
          <a:stretch>
            <a:fillRect/>
          </a:stretch>
        </p:blipFill>
        <p:spPr>
          <a:xfrm>
            <a:off x="2930905" y="3877573"/>
            <a:ext cx="70934" cy="59030"/>
          </a:xfrm>
          <a:prstGeom prst="rect">
            <a:avLst/>
          </a:prstGeom>
        </p:spPr>
      </p:pic>
      <p:sp>
        <p:nvSpPr>
          <p:cNvPr id="539" name="テキスト ボックス 538">
            <a:extLst>
              <a:ext uri="{FF2B5EF4-FFF2-40B4-BE49-F238E27FC236}">
                <a16:creationId xmlns:a16="http://schemas.microsoft.com/office/drawing/2014/main" id="{FAA02072-F586-75BA-1DD6-874E6FA0AD44}"/>
              </a:ext>
            </a:extLst>
          </p:cNvPr>
          <p:cNvSpPr txBox="1"/>
          <p:nvPr/>
        </p:nvSpPr>
        <p:spPr>
          <a:xfrm>
            <a:off x="2852389" y="3495614"/>
            <a:ext cx="271228" cy="153888"/>
          </a:xfrm>
          <a:prstGeom prst="rect">
            <a:avLst/>
          </a:prstGeom>
          <a:noFill/>
        </p:spPr>
        <p:txBody>
          <a:bodyPr wrap="none" rtlCol="0">
            <a:spAutoFit/>
          </a:bodyPr>
          <a:lstStyle/>
          <a:p>
            <a:r>
              <a:rPr kumimoji="1" lang="en-US" altLang="ja-JP" sz="400" i="1" dirty="0">
                <a:solidFill>
                  <a:schemeClr val="bg1"/>
                </a:solidFill>
              </a:rPr>
              <a:t>min</a:t>
            </a:r>
            <a:endParaRPr kumimoji="1" lang="ja-JP" altLang="en-US" sz="400" i="1" dirty="0">
              <a:solidFill>
                <a:schemeClr val="bg1"/>
              </a:solidFill>
            </a:endParaRPr>
          </a:p>
        </p:txBody>
      </p:sp>
      <p:sp>
        <p:nvSpPr>
          <p:cNvPr id="540" name="テキスト ボックス 539">
            <a:extLst>
              <a:ext uri="{FF2B5EF4-FFF2-40B4-BE49-F238E27FC236}">
                <a16:creationId xmlns:a16="http://schemas.microsoft.com/office/drawing/2014/main" id="{35EA1686-689C-FE53-D3E8-05442B6C0802}"/>
              </a:ext>
            </a:extLst>
          </p:cNvPr>
          <p:cNvSpPr txBox="1"/>
          <p:nvPr/>
        </p:nvSpPr>
        <p:spPr>
          <a:xfrm>
            <a:off x="2852389" y="3676432"/>
            <a:ext cx="271228" cy="153888"/>
          </a:xfrm>
          <a:prstGeom prst="rect">
            <a:avLst/>
          </a:prstGeom>
          <a:noFill/>
        </p:spPr>
        <p:txBody>
          <a:bodyPr wrap="none" rtlCol="0">
            <a:spAutoFit/>
          </a:bodyPr>
          <a:lstStyle/>
          <a:p>
            <a:r>
              <a:rPr kumimoji="1" lang="en-US" altLang="ja-JP" sz="400" i="1" dirty="0">
                <a:solidFill>
                  <a:schemeClr val="bg1"/>
                </a:solidFill>
              </a:rPr>
              <a:t>min</a:t>
            </a:r>
            <a:endParaRPr kumimoji="1" lang="ja-JP" altLang="en-US" sz="400" i="1" dirty="0">
              <a:solidFill>
                <a:schemeClr val="bg1"/>
              </a:solidFill>
            </a:endParaRPr>
          </a:p>
        </p:txBody>
      </p:sp>
      <p:sp>
        <p:nvSpPr>
          <p:cNvPr id="541" name="テキスト ボックス 540">
            <a:extLst>
              <a:ext uri="{FF2B5EF4-FFF2-40B4-BE49-F238E27FC236}">
                <a16:creationId xmlns:a16="http://schemas.microsoft.com/office/drawing/2014/main" id="{E35E48E8-550D-0058-3C88-A6D2606E5E71}"/>
              </a:ext>
            </a:extLst>
          </p:cNvPr>
          <p:cNvSpPr txBox="1"/>
          <p:nvPr/>
        </p:nvSpPr>
        <p:spPr>
          <a:xfrm>
            <a:off x="2025888" y="3063158"/>
            <a:ext cx="1105490" cy="246221"/>
          </a:xfrm>
          <a:prstGeom prst="rect">
            <a:avLst/>
          </a:prstGeom>
          <a:noFill/>
        </p:spPr>
        <p:txBody>
          <a:bodyPr wrap="square" rtlCol="0">
            <a:spAutoFit/>
          </a:bodyPr>
          <a:lstStyle/>
          <a:p>
            <a:r>
              <a:rPr kumimoji="1" lang="en-US" altLang="ja-JP" sz="500" b="1" i="1" dirty="0">
                <a:solidFill>
                  <a:schemeClr val="bg1"/>
                </a:solidFill>
              </a:rPr>
              <a:t>Production line A</a:t>
            </a:r>
          </a:p>
          <a:p>
            <a:r>
              <a:rPr kumimoji="1" lang="en-US" altLang="ja-JP" sz="500" b="1" i="1" dirty="0">
                <a:solidFill>
                  <a:schemeClr val="bg1"/>
                </a:solidFill>
              </a:rPr>
              <a:t>Processing machine 1 process</a:t>
            </a:r>
            <a:endParaRPr kumimoji="1" lang="ja-JP" altLang="en-US" sz="300" b="1" i="1" dirty="0">
              <a:solidFill>
                <a:schemeClr val="bg1"/>
              </a:solidFill>
            </a:endParaRPr>
          </a:p>
        </p:txBody>
      </p:sp>
      <p:pic>
        <p:nvPicPr>
          <p:cNvPr id="542" name="図 541">
            <a:extLst>
              <a:ext uri="{FF2B5EF4-FFF2-40B4-BE49-F238E27FC236}">
                <a16:creationId xmlns:a16="http://schemas.microsoft.com/office/drawing/2014/main" id="{98998FBA-ECF0-2766-BF36-52CAB7177726}"/>
              </a:ext>
            </a:extLst>
          </p:cNvPr>
          <p:cNvPicPr>
            <a:picLocks noChangeAspect="1"/>
          </p:cNvPicPr>
          <p:nvPr/>
        </p:nvPicPr>
        <p:blipFill>
          <a:blip r:embed="rId3"/>
          <a:stretch>
            <a:fillRect/>
          </a:stretch>
        </p:blipFill>
        <p:spPr>
          <a:xfrm>
            <a:off x="3133356" y="3111102"/>
            <a:ext cx="640135" cy="198768"/>
          </a:xfrm>
          <a:prstGeom prst="rect">
            <a:avLst/>
          </a:prstGeom>
        </p:spPr>
      </p:pic>
      <p:pic>
        <p:nvPicPr>
          <p:cNvPr id="543" name="図 542">
            <a:extLst>
              <a:ext uri="{FF2B5EF4-FFF2-40B4-BE49-F238E27FC236}">
                <a16:creationId xmlns:a16="http://schemas.microsoft.com/office/drawing/2014/main" id="{C83BD143-67F4-1181-8D51-CB9FD14F8999}"/>
              </a:ext>
            </a:extLst>
          </p:cNvPr>
          <p:cNvPicPr>
            <a:picLocks noChangeAspect="1"/>
          </p:cNvPicPr>
          <p:nvPr/>
        </p:nvPicPr>
        <p:blipFill>
          <a:blip r:embed="rId4"/>
          <a:stretch>
            <a:fillRect/>
          </a:stretch>
        </p:blipFill>
        <p:spPr>
          <a:xfrm>
            <a:off x="3346734" y="3336993"/>
            <a:ext cx="426757" cy="132249"/>
          </a:xfrm>
          <a:prstGeom prst="rect">
            <a:avLst/>
          </a:prstGeom>
        </p:spPr>
      </p:pic>
      <p:pic>
        <p:nvPicPr>
          <p:cNvPr id="544" name="図 543">
            <a:extLst>
              <a:ext uri="{FF2B5EF4-FFF2-40B4-BE49-F238E27FC236}">
                <a16:creationId xmlns:a16="http://schemas.microsoft.com/office/drawing/2014/main" id="{54406A3A-055D-851D-3048-A817BC7708F4}"/>
              </a:ext>
            </a:extLst>
          </p:cNvPr>
          <p:cNvPicPr>
            <a:picLocks noChangeAspect="1"/>
          </p:cNvPicPr>
          <p:nvPr/>
        </p:nvPicPr>
        <p:blipFill>
          <a:blip r:embed="rId4"/>
          <a:stretch>
            <a:fillRect/>
          </a:stretch>
        </p:blipFill>
        <p:spPr>
          <a:xfrm>
            <a:off x="3346734" y="3517186"/>
            <a:ext cx="396690" cy="132249"/>
          </a:xfrm>
          <a:prstGeom prst="rect">
            <a:avLst/>
          </a:prstGeom>
        </p:spPr>
      </p:pic>
      <p:pic>
        <p:nvPicPr>
          <p:cNvPr id="545" name="図 544">
            <a:extLst>
              <a:ext uri="{FF2B5EF4-FFF2-40B4-BE49-F238E27FC236}">
                <a16:creationId xmlns:a16="http://schemas.microsoft.com/office/drawing/2014/main" id="{BD2A886A-BEAA-5615-CCA6-697115E776C2}"/>
              </a:ext>
            </a:extLst>
          </p:cNvPr>
          <p:cNvPicPr>
            <a:picLocks noChangeAspect="1"/>
          </p:cNvPicPr>
          <p:nvPr/>
        </p:nvPicPr>
        <p:blipFill>
          <a:blip r:embed="rId4"/>
          <a:stretch>
            <a:fillRect/>
          </a:stretch>
        </p:blipFill>
        <p:spPr>
          <a:xfrm>
            <a:off x="3346734" y="3697379"/>
            <a:ext cx="396690" cy="132249"/>
          </a:xfrm>
          <a:prstGeom prst="rect">
            <a:avLst/>
          </a:prstGeom>
        </p:spPr>
      </p:pic>
      <p:pic>
        <p:nvPicPr>
          <p:cNvPr id="546" name="図 545">
            <a:extLst>
              <a:ext uri="{FF2B5EF4-FFF2-40B4-BE49-F238E27FC236}">
                <a16:creationId xmlns:a16="http://schemas.microsoft.com/office/drawing/2014/main" id="{6A84FC8A-E4F1-DC58-01FA-80DA9750C569}"/>
              </a:ext>
            </a:extLst>
          </p:cNvPr>
          <p:cNvPicPr>
            <a:picLocks noChangeAspect="1"/>
          </p:cNvPicPr>
          <p:nvPr/>
        </p:nvPicPr>
        <p:blipFill>
          <a:blip r:embed="rId4"/>
          <a:stretch>
            <a:fillRect/>
          </a:stretch>
        </p:blipFill>
        <p:spPr>
          <a:xfrm>
            <a:off x="3993164" y="3517186"/>
            <a:ext cx="118559" cy="107421"/>
          </a:xfrm>
          <a:prstGeom prst="rect">
            <a:avLst/>
          </a:prstGeom>
        </p:spPr>
      </p:pic>
      <p:pic>
        <p:nvPicPr>
          <p:cNvPr id="547" name="図 546">
            <a:extLst>
              <a:ext uri="{FF2B5EF4-FFF2-40B4-BE49-F238E27FC236}">
                <a16:creationId xmlns:a16="http://schemas.microsoft.com/office/drawing/2014/main" id="{3AFA1A75-6EB7-753D-7A04-7F7B7294EFE1}"/>
              </a:ext>
            </a:extLst>
          </p:cNvPr>
          <p:cNvPicPr>
            <a:picLocks noChangeAspect="1"/>
          </p:cNvPicPr>
          <p:nvPr/>
        </p:nvPicPr>
        <p:blipFill>
          <a:blip r:embed="rId4"/>
          <a:stretch>
            <a:fillRect/>
          </a:stretch>
        </p:blipFill>
        <p:spPr>
          <a:xfrm>
            <a:off x="3993164" y="3697379"/>
            <a:ext cx="118559" cy="107421"/>
          </a:xfrm>
          <a:prstGeom prst="rect">
            <a:avLst/>
          </a:prstGeom>
        </p:spPr>
      </p:pic>
      <p:pic>
        <p:nvPicPr>
          <p:cNvPr id="548" name="図 547">
            <a:extLst>
              <a:ext uri="{FF2B5EF4-FFF2-40B4-BE49-F238E27FC236}">
                <a16:creationId xmlns:a16="http://schemas.microsoft.com/office/drawing/2014/main" id="{DF527319-DD91-EF52-0C05-E53C59FD9263}"/>
              </a:ext>
            </a:extLst>
          </p:cNvPr>
          <p:cNvPicPr>
            <a:picLocks noChangeAspect="1"/>
          </p:cNvPicPr>
          <p:nvPr/>
        </p:nvPicPr>
        <p:blipFill>
          <a:blip r:embed="rId4"/>
          <a:stretch>
            <a:fillRect/>
          </a:stretch>
        </p:blipFill>
        <p:spPr>
          <a:xfrm>
            <a:off x="3972210" y="3877573"/>
            <a:ext cx="70934" cy="59030"/>
          </a:xfrm>
          <a:prstGeom prst="rect">
            <a:avLst/>
          </a:prstGeom>
        </p:spPr>
      </p:pic>
      <p:sp>
        <p:nvSpPr>
          <p:cNvPr id="549" name="テキスト ボックス 548">
            <a:extLst>
              <a:ext uri="{FF2B5EF4-FFF2-40B4-BE49-F238E27FC236}">
                <a16:creationId xmlns:a16="http://schemas.microsoft.com/office/drawing/2014/main" id="{B2339235-2675-636B-39F0-1FF2D333706C}"/>
              </a:ext>
            </a:extLst>
          </p:cNvPr>
          <p:cNvSpPr txBox="1"/>
          <p:nvPr/>
        </p:nvSpPr>
        <p:spPr>
          <a:xfrm>
            <a:off x="3893694" y="3495614"/>
            <a:ext cx="271228" cy="153888"/>
          </a:xfrm>
          <a:prstGeom prst="rect">
            <a:avLst/>
          </a:prstGeom>
          <a:noFill/>
        </p:spPr>
        <p:txBody>
          <a:bodyPr wrap="none" rtlCol="0">
            <a:spAutoFit/>
          </a:bodyPr>
          <a:lstStyle/>
          <a:p>
            <a:r>
              <a:rPr kumimoji="1" lang="en-US" altLang="ja-JP" sz="400" i="1" dirty="0">
                <a:solidFill>
                  <a:schemeClr val="bg1"/>
                </a:solidFill>
              </a:rPr>
              <a:t>min</a:t>
            </a:r>
            <a:endParaRPr kumimoji="1" lang="ja-JP" altLang="en-US" sz="400" i="1" dirty="0">
              <a:solidFill>
                <a:schemeClr val="bg1"/>
              </a:solidFill>
            </a:endParaRPr>
          </a:p>
        </p:txBody>
      </p:sp>
      <p:sp>
        <p:nvSpPr>
          <p:cNvPr id="550" name="テキスト ボックス 549">
            <a:extLst>
              <a:ext uri="{FF2B5EF4-FFF2-40B4-BE49-F238E27FC236}">
                <a16:creationId xmlns:a16="http://schemas.microsoft.com/office/drawing/2014/main" id="{32248BE9-67A4-DAED-0DE9-60CDD702B9B6}"/>
              </a:ext>
            </a:extLst>
          </p:cNvPr>
          <p:cNvSpPr txBox="1"/>
          <p:nvPr/>
        </p:nvSpPr>
        <p:spPr>
          <a:xfrm>
            <a:off x="3893694" y="3676432"/>
            <a:ext cx="271228" cy="153888"/>
          </a:xfrm>
          <a:prstGeom prst="rect">
            <a:avLst/>
          </a:prstGeom>
          <a:noFill/>
        </p:spPr>
        <p:txBody>
          <a:bodyPr wrap="none" rtlCol="0">
            <a:spAutoFit/>
          </a:bodyPr>
          <a:lstStyle/>
          <a:p>
            <a:r>
              <a:rPr kumimoji="1" lang="en-US" altLang="ja-JP" sz="400" i="1" dirty="0">
                <a:solidFill>
                  <a:schemeClr val="bg1"/>
                </a:solidFill>
              </a:rPr>
              <a:t>min</a:t>
            </a:r>
            <a:endParaRPr kumimoji="1" lang="ja-JP" altLang="en-US" sz="400" i="1" dirty="0">
              <a:solidFill>
                <a:schemeClr val="bg1"/>
              </a:solidFill>
            </a:endParaRPr>
          </a:p>
        </p:txBody>
      </p:sp>
      <p:sp>
        <p:nvSpPr>
          <p:cNvPr id="551" name="テキスト ボックス 550">
            <a:extLst>
              <a:ext uri="{FF2B5EF4-FFF2-40B4-BE49-F238E27FC236}">
                <a16:creationId xmlns:a16="http://schemas.microsoft.com/office/drawing/2014/main" id="{D3CBAAB6-152A-ADBF-E632-FBE5F8B07A2A}"/>
              </a:ext>
            </a:extLst>
          </p:cNvPr>
          <p:cNvSpPr txBox="1"/>
          <p:nvPr/>
        </p:nvSpPr>
        <p:spPr>
          <a:xfrm>
            <a:off x="3067193" y="3063158"/>
            <a:ext cx="1105490" cy="246221"/>
          </a:xfrm>
          <a:prstGeom prst="rect">
            <a:avLst/>
          </a:prstGeom>
          <a:noFill/>
        </p:spPr>
        <p:txBody>
          <a:bodyPr wrap="square" rtlCol="0">
            <a:spAutoFit/>
          </a:bodyPr>
          <a:lstStyle/>
          <a:p>
            <a:r>
              <a:rPr kumimoji="1" lang="en-US" altLang="ja-JP" sz="500" b="1" i="1" dirty="0">
                <a:solidFill>
                  <a:schemeClr val="bg1"/>
                </a:solidFill>
              </a:rPr>
              <a:t>Production line A</a:t>
            </a:r>
          </a:p>
          <a:p>
            <a:r>
              <a:rPr kumimoji="1" lang="en-US" altLang="ja-JP" sz="500" b="1" i="1" dirty="0">
                <a:solidFill>
                  <a:schemeClr val="bg1"/>
                </a:solidFill>
              </a:rPr>
              <a:t>Processing machine 1 process</a:t>
            </a:r>
            <a:endParaRPr kumimoji="1" lang="ja-JP" altLang="en-US" sz="300" b="1" i="1" dirty="0">
              <a:solidFill>
                <a:schemeClr val="bg1"/>
              </a:solidFill>
            </a:endParaRPr>
          </a:p>
        </p:txBody>
      </p:sp>
      <p:pic>
        <p:nvPicPr>
          <p:cNvPr id="552" name="図 551">
            <a:extLst>
              <a:ext uri="{FF2B5EF4-FFF2-40B4-BE49-F238E27FC236}">
                <a16:creationId xmlns:a16="http://schemas.microsoft.com/office/drawing/2014/main" id="{179AC4C8-982C-DF23-85E8-65077A6F628C}"/>
              </a:ext>
            </a:extLst>
          </p:cNvPr>
          <p:cNvPicPr>
            <a:picLocks noChangeAspect="1"/>
          </p:cNvPicPr>
          <p:nvPr/>
        </p:nvPicPr>
        <p:blipFill>
          <a:blip r:embed="rId3"/>
          <a:stretch>
            <a:fillRect/>
          </a:stretch>
        </p:blipFill>
        <p:spPr>
          <a:xfrm>
            <a:off x="4193500" y="3114346"/>
            <a:ext cx="640135" cy="198768"/>
          </a:xfrm>
          <a:prstGeom prst="rect">
            <a:avLst/>
          </a:prstGeom>
        </p:spPr>
      </p:pic>
      <p:pic>
        <p:nvPicPr>
          <p:cNvPr id="553" name="図 552">
            <a:extLst>
              <a:ext uri="{FF2B5EF4-FFF2-40B4-BE49-F238E27FC236}">
                <a16:creationId xmlns:a16="http://schemas.microsoft.com/office/drawing/2014/main" id="{FC23D4C1-49B8-E9E5-37E5-FE409FF03097}"/>
              </a:ext>
            </a:extLst>
          </p:cNvPr>
          <p:cNvPicPr>
            <a:picLocks noChangeAspect="1"/>
          </p:cNvPicPr>
          <p:nvPr/>
        </p:nvPicPr>
        <p:blipFill>
          <a:blip r:embed="rId4"/>
          <a:stretch>
            <a:fillRect/>
          </a:stretch>
        </p:blipFill>
        <p:spPr>
          <a:xfrm>
            <a:off x="4406878" y="3340237"/>
            <a:ext cx="426757" cy="132249"/>
          </a:xfrm>
          <a:prstGeom prst="rect">
            <a:avLst/>
          </a:prstGeom>
        </p:spPr>
      </p:pic>
      <p:pic>
        <p:nvPicPr>
          <p:cNvPr id="554" name="図 553">
            <a:extLst>
              <a:ext uri="{FF2B5EF4-FFF2-40B4-BE49-F238E27FC236}">
                <a16:creationId xmlns:a16="http://schemas.microsoft.com/office/drawing/2014/main" id="{0F555203-A6AD-A544-55CA-C05DA9AF395A}"/>
              </a:ext>
            </a:extLst>
          </p:cNvPr>
          <p:cNvPicPr>
            <a:picLocks noChangeAspect="1"/>
          </p:cNvPicPr>
          <p:nvPr/>
        </p:nvPicPr>
        <p:blipFill>
          <a:blip r:embed="rId4"/>
          <a:stretch>
            <a:fillRect/>
          </a:stretch>
        </p:blipFill>
        <p:spPr>
          <a:xfrm>
            <a:off x="4406878" y="3520430"/>
            <a:ext cx="396690" cy="132249"/>
          </a:xfrm>
          <a:prstGeom prst="rect">
            <a:avLst/>
          </a:prstGeom>
        </p:spPr>
      </p:pic>
      <p:pic>
        <p:nvPicPr>
          <p:cNvPr id="555" name="図 554">
            <a:extLst>
              <a:ext uri="{FF2B5EF4-FFF2-40B4-BE49-F238E27FC236}">
                <a16:creationId xmlns:a16="http://schemas.microsoft.com/office/drawing/2014/main" id="{E06D71DE-04D0-7078-4EED-FCC7C35D9BAD}"/>
              </a:ext>
            </a:extLst>
          </p:cNvPr>
          <p:cNvPicPr>
            <a:picLocks noChangeAspect="1"/>
          </p:cNvPicPr>
          <p:nvPr/>
        </p:nvPicPr>
        <p:blipFill>
          <a:blip r:embed="rId4"/>
          <a:stretch>
            <a:fillRect/>
          </a:stretch>
        </p:blipFill>
        <p:spPr>
          <a:xfrm>
            <a:off x="4406878" y="3700623"/>
            <a:ext cx="396690" cy="132249"/>
          </a:xfrm>
          <a:prstGeom prst="rect">
            <a:avLst/>
          </a:prstGeom>
        </p:spPr>
      </p:pic>
      <p:pic>
        <p:nvPicPr>
          <p:cNvPr id="556" name="図 555">
            <a:extLst>
              <a:ext uri="{FF2B5EF4-FFF2-40B4-BE49-F238E27FC236}">
                <a16:creationId xmlns:a16="http://schemas.microsoft.com/office/drawing/2014/main" id="{4730779B-B396-693D-E5AD-06C4269282AA}"/>
              </a:ext>
            </a:extLst>
          </p:cNvPr>
          <p:cNvPicPr>
            <a:picLocks noChangeAspect="1"/>
          </p:cNvPicPr>
          <p:nvPr/>
        </p:nvPicPr>
        <p:blipFill>
          <a:blip r:embed="rId4"/>
          <a:stretch>
            <a:fillRect/>
          </a:stretch>
        </p:blipFill>
        <p:spPr>
          <a:xfrm>
            <a:off x="5053308" y="3520430"/>
            <a:ext cx="118559" cy="107421"/>
          </a:xfrm>
          <a:prstGeom prst="rect">
            <a:avLst/>
          </a:prstGeom>
        </p:spPr>
      </p:pic>
      <p:pic>
        <p:nvPicPr>
          <p:cNvPr id="557" name="図 556">
            <a:extLst>
              <a:ext uri="{FF2B5EF4-FFF2-40B4-BE49-F238E27FC236}">
                <a16:creationId xmlns:a16="http://schemas.microsoft.com/office/drawing/2014/main" id="{03D70773-10A9-B003-AF05-8849DE7A79DE}"/>
              </a:ext>
            </a:extLst>
          </p:cNvPr>
          <p:cNvPicPr>
            <a:picLocks noChangeAspect="1"/>
          </p:cNvPicPr>
          <p:nvPr/>
        </p:nvPicPr>
        <p:blipFill>
          <a:blip r:embed="rId4"/>
          <a:stretch>
            <a:fillRect/>
          </a:stretch>
        </p:blipFill>
        <p:spPr>
          <a:xfrm>
            <a:off x="5053308" y="3700623"/>
            <a:ext cx="118559" cy="107421"/>
          </a:xfrm>
          <a:prstGeom prst="rect">
            <a:avLst/>
          </a:prstGeom>
        </p:spPr>
      </p:pic>
      <p:pic>
        <p:nvPicPr>
          <p:cNvPr id="558" name="図 557">
            <a:extLst>
              <a:ext uri="{FF2B5EF4-FFF2-40B4-BE49-F238E27FC236}">
                <a16:creationId xmlns:a16="http://schemas.microsoft.com/office/drawing/2014/main" id="{BB1D91C6-AD1A-EAA2-0C4B-0B292A8BF54B}"/>
              </a:ext>
            </a:extLst>
          </p:cNvPr>
          <p:cNvPicPr>
            <a:picLocks noChangeAspect="1"/>
          </p:cNvPicPr>
          <p:nvPr/>
        </p:nvPicPr>
        <p:blipFill>
          <a:blip r:embed="rId4"/>
          <a:stretch>
            <a:fillRect/>
          </a:stretch>
        </p:blipFill>
        <p:spPr>
          <a:xfrm>
            <a:off x="5032354" y="3880817"/>
            <a:ext cx="70934" cy="59030"/>
          </a:xfrm>
          <a:prstGeom prst="rect">
            <a:avLst/>
          </a:prstGeom>
        </p:spPr>
      </p:pic>
      <p:sp>
        <p:nvSpPr>
          <p:cNvPr id="559" name="テキスト ボックス 558">
            <a:extLst>
              <a:ext uri="{FF2B5EF4-FFF2-40B4-BE49-F238E27FC236}">
                <a16:creationId xmlns:a16="http://schemas.microsoft.com/office/drawing/2014/main" id="{51C3854C-0660-C06F-3CCC-A80CCA4E71E6}"/>
              </a:ext>
            </a:extLst>
          </p:cNvPr>
          <p:cNvSpPr txBox="1"/>
          <p:nvPr/>
        </p:nvSpPr>
        <p:spPr>
          <a:xfrm>
            <a:off x="4953838" y="3498858"/>
            <a:ext cx="271228" cy="153888"/>
          </a:xfrm>
          <a:prstGeom prst="rect">
            <a:avLst/>
          </a:prstGeom>
          <a:noFill/>
        </p:spPr>
        <p:txBody>
          <a:bodyPr wrap="none" rtlCol="0">
            <a:spAutoFit/>
          </a:bodyPr>
          <a:lstStyle/>
          <a:p>
            <a:r>
              <a:rPr kumimoji="1" lang="en-US" altLang="ja-JP" sz="400" i="1" dirty="0">
                <a:solidFill>
                  <a:schemeClr val="bg1"/>
                </a:solidFill>
              </a:rPr>
              <a:t>min</a:t>
            </a:r>
            <a:endParaRPr kumimoji="1" lang="ja-JP" altLang="en-US" sz="400" i="1" dirty="0">
              <a:solidFill>
                <a:schemeClr val="bg1"/>
              </a:solidFill>
            </a:endParaRPr>
          </a:p>
        </p:txBody>
      </p:sp>
      <p:sp>
        <p:nvSpPr>
          <p:cNvPr id="560" name="テキスト ボックス 559">
            <a:extLst>
              <a:ext uri="{FF2B5EF4-FFF2-40B4-BE49-F238E27FC236}">
                <a16:creationId xmlns:a16="http://schemas.microsoft.com/office/drawing/2014/main" id="{212C46C8-F683-A233-5E41-22034D09906A}"/>
              </a:ext>
            </a:extLst>
          </p:cNvPr>
          <p:cNvSpPr txBox="1"/>
          <p:nvPr/>
        </p:nvSpPr>
        <p:spPr>
          <a:xfrm>
            <a:off x="4953838" y="3679676"/>
            <a:ext cx="271228" cy="153888"/>
          </a:xfrm>
          <a:prstGeom prst="rect">
            <a:avLst/>
          </a:prstGeom>
          <a:noFill/>
        </p:spPr>
        <p:txBody>
          <a:bodyPr wrap="none" rtlCol="0">
            <a:spAutoFit/>
          </a:bodyPr>
          <a:lstStyle/>
          <a:p>
            <a:r>
              <a:rPr kumimoji="1" lang="en-US" altLang="ja-JP" sz="400" i="1" dirty="0">
                <a:solidFill>
                  <a:schemeClr val="bg1"/>
                </a:solidFill>
              </a:rPr>
              <a:t>min</a:t>
            </a:r>
            <a:endParaRPr kumimoji="1" lang="ja-JP" altLang="en-US" sz="400" i="1" dirty="0">
              <a:solidFill>
                <a:schemeClr val="bg1"/>
              </a:solidFill>
            </a:endParaRPr>
          </a:p>
        </p:txBody>
      </p:sp>
      <p:sp>
        <p:nvSpPr>
          <p:cNvPr id="561" name="テキスト ボックス 560">
            <a:extLst>
              <a:ext uri="{FF2B5EF4-FFF2-40B4-BE49-F238E27FC236}">
                <a16:creationId xmlns:a16="http://schemas.microsoft.com/office/drawing/2014/main" id="{F907E704-F9D9-D300-68F8-0D22E3964127}"/>
              </a:ext>
            </a:extLst>
          </p:cNvPr>
          <p:cNvSpPr txBox="1"/>
          <p:nvPr/>
        </p:nvSpPr>
        <p:spPr>
          <a:xfrm>
            <a:off x="4127337" y="3066402"/>
            <a:ext cx="1105490" cy="246221"/>
          </a:xfrm>
          <a:prstGeom prst="rect">
            <a:avLst/>
          </a:prstGeom>
          <a:noFill/>
        </p:spPr>
        <p:txBody>
          <a:bodyPr wrap="square" rtlCol="0">
            <a:spAutoFit/>
          </a:bodyPr>
          <a:lstStyle/>
          <a:p>
            <a:r>
              <a:rPr kumimoji="1" lang="en-US" altLang="ja-JP" sz="500" b="1" i="1" dirty="0">
                <a:solidFill>
                  <a:schemeClr val="bg1"/>
                </a:solidFill>
              </a:rPr>
              <a:t>Production line A</a:t>
            </a:r>
          </a:p>
          <a:p>
            <a:r>
              <a:rPr kumimoji="1" lang="en-US" altLang="ja-JP" sz="500" b="1" i="1" dirty="0">
                <a:solidFill>
                  <a:schemeClr val="bg1"/>
                </a:solidFill>
              </a:rPr>
              <a:t>Processing machine 1 process</a:t>
            </a:r>
            <a:endParaRPr kumimoji="1" lang="ja-JP" altLang="en-US" sz="300" b="1" i="1" dirty="0">
              <a:solidFill>
                <a:schemeClr val="bg1"/>
              </a:solidFill>
            </a:endParaRPr>
          </a:p>
        </p:txBody>
      </p:sp>
      <p:pic>
        <p:nvPicPr>
          <p:cNvPr id="562" name="図 561">
            <a:extLst>
              <a:ext uri="{FF2B5EF4-FFF2-40B4-BE49-F238E27FC236}">
                <a16:creationId xmlns:a16="http://schemas.microsoft.com/office/drawing/2014/main" id="{92935F7B-F053-2387-0955-1E7A8AFA4697}"/>
              </a:ext>
            </a:extLst>
          </p:cNvPr>
          <p:cNvPicPr>
            <a:picLocks noChangeAspect="1"/>
          </p:cNvPicPr>
          <p:nvPr/>
        </p:nvPicPr>
        <p:blipFill>
          <a:blip r:embed="rId3"/>
          <a:stretch>
            <a:fillRect/>
          </a:stretch>
        </p:blipFill>
        <p:spPr>
          <a:xfrm>
            <a:off x="8395404" y="3100899"/>
            <a:ext cx="640135" cy="198768"/>
          </a:xfrm>
          <a:prstGeom prst="rect">
            <a:avLst/>
          </a:prstGeom>
        </p:spPr>
      </p:pic>
      <p:pic>
        <p:nvPicPr>
          <p:cNvPr id="563" name="図 562">
            <a:extLst>
              <a:ext uri="{FF2B5EF4-FFF2-40B4-BE49-F238E27FC236}">
                <a16:creationId xmlns:a16="http://schemas.microsoft.com/office/drawing/2014/main" id="{F1CC906B-7EE6-E12C-3F1C-2C4CF6086A13}"/>
              </a:ext>
            </a:extLst>
          </p:cNvPr>
          <p:cNvPicPr>
            <a:picLocks noChangeAspect="1"/>
          </p:cNvPicPr>
          <p:nvPr/>
        </p:nvPicPr>
        <p:blipFill>
          <a:blip r:embed="rId4"/>
          <a:stretch>
            <a:fillRect/>
          </a:stretch>
        </p:blipFill>
        <p:spPr>
          <a:xfrm>
            <a:off x="8608782" y="3326790"/>
            <a:ext cx="426757" cy="132249"/>
          </a:xfrm>
          <a:prstGeom prst="rect">
            <a:avLst/>
          </a:prstGeom>
        </p:spPr>
      </p:pic>
      <p:pic>
        <p:nvPicPr>
          <p:cNvPr id="564" name="図 563">
            <a:extLst>
              <a:ext uri="{FF2B5EF4-FFF2-40B4-BE49-F238E27FC236}">
                <a16:creationId xmlns:a16="http://schemas.microsoft.com/office/drawing/2014/main" id="{9ED43233-82BB-8FA9-C7E4-BEBCC7377F64}"/>
              </a:ext>
            </a:extLst>
          </p:cNvPr>
          <p:cNvPicPr>
            <a:picLocks noChangeAspect="1"/>
          </p:cNvPicPr>
          <p:nvPr/>
        </p:nvPicPr>
        <p:blipFill>
          <a:blip r:embed="rId4"/>
          <a:stretch>
            <a:fillRect/>
          </a:stretch>
        </p:blipFill>
        <p:spPr>
          <a:xfrm>
            <a:off x="8608782" y="3506983"/>
            <a:ext cx="396690" cy="132249"/>
          </a:xfrm>
          <a:prstGeom prst="rect">
            <a:avLst/>
          </a:prstGeom>
        </p:spPr>
      </p:pic>
      <p:pic>
        <p:nvPicPr>
          <p:cNvPr id="565" name="図 564">
            <a:extLst>
              <a:ext uri="{FF2B5EF4-FFF2-40B4-BE49-F238E27FC236}">
                <a16:creationId xmlns:a16="http://schemas.microsoft.com/office/drawing/2014/main" id="{60071150-2264-9BCC-3665-AF3F64D51D2F}"/>
              </a:ext>
            </a:extLst>
          </p:cNvPr>
          <p:cNvPicPr>
            <a:picLocks noChangeAspect="1"/>
          </p:cNvPicPr>
          <p:nvPr/>
        </p:nvPicPr>
        <p:blipFill>
          <a:blip r:embed="rId4"/>
          <a:stretch>
            <a:fillRect/>
          </a:stretch>
        </p:blipFill>
        <p:spPr>
          <a:xfrm>
            <a:off x="8608782" y="3687176"/>
            <a:ext cx="396690" cy="132249"/>
          </a:xfrm>
          <a:prstGeom prst="rect">
            <a:avLst/>
          </a:prstGeom>
        </p:spPr>
      </p:pic>
      <p:pic>
        <p:nvPicPr>
          <p:cNvPr id="566" name="図 565">
            <a:extLst>
              <a:ext uri="{FF2B5EF4-FFF2-40B4-BE49-F238E27FC236}">
                <a16:creationId xmlns:a16="http://schemas.microsoft.com/office/drawing/2014/main" id="{7D8DB7A4-CFF3-278E-E9D7-94871EE726A9}"/>
              </a:ext>
            </a:extLst>
          </p:cNvPr>
          <p:cNvPicPr>
            <a:picLocks noChangeAspect="1"/>
          </p:cNvPicPr>
          <p:nvPr/>
        </p:nvPicPr>
        <p:blipFill>
          <a:blip r:embed="rId4"/>
          <a:stretch>
            <a:fillRect/>
          </a:stretch>
        </p:blipFill>
        <p:spPr>
          <a:xfrm>
            <a:off x="9255212" y="3506983"/>
            <a:ext cx="118559" cy="107421"/>
          </a:xfrm>
          <a:prstGeom prst="rect">
            <a:avLst/>
          </a:prstGeom>
        </p:spPr>
      </p:pic>
      <p:pic>
        <p:nvPicPr>
          <p:cNvPr id="567" name="図 566">
            <a:extLst>
              <a:ext uri="{FF2B5EF4-FFF2-40B4-BE49-F238E27FC236}">
                <a16:creationId xmlns:a16="http://schemas.microsoft.com/office/drawing/2014/main" id="{62C3354E-3898-66E8-01B6-4214CF4DA4BD}"/>
              </a:ext>
            </a:extLst>
          </p:cNvPr>
          <p:cNvPicPr>
            <a:picLocks noChangeAspect="1"/>
          </p:cNvPicPr>
          <p:nvPr/>
        </p:nvPicPr>
        <p:blipFill>
          <a:blip r:embed="rId4"/>
          <a:stretch>
            <a:fillRect/>
          </a:stretch>
        </p:blipFill>
        <p:spPr>
          <a:xfrm>
            <a:off x="9255212" y="3687176"/>
            <a:ext cx="118559" cy="107421"/>
          </a:xfrm>
          <a:prstGeom prst="rect">
            <a:avLst/>
          </a:prstGeom>
        </p:spPr>
      </p:pic>
      <p:sp>
        <p:nvSpPr>
          <p:cNvPr id="568" name="テキスト ボックス 567">
            <a:extLst>
              <a:ext uri="{FF2B5EF4-FFF2-40B4-BE49-F238E27FC236}">
                <a16:creationId xmlns:a16="http://schemas.microsoft.com/office/drawing/2014/main" id="{AA072373-AA9A-6697-45BA-4BB296938113}"/>
              </a:ext>
            </a:extLst>
          </p:cNvPr>
          <p:cNvSpPr txBox="1"/>
          <p:nvPr/>
        </p:nvSpPr>
        <p:spPr>
          <a:xfrm>
            <a:off x="9155742" y="3485411"/>
            <a:ext cx="271228" cy="153888"/>
          </a:xfrm>
          <a:prstGeom prst="rect">
            <a:avLst/>
          </a:prstGeom>
          <a:noFill/>
        </p:spPr>
        <p:txBody>
          <a:bodyPr wrap="none" rtlCol="0">
            <a:spAutoFit/>
          </a:bodyPr>
          <a:lstStyle/>
          <a:p>
            <a:r>
              <a:rPr kumimoji="1" lang="en-US" altLang="ja-JP" sz="400" i="1" dirty="0">
                <a:solidFill>
                  <a:schemeClr val="bg1"/>
                </a:solidFill>
              </a:rPr>
              <a:t>min</a:t>
            </a:r>
            <a:endParaRPr kumimoji="1" lang="ja-JP" altLang="en-US" sz="400" i="1" dirty="0">
              <a:solidFill>
                <a:schemeClr val="bg1"/>
              </a:solidFill>
            </a:endParaRPr>
          </a:p>
        </p:txBody>
      </p:sp>
      <p:sp>
        <p:nvSpPr>
          <p:cNvPr id="569" name="テキスト ボックス 568">
            <a:extLst>
              <a:ext uri="{FF2B5EF4-FFF2-40B4-BE49-F238E27FC236}">
                <a16:creationId xmlns:a16="http://schemas.microsoft.com/office/drawing/2014/main" id="{28F626B5-E222-CA1E-6144-FB735A5607A2}"/>
              </a:ext>
            </a:extLst>
          </p:cNvPr>
          <p:cNvSpPr txBox="1"/>
          <p:nvPr/>
        </p:nvSpPr>
        <p:spPr>
          <a:xfrm>
            <a:off x="9155742" y="3666229"/>
            <a:ext cx="271228" cy="153888"/>
          </a:xfrm>
          <a:prstGeom prst="rect">
            <a:avLst/>
          </a:prstGeom>
          <a:noFill/>
        </p:spPr>
        <p:txBody>
          <a:bodyPr wrap="none" rtlCol="0">
            <a:spAutoFit/>
          </a:bodyPr>
          <a:lstStyle/>
          <a:p>
            <a:r>
              <a:rPr kumimoji="1" lang="en-US" altLang="ja-JP" sz="400" i="1" dirty="0">
                <a:solidFill>
                  <a:schemeClr val="bg1"/>
                </a:solidFill>
              </a:rPr>
              <a:t>min</a:t>
            </a:r>
            <a:endParaRPr kumimoji="1" lang="ja-JP" altLang="en-US" sz="400" i="1" dirty="0">
              <a:solidFill>
                <a:schemeClr val="bg1"/>
              </a:solidFill>
            </a:endParaRPr>
          </a:p>
        </p:txBody>
      </p:sp>
      <p:sp>
        <p:nvSpPr>
          <p:cNvPr id="570" name="テキスト ボックス 569">
            <a:extLst>
              <a:ext uri="{FF2B5EF4-FFF2-40B4-BE49-F238E27FC236}">
                <a16:creationId xmlns:a16="http://schemas.microsoft.com/office/drawing/2014/main" id="{ABD5A442-2154-D31E-4F27-3DD0E2363533}"/>
              </a:ext>
            </a:extLst>
          </p:cNvPr>
          <p:cNvSpPr txBox="1"/>
          <p:nvPr/>
        </p:nvSpPr>
        <p:spPr>
          <a:xfrm>
            <a:off x="8329241" y="3052955"/>
            <a:ext cx="1105490" cy="246221"/>
          </a:xfrm>
          <a:prstGeom prst="rect">
            <a:avLst/>
          </a:prstGeom>
          <a:noFill/>
        </p:spPr>
        <p:txBody>
          <a:bodyPr wrap="square" rtlCol="0">
            <a:spAutoFit/>
          </a:bodyPr>
          <a:lstStyle/>
          <a:p>
            <a:r>
              <a:rPr kumimoji="1" lang="en-US" altLang="ja-JP" sz="500" b="1" i="1" dirty="0">
                <a:solidFill>
                  <a:schemeClr val="bg1"/>
                </a:solidFill>
              </a:rPr>
              <a:t>Production line A</a:t>
            </a:r>
          </a:p>
          <a:p>
            <a:r>
              <a:rPr kumimoji="1" lang="en-US" altLang="ja-JP" sz="500" b="1" i="1" dirty="0">
                <a:solidFill>
                  <a:schemeClr val="bg1"/>
                </a:solidFill>
              </a:rPr>
              <a:t>Processing machine 1 process</a:t>
            </a:r>
            <a:endParaRPr kumimoji="1" lang="ja-JP" altLang="en-US" sz="300" b="1" i="1" dirty="0">
              <a:solidFill>
                <a:schemeClr val="bg1"/>
              </a:solidFill>
            </a:endParaRPr>
          </a:p>
        </p:txBody>
      </p:sp>
      <p:pic>
        <p:nvPicPr>
          <p:cNvPr id="571" name="図 570">
            <a:extLst>
              <a:ext uri="{FF2B5EF4-FFF2-40B4-BE49-F238E27FC236}">
                <a16:creationId xmlns:a16="http://schemas.microsoft.com/office/drawing/2014/main" id="{813B727A-D1D2-06E3-BA5B-C72535CDD44B}"/>
              </a:ext>
            </a:extLst>
          </p:cNvPr>
          <p:cNvPicPr>
            <a:picLocks noChangeAspect="1"/>
          </p:cNvPicPr>
          <p:nvPr/>
        </p:nvPicPr>
        <p:blipFill>
          <a:blip r:embed="rId3"/>
          <a:stretch>
            <a:fillRect/>
          </a:stretch>
        </p:blipFill>
        <p:spPr>
          <a:xfrm>
            <a:off x="3132103" y="4013243"/>
            <a:ext cx="640135" cy="198768"/>
          </a:xfrm>
          <a:prstGeom prst="rect">
            <a:avLst/>
          </a:prstGeom>
        </p:spPr>
      </p:pic>
      <p:pic>
        <p:nvPicPr>
          <p:cNvPr id="572" name="図 571">
            <a:extLst>
              <a:ext uri="{FF2B5EF4-FFF2-40B4-BE49-F238E27FC236}">
                <a16:creationId xmlns:a16="http://schemas.microsoft.com/office/drawing/2014/main" id="{48CF5206-9EB6-D38A-2B3E-D5ECAE7A3C9D}"/>
              </a:ext>
            </a:extLst>
          </p:cNvPr>
          <p:cNvPicPr>
            <a:picLocks noChangeAspect="1"/>
          </p:cNvPicPr>
          <p:nvPr/>
        </p:nvPicPr>
        <p:blipFill>
          <a:blip r:embed="rId4"/>
          <a:stretch>
            <a:fillRect/>
          </a:stretch>
        </p:blipFill>
        <p:spPr>
          <a:xfrm>
            <a:off x="3345481" y="4239134"/>
            <a:ext cx="426757" cy="132249"/>
          </a:xfrm>
          <a:prstGeom prst="rect">
            <a:avLst/>
          </a:prstGeom>
        </p:spPr>
      </p:pic>
      <p:pic>
        <p:nvPicPr>
          <p:cNvPr id="573" name="図 572">
            <a:extLst>
              <a:ext uri="{FF2B5EF4-FFF2-40B4-BE49-F238E27FC236}">
                <a16:creationId xmlns:a16="http://schemas.microsoft.com/office/drawing/2014/main" id="{E49BA098-CA5A-044F-457B-CA7B0AF2FBB0}"/>
              </a:ext>
            </a:extLst>
          </p:cNvPr>
          <p:cNvPicPr>
            <a:picLocks noChangeAspect="1"/>
          </p:cNvPicPr>
          <p:nvPr/>
        </p:nvPicPr>
        <p:blipFill>
          <a:blip r:embed="rId4"/>
          <a:stretch>
            <a:fillRect/>
          </a:stretch>
        </p:blipFill>
        <p:spPr>
          <a:xfrm>
            <a:off x="3345481" y="4419327"/>
            <a:ext cx="396690" cy="132249"/>
          </a:xfrm>
          <a:prstGeom prst="rect">
            <a:avLst/>
          </a:prstGeom>
        </p:spPr>
      </p:pic>
      <p:pic>
        <p:nvPicPr>
          <p:cNvPr id="574" name="図 573">
            <a:extLst>
              <a:ext uri="{FF2B5EF4-FFF2-40B4-BE49-F238E27FC236}">
                <a16:creationId xmlns:a16="http://schemas.microsoft.com/office/drawing/2014/main" id="{E9DBD708-2BA3-200A-708F-24DBD3AB7612}"/>
              </a:ext>
            </a:extLst>
          </p:cNvPr>
          <p:cNvPicPr>
            <a:picLocks noChangeAspect="1"/>
          </p:cNvPicPr>
          <p:nvPr/>
        </p:nvPicPr>
        <p:blipFill>
          <a:blip r:embed="rId4"/>
          <a:stretch>
            <a:fillRect/>
          </a:stretch>
        </p:blipFill>
        <p:spPr>
          <a:xfrm>
            <a:off x="3345481" y="4599520"/>
            <a:ext cx="396690" cy="132249"/>
          </a:xfrm>
          <a:prstGeom prst="rect">
            <a:avLst/>
          </a:prstGeom>
        </p:spPr>
      </p:pic>
      <p:pic>
        <p:nvPicPr>
          <p:cNvPr id="575" name="図 574">
            <a:extLst>
              <a:ext uri="{FF2B5EF4-FFF2-40B4-BE49-F238E27FC236}">
                <a16:creationId xmlns:a16="http://schemas.microsoft.com/office/drawing/2014/main" id="{699C20C7-074E-FC64-BB93-DE6FA13FCA6C}"/>
              </a:ext>
            </a:extLst>
          </p:cNvPr>
          <p:cNvPicPr>
            <a:picLocks noChangeAspect="1"/>
          </p:cNvPicPr>
          <p:nvPr/>
        </p:nvPicPr>
        <p:blipFill>
          <a:blip r:embed="rId4"/>
          <a:stretch>
            <a:fillRect/>
          </a:stretch>
        </p:blipFill>
        <p:spPr>
          <a:xfrm>
            <a:off x="3991911" y="4419327"/>
            <a:ext cx="118559" cy="107421"/>
          </a:xfrm>
          <a:prstGeom prst="rect">
            <a:avLst/>
          </a:prstGeom>
        </p:spPr>
      </p:pic>
      <p:pic>
        <p:nvPicPr>
          <p:cNvPr id="576" name="図 575">
            <a:extLst>
              <a:ext uri="{FF2B5EF4-FFF2-40B4-BE49-F238E27FC236}">
                <a16:creationId xmlns:a16="http://schemas.microsoft.com/office/drawing/2014/main" id="{A1080D8B-23E7-57F5-7A74-1C8C68E13DFC}"/>
              </a:ext>
            </a:extLst>
          </p:cNvPr>
          <p:cNvPicPr>
            <a:picLocks noChangeAspect="1"/>
          </p:cNvPicPr>
          <p:nvPr/>
        </p:nvPicPr>
        <p:blipFill>
          <a:blip r:embed="rId4"/>
          <a:stretch>
            <a:fillRect/>
          </a:stretch>
        </p:blipFill>
        <p:spPr>
          <a:xfrm>
            <a:off x="3991911" y="4599520"/>
            <a:ext cx="118559" cy="107421"/>
          </a:xfrm>
          <a:prstGeom prst="rect">
            <a:avLst/>
          </a:prstGeom>
        </p:spPr>
      </p:pic>
      <p:sp>
        <p:nvSpPr>
          <p:cNvPr id="577" name="テキスト ボックス 576">
            <a:extLst>
              <a:ext uri="{FF2B5EF4-FFF2-40B4-BE49-F238E27FC236}">
                <a16:creationId xmlns:a16="http://schemas.microsoft.com/office/drawing/2014/main" id="{17A77121-2B09-68F1-0585-D8D732B9A4F8}"/>
              </a:ext>
            </a:extLst>
          </p:cNvPr>
          <p:cNvSpPr txBox="1"/>
          <p:nvPr/>
        </p:nvSpPr>
        <p:spPr>
          <a:xfrm>
            <a:off x="3892441" y="4397755"/>
            <a:ext cx="271228" cy="153888"/>
          </a:xfrm>
          <a:prstGeom prst="rect">
            <a:avLst/>
          </a:prstGeom>
          <a:noFill/>
        </p:spPr>
        <p:txBody>
          <a:bodyPr wrap="none" rtlCol="0">
            <a:spAutoFit/>
          </a:bodyPr>
          <a:lstStyle/>
          <a:p>
            <a:r>
              <a:rPr kumimoji="1" lang="en-US" altLang="ja-JP" sz="400" i="1" dirty="0">
                <a:solidFill>
                  <a:schemeClr val="bg1"/>
                </a:solidFill>
              </a:rPr>
              <a:t>min</a:t>
            </a:r>
            <a:endParaRPr kumimoji="1" lang="ja-JP" altLang="en-US" sz="400" i="1" dirty="0">
              <a:solidFill>
                <a:schemeClr val="bg1"/>
              </a:solidFill>
            </a:endParaRPr>
          </a:p>
        </p:txBody>
      </p:sp>
      <p:sp>
        <p:nvSpPr>
          <p:cNvPr id="578" name="テキスト ボックス 577">
            <a:extLst>
              <a:ext uri="{FF2B5EF4-FFF2-40B4-BE49-F238E27FC236}">
                <a16:creationId xmlns:a16="http://schemas.microsoft.com/office/drawing/2014/main" id="{53B6F96F-FBF4-FDAB-1E32-892B8589B64C}"/>
              </a:ext>
            </a:extLst>
          </p:cNvPr>
          <p:cNvSpPr txBox="1"/>
          <p:nvPr/>
        </p:nvSpPr>
        <p:spPr>
          <a:xfrm>
            <a:off x="3892441" y="4578573"/>
            <a:ext cx="271228" cy="153888"/>
          </a:xfrm>
          <a:prstGeom prst="rect">
            <a:avLst/>
          </a:prstGeom>
          <a:noFill/>
        </p:spPr>
        <p:txBody>
          <a:bodyPr wrap="none" rtlCol="0">
            <a:spAutoFit/>
          </a:bodyPr>
          <a:lstStyle/>
          <a:p>
            <a:r>
              <a:rPr kumimoji="1" lang="en-US" altLang="ja-JP" sz="400" i="1" dirty="0">
                <a:solidFill>
                  <a:schemeClr val="bg1"/>
                </a:solidFill>
              </a:rPr>
              <a:t>min</a:t>
            </a:r>
            <a:endParaRPr kumimoji="1" lang="ja-JP" altLang="en-US" sz="400" i="1" dirty="0">
              <a:solidFill>
                <a:schemeClr val="bg1"/>
              </a:solidFill>
            </a:endParaRPr>
          </a:p>
        </p:txBody>
      </p:sp>
      <p:sp>
        <p:nvSpPr>
          <p:cNvPr id="579" name="テキスト ボックス 578">
            <a:extLst>
              <a:ext uri="{FF2B5EF4-FFF2-40B4-BE49-F238E27FC236}">
                <a16:creationId xmlns:a16="http://schemas.microsoft.com/office/drawing/2014/main" id="{02321DBF-4282-C8B7-C589-95181DE8A74C}"/>
              </a:ext>
            </a:extLst>
          </p:cNvPr>
          <p:cNvSpPr txBox="1"/>
          <p:nvPr/>
        </p:nvSpPr>
        <p:spPr>
          <a:xfrm>
            <a:off x="3065940" y="3965299"/>
            <a:ext cx="1105490" cy="246221"/>
          </a:xfrm>
          <a:prstGeom prst="rect">
            <a:avLst/>
          </a:prstGeom>
          <a:noFill/>
        </p:spPr>
        <p:txBody>
          <a:bodyPr wrap="square" rtlCol="0">
            <a:spAutoFit/>
          </a:bodyPr>
          <a:lstStyle/>
          <a:p>
            <a:r>
              <a:rPr kumimoji="1" lang="en-US" altLang="ja-JP" sz="500" b="1" i="1" dirty="0">
                <a:solidFill>
                  <a:schemeClr val="bg1"/>
                </a:solidFill>
              </a:rPr>
              <a:t>Production line A</a:t>
            </a:r>
          </a:p>
          <a:p>
            <a:r>
              <a:rPr kumimoji="1" lang="en-US" altLang="ja-JP" sz="500" b="1" i="1" dirty="0">
                <a:solidFill>
                  <a:schemeClr val="bg1"/>
                </a:solidFill>
              </a:rPr>
              <a:t>Processing machine 1 process</a:t>
            </a:r>
            <a:endParaRPr kumimoji="1" lang="ja-JP" altLang="en-US" sz="300" b="1" i="1" dirty="0">
              <a:solidFill>
                <a:schemeClr val="bg1"/>
              </a:solidFill>
            </a:endParaRPr>
          </a:p>
        </p:txBody>
      </p:sp>
      <p:pic>
        <p:nvPicPr>
          <p:cNvPr id="580" name="図 579">
            <a:extLst>
              <a:ext uri="{FF2B5EF4-FFF2-40B4-BE49-F238E27FC236}">
                <a16:creationId xmlns:a16="http://schemas.microsoft.com/office/drawing/2014/main" id="{E0C4BA94-5FB6-B805-7D50-8C16247E1A35}"/>
              </a:ext>
            </a:extLst>
          </p:cNvPr>
          <p:cNvPicPr>
            <a:picLocks noChangeAspect="1"/>
          </p:cNvPicPr>
          <p:nvPr/>
        </p:nvPicPr>
        <p:blipFill>
          <a:blip r:embed="rId3"/>
          <a:stretch>
            <a:fillRect/>
          </a:stretch>
        </p:blipFill>
        <p:spPr>
          <a:xfrm>
            <a:off x="1034521" y="4907458"/>
            <a:ext cx="640135" cy="198768"/>
          </a:xfrm>
          <a:prstGeom prst="rect">
            <a:avLst/>
          </a:prstGeom>
        </p:spPr>
      </p:pic>
      <p:pic>
        <p:nvPicPr>
          <p:cNvPr id="581" name="図 580">
            <a:extLst>
              <a:ext uri="{FF2B5EF4-FFF2-40B4-BE49-F238E27FC236}">
                <a16:creationId xmlns:a16="http://schemas.microsoft.com/office/drawing/2014/main" id="{B768753B-AE78-4FEF-A30E-F8D9F6070355}"/>
              </a:ext>
            </a:extLst>
          </p:cNvPr>
          <p:cNvPicPr>
            <a:picLocks noChangeAspect="1"/>
          </p:cNvPicPr>
          <p:nvPr/>
        </p:nvPicPr>
        <p:blipFill>
          <a:blip r:embed="rId4"/>
          <a:stretch>
            <a:fillRect/>
          </a:stretch>
        </p:blipFill>
        <p:spPr>
          <a:xfrm>
            <a:off x="1247899" y="5133349"/>
            <a:ext cx="426757" cy="132249"/>
          </a:xfrm>
          <a:prstGeom prst="rect">
            <a:avLst/>
          </a:prstGeom>
        </p:spPr>
      </p:pic>
      <p:pic>
        <p:nvPicPr>
          <p:cNvPr id="582" name="図 581">
            <a:extLst>
              <a:ext uri="{FF2B5EF4-FFF2-40B4-BE49-F238E27FC236}">
                <a16:creationId xmlns:a16="http://schemas.microsoft.com/office/drawing/2014/main" id="{AA2E6E8F-033B-F786-20ED-981E73F62616}"/>
              </a:ext>
            </a:extLst>
          </p:cNvPr>
          <p:cNvPicPr>
            <a:picLocks noChangeAspect="1"/>
          </p:cNvPicPr>
          <p:nvPr/>
        </p:nvPicPr>
        <p:blipFill>
          <a:blip r:embed="rId4"/>
          <a:stretch>
            <a:fillRect/>
          </a:stretch>
        </p:blipFill>
        <p:spPr>
          <a:xfrm>
            <a:off x="1247899" y="5313542"/>
            <a:ext cx="396690" cy="132249"/>
          </a:xfrm>
          <a:prstGeom prst="rect">
            <a:avLst/>
          </a:prstGeom>
        </p:spPr>
      </p:pic>
      <p:pic>
        <p:nvPicPr>
          <p:cNvPr id="583" name="図 582">
            <a:extLst>
              <a:ext uri="{FF2B5EF4-FFF2-40B4-BE49-F238E27FC236}">
                <a16:creationId xmlns:a16="http://schemas.microsoft.com/office/drawing/2014/main" id="{8F6B3FEF-E85D-6F01-312A-64F0F1A556FA}"/>
              </a:ext>
            </a:extLst>
          </p:cNvPr>
          <p:cNvPicPr>
            <a:picLocks noChangeAspect="1"/>
          </p:cNvPicPr>
          <p:nvPr/>
        </p:nvPicPr>
        <p:blipFill>
          <a:blip r:embed="rId4"/>
          <a:stretch>
            <a:fillRect/>
          </a:stretch>
        </p:blipFill>
        <p:spPr>
          <a:xfrm>
            <a:off x="1247899" y="5493735"/>
            <a:ext cx="396690" cy="132249"/>
          </a:xfrm>
          <a:prstGeom prst="rect">
            <a:avLst/>
          </a:prstGeom>
        </p:spPr>
      </p:pic>
      <p:pic>
        <p:nvPicPr>
          <p:cNvPr id="584" name="図 583">
            <a:extLst>
              <a:ext uri="{FF2B5EF4-FFF2-40B4-BE49-F238E27FC236}">
                <a16:creationId xmlns:a16="http://schemas.microsoft.com/office/drawing/2014/main" id="{BC582590-2989-5F8D-77C8-E8FC56482410}"/>
              </a:ext>
            </a:extLst>
          </p:cNvPr>
          <p:cNvPicPr>
            <a:picLocks noChangeAspect="1"/>
          </p:cNvPicPr>
          <p:nvPr/>
        </p:nvPicPr>
        <p:blipFill>
          <a:blip r:embed="rId4"/>
          <a:stretch>
            <a:fillRect/>
          </a:stretch>
        </p:blipFill>
        <p:spPr>
          <a:xfrm>
            <a:off x="1894329" y="5313542"/>
            <a:ext cx="118559" cy="107421"/>
          </a:xfrm>
          <a:prstGeom prst="rect">
            <a:avLst/>
          </a:prstGeom>
        </p:spPr>
      </p:pic>
      <p:pic>
        <p:nvPicPr>
          <p:cNvPr id="585" name="図 584">
            <a:extLst>
              <a:ext uri="{FF2B5EF4-FFF2-40B4-BE49-F238E27FC236}">
                <a16:creationId xmlns:a16="http://schemas.microsoft.com/office/drawing/2014/main" id="{778CCDB8-2E2B-A51A-6C9E-E1B8D7918A76}"/>
              </a:ext>
            </a:extLst>
          </p:cNvPr>
          <p:cNvPicPr>
            <a:picLocks noChangeAspect="1"/>
          </p:cNvPicPr>
          <p:nvPr/>
        </p:nvPicPr>
        <p:blipFill>
          <a:blip r:embed="rId4"/>
          <a:stretch>
            <a:fillRect/>
          </a:stretch>
        </p:blipFill>
        <p:spPr>
          <a:xfrm>
            <a:off x="1894329" y="5493735"/>
            <a:ext cx="118559" cy="107421"/>
          </a:xfrm>
          <a:prstGeom prst="rect">
            <a:avLst/>
          </a:prstGeom>
        </p:spPr>
      </p:pic>
      <p:pic>
        <p:nvPicPr>
          <p:cNvPr id="586" name="図 585">
            <a:extLst>
              <a:ext uri="{FF2B5EF4-FFF2-40B4-BE49-F238E27FC236}">
                <a16:creationId xmlns:a16="http://schemas.microsoft.com/office/drawing/2014/main" id="{2BFDA8D2-5D62-3BB5-D937-7ED8DEFC43B8}"/>
              </a:ext>
            </a:extLst>
          </p:cNvPr>
          <p:cNvPicPr>
            <a:picLocks noChangeAspect="1"/>
          </p:cNvPicPr>
          <p:nvPr/>
        </p:nvPicPr>
        <p:blipFill>
          <a:blip r:embed="rId4"/>
          <a:stretch>
            <a:fillRect/>
          </a:stretch>
        </p:blipFill>
        <p:spPr>
          <a:xfrm>
            <a:off x="1873375" y="5673929"/>
            <a:ext cx="70934" cy="59030"/>
          </a:xfrm>
          <a:prstGeom prst="rect">
            <a:avLst/>
          </a:prstGeom>
        </p:spPr>
      </p:pic>
      <p:sp>
        <p:nvSpPr>
          <p:cNvPr id="587" name="テキスト ボックス 586">
            <a:extLst>
              <a:ext uri="{FF2B5EF4-FFF2-40B4-BE49-F238E27FC236}">
                <a16:creationId xmlns:a16="http://schemas.microsoft.com/office/drawing/2014/main" id="{DA171552-9E55-013F-5C2E-D897BD185572}"/>
              </a:ext>
            </a:extLst>
          </p:cNvPr>
          <p:cNvSpPr txBox="1"/>
          <p:nvPr/>
        </p:nvSpPr>
        <p:spPr>
          <a:xfrm>
            <a:off x="1794859" y="5291970"/>
            <a:ext cx="271228" cy="153888"/>
          </a:xfrm>
          <a:prstGeom prst="rect">
            <a:avLst/>
          </a:prstGeom>
          <a:noFill/>
        </p:spPr>
        <p:txBody>
          <a:bodyPr wrap="none" rtlCol="0">
            <a:spAutoFit/>
          </a:bodyPr>
          <a:lstStyle/>
          <a:p>
            <a:r>
              <a:rPr kumimoji="1" lang="en-US" altLang="ja-JP" sz="400" i="1" dirty="0">
                <a:solidFill>
                  <a:schemeClr val="bg1"/>
                </a:solidFill>
              </a:rPr>
              <a:t>min</a:t>
            </a:r>
            <a:endParaRPr kumimoji="1" lang="ja-JP" altLang="en-US" sz="400" i="1" dirty="0">
              <a:solidFill>
                <a:schemeClr val="bg1"/>
              </a:solidFill>
            </a:endParaRPr>
          </a:p>
        </p:txBody>
      </p:sp>
      <p:sp>
        <p:nvSpPr>
          <p:cNvPr id="588" name="テキスト ボックス 587">
            <a:extLst>
              <a:ext uri="{FF2B5EF4-FFF2-40B4-BE49-F238E27FC236}">
                <a16:creationId xmlns:a16="http://schemas.microsoft.com/office/drawing/2014/main" id="{8AEA06E9-C2FA-B6E1-0AE6-702C5DF29C17}"/>
              </a:ext>
            </a:extLst>
          </p:cNvPr>
          <p:cNvSpPr txBox="1"/>
          <p:nvPr/>
        </p:nvSpPr>
        <p:spPr>
          <a:xfrm>
            <a:off x="1794859" y="5472788"/>
            <a:ext cx="271228" cy="153888"/>
          </a:xfrm>
          <a:prstGeom prst="rect">
            <a:avLst/>
          </a:prstGeom>
          <a:noFill/>
        </p:spPr>
        <p:txBody>
          <a:bodyPr wrap="none" rtlCol="0">
            <a:spAutoFit/>
          </a:bodyPr>
          <a:lstStyle/>
          <a:p>
            <a:r>
              <a:rPr kumimoji="1" lang="en-US" altLang="ja-JP" sz="400" i="1" dirty="0">
                <a:solidFill>
                  <a:schemeClr val="bg1"/>
                </a:solidFill>
              </a:rPr>
              <a:t>min</a:t>
            </a:r>
            <a:endParaRPr kumimoji="1" lang="ja-JP" altLang="en-US" sz="400" i="1" dirty="0">
              <a:solidFill>
                <a:schemeClr val="bg1"/>
              </a:solidFill>
            </a:endParaRPr>
          </a:p>
        </p:txBody>
      </p:sp>
      <p:sp>
        <p:nvSpPr>
          <p:cNvPr id="589" name="テキスト ボックス 588">
            <a:extLst>
              <a:ext uri="{FF2B5EF4-FFF2-40B4-BE49-F238E27FC236}">
                <a16:creationId xmlns:a16="http://schemas.microsoft.com/office/drawing/2014/main" id="{A2746958-3E4B-7D52-9A66-2FE7290999C9}"/>
              </a:ext>
            </a:extLst>
          </p:cNvPr>
          <p:cNvSpPr txBox="1"/>
          <p:nvPr/>
        </p:nvSpPr>
        <p:spPr>
          <a:xfrm>
            <a:off x="968358" y="4859514"/>
            <a:ext cx="1105490" cy="246221"/>
          </a:xfrm>
          <a:prstGeom prst="rect">
            <a:avLst/>
          </a:prstGeom>
          <a:noFill/>
        </p:spPr>
        <p:txBody>
          <a:bodyPr wrap="square" rtlCol="0">
            <a:spAutoFit/>
          </a:bodyPr>
          <a:lstStyle/>
          <a:p>
            <a:r>
              <a:rPr kumimoji="1" lang="en-US" altLang="ja-JP" sz="500" b="1" i="1" dirty="0">
                <a:solidFill>
                  <a:schemeClr val="bg1"/>
                </a:solidFill>
              </a:rPr>
              <a:t>Production line A</a:t>
            </a:r>
          </a:p>
          <a:p>
            <a:r>
              <a:rPr kumimoji="1" lang="en-US" altLang="ja-JP" sz="500" b="1" i="1" dirty="0">
                <a:solidFill>
                  <a:schemeClr val="bg1"/>
                </a:solidFill>
              </a:rPr>
              <a:t>Processing machine 1 process</a:t>
            </a:r>
            <a:endParaRPr kumimoji="1" lang="ja-JP" altLang="en-US" sz="300" b="1" i="1" dirty="0">
              <a:solidFill>
                <a:schemeClr val="bg1"/>
              </a:solidFill>
            </a:endParaRPr>
          </a:p>
        </p:txBody>
      </p:sp>
      <p:pic>
        <p:nvPicPr>
          <p:cNvPr id="590" name="図 589">
            <a:extLst>
              <a:ext uri="{FF2B5EF4-FFF2-40B4-BE49-F238E27FC236}">
                <a16:creationId xmlns:a16="http://schemas.microsoft.com/office/drawing/2014/main" id="{730B6DE1-D034-7652-5EE2-C9EC7443E98A}"/>
              </a:ext>
            </a:extLst>
          </p:cNvPr>
          <p:cNvPicPr>
            <a:picLocks noChangeAspect="1"/>
          </p:cNvPicPr>
          <p:nvPr/>
        </p:nvPicPr>
        <p:blipFill>
          <a:blip r:embed="rId5"/>
          <a:stretch>
            <a:fillRect/>
          </a:stretch>
        </p:blipFill>
        <p:spPr>
          <a:xfrm>
            <a:off x="2204039" y="2605282"/>
            <a:ext cx="797799" cy="271641"/>
          </a:xfrm>
          <a:prstGeom prst="rect">
            <a:avLst/>
          </a:prstGeom>
        </p:spPr>
      </p:pic>
      <p:pic>
        <p:nvPicPr>
          <p:cNvPr id="591" name="図 590">
            <a:extLst>
              <a:ext uri="{FF2B5EF4-FFF2-40B4-BE49-F238E27FC236}">
                <a16:creationId xmlns:a16="http://schemas.microsoft.com/office/drawing/2014/main" id="{834411D6-C93A-6997-1BDB-C9F8384E443C}"/>
              </a:ext>
            </a:extLst>
          </p:cNvPr>
          <p:cNvPicPr>
            <a:picLocks noChangeAspect="1"/>
          </p:cNvPicPr>
          <p:nvPr/>
        </p:nvPicPr>
        <p:blipFill>
          <a:blip r:embed="rId6"/>
          <a:stretch>
            <a:fillRect/>
          </a:stretch>
        </p:blipFill>
        <p:spPr>
          <a:xfrm>
            <a:off x="2088424" y="2207672"/>
            <a:ext cx="784968" cy="190293"/>
          </a:xfrm>
          <a:prstGeom prst="rect">
            <a:avLst/>
          </a:prstGeom>
        </p:spPr>
      </p:pic>
      <p:pic>
        <p:nvPicPr>
          <p:cNvPr id="592" name="図 591">
            <a:extLst>
              <a:ext uri="{FF2B5EF4-FFF2-40B4-BE49-F238E27FC236}">
                <a16:creationId xmlns:a16="http://schemas.microsoft.com/office/drawing/2014/main" id="{C8EDE063-359B-18F4-4C2A-34861C7EB863}"/>
              </a:ext>
            </a:extLst>
          </p:cNvPr>
          <p:cNvPicPr>
            <a:picLocks noChangeAspect="1"/>
          </p:cNvPicPr>
          <p:nvPr/>
        </p:nvPicPr>
        <p:blipFill>
          <a:blip r:embed="rId7"/>
          <a:stretch>
            <a:fillRect/>
          </a:stretch>
        </p:blipFill>
        <p:spPr>
          <a:xfrm>
            <a:off x="2083304" y="2176988"/>
            <a:ext cx="1048763" cy="888845"/>
          </a:xfrm>
          <a:prstGeom prst="rect">
            <a:avLst/>
          </a:prstGeom>
        </p:spPr>
      </p:pic>
      <p:sp>
        <p:nvSpPr>
          <p:cNvPr id="593" name="テキスト ボックス 592">
            <a:extLst>
              <a:ext uri="{FF2B5EF4-FFF2-40B4-BE49-F238E27FC236}">
                <a16:creationId xmlns:a16="http://schemas.microsoft.com/office/drawing/2014/main" id="{E6AED988-9FF8-A7CD-4EC7-FB2AFF3F996D}"/>
              </a:ext>
            </a:extLst>
          </p:cNvPr>
          <p:cNvSpPr txBox="1"/>
          <p:nvPr/>
        </p:nvSpPr>
        <p:spPr>
          <a:xfrm>
            <a:off x="2078938" y="2172826"/>
            <a:ext cx="1105490" cy="246221"/>
          </a:xfrm>
          <a:prstGeom prst="rect">
            <a:avLst/>
          </a:prstGeom>
          <a:noFill/>
        </p:spPr>
        <p:txBody>
          <a:bodyPr wrap="square" rtlCol="0">
            <a:spAutoFit/>
          </a:bodyPr>
          <a:lstStyle/>
          <a:p>
            <a:r>
              <a:rPr kumimoji="1" lang="en-US" altLang="ja-JP" sz="500" b="1" i="1" dirty="0">
                <a:solidFill>
                  <a:schemeClr val="bg1"/>
                </a:solidFill>
              </a:rPr>
              <a:t>Production line A</a:t>
            </a:r>
          </a:p>
          <a:p>
            <a:r>
              <a:rPr kumimoji="1" lang="en-US" altLang="ja-JP" sz="500" b="1" i="1" dirty="0">
                <a:solidFill>
                  <a:schemeClr val="bg1"/>
                </a:solidFill>
              </a:rPr>
              <a:t>Processing machine 1 process</a:t>
            </a:r>
            <a:endParaRPr kumimoji="1" lang="ja-JP" altLang="en-US" sz="300" b="1" i="1" dirty="0">
              <a:solidFill>
                <a:schemeClr val="bg1"/>
              </a:solidFill>
            </a:endParaRPr>
          </a:p>
        </p:txBody>
      </p:sp>
      <p:sp>
        <p:nvSpPr>
          <p:cNvPr id="594" name="テキスト ボックス 593">
            <a:extLst>
              <a:ext uri="{FF2B5EF4-FFF2-40B4-BE49-F238E27FC236}">
                <a16:creationId xmlns:a16="http://schemas.microsoft.com/office/drawing/2014/main" id="{7BB5FD6A-576F-AF79-60E5-AC69D3E4C42E}"/>
              </a:ext>
            </a:extLst>
          </p:cNvPr>
          <p:cNvSpPr txBox="1"/>
          <p:nvPr/>
        </p:nvSpPr>
        <p:spPr>
          <a:xfrm>
            <a:off x="1002761" y="2174386"/>
            <a:ext cx="1105490" cy="246221"/>
          </a:xfrm>
          <a:prstGeom prst="rect">
            <a:avLst/>
          </a:prstGeom>
          <a:noFill/>
        </p:spPr>
        <p:txBody>
          <a:bodyPr wrap="square" rtlCol="0">
            <a:spAutoFit/>
          </a:bodyPr>
          <a:lstStyle/>
          <a:p>
            <a:r>
              <a:rPr kumimoji="1" lang="en-US" altLang="ja-JP" sz="500" b="1" i="1" dirty="0">
                <a:solidFill>
                  <a:schemeClr val="bg1"/>
                </a:solidFill>
              </a:rPr>
              <a:t>Production line A</a:t>
            </a:r>
          </a:p>
          <a:p>
            <a:r>
              <a:rPr kumimoji="1" lang="en-US" altLang="ja-JP" sz="500" b="1" i="1" dirty="0">
                <a:solidFill>
                  <a:schemeClr val="bg1"/>
                </a:solidFill>
              </a:rPr>
              <a:t>Processing machine 1 process</a:t>
            </a:r>
            <a:endParaRPr kumimoji="1" lang="ja-JP" altLang="en-US" sz="300" b="1" i="1" dirty="0">
              <a:solidFill>
                <a:schemeClr val="bg1"/>
              </a:solidFill>
            </a:endParaRPr>
          </a:p>
        </p:txBody>
      </p:sp>
      <p:pic>
        <p:nvPicPr>
          <p:cNvPr id="595" name="図 594">
            <a:extLst>
              <a:ext uri="{FF2B5EF4-FFF2-40B4-BE49-F238E27FC236}">
                <a16:creationId xmlns:a16="http://schemas.microsoft.com/office/drawing/2014/main" id="{9F8850AB-CEED-DDE6-C0E9-F949518C40F8}"/>
              </a:ext>
            </a:extLst>
          </p:cNvPr>
          <p:cNvPicPr>
            <a:picLocks noChangeAspect="1"/>
          </p:cNvPicPr>
          <p:nvPr/>
        </p:nvPicPr>
        <p:blipFill>
          <a:blip r:embed="rId7"/>
          <a:stretch>
            <a:fillRect/>
          </a:stretch>
        </p:blipFill>
        <p:spPr>
          <a:xfrm>
            <a:off x="7333016" y="2177418"/>
            <a:ext cx="1048763" cy="888845"/>
          </a:xfrm>
          <a:prstGeom prst="rect">
            <a:avLst/>
          </a:prstGeom>
        </p:spPr>
      </p:pic>
      <p:sp>
        <p:nvSpPr>
          <p:cNvPr id="596" name="テキスト ボックス 595">
            <a:extLst>
              <a:ext uri="{FF2B5EF4-FFF2-40B4-BE49-F238E27FC236}">
                <a16:creationId xmlns:a16="http://schemas.microsoft.com/office/drawing/2014/main" id="{F6E8A8CE-D897-374E-9BFA-F9E46BC50A9C}"/>
              </a:ext>
            </a:extLst>
          </p:cNvPr>
          <p:cNvSpPr txBox="1"/>
          <p:nvPr/>
        </p:nvSpPr>
        <p:spPr>
          <a:xfrm>
            <a:off x="7328650" y="2173256"/>
            <a:ext cx="1105490" cy="246221"/>
          </a:xfrm>
          <a:prstGeom prst="rect">
            <a:avLst/>
          </a:prstGeom>
          <a:noFill/>
        </p:spPr>
        <p:txBody>
          <a:bodyPr wrap="square" rtlCol="0">
            <a:spAutoFit/>
          </a:bodyPr>
          <a:lstStyle/>
          <a:p>
            <a:r>
              <a:rPr kumimoji="1" lang="en-US" altLang="ja-JP" sz="500" b="1" i="1" dirty="0">
                <a:solidFill>
                  <a:schemeClr val="bg1"/>
                </a:solidFill>
              </a:rPr>
              <a:t>Production line A</a:t>
            </a:r>
          </a:p>
          <a:p>
            <a:r>
              <a:rPr kumimoji="1" lang="en-US" altLang="ja-JP" sz="500" b="1" i="1" dirty="0">
                <a:solidFill>
                  <a:schemeClr val="bg1"/>
                </a:solidFill>
              </a:rPr>
              <a:t>Processing machine 1 process</a:t>
            </a:r>
            <a:endParaRPr kumimoji="1" lang="ja-JP" altLang="en-US" sz="300" b="1" i="1" dirty="0">
              <a:solidFill>
                <a:schemeClr val="bg1"/>
              </a:solidFill>
            </a:endParaRPr>
          </a:p>
        </p:txBody>
      </p:sp>
      <p:pic>
        <p:nvPicPr>
          <p:cNvPr id="597" name="図 596">
            <a:extLst>
              <a:ext uri="{FF2B5EF4-FFF2-40B4-BE49-F238E27FC236}">
                <a16:creationId xmlns:a16="http://schemas.microsoft.com/office/drawing/2014/main" id="{FBDDE304-4DB7-EAD6-CB0B-4A4B0C93313E}"/>
              </a:ext>
            </a:extLst>
          </p:cNvPr>
          <p:cNvPicPr>
            <a:picLocks noChangeAspect="1"/>
          </p:cNvPicPr>
          <p:nvPr/>
        </p:nvPicPr>
        <p:blipFill>
          <a:blip r:embed="rId7"/>
          <a:stretch>
            <a:fillRect/>
          </a:stretch>
        </p:blipFill>
        <p:spPr>
          <a:xfrm>
            <a:off x="7335480" y="3084380"/>
            <a:ext cx="1048763" cy="888845"/>
          </a:xfrm>
          <a:prstGeom prst="rect">
            <a:avLst/>
          </a:prstGeom>
        </p:spPr>
      </p:pic>
      <p:sp>
        <p:nvSpPr>
          <p:cNvPr id="598" name="テキスト ボックス 597">
            <a:extLst>
              <a:ext uri="{FF2B5EF4-FFF2-40B4-BE49-F238E27FC236}">
                <a16:creationId xmlns:a16="http://schemas.microsoft.com/office/drawing/2014/main" id="{90526B92-9C66-4A1A-7864-AA71B8C968D9}"/>
              </a:ext>
            </a:extLst>
          </p:cNvPr>
          <p:cNvSpPr txBox="1"/>
          <p:nvPr/>
        </p:nvSpPr>
        <p:spPr>
          <a:xfrm>
            <a:off x="7331114" y="3080218"/>
            <a:ext cx="1105490" cy="246221"/>
          </a:xfrm>
          <a:prstGeom prst="rect">
            <a:avLst/>
          </a:prstGeom>
          <a:noFill/>
        </p:spPr>
        <p:txBody>
          <a:bodyPr wrap="square" rtlCol="0">
            <a:spAutoFit/>
          </a:bodyPr>
          <a:lstStyle/>
          <a:p>
            <a:r>
              <a:rPr kumimoji="1" lang="en-US" altLang="ja-JP" sz="500" b="1" i="1" dirty="0">
                <a:solidFill>
                  <a:schemeClr val="bg1"/>
                </a:solidFill>
              </a:rPr>
              <a:t>Production line A</a:t>
            </a:r>
          </a:p>
          <a:p>
            <a:r>
              <a:rPr kumimoji="1" lang="en-US" altLang="ja-JP" sz="500" b="1" i="1" dirty="0">
                <a:solidFill>
                  <a:schemeClr val="bg1"/>
                </a:solidFill>
              </a:rPr>
              <a:t>Processing machine 1 process</a:t>
            </a:r>
            <a:endParaRPr kumimoji="1" lang="ja-JP" altLang="en-US" sz="300" b="1" i="1" dirty="0">
              <a:solidFill>
                <a:schemeClr val="bg1"/>
              </a:solidFill>
            </a:endParaRPr>
          </a:p>
        </p:txBody>
      </p:sp>
      <p:pic>
        <p:nvPicPr>
          <p:cNvPr id="599" name="図 598">
            <a:extLst>
              <a:ext uri="{FF2B5EF4-FFF2-40B4-BE49-F238E27FC236}">
                <a16:creationId xmlns:a16="http://schemas.microsoft.com/office/drawing/2014/main" id="{D072FAB6-E330-8409-B04D-D758BA6291AF}"/>
              </a:ext>
            </a:extLst>
          </p:cNvPr>
          <p:cNvPicPr>
            <a:picLocks noChangeAspect="1"/>
          </p:cNvPicPr>
          <p:nvPr/>
        </p:nvPicPr>
        <p:blipFill>
          <a:blip r:embed="rId7"/>
          <a:stretch>
            <a:fillRect/>
          </a:stretch>
        </p:blipFill>
        <p:spPr>
          <a:xfrm>
            <a:off x="1017324" y="3974904"/>
            <a:ext cx="1048763" cy="888845"/>
          </a:xfrm>
          <a:prstGeom prst="rect">
            <a:avLst/>
          </a:prstGeom>
        </p:spPr>
      </p:pic>
      <p:sp>
        <p:nvSpPr>
          <p:cNvPr id="600" name="テキスト ボックス 599">
            <a:extLst>
              <a:ext uri="{FF2B5EF4-FFF2-40B4-BE49-F238E27FC236}">
                <a16:creationId xmlns:a16="http://schemas.microsoft.com/office/drawing/2014/main" id="{51CAAC2A-32AB-0417-FA45-087E325A7845}"/>
              </a:ext>
            </a:extLst>
          </p:cNvPr>
          <p:cNvSpPr txBox="1"/>
          <p:nvPr/>
        </p:nvSpPr>
        <p:spPr>
          <a:xfrm>
            <a:off x="1012958" y="3970742"/>
            <a:ext cx="1105490" cy="246221"/>
          </a:xfrm>
          <a:prstGeom prst="rect">
            <a:avLst/>
          </a:prstGeom>
          <a:noFill/>
        </p:spPr>
        <p:txBody>
          <a:bodyPr wrap="square" rtlCol="0">
            <a:spAutoFit/>
          </a:bodyPr>
          <a:lstStyle/>
          <a:p>
            <a:r>
              <a:rPr kumimoji="1" lang="en-US" altLang="ja-JP" sz="500" b="1" i="1" dirty="0">
                <a:solidFill>
                  <a:schemeClr val="bg1"/>
                </a:solidFill>
              </a:rPr>
              <a:t>Production line A</a:t>
            </a:r>
          </a:p>
          <a:p>
            <a:r>
              <a:rPr kumimoji="1" lang="en-US" altLang="ja-JP" sz="500" b="1" i="1" dirty="0">
                <a:solidFill>
                  <a:schemeClr val="bg1"/>
                </a:solidFill>
              </a:rPr>
              <a:t>Processing machine 1 process</a:t>
            </a:r>
            <a:endParaRPr kumimoji="1" lang="ja-JP" altLang="en-US" sz="300" b="1" i="1" dirty="0">
              <a:solidFill>
                <a:schemeClr val="bg1"/>
              </a:solidFill>
            </a:endParaRPr>
          </a:p>
        </p:txBody>
      </p:sp>
      <p:pic>
        <p:nvPicPr>
          <p:cNvPr id="601" name="図 600">
            <a:extLst>
              <a:ext uri="{FF2B5EF4-FFF2-40B4-BE49-F238E27FC236}">
                <a16:creationId xmlns:a16="http://schemas.microsoft.com/office/drawing/2014/main" id="{BDFFB525-CEF9-E17F-9378-5CE2DEE1936F}"/>
              </a:ext>
            </a:extLst>
          </p:cNvPr>
          <p:cNvPicPr>
            <a:picLocks noChangeAspect="1"/>
          </p:cNvPicPr>
          <p:nvPr/>
        </p:nvPicPr>
        <p:blipFill>
          <a:blip r:embed="rId7"/>
          <a:stretch>
            <a:fillRect/>
          </a:stretch>
        </p:blipFill>
        <p:spPr>
          <a:xfrm>
            <a:off x="2075432" y="3974904"/>
            <a:ext cx="1048763" cy="888845"/>
          </a:xfrm>
          <a:prstGeom prst="rect">
            <a:avLst/>
          </a:prstGeom>
        </p:spPr>
      </p:pic>
      <p:sp>
        <p:nvSpPr>
          <p:cNvPr id="602" name="テキスト ボックス 601">
            <a:extLst>
              <a:ext uri="{FF2B5EF4-FFF2-40B4-BE49-F238E27FC236}">
                <a16:creationId xmlns:a16="http://schemas.microsoft.com/office/drawing/2014/main" id="{C0FFB67B-81A7-D038-EF25-DBCB7B91E820}"/>
              </a:ext>
            </a:extLst>
          </p:cNvPr>
          <p:cNvSpPr txBox="1"/>
          <p:nvPr/>
        </p:nvSpPr>
        <p:spPr>
          <a:xfrm>
            <a:off x="2071066" y="3970742"/>
            <a:ext cx="1105490" cy="246221"/>
          </a:xfrm>
          <a:prstGeom prst="rect">
            <a:avLst/>
          </a:prstGeom>
          <a:noFill/>
        </p:spPr>
        <p:txBody>
          <a:bodyPr wrap="square" rtlCol="0">
            <a:spAutoFit/>
          </a:bodyPr>
          <a:lstStyle/>
          <a:p>
            <a:r>
              <a:rPr kumimoji="1" lang="en-US" altLang="ja-JP" sz="500" b="1" i="1" dirty="0">
                <a:solidFill>
                  <a:schemeClr val="bg1"/>
                </a:solidFill>
              </a:rPr>
              <a:t>Production line A</a:t>
            </a:r>
          </a:p>
          <a:p>
            <a:r>
              <a:rPr kumimoji="1" lang="en-US" altLang="ja-JP" sz="500" b="1" i="1" dirty="0">
                <a:solidFill>
                  <a:schemeClr val="bg1"/>
                </a:solidFill>
              </a:rPr>
              <a:t>Processing machine 1 process</a:t>
            </a:r>
            <a:endParaRPr kumimoji="1" lang="ja-JP" altLang="en-US" sz="300" b="1" i="1" dirty="0">
              <a:solidFill>
                <a:schemeClr val="bg1"/>
              </a:solidFill>
            </a:endParaRPr>
          </a:p>
        </p:txBody>
      </p:sp>
      <p:pic>
        <p:nvPicPr>
          <p:cNvPr id="603" name="図 602">
            <a:extLst>
              <a:ext uri="{FF2B5EF4-FFF2-40B4-BE49-F238E27FC236}">
                <a16:creationId xmlns:a16="http://schemas.microsoft.com/office/drawing/2014/main" id="{C40F4C4C-56FA-0A38-A98C-A6E108F16119}"/>
              </a:ext>
            </a:extLst>
          </p:cNvPr>
          <p:cNvPicPr>
            <a:picLocks noChangeAspect="1"/>
          </p:cNvPicPr>
          <p:nvPr/>
        </p:nvPicPr>
        <p:blipFill>
          <a:blip r:embed="rId8"/>
          <a:stretch>
            <a:fillRect/>
          </a:stretch>
        </p:blipFill>
        <p:spPr>
          <a:xfrm>
            <a:off x="5242986" y="3100192"/>
            <a:ext cx="460583" cy="190517"/>
          </a:xfrm>
          <a:prstGeom prst="rect">
            <a:avLst/>
          </a:prstGeom>
        </p:spPr>
      </p:pic>
      <p:pic>
        <p:nvPicPr>
          <p:cNvPr id="604" name="図 603">
            <a:extLst>
              <a:ext uri="{FF2B5EF4-FFF2-40B4-BE49-F238E27FC236}">
                <a16:creationId xmlns:a16="http://schemas.microsoft.com/office/drawing/2014/main" id="{5DB51DEB-72CD-7E12-6355-2FDF661851CE}"/>
              </a:ext>
            </a:extLst>
          </p:cNvPr>
          <p:cNvPicPr>
            <a:picLocks noChangeAspect="1"/>
          </p:cNvPicPr>
          <p:nvPr/>
        </p:nvPicPr>
        <p:blipFill>
          <a:blip r:embed="rId9"/>
          <a:stretch>
            <a:fillRect/>
          </a:stretch>
        </p:blipFill>
        <p:spPr>
          <a:xfrm>
            <a:off x="5445113" y="3484714"/>
            <a:ext cx="607825" cy="224611"/>
          </a:xfrm>
          <a:prstGeom prst="rect">
            <a:avLst/>
          </a:prstGeom>
        </p:spPr>
      </p:pic>
      <p:sp>
        <p:nvSpPr>
          <p:cNvPr id="605" name="テキスト ボックス 604">
            <a:extLst>
              <a:ext uri="{FF2B5EF4-FFF2-40B4-BE49-F238E27FC236}">
                <a16:creationId xmlns:a16="http://schemas.microsoft.com/office/drawing/2014/main" id="{FE614288-5A1D-1BF5-4678-09414FACC32E}"/>
              </a:ext>
            </a:extLst>
          </p:cNvPr>
          <p:cNvSpPr txBox="1"/>
          <p:nvPr/>
        </p:nvSpPr>
        <p:spPr>
          <a:xfrm>
            <a:off x="5198203" y="3066402"/>
            <a:ext cx="1105490" cy="246221"/>
          </a:xfrm>
          <a:prstGeom prst="rect">
            <a:avLst/>
          </a:prstGeom>
          <a:noFill/>
        </p:spPr>
        <p:txBody>
          <a:bodyPr wrap="square" rtlCol="0">
            <a:spAutoFit/>
          </a:bodyPr>
          <a:lstStyle/>
          <a:p>
            <a:r>
              <a:rPr kumimoji="1" lang="en-US" altLang="ja-JP" sz="500" b="1" i="1" dirty="0">
                <a:solidFill>
                  <a:schemeClr val="bg1"/>
                </a:solidFill>
              </a:rPr>
              <a:t>Production line A</a:t>
            </a:r>
          </a:p>
          <a:p>
            <a:r>
              <a:rPr kumimoji="1" lang="en-US" altLang="ja-JP" sz="500" b="1" i="1" dirty="0">
                <a:solidFill>
                  <a:schemeClr val="bg1"/>
                </a:solidFill>
              </a:rPr>
              <a:t>Processing machine 1 process</a:t>
            </a:r>
            <a:endParaRPr kumimoji="1" lang="ja-JP" altLang="en-US" sz="300" b="1" i="1" dirty="0">
              <a:solidFill>
                <a:schemeClr val="bg1"/>
              </a:solidFill>
            </a:endParaRPr>
          </a:p>
        </p:txBody>
      </p:sp>
      <p:sp>
        <p:nvSpPr>
          <p:cNvPr id="606" name="テキスト ボックス 605">
            <a:extLst>
              <a:ext uri="{FF2B5EF4-FFF2-40B4-BE49-F238E27FC236}">
                <a16:creationId xmlns:a16="http://schemas.microsoft.com/office/drawing/2014/main" id="{93230BEC-FFF1-4A5F-44D6-868C071FBF38}"/>
              </a:ext>
            </a:extLst>
          </p:cNvPr>
          <p:cNvSpPr txBox="1"/>
          <p:nvPr/>
        </p:nvSpPr>
        <p:spPr>
          <a:xfrm>
            <a:off x="5260148" y="3355759"/>
            <a:ext cx="981399" cy="553998"/>
          </a:xfrm>
          <a:prstGeom prst="rect">
            <a:avLst/>
          </a:prstGeom>
          <a:noFill/>
        </p:spPr>
        <p:txBody>
          <a:bodyPr wrap="square" rtlCol="0">
            <a:spAutoFit/>
          </a:bodyPr>
          <a:lstStyle/>
          <a:p>
            <a:pPr algn="ctr"/>
            <a:r>
              <a:rPr kumimoji="1" lang="en-US" altLang="ja-JP" sz="1000" b="1" i="1" dirty="0">
                <a:solidFill>
                  <a:schemeClr val="bg1"/>
                </a:solidFill>
              </a:rPr>
              <a:t>Error Stop</a:t>
            </a:r>
          </a:p>
          <a:p>
            <a:pPr algn="ctr"/>
            <a:r>
              <a:rPr kumimoji="1" lang="en-US" altLang="ja-JP" sz="1000" b="1" i="1" dirty="0">
                <a:solidFill>
                  <a:schemeClr val="bg1"/>
                </a:solidFill>
              </a:rPr>
              <a:t>-</a:t>
            </a:r>
          </a:p>
          <a:p>
            <a:pPr algn="ctr"/>
            <a:r>
              <a:rPr kumimoji="1" lang="en-US" altLang="ja-JP" sz="1000" b="1" i="1" dirty="0">
                <a:solidFill>
                  <a:schemeClr val="bg1"/>
                </a:solidFill>
              </a:rPr>
              <a:t>12 min</a:t>
            </a:r>
          </a:p>
        </p:txBody>
      </p:sp>
      <p:pic>
        <p:nvPicPr>
          <p:cNvPr id="607" name="図 606">
            <a:extLst>
              <a:ext uri="{FF2B5EF4-FFF2-40B4-BE49-F238E27FC236}">
                <a16:creationId xmlns:a16="http://schemas.microsoft.com/office/drawing/2014/main" id="{02011C0E-FC3A-91AF-56D1-F9AF9B2ED043}"/>
              </a:ext>
            </a:extLst>
          </p:cNvPr>
          <p:cNvPicPr>
            <a:picLocks noChangeAspect="1"/>
          </p:cNvPicPr>
          <p:nvPr/>
        </p:nvPicPr>
        <p:blipFill>
          <a:blip r:embed="rId10"/>
          <a:stretch>
            <a:fillRect/>
          </a:stretch>
        </p:blipFill>
        <p:spPr>
          <a:xfrm>
            <a:off x="9577556" y="2648368"/>
            <a:ext cx="720605" cy="160034"/>
          </a:xfrm>
          <a:prstGeom prst="rect">
            <a:avLst/>
          </a:prstGeom>
        </p:spPr>
      </p:pic>
      <p:pic>
        <p:nvPicPr>
          <p:cNvPr id="608" name="図 607">
            <a:extLst>
              <a:ext uri="{FF2B5EF4-FFF2-40B4-BE49-F238E27FC236}">
                <a16:creationId xmlns:a16="http://schemas.microsoft.com/office/drawing/2014/main" id="{88ECD9F7-AB08-1E89-B778-1B96D9F6A302}"/>
              </a:ext>
            </a:extLst>
          </p:cNvPr>
          <p:cNvPicPr>
            <a:picLocks noChangeAspect="1"/>
          </p:cNvPicPr>
          <p:nvPr/>
        </p:nvPicPr>
        <p:blipFill>
          <a:blip r:embed="rId11"/>
          <a:stretch>
            <a:fillRect/>
          </a:stretch>
        </p:blipFill>
        <p:spPr>
          <a:xfrm>
            <a:off x="9443737" y="2199797"/>
            <a:ext cx="456722" cy="198168"/>
          </a:xfrm>
          <a:prstGeom prst="rect">
            <a:avLst/>
          </a:prstGeom>
        </p:spPr>
      </p:pic>
      <p:pic>
        <p:nvPicPr>
          <p:cNvPr id="609" name="図 608">
            <a:extLst>
              <a:ext uri="{FF2B5EF4-FFF2-40B4-BE49-F238E27FC236}">
                <a16:creationId xmlns:a16="http://schemas.microsoft.com/office/drawing/2014/main" id="{8735A3A7-E105-6D4C-8747-336876279E72}"/>
              </a:ext>
            </a:extLst>
          </p:cNvPr>
          <p:cNvPicPr>
            <a:picLocks noChangeAspect="1"/>
          </p:cNvPicPr>
          <p:nvPr/>
        </p:nvPicPr>
        <p:blipFill>
          <a:blip r:embed="rId12"/>
          <a:stretch>
            <a:fillRect/>
          </a:stretch>
        </p:blipFill>
        <p:spPr>
          <a:xfrm>
            <a:off x="9428910" y="3068347"/>
            <a:ext cx="1043858" cy="894736"/>
          </a:xfrm>
          <a:prstGeom prst="rect">
            <a:avLst/>
          </a:prstGeom>
        </p:spPr>
      </p:pic>
      <p:pic>
        <p:nvPicPr>
          <p:cNvPr id="610" name="図 609">
            <a:extLst>
              <a:ext uri="{FF2B5EF4-FFF2-40B4-BE49-F238E27FC236}">
                <a16:creationId xmlns:a16="http://schemas.microsoft.com/office/drawing/2014/main" id="{3F634BF9-1D69-BF8A-DD81-AE1B175BF9EB}"/>
              </a:ext>
            </a:extLst>
          </p:cNvPr>
          <p:cNvPicPr>
            <a:picLocks noChangeAspect="1"/>
          </p:cNvPicPr>
          <p:nvPr/>
        </p:nvPicPr>
        <p:blipFill>
          <a:blip r:embed="rId12"/>
          <a:stretch>
            <a:fillRect/>
          </a:stretch>
        </p:blipFill>
        <p:spPr>
          <a:xfrm>
            <a:off x="4174087" y="3970510"/>
            <a:ext cx="1043858" cy="894736"/>
          </a:xfrm>
          <a:prstGeom prst="rect">
            <a:avLst/>
          </a:prstGeom>
        </p:spPr>
      </p:pic>
      <p:sp>
        <p:nvSpPr>
          <p:cNvPr id="611" name="テキスト ボックス 610">
            <a:extLst>
              <a:ext uri="{FF2B5EF4-FFF2-40B4-BE49-F238E27FC236}">
                <a16:creationId xmlns:a16="http://schemas.microsoft.com/office/drawing/2014/main" id="{3E75C42B-F86E-654B-D4C0-9BC42BE89AE3}"/>
              </a:ext>
            </a:extLst>
          </p:cNvPr>
          <p:cNvSpPr txBox="1"/>
          <p:nvPr/>
        </p:nvSpPr>
        <p:spPr>
          <a:xfrm>
            <a:off x="4149577" y="3966839"/>
            <a:ext cx="1105490" cy="246221"/>
          </a:xfrm>
          <a:prstGeom prst="rect">
            <a:avLst/>
          </a:prstGeom>
          <a:noFill/>
        </p:spPr>
        <p:txBody>
          <a:bodyPr wrap="square" rtlCol="0">
            <a:spAutoFit/>
          </a:bodyPr>
          <a:lstStyle/>
          <a:p>
            <a:r>
              <a:rPr kumimoji="1" lang="en-US" altLang="ja-JP" sz="500" b="1" i="1" dirty="0"/>
              <a:t>Production line A</a:t>
            </a:r>
          </a:p>
          <a:p>
            <a:r>
              <a:rPr kumimoji="1" lang="en-US" altLang="ja-JP" sz="500" b="1" i="1" dirty="0"/>
              <a:t>Processing machine 1 process</a:t>
            </a:r>
            <a:endParaRPr kumimoji="1" lang="ja-JP" altLang="en-US" sz="300" b="1" i="1" dirty="0"/>
          </a:p>
        </p:txBody>
      </p:sp>
      <p:sp>
        <p:nvSpPr>
          <p:cNvPr id="612" name="テキスト ボックス 611">
            <a:extLst>
              <a:ext uri="{FF2B5EF4-FFF2-40B4-BE49-F238E27FC236}">
                <a16:creationId xmlns:a16="http://schemas.microsoft.com/office/drawing/2014/main" id="{FB05B418-BF86-3915-BFDE-CC9E713F2E77}"/>
              </a:ext>
            </a:extLst>
          </p:cNvPr>
          <p:cNvSpPr txBox="1"/>
          <p:nvPr/>
        </p:nvSpPr>
        <p:spPr>
          <a:xfrm>
            <a:off x="9418750" y="3068742"/>
            <a:ext cx="1105490" cy="246221"/>
          </a:xfrm>
          <a:prstGeom prst="rect">
            <a:avLst/>
          </a:prstGeom>
          <a:noFill/>
        </p:spPr>
        <p:txBody>
          <a:bodyPr wrap="square" rtlCol="0">
            <a:spAutoFit/>
          </a:bodyPr>
          <a:lstStyle/>
          <a:p>
            <a:r>
              <a:rPr kumimoji="1" lang="en-US" altLang="ja-JP" sz="500" b="1" i="1" dirty="0"/>
              <a:t>Production line A</a:t>
            </a:r>
          </a:p>
          <a:p>
            <a:r>
              <a:rPr kumimoji="1" lang="en-US" altLang="ja-JP" sz="500" b="1" i="1" dirty="0"/>
              <a:t>Processing machine 1 process</a:t>
            </a:r>
            <a:endParaRPr kumimoji="1" lang="ja-JP" altLang="en-US" sz="300" b="1" i="1" dirty="0"/>
          </a:p>
        </p:txBody>
      </p:sp>
      <p:sp>
        <p:nvSpPr>
          <p:cNvPr id="613" name="テキスト ボックス 612">
            <a:extLst>
              <a:ext uri="{FF2B5EF4-FFF2-40B4-BE49-F238E27FC236}">
                <a16:creationId xmlns:a16="http://schemas.microsoft.com/office/drawing/2014/main" id="{5AF5FEF7-F660-371C-BE41-664F4BEA764A}"/>
              </a:ext>
            </a:extLst>
          </p:cNvPr>
          <p:cNvSpPr txBox="1"/>
          <p:nvPr/>
        </p:nvSpPr>
        <p:spPr>
          <a:xfrm>
            <a:off x="9398094" y="2182400"/>
            <a:ext cx="1105490" cy="246221"/>
          </a:xfrm>
          <a:prstGeom prst="rect">
            <a:avLst/>
          </a:prstGeom>
          <a:noFill/>
        </p:spPr>
        <p:txBody>
          <a:bodyPr wrap="square" rtlCol="0">
            <a:spAutoFit/>
          </a:bodyPr>
          <a:lstStyle/>
          <a:p>
            <a:r>
              <a:rPr kumimoji="1" lang="en-US" altLang="ja-JP" sz="500" b="1" i="1" dirty="0"/>
              <a:t>Production line A</a:t>
            </a:r>
          </a:p>
          <a:p>
            <a:r>
              <a:rPr kumimoji="1" lang="en-US" altLang="ja-JP" sz="500" b="1" i="1" dirty="0"/>
              <a:t>Processing machine 1 process</a:t>
            </a:r>
            <a:endParaRPr kumimoji="1" lang="ja-JP" altLang="en-US" sz="300" b="1" i="1" dirty="0"/>
          </a:p>
        </p:txBody>
      </p:sp>
      <p:pic>
        <p:nvPicPr>
          <p:cNvPr id="614" name="図 613">
            <a:extLst>
              <a:ext uri="{FF2B5EF4-FFF2-40B4-BE49-F238E27FC236}">
                <a16:creationId xmlns:a16="http://schemas.microsoft.com/office/drawing/2014/main" id="{34419404-A162-83ED-E379-57A05DBB641E}"/>
              </a:ext>
            </a:extLst>
          </p:cNvPr>
          <p:cNvPicPr>
            <a:picLocks noChangeAspect="1"/>
          </p:cNvPicPr>
          <p:nvPr/>
        </p:nvPicPr>
        <p:blipFill>
          <a:blip r:embed="rId13"/>
          <a:stretch>
            <a:fillRect/>
          </a:stretch>
        </p:blipFill>
        <p:spPr>
          <a:xfrm>
            <a:off x="4190658" y="2199797"/>
            <a:ext cx="556308" cy="218759"/>
          </a:xfrm>
          <a:prstGeom prst="rect">
            <a:avLst/>
          </a:prstGeom>
        </p:spPr>
      </p:pic>
      <p:sp>
        <p:nvSpPr>
          <p:cNvPr id="615" name="テキスト ボックス 614">
            <a:extLst>
              <a:ext uri="{FF2B5EF4-FFF2-40B4-BE49-F238E27FC236}">
                <a16:creationId xmlns:a16="http://schemas.microsoft.com/office/drawing/2014/main" id="{A7510522-936F-2E84-587D-0298A78EE6A4}"/>
              </a:ext>
            </a:extLst>
          </p:cNvPr>
          <p:cNvSpPr txBox="1"/>
          <p:nvPr/>
        </p:nvSpPr>
        <p:spPr>
          <a:xfrm>
            <a:off x="4156920" y="2186303"/>
            <a:ext cx="1105490" cy="246221"/>
          </a:xfrm>
          <a:prstGeom prst="rect">
            <a:avLst/>
          </a:prstGeom>
          <a:noFill/>
        </p:spPr>
        <p:txBody>
          <a:bodyPr wrap="square" rtlCol="0">
            <a:spAutoFit/>
          </a:bodyPr>
          <a:lstStyle/>
          <a:p>
            <a:r>
              <a:rPr kumimoji="1" lang="en-US" altLang="ja-JP" sz="500" b="1" i="1" dirty="0"/>
              <a:t>Production line A</a:t>
            </a:r>
          </a:p>
          <a:p>
            <a:r>
              <a:rPr kumimoji="1" lang="en-US" altLang="ja-JP" sz="500" b="1" i="1" dirty="0"/>
              <a:t>Processing machine 1 process</a:t>
            </a:r>
            <a:endParaRPr kumimoji="1" lang="ja-JP" altLang="en-US" sz="300" b="1" i="1" dirty="0"/>
          </a:p>
        </p:txBody>
      </p:sp>
      <p:pic>
        <p:nvPicPr>
          <p:cNvPr id="616" name="図 615">
            <a:extLst>
              <a:ext uri="{FF2B5EF4-FFF2-40B4-BE49-F238E27FC236}">
                <a16:creationId xmlns:a16="http://schemas.microsoft.com/office/drawing/2014/main" id="{2AFF4BC1-60B8-5089-90E2-EDF692B85856}"/>
              </a:ext>
            </a:extLst>
          </p:cNvPr>
          <p:cNvPicPr>
            <a:picLocks noChangeAspect="1"/>
          </p:cNvPicPr>
          <p:nvPr/>
        </p:nvPicPr>
        <p:blipFill>
          <a:blip r:embed="rId14"/>
          <a:stretch>
            <a:fillRect/>
          </a:stretch>
        </p:blipFill>
        <p:spPr>
          <a:xfrm>
            <a:off x="5242743" y="2194806"/>
            <a:ext cx="460216" cy="218351"/>
          </a:xfrm>
          <a:prstGeom prst="rect">
            <a:avLst/>
          </a:prstGeom>
        </p:spPr>
      </p:pic>
      <p:sp>
        <p:nvSpPr>
          <p:cNvPr id="617" name="テキスト ボックス 616">
            <a:extLst>
              <a:ext uri="{FF2B5EF4-FFF2-40B4-BE49-F238E27FC236}">
                <a16:creationId xmlns:a16="http://schemas.microsoft.com/office/drawing/2014/main" id="{2BACC401-DC2F-EB9B-F309-D6CA772C44D1}"/>
              </a:ext>
            </a:extLst>
          </p:cNvPr>
          <p:cNvSpPr txBox="1"/>
          <p:nvPr/>
        </p:nvSpPr>
        <p:spPr>
          <a:xfrm>
            <a:off x="5208184" y="2180401"/>
            <a:ext cx="1105490" cy="246221"/>
          </a:xfrm>
          <a:prstGeom prst="rect">
            <a:avLst/>
          </a:prstGeom>
          <a:noFill/>
        </p:spPr>
        <p:txBody>
          <a:bodyPr wrap="square" rtlCol="0">
            <a:spAutoFit/>
          </a:bodyPr>
          <a:lstStyle/>
          <a:p>
            <a:r>
              <a:rPr kumimoji="1" lang="en-US" altLang="ja-JP" sz="500" b="1" i="1" dirty="0"/>
              <a:t>Production line A</a:t>
            </a:r>
          </a:p>
          <a:p>
            <a:r>
              <a:rPr kumimoji="1" lang="en-US" altLang="ja-JP" sz="500" b="1" i="1" dirty="0"/>
              <a:t>Processing machine 1 process</a:t>
            </a:r>
            <a:endParaRPr kumimoji="1" lang="ja-JP" altLang="en-US" sz="300" b="1" i="1" dirty="0"/>
          </a:p>
        </p:txBody>
      </p:sp>
      <p:sp>
        <p:nvSpPr>
          <p:cNvPr id="618" name="テキスト ボックス 617">
            <a:extLst>
              <a:ext uri="{FF2B5EF4-FFF2-40B4-BE49-F238E27FC236}">
                <a16:creationId xmlns:a16="http://schemas.microsoft.com/office/drawing/2014/main" id="{D8AB6F8A-C83B-E1B5-F1EB-BDEA5A168537}"/>
              </a:ext>
            </a:extLst>
          </p:cNvPr>
          <p:cNvSpPr txBox="1"/>
          <p:nvPr/>
        </p:nvSpPr>
        <p:spPr>
          <a:xfrm>
            <a:off x="1197202" y="2427745"/>
            <a:ext cx="445553" cy="169277"/>
          </a:xfrm>
          <a:prstGeom prst="rect">
            <a:avLst/>
          </a:prstGeom>
          <a:noFill/>
        </p:spPr>
        <p:txBody>
          <a:bodyPr wrap="square" rtlCol="0">
            <a:spAutoFit/>
          </a:bodyPr>
          <a:lstStyle/>
          <a:p>
            <a:r>
              <a:rPr kumimoji="1" lang="en-US" altLang="ja-JP" sz="500" b="1" i="1" dirty="0">
                <a:solidFill>
                  <a:schemeClr val="bg1"/>
                </a:solidFill>
              </a:rPr>
              <a:t>Qty</a:t>
            </a:r>
            <a:endParaRPr kumimoji="1" lang="ja-JP" altLang="en-US" sz="300" b="1" i="1" dirty="0">
              <a:solidFill>
                <a:schemeClr val="bg1"/>
              </a:solidFill>
            </a:endParaRPr>
          </a:p>
        </p:txBody>
      </p:sp>
      <p:sp>
        <p:nvSpPr>
          <p:cNvPr id="619" name="テキスト ボックス 618">
            <a:extLst>
              <a:ext uri="{FF2B5EF4-FFF2-40B4-BE49-F238E27FC236}">
                <a16:creationId xmlns:a16="http://schemas.microsoft.com/office/drawing/2014/main" id="{BC09B9FE-A54D-52C7-F164-9999417E6EA7}"/>
              </a:ext>
            </a:extLst>
          </p:cNvPr>
          <p:cNvSpPr txBox="1"/>
          <p:nvPr/>
        </p:nvSpPr>
        <p:spPr>
          <a:xfrm>
            <a:off x="1177521" y="2608966"/>
            <a:ext cx="597981" cy="169277"/>
          </a:xfrm>
          <a:prstGeom prst="rect">
            <a:avLst/>
          </a:prstGeom>
          <a:noFill/>
        </p:spPr>
        <p:txBody>
          <a:bodyPr wrap="square" rtlCol="0">
            <a:spAutoFit/>
          </a:bodyPr>
          <a:lstStyle/>
          <a:p>
            <a:r>
              <a:rPr kumimoji="1" lang="en-US" altLang="ja-JP" sz="500" b="1" i="1" dirty="0">
                <a:solidFill>
                  <a:schemeClr val="bg1"/>
                </a:solidFill>
              </a:rPr>
              <a:t>Working time</a:t>
            </a:r>
            <a:endParaRPr kumimoji="1" lang="ja-JP" altLang="en-US" sz="300" b="1" i="1" dirty="0">
              <a:solidFill>
                <a:schemeClr val="bg1"/>
              </a:solidFill>
            </a:endParaRPr>
          </a:p>
        </p:txBody>
      </p:sp>
      <p:sp>
        <p:nvSpPr>
          <p:cNvPr id="620" name="テキスト ボックス 619">
            <a:extLst>
              <a:ext uri="{FF2B5EF4-FFF2-40B4-BE49-F238E27FC236}">
                <a16:creationId xmlns:a16="http://schemas.microsoft.com/office/drawing/2014/main" id="{5781C404-8B6A-FF62-24F4-D4B54BC8D607}"/>
              </a:ext>
            </a:extLst>
          </p:cNvPr>
          <p:cNvSpPr txBox="1"/>
          <p:nvPr/>
        </p:nvSpPr>
        <p:spPr>
          <a:xfrm>
            <a:off x="1194721" y="2789642"/>
            <a:ext cx="493769" cy="169277"/>
          </a:xfrm>
          <a:prstGeom prst="rect">
            <a:avLst/>
          </a:prstGeom>
          <a:noFill/>
        </p:spPr>
        <p:txBody>
          <a:bodyPr wrap="square" rtlCol="0">
            <a:spAutoFit/>
          </a:bodyPr>
          <a:lstStyle/>
          <a:p>
            <a:r>
              <a:rPr kumimoji="1" lang="en-US" altLang="ja-JP" sz="500" b="1" i="1" dirty="0">
                <a:solidFill>
                  <a:schemeClr val="bg1"/>
                </a:solidFill>
              </a:rPr>
              <a:t>Stop time</a:t>
            </a:r>
            <a:endParaRPr kumimoji="1" lang="ja-JP" altLang="en-US" sz="300" b="1" i="1" dirty="0">
              <a:solidFill>
                <a:schemeClr val="bg1"/>
              </a:solidFill>
            </a:endParaRPr>
          </a:p>
        </p:txBody>
      </p:sp>
      <p:pic>
        <p:nvPicPr>
          <p:cNvPr id="621" name="図 620">
            <a:extLst>
              <a:ext uri="{FF2B5EF4-FFF2-40B4-BE49-F238E27FC236}">
                <a16:creationId xmlns:a16="http://schemas.microsoft.com/office/drawing/2014/main" id="{84C78E27-39D6-1F6B-2729-524946074EAE}"/>
              </a:ext>
            </a:extLst>
          </p:cNvPr>
          <p:cNvPicPr>
            <a:picLocks noChangeAspect="1"/>
          </p:cNvPicPr>
          <p:nvPr/>
        </p:nvPicPr>
        <p:blipFill>
          <a:blip r:embed="rId15"/>
          <a:stretch>
            <a:fillRect/>
          </a:stretch>
        </p:blipFill>
        <p:spPr>
          <a:xfrm>
            <a:off x="2063050" y="2162153"/>
            <a:ext cx="1061632" cy="918065"/>
          </a:xfrm>
          <a:prstGeom prst="rect">
            <a:avLst/>
          </a:prstGeom>
        </p:spPr>
      </p:pic>
      <p:sp>
        <p:nvSpPr>
          <p:cNvPr id="622" name="テキスト ボックス 621">
            <a:extLst>
              <a:ext uri="{FF2B5EF4-FFF2-40B4-BE49-F238E27FC236}">
                <a16:creationId xmlns:a16="http://schemas.microsoft.com/office/drawing/2014/main" id="{10C1E875-4886-081A-6CDE-BAD1604FC379}"/>
              </a:ext>
            </a:extLst>
          </p:cNvPr>
          <p:cNvSpPr txBox="1"/>
          <p:nvPr/>
        </p:nvSpPr>
        <p:spPr>
          <a:xfrm>
            <a:off x="2059298" y="2176048"/>
            <a:ext cx="1105490" cy="246221"/>
          </a:xfrm>
          <a:prstGeom prst="rect">
            <a:avLst/>
          </a:prstGeom>
          <a:noFill/>
        </p:spPr>
        <p:txBody>
          <a:bodyPr wrap="square" rtlCol="0">
            <a:spAutoFit/>
          </a:bodyPr>
          <a:lstStyle/>
          <a:p>
            <a:r>
              <a:rPr kumimoji="1" lang="en-US" altLang="ja-JP" sz="500" b="1" i="1" dirty="0">
                <a:solidFill>
                  <a:schemeClr val="bg1"/>
                </a:solidFill>
              </a:rPr>
              <a:t>Production line A</a:t>
            </a:r>
          </a:p>
          <a:p>
            <a:r>
              <a:rPr kumimoji="1" lang="en-US" altLang="ja-JP" sz="500" b="1" i="1" dirty="0">
                <a:solidFill>
                  <a:schemeClr val="bg1"/>
                </a:solidFill>
              </a:rPr>
              <a:t>Processing machine 1 process</a:t>
            </a:r>
            <a:endParaRPr kumimoji="1" lang="ja-JP" altLang="en-US" sz="300" b="1" i="1" dirty="0">
              <a:solidFill>
                <a:schemeClr val="bg1"/>
              </a:solidFill>
            </a:endParaRPr>
          </a:p>
        </p:txBody>
      </p:sp>
      <p:pic>
        <p:nvPicPr>
          <p:cNvPr id="623" name="図 622">
            <a:extLst>
              <a:ext uri="{FF2B5EF4-FFF2-40B4-BE49-F238E27FC236}">
                <a16:creationId xmlns:a16="http://schemas.microsoft.com/office/drawing/2014/main" id="{BBFBEC2C-8ED0-C469-4E98-013F3AFBAD54}"/>
              </a:ext>
            </a:extLst>
          </p:cNvPr>
          <p:cNvPicPr>
            <a:picLocks noChangeAspect="1"/>
          </p:cNvPicPr>
          <p:nvPr/>
        </p:nvPicPr>
        <p:blipFill>
          <a:blip r:embed="rId15"/>
          <a:stretch>
            <a:fillRect/>
          </a:stretch>
        </p:blipFill>
        <p:spPr>
          <a:xfrm>
            <a:off x="3113641" y="2159628"/>
            <a:ext cx="1061632" cy="918065"/>
          </a:xfrm>
          <a:prstGeom prst="rect">
            <a:avLst/>
          </a:prstGeom>
        </p:spPr>
      </p:pic>
      <p:sp>
        <p:nvSpPr>
          <p:cNvPr id="624" name="テキスト ボックス 623">
            <a:extLst>
              <a:ext uri="{FF2B5EF4-FFF2-40B4-BE49-F238E27FC236}">
                <a16:creationId xmlns:a16="http://schemas.microsoft.com/office/drawing/2014/main" id="{DA28B464-5560-97A3-1CC6-99C4941205FC}"/>
              </a:ext>
            </a:extLst>
          </p:cNvPr>
          <p:cNvSpPr txBox="1"/>
          <p:nvPr/>
        </p:nvSpPr>
        <p:spPr>
          <a:xfrm>
            <a:off x="3109889" y="2173523"/>
            <a:ext cx="1105490" cy="246221"/>
          </a:xfrm>
          <a:prstGeom prst="rect">
            <a:avLst/>
          </a:prstGeom>
          <a:noFill/>
        </p:spPr>
        <p:txBody>
          <a:bodyPr wrap="square" rtlCol="0">
            <a:spAutoFit/>
          </a:bodyPr>
          <a:lstStyle/>
          <a:p>
            <a:r>
              <a:rPr kumimoji="1" lang="en-US" altLang="ja-JP" sz="500" b="1" i="1" dirty="0">
                <a:solidFill>
                  <a:schemeClr val="bg1"/>
                </a:solidFill>
              </a:rPr>
              <a:t>Production line A</a:t>
            </a:r>
          </a:p>
          <a:p>
            <a:r>
              <a:rPr kumimoji="1" lang="en-US" altLang="ja-JP" sz="500" b="1" i="1" dirty="0">
                <a:solidFill>
                  <a:schemeClr val="bg1"/>
                </a:solidFill>
              </a:rPr>
              <a:t>Processing machine 1 process</a:t>
            </a:r>
            <a:endParaRPr kumimoji="1" lang="ja-JP" altLang="en-US" sz="300" b="1" i="1" dirty="0">
              <a:solidFill>
                <a:schemeClr val="bg1"/>
              </a:solidFill>
            </a:endParaRPr>
          </a:p>
        </p:txBody>
      </p:sp>
      <p:pic>
        <p:nvPicPr>
          <p:cNvPr id="625" name="図 624">
            <a:extLst>
              <a:ext uri="{FF2B5EF4-FFF2-40B4-BE49-F238E27FC236}">
                <a16:creationId xmlns:a16="http://schemas.microsoft.com/office/drawing/2014/main" id="{906DD61D-F16A-74F6-EC86-0D6FB658C61C}"/>
              </a:ext>
            </a:extLst>
          </p:cNvPr>
          <p:cNvPicPr>
            <a:picLocks noChangeAspect="1"/>
          </p:cNvPicPr>
          <p:nvPr/>
        </p:nvPicPr>
        <p:blipFill>
          <a:blip r:embed="rId3"/>
          <a:stretch>
            <a:fillRect/>
          </a:stretch>
        </p:blipFill>
        <p:spPr>
          <a:xfrm>
            <a:off x="7347033" y="2203765"/>
            <a:ext cx="640135" cy="198768"/>
          </a:xfrm>
          <a:prstGeom prst="rect">
            <a:avLst/>
          </a:prstGeom>
        </p:spPr>
      </p:pic>
      <p:pic>
        <p:nvPicPr>
          <p:cNvPr id="626" name="図 625">
            <a:extLst>
              <a:ext uri="{FF2B5EF4-FFF2-40B4-BE49-F238E27FC236}">
                <a16:creationId xmlns:a16="http://schemas.microsoft.com/office/drawing/2014/main" id="{CCAD2C5E-AA81-0BD7-A7EF-E41F27A59438}"/>
              </a:ext>
            </a:extLst>
          </p:cNvPr>
          <p:cNvPicPr>
            <a:picLocks noChangeAspect="1"/>
          </p:cNvPicPr>
          <p:nvPr/>
        </p:nvPicPr>
        <p:blipFill>
          <a:blip r:embed="rId4"/>
          <a:stretch>
            <a:fillRect/>
          </a:stretch>
        </p:blipFill>
        <p:spPr>
          <a:xfrm>
            <a:off x="7560411" y="2429656"/>
            <a:ext cx="426757" cy="132249"/>
          </a:xfrm>
          <a:prstGeom prst="rect">
            <a:avLst/>
          </a:prstGeom>
        </p:spPr>
      </p:pic>
      <p:pic>
        <p:nvPicPr>
          <p:cNvPr id="627" name="図 626">
            <a:extLst>
              <a:ext uri="{FF2B5EF4-FFF2-40B4-BE49-F238E27FC236}">
                <a16:creationId xmlns:a16="http://schemas.microsoft.com/office/drawing/2014/main" id="{D416D6CA-C259-4806-6FEB-09450F357D0E}"/>
              </a:ext>
            </a:extLst>
          </p:cNvPr>
          <p:cNvPicPr>
            <a:picLocks noChangeAspect="1"/>
          </p:cNvPicPr>
          <p:nvPr/>
        </p:nvPicPr>
        <p:blipFill>
          <a:blip r:embed="rId4"/>
          <a:stretch>
            <a:fillRect/>
          </a:stretch>
        </p:blipFill>
        <p:spPr>
          <a:xfrm>
            <a:off x="7560411" y="2609849"/>
            <a:ext cx="396690" cy="132249"/>
          </a:xfrm>
          <a:prstGeom prst="rect">
            <a:avLst/>
          </a:prstGeom>
        </p:spPr>
      </p:pic>
      <p:pic>
        <p:nvPicPr>
          <p:cNvPr id="628" name="図 627">
            <a:extLst>
              <a:ext uri="{FF2B5EF4-FFF2-40B4-BE49-F238E27FC236}">
                <a16:creationId xmlns:a16="http://schemas.microsoft.com/office/drawing/2014/main" id="{96C3A135-5481-58A1-DCA1-64B5002C05C2}"/>
              </a:ext>
            </a:extLst>
          </p:cNvPr>
          <p:cNvPicPr>
            <a:picLocks noChangeAspect="1"/>
          </p:cNvPicPr>
          <p:nvPr/>
        </p:nvPicPr>
        <p:blipFill>
          <a:blip r:embed="rId4"/>
          <a:stretch>
            <a:fillRect/>
          </a:stretch>
        </p:blipFill>
        <p:spPr>
          <a:xfrm>
            <a:off x="7560411" y="2790042"/>
            <a:ext cx="396690" cy="132249"/>
          </a:xfrm>
          <a:prstGeom prst="rect">
            <a:avLst/>
          </a:prstGeom>
        </p:spPr>
      </p:pic>
      <p:pic>
        <p:nvPicPr>
          <p:cNvPr id="629" name="図 628">
            <a:extLst>
              <a:ext uri="{FF2B5EF4-FFF2-40B4-BE49-F238E27FC236}">
                <a16:creationId xmlns:a16="http://schemas.microsoft.com/office/drawing/2014/main" id="{D1A4C217-15AF-40AA-BD78-E597D9CE9E6F}"/>
              </a:ext>
            </a:extLst>
          </p:cNvPr>
          <p:cNvPicPr>
            <a:picLocks noChangeAspect="1"/>
          </p:cNvPicPr>
          <p:nvPr/>
        </p:nvPicPr>
        <p:blipFill>
          <a:blip r:embed="rId4"/>
          <a:stretch>
            <a:fillRect/>
          </a:stretch>
        </p:blipFill>
        <p:spPr>
          <a:xfrm>
            <a:off x="8206841" y="2609849"/>
            <a:ext cx="118559" cy="107421"/>
          </a:xfrm>
          <a:prstGeom prst="rect">
            <a:avLst/>
          </a:prstGeom>
        </p:spPr>
      </p:pic>
      <p:pic>
        <p:nvPicPr>
          <p:cNvPr id="630" name="図 629">
            <a:extLst>
              <a:ext uri="{FF2B5EF4-FFF2-40B4-BE49-F238E27FC236}">
                <a16:creationId xmlns:a16="http://schemas.microsoft.com/office/drawing/2014/main" id="{464378C2-76DC-4599-8980-C626ED26829D}"/>
              </a:ext>
            </a:extLst>
          </p:cNvPr>
          <p:cNvPicPr>
            <a:picLocks noChangeAspect="1"/>
          </p:cNvPicPr>
          <p:nvPr/>
        </p:nvPicPr>
        <p:blipFill>
          <a:blip r:embed="rId4"/>
          <a:stretch>
            <a:fillRect/>
          </a:stretch>
        </p:blipFill>
        <p:spPr>
          <a:xfrm>
            <a:off x="8206841" y="2790042"/>
            <a:ext cx="118559" cy="107421"/>
          </a:xfrm>
          <a:prstGeom prst="rect">
            <a:avLst/>
          </a:prstGeom>
        </p:spPr>
      </p:pic>
      <p:pic>
        <p:nvPicPr>
          <p:cNvPr id="631" name="図 630">
            <a:extLst>
              <a:ext uri="{FF2B5EF4-FFF2-40B4-BE49-F238E27FC236}">
                <a16:creationId xmlns:a16="http://schemas.microsoft.com/office/drawing/2014/main" id="{046EDE3B-9CD2-D7DC-61F6-5F64A557F721}"/>
              </a:ext>
            </a:extLst>
          </p:cNvPr>
          <p:cNvPicPr>
            <a:picLocks noChangeAspect="1"/>
          </p:cNvPicPr>
          <p:nvPr/>
        </p:nvPicPr>
        <p:blipFill>
          <a:blip r:embed="rId4"/>
          <a:stretch>
            <a:fillRect/>
          </a:stretch>
        </p:blipFill>
        <p:spPr>
          <a:xfrm>
            <a:off x="8185887" y="2970236"/>
            <a:ext cx="70934" cy="59030"/>
          </a:xfrm>
          <a:prstGeom prst="rect">
            <a:avLst/>
          </a:prstGeom>
        </p:spPr>
      </p:pic>
      <p:sp>
        <p:nvSpPr>
          <p:cNvPr id="632" name="テキスト ボックス 631">
            <a:extLst>
              <a:ext uri="{FF2B5EF4-FFF2-40B4-BE49-F238E27FC236}">
                <a16:creationId xmlns:a16="http://schemas.microsoft.com/office/drawing/2014/main" id="{BFC8D7D2-4141-5FED-04B3-BA862F73FDCD}"/>
              </a:ext>
            </a:extLst>
          </p:cNvPr>
          <p:cNvSpPr txBox="1"/>
          <p:nvPr/>
        </p:nvSpPr>
        <p:spPr>
          <a:xfrm>
            <a:off x="8107371" y="2588277"/>
            <a:ext cx="271228" cy="153888"/>
          </a:xfrm>
          <a:prstGeom prst="rect">
            <a:avLst/>
          </a:prstGeom>
          <a:noFill/>
        </p:spPr>
        <p:txBody>
          <a:bodyPr wrap="none" rtlCol="0">
            <a:spAutoFit/>
          </a:bodyPr>
          <a:lstStyle/>
          <a:p>
            <a:r>
              <a:rPr kumimoji="1" lang="en-US" altLang="ja-JP" sz="400" i="1" dirty="0">
                <a:solidFill>
                  <a:schemeClr val="bg1"/>
                </a:solidFill>
              </a:rPr>
              <a:t>min</a:t>
            </a:r>
            <a:endParaRPr kumimoji="1" lang="ja-JP" altLang="en-US" sz="400" i="1" dirty="0">
              <a:solidFill>
                <a:schemeClr val="bg1"/>
              </a:solidFill>
            </a:endParaRPr>
          </a:p>
        </p:txBody>
      </p:sp>
      <p:sp>
        <p:nvSpPr>
          <p:cNvPr id="633" name="テキスト ボックス 632">
            <a:extLst>
              <a:ext uri="{FF2B5EF4-FFF2-40B4-BE49-F238E27FC236}">
                <a16:creationId xmlns:a16="http://schemas.microsoft.com/office/drawing/2014/main" id="{E3E6F5F1-CCB5-5E49-B53E-D3E7F92F2EEE}"/>
              </a:ext>
            </a:extLst>
          </p:cNvPr>
          <p:cNvSpPr txBox="1"/>
          <p:nvPr/>
        </p:nvSpPr>
        <p:spPr>
          <a:xfrm>
            <a:off x="8107371" y="2769095"/>
            <a:ext cx="271228" cy="153888"/>
          </a:xfrm>
          <a:prstGeom prst="rect">
            <a:avLst/>
          </a:prstGeom>
          <a:noFill/>
        </p:spPr>
        <p:txBody>
          <a:bodyPr wrap="none" rtlCol="0">
            <a:spAutoFit/>
          </a:bodyPr>
          <a:lstStyle/>
          <a:p>
            <a:r>
              <a:rPr kumimoji="1" lang="en-US" altLang="ja-JP" sz="400" i="1" dirty="0">
                <a:solidFill>
                  <a:schemeClr val="bg1"/>
                </a:solidFill>
              </a:rPr>
              <a:t>min</a:t>
            </a:r>
            <a:endParaRPr kumimoji="1" lang="ja-JP" altLang="en-US" sz="400" i="1" dirty="0">
              <a:solidFill>
                <a:schemeClr val="bg1"/>
              </a:solidFill>
            </a:endParaRPr>
          </a:p>
        </p:txBody>
      </p:sp>
      <p:sp>
        <p:nvSpPr>
          <p:cNvPr id="634" name="テキスト ボックス 633">
            <a:extLst>
              <a:ext uri="{FF2B5EF4-FFF2-40B4-BE49-F238E27FC236}">
                <a16:creationId xmlns:a16="http://schemas.microsoft.com/office/drawing/2014/main" id="{30A70683-C6EE-BB5E-EFD5-75662990D681}"/>
              </a:ext>
            </a:extLst>
          </p:cNvPr>
          <p:cNvSpPr txBox="1"/>
          <p:nvPr/>
        </p:nvSpPr>
        <p:spPr>
          <a:xfrm>
            <a:off x="7280870" y="2155821"/>
            <a:ext cx="1105490" cy="246221"/>
          </a:xfrm>
          <a:prstGeom prst="rect">
            <a:avLst/>
          </a:prstGeom>
          <a:noFill/>
        </p:spPr>
        <p:txBody>
          <a:bodyPr wrap="square" rtlCol="0">
            <a:spAutoFit/>
          </a:bodyPr>
          <a:lstStyle/>
          <a:p>
            <a:r>
              <a:rPr kumimoji="1" lang="en-US" altLang="ja-JP" sz="500" b="1" i="1" dirty="0">
                <a:solidFill>
                  <a:schemeClr val="bg1"/>
                </a:solidFill>
              </a:rPr>
              <a:t>Production line A</a:t>
            </a:r>
          </a:p>
          <a:p>
            <a:r>
              <a:rPr kumimoji="1" lang="en-US" altLang="ja-JP" sz="500" b="1" i="1" dirty="0">
                <a:solidFill>
                  <a:schemeClr val="bg1"/>
                </a:solidFill>
              </a:rPr>
              <a:t>Processing machine 1 process</a:t>
            </a:r>
            <a:endParaRPr kumimoji="1" lang="ja-JP" altLang="en-US" sz="300" b="1" i="1" dirty="0">
              <a:solidFill>
                <a:schemeClr val="bg1"/>
              </a:solidFill>
            </a:endParaRPr>
          </a:p>
        </p:txBody>
      </p:sp>
      <p:pic>
        <p:nvPicPr>
          <p:cNvPr id="635" name="図 634">
            <a:extLst>
              <a:ext uri="{FF2B5EF4-FFF2-40B4-BE49-F238E27FC236}">
                <a16:creationId xmlns:a16="http://schemas.microsoft.com/office/drawing/2014/main" id="{FCB453BD-28BD-A877-3593-9161CBF1E21E}"/>
              </a:ext>
            </a:extLst>
          </p:cNvPr>
          <p:cNvPicPr>
            <a:picLocks noChangeAspect="1"/>
          </p:cNvPicPr>
          <p:nvPr/>
        </p:nvPicPr>
        <p:blipFill>
          <a:blip r:embed="rId5"/>
          <a:stretch>
            <a:fillRect/>
          </a:stretch>
        </p:blipFill>
        <p:spPr>
          <a:xfrm>
            <a:off x="6414639" y="2594167"/>
            <a:ext cx="797799" cy="271641"/>
          </a:xfrm>
          <a:prstGeom prst="rect">
            <a:avLst/>
          </a:prstGeom>
        </p:spPr>
      </p:pic>
      <p:pic>
        <p:nvPicPr>
          <p:cNvPr id="636" name="図 635">
            <a:extLst>
              <a:ext uri="{FF2B5EF4-FFF2-40B4-BE49-F238E27FC236}">
                <a16:creationId xmlns:a16="http://schemas.microsoft.com/office/drawing/2014/main" id="{FA86082B-8EF9-3D95-EDB6-56704993AF89}"/>
              </a:ext>
            </a:extLst>
          </p:cNvPr>
          <p:cNvPicPr>
            <a:picLocks noChangeAspect="1"/>
          </p:cNvPicPr>
          <p:nvPr/>
        </p:nvPicPr>
        <p:blipFill>
          <a:blip r:embed="rId6"/>
          <a:stretch>
            <a:fillRect/>
          </a:stretch>
        </p:blipFill>
        <p:spPr>
          <a:xfrm>
            <a:off x="6299024" y="2196557"/>
            <a:ext cx="784968" cy="190293"/>
          </a:xfrm>
          <a:prstGeom prst="rect">
            <a:avLst/>
          </a:prstGeom>
        </p:spPr>
      </p:pic>
      <p:pic>
        <p:nvPicPr>
          <p:cNvPr id="637" name="図 636">
            <a:extLst>
              <a:ext uri="{FF2B5EF4-FFF2-40B4-BE49-F238E27FC236}">
                <a16:creationId xmlns:a16="http://schemas.microsoft.com/office/drawing/2014/main" id="{83991DCC-9E58-BEEF-1089-5BBD0695A185}"/>
              </a:ext>
            </a:extLst>
          </p:cNvPr>
          <p:cNvPicPr>
            <a:picLocks noChangeAspect="1"/>
          </p:cNvPicPr>
          <p:nvPr/>
        </p:nvPicPr>
        <p:blipFill>
          <a:blip r:embed="rId7"/>
          <a:stretch>
            <a:fillRect/>
          </a:stretch>
        </p:blipFill>
        <p:spPr>
          <a:xfrm>
            <a:off x="6293904" y="2165873"/>
            <a:ext cx="1048763" cy="888845"/>
          </a:xfrm>
          <a:prstGeom prst="rect">
            <a:avLst/>
          </a:prstGeom>
        </p:spPr>
      </p:pic>
      <p:sp>
        <p:nvSpPr>
          <p:cNvPr id="638" name="テキスト ボックス 637">
            <a:extLst>
              <a:ext uri="{FF2B5EF4-FFF2-40B4-BE49-F238E27FC236}">
                <a16:creationId xmlns:a16="http://schemas.microsoft.com/office/drawing/2014/main" id="{D24A2AC4-F361-5943-E9E6-D5289BD3CAB1}"/>
              </a:ext>
            </a:extLst>
          </p:cNvPr>
          <p:cNvSpPr txBox="1"/>
          <p:nvPr/>
        </p:nvSpPr>
        <p:spPr>
          <a:xfrm>
            <a:off x="6289538" y="2161711"/>
            <a:ext cx="1105490" cy="246221"/>
          </a:xfrm>
          <a:prstGeom prst="rect">
            <a:avLst/>
          </a:prstGeom>
          <a:noFill/>
        </p:spPr>
        <p:txBody>
          <a:bodyPr wrap="square" rtlCol="0">
            <a:spAutoFit/>
          </a:bodyPr>
          <a:lstStyle/>
          <a:p>
            <a:r>
              <a:rPr kumimoji="1" lang="en-US" altLang="ja-JP" sz="500" b="1" i="1" dirty="0">
                <a:solidFill>
                  <a:schemeClr val="bg1"/>
                </a:solidFill>
              </a:rPr>
              <a:t>Production line A</a:t>
            </a:r>
          </a:p>
          <a:p>
            <a:r>
              <a:rPr kumimoji="1" lang="en-US" altLang="ja-JP" sz="500" b="1" i="1" dirty="0">
                <a:solidFill>
                  <a:schemeClr val="bg1"/>
                </a:solidFill>
              </a:rPr>
              <a:t>Processing machine 1 process</a:t>
            </a:r>
            <a:endParaRPr kumimoji="1" lang="ja-JP" altLang="en-US" sz="300" b="1" i="1" dirty="0">
              <a:solidFill>
                <a:schemeClr val="bg1"/>
              </a:solidFill>
            </a:endParaRPr>
          </a:p>
        </p:txBody>
      </p:sp>
      <p:pic>
        <p:nvPicPr>
          <p:cNvPr id="639" name="図 638">
            <a:extLst>
              <a:ext uri="{FF2B5EF4-FFF2-40B4-BE49-F238E27FC236}">
                <a16:creationId xmlns:a16="http://schemas.microsoft.com/office/drawing/2014/main" id="{E0D5FDBF-D2C1-114D-A31E-165AB2DBA775}"/>
              </a:ext>
            </a:extLst>
          </p:cNvPr>
          <p:cNvPicPr>
            <a:picLocks noChangeAspect="1"/>
          </p:cNvPicPr>
          <p:nvPr/>
        </p:nvPicPr>
        <p:blipFill>
          <a:blip r:embed="rId15"/>
          <a:stretch>
            <a:fillRect/>
          </a:stretch>
        </p:blipFill>
        <p:spPr>
          <a:xfrm>
            <a:off x="6273650" y="2151038"/>
            <a:ext cx="1061632" cy="918065"/>
          </a:xfrm>
          <a:prstGeom prst="rect">
            <a:avLst/>
          </a:prstGeom>
        </p:spPr>
      </p:pic>
      <p:sp>
        <p:nvSpPr>
          <p:cNvPr id="640" name="テキスト ボックス 639">
            <a:extLst>
              <a:ext uri="{FF2B5EF4-FFF2-40B4-BE49-F238E27FC236}">
                <a16:creationId xmlns:a16="http://schemas.microsoft.com/office/drawing/2014/main" id="{1271727E-534C-AE84-4166-6D744AE3F2FE}"/>
              </a:ext>
            </a:extLst>
          </p:cNvPr>
          <p:cNvSpPr txBox="1"/>
          <p:nvPr/>
        </p:nvSpPr>
        <p:spPr>
          <a:xfrm>
            <a:off x="6269898" y="2164933"/>
            <a:ext cx="1105490" cy="246221"/>
          </a:xfrm>
          <a:prstGeom prst="rect">
            <a:avLst/>
          </a:prstGeom>
          <a:noFill/>
        </p:spPr>
        <p:txBody>
          <a:bodyPr wrap="square" rtlCol="0">
            <a:spAutoFit/>
          </a:bodyPr>
          <a:lstStyle/>
          <a:p>
            <a:r>
              <a:rPr kumimoji="1" lang="en-US" altLang="ja-JP" sz="500" b="1" i="1" dirty="0">
                <a:solidFill>
                  <a:schemeClr val="bg1"/>
                </a:solidFill>
              </a:rPr>
              <a:t>Production line A</a:t>
            </a:r>
          </a:p>
          <a:p>
            <a:r>
              <a:rPr kumimoji="1" lang="en-US" altLang="ja-JP" sz="500" b="1" i="1" dirty="0">
                <a:solidFill>
                  <a:schemeClr val="bg1"/>
                </a:solidFill>
              </a:rPr>
              <a:t>Processing machine 1 process</a:t>
            </a:r>
            <a:endParaRPr kumimoji="1" lang="ja-JP" altLang="en-US" sz="300" b="1" i="1" dirty="0">
              <a:solidFill>
                <a:schemeClr val="bg1"/>
              </a:solidFill>
            </a:endParaRPr>
          </a:p>
        </p:txBody>
      </p:sp>
      <p:pic>
        <p:nvPicPr>
          <p:cNvPr id="641" name="図 640">
            <a:extLst>
              <a:ext uri="{FF2B5EF4-FFF2-40B4-BE49-F238E27FC236}">
                <a16:creationId xmlns:a16="http://schemas.microsoft.com/office/drawing/2014/main" id="{EC8DE9EB-C14E-9D77-85A7-1A37BD68D00F}"/>
              </a:ext>
            </a:extLst>
          </p:cNvPr>
          <p:cNvPicPr>
            <a:picLocks noChangeAspect="1"/>
          </p:cNvPicPr>
          <p:nvPr/>
        </p:nvPicPr>
        <p:blipFill>
          <a:blip r:embed="rId15"/>
          <a:stretch>
            <a:fillRect/>
          </a:stretch>
        </p:blipFill>
        <p:spPr>
          <a:xfrm>
            <a:off x="7324241" y="2148513"/>
            <a:ext cx="1061632" cy="918065"/>
          </a:xfrm>
          <a:prstGeom prst="rect">
            <a:avLst/>
          </a:prstGeom>
        </p:spPr>
      </p:pic>
      <p:sp>
        <p:nvSpPr>
          <p:cNvPr id="642" name="テキスト ボックス 641">
            <a:extLst>
              <a:ext uri="{FF2B5EF4-FFF2-40B4-BE49-F238E27FC236}">
                <a16:creationId xmlns:a16="http://schemas.microsoft.com/office/drawing/2014/main" id="{B8AC875A-E7B4-1D8D-E4FA-01E4DA5E5108}"/>
              </a:ext>
            </a:extLst>
          </p:cNvPr>
          <p:cNvSpPr txBox="1"/>
          <p:nvPr/>
        </p:nvSpPr>
        <p:spPr>
          <a:xfrm>
            <a:off x="7320489" y="2162408"/>
            <a:ext cx="1105490" cy="246221"/>
          </a:xfrm>
          <a:prstGeom prst="rect">
            <a:avLst/>
          </a:prstGeom>
          <a:noFill/>
        </p:spPr>
        <p:txBody>
          <a:bodyPr wrap="square" rtlCol="0">
            <a:spAutoFit/>
          </a:bodyPr>
          <a:lstStyle/>
          <a:p>
            <a:r>
              <a:rPr kumimoji="1" lang="en-US" altLang="ja-JP" sz="500" b="1" i="1" dirty="0">
                <a:solidFill>
                  <a:schemeClr val="bg1"/>
                </a:solidFill>
              </a:rPr>
              <a:t>Production line A</a:t>
            </a:r>
          </a:p>
          <a:p>
            <a:r>
              <a:rPr kumimoji="1" lang="en-US" altLang="ja-JP" sz="500" b="1" i="1" dirty="0">
                <a:solidFill>
                  <a:schemeClr val="bg1"/>
                </a:solidFill>
              </a:rPr>
              <a:t>Processing machine 1 process</a:t>
            </a:r>
            <a:endParaRPr kumimoji="1" lang="ja-JP" altLang="en-US" sz="300" b="1" i="1" dirty="0">
              <a:solidFill>
                <a:schemeClr val="bg1"/>
              </a:solidFill>
            </a:endParaRPr>
          </a:p>
        </p:txBody>
      </p:sp>
      <p:pic>
        <p:nvPicPr>
          <p:cNvPr id="643" name="図 642">
            <a:extLst>
              <a:ext uri="{FF2B5EF4-FFF2-40B4-BE49-F238E27FC236}">
                <a16:creationId xmlns:a16="http://schemas.microsoft.com/office/drawing/2014/main" id="{F589789B-4C1F-FC75-4AF1-776C0D2EB682}"/>
              </a:ext>
            </a:extLst>
          </p:cNvPr>
          <p:cNvPicPr>
            <a:picLocks noChangeAspect="1"/>
          </p:cNvPicPr>
          <p:nvPr/>
        </p:nvPicPr>
        <p:blipFill>
          <a:blip r:embed="rId3"/>
          <a:stretch>
            <a:fillRect/>
          </a:stretch>
        </p:blipFill>
        <p:spPr>
          <a:xfrm>
            <a:off x="2078950" y="3123599"/>
            <a:ext cx="640135" cy="198768"/>
          </a:xfrm>
          <a:prstGeom prst="rect">
            <a:avLst/>
          </a:prstGeom>
        </p:spPr>
      </p:pic>
      <p:pic>
        <p:nvPicPr>
          <p:cNvPr id="644" name="図 643">
            <a:extLst>
              <a:ext uri="{FF2B5EF4-FFF2-40B4-BE49-F238E27FC236}">
                <a16:creationId xmlns:a16="http://schemas.microsoft.com/office/drawing/2014/main" id="{41033FE9-30BE-8146-A25A-518CD2D2F80A}"/>
              </a:ext>
            </a:extLst>
          </p:cNvPr>
          <p:cNvPicPr>
            <a:picLocks noChangeAspect="1"/>
          </p:cNvPicPr>
          <p:nvPr/>
        </p:nvPicPr>
        <p:blipFill>
          <a:blip r:embed="rId4"/>
          <a:stretch>
            <a:fillRect/>
          </a:stretch>
        </p:blipFill>
        <p:spPr>
          <a:xfrm>
            <a:off x="2292328" y="3349490"/>
            <a:ext cx="426757" cy="132249"/>
          </a:xfrm>
          <a:prstGeom prst="rect">
            <a:avLst/>
          </a:prstGeom>
        </p:spPr>
      </p:pic>
      <p:pic>
        <p:nvPicPr>
          <p:cNvPr id="645" name="図 644">
            <a:extLst>
              <a:ext uri="{FF2B5EF4-FFF2-40B4-BE49-F238E27FC236}">
                <a16:creationId xmlns:a16="http://schemas.microsoft.com/office/drawing/2014/main" id="{36FAE216-82A4-AE5B-8B99-2565951B99D6}"/>
              </a:ext>
            </a:extLst>
          </p:cNvPr>
          <p:cNvPicPr>
            <a:picLocks noChangeAspect="1"/>
          </p:cNvPicPr>
          <p:nvPr/>
        </p:nvPicPr>
        <p:blipFill>
          <a:blip r:embed="rId4"/>
          <a:stretch>
            <a:fillRect/>
          </a:stretch>
        </p:blipFill>
        <p:spPr>
          <a:xfrm>
            <a:off x="2292328" y="3529683"/>
            <a:ext cx="396690" cy="132249"/>
          </a:xfrm>
          <a:prstGeom prst="rect">
            <a:avLst/>
          </a:prstGeom>
        </p:spPr>
      </p:pic>
      <p:pic>
        <p:nvPicPr>
          <p:cNvPr id="646" name="図 645">
            <a:extLst>
              <a:ext uri="{FF2B5EF4-FFF2-40B4-BE49-F238E27FC236}">
                <a16:creationId xmlns:a16="http://schemas.microsoft.com/office/drawing/2014/main" id="{08AC6594-F189-2D7B-1501-E4AD0DA4B147}"/>
              </a:ext>
            </a:extLst>
          </p:cNvPr>
          <p:cNvPicPr>
            <a:picLocks noChangeAspect="1"/>
          </p:cNvPicPr>
          <p:nvPr/>
        </p:nvPicPr>
        <p:blipFill>
          <a:blip r:embed="rId4"/>
          <a:stretch>
            <a:fillRect/>
          </a:stretch>
        </p:blipFill>
        <p:spPr>
          <a:xfrm>
            <a:off x="2292328" y="3709876"/>
            <a:ext cx="396690" cy="132249"/>
          </a:xfrm>
          <a:prstGeom prst="rect">
            <a:avLst/>
          </a:prstGeom>
        </p:spPr>
      </p:pic>
      <p:pic>
        <p:nvPicPr>
          <p:cNvPr id="647" name="図 646">
            <a:extLst>
              <a:ext uri="{FF2B5EF4-FFF2-40B4-BE49-F238E27FC236}">
                <a16:creationId xmlns:a16="http://schemas.microsoft.com/office/drawing/2014/main" id="{5A47BA49-4306-9644-6E56-5BE1814F55C9}"/>
              </a:ext>
            </a:extLst>
          </p:cNvPr>
          <p:cNvPicPr>
            <a:picLocks noChangeAspect="1"/>
          </p:cNvPicPr>
          <p:nvPr/>
        </p:nvPicPr>
        <p:blipFill>
          <a:blip r:embed="rId4"/>
          <a:stretch>
            <a:fillRect/>
          </a:stretch>
        </p:blipFill>
        <p:spPr>
          <a:xfrm>
            <a:off x="2938758" y="3529683"/>
            <a:ext cx="118559" cy="107421"/>
          </a:xfrm>
          <a:prstGeom prst="rect">
            <a:avLst/>
          </a:prstGeom>
        </p:spPr>
      </p:pic>
      <p:pic>
        <p:nvPicPr>
          <p:cNvPr id="648" name="図 647">
            <a:extLst>
              <a:ext uri="{FF2B5EF4-FFF2-40B4-BE49-F238E27FC236}">
                <a16:creationId xmlns:a16="http://schemas.microsoft.com/office/drawing/2014/main" id="{013F124C-DA49-FAD4-6F0B-5D3D6D286B82}"/>
              </a:ext>
            </a:extLst>
          </p:cNvPr>
          <p:cNvPicPr>
            <a:picLocks noChangeAspect="1"/>
          </p:cNvPicPr>
          <p:nvPr/>
        </p:nvPicPr>
        <p:blipFill>
          <a:blip r:embed="rId4"/>
          <a:stretch>
            <a:fillRect/>
          </a:stretch>
        </p:blipFill>
        <p:spPr>
          <a:xfrm>
            <a:off x="2938758" y="3709876"/>
            <a:ext cx="118559" cy="107421"/>
          </a:xfrm>
          <a:prstGeom prst="rect">
            <a:avLst/>
          </a:prstGeom>
        </p:spPr>
      </p:pic>
      <p:pic>
        <p:nvPicPr>
          <p:cNvPr id="649" name="図 648">
            <a:extLst>
              <a:ext uri="{FF2B5EF4-FFF2-40B4-BE49-F238E27FC236}">
                <a16:creationId xmlns:a16="http://schemas.microsoft.com/office/drawing/2014/main" id="{4E04BBA6-1D2E-73DD-8486-B532B7ED88C2}"/>
              </a:ext>
            </a:extLst>
          </p:cNvPr>
          <p:cNvPicPr>
            <a:picLocks noChangeAspect="1"/>
          </p:cNvPicPr>
          <p:nvPr/>
        </p:nvPicPr>
        <p:blipFill>
          <a:blip r:embed="rId4"/>
          <a:stretch>
            <a:fillRect/>
          </a:stretch>
        </p:blipFill>
        <p:spPr>
          <a:xfrm>
            <a:off x="2917804" y="3890070"/>
            <a:ext cx="70934" cy="59030"/>
          </a:xfrm>
          <a:prstGeom prst="rect">
            <a:avLst/>
          </a:prstGeom>
        </p:spPr>
      </p:pic>
      <p:sp>
        <p:nvSpPr>
          <p:cNvPr id="650" name="テキスト ボックス 649">
            <a:extLst>
              <a:ext uri="{FF2B5EF4-FFF2-40B4-BE49-F238E27FC236}">
                <a16:creationId xmlns:a16="http://schemas.microsoft.com/office/drawing/2014/main" id="{C078377A-FA8F-C386-87D2-6C6FCB294C58}"/>
              </a:ext>
            </a:extLst>
          </p:cNvPr>
          <p:cNvSpPr txBox="1"/>
          <p:nvPr/>
        </p:nvSpPr>
        <p:spPr>
          <a:xfrm>
            <a:off x="2839288" y="3508111"/>
            <a:ext cx="271228" cy="153888"/>
          </a:xfrm>
          <a:prstGeom prst="rect">
            <a:avLst/>
          </a:prstGeom>
          <a:noFill/>
        </p:spPr>
        <p:txBody>
          <a:bodyPr wrap="none" rtlCol="0">
            <a:spAutoFit/>
          </a:bodyPr>
          <a:lstStyle/>
          <a:p>
            <a:r>
              <a:rPr kumimoji="1" lang="en-US" altLang="ja-JP" sz="400" i="1" dirty="0">
                <a:solidFill>
                  <a:schemeClr val="bg1"/>
                </a:solidFill>
              </a:rPr>
              <a:t>min</a:t>
            </a:r>
            <a:endParaRPr kumimoji="1" lang="ja-JP" altLang="en-US" sz="400" i="1" dirty="0">
              <a:solidFill>
                <a:schemeClr val="bg1"/>
              </a:solidFill>
            </a:endParaRPr>
          </a:p>
        </p:txBody>
      </p:sp>
      <p:sp>
        <p:nvSpPr>
          <p:cNvPr id="651" name="テキスト ボックス 650">
            <a:extLst>
              <a:ext uri="{FF2B5EF4-FFF2-40B4-BE49-F238E27FC236}">
                <a16:creationId xmlns:a16="http://schemas.microsoft.com/office/drawing/2014/main" id="{5E40AAFC-31DC-EBA0-A7E6-427C58F54367}"/>
              </a:ext>
            </a:extLst>
          </p:cNvPr>
          <p:cNvSpPr txBox="1"/>
          <p:nvPr/>
        </p:nvSpPr>
        <p:spPr>
          <a:xfrm>
            <a:off x="2839288" y="3688929"/>
            <a:ext cx="271228" cy="153888"/>
          </a:xfrm>
          <a:prstGeom prst="rect">
            <a:avLst/>
          </a:prstGeom>
          <a:noFill/>
        </p:spPr>
        <p:txBody>
          <a:bodyPr wrap="none" rtlCol="0">
            <a:spAutoFit/>
          </a:bodyPr>
          <a:lstStyle/>
          <a:p>
            <a:r>
              <a:rPr kumimoji="1" lang="en-US" altLang="ja-JP" sz="400" i="1" dirty="0">
                <a:solidFill>
                  <a:schemeClr val="bg1"/>
                </a:solidFill>
              </a:rPr>
              <a:t>min</a:t>
            </a:r>
            <a:endParaRPr kumimoji="1" lang="ja-JP" altLang="en-US" sz="400" i="1" dirty="0">
              <a:solidFill>
                <a:schemeClr val="bg1"/>
              </a:solidFill>
            </a:endParaRPr>
          </a:p>
        </p:txBody>
      </p:sp>
      <p:sp>
        <p:nvSpPr>
          <p:cNvPr id="652" name="テキスト ボックス 651">
            <a:extLst>
              <a:ext uri="{FF2B5EF4-FFF2-40B4-BE49-F238E27FC236}">
                <a16:creationId xmlns:a16="http://schemas.microsoft.com/office/drawing/2014/main" id="{248606FA-29BC-0C14-4249-60CF23A1AE7C}"/>
              </a:ext>
            </a:extLst>
          </p:cNvPr>
          <p:cNvSpPr txBox="1"/>
          <p:nvPr/>
        </p:nvSpPr>
        <p:spPr>
          <a:xfrm>
            <a:off x="2012787" y="3075655"/>
            <a:ext cx="1105490" cy="246221"/>
          </a:xfrm>
          <a:prstGeom prst="rect">
            <a:avLst/>
          </a:prstGeom>
          <a:noFill/>
        </p:spPr>
        <p:txBody>
          <a:bodyPr wrap="square" rtlCol="0">
            <a:spAutoFit/>
          </a:bodyPr>
          <a:lstStyle/>
          <a:p>
            <a:r>
              <a:rPr kumimoji="1" lang="en-US" altLang="ja-JP" sz="500" b="1" i="1" dirty="0">
                <a:solidFill>
                  <a:schemeClr val="bg1"/>
                </a:solidFill>
              </a:rPr>
              <a:t>Production line A</a:t>
            </a:r>
          </a:p>
          <a:p>
            <a:r>
              <a:rPr kumimoji="1" lang="en-US" altLang="ja-JP" sz="500" b="1" i="1" dirty="0">
                <a:solidFill>
                  <a:schemeClr val="bg1"/>
                </a:solidFill>
              </a:rPr>
              <a:t>Processing machine 1 process</a:t>
            </a:r>
            <a:endParaRPr kumimoji="1" lang="ja-JP" altLang="en-US" sz="300" b="1" i="1" dirty="0">
              <a:solidFill>
                <a:schemeClr val="bg1"/>
              </a:solidFill>
            </a:endParaRPr>
          </a:p>
        </p:txBody>
      </p:sp>
      <p:pic>
        <p:nvPicPr>
          <p:cNvPr id="653" name="図 652">
            <a:extLst>
              <a:ext uri="{FF2B5EF4-FFF2-40B4-BE49-F238E27FC236}">
                <a16:creationId xmlns:a16="http://schemas.microsoft.com/office/drawing/2014/main" id="{B86DAA45-CF28-A816-8907-FF496FB621E1}"/>
              </a:ext>
            </a:extLst>
          </p:cNvPr>
          <p:cNvPicPr>
            <a:picLocks noChangeAspect="1"/>
          </p:cNvPicPr>
          <p:nvPr/>
        </p:nvPicPr>
        <p:blipFill>
          <a:blip r:embed="rId5"/>
          <a:stretch>
            <a:fillRect/>
          </a:stretch>
        </p:blipFill>
        <p:spPr>
          <a:xfrm>
            <a:off x="1146556" y="3514001"/>
            <a:ext cx="797799" cy="271641"/>
          </a:xfrm>
          <a:prstGeom prst="rect">
            <a:avLst/>
          </a:prstGeom>
        </p:spPr>
      </p:pic>
      <p:pic>
        <p:nvPicPr>
          <p:cNvPr id="654" name="図 653">
            <a:extLst>
              <a:ext uri="{FF2B5EF4-FFF2-40B4-BE49-F238E27FC236}">
                <a16:creationId xmlns:a16="http://schemas.microsoft.com/office/drawing/2014/main" id="{5344BA15-6E33-AB3F-E0D7-F2ADF6F97212}"/>
              </a:ext>
            </a:extLst>
          </p:cNvPr>
          <p:cNvPicPr>
            <a:picLocks noChangeAspect="1"/>
          </p:cNvPicPr>
          <p:nvPr/>
        </p:nvPicPr>
        <p:blipFill>
          <a:blip r:embed="rId6"/>
          <a:stretch>
            <a:fillRect/>
          </a:stretch>
        </p:blipFill>
        <p:spPr>
          <a:xfrm>
            <a:off x="1030941" y="3116391"/>
            <a:ext cx="784968" cy="190293"/>
          </a:xfrm>
          <a:prstGeom prst="rect">
            <a:avLst/>
          </a:prstGeom>
        </p:spPr>
      </p:pic>
      <p:pic>
        <p:nvPicPr>
          <p:cNvPr id="655" name="図 654">
            <a:extLst>
              <a:ext uri="{FF2B5EF4-FFF2-40B4-BE49-F238E27FC236}">
                <a16:creationId xmlns:a16="http://schemas.microsoft.com/office/drawing/2014/main" id="{334292FC-5DF1-43B9-9A85-92890CF37166}"/>
              </a:ext>
            </a:extLst>
          </p:cNvPr>
          <p:cNvPicPr>
            <a:picLocks noChangeAspect="1"/>
          </p:cNvPicPr>
          <p:nvPr/>
        </p:nvPicPr>
        <p:blipFill>
          <a:blip r:embed="rId7"/>
          <a:stretch>
            <a:fillRect/>
          </a:stretch>
        </p:blipFill>
        <p:spPr>
          <a:xfrm>
            <a:off x="1025821" y="3085707"/>
            <a:ext cx="1048763" cy="888845"/>
          </a:xfrm>
          <a:prstGeom prst="rect">
            <a:avLst/>
          </a:prstGeom>
        </p:spPr>
      </p:pic>
      <p:sp>
        <p:nvSpPr>
          <p:cNvPr id="656" name="テキスト ボックス 655">
            <a:extLst>
              <a:ext uri="{FF2B5EF4-FFF2-40B4-BE49-F238E27FC236}">
                <a16:creationId xmlns:a16="http://schemas.microsoft.com/office/drawing/2014/main" id="{FEA102F2-4F45-8485-7C80-396087C9DD3B}"/>
              </a:ext>
            </a:extLst>
          </p:cNvPr>
          <p:cNvSpPr txBox="1"/>
          <p:nvPr/>
        </p:nvSpPr>
        <p:spPr>
          <a:xfrm>
            <a:off x="1021455" y="3081545"/>
            <a:ext cx="1105490" cy="246221"/>
          </a:xfrm>
          <a:prstGeom prst="rect">
            <a:avLst/>
          </a:prstGeom>
          <a:noFill/>
        </p:spPr>
        <p:txBody>
          <a:bodyPr wrap="square" rtlCol="0">
            <a:spAutoFit/>
          </a:bodyPr>
          <a:lstStyle/>
          <a:p>
            <a:r>
              <a:rPr kumimoji="1" lang="en-US" altLang="ja-JP" sz="500" b="1" i="1" dirty="0">
                <a:solidFill>
                  <a:schemeClr val="bg1"/>
                </a:solidFill>
              </a:rPr>
              <a:t>Production line A</a:t>
            </a:r>
          </a:p>
          <a:p>
            <a:r>
              <a:rPr kumimoji="1" lang="en-US" altLang="ja-JP" sz="500" b="1" i="1" dirty="0">
                <a:solidFill>
                  <a:schemeClr val="bg1"/>
                </a:solidFill>
              </a:rPr>
              <a:t>Processing machine 1 process</a:t>
            </a:r>
            <a:endParaRPr kumimoji="1" lang="ja-JP" altLang="en-US" sz="300" b="1" i="1" dirty="0">
              <a:solidFill>
                <a:schemeClr val="bg1"/>
              </a:solidFill>
            </a:endParaRPr>
          </a:p>
        </p:txBody>
      </p:sp>
      <p:pic>
        <p:nvPicPr>
          <p:cNvPr id="657" name="図 656">
            <a:extLst>
              <a:ext uri="{FF2B5EF4-FFF2-40B4-BE49-F238E27FC236}">
                <a16:creationId xmlns:a16="http://schemas.microsoft.com/office/drawing/2014/main" id="{2DA2682B-E6EA-7105-AD00-FCE01A7057FB}"/>
              </a:ext>
            </a:extLst>
          </p:cNvPr>
          <p:cNvPicPr>
            <a:picLocks noChangeAspect="1"/>
          </p:cNvPicPr>
          <p:nvPr/>
        </p:nvPicPr>
        <p:blipFill>
          <a:blip r:embed="rId15"/>
          <a:stretch>
            <a:fillRect/>
          </a:stretch>
        </p:blipFill>
        <p:spPr>
          <a:xfrm>
            <a:off x="1005567" y="3070872"/>
            <a:ext cx="1061632" cy="918065"/>
          </a:xfrm>
          <a:prstGeom prst="rect">
            <a:avLst/>
          </a:prstGeom>
        </p:spPr>
      </p:pic>
      <p:sp>
        <p:nvSpPr>
          <p:cNvPr id="658" name="テキスト ボックス 657">
            <a:extLst>
              <a:ext uri="{FF2B5EF4-FFF2-40B4-BE49-F238E27FC236}">
                <a16:creationId xmlns:a16="http://schemas.microsoft.com/office/drawing/2014/main" id="{84FFA688-5CBB-D53C-36A8-2BD8A8A5922F}"/>
              </a:ext>
            </a:extLst>
          </p:cNvPr>
          <p:cNvSpPr txBox="1"/>
          <p:nvPr/>
        </p:nvSpPr>
        <p:spPr>
          <a:xfrm>
            <a:off x="1001815" y="3084767"/>
            <a:ext cx="1105490" cy="246221"/>
          </a:xfrm>
          <a:prstGeom prst="rect">
            <a:avLst/>
          </a:prstGeom>
          <a:noFill/>
        </p:spPr>
        <p:txBody>
          <a:bodyPr wrap="square" rtlCol="0">
            <a:spAutoFit/>
          </a:bodyPr>
          <a:lstStyle/>
          <a:p>
            <a:r>
              <a:rPr kumimoji="1" lang="en-US" altLang="ja-JP" sz="500" b="1" i="1" dirty="0">
                <a:solidFill>
                  <a:schemeClr val="bg1"/>
                </a:solidFill>
              </a:rPr>
              <a:t>Production line A</a:t>
            </a:r>
          </a:p>
          <a:p>
            <a:r>
              <a:rPr kumimoji="1" lang="en-US" altLang="ja-JP" sz="500" b="1" i="1" dirty="0">
                <a:solidFill>
                  <a:schemeClr val="bg1"/>
                </a:solidFill>
              </a:rPr>
              <a:t>Processing machine 1 process</a:t>
            </a:r>
            <a:endParaRPr kumimoji="1" lang="ja-JP" altLang="en-US" sz="300" b="1" i="1" dirty="0">
              <a:solidFill>
                <a:schemeClr val="bg1"/>
              </a:solidFill>
            </a:endParaRPr>
          </a:p>
        </p:txBody>
      </p:sp>
      <p:pic>
        <p:nvPicPr>
          <p:cNvPr id="659" name="図 658">
            <a:extLst>
              <a:ext uri="{FF2B5EF4-FFF2-40B4-BE49-F238E27FC236}">
                <a16:creationId xmlns:a16="http://schemas.microsoft.com/office/drawing/2014/main" id="{19831A51-CF17-124C-7F5C-839888B1E4D0}"/>
              </a:ext>
            </a:extLst>
          </p:cNvPr>
          <p:cNvPicPr>
            <a:picLocks noChangeAspect="1"/>
          </p:cNvPicPr>
          <p:nvPr/>
        </p:nvPicPr>
        <p:blipFill>
          <a:blip r:embed="rId15"/>
          <a:stretch>
            <a:fillRect/>
          </a:stretch>
        </p:blipFill>
        <p:spPr>
          <a:xfrm>
            <a:off x="2056158" y="3068347"/>
            <a:ext cx="1061632" cy="918065"/>
          </a:xfrm>
          <a:prstGeom prst="rect">
            <a:avLst/>
          </a:prstGeom>
        </p:spPr>
      </p:pic>
      <p:sp>
        <p:nvSpPr>
          <p:cNvPr id="660" name="テキスト ボックス 659">
            <a:extLst>
              <a:ext uri="{FF2B5EF4-FFF2-40B4-BE49-F238E27FC236}">
                <a16:creationId xmlns:a16="http://schemas.microsoft.com/office/drawing/2014/main" id="{4D14F4C5-8023-2E72-D158-FF844A44674F}"/>
              </a:ext>
            </a:extLst>
          </p:cNvPr>
          <p:cNvSpPr txBox="1"/>
          <p:nvPr/>
        </p:nvSpPr>
        <p:spPr>
          <a:xfrm>
            <a:off x="2052406" y="3082242"/>
            <a:ext cx="1105490" cy="246221"/>
          </a:xfrm>
          <a:prstGeom prst="rect">
            <a:avLst/>
          </a:prstGeom>
          <a:noFill/>
        </p:spPr>
        <p:txBody>
          <a:bodyPr wrap="square" rtlCol="0">
            <a:spAutoFit/>
          </a:bodyPr>
          <a:lstStyle/>
          <a:p>
            <a:r>
              <a:rPr kumimoji="1" lang="en-US" altLang="ja-JP" sz="500" b="1" i="1" dirty="0">
                <a:solidFill>
                  <a:schemeClr val="bg1"/>
                </a:solidFill>
              </a:rPr>
              <a:t>Production line A</a:t>
            </a:r>
          </a:p>
          <a:p>
            <a:r>
              <a:rPr kumimoji="1" lang="en-US" altLang="ja-JP" sz="500" b="1" i="1" dirty="0">
                <a:solidFill>
                  <a:schemeClr val="bg1"/>
                </a:solidFill>
              </a:rPr>
              <a:t>Processing machine 1 process</a:t>
            </a:r>
            <a:endParaRPr kumimoji="1" lang="ja-JP" altLang="en-US" sz="300" b="1" i="1" dirty="0">
              <a:solidFill>
                <a:schemeClr val="bg1"/>
              </a:solidFill>
            </a:endParaRPr>
          </a:p>
        </p:txBody>
      </p:sp>
      <p:pic>
        <p:nvPicPr>
          <p:cNvPr id="661" name="図 660">
            <a:extLst>
              <a:ext uri="{FF2B5EF4-FFF2-40B4-BE49-F238E27FC236}">
                <a16:creationId xmlns:a16="http://schemas.microsoft.com/office/drawing/2014/main" id="{714C4468-47C4-A829-2D3F-2000EF6F8FE4}"/>
              </a:ext>
            </a:extLst>
          </p:cNvPr>
          <p:cNvPicPr>
            <a:picLocks noChangeAspect="1"/>
          </p:cNvPicPr>
          <p:nvPr/>
        </p:nvPicPr>
        <p:blipFill>
          <a:blip r:embed="rId3"/>
          <a:stretch>
            <a:fillRect/>
          </a:stretch>
        </p:blipFill>
        <p:spPr>
          <a:xfrm>
            <a:off x="2074672" y="4008023"/>
            <a:ext cx="640135" cy="198768"/>
          </a:xfrm>
          <a:prstGeom prst="rect">
            <a:avLst/>
          </a:prstGeom>
        </p:spPr>
      </p:pic>
      <p:pic>
        <p:nvPicPr>
          <p:cNvPr id="662" name="図 661">
            <a:extLst>
              <a:ext uri="{FF2B5EF4-FFF2-40B4-BE49-F238E27FC236}">
                <a16:creationId xmlns:a16="http://schemas.microsoft.com/office/drawing/2014/main" id="{9566B342-BB08-7275-F899-AEC5E29997F8}"/>
              </a:ext>
            </a:extLst>
          </p:cNvPr>
          <p:cNvPicPr>
            <a:picLocks noChangeAspect="1"/>
          </p:cNvPicPr>
          <p:nvPr/>
        </p:nvPicPr>
        <p:blipFill>
          <a:blip r:embed="rId4"/>
          <a:stretch>
            <a:fillRect/>
          </a:stretch>
        </p:blipFill>
        <p:spPr>
          <a:xfrm>
            <a:off x="2288050" y="4233914"/>
            <a:ext cx="426757" cy="132249"/>
          </a:xfrm>
          <a:prstGeom prst="rect">
            <a:avLst/>
          </a:prstGeom>
        </p:spPr>
      </p:pic>
      <p:pic>
        <p:nvPicPr>
          <p:cNvPr id="663" name="図 662">
            <a:extLst>
              <a:ext uri="{FF2B5EF4-FFF2-40B4-BE49-F238E27FC236}">
                <a16:creationId xmlns:a16="http://schemas.microsoft.com/office/drawing/2014/main" id="{75C7511F-E104-C1D7-57C7-8BD5305CE04D}"/>
              </a:ext>
            </a:extLst>
          </p:cNvPr>
          <p:cNvPicPr>
            <a:picLocks noChangeAspect="1"/>
          </p:cNvPicPr>
          <p:nvPr/>
        </p:nvPicPr>
        <p:blipFill>
          <a:blip r:embed="rId4"/>
          <a:stretch>
            <a:fillRect/>
          </a:stretch>
        </p:blipFill>
        <p:spPr>
          <a:xfrm>
            <a:off x="2288050" y="4414107"/>
            <a:ext cx="396690" cy="132249"/>
          </a:xfrm>
          <a:prstGeom prst="rect">
            <a:avLst/>
          </a:prstGeom>
        </p:spPr>
      </p:pic>
      <p:pic>
        <p:nvPicPr>
          <p:cNvPr id="664" name="図 663">
            <a:extLst>
              <a:ext uri="{FF2B5EF4-FFF2-40B4-BE49-F238E27FC236}">
                <a16:creationId xmlns:a16="http://schemas.microsoft.com/office/drawing/2014/main" id="{43357570-0530-15A7-717A-1EB6BEF5D6EA}"/>
              </a:ext>
            </a:extLst>
          </p:cNvPr>
          <p:cNvPicPr>
            <a:picLocks noChangeAspect="1"/>
          </p:cNvPicPr>
          <p:nvPr/>
        </p:nvPicPr>
        <p:blipFill>
          <a:blip r:embed="rId4"/>
          <a:stretch>
            <a:fillRect/>
          </a:stretch>
        </p:blipFill>
        <p:spPr>
          <a:xfrm>
            <a:off x="2288050" y="4594300"/>
            <a:ext cx="396690" cy="132249"/>
          </a:xfrm>
          <a:prstGeom prst="rect">
            <a:avLst/>
          </a:prstGeom>
        </p:spPr>
      </p:pic>
      <p:pic>
        <p:nvPicPr>
          <p:cNvPr id="665" name="図 664">
            <a:extLst>
              <a:ext uri="{FF2B5EF4-FFF2-40B4-BE49-F238E27FC236}">
                <a16:creationId xmlns:a16="http://schemas.microsoft.com/office/drawing/2014/main" id="{63028CB1-5C39-6CB8-2EC7-A0810BE70423}"/>
              </a:ext>
            </a:extLst>
          </p:cNvPr>
          <p:cNvPicPr>
            <a:picLocks noChangeAspect="1"/>
          </p:cNvPicPr>
          <p:nvPr/>
        </p:nvPicPr>
        <p:blipFill>
          <a:blip r:embed="rId4"/>
          <a:stretch>
            <a:fillRect/>
          </a:stretch>
        </p:blipFill>
        <p:spPr>
          <a:xfrm>
            <a:off x="2934480" y="4414107"/>
            <a:ext cx="118559" cy="107421"/>
          </a:xfrm>
          <a:prstGeom prst="rect">
            <a:avLst/>
          </a:prstGeom>
        </p:spPr>
      </p:pic>
      <p:pic>
        <p:nvPicPr>
          <p:cNvPr id="666" name="図 665">
            <a:extLst>
              <a:ext uri="{FF2B5EF4-FFF2-40B4-BE49-F238E27FC236}">
                <a16:creationId xmlns:a16="http://schemas.microsoft.com/office/drawing/2014/main" id="{B6358C82-AD24-BE23-CC01-59A3F30415B4}"/>
              </a:ext>
            </a:extLst>
          </p:cNvPr>
          <p:cNvPicPr>
            <a:picLocks noChangeAspect="1"/>
          </p:cNvPicPr>
          <p:nvPr/>
        </p:nvPicPr>
        <p:blipFill>
          <a:blip r:embed="rId4"/>
          <a:stretch>
            <a:fillRect/>
          </a:stretch>
        </p:blipFill>
        <p:spPr>
          <a:xfrm>
            <a:off x="2934480" y="4594300"/>
            <a:ext cx="118559" cy="107421"/>
          </a:xfrm>
          <a:prstGeom prst="rect">
            <a:avLst/>
          </a:prstGeom>
        </p:spPr>
      </p:pic>
      <p:pic>
        <p:nvPicPr>
          <p:cNvPr id="667" name="図 666">
            <a:extLst>
              <a:ext uri="{FF2B5EF4-FFF2-40B4-BE49-F238E27FC236}">
                <a16:creationId xmlns:a16="http://schemas.microsoft.com/office/drawing/2014/main" id="{DEA10ECC-BB4D-8F10-76AA-75CCB26FD638}"/>
              </a:ext>
            </a:extLst>
          </p:cNvPr>
          <p:cNvPicPr>
            <a:picLocks noChangeAspect="1"/>
          </p:cNvPicPr>
          <p:nvPr/>
        </p:nvPicPr>
        <p:blipFill>
          <a:blip r:embed="rId4"/>
          <a:stretch>
            <a:fillRect/>
          </a:stretch>
        </p:blipFill>
        <p:spPr>
          <a:xfrm>
            <a:off x="2913526" y="4774494"/>
            <a:ext cx="70934" cy="59030"/>
          </a:xfrm>
          <a:prstGeom prst="rect">
            <a:avLst/>
          </a:prstGeom>
        </p:spPr>
      </p:pic>
      <p:sp>
        <p:nvSpPr>
          <p:cNvPr id="668" name="テキスト ボックス 667">
            <a:extLst>
              <a:ext uri="{FF2B5EF4-FFF2-40B4-BE49-F238E27FC236}">
                <a16:creationId xmlns:a16="http://schemas.microsoft.com/office/drawing/2014/main" id="{3064B4D5-CC68-16D8-E9E3-2EF6B4146A6F}"/>
              </a:ext>
            </a:extLst>
          </p:cNvPr>
          <p:cNvSpPr txBox="1"/>
          <p:nvPr/>
        </p:nvSpPr>
        <p:spPr>
          <a:xfrm>
            <a:off x="2835010" y="4392535"/>
            <a:ext cx="271228" cy="153888"/>
          </a:xfrm>
          <a:prstGeom prst="rect">
            <a:avLst/>
          </a:prstGeom>
          <a:noFill/>
        </p:spPr>
        <p:txBody>
          <a:bodyPr wrap="none" rtlCol="0">
            <a:spAutoFit/>
          </a:bodyPr>
          <a:lstStyle/>
          <a:p>
            <a:r>
              <a:rPr kumimoji="1" lang="en-US" altLang="ja-JP" sz="400" i="1" dirty="0">
                <a:solidFill>
                  <a:schemeClr val="bg1"/>
                </a:solidFill>
              </a:rPr>
              <a:t>min</a:t>
            </a:r>
            <a:endParaRPr kumimoji="1" lang="ja-JP" altLang="en-US" sz="400" i="1" dirty="0">
              <a:solidFill>
                <a:schemeClr val="bg1"/>
              </a:solidFill>
            </a:endParaRPr>
          </a:p>
        </p:txBody>
      </p:sp>
      <p:sp>
        <p:nvSpPr>
          <p:cNvPr id="669" name="テキスト ボックス 668">
            <a:extLst>
              <a:ext uri="{FF2B5EF4-FFF2-40B4-BE49-F238E27FC236}">
                <a16:creationId xmlns:a16="http://schemas.microsoft.com/office/drawing/2014/main" id="{2B2B99B4-6DC3-502F-AB60-3E436064B9C8}"/>
              </a:ext>
            </a:extLst>
          </p:cNvPr>
          <p:cNvSpPr txBox="1"/>
          <p:nvPr/>
        </p:nvSpPr>
        <p:spPr>
          <a:xfrm>
            <a:off x="2835010" y="4573353"/>
            <a:ext cx="271228" cy="153888"/>
          </a:xfrm>
          <a:prstGeom prst="rect">
            <a:avLst/>
          </a:prstGeom>
          <a:noFill/>
        </p:spPr>
        <p:txBody>
          <a:bodyPr wrap="none" rtlCol="0">
            <a:spAutoFit/>
          </a:bodyPr>
          <a:lstStyle/>
          <a:p>
            <a:r>
              <a:rPr kumimoji="1" lang="en-US" altLang="ja-JP" sz="400" i="1" dirty="0">
                <a:solidFill>
                  <a:schemeClr val="bg1"/>
                </a:solidFill>
              </a:rPr>
              <a:t>min</a:t>
            </a:r>
            <a:endParaRPr kumimoji="1" lang="ja-JP" altLang="en-US" sz="400" i="1" dirty="0">
              <a:solidFill>
                <a:schemeClr val="bg1"/>
              </a:solidFill>
            </a:endParaRPr>
          </a:p>
        </p:txBody>
      </p:sp>
      <p:sp>
        <p:nvSpPr>
          <p:cNvPr id="670" name="テキスト ボックス 669">
            <a:extLst>
              <a:ext uri="{FF2B5EF4-FFF2-40B4-BE49-F238E27FC236}">
                <a16:creationId xmlns:a16="http://schemas.microsoft.com/office/drawing/2014/main" id="{79A488BD-C9DE-BB4A-2AFC-DB08BA31F96B}"/>
              </a:ext>
            </a:extLst>
          </p:cNvPr>
          <p:cNvSpPr txBox="1"/>
          <p:nvPr/>
        </p:nvSpPr>
        <p:spPr>
          <a:xfrm>
            <a:off x="2008509" y="3960079"/>
            <a:ext cx="1105490" cy="246221"/>
          </a:xfrm>
          <a:prstGeom prst="rect">
            <a:avLst/>
          </a:prstGeom>
          <a:noFill/>
        </p:spPr>
        <p:txBody>
          <a:bodyPr wrap="square" rtlCol="0">
            <a:spAutoFit/>
          </a:bodyPr>
          <a:lstStyle/>
          <a:p>
            <a:r>
              <a:rPr kumimoji="1" lang="en-US" altLang="ja-JP" sz="500" b="1" i="1" dirty="0">
                <a:solidFill>
                  <a:schemeClr val="bg1"/>
                </a:solidFill>
              </a:rPr>
              <a:t>Production line A</a:t>
            </a:r>
          </a:p>
          <a:p>
            <a:r>
              <a:rPr kumimoji="1" lang="en-US" altLang="ja-JP" sz="500" b="1" i="1" dirty="0">
                <a:solidFill>
                  <a:schemeClr val="bg1"/>
                </a:solidFill>
              </a:rPr>
              <a:t>Processing machine 1 process</a:t>
            </a:r>
            <a:endParaRPr kumimoji="1" lang="ja-JP" altLang="en-US" sz="300" b="1" i="1" dirty="0">
              <a:solidFill>
                <a:schemeClr val="bg1"/>
              </a:solidFill>
            </a:endParaRPr>
          </a:p>
        </p:txBody>
      </p:sp>
      <p:pic>
        <p:nvPicPr>
          <p:cNvPr id="671" name="図 670">
            <a:extLst>
              <a:ext uri="{FF2B5EF4-FFF2-40B4-BE49-F238E27FC236}">
                <a16:creationId xmlns:a16="http://schemas.microsoft.com/office/drawing/2014/main" id="{C850EB9E-712D-277E-86CE-5C5991B06E45}"/>
              </a:ext>
            </a:extLst>
          </p:cNvPr>
          <p:cNvPicPr>
            <a:picLocks noChangeAspect="1"/>
          </p:cNvPicPr>
          <p:nvPr/>
        </p:nvPicPr>
        <p:blipFill>
          <a:blip r:embed="rId6"/>
          <a:stretch>
            <a:fillRect/>
          </a:stretch>
        </p:blipFill>
        <p:spPr>
          <a:xfrm>
            <a:off x="1026663" y="4000815"/>
            <a:ext cx="784968" cy="190293"/>
          </a:xfrm>
          <a:prstGeom prst="rect">
            <a:avLst/>
          </a:prstGeom>
        </p:spPr>
      </p:pic>
      <p:pic>
        <p:nvPicPr>
          <p:cNvPr id="672" name="図 671">
            <a:extLst>
              <a:ext uri="{FF2B5EF4-FFF2-40B4-BE49-F238E27FC236}">
                <a16:creationId xmlns:a16="http://schemas.microsoft.com/office/drawing/2014/main" id="{B5C70815-AB7F-65B3-692F-69BF8D6957F3}"/>
              </a:ext>
            </a:extLst>
          </p:cNvPr>
          <p:cNvPicPr>
            <a:picLocks noChangeAspect="1"/>
          </p:cNvPicPr>
          <p:nvPr/>
        </p:nvPicPr>
        <p:blipFill>
          <a:blip r:embed="rId7"/>
          <a:stretch>
            <a:fillRect/>
          </a:stretch>
        </p:blipFill>
        <p:spPr>
          <a:xfrm>
            <a:off x="1021543" y="3970131"/>
            <a:ext cx="1048763" cy="888845"/>
          </a:xfrm>
          <a:prstGeom prst="rect">
            <a:avLst/>
          </a:prstGeom>
        </p:spPr>
      </p:pic>
      <p:sp>
        <p:nvSpPr>
          <p:cNvPr id="673" name="テキスト ボックス 672">
            <a:extLst>
              <a:ext uri="{FF2B5EF4-FFF2-40B4-BE49-F238E27FC236}">
                <a16:creationId xmlns:a16="http://schemas.microsoft.com/office/drawing/2014/main" id="{9C1C84CE-734B-AF45-DD4F-160895B00E41}"/>
              </a:ext>
            </a:extLst>
          </p:cNvPr>
          <p:cNvSpPr txBox="1"/>
          <p:nvPr/>
        </p:nvSpPr>
        <p:spPr>
          <a:xfrm>
            <a:off x="1017177" y="3965969"/>
            <a:ext cx="1105490" cy="246221"/>
          </a:xfrm>
          <a:prstGeom prst="rect">
            <a:avLst/>
          </a:prstGeom>
          <a:noFill/>
        </p:spPr>
        <p:txBody>
          <a:bodyPr wrap="square" rtlCol="0">
            <a:spAutoFit/>
          </a:bodyPr>
          <a:lstStyle/>
          <a:p>
            <a:r>
              <a:rPr kumimoji="1" lang="en-US" altLang="ja-JP" sz="500" b="1" i="1" dirty="0">
                <a:solidFill>
                  <a:schemeClr val="bg1"/>
                </a:solidFill>
              </a:rPr>
              <a:t>Production line A</a:t>
            </a:r>
          </a:p>
          <a:p>
            <a:r>
              <a:rPr kumimoji="1" lang="en-US" altLang="ja-JP" sz="500" b="1" i="1" dirty="0">
                <a:solidFill>
                  <a:schemeClr val="bg1"/>
                </a:solidFill>
              </a:rPr>
              <a:t>Processing machine 1 process</a:t>
            </a:r>
            <a:endParaRPr kumimoji="1" lang="ja-JP" altLang="en-US" sz="300" b="1" i="1" dirty="0">
              <a:solidFill>
                <a:schemeClr val="bg1"/>
              </a:solidFill>
            </a:endParaRPr>
          </a:p>
        </p:txBody>
      </p:sp>
      <p:pic>
        <p:nvPicPr>
          <p:cNvPr id="674" name="図 673">
            <a:extLst>
              <a:ext uri="{FF2B5EF4-FFF2-40B4-BE49-F238E27FC236}">
                <a16:creationId xmlns:a16="http://schemas.microsoft.com/office/drawing/2014/main" id="{A388FEE8-BB27-0D6B-1BE4-01C3ECBA3C9F}"/>
              </a:ext>
            </a:extLst>
          </p:cNvPr>
          <p:cNvPicPr>
            <a:picLocks noChangeAspect="1"/>
          </p:cNvPicPr>
          <p:nvPr/>
        </p:nvPicPr>
        <p:blipFill>
          <a:blip r:embed="rId15"/>
          <a:stretch>
            <a:fillRect/>
          </a:stretch>
        </p:blipFill>
        <p:spPr>
          <a:xfrm>
            <a:off x="1001289" y="3955296"/>
            <a:ext cx="1061632" cy="918065"/>
          </a:xfrm>
          <a:prstGeom prst="rect">
            <a:avLst/>
          </a:prstGeom>
        </p:spPr>
      </p:pic>
      <p:sp>
        <p:nvSpPr>
          <p:cNvPr id="675" name="テキスト ボックス 674">
            <a:extLst>
              <a:ext uri="{FF2B5EF4-FFF2-40B4-BE49-F238E27FC236}">
                <a16:creationId xmlns:a16="http://schemas.microsoft.com/office/drawing/2014/main" id="{43404872-3E2D-1EF4-30E6-B3DAF3EDF3BD}"/>
              </a:ext>
            </a:extLst>
          </p:cNvPr>
          <p:cNvSpPr txBox="1"/>
          <p:nvPr/>
        </p:nvSpPr>
        <p:spPr>
          <a:xfrm>
            <a:off x="997537" y="3969191"/>
            <a:ext cx="1105490" cy="246221"/>
          </a:xfrm>
          <a:prstGeom prst="rect">
            <a:avLst/>
          </a:prstGeom>
          <a:noFill/>
        </p:spPr>
        <p:txBody>
          <a:bodyPr wrap="square" rtlCol="0">
            <a:spAutoFit/>
          </a:bodyPr>
          <a:lstStyle/>
          <a:p>
            <a:r>
              <a:rPr kumimoji="1" lang="en-US" altLang="ja-JP" sz="500" b="1" i="1" dirty="0">
                <a:solidFill>
                  <a:schemeClr val="bg1"/>
                </a:solidFill>
              </a:rPr>
              <a:t>Production line A</a:t>
            </a:r>
          </a:p>
          <a:p>
            <a:r>
              <a:rPr kumimoji="1" lang="en-US" altLang="ja-JP" sz="500" b="1" i="1" dirty="0">
                <a:solidFill>
                  <a:schemeClr val="bg1"/>
                </a:solidFill>
              </a:rPr>
              <a:t>Processing machine 1 process</a:t>
            </a:r>
            <a:endParaRPr kumimoji="1" lang="ja-JP" altLang="en-US" sz="300" b="1" i="1" dirty="0">
              <a:solidFill>
                <a:schemeClr val="bg1"/>
              </a:solidFill>
            </a:endParaRPr>
          </a:p>
        </p:txBody>
      </p:sp>
      <p:pic>
        <p:nvPicPr>
          <p:cNvPr id="676" name="図 675">
            <a:extLst>
              <a:ext uri="{FF2B5EF4-FFF2-40B4-BE49-F238E27FC236}">
                <a16:creationId xmlns:a16="http://schemas.microsoft.com/office/drawing/2014/main" id="{796373EC-4B43-ADD3-2138-A20BB822FAB1}"/>
              </a:ext>
            </a:extLst>
          </p:cNvPr>
          <p:cNvPicPr>
            <a:picLocks noChangeAspect="1"/>
          </p:cNvPicPr>
          <p:nvPr/>
        </p:nvPicPr>
        <p:blipFill>
          <a:blip r:embed="rId15"/>
          <a:stretch>
            <a:fillRect/>
          </a:stretch>
        </p:blipFill>
        <p:spPr>
          <a:xfrm>
            <a:off x="2051880" y="3952771"/>
            <a:ext cx="1061632" cy="918065"/>
          </a:xfrm>
          <a:prstGeom prst="rect">
            <a:avLst/>
          </a:prstGeom>
        </p:spPr>
      </p:pic>
      <p:sp>
        <p:nvSpPr>
          <p:cNvPr id="677" name="テキスト ボックス 676">
            <a:extLst>
              <a:ext uri="{FF2B5EF4-FFF2-40B4-BE49-F238E27FC236}">
                <a16:creationId xmlns:a16="http://schemas.microsoft.com/office/drawing/2014/main" id="{C04F96DE-986D-0110-40EB-0D1DE6019AC0}"/>
              </a:ext>
            </a:extLst>
          </p:cNvPr>
          <p:cNvSpPr txBox="1"/>
          <p:nvPr/>
        </p:nvSpPr>
        <p:spPr>
          <a:xfrm>
            <a:off x="2048128" y="3966666"/>
            <a:ext cx="1105490" cy="246221"/>
          </a:xfrm>
          <a:prstGeom prst="rect">
            <a:avLst/>
          </a:prstGeom>
          <a:noFill/>
        </p:spPr>
        <p:txBody>
          <a:bodyPr wrap="square" rtlCol="0">
            <a:spAutoFit/>
          </a:bodyPr>
          <a:lstStyle/>
          <a:p>
            <a:r>
              <a:rPr kumimoji="1" lang="en-US" altLang="ja-JP" sz="500" b="1" i="1" dirty="0">
                <a:solidFill>
                  <a:schemeClr val="bg1"/>
                </a:solidFill>
              </a:rPr>
              <a:t>Production line A</a:t>
            </a:r>
          </a:p>
          <a:p>
            <a:r>
              <a:rPr kumimoji="1" lang="en-US" altLang="ja-JP" sz="500" b="1" i="1" dirty="0">
                <a:solidFill>
                  <a:schemeClr val="bg1"/>
                </a:solidFill>
              </a:rPr>
              <a:t>Processing machine 1 process</a:t>
            </a:r>
            <a:endParaRPr kumimoji="1" lang="ja-JP" altLang="en-US" sz="300" b="1" i="1" dirty="0">
              <a:solidFill>
                <a:schemeClr val="bg1"/>
              </a:solidFill>
            </a:endParaRPr>
          </a:p>
        </p:txBody>
      </p:sp>
      <p:pic>
        <p:nvPicPr>
          <p:cNvPr id="678" name="図 677">
            <a:extLst>
              <a:ext uri="{FF2B5EF4-FFF2-40B4-BE49-F238E27FC236}">
                <a16:creationId xmlns:a16="http://schemas.microsoft.com/office/drawing/2014/main" id="{890673B0-4367-9842-D1D9-10AF28A1BCD3}"/>
              </a:ext>
            </a:extLst>
          </p:cNvPr>
          <p:cNvPicPr>
            <a:picLocks noChangeAspect="1"/>
          </p:cNvPicPr>
          <p:nvPr/>
        </p:nvPicPr>
        <p:blipFill>
          <a:blip r:embed="rId3"/>
          <a:stretch>
            <a:fillRect/>
          </a:stretch>
        </p:blipFill>
        <p:spPr>
          <a:xfrm>
            <a:off x="4182640" y="3113879"/>
            <a:ext cx="640135" cy="198768"/>
          </a:xfrm>
          <a:prstGeom prst="rect">
            <a:avLst/>
          </a:prstGeom>
        </p:spPr>
      </p:pic>
      <p:pic>
        <p:nvPicPr>
          <p:cNvPr id="679" name="図 678">
            <a:extLst>
              <a:ext uri="{FF2B5EF4-FFF2-40B4-BE49-F238E27FC236}">
                <a16:creationId xmlns:a16="http://schemas.microsoft.com/office/drawing/2014/main" id="{98382B12-FCFA-8D11-9D64-D3D4C1608536}"/>
              </a:ext>
            </a:extLst>
          </p:cNvPr>
          <p:cNvPicPr>
            <a:picLocks noChangeAspect="1"/>
          </p:cNvPicPr>
          <p:nvPr/>
        </p:nvPicPr>
        <p:blipFill>
          <a:blip r:embed="rId4"/>
          <a:stretch>
            <a:fillRect/>
          </a:stretch>
        </p:blipFill>
        <p:spPr>
          <a:xfrm>
            <a:off x="4396018" y="3339770"/>
            <a:ext cx="426757" cy="132249"/>
          </a:xfrm>
          <a:prstGeom prst="rect">
            <a:avLst/>
          </a:prstGeom>
        </p:spPr>
      </p:pic>
      <p:pic>
        <p:nvPicPr>
          <p:cNvPr id="680" name="図 679">
            <a:extLst>
              <a:ext uri="{FF2B5EF4-FFF2-40B4-BE49-F238E27FC236}">
                <a16:creationId xmlns:a16="http://schemas.microsoft.com/office/drawing/2014/main" id="{0F9E04A0-40A9-E2C7-3CA1-74284FAD8B88}"/>
              </a:ext>
            </a:extLst>
          </p:cNvPr>
          <p:cNvPicPr>
            <a:picLocks noChangeAspect="1"/>
          </p:cNvPicPr>
          <p:nvPr/>
        </p:nvPicPr>
        <p:blipFill>
          <a:blip r:embed="rId4"/>
          <a:stretch>
            <a:fillRect/>
          </a:stretch>
        </p:blipFill>
        <p:spPr>
          <a:xfrm>
            <a:off x="4396018" y="3519963"/>
            <a:ext cx="396690" cy="132249"/>
          </a:xfrm>
          <a:prstGeom prst="rect">
            <a:avLst/>
          </a:prstGeom>
        </p:spPr>
      </p:pic>
      <p:pic>
        <p:nvPicPr>
          <p:cNvPr id="681" name="図 680">
            <a:extLst>
              <a:ext uri="{FF2B5EF4-FFF2-40B4-BE49-F238E27FC236}">
                <a16:creationId xmlns:a16="http://schemas.microsoft.com/office/drawing/2014/main" id="{68E62927-656D-F635-A76F-F96DEAC723AE}"/>
              </a:ext>
            </a:extLst>
          </p:cNvPr>
          <p:cNvPicPr>
            <a:picLocks noChangeAspect="1"/>
          </p:cNvPicPr>
          <p:nvPr/>
        </p:nvPicPr>
        <p:blipFill>
          <a:blip r:embed="rId4"/>
          <a:stretch>
            <a:fillRect/>
          </a:stretch>
        </p:blipFill>
        <p:spPr>
          <a:xfrm>
            <a:off x="4396018" y="3700156"/>
            <a:ext cx="396690" cy="132249"/>
          </a:xfrm>
          <a:prstGeom prst="rect">
            <a:avLst/>
          </a:prstGeom>
        </p:spPr>
      </p:pic>
      <p:pic>
        <p:nvPicPr>
          <p:cNvPr id="682" name="図 681">
            <a:extLst>
              <a:ext uri="{FF2B5EF4-FFF2-40B4-BE49-F238E27FC236}">
                <a16:creationId xmlns:a16="http://schemas.microsoft.com/office/drawing/2014/main" id="{241CC5ED-DDCC-76D5-1A5D-6CCC4FAF0A64}"/>
              </a:ext>
            </a:extLst>
          </p:cNvPr>
          <p:cNvPicPr>
            <a:picLocks noChangeAspect="1"/>
          </p:cNvPicPr>
          <p:nvPr/>
        </p:nvPicPr>
        <p:blipFill>
          <a:blip r:embed="rId4"/>
          <a:stretch>
            <a:fillRect/>
          </a:stretch>
        </p:blipFill>
        <p:spPr>
          <a:xfrm>
            <a:off x="5042448" y="3519963"/>
            <a:ext cx="118559" cy="107421"/>
          </a:xfrm>
          <a:prstGeom prst="rect">
            <a:avLst/>
          </a:prstGeom>
        </p:spPr>
      </p:pic>
      <p:pic>
        <p:nvPicPr>
          <p:cNvPr id="683" name="図 682">
            <a:extLst>
              <a:ext uri="{FF2B5EF4-FFF2-40B4-BE49-F238E27FC236}">
                <a16:creationId xmlns:a16="http://schemas.microsoft.com/office/drawing/2014/main" id="{1B1BBDDF-A74C-458D-16BB-496C54E765F4}"/>
              </a:ext>
            </a:extLst>
          </p:cNvPr>
          <p:cNvPicPr>
            <a:picLocks noChangeAspect="1"/>
          </p:cNvPicPr>
          <p:nvPr/>
        </p:nvPicPr>
        <p:blipFill>
          <a:blip r:embed="rId4"/>
          <a:stretch>
            <a:fillRect/>
          </a:stretch>
        </p:blipFill>
        <p:spPr>
          <a:xfrm>
            <a:off x="5042448" y="3700156"/>
            <a:ext cx="118559" cy="107421"/>
          </a:xfrm>
          <a:prstGeom prst="rect">
            <a:avLst/>
          </a:prstGeom>
        </p:spPr>
      </p:pic>
      <p:pic>
        <p:nvPicPr>
          <p:cNvPr id="684" name="図 683">
            <a:extLst>
              <a:ext uri="{FF2B5EF4-FFF2-40B4-BE49-F238E27FC236}">
                <a16:creationId xmlns:a16="http://schemas.microsoft.com/office/drawing/2014/main" id="{08D25C04-96FA-FA6A-FED8-CB936A83715F}"/>
              </a:ext>
            </a:extLst>
          </p:cNvPr>
          <p:cNvPicPr>
            <a:picLocks noChangeAspect="1"/>
          </p:cNvPicPr>
          <p:nvPr/>
        </p:nvPicPr>
        <p:blipFill>
          <a:blip r:embed="rId4"/>
          <a:stretch>
            <a:fillRect/>
          </a:stretch>
        </p:blipFill>
        <p:spPr>
          <a:xfrm>
            <a:off x="5021494" y="3880350"/>
            <a:ext cx="70934" cy="59030"/>
          </a:xfrm>
          <a:prstGeom prst="rect">
            <a:avLst/>
          </a:prstGeom>
        </p:spPr>
      </p:pic>
      <p:sp>
        <p:nvSpPr>
          <p:cNvPr id="685" name="テキスト ボックス 684">
            <a:extLst>
              <a:ext uri="{FF2B5EF4-FFF2-40B4-BE49-F238E27FC236}">
                <a16:creationId xmlns:a16="http://schemas.microsoft.com/office/drawing/2014/main" id="{D5A31A44-E02B-1BB8-2240-16C041FF0233}"/>
              </a:ext>
            </a:extLst>
          </p:cNvPr>
          <p:cNvSpPr txBox="1"/>
          <p:nvPr/>
        </p:nvSpPr>
        <p:spPr>
          <a:xfrm>
            <a:off x="4942978" y="3498391"/>
            <a:ext cx="271228" cy="153888"/>
          </a:xfrm>
          <a:prstGeom prst="rect">
            <a:avLst/>
          </a:prstGeom>
          <a:noFill/>
        </p:spPr>
        <p:txBody>
          <a:bodyPr wrap="none" rtlCol="0">
            <a:spAutoFit/>
          </a:bodyPr>
          <a:lstStyle/>
          <a:p>
            <a:r>
              <a:rPr kumimoji="1" lang="en-US" altLang="ja-JP" sz="400" i="1" dirty="0">
                <a:solidFill>
                  <a:schemeClr val="bg1"/>
                </a:solidFill>
              </a:rPr>
              <a:t>min</a:t>
            </a:r>
            <a:endParaRPr kumimoji="1" lang="ja-JP" altLang="en-US" sz="400" i="1" dirty="0">
              <a:solidFill>
                <a:schemeClr val="bg1"/>
              </a:solidFill>
            </a:endParaRPr>
          </a:p>
        </p:txBody>
      </p:sp>
      <p:sp>
        <p:nvSpPr>
          <p:cNvPr id="686" name="テキスト ボックス 685">
            <a:extLst>
              <a:ext uri="{FF2B5EF4-FFF2-40B4-BE49-F238E27FC236}">
                <a16:creationId xmlns:a16="http://schemas.microsoft.com/office/drawing/2014/main" id="{AEFC0BC2-EEF7-499D-18F7-A27FE36EDB40}"/>
              </a:ext>
            </a:extLst>
          </p:cNvPr>
          <p:cNvSpPr txBox="1"/>
          <p:nvPr/>
        </p:nvSpPr>
        <p:spPr>
          <a:xfrm>
            <a:off x="4942978" y="3679209"/>
            <a:ext cx="271228" cy="153888"/>
          </a:xfrm>
          <a:prstGeom prst="rect">
            <a:avLst/>
          </a:prstGeom>
          <a:noFill/>
        </p:spPr>
        <p:txBody>
          <a:bodyPr wrap="none" rtlCol="0">
            <a:spAutoFit/>
          </a:bodyPr>
          <a:lstStyle/>
          <a:p>
            <a:r>
              <a:rPr kumimoji="1" lang="en-US" altLang="ja-JP" sz="400" i="1" dirty="0">
                <a:solidFill>
                  <a:schemeClr val="bg1"/>
                </a:solidFill>
              </a:rPr>
              <a:t>min</a:t>
            </a:r>
            <a:endParaRPr kumimoji="1" lang="ja-JP" altLang="en-US" sz="400" i="1" dirty="0">
              <a:solidFill>
                <a:schemeClr val="bg1"/>
              </a:solidFill>
            </a:endParaRPr>
          </a:p>
        </p:txBody>
      </p:sp>
      <p:sp>
        <p:nvSpPr>
          <p:cNvPr id="687" name="テキスト ボックス 686">
            <a:extLst>
              <a:ext uri="{FF2B5EF4-FFF2-40B4-BE49-F238E27FC236}">
                <a16:creationId xmlns:a16="http://schemas.microsoft.com/office/drawing/2014/main" id="{0332E4A5-3A91-42A6-755F-D4B371DF5F82}"/>
              </a:ext>
            </a:extLst>
          </p:cNvPr>
          <p:cNvSpPr txBox="1"/>
          <p:nvPr/>
        </p:nvSpPr>
        <p:spPr>
          <a:xfrm>
            <a:off x="4116477" y="3065935"/>
            <a:ext cx="1105490" cy="246221"/>
          </a:xfrm>
          <a:prstGeom prst="rect">
            <a:avLst/>
          </a:prstGeom>
          <a:noFill/>
        </p:spPr>
        <p:txBody>
          <a:bodyPr wrap="square" rtlCol="0">
            <a:spAutoFit/>
          </a:bodyPr>
          <a:lstStyle/>
          <a:p>
            <a:r>
              <a:rPr kumimoji="1" lang="en-US" altLang="ja-JP" sz="500" b="1" i="1" dirty="0">
                <a:solidFill>
                  <a:schemeClr val="bg1"/>
                </a:solidFill>
              </a:rPr>
              <a:t>Production line A</a:t>
            </a:r>
          </a:p>
          <a:p>
            <a:r>
              <a:rPr kumimoji="1" lang="en-US" altLang="ja-JP" sz="500" b="1" i="1" dirty="0">
                <a:solidFill>
                  <a:schemeClr val="bg1"/>
                </a:solidFill>
              </a:rPr>
              <a:t>Processing machine 1 process</a:t>
            </a:r>
            <a:endParaRPr kumimoji="1" lang="ja-JP" altLang="en-US" sz="300" b="1" i="1" dirty="0">
              <a:solidFill>
                <a:schemeClr val="bg1"/>
              </a:solidFill>
            </a:endParaRPr>
          </a:p>
        </p:txBody>
      </p:sp>
      <p:pic>
        <p:nvPicPr>
          <p:cNvPr id="688" name="図 687">
            <a:extLst>
              <a:ext uri="{FF2B5EF4-FFF2-40B4-BE49-F238E27FC236}">
                <a16:creationId xmlns:a16="http://schemas.microsoft.com/office/drawing/2014/main" id="{6AA77D03-7907-6143-106A-9CD90BFE2C97}"/>
              </a:ext>
            </a:extLst>
          </p:cNvPr>
          <p:cNvPicPr>
            <a:picLocks noChangeAspect="1"/>
          </p:cNvPicPr>
          <p:nvPr/>
        </p:nvPicPr>
        <p:blipFill>
          <a:blip r:embed="rId5"/>
          <a:stretch>
            <a:fillRect/>
          </a:stretch>
        </p:blipFill>
        <p:spPr>
          <a:xfrm>
            <a:off x="3250246" y="3504281"/>
            <a:ext cx="797799" cy="271641"/>
          </a:xfrm>
          <a:prstGeom prst="rect">
            <a:avLst/>
          </a:prstGeom>
        </p:spPr>
      </p:pic>
      <p:pic>
        <p:nvPicPr>
          <p:cNvPr id="689" name="図 688">
            <a:extLst>
              <a:ext uri="{FF2B5EF4-FFF2-40B4-BE49-F238E27FC236}">
                <a16:creationId xmlns:a16="http://schemas.microsoft.com/office/drawing/2014/main" id="{77AF4EA8-92C5-96A3-5597-19B651194D2F}"/>
              </a:ext>
            </a:extLst>
          </p:cNvPr>
          <p:cNvPicPr>
            <a:picLocks noChangeAspect="1"/>
          </p:cNvPicPr>
          <p:nvPr/>
        </p:nvPicPr>
        <p:blipFill>
          <a:blip r:embed="rId6"/>
          <a:stretch>
            <a:fillRect/>
          </a:stretch>
        </p:blipFill>
        <p:spPr>
          <a:xfrm>
            <a:off x="3134631" y="3106671"/>
            <a:ext cx="784968" cy="190293"/>
          </a:xfrm>
          <a:prstGeom prst="rect">
            <a:avLst/>
          </a:prstGeom>
        </p:spPr>
      </p:pic>
      <p:pic>
        <p:nvPicPr>
          <p:cNvPr id="690" name="図 689">
            <a:extLst>
              <a:ext uri="{FF2B5EF4-FFF2-40B4-BE49-F238E27FC236}">
                <a16:creationId xmlns:a16="http://schemas.microsoft.com/office/drawing/2014/main" id="{4EC5A02B-C188-7733-EFFA-5742A359DD28}"/>
              </a:ext>
            </a:extLst>
          </p:cNvPr>
          <p:cNvPicPr>
            <a:picLocks noChangeAspect="1"/>
          </p:cNvPicPr>
          <p:nvPr/>
        </p:nvPicPr>
        <p:blipFill>
          <a:blip r:embed="rId7"/>
          <a:stretch>
            <a:fillRect/>
          </a:stretch>
        </p:blipFill>
        <p:spPr>
          <a:xfrm>
            <a:off x="3129511" y="3075987"/>
            <a:ext cx="1048763" cy="888845"/>
          </a:xfrm>
          <a:prstGeom prst="rect">
            <a:avLst/>
          </a:prstGeom>
        </p:spPr>
      </p:pic>
      <p:sp>
        <p:nvSpPr>
          <p:cNvPr id="691" name="テキスト ボックス 690">
            <a:extLst>
              <a:ext uri="{FF2B5EF4-FFF2-40B4-BE49-F238E27FC236}">
                <a16:creationId xmlns:a16="http://schemas.microsoft.com/office/drawing/2014/main" id="{A519D29D-0610-3929-7E73-9A013A175DC3}"/>
              </a:ext>
            </a:extLst>
          </p:cNvPr>
          <p:cNvSpPr txBox="1"/>
          <p:nvPr/>
        </p:nvSpPr>
        <p:spPr>
          <a:xfrm>
            <a:off x="3125145" y="3071825"/>
            <a:ext cx="1105490" cy="246221"/>
          </a:xfrm>
          <a:prstGeom prst="rect">
            <a:avLst/>
          </a:prstGeom>
          <a:noFill/>
        </p:spPr>
        <p:txBody>
          <a:bodyPr wrap="square" rtlCol="0">
            <a:spAutoFit/>
          </a:bodyPr>
          <a:lstStyle/>
          <a:p>
            <a:r>
              <a:rPr kumimoji="1" lang="en-US" altLang="ja-JP" sz="500" b="1" i="1" dirty="0">
                <a:solidFill>
                  <a:schemeClr val="bg1"/>
                </a:solidFill>
              </a:rPr>
              <a:t>Production line A</a:t>
            </a:r>
          </a:p>
          <a:p>
            <a:r>
              <a:rPr kumimoji="1" lang="en-US" altLang="ja-JP" sz="500" b="1" i="1" dirty="0">
                <a:solidFill>
                  <a:schemeClr val="bg1"/>
                </a:solidFill>
              </a:rPr>
              <a:t>Processing machine 1 process</a:t>
            </a:r>
            <a:endParaRPr kumimoji="1" lang="ja-JP" altLang="en-US" sz="300" b="1" i="1" dirty="0">
              <a:solidFill>
                <a:schemeClr val="bg1"/>
              </a:solidFill>
            </a:endParaRPr>
          </a:p>
        </p:txBody>
      </p:sp>
      <p:pic>
        <p:nvPicPr>
          <p:cNvPr id="692" name="図 691">
            <a:extLst>
              <a:ext uri="{FF2B5EF4-FFF2-40B4-BE49-F238E27FC236}">
                <a16:creationId xmlns:a16="http://schemas.microsoft.com/office/drawing/2014/main" id="{BF284335-8AC9-C063-C9CF-0F16A19C4C95}"/>
              </a:ext>
            </a:extLst>
          </p:cNvPr>
          <p:cNvPicPr>
            <a:picLocks noChangeAspect="1"/>
          </p:cNvPicPr>
          <p:nvPr/>
        </p:nvPicPr>
        <p:blipFill>
          <a:blip r:embed="rId15"/>
          <a:stretch>
            <a:fillRect/>
          </a:stretch>
        </p:blipFill>
        <p:spPr>
          <a:xfrm>
            <a:off x="3109257" y="3061152"/>
            <a:ext cx="1061632" cy="918065"/>
          </a:xfrm>
          <a:prstGeom prst="rect">
            <a:avLst/>
          </a:prstGeom>
        </p:spPr>
      </p:pic>
      <p:sp>
        <p:nvSpPr>
          <p:cNvPr id="693" name="テキスト ボックス 692">
            <a:extLst>
              <a:ext uri="{FF2B5EF4-FFF2-40B4-BE49-F238E27FC236}">
                <a16:creationId xmlns:a16="http://schemas.microsoft.com/office/drawing/2014/main" id="{2B68B6CB-58D3-8D8F-8784-2D3DB03EAA05}"/>
              </a:ext>
            </a:extLst>
          </p:cNvPr>
          <p:cNvSpPr txBox="1"/>
          <p:nvPr/>
        </p:nvSpPr>
        <p:spPr>
          <a:xfrm>
            <a:off x="3105505" y="3075047"/>
            <a:ext cx="1105490" cy="246221"/>
          </a:xfrm>
          <a:prstGeom prst="rect">
            <a:avLst/>
          </a:prstGeom>
          <a:noFill/>
        </p:spPr>
        <p:txBody>
          <a:bodyPr wrap="square" rtlCol="0">
            <a:spAutoFit/>
          </a:bodyPr>
          <a:lstStyle/>
          <a:p>
            <a:r>
              <a:rPr kumimoji="1" lang="en-US" altLang="ja-JP" sz="500" b="1" i="1" dirty="0">
                <a:solidFill>
                  <a:schemeClr val="bg1"/>
                </a:solidFill>
              </a:rPr>
              <a:t>Production line A</a:t>
            </a:r>
          </a:p>
          <a:p>
            <a:r>
              <a:rPr kumimoji="1" lang="en-US" altLang="ja-JP" sz="500" b="1" i="1" dirty="0">
                <a:solidFill>
                  <a:schemeClr val="bg1"/>
                </a:solidFill>
              </a:rPr>
              <a:t>Processing machine 1 process</a:t>
            </a:r>
            <a:endParaRPr kumimoji="1" lang="ja-JP" altLang="en-US" sz="300" b="1" i="1" dirty="0">
              <a:solidFill>
                <a:schemeClr val="bg1"/>
              </a:solidFill>
            </a:endParaRPr>
          </a:p>
        </p:txBody>
      </p:sp>
      <p:pic>
        <p:nvPicPr>
          <p:cNvPr id="694" name="図 693">
            <a:extLst>
              <a:ext uri="{FF2B5EF4-FFF2-40B4-BE49-F238E27FC236}">
                <a16:creationId xmlns:a16="http://schemas.microsoft.com/office/drawing/2014/main" id="{2483AE6F-72A4-3DCD-A64F-0DBC5EF5C5B4}"/>
              </a:ext>
            </a:extLst>
          </p:cNvPr>
          <p:cNvPicPr>
            <a:picLocks noChangeAspect="1"/>
          </p:cNvPicPr>
          <p:nvPr/>
        </p:nvPicPr>
        <p:blipFill>
          <a:blip r:embed="rId15"/>
          <a:stretch>
            <a:fillRect/>
          </a:stretch>
        </p:blipFill>
        <p:spPr>
          <a:xfrm>
            <a:off x="4159848" y="3058627"/>
            <a:ext cx="1061632" cy="918065"/>
          </a:xfrm>
          <a:prstGeom prst="rect">
            <a:avLst/>
          </a:prstGeom>
        </p:spPr>
      </p:pic>
      <p:sp>
        <p:nvSpPr>
          <p:cNvPr id="695" name="テキスト ボックス 694">
            <a:extLst>
              <a:ext uri="{FF2B5EF4-FFF2-40B4-BE49-F238E27FC236}">
                <a16:creationId xmlns:a16="http://schemas.microsoft.com/office/drawing/2014/main" id="{7630DA5E-745C-B30C-3536-B66F5C503389}"/>
              </a:ext>
            </a:extLst>
          </p:cNvPr>
          <p:cNvSpPr txBox="1"/>
          <p:nvPr/>
        </p:nvSpPr>
        <p:spPr>
          <a:xfrm>
            <a:off x="4156096" y="3072522"/>
            <a:ext cx="1105490" cy="246221"/>
          </a:xfrm>
          <a:prstGeom prst="rect">
            <a:avLst/>
          </a:prstGeom>
          <a:noFill/>
        </p:spPr>
        <p:txBody>
          <a:bodyPr wrap="square" rtlCol="0">
            <a:spAutoFit/>
          </a:bodyPr>
          <a:lstStyle/>
          <a:p>
            <a:r>
              <a:rPr kumimoji="1" lang="en-US" altLang="ja-JP" sz="500" b="1" i="1" dirty="0">
                <a:solidFill>
                  <a:schemeClr val="bg1"/>
                </a:solidFill>
              </a:rPr>
              <a:t>Production line A</a:t>
            </a:r>
          </a:p>
          <a:p>
            <a:r>
              <a:rPr kumimoji="1" lang="en-US" altLang="ja-JP" sz="500" b="1" i="1" dirty="0">
                <a:solidFill>
                  <a:schemeClr val="bg1"/>
                </a:solidFill>
              </a:rPr>
              <a:t>Processing machine 1 process</a:t>
            </a:r>
            <a:endParaRPr kumimoji="1" lang="ja-JP" altLang="en-US" sz="300" b="1" i="1" dirty="0">
              <a:solidFill>
                <a:schemeClr val="bg1"/>
              </a:solidFill>
            </a:endParaRPr>
          </a:p>
        </p:txBody>
      </p:sp>
      <p:pic>
        <p:nvPicPr>
          <p:cNvPr id="696" name="図 695">
            <a:extLst>
              <a:ext uri="{FF2B5EF4-FFF2-40B4-BE49-F238E27FC236}">
                <a16:creationId xmlns:a16="http://schemas.microsoft.com/office/drawing/2014/main" id="{1E7BE298-E3CE-4803-4296-A93A40888744}"/>
              </a:ext>
            </a:extLst>
          </p:cNvPr>
          <p:cNvPicPr>
            <a:picLocks noChangeAspect="1"/>
          </p:cNvPicPr>
          <p:nvPr/>
        </p:nvPicPr>
        <p:blipFill>
          <a:blip r:embed="rId16"/>
          <a:stretch>
            <a:fillRect/>
          </a:stretch>
        </p:blipFill>
        <p:spPr>
          <a:xfrm>
            <a:off x="2090182" y="4871424"/>
            <a:ext cx="475350" cy="218731"/>
          </a:xfrm>
          <a:prstGeom prst="rect">
            <a:avLst/>
          </a:prstGeom>
        </p:spPr>
      </p:pic>
      <p:pic>
        <p:nvPicPr>
          <p:cNvPr id="697" name="図 696">
            <a:extLst>
              <a:ext uri="{FF2B5EF4-FFF2-40B4-BE49-F238E27FC236}">
                <a16:creationId xmlns:a16="http://schemas.microsoft.com/office/drawing/2014/main" id="{0FE96FF3-3D7A-BBD4-A2E1-1D96251DB68E}"/>
              </a:ext>
            </a:extLst>
          </p:cNvPr>
          <p:cNvPicPr>
            <a:picLocks noChangeAspect="1"/>
          </p:cNvPicPr>
          <p:nvPr/>
        </p:nvPicPr>
        <p:blipFill>
          <a:blip r:embed="rId4"/>
          <a:stretch>
            <a:fillRect/>
          </a:stretch>
        </p:blipFill>
        <p:spPr>
          <a:xfrm>
            <a:off x="2299956" y="5133202"/>
            <a:ext cx="426757" cy="132249"/>
          </a:xfrm>
          <a:prstGeom prst="rect">
            <a:avLst/>
          </a:prstGeom>
        </p:spPr>
      </p:pic>
      <p:pic>
        <p:nvPicPr>
          <p:cNvPr id="698" name="図 697">
            <a:extLst>
              <a:ext uri="{FF2B5EF4-FFF2-40B4-BE49-F238E27FC236}">
                <a16:creationId xmlns:a16="http://schemas.microsoft.com/office/drawing/2014/main" id="{7CBDED36-5DE2-76CE-1219-6616EEBB4CFA}"/>
              </a:ext>
            </a:extLst>
          </p:cNvPr>
          <p:cNvPicPr>
            <a:picLocks noChangeAspect="1"/>
          </p:cNvPicPr>
          <p:nvPr/>
        </p:nvPicPr>
        <p:blipFill>
          <a:blip r:embed="rId4"/>
          <a:stretch>
            <a:fillRect/>
          </a:stretch>
        </p:blipFill>
        <p:spPr>
          <a:xfrm>
            <a:off x="2299956" y="5313395"/>
            <a:ext cx="396690" cy="132249"/>
          </a:xfrm>
          <a:prstGeom prst="rect">
            <a:avLst/>
          </a:prstGeom>
        </p:spPr>
      </p:pic>
      <p:pic>
        <p:nvPicPr>
          <p:cNvPr id="699" name="図 698">
            <a:extLst>
              <a:ext uri="{FF2B5EF4-FFF2-40B4-BE49-F238E27FC236}">
                <a16:creationId xmlns:a16="http://schemas.microsoft.com/office/drawing/2014/main" id="{D1DDEF6C-7960-F336-C4A1-1A019CC15C82}"/>
              </a:ext>
            </a:extLst>
          </p:cNvPr>
          <p:cNvPicPr>
            <a:picLocks noChangeAspect="1"/>
          </p:cNvPicPr>
          <p:nvPr/>
        </p:nvPicPr>
        <p:blipFill>
          <a:blip r:embed="rId4"/>
          <a:stretch>
            <a:fillRect/>
          </a:stretch>
        </p:blipFill>
        <p:spPr>
          <a:xfrm>
            <a:off x="2299956" y="5493588"/>
            <a:ext cx="396690" cy="132249"/>
          </a:xfrm>
          <a:prstGeom prst="rect">
            <a:avLst/>
          </a:prstGeom>
        </p:spPr>
      </p:pic>
      <p:pic>
        <p:nvPicPr>
          <p:cNvPr id="700" name="図 699">
            <a:extLst>
              <a:ext uri="{FF2B5EF4-FFF2-40B4-BE49-F238E27FC236}">
                <a16:creationId xmlns:a16="http://schemas.microsoft.com/office/drawing/2014/main" id="{DB536A22-84FC-2299-C726-102EB25A03F0}"/>
              </a:ext>
            </a:extLst>
          </p:cNvPr>
          <p:cNvPicPr>
            <a:picLocks noChangeAspect="1"/>
          </p:cNvPicPr>
          <p:nvPr/>
        </p:nvPicPr>
        <p:blipFill>
          <a:blip r:embed="rId4"/>
          <a:stretch>
            <a:fillRect/>
          </a:stretch>
        </p:blipFill>
        <p:spPr>
          <a:xfrm>
            <a:off x="2946386" y="5313395"/>
            <a:ext cx="118559" cy="107421"/>
          </a:xfrm>
          <a:prstGeom prst="rect">
            <a:avLst/>
          </a:prstGeom>
        </p:spPr>
      </p:pic>
      <p:pic>
        <p:nvPicPr>
          <p:cNvPr id="701" name="図 700">
            <a:extLst>
              <a:ext uri="{FF2B5EF4-FFF2-40B4-BE49-F238E27FC236}">
                <a16:creationId xmlns:a16="http://schemas.microsoft.com/office/drawing/2014/main" id="{DB7859AC-DE2B-5F20-3E49-2BFF0EBD7B09}"/>
              </a:ext>
            </a:extLst>
          </p:cNvPr>
          <p:cNvPicPr>
            <a:picLocks noChangeAspect="1"/>
          </p:cNvPicPr>
          <p:nvPr/>
        </p:nvPicPr>
        <p:blipFill>
          <a:blip r:embed="rId4"/>
          <a:stretch>
            <a:fillRect/>
          </a:stretch>
        </p:blipFill>
        <p:spPr>
          <a:xfrm>
            <a:off x="2946386" y="5493588"/>
            <a:ext cx="118559" cy="107421"/>
          </a:xfrm>
          <a:prstGeom prst="rect">
            <a:avLst/>
          </a:prstGeom>
        </p:spPr>
      </p:pic>
      <p:pic>
        <p:nvPicPr>
          <p:cNvPr id="702" name="図 701">
            <a:extLst>
              <a:ext uri="{FF2B5EF4-FFF2-40B4-BE49-F238E27FC236}">
                <a16:creationId xmlns:a16="http://schemas.microsoft.com/office/drawing/2014/main" id="{A1C4D3D6-2DF8-9AF2-CC5D-850856A6DE97}"/>
              </a:ext>
            </a:extLst>
          </p:cNvPr>
          <p:cNvPicPr>
            <a:picLocks noChangeAspect="1"/>
          </p:cNvPicPr>
          <p:nvPr/>
        </p:nvPicPr>
        <p:blipFill>
          <a:blip r:embed="rId4"/>
          <a:stretch>
            <a:fillRect/>
          </a:stretch>
        </p:blipFill>
        <p:spPr>
          <a:xfrm>
            <a:off x="2925432" y="5673782"/>
            <a:ext cx="70934" cy="59030"/>
          </a:xfrm>
          <a:prstGeom prst="rect">
            <a:avLst/>
          </a:prstGeom>
        </p:spPr>
      </p:pic>
      <p:sp>
        <p:nvSpPr>
          <p:cNvPr id="703" name="テキスト ボックス 702">
            <a:extLst>
              <a:ext uri="{FF2B5EF4-FFF2-40B4-BE49-F238E27FC236}">
                <a16:creationId xmlns:a16="http://schemas.microsoft.com/office/drawing/2014/main" id="{F3472402-03D9-6352-1117-B956394BD466}"/>
              </a:ext>
            </a:extLst>
          </p:cNvPr>
          <p:cNvSpPr txBox="1"/>
          <p:nvPr/>
        </p:nvSpPr>
        <p:spPr>
          <a:xfrm>
            <a:off x="2846916" y="5291823"/>
            <a:ext cx="271228" cy="153888"/>
          </a:xfrm>
          <a:prstGeom prst="rect">
            <a:avLst/>
          </a:prstGeom>
          <a:noFill/>
        </p:spPr>
        <p:txBody>
          <a:bodyPr wrap="none" rtlCol="0">
            <a:spAutoFit/>
          </a:bodyPr>
          <a:lstStyle/>
          <a:p>
            <a:r>
              <a:rPr kumimoji="1" lang="en-US" altLang="ja-JP" sz="400" i="1" dirty="0">
                <a:solidFill>
                  <a:schemeClr val="bg1"/>
                </a:solidFill>
              </a:rPr>
              <a:t>min</a:t>
            </a:r>
            <a:endParaRPr kumimoji="1" lang="ja-JP" altLang="en-US" sz="400" i="1" dirty="0">
              <a:solidFill>
                <a:schemeClr val="bg1"/>
              </a:solidFill>
            </a:endParaRPr>
          </a:p>
        </p:txBody>
      </p:sp>
      <p:sp>
        <p:nvSpPr>
          <p:cNvPr id="704" name="テキスト ボックス 703">
            <a:extLst>
              <a:ext uri="{FF2B5EF4-FFF2-40B4-BE49-F238E27FC236}">
                <a16:creationId xmlns:a16="http://schemas.microsoft.com/office/drawing/2014/main" id="{790440F4-6DF6-4822-ACE9-418CE8B0D412}"/>
              </a:ext>
            </a:extLst>
          </p:cNvPr>
          <p:cNvSpPr txBox="1"/>
          <p:nvPr/>
        </p:nvSpPr>
        <p:spPr>
          <a:xfrm>
            <a:off x="2846916" y="5472641"/>
            <a:ext cx="271228" cy="153888"/>
          </a:xfrm>
          <a:prstGeom prst="rect">
            <a:avLst/>
          </a:prstGeom>
          <a:noFill/>
        </p:spPr>
        <p:txBody>
          <a:bodyPr wrap="none" rtlCol="0">
            <a:spAutoFit/>
          </a:bodyPr>
          <a:lstStyle/>
          <a:p>
            <a:r>
              <a:rPr kumimoji="1" lang="en-US" altLang="ja-JP" sz="400" i="1" dirty="0">
                <a:solidFill>
                  <a:schemeClr val="bg1"/>
                </a:solidFill>
              </a:rPr>
              <a:t>min</a:t>
            </a:r>
            <a:endParaRPr kumimoji="1" lang="ja-JP" altLang="en-US" sz="400" i="1" dirty="0">
              <a:solidFill>
                <a:schemeClr val="bg1"/>
              </a:solidFill>
            </a:endParaRPr>
          </a:p>
        </p:txBody>
      </p:sp>
      <p:sp>
        <p:nvSpPr>
          <p:cNvPr id="705" name="テキスト ボックス 704">
            <a:extLst>
              <a:ext uri="{FF2B5EF4-FFF2-40B4-BE49-F238E27FC236}">
                <a16:creationId xmlns:a16="http://schemas.microsoft.com/office/drawing/2014/main" id="{5F6B7F25-7225-294F-6BAB-DFB37676F07E}"/>
              </a:ext>
            </a:extLst>
          </p:cNvPr>
          <p:cNvSpPr txBox="1"/>
          <p:nvPr/>
        </p:nvSpPr>
        <p:spPr>
          <a:xfrm>
            <a:off x="2242847" y="5120176"/>
            <a:ext cx="445553" cy="169277"/>
          </a:xfrm>
          <a:prstGeom prst="rect">
            <a:avLst/>
          </a:prstGeom>
          <a:noFill/>
        </p:spPr>
        <p:txBody>
          <a:bodyPr wrap="square" rtlCol="0">
            <a:spAutoFit/>
          </a:bodyPr>
          <a:lstStyle/>
          <a:p>
            <a:r>
              <a:rPr kumimoji="1" lang="en-US" altLang="ja-JP" sz="500" b="1" i="1" dirty="0">
                <a:solidFill>
                  <a:schemeClr val="bg1"/>
                </a:solidFill>
              </a:rPr>
              <a:t>Qty</a:t>
            </a:r>
            <a:endParaRPr kumimoji="1" lang="ja-JP" altLang="en-US" sz="300" b="1" i="1" dirty="0">
              <a:solidFill>
                <a:schemeClr val="bg1"/>
              </a:solidFill>
            </a:endParaRPr>
          </a:p>
        </p:txBody>
      </p:sp>
      <p:sp>
        <p:nvSpPr>
          <p:cNvPr id="706" name="テキスト ボックス 705">
            <a:extLst>
              <a:ext uri="{FF2B5EF4-FFF2-40B4-BE49-F238E27FC236}">
                <a16:creationId xmlns:a16="http://schemas.microsoft.com/office/drawing/2014/main" id="{5CE798DF-7DD7-CD7D-A305-0D530CEB927B}"/>
              </a:ext>
            </a:extLst>
          </p:cNvPr>
          <p:cNvSpPr txBox="1"/>
          <p:nvPr/>
        </p:nvSpPr>
        <p:spPr>
          <a:xfrm>
            <a:off x="2223166" y="5301397"/>
            <a:ext cx="597981" cy="169277"/>
          </a:xfrm>
          <a:prstGeom prst="rect">
            <a:avLst/>
          </a:prstGeom>
          <a:noFill/>
        </p:spPr>
        <p:txBody>
          <a:bodyPr wrap="square" rtlCol="0">
            <a:spAutoFit/>
          </a:bodyPr>
          <a:lstStyle/>
          <a:p>
            <a:r>
              <a:rPr kumimoji="1" lang="en-US" altLang="ja-JP" sz="500" b="1" i="1" dirty="0">
                <a:solidFill>
                  <a:schemeClr val="bg1"/>
                </a:solidFill>
              </a:rPr>
              <a:t>Working time</a:t>
            </a:r>
            <a:endParaRPr kumimoji="1" lang="ja-JP" altLang="en-US" sz="300" b="1" i="1" dirty="0">
              <a:solidFill>
                <a:schemeClr val="bg1"/>
              </a:solidFill>
            </a:endParaRPr>
          </a:p>
        </p:txBody>
      </p:sp>
      <p:sp>
        <p:nvSpPr>
          <p:cNvPr id="707" name="テキスト ボックス 706">
            <a:extLst>
              <a:ext uri="{FF2B5EF4-FFF2-40B4-BE49-F238E27FC236}">
                <a16:creationId xmlns:a16="http://schemas.microsoft.com/office/drawing/2014/main" id="{7CEC8190-D1AB-405B-3BC4-3E8ECCFF7297}"/>
              </a:ext>
            </a:extLst>
          </p:cNvPr>
          <p:cNvSpPr txBox="1"/>
          <p:nvPr/>
        </p:nvSpPr>
        <p:spPr>
          <a:xfrm>
            <a:off x="2240366" y="5482073"/>
            <a:ext cx="493769" cy="169277"/>
          </a:xfrm>
          <a:prstGeom prst="rect">
            <a:avLst/>
          </a:prstGeom>
          <a:noFill/>
        </p:spPr>
        <p:txBody>
          <a:bodyPr wrap="square" rtlCol="0">
            <a:spAutoFit/>
          </a:bodyPr>
          <a:lstStyle/>
          <a:p>
            <a:r>
              <a:rPr kumimoji="1" lang="en-US" altLang="ja-JP" sz="500" b="1" i="1" dirty="0">
                <a:solidFill>
                  <a:schemeClr val="bg1"/>
                </a:solidFill>
              </a:rPr>
              <a:t>Stop time</a:t>
            </a:r>
            <a:endParaRPr kumimoji="1" lang="ja-JP" altLang="en-US" sz="300" b="1" i="1" dirty="0">
              <a:solidFill>
                <a:schemeClr val="bg1"/>
              </a:solidFill>
            </a:endParaRPr>
          </a:p>
        </p:txBody>
      </p:sp>
      <p:pic>
        <p:nvPicPr>
          <p:cNvPr id="708" name="図 707">
            <a:extLst>
              <a:ext uri="{FF2B5EF4-FFF2-40B4-BE49-F238E27FC236}">
                <a16:creationId xmlns:a16="http://schemas.microsoft.com/office/drawing/2014/main" id="{710E08E2-3F9F-A27B-3863-E728040EE65D}"/>
              </a:ext>
            </a:extLst>
          </p:cNvPr>
          <p:cNvPicPr>
            <a:picLocks noChangeAspect="1"/>
          </p:cNvPicPr>
          <p:nvPr/>
        </p:nvPicPr>
        <p:blipFill>
          <a:blip r:embed="rId4"/>
          <a:stretch>
            <a:fillRect/>
          </a:stretch>
        </p:blipFill>
        <p:spPr>
          <a:xfrm>
            <a:off x="4410154" y="2440771"/>
            <a:ext cx="426757" cy="132249"/>
          </a:xfrm>
          <a:prstGeom prst="rect">
            <a:avLst/>
          </a:prstGeom>
        </p:spPr>
      </p:pic>
      <p:pic>
        <p:nvPicPr>
          <p:cNvPr id="709" name="図 708">
            <a:extLst>
              <a:ext uri="{FF2B5EF4-FFF2-40B4-BE49-F238E27FC236}">
                <a16:creationId xmlns:a16="http://schemas.microsoft.com/office/drawing/2014/main" id="{7945D9EC-5C99-F2A4-0EFE-F02EB7D4B429}"/>
              </a:ext>
            </a:extLst>
          </p:cNvPr>
          <p:cNvPicPr>
            <a:picLocks noChangeAspect="1"/>
          </p:cNvPicPr>
          <p:nvPr/>
        </p:nvPicPr>
        <p:blipFill>
          <a:blip r:embed="rId4"/>
          <a:stretch>
            <a:fillRect/>
          </a:stretch>
        </p:blipFill>
        <p:spPr>
          <a:xfrm>
            <a:off x="4410154" y="2620964"/>
            <a:ext cx="396690" cy="132249"/>
          </a:xfrm>
          <a:prstGeom prst="rect">
            <a:avLst/>
          </a:prstGeom>
        </p:spPr>
      </p:pic>
      <p:pic>
        <p:nvPicPr>
          <p:cNvPr id="710" name="図 709">
            <a:extLst>
              <a:ext uri="{FF2B5EF4-FFF2-40B4-BE49-F238E27FC236}">
                <a16:creationId xmlns:a16="http://schemas.microsoft.com/office/drawing/2014/main" id="{BFAEEFB1-4208-4AEC-61BF-2B7B3B980C7E}"/>
              </a:ext>
            </a:extLst>
          </p:cNvPr>
          <p:cNvPicPr>
            <a:picLocks noChangeAspect="1"/>
          </p:cNvPicPr>
          <p:nvPr/>
        </p:nvPicPr>
        <p:blipFill>
          <a:blip r:embed="rId4"/>
          <a:stretch>
            <a:fillRect/>
          </a:stretch>
        </p:blipFill>
        <p:spPr>
          <a:xfrm>
            <a:off x="4410154" y="2801157"/>
            <a:ext cx="396690" cy="132249"/>
          </a:xfrm>
          <a:prstGeom prst="rect">
            <a:avLst/>
          </a:prstGeom>
        </p:spPr>
      </p:pic>
      <p:pic>
        <p:nvPicPr>
          <p:cNvPr id="711" name="図 710">
            <a:extLst>
              <a:ext uri="{FF2B5EF4-FFF2-40B4-BE49-F238E27FC236}">
                <a16:creationId xmlns:a16="http://schemas.microsoft.com/office/drawing/2014/main" id="{0DD5A102-BA17-9F9C-7ACC-AEF93E8CE3DD}"/>
              </a:ext>
            </a:extLst>
          </p:cNvPr>
          <p:cNvPicPr>
            <a:picLocks noChangeAspect="1"/>
          </p:cNvPicPr>
          <p:nvPr/>
        </p:nvPicPr>
        <p:blipFill>
          <a:blip r:embed="rId4"/>
          <a:stretch>
            <a:fillRect/>
          </a:stretch>
        </p:blipFill>
        <p:spPr>
          <a:xfrm>
            <a:off x="5056584" y="2620964"/>
            <a:ext cx="118559" cy="107421"/>
          </a:xfrm>
          <a:prstGeom prst="rect">
            <a:avLst/>
          </a:prstGeom>
        </p:spPr>
      </p:pic>
      <p:pic>
        <p:nvPicPr>
          <p:cNvPr id="712" name="図 711">
            <a:extLst>
              <a:ext uri="{FF2B5EF4-FFF2-40B4-BE49-F238E27FC236}">
                <a16:creationId xmlns:a16="http://schemas.microsoft.com/office/drawing/2014/main" id="{47EC7B2E-A6F9-D692-5E19-53F64E13EEC8}"/>
              </a:ext>
            </a:extLst>
          </p:cNvPr>
          <p:cNvPicPr>
            <a:picLocks noChangeAspect="1"/>
          </p:cNvPicPr>
          <p:nvPr/>
        </p:nvPicPr>
        <p:blipFill>
          <a:blip r:embed="rId4"/>
          <a:stretch>
            <a:fillRect/>
          </a:stretch>
        </p:blipFill>
        <p:spPr>
          <a:xfrm>
            <a:off x="5056584" y="2801157"/>
            <a:ext cx="118559" cy="107421"/>
          </a:xfrm>
          <a:prstGeom prst="rect">
            <a:avLst/>
          </a:prstGeom>
        </p:spPr>
      </p:pic>
      <p:pic>
        <p:nvPicPr>
          <p:cNvPr id="713" name="図 712">
            <a:extLst>
              <a:ext uri="{FF2B5EF4-FFF2-40B4-BE49-F238E27FC236}">
                <a16:creationId xmlns:a16="http://schemas.microsoft.com/office/drawing/2014/main" id="{68C368A7-83A4-955B-0131-26C2C81ACC2A}"/>
              </a:ext>
            </a:extLst>
          </p:cNvPr>
          <p:cNvPicPr>
            <a:picLocks noChangeAspect="1"/>
          </p:cNvPicPr>
          <p:nvPr/>
        </p:nvPicPr>
        <p:blipFill>
          <a:blip r:embed="rId4"/>
          <a:stretch>
            <a:fillRect/>
          </a:stretch>
        </p:blipFill>
        <p:spPr>
          <a:xfrm>
            <a:off x="5035630" y="2981351"/>
            <a:ext cx="70934" cy="59030"/>
          </a:xfrm>
          <a:prstGeom prst="rect">
            <a:avLst/>
          </a:prstGeom>
        </p:spPr>
      </p:pic>
      <p:sp>
        <p:nvSpPr>
          <p:cNvPr id="714" name="テキスト ボックス 713">
            <a:extLst>
              <a:ext uri="{FF2B5EF4-FFF2-40B4-BE49-F238E27FC236}">
                <a16:creationId xmlns:a16="http://schemas.microsoft.com/office/drawing/2014/main" id="{80561BB5-9D86-8729-FDD3-FEA124D609FD}"/>
              </a:ext>
            </a:extLst>
          </p:cNvPr>
          <p:cNvSpPr txBox="1"/>
          <p:nvPr/>
        </p:nvSpPr>
        <p:spPr>
          <a:xfrm>
            <a:off x="4957114" y="2599392"/>
            <a:ext cx="271228" cy="153888"/>
          </a:xfrm>
          <a:prstGeom prst="rect">
            <a:avLst/>
          </a:prstGeom>
          <a:noFill/>
        </p:spPr>
        <p:txBody>
          <a:bodyPr wrap="none" rtlCol="0">
            <a:spAutoFit/>
          </a:bodyPr>
          <a:lstStyle/>
          <a:p>
            <a:r>
              <a:rPr kumimoji="1" lang="en-US" altLang="ja-JP" sz="400" i="1" dirty="0">
                <a:solidFill>
                  <a:schemeClr val="bg1"/>
                </a:solidFill>
              </a:rPr>
              <a:t>min</a:t>
            </a:r>
            <a:endParaRPr kumimoji="1" lang="ja-JP" altLang="en-US" sz="400" i="1" dirty="0">
              <a:solidFill>
                <a:schemeClr val="bg1"/>
              </a:solidFill>
            </a:endParaRPr>
          </a:p>
        </p:txBody>
      </p:sp>
      <p:sp>
        <p:nvSpPr>
          <p:cNvPr id="715" name="テキスト ボックス 714">
            <a:extLst>
              <a:ext uri="{FF2B5EF4-FFF2-40B4-BE49-F238E27FC236}">
                <a16:creationId xmlns:a16="http://schemas.microsoft.com/office/drawing/2014/main" id="{CF90744C-7110-9A10-03FC-059948CF1763}"/>
              </a:ext>
            </a:extLst>
          </p:cNvPr>
          <p:cNvSpPr txBox="1"/>
          <p:nvPr/>
        </p:nvSpPr>
        <p:spPr>
          <a:xfrm>
            <a:off x="4957114" y="2780210"/>
            <a:ext cx="271228" cy="153888"/>
          </a:xfrm>
          <a:prstGeom prst="rect">
            <a:avLst/>
          </a:prstGeom>
          <a:noFill/>
        </p:spPr>
        <p:txBody>
          <a:bodyPr wrap="none" rtlCol="0">
            <a:spAutoFit/>
          </a:bodyPr>
          <a:lstStyle/>
          <a:p>
            <a:r>
              <a:rPr kumimoji="1" lang="en-US" altLang="ja-JP" sz="400" i="1" dirty="0">
                <a:solidFill>
                  <a:schemeClr val="bg1"/>
                </a:solidFill>
              </a:rPr>
              <a:t>min</a:t>
            </a:r>
            <a:endParaRPr kumimoji="1" lang="ja-JP" altLang="en-US" sz="400" i="1" dirty="0">
              <a:solidFill>
                <a:schemeClr val="bg1"/>
              </a:solidFill>
            </a:endParaRPr>
          </a:p>
        </p:txBody>
      </p:sp>
      <p:sp>
        <p:nvSpPr>
          <p:cNvPr id="716" name="テキスト ボックス 715">
            <a:extLst>
              <a:ext uri="{FF2B5EF4-FFF2-40B4-BE49-F238E27FC236}">
                <a16:creationId xmlns:a16="http://schemas.microsoft.com/office/drawing/2014/main" id="{435EA9B2-4CD7-301B-6385-5B5F1C51E595}"/>
              </a:ext>
            </a:extLst>
          </p:cNvPr>
          <p:cNvSpPr txBox="1"/>
          <p:nvPr/>
        </p:nvSpPr>
        <p:spPr>
          <a:xfrm>
            <a:off x="4353045" y="2427745"/>
            <a:ext cx="445553" cy="169277"/>
          </a:xfrm>
          <a:prstGeom prst="rect">
            <a:avLst/>
          </a:prstGeom>
          <a:noFill/>
        </p:spPr>
        <p:txBody>
          <a:bodyPr wrap="square" rtlCol="0">
            <a:spAutoFit/>
          </a:bodyPr>
          <a:lstStyle/>
          <a:p>
            <a:r>
              <a:rPr kumimoji="1" lang="en-US" altLang="ja-JP" sz="500" b="1" i="1" dirty="0">
                <a:solidFill>
                  <a:schemeClr val="bg1"/>
                </a:solidFill>
              </a:rPr>
              <a:t>Qty</a:t>
            </a:r>
            <a:endParaRPr kumimoji="1" lang="ja-JP" altLang="en-US" sz="300" b="1" i="1" dirty="0">
              <a:solidFill>
                <a:schemeClr val="bg1"/>
              </a:solidFill>
            </a:endParaRPr>
          </a:p>
        </p:txBody>
      </p:sp>
      <p:sp>
        <p:nvSpPr>
          <p:cNvPr id="717" name="テキスト ボックス 716">
            <a:extLst>
              <a:ext uri="{FF2B5EF4-FFF2-40B4-BE49-F238E27FC236}">
                <a16:creationId xmlns:a16="http://schemas.microsoft.com/office/drawing/2014/main" id="{4DDE9985-5677-1D50-005C-3973DAF1FCB0}"/>
              </a:ext>
            </a:extLst>
          </p:cNvPr>
          <p:cNvSpPr txBox="1"/>
          <p:nvPr/>
        </p:nvSpPr>
        <p:spPr>
          <a:xfrm>
            <a:off x="4333364" y="2608966"/>
            <a:ext cx="597981" cy="169277"/>
          </a:xfrm>
          <a:prstGeom prst="rect">
            <a:avLst/>
          </a:prstGeom>
          <a:noFill/>
        </p:spPr>
        <p:txBody>
          <a:bodyPr wrap="square" rtlCol="0">
            <a:spAutoFit/>
          </a:bodyPr>
          <a:lstStyle/>
          <a:p>
            <a:r>
              <a:rPr kumimoji="1" lang="en-US" altLang="ja-JP" sz="500" b="1" i="1" dirty="0">
                <a:solidFill>
                  <a:schemeClr val="bg1"/>
                </a:solidFill>
              </a:rPr>
              <a:t>Working time</a:t>
            </a:r>
            <a:endParaRPr kumimoji="1" lang="ja-JP" altLang="en-US" sz="300" b="1" i="1" dirty="0">
              <a:solidFill>
                <a:schemeClr val="bg1"/>
              </a:solidFill>
            </a:endParaRPr>
          </a:p>
        </p:txBody>
      </p:sp>
      <p:sp>
        <p:nvSpPr>
          <p:cNvPr id="718" name="テキスト ボックス 717">
            <a:extLst>
              <a:ext uri="{FF2B5EF4-FFF2-40B4-BE49-F238E27FC236}">
                <a16:creationId xmlns:a16="http://schemas.microsoft.com/office/drawing/2014/main" id="{EBB03C23-399D-40BD-BFFE-0B61E41FF07C}"/>
              </a:ext>
            </a:extLst>
          </p:cNvPr>
          <p:cNvSpPr txBox="1"/>
          <p:nvPr/>
        </p:nvSpPr>
        <p:spPr>
          <a:xfrm>
            <a:off x="4350564" y="2789642"/>
            <a:ext cx="493769" cy="169277"/>
          </a:xfrm>
          <a:prstGeom prst="rect">
            <a:avLst/>
          </a:prstGeom>
          <a:noFill/>
        </p:spPr>
        <p:txBody>
          <a:bodyPr wrap="square" rtlCol="0">
            <a:spAutoFit/>
          </a:bodyPr>
          <a:lstStyle/>
          <a:p>
            <a:r>
              <a:rPr kumimoji="1" lang="en-US" altLang="ja-JP" sz="500" b="1" i="1" dirty="0">
                <a:solidFill>
                  <a:schemeClr val="bg1"/>
                </a:solidFill>
              </a:rPr>
              <a:t>Stop time</a:t>
            </a:r>
            <a:endParaRPr kumimoji="1" lang="ja-JP" altLang="en-US" sz="300" b="1" i="1" dirty="0">
              <a:solidFill>
                <a:schemeClr val="bg1"/>
              </a:solidFill>
            </a:endParaRPr>
          </a:p>
        </p:txBody>
      </p:sp>
      <p:pic>
        <p:nvPicPr>
          <p:cNvPr id="719" name="図 718">
            <a:extLst>
              <a:ext uri="{FF2B5EF4-FFF2-40B4-BE49-F238E27FC236}">
                <a16:creationId xmlns:a16="http://schemas.microsoft.com/office/drawing/2014/main" id="{2C62B483-9377-D8DC-F57A-C3FA46ED9CE4}"/>
              </a:ext>
            </a:extLst>
          </p:cNvPr>
          <p:cNvPicPr>
            <a:picLocks noChangeAspect="1"/>
          </p:cNvPicPr>
          <p:nvPr/>
        </p:nvPicPr>
        <p:blipFill>
          <a:blip r:embed="rId4"/>
          <a:stretch>
            <a:fillRect/>
          </a:stretch>
        </p:blipFill>
        <p:spPr>
          <a:xfrm>
            <a:off x="5460506" y="2440488"/>
            <a:ext cx="426757" cy="132249"/>
          </a:xfrm>
          <a:prstGeom prst="rect">
            <a:avLst/>
          </a:prstGeom>
        </p:spPr>
      </p:pic>
      <p:pic>
        <p:nvPicPr>
          <p:cNvPr id="720" name="図 719">
            <a:extLst>
              <a:ext uri="{FF2B5EF4-FFF2-40B4-BE49-F238E27FC236}">
                <a16:creationId xmlns:a16="http://schemas.microsoft.com/office/drawing/2014/main" id="{6C5C7ACD-A096-D53C-897E-DB141AA73662}"/>
              </a:ext>
            </a:extLst>
          </p:cNvPr>
          <p:cNvPicPr>
            <a:picLocks noChangeAspect="1"/>
          </p:cNvPicPr>
          <p:nvPr/>
        </p:nvPicPr>
        <p:blipFill>
          <a:blip r:embed="rId4"/>
          <a:stretch>
            <a:fillRect/>
          </a:stretch>
        </p:blipFill>
        <p:spPr>
          <a:xfrm>
            <a:off x="5460506" y="2620681"/>
            <a:ext cx="396690" cy="132249"/>
          </a:xfrm>
          <a:prstGeom prst="rect">
            <a:avLst/>
          </a:prstGeom>
        </p:spPr>
      </p:pic>
      <p:pic>
        <p:nvPicPr>
          <p:cNvPr id="721" name="図 720">
            <a:extLst>
              <a:ext uri="{FF2B5EF4-FFF2-40B4-BE49-F238E27FC236}">
                <a16:creationId xmlns:a16="http://schemas.microsoft.com/office/drawing/2014/main" id="{9C9A3A24-F69A-4065-5C0D-F90B17C6FC28}"/>
              </a:ext>
            </a:extLst>
          </p:cNvPr>
          <p:cNvPicPr>
            <a:picLocks noChangeAspect="1"/>
          </p:cNvPicPr>
          <p:nvPr/>
        </p:nvPicPr>
        <p:blipFill>
          <a:blip r:embed="rId4"/>
          <a:stretch>
            <a:fillRect/>
          </a:stretch>
        </p:blipFill>
        <p:spPr>
          <a:xfrm>
            <a:off x="5460506" y="2800874"/>
            <a:ext cx="396690" cy="132249"/>
          </a:xfrm>
          <a:prstGeom prst="rect">
            <a:avLst/>
          </a:prstGeom>
        </p:spPr>
      </p:pic>
      <p:pic>
        <p:nvPicPr>
          <p:cNvPr id="722" name="図 721">
            <a:extLst>
              <a:ext uri="{FF2B5EF4-FFF2-40B4-BE49-F238E27FC236}">
                <a16:creationId xmlns:a16="http://schemas.microsoft.com/office/drawing/2014/main" id="{7AF3C325-4E89-DDF9-5DB0-266D1FC83052}"/>
              </a:ext>
            </a:extLst>
          </p:cNvPr>
          <p:cNvPicPr>
            <a:picLocks noChangeAspect="1"/>
          </p:cNvPicPr>
          <p:nvPr/>
        </p:nvPicPr>
        <p:blipFill>
          <a:blip r:embed="rId4"/>
          <a:stretch>
            <a:fillRect/>
          </a:stretch>
        </p:blipFill>
        <p:spPr>
          <a:xfrm>
            <a:off x="6106936" y="2620681"/>
            <a:ext cx="118559" cy="107421"/>
          </a:xfrm>
          <a:prstGeom prst="rect">
            <a:avLst/>
          </a:prstGeom>
        </p:spPr>
      </p:pic>
      <p:pic>
        <p:nvPicPr>
          <p:cNvPr id="723" name="図 722">
            <a:extLst>
              <a:ext uri="{FF2B5EF4-FFF2-40B4-BE49-F238E27FC236}">
                <a16:creationId xmlns:a16="http://schemas.microsoft.com/office/drawing/2014/main" id="{A48DE475-78E5-7B90-BD65-1659EE066FF8}"/>
              </a:ext>
            </a:extLst>
          </p:cNvPr>
          <p:cNvPicPr>
            <a:picLocks noChangeAspect="1"/>
          </p:cNvPicPr>
          <p:nvPr/>
        </p:nvPicPr>
        <p:blipFill>
          <a:blip r:embed="rId4"/>
          <a:stretch>
            <a:fillRect/>
          </a:stretch>
        </p:blipFill>
        <p:spPr>
          <a:xfrm>
            <a:off x="6106936" y="2800874"/>
            <a:ext cx="118559" cy="107421"/>
          </a:xfrm>
          <a:prstGeom prst="rect">
            <a:avLst/>
          </a:prstGeom>
        </p:spPr>
      </p:pic>
      <p:pic>
        <p:nvPicPr>
          <p:cNvPr id="724" name="図 723">
            <a:extLst>
              <a:ext uri="{FF2B5EF4-FFF2-40B4-BE49-F238E27FC236}">
                <a16:creationId xmlns:a16="http://schemas.microsoft.com/office/drawing/2014/main" id="{8068FCCF-30E1-F83C-0748-F81E726B33FE}"/>
              </a:ext>
            </a:extLst>
          </p:cNvPr>
          <p:cNvPicPr>
            <a:picLocks noChangeAspect="1"/>
          </p:cNvPicPr>
          <p:nvPr/>
        </p:nvPicPr>
        <p:blipFill>
          <a:blip r:embed="rId4"/>
          <a:stretch>
            <a:fillRect/>
          </a:stretch>
        </p:blipFill>
        <p:spPr>
          <a:xfrm>
            <a:off x="6085982" y="2981068"/>
            <a:ext cx="70934" cy="59030"/>
          </a:xfrm>
          <a:prstGeom prst="rect">
            <a:avLst/>
          </a:prstGeom>
        </p:spPr>
      </p:pic>
      <p:sp>
        <p:nvSpPr>
          <p:cNvPr id="725" name="テキスト ボックス 724">
            <a:extLst>
              <a:ext uri="{FF2B5EF4-FFF2-40B4-BE49-F238E27FC236}">
                <a16:creationId xmlns:a16="http://schemas.microsoft.com/office/drawing/2014/main" id="{3EEF37BD-642F-6F5A-2296-0D3911C1EBC2}"/>
              </a:ext>
            </a:extLst>
          </p:cNvPr>
          <p:cNvSpPr txBox="1"/>
          <p:nvPr/>
        </p:nvSpPr>
        <p:spPr>
          <a:xfrm>
            <a:off x="6007466" y="2599109"/>
            <a:ext cx="271228" cy="153888"/>
          </a:xfrm>
          <a:prstGeom prst="rect">
            <a:avLst/>
          </a:prstGeom>
          <a:noFill/>
        </p:spPr>
        <p:txBody>
          <a:bodyPr wrap="none" rtlCol="0">
            <a:spAutoFit/>
          </a:bodyPr>
          <a:lstStyle/>
          <a:p>
            <a:r>
              <a:rPr kumimoji="1" lang="en-US" altLang="ja-JP" sz="400" i="1" dirty="0">
                <a:solidFill>
                  <a:schemeClr val="bg1"/>
                </a:solidFill>
              </a:rPr>
              <a:t>min</a:t>
            </a:r>
            <a:endParaRPr kumimoji="1" lang="ja-JP" altLang="en-US" sz="400" i="1" dirty="0">
              <a:solidFill>
                <a:schemeClr val="bg1"/>
              </a:solidFill>
            </a:endParaRPr>
          </a:p>
        </p:txBody>
      </p:sp>
      <p:sp>
        <p:nvSpPr>
          <p:cNvPr id="726" name="テキスト ボックス 725">
            <a:extLst>
              <a:ext uri="{FF2B5EF4-FFF2-40B4-BE49-F238E27FC236}">
                <a16:creationId xmlns:a16="http://schemas.microsoft.com/office/drawing/2014/main" id="{7265476F-9372-74A1-A300-7BBF80071E9A}"/>
              </a:ext>
            </a:extLst>
          </p:cNvPr>
          <p:cNvSpPr txBox="1"/>
          <p:nvPr/>
        </p:nvSpPr>
        <p:spPr>
          <a:xfrm>
            <a:off x="6007466" y="2779927"/>
            <a:ext cx="271228" cy="153888"/>
          </a:xfrm>
          <a:prstGeom prst="rect">
            <a:avLst/>
          </a:prstGeom>
          <a:noFill/>
        </p:spPr>
        <p:txBody>
          <a:bodyPr wrap="none" rtlCol="0">
            <a:spAutoFit/>
          </a:bodyPr>
          <a:lstStyle/>
          <a:p>
            <a:r>
              <a:rPr kumimoji="1" lang="en-US" altLang="ja-JP" sz="400" i="1" dirty="0">
                <a:solidFill>
                  <a:schemeClr val="bg1"/>
                </a:solidFill>
              </a:rPr>
              <a:t>min</a:t>
            </a:r>
            <a:endParaRPr kumimoji="1" lang="ja-JP" altLang="en-US" sz="400" i="1" dirty="0">
              <a:solidFill>
                <a:schemeClr val="bg1"/>
              </a:solidFill>
            </a:endParaRPr>
          </a:p>
        </p:txBody>
      </p:sp>
      <p:sp>
        <p:nvSpPr>
          <p:cNvPr id="727" name="テキスト ボックス 726">
            <a:extLst>
              <a:ext uri="{FF2B5EF4-FFF2-40B4-BE49-F238E27FC236}">
                <a16:creationId xmlns:a16="http://schemas.microsoft.com/office/drawing/2014/main" id="{47BF4735-AE40-6F97-C8E3-71D5C6ABF512}"/>
              </a:ext>
            </a:extLst>
          </p:cNvPr>
          <p:cNvSpPr txBox="1"/>
          <p:nvPr/>
        </p:nvSpPr>
        <p:spPr>
          <a:xfrm>
            <a:off x="5403397" y="2427462"/>
            <a:ext cx="445553" cy="169277"/>
          </a:xfrm>
          <a:prstGeom prst="rect">
            <a:avLst/>
          </a:prstGeom>
          <a:noFill/>
        </p:spPr>
        <p:txBody>
          <a:bodyPr wrap="square" rtlCol="0">
            <a:spAutoFit/>
          </a:bodyPr>
          <a:lstStyle/>
          <a:p>
            <a:r>
              <a:rPr kumimoji="1" lang="en-US" altLang="ja-JP" sz="500" b="1" i="1" dirty="0">
                <a:solidFill>
                  <a:schemeClr val="bg1"/>
                </a:solidFill>
              </a:rPr>
              <a:t>Qty</a:t>
            </a:r>
            <a:endParaRPr kumimoji="1" lang="ja-JP" altLang="en-US" sz="300" b="1" i="1" dirty="0">
              <a:solidFill>
                <a:schemeClr val="bg1"/>
              </a:solidFill>
            </a:endParaRPr>
          </a:p>
        </p:txBody>
      </p:sp>
      <p:sp>
        <p:nvSpPr>
          <p:cNvPr id="728" name="テキスト ボックス 727">
            <a:extLst>
              <a:ext uri="{FF2B5EF4-FFF2-40B4-BE49-F238E27FC236}">
                <a16:creationId xmlns:a16="http://schemas.microsoft.com/office/drawing/2014/main" id="{DCD853CA-5EF8-BD08-07C8-E4F04DB00D9C}"/>
              </a:ext>
            </a:extLst>
          </p:cNvPr>
          <p:cNvSpPr txBox="1"/>
          <p:nvPr/>
        </p:nvSpPr>
        <p:spPr>
          <a:xfrm>
            <a:off x="5383716" y="2608683"/>
            <a:ext cx="597981" cy="169277"/>
          </a:xfrm>
          <a:prstGeom prst="rect">
            <a:avLst/>
          </a:prstGeom>
          <a:noFill/>
        </p:spPr>
        <p:txBody>
          <a:bodyPr wrap="square" rtlCol="0">
            <a:spAutoFit/>
          </a:bodyPr>
          <a:lstStyle/>
          <a:p>
            <a:r>
              <a:rPr kumimoji="1" lang="en-US" altLang="ja-JP" sz="500" b="1" i="1" dirty="0">
                <a:solidFill>
                  <a:schemeClr val="bg1"/>
                </a:solidFill>
              </a:rPr>
              <a:t>Working time</a:t>
            </a:r>
            <a:endParaRPr kumimoji="1" lang="ja-JP" altLang="en-US" sz="300" b="1" i="1" dirty="0">
              <a:solidFill>
                <a:schemeClr val="bg1"/>
              </a:solidFill>
            </a:endParaRPr>
          </a:p>
        </p:txBody>
      </p:sp>
      <p:sp>
        <p:nvSpPr>
          <p:cNvPr id="729" name="テキスト ボックス 728">
            <a:extLst>
              <a:ext uri="{FF2B5EF4-FFF2-40B4-BE49-F238E27FC236}">
                <a16:creationId xmlns:a16="http://schemas.microsoft.com/office/drawing/2014/main" id="{F876111B-EB1B-7374-0A4B-71C9D8366C5E}"/>
              </a:ext>
            </a:extLst>
          </p:cNvPr>
          <p:cNvSpPr txBox="1"/>
          <p:nvPr/>
        </p:nvSpPr>
        <p:spPr>
          <a:xfrm>
            <a:off x="5400916" y="2789359"/>
            <a:ext cx="493769" cy="169277"/>
          </a:xfrm>
          <a:prstGeom prst="rect">
            <a:avLst/>
          </a:prstGeom>
          <a:noFill/>
        </p:spPr>
        <p:txBody>
          <a:bodyPr wrap="square" rtlCol="0">
            <a:spAutoFit/>
          </a:bodyPr>
          <a:lstStyle/>
          <a:p>
            <a:r>
              <a:rPr kumimoji="1" lang="en-US" altLang="ja-JP" sz="500" b="1" i="1" dirty="0">
                <a:solidFill>
                  <a:schemeClr val="bg1"/>
                </a:solidFill>
              </a:rPr>
              <a:t>Stop time</a:t>
            </a:r>
            <a:endParaRPr kumimoji="1" lang="ja-JP" altLang="en-US" sz="300" b="1" i="1" dirty="0">
              <a:solidFill>
                <a:schemeClr val="bg1"/>
              </a:solidFill>
            </a:endParaRPr>
          </a:p>
        </p:txBody>
      </p:sp>
      <p:pic>
        <p:nvPicPr>
          <p:cNvPr id="730" name="図 729">
            <a:extLst>
              <a:ext uri="{FF2B5EF4-FFF2-40B4-BE49-F238E27FC236}">
                <a16:creationId xmlns:a16="http://schemas.microsoft.com/office/drawing/2014/main" id="{AD295867-B432-0268-0B0E-1F16A9527D92}"/>
              </a:ext>
            </a:extLst>
          </p:cNvPr>
          <p:cNvPicPr>
            <a:picLocks noChangeAspect="1"/>
          </p:cNvPicPr>
          <p:nvPr/>
        </p:nvPicPr>
        <p:blipFill>
          <a:blip r:embed="rId4"/>
          <a:stretch>
            <a:fillRect/>
          </a:stretch>
        </p:blipFill>
        <p:spPr>
          <a:xfrm>
            <a:off x="7135369" y="3523236"/>
            <a:ext cx="118559" cy="107421"/>
          </a:xfrm>
          <a:prstGeom prst="rect">
            <a:avLst/>
          </a:prstGeom>
        </p:spPr>
      </p:pic>
      <p:pic>
        <p:nvPicPr>
          <p:cNvPr id="731" name="図 730">
            <a:extLst>
              <a:ext uri="{FF2B5EF4-FFF2-40B4-BE49-F238E27FC236}">
                <a16:creationId xmlns:a16="http://schemas.microsoft.com/office/drawing/2014/main" id="{B630FFD1-095B-9B08-EB48-6DBB1D68F391}"/>
              </a:ext>
            </a:extLst>
          </p:cNvPr>
          <p:cNvPicPr>
            <a:picLocks noChangeAspect="1"/>
          </p:cNvPicPr>
          <p:nvPr/>
        </p:nvPicPr>
        <p:blipFill>
          <a:blip r:embed="rId4"/>
          <a:stretch>
            <a:fillRect/>
          </a:stretch>
        </p:blipFill>
        <p:spPr>
          <a:xfrm>
            <a:off x="7135369" y="3703429"/>
            <a:ext cx="118559" cy="107421"/>
          </a:xfrm>
          <a:prstGeom prst="rect">
            <a:avLst/>
          </a:prstGeom>
        </p:spPr>
      </p:pic>
      <p:pic>
        <p:nvPicPr>
          <p:cNvPr id="732" name="図 731">
            <a:extLst>
              <a:ext uri="{FF2B5EF4-FFF2-40B4-BE49-F238E27FC236}">
                <a16:creationId xmlns:a16="http://schemas.microsoft.com/office/drawing/2014/main" id="{EC378C2C-2C23-C5DC-7E37-10F481C415BA}"/>
              </a:ext>
            </a:extLst>
          </p:cNvPr>
          <p:cNvPicPr>
            <a:picLocks noChangeAspect="1"/>
          </p:cNvPicPr>
          <p:nvPr/>
        </p:nvPicPr>
        <p:blipFill>
          <a:blip r:embed="rId4"/>
          <a:stretch>
            <a:fillRect/>
          </a:stretch>
        </p:blipFill>
        <p:spPr>
          <a:xfrm>
            <a:off x="7114415" y="3883623"/>
            <a:ext cx="70934" cy="59030"/>
          </a:xfrm>
          <a:prstGeom prst="rect">
            <a:avLst/>
          </a:prstGeom>
        </p:spPr>
      </p:pic>
      <p:sp>
        <p:nvSpPr>
          <p:cNvPr id="733" name="テキスト ボックス 732">
            <a:extLst>
              <a:ext uri="{FF2B5EF4-FFF2-40B4-BE49-F238E27FC236}">
                <a16:creationId xmlns:a16="http://schemas.microsoft.com/office/drawing/2014/main" id="{C5FDAC34-2C23-A34A-C704-8D52957A78C2}"/>
              </a:ext>
            </a:extLst>
          </p:cNvPr>
          <p:cNvSpPr txBox="1"/>
          <p:nvPr/>
        </p:nvSpPr>
        <p:spPr>
          <a:xfrm>
            <a:off x="7035899" y="3501664"/>
            <a:ext cx="271228" cy="153888"/>
          </a:xfrm>
          <a:prstGeom prst="rect">
            <a:avLst/>
          </a:prstGeom>
          <a:noFill/>
        </p:spPr>
        <p:txBody>
          <a:bodyPr wrap="none" rtlCol="0">
            <a:spAutoFit/>
          </a:bodyPr>
          <a:lstStyle/>
          <a:p>
            <a:r>
              <a:rPr kumimoji="1" lang="en-US" altLang="ja-JP" sz="400" i="1" dirty="0">
                <a:solidFill>
                  <a:schemeClr val="bg1"/>
                </a:solidFill>
              </a:rPr>
              <a:t>min</a:t>
            </a:r>
            <a:endParaRPr kumimoji="1" lang="ja-JP" altLang="en-US" sz="400" i="1" dirty="0">
              <a:solidFill>
                <a:schemeClr val="bg1"/>
              </a:solidFill>
            </a:endParaRPr>
          </a:p>
        </p:txBody>
      </p:sp>
      <p:sp>
        <p:nvSpPr>
          <p:cNvPr id="734" name="テキスト ボックス 733">
            <a:extLst>
              <a:ext uri="{FF2B5EF4-FFF2-40B4-BE49-F238E27FC236}">
                <a16:creationId xmlns:a16="http://schemas.microsoft.com/office/drawing/2014/main" id="{740FD9BC-1023-3626-29D5-67DD14518E41}"/>
              </a:ext>
            </a:extLst>
          </p:cNvPr>
          <p:cNvSpPr txBox="1"/>
          <p:nvPr/>
        </p:nvSpPr>
        <p:spPr>
          <a:xfrm>
            <a:off x="7035899" y="3682482"/>
            <a:ext cx="271228" cy="153888"/>
          </a:xfrm>
          <a:prstGeom prst="rect">
            <a:avLst/>
          </a:prstGeom>
          <a:noFill/>
        </p:spPr>
        <p:txBody>
          <a:bodyPr wrap="none" rtlCol="0">
            <a:spAutoFit/>
          </a:bodyPr>
          <a:lstStyle/>
          <a:p>
            <a:r>
              <a:rPr kumimoji="1" lang="en-US" altLang="ja-JP" sz="400" i="1" dirty="0">
                <a:solidFill>
                  <a:schemeClr val="bg1"/>
                </a:solidFill>
              </a:rPr>
              <a:t>min</a:t>
            </a:r>
            <a:endParaRPr kumimoji="1" lang="ja-JP" altLang="en-US" sz="400" i="1" dirty="0">
              <a:solidFill>
                <a:schemeClr val="bg1"/>
              </a:solidFill>
            </a:endParaRPr>
          </a:p>
        </p:txBody>
      </p:sp>
      <p:pic>
        <p:nvPicPr>
          <p:cNvPr id="735" name="図 734">
            <a:extLst>
              <a:ext uri="{FF2B5EF4-FFF2-40B4-BE49-F238E27FC236}">
                <a16:creationId xmlns:a16="http://schemas.microsoft.com/office/drawing/2014/main" id="{B3FA1931-98D1-4C96-E8D4-100401DDDAF9}"/>
              </a:ext>
            </a:extLst>
          </p:cNvPr>
          <p:cNvPicPr>
            <a:picLocks noChangeAspect="1"/>
          </p:cNvPicPr>
          <p:nvPr/>
        </p:nvPicPr>
        <p:blipFill>
          <a:blip r:embed="rId7"/>
          <a:stretch>
            <a:fillRect/>
          </a:stretch>
        </p:blipFill>
        <p:spPr>
          <a:xfrm>
            <a:off x="7317413" y="3079690"/>
            <a:ext cx="1048763" cy="888845"/>
          </a:xfrm>
          <a:prstGeom prst="rect">
            <a:avLst/>
          </a:prstGeom>
        </p:spPr>
      </p:pic>
      <p:sp>
        <p:nvSpPr>
          <p:cNvPr id="736" name="テキスト ボックス 735">
            <a:extLst>
              <a:ext uri="{FF2B5EF4-FFF2-40B4-BE49-F238E27FC236}">
                <a16:creationId xmlns:a16="http://schemas.microsoft.com/office/drawing/2014/main" id="{B4006FCF-65D3-5406-7FA6-626A99AC58F5}"/>
              </a:ext>
            </a:extLst>
          </p:cNvPr>
          <p:cNvSpPr txBox="1"/>
          <p:nvPr/>
        </p:nvSpPr>
        <p:spPr>
          <a:xfrm>
            <a:off x="7313047" y="3075528"/>
            <a:ext cx="1105490" cy="246221"/>
          </a:xfrm>
          <a:prstGeom prst="rect">
            <a:avLst/>
          </a:prstGeom>
          <a:noFill/>
        </p:spPr>
        <p:txBody>
          <a:bodyPr wrap="square" rtlCol="0">
            <a:spAutoFit/>
          </a:bodyPr>
          <a:lstStyle/>
          <a:p>
            <a:r>
              <a:rPr kumimoji="1" lang="en-US" altLang="ja-JP" sz="500" b="1" i="1" dirty="0">
                <a:solidFill>
                  <a:schemeClr val="bg1"/>
                </a:solidFill>
              </a:rPr>
              <a:t>Production line A</a:t>
            </a:r>
          </a:p>
          <a:p>
            <a:r>
              <a:rPr kumimoji="1" lang="en-US" altLang="ja-JP" sz="500" b="1" i="1" dirty="0">
                <a:solidFill>
                  <a:schemeClr val="bg1"/>
                </a:solidFill>
              </a:rPr>
              <a:t>Processing machine 1 process</a:t>
            </a:r>
            <a:endParaRPr kumimoji="1" lang="ja-JP" altLang="en-US" sz="300" b="1" i="1" dirty="0">
              <a:solidFill>
                <a:schemeClr val="bg1"/>
              </a:solidFill>
            </a:endParaRPr>
          </a:p>
        </p:txBody>
      </p:sp>
      <p:pic>
        <p:nvPicPr>
          <p:cNvPr id="737" name="図 736">
            <a:extLst>
              <a:ext uri="{FF2B5EF4-FFF2-40B4-BE49-F238E27FC236}">
                <a16:creationId xmlns:a16="http://schemas.microsoft.com/office/drawing/2014/main" id="{B7B056AC-ACAF-F9AB-D7C5-5959045FD1DC}"/>
              </a:ext>
            </a:extLst>
          </p:cNvPr>
          <p:cNvPicPr>
            <a:picLocks noChangeAspect="1"/>
          </p:cNvPicPr>
          <p:nvPr/>
        </p:nvPicPr>
        <p:blipFill>
          <a:blip r:embed="rId3"/>
          <a:stretch>
            <a:fillRect/>
          </a:stretch>
        </p:blipFill>
        <p:spPr>
          <a:xfrm>
            <a:off x="7331430" y="3106037"/>
            <a:ext cx="640135" cy="198768"/>
          </a:xfrm>
          <a:prstGeom prst="rect">
            <a:avLst/>
          </a:prstGeom>
        </p:spPr>
      </p:pic>
      <p:pic>
        <p:nvPicPr>
          <p:cNvPr id="738" name="図 737">
            <a:extLst>
              <a:ext uri="{FF2B5EF4-FFF2-40B4-BE49-F238E27FC236}">
                <a16:creationId xmlns:a16="http://schemas.microsoft.com/office/drawing/2014/main" id="{A2BB70D6-165D-505A-339D-77608F0F4B25}"/>
              </a:ext>
            </a:extLst>
          </p:cNvPr>
          <p:cNvPicPr>
            <a:picLocks noChangeAspect="1"/>
          </p:cNvPicPr>
          <p:nvPr/>
        </p:nvPicPr>
        <p:blipFill>
          <a:blip r:embed="rId4"/>
          <a:stretch>
            <a:fillRect/>
          </a:stretch>
        </p:blipFill>
        <p:spPr>
          <a:xfrm>
            <a:off x="7544808" y="3331928"/>
            <a:ext cx="426757" cy="132249"/>
          </a:xfrm>
          <a:prstGeom prst="rect">
            <a:avLst/>
          </a:prstGeom>
        </p:spPr>
      </p:pic>
      <p:pic>
        <p:nvPicPr>
          <p:cNvPr id="739" name="図 738">
            <a:extLst>
              <a:ext uri="{FF2B5EF4-FFF2-40B4-BE49-F238E27FC236}">
                <a16:creationId xmlns:a16="http://schemas.microsoft.com/office/drawing/2014/main" id="{EEA832CD-B0C3-E7F9-0D43-59C7E798D359}"/>
              </a:ext>
            </a:extLst>
          </p:cNvPr>
          <p:cNvPicPr>
            <a:picLocks noChangeAspect="1"/>
          </p:cNvPicPr>
          <p:nvPr/>
        </p:nvPicPr>
        <p:blipFill>
          <a:blip r:embed="rId4"/>
          <a:stretch>
            <a:fillRect/>
          </a:stretch>
        </p:blipFill>
        <p:spPr>
          <a:xfrm>
            <a:off x="7544808" y="3512121"/>
            <a:ext cx="396690" cy="132249"/>
          </a:xfrm>
          <a:prstGeom prst="rect">
            <a:avLst/>
          </a:prstGeom>
        </p:spPr>
      </p:pic>
      <p:pic>
        <p:nvPicPr>
          <p:cNvPr id="740" name="図 739">
            <a:extLst>
              <a:ext uri="{FF2B5EF4-FFF2-40B4-BE49-F238E27FC236}">
                <a16:creationId xmlns:a16="http://schemas.microsoft.com/office/drawing/2014/main" id="{4958DE2D-E00B-96BC-535B-1D273429BA9C}"/>
              </a:ext>
            </a:extLst>
          </p:cNvPr>
          <p:cNvPicPr>
            <a:picLocks noChangeAspect="1"/>
          </p:cNvPicPr>
          <p:nvPr/>
        </p:nvPicPr>
        <p:blipFill>
          <a:blip r:embed="rId4"/>
          <a:stretch>
            <a:fillRect/>
          </a:stretch>
        </p:blipFill>
        <p:spPr>
          <a:xfrm>
            <a:off x="7544808" y="3692314"/>
            <a:ext cx="396690" cy="132249"/>
          </a:xfrm>
          <a:prstGeom prst="rect">
            <a:avLst/>
          </a:prstGeom>
        </p:spPr>
      </p:pic>
      <p:pic>
        <p:nvPicPr>
          <p:cNvPr id="741" name="図 740">
            <a:extLst>
              <a:ext uri="{FF2B5EF4-FFF2-40B4-BE49-F238E27FC236}">
                <a16:creationId xmlns:a16="http://schemas.microsoft.com/office/drawing/2014/main" id="{F4777994-FEAE-89EC-7E4F-EA42C0872A88}"/>
              </a:ext>
            </a:extLst>
          </p:cNvPr>
          <p:cNvPicPr>
            <a:picLocks noChangeAspect="1"/>
          </p:cNvPicPr>
          <p:nvPr/>
        </p:nvPicPr>
        <p:blipFill>
          <a:blip r:embed="rId4"/>
          <a:stretch>
            <a:fillRect/>
          </a:stretch>
        </p:blipFill>
        <p:spPr>
          <a:xfrm>
            <a:off x="8191238" y="3512121"/>
            <a:ext cx="118559" cy="107421"/>
          </a:xfrm>
          <a:prstGeom prst="rect">
            <a:avLst/>
          </a:prstGeom>
        </p:spPr>
      </p:pic>
      <p:pic>
        <p:nvPicPr>
          <p:cNvPr id="742" name="図 741">
            <a:extLst>
              <a:ext uri="{FF2B5EF4-FFF2-40B4-BE49-F238E27FC236}">
                <a16:creationId xmlns:a16="http://schemas.microsoft.com/office/drawing/2014/main" id="{07441780-2BD4-7118-ACC5-0E0C94B2F346}"/>
              </a:ext>
            </a:extLst>
          </p:cNvPr>
          <p:cNvPicPr>
            <a:picLocks noChangeAspect="1"/>
          </p:cNvPicPr>
          <p:nvPr/>
        </p:nvPicPr>
        <p:blipFill>
          <a:blip r:embed="rId4"/>
          <a:stretch>
            <a:fillRect/>
          </a:stretch>
        </p:blipFill>
        <p:spPr>
          <a:xfrm>
            <a:off x="8191238" y="3692314"/>
            <a:ext cx="118559" cy="107421"/>
          </a:xfrm>
          <a:prstGeom prst="rect">
            <a:avLst/>
          </a:prstGeom>
        </p:spPr>
      </p:pic>
      <p:pic>
        <p:nvPicPr>
          <p:cNvPr id="743" name="図 742">
            <a:extLst>
              <a:ext uri="{FF2B5EF4-FFF2-40B4-BE49-F238E27FC236}">
                <a16:creationId xmlns:a16="http://schemas.microsoft.com/office/drawing/2014/main" id="{912EE897-3E83-4841-0405-631D257D1990}"/>
              </a:ext>
            </a:extLst>
          </p:cNvPr>
          <p:cNvPicPr>
            <a:picLocks noChangeAspect="1"/>
          </p:cNvPicPr>
          <p:nvPr/>
        </p:nvPicPr>
        <p:blipFill>
          <a:blip r:embed="rId4"/>
          <a:stretch>
            <a:fillRect/>
          </a:stretch>
        </p:blipFill>
        <p:spPr>
          <a:xfrm>
            <a:off x="8170284" y="3872508"/>
            <a:ext cx="70934" cy="59030"/>
          </a:xfrm>
          <a:prstGeom prst="rect">
            <a:avLst/>
          </a:prstGeom>
        </p:spPr>
      </p:pic>
      <p:sp>
        <p:nvSpPr>
          <p:cNvPr id="744" name="テキスト ボックス 743">
            <a:extLst>
              <a:ext uri="{FF2B5EF4-FFF2-40B4-BE49-F238E27FC236}">
                <a16:creationId xmlns:a16="http://schemas.microsoft.com/office/drawing/2014/main" id="{7A3F5E1C-48E3-1433-C92F-599998C9E5A1}"/>
              </a:ext>
            </a:extLst>
          </p:cNvPr>
          <p:cNvSpPr txBox="1"/>
          <p:nvPr/>
        </p:nvSpPr>
        <p:spPr>
          <a:xfrm>
            <a:off x="8091768" y="3490549"/>
            <a:ext cx="271228" cy="153888"/>
          </a:xfrm>
          <a:prstGeom prst="rect">
            <a:avLst/>
          </a:prstGeom>
          <a:noFill/>
        </p:spPr>
        <p:txBody>
          <a:bodyPr wrap="none" rtlCol="0">
            <a:spAutoFit/>
          </a:bodyPr>
          <a:lstStyle/>
          <a:p>
            <a:r>
              <a:rPr kumimoji="1" lang="en-US" altLang="ja-JP" sz="400" i="1" dirty="0">
                <a:solidFill>
                  <a:schemeClr val="bg1"/>
                </a:solidFill>
              </a:rPr>
              <a:t>min</a:t>
            </a:r>
            <a:endParaRPr kumimoji="1" lang="ja-JP" altLang="en-US" sz="400" i="1" dirty="0">
              <a:solidFill>
                <a:schemeClr val="bg1"/>
              </a:solidFill>
            </a:endParaRPr>
          </a:p>
        </p:txBody>
      </p:sp>
      <p:sp>
        <p:nvSpPr>
          <p:cNvPr id="745" name="テキスト ボックス 744">
            <a:extLst>
              <a:ext uri="{FF2B5EF4-FFF2-40B4-BE49-F238E27FC236}">
                <a16:creationId xmlns:a16="http://schemas.microsoft.com/office/drawing/2014/main" id="{A450FE07-FB21-F802-279D-5A88C0840D30}"/>
              </a:ext>
            </a:extLst>
          </p:cNvPr>
          <p:cNvSpPr txBox="1"/>
          <p:nvPr/>
        </p:nvSpPr>
        <p:spPr>
          <a:xfrm>
            <a:off x="8091768" y="3671367"/>
            <a:ext cx="271228" cy="153888"/>
          </a:xfrm>
          <a:prstGeom prst="rect">
            <a:avLst/>
          </a:prstGeom>
          <a:noFill/>
        </p:spPr>
        <p:txBody>
          <a:bodyPr wrap="none" rtlCol="0">
            <a:spAutoFit/>
          </a:bodyPr>
          <a:lstStyle/>
          <a:p>
            <a:r>
              <a:rPr kumimoji="1" lang="en-US" altLang="ja-JP" sz="400" i="1" dirty="0">
                <a:solidFill>
                  <a:schemeClr val="bg1"/>
                </a:solidFill>
              </a:rPr>
              <a:t>min</a:t>
            </a:r>
            <a:endParaRPr kumimoji="1" lang="ja-JP" altLang="en-US" sz="400" i="1" dirty="0">
              <a:solidFill>
                <a:schemeClr val="bg1"/>
              </a:solidFill>
            </a:endParaRPr>
          </a:p>
        </p:txBody>
      </p:sp>
      <p:sp>
        <p:nvSpPr>
          <p:cNvPr id="746" name="テキスト ボックス 745">
            <a:extLst>
              <a:ext uri="{FF2B5EF4-FFF2-40B4-BE49-F238E27FC236}">
                <a16:creationId xmlns:a16="http://schemas.microsoft.com/office/drawing/2014/main" id="{EA6722C2-68E9-4391-FFD6-E70719D12A0A}"/>
              </a:ext>
            </a:extLst>
          </p:cNvPr>
          <p:cNvSpPr txBox="1"/>
          <p:nvPr/>
        </p:nvSpPr>
        <p:spPr>
          <a:xfrm>
            <a:off x="7265267" y="3058093"/>
            <a:ext cx="1105490" cy="246221"/>
          </a:xfrm>
          <a:prstGeom prst="rect">
            <a:avLst/>
          </a:prstGeom>
          <a:noFill/>
        </p:spPr>
        <p:txBody>
          <a:bodyPr wrap="square" rtlCol="0">
            <a:spAutoFit/>
          </a:bodyPr>
          <a:lstStyle/>
          <a:p>
            <a:r>
              <a:rPr kumimoji="1" lang="en-US" altLang="ja-JP" sz="500" b="1" i="1" dirty="0">
                <a:solidFill>
                  <a:schemeClr val="bg1"/>
                </a:solidFill>
              </a:rPr>
              <a:t>Production line A</a:t>
            </a:r>
          </a:p>
          <a:p>
            <a:r>
              <a:rPr kumimoji="1" lang="en-US" altLang="ja-JP" sz="500" b="1" i="1" dirty="0">
                <a:solidFill>
                  <a:schemeClr val="bg1"/>
                </a:solidFill>
              </a:rPr>
              <a:t>Processing machine 1 process</a:t>
            </a:r>
            <a:endParaRPr kumimoji="1" lang="ja-JP" altLang="en-US" sz="300" b="1" i="1" dirty="0">
              <a:solidFill>
                <a:schemeClr val="bg1"/>
              </a:solidFill>
            </a:endParaRPr>
          </a:p>
        </p:txBody>
      </p:sp>
      <p:pic>
        <p:nvPicPr>
          <p:cNvPr id="747" name="図 746">
            <a:extLst>
              <a:ext uri="{FF2B5EF4-FFF2-40B4-BE49-F238E27FC236}">
                <a16:creationId xmlns:a16="http://schemas.microsoft.com/office/drawing/2014/main" id="{60C17333-CF3E-059E-2457-4A2C9553A6BF}"/>
              </a:ext>
            </a:extLst>
          </p:cNvPr>
          <p:cNvPicPr>
            <a:picLocks noChangeAspect="1"/>
          </p:cNvPicPr>
          <p:nvPr/>
        </p:nvPicPr>
        <p:blipFill>
          <a:blip r:embed="rId15"/>
          <a:stretch>
            <a:fillRect/>
          </a:stretch>
        </p:blipFill>
        <p:spPr>
          <a:xfrm>
            <a:off x="7308638" y="3050785"/>
            <a:ext cx="1061632" cy="918065"/>
          </a:xfrm>
          <a:prstGeom prst="rect">
            <a:avLst/>
          </a:prstGeom>
        </p:spPr>
      </p:pic>
      <p:sp>
        <p:nvSpPr>
          <p:cNvPr id="748" name="テキスト ボックス 747">
            <a:extLst>
              <a:ext uri="{FF2B5EF4-FFF2-40B4-BE49-F238E27FC236}">
                <a16:creationId xmlns:a16="http://schemas.microsoft.com/office/drawing/2014/main" id="{134124E7-BE7E-0CB4-D832-85E3A6FF7D0A}"/>
              </a:ext>
            </a:extLst>
          </p:cNvPr>
          <p:cNvSpPr txBox="1"/>
          <p:nvPr/>
        </p:nvSpPr>
        <p:spPr>
          <a:xfrm>
            <a:off x="7304886" y="3064680"/>
            <a:ext cx="1105490" cy="246221"/>
          </a:xfrm>
          <a:prstGeom prst="rect">
            <a:avLst/>
          </a:prstGeom>
          <a:noFill/>
        </p:spPr>
        <p:txBody>
          <a:bodyPr wrap="square" rtlCol="0">
            <a:spAutoFit/>
          </a:bodyPr>
          <a:lstStyle/>
          <a:p>
            <a:r>
              <a:rPr kumimoji="1" lang="en-US" altLang="ja-JP" sz="500" b="1" i="1" dirty="0">
                <a:solidFill>
                  <a:schemeClr val="bg1"/>
                </a:solidFill>
              </a:rPr>
              <a:t>Production line A</a:t>
            </a:r>
          </a:p>
          <a:p>
            <a:r>
              <a:rPr kumimoji="1" lang="en-US" altLang="ja-JP" sz="500" b="1" i="1" dirty="0">
                <a:solidFill>
                  <a:schemeClr val="bg1"/>
                </a:solidFill>
              </a:rPr>
              <a:t>Processing machine 1 process</a:t>
            </a:r>
            <a:endParaRPr kumimoji="1" lang="ja-JP" altLang="en-US" sz="300" b="1" i="1" dirty="0">
              <a:solidFill>
                <a:schemeClr val="bg1"/>
              </a:solidFill>
            </a:endParaRPr>
          </a:p>
        </p:txBody>
      </p:sp>
      <p:pic>
        <p:nvPicPr>
          <p:cNvPr id="749" name="図 748">
            <a:extLst>
              <a:ext uri="{FF2B5EF4-FFF2-40B4-BE49-F238E27FC236}">
                <a16:creationId xmlns:a16="http://schemas.microsoft.com/office/drawing/2014/main" id="{9B4F6947-E0E7-034B-7394-F37C5ECED871}"/>
              </a:ext>
            </a:extLst>
          </p:cNvPr>
          <p:cNvPicPr>
            <a:picLocks noChangeAspect="1"/>
          </p:cNvPicPr>
          <p:nvPr/>
        </p:nvPicPr>
        <p:blipFill>
          <a:blip r:embed="rId3"/>
          <a:stretch>
            <a:fillRect/>
          </a:stretch>
        </p:blipFill>
        <p:spPr>
          <a:xfrm>
            <a:off x="6275228" y="4029770"/>
            <a:ext cx="640135" cy="198768"/>
          </a:xfrm>
          <a:prstGeom prst="rect">
            <a:avLst/>
          </a:prstGeom>
        </p:spPr>
      </p:pic>
      <p:pic>
        <p:nvPicPr>
          <p:cNvPr id="750" name="図 749">
            <a:extLst>
              <a:ext uri="{FF2B5EF4-FFF2-40B4-BE49-F238E27FC236}">
                <a16:creationId xmlns:a16="http://schemas.microsoft.com/office/drawing/2014/main" id="{E5A9AF50-3B80-2FE8-6211-C06FF26ACD79}"/>
              </a:ext>
            </a:extLst>
          </p:cNvPr>
          <p:cNvPicPr>
            <a:picLocks noChangeAspect="1"/>
          </p:cNvPicPr>
          <p:nvPr/>
        </p:nvPicPr>
        <p:blipFill>
          <a:blip r:embed="rId4"/>
          <a:stretch>
            <a:fillRect/>
          </a:stretch>
        </p:blipFill>
        <p:spPr>
          <a:xfrm>
            <a:off x="6488606" y="4255661"/>
            <a:ext cx="426757" cy="132249"/>
          </a:xfrm>
          <a:prstGeom prst="rect">
            <a:avLst/>
          </a:prstGeom>
        </p:spPr>
      </p:pic>
      <p:pic>
        <p:nvPicPr>
          <p:cNvPr id="751" name="図 750">
            <a:extLst>
              <a:ext uri="{FF2B5EF4-FFF2-40B4-BE49-F238E27FC236}">
                <a16:creationId xmlns:a16="http://schemas.microsoft.com/office/drawing/2014/main" id="{50E6A026-52F4-9CEF-7850-3EA6BE385EC6}"/>
              </a:ext>
            </a:extLst>
          </p:cNvPr>
          <p:cNvPicPr>
            <a:picLocks noChangeAspect="1"/>
          </p:cNvPicPr>
          <p:nvPr/>
        </p:nvPicPr>
        <p:blipFill>
          <a:blip r:embed="rId4"/>
          <a:stretch>
            <a:fillRect/>
          </a:stretch>
        </p:blipFill>
        <p:spPr>
          <a:xfrm>
            <a:off x="6488606" y="4435854"/>
            <a:ext cx="396690" cy="132249"/>
          </a:xfrm>
          <a:prstGeom prst="rect">
            <a:avLst/>
          </a:prstGeom>
        </p:spPr>
      </p:pic>
      <p:pic>
        <p:nvPicPr>
          <p:cNvPr id="752" name="図 751">
            <a:extLst>
              <a:ext uri="{FF2B5EF4-FFF2-40B4-BE49-F238E27FC236}">
                <a16:creationId xmlns:a16="http://schemas.microsoft.com/office/drawing/2014/main" id="{5B60C180-BDEF-EF72-94CE-C09D677C72D1}"/>
              </a:ext>
            </a:extLst>
          </p:cNvPr>
          <p:cNvPicPr>
            <a:picLocks noChangeAspect="1"/>
          </p:cNvPicPr>
          <p:nvPr/>
        </p:nvPicPr>
        <p:blipFill>
          <a:blip r:embed="rId4"/>
          <a:stretch>
            <a:fillRect/>
          </a:stretch>
        </p:blipFill>
        <p:spPr>
          <a:xfrm>
            <a:off x="6488606" y="4616047"/>
            <a:ext cx="396690" cy="132249"/>
          </a:xfrm>
          <a:prstGeom prst="rect">
            <a:avLst/>
          </a:prstGeom>
        </p:spPr>
      </p:pic>
      <p:pic>
        <p:nvPicPr>
          <p:cNvPr id="753" name="図 752">
            <a:extLst>
              <a:ext uri="{FF2B5EF4-FFF2-40B4-BE49-F238E27FC236}">
                <a16:creationId xmlns:a16="http://schemas.microsoft.com/office/drawing/2014/main" id="{F32CA868-B53E-9512-6CBE-EC7690B216E5}"/>
              </a:ext>
            </a:extLst>
          </p:cNvPr>
          <p:cNvPicPr>
            <a:picLocks noChangeAspect="1"/>
          </p:cNvPicPr>
          <p:nvPr/>
        </p:nvPicPr>
        <p:blipFill>
          <a:blip r:embed="rId4"/>
          <a:stretch>
            <a:fillRect/>
          </a:stretch>
        </p:blipFill>
        <p:spPr>
          <a:xfrm>
            <a:off x="7135036" y="4435854"/>
            <a:ext cx="118559" cy="107421"/>
          </a:xfrm>
          <a:prstGeom prst="rect">
            <a:avLst/>
          </a:prstGeom>
        </p:spPr>
      </p:pic>
      <p:pic>
        <p:nvPicPr>
          <p:cNvPr id="754" name="図 753">
            <a:extLst>
              <a:ext uri="{FF2B5EF4-FFF2-40B4-BE49-F238E27FC236}">
                <a16:creationId xmlns:a16="http://schemas.microsoft.com/office/drawing/2014/main" id="{09B5E739-2AAC-F265-AA67-EC6D9D978B31}"/>
              </a:ext>
            </a:extLst>
          </p:cNvPr>
          <p:cNvPicPr>
            <a:picLocks noChangeAspect="1"/>
          </p:cNvPicPr>
          <p:nvPr/>
        </p:nvPicPr>
        <p:blipFill>
          <a:blip r:embed="rId4"/>
          <a:stretch>
            <a:fillRect/>
          </a:stretch>
        </p:blipFill>
        <p:spPr>
          <a:xfrm>
            <a:off x="7135036" y="4616047"/>
            <a:ext cx="118559" cy="107421"/>
          </a:xfrm>
          <a:prstGeom prst="rect">
            <a:avLst/>
          </a:prstGeom>
        </p:spPr>
      </p:pic>
      <p:pic>
        <p:nvPicPr>
          <p:cNvPr id="755" name="図 754">
            <a:extLst>
              <a:ext uri="{FF2B5EF4-FFF2-40B4-BE49-F238E27FC236}">
                <a16:creationId xmlns:a16="http://schemas.microsoft.com/office/drawing/2014/main" id="{8632239D-52FD-EC93-E4BA-77A3757E6273}"/>
              </a:ext>
            </a:extLst>
          </p:cNvPr>
          <p:cNvPicPr>
            <a:picLocks noChangeAspect="1"/>
          </p:cNvPicPr>
          <p:nvPr/>
        </p:nvPicPr>
        <p:blipFill>
          <a:blip r:embed="rId4"/>
          <a:stretch>
            <a:fillRect/>
          </a:stretch>
        </p:blipFill>
        <p:spPr>
          <a:xfrm>
            <a:off x="7114082" y="4796241"/>
            <a:ext cx="70934" cy="59030"/>
          </a:xfrm>
          <a:prstGeom prst="rect">
            <a:avLst/>
          </a:prstGeom>
        </p:spPr>
      </p:pic>
      <p:sp>
        <p:nvSpPr>
          <p:cNvPr id="756" name="テキスト ボックス 755">
            <a:extLst>
              <a:ext uri="{FF2B5EF4-FFF2-40B4-BE49-F238E27FC236}">
                <a16:creationId xmlns:a16="http://schemas.microsoft.com/office/drawing/2014/main" id="{9E3DFAB4-062F-185E-DF36-F38F64B6150C}"/>
              </a:ext>
            </a:extLst>
          </p:cNvPr>
          <p:cNvSpPr txBox="1"/>
          <p:nvPr/>
        </p:nvSpPr>
        <p:spPr>
          <a:xfrm>
            <a:off x="7035566" y="4414282"/>
            <a:ext cx="271228" cy="153888"/>
          </a:xfrm>
          <a:prstGeom prst="rect">
            <a:avLst/>
          </a:prstGeom>
          <a:noFill/>
        </p:spPr>
        <p:txBody>
          <a:bodyPr wrap="none" rtlCol="0">
            <a:spAutoFit/>
          </a:bodyPr>
          <a:lstStyle/>
          <a:p>
            <a:r>
              <a:rPr kumimoji="1" lang="en-US" altLang="ja-JP" sz="400" i="1" dirty="0">
                <a:solidFill>
                  <a:schemeClr val="bg1"/>
                </a:solidFill>
              </a:rPr>
              <a:t>min</a:t>
            </a:r>
            <a:endParaRPr kumimoji="1" lang="ja-JP" altLang="en-US" sz="400" i="1" dirty="0">
              <a:solidFill>
                <a:schemeClr val="bg1"/>
              </a:solidFill>
            </a:endParaRPr>
          </a:p>
        </p:txBody>
      </p:sp>
      <p:sp>
        <p:nvSpPr>
          <p:cNvPr id="757" name="テキスト ボックス 756">
            <a:extLst>
              <a:ext uri="{FF2B5EF4-FFF2-40B4-BE49-F238E27FC236}">
                <a16:creationId xmlns:a16="http://schemas.microsoft.com/office/drawing/2014/main" id="{84AD052F-C11F-5688-7FF0-3E8291DC8437}"/>
              </a:ext>
            </a:extLst>
          </p:cNvPr>
          <p:cNvSpPr txBox="1"/>
          <p:nvPr/>
        </p:nvSpPr>
        <p:spPr>
          <a:xfrm>
            <a:off x="7035566" y="4595100"/>
            <a:ext cx="271228" cy="153888"/>
          </a:xfrm>
          <a:prstGeom prst="rect">
            <a:avLst/>
          </a:prstGeom>
          <a:noFill/>
        </p:spPr>
        <p:txBody>
          <a:bodyPr wrap="none" rtlCol="0">
            <a:spAutoFit/>
          </a:bodyPr>
          <a:lstStyle/>
          <a:p>
            <a:r>
              <a:rPr kumimoji="1" lang="en-US" altLang="ja-JP" sz="400" i="1" dirty="0">
                <a:solidFill>
                  <a:schemeClr val="bg1"/>
                </a:solidFill>
              </a:rPr>
              <a:t>min</a:t>
            </a:r>
            <a:endParaRPr kumimoji="1" lang="ja-JP" altLang="en-US" sz="400" i="1" dirty="0">
              <a:solidFill>
                <a:schemeClr val="bg1"/>
              </a:solidFill>
            </a:endParaRPr>
          </a:p>
        </p:txBody>
      </p:sp>
      <p:sp>
        <p:nvSpPr>
          <p:cNvPr id="758" name="テキスト ボックス 757">
            <a:extLst>
              <a:ext uri="{FF2B5EF4-FFF2-40B4-BE49-F238E27FC236}">
                <a16:creationId xmlns:a16="http://schemas.microsoft.com/office/drawing/2014/main" id="{CB8987A9-140E-E466-2AC7-65F7F39A302D}"/>
              </a:ext>
            </a:extLst>
          </p:cNvPr>
          <p:cNvSpPr txBox="1"/>
          <p:nvPr/>
        </p:nvSpPr>
        <p:spPr>
          <a:xfrm>
            <a:off x="6209065" y="3981826"/>
            <a:ext cx="1105490" cy="246221"/>
          </a:xfrm>
          <a:prstGeom prst="rect">
            <a:avLst/>
          </a:prstGeom>
          <a:noFill/>
        </p:spPr>
        <p:txBody>
          <a:bodyPr wrap="square" rtlCol="0">
            <a:spAutoFit/>
          </a:bodyPr>
          <a:lstStyle/>
          <a:p>
            <a:r>
              <a:rPr kumimoji="1" lang="en-US" altLang="ja-JP" sz="500" b="1" i="1" dirty="0">
                <a:solidFill>
                  <a:schemeClr val="bg1"/>
                </a:solidFill>
              </a:rPr>
              <a:t>Production line A</a:t>
            </a:r>
          </a:p>
          <a:p>
            <a:r>
              <a:rPr kumimoji="1" lang="en-US" altLang="ja-JP" sz="500" b="1" i="1" dirty="0">
                <a:solidFill>
                  <a:schemeClr val="bg1"/>
                </a:solidFill>
              </a:rPr>
              <a:t>Processing machine 1 process</a:t>
            </a:r>
            <a:endParaRPr kumimoji="1" lang="ja-JP" altLang="en-US" sz="300" b="1" i="1" dirty="0">
              <a:solidFill>
                <a:schemeClr val="bg1"/>
              </a:solidFill>
            </a:endParaRPr>
          </a:p>
        </p:txBody>
      </p:sp>
      <p:pic>
        <p:nvPicPr>
          <p:cNvPr id="759" name="図 758">
            <a:extLst>
              <a:ext uri="{FF2B5EF4-FFF2-40B4-BE49-F238E27FC236}">
                <a16:creationId xmlns:a16="http://schemas.microsoft.com/office/drawing/2014/main" id="{EDBD9DDD-5E96-846E-043A-DAC11141DA0C}"/>
              </a:ext>
            </a:extLst>
          </p:cNvPr>
          <p:cNvPicPr>
            <a:picLocks noChangeAspect="1"/>
          </p:cNvPicPr>
          <p:nvPr/>
        </p:nvPicPr>
        <p:blipFill>
          <a:blip r:embed="rId7"/>
          <a:stretch>
            <a:fillRect/>
          </a:stretch>
        </p:blipFill>
        <p:spPr>
          <a:xfrm>
            <a:off x="7317080" y="3992308"/>
            <a:ext cx="1048763" cy="888845"/>
          </a:xfrm>
          <a:prstGeom prst="rect">
            <a:avLst/>
          </a:prstGeom>
        </p:spPr>
      </p:pic>
      <p:sp>
        <p:nvSpPr>
          <p:cNvPr id="760" name="テキスト ボックス 759">
            <a:extLst>
              <a:ext uri="{FF2B5EF4-FFF2-40B4-BE49-F238E27FC236}">
                <a16:creationId xmlns:a16="http://schemas.microsoft.com/office/drawing/2014/main" id="{046D6D8C-A98B-2675-98A1-2619CF34C6BD}"/>
              </a:ext>
            </a:extLst>
          </p:cNvPr>
          <p:cNvSpPr txBox="1"/>
          <p:nvPr/>
        </p:nvSpPr>
        <p:spPr>
          <a:xfrm>
            <a:off x="7312714" y="3988146"/>
            <a:ext cx="1105490" cy="246221"/>
          </a:xfrm>
          <a:prstGeom prst="rect">
            <a:avLst/>
          </a:prstGeom>
          <a:noFill/>
        </p:spPr>
        <p:txBody>
          <a:bodyPr wrap="square" rtlCol="0">
            <a:spAutoFit/>
          </a:bodyPr>
          <a:lstStyle/>
          <a:p>
            <a:r>
              <a:rPr kumimoji="1" lang="en-US" altLang="ja-JP" sz="500" b="1" i="1" dirty="0">
                <a:solidFill>
                  <a:schemeClr val="bg1"/>
                </a:solidFill>
              </a:rPr>
              <a:t>Production line A</a:t>
            </a:r>
          </a:p>
          <a:p>
            <a:r>
              <a:rPr kumimoji="1" lang="en-US" altLang="ja-JP" sz="500" b="1" i="1" dirty="0">
                <a:solidFill>
                  <a:schemeClr val="bg1"/>
                </a:solidFill>
              </a:rPr>
              <a:t>Processing machine 1 process</a:t>
            </a:r>
            <a:endParaRPr kumimoji="1" lang="ja-JP" altLang="en-US" sz="300" b="1" i="1" dirty="0">
              <a:solidFill>
                <a:schemeClr val="bg1"/>
              </a:solidFill>
            </a:endParaRPr>
          </a:p>
        </p:txBody>
      </p:sp>
      <p:pic>
        <p:nvPicPr>
          <p:cNvPr id="761" name="図 760">
            <a:extLst>
              <a:ext uri="{FF2B5EF4-FFF2-40B4-BE49-F238E27FC236}">
                <a16:creationId xmlns:a16="http://schemas.microsoft.com/office/drawing/2014/main" id="{D57F6B7A-06C2-EB7C-0983-F3E5579C24B3}"/>
              </a:ext>
            </a:extLst>
          </p:cNvPr>
          <p:cNvPicPr>
            <a:picLocks noChangeAspect="1"/>
          </p:cNvPicPr>
          <p:nvPr/>
        </p:nvPicPr>
        <p:blipFill>
          <a:blip r:embed="rId7"/>
          <a:stretch>
            <a:fillRect/>
          </a:stretch>
        </p:blipFill>
        <p:spPr>
          <a:xfrm>
            <a:off x="6263985" y="4897603"/>
            <a:ext cx="1048763" cy="888845"/>
          </a:xfrm>
          <a:prstGeom prst="rect">
            <a:avLst/>
          </a:prstGeom>
        </p:spPr>
      </p:pic>
      <p:sp>
        <p:nvSpPr>
          <p:cNvPr id="762" name="テキスト ボックス 761">
            <a:extLst>
              <a:ext uri="{FF2B5EF4-FFF2-40B4-BE49-F238E27FC236}">
                <a16:creationId xmlns:a16="http://schemas.microsoft.com/office/drawing/2014/main" id="{A9864351-39CC-8790-92CE-72ED1F1AB681}"/>
              </a:ext>
            </a:extLst>
          </p:cNvPr>
          <p:cNvSpPr txBox="1"/>
          <p:nvPr/>
        </p:nvSpPr>
        <p:spPr>
          <a:xfrm>
            <a:off x="6259619" y="4893441"/>
            <a:ext cx="1105490" cy="246221"/>
          </a:xfrm>
          <a:prstGeom prst="rect">
            <a:avLst/>
          </a:prstGeom>
          <a:noFill/>
        </p:spPr>
        <p:txBody>
          <a:bodyPr wrap="square" rtlCol="0">
            <a:spAutoFit/>
          </a:bodyPr>
          <a:lstStyle/>
          <a:p>
            <a:r>
              <a:rPr kumimoji="1" lang="en-US" altLang="ja-JP" sz="500" b="1" i="1" dirty="0">
                <a:solidFill>
                  <a:schemeClr val="bg1"/>
                </a:solidFill>
              </a:rPr>
              <a:t>Production line A</a:t>
            </a:r>
          </a:p>
          <a:p>
            <a:r>
              <a:rPr kumimoji="1" lang="en-US" altLang="ja-JP" sz="500" b="1" i="1" dirty="0">
                <a:solidFill>
                  <a:schemeClr val="bg1"/>
                </a:solidFill>
              </a:rPr>
              <a:t>Processing machine 1 process</a:t>
            </a:r>
            <a:endParaRPr kumimoji="1" lang="ja-JP" altLang="en-US" sz="300" b="1" i="1" dirty="0">
              <a:solidFill>
                <a:schemeClr val="bg1"/>
              </a:solidFill>
            </a:endParaRPr>
          </a:p>
        </p:txBody>
      </p:sp>
      <p:pic>
        <p:nvPicPr>
          <p:cNvPr id="763" name="図 762">
            <a:extLst>
              <a:ext uri="{FF2B5EF4-FFF2-40B4-BE49-F238E27FC236}">
                <a16:creationId xmlns:a16="http://schemas.microsoft.com/office/drawing/2014/main" id="{B9C7F08E-3B50-48AA-E9ED-2C197D7973AF}"/>
              </a:ext>
            </a:extLst>
          </p:cNvPr>
          <p:cNvPicPr>
            <a:picLocks noChangeAspect="1"/>
          </p:cNvPicPr>
          <p:nvPr/>
        </p:nvPicPr>
        <p:blipFill>
          <a:blip r:embed="rId7"/>
          <a:stretch>
            <a:fillRect/>
          </a:stretch>
        </p:blipFill>
        <p:spPr>
          <a:xfrm>
            <a:off x="7319544" y="4899270"/>
            <a:ext cx="1048763" cy="888845"/>
          </a:xfrm>
          <a:prstGeom prst="rect">
            <a:avLst/>
          </a:prstGeom>
        </p:spPr>
      </p:pic>
      <p:sp>
        <p:nvSpPr>
          <p:cNvPr id="764" name="テキスト ボックス 763">
            <a:extLst>
              <a:ext uri="{FF2B5EF4-FFF2-40B4-BE49-F238E27FC236}">
                <a16:creationId xmlns:a16="http://schemas.microsoft.com/office/drawing/2014/main" id="{7B0650D2-872A-3137-431A-1CD25FB00750}"/>
              </a:ext>
            </a:extLst>
          </p:cNvPr>
          <p:cNvSpPr txBox="1"/>
          <p:nvPr/>
        </p:nvSpPr>
        <p:spPr>
          <a:xfrm>
            <a:off x="7315178" y="4895108"/>
            <a:ext cx="1105490" cy="246221"/>
          </a:xfrm>
          <a:prstGeom prst="rect">
            <a:avLst/>
          </a:prstGeom>
          <a:noFill/>
        </p:spPr>
        <p:txBody>
          <a:bodyPr wrap="square" rtlCol="0">
            <a:spAutoFit/>
          </a:bodyPr>
          <a:lstStyle/>
          <a:p>
            <a:r>
              <a:rPr kumimoji="1" lang="en-US" altLang="ja-JP" sz="500" b="1" i="1" dirty="0">
                <a:solidFill>
                  <a:schemeClr val="bg1"/>
                </a:solidFill>
              </a:rPr>
              <a:t>Production line A</a:t>
            </a:r>
          </a:p>
          <a:p>
            <a:r>
              <a:rPr kumimoji="1" lang="en-US" altLang="ja-JP" sz="500" b="1" i="1" dirty="0">
                <a:solidFill>
                  <a:schemeClr val="bg1"/>
                </a:solidFill>
              </a:rPr>
              <a:t>Processing machine 1 process</a:t>
            </a:r>
            <a:endParaRPr kumimoji="1" lang="ja-JP" altLang="en-US" sz="300" b="1" i="1" dirty="0">
              <a:solidFill>
                <a:schemeClr val="bg1"/>
              </a:solidFill>
            </a:endParaRPr>
          </a:p>
        </p:txBody>
      </p:sp>
      <p:pic>
        <p:nvPicPr>
          <p:cNvPr id="765" name="図 764">
            <a:extLst>
              <a:ext uri="{FF2B5EF4-FFF2-40B4-BE49-F238E27FC236}">
                <a16:creationId xmlns:a16="http://schemas.microsoft.com/office/drawing/2014/main" id="{F068DB0A-D1FD-8EC2-6CB9-62513D14D46D}"/>
              </a:ext>
            </a:extLst>
          </p:cNvPr>
          <p:cNvPicPr>
            <a:picLocks noChangeAspect="1"/>
          </p:cNvPicPr>
          <p:nvPr/>
        </p:nvPicPr>
        <p:blipFill>
          <a:blip r:embed="rId3"/>
          <a:stretch>
            <a:fillRect/>
          </a:stretch>
        </p:blipFill>
        <p:spPr>
          <a:xfrm>
            <a:off x="7331097" y="4018655"/>
            <a:ext cx="640135" cy="198768"/>
          </a:xfrm>
          <a:prstGeom prst="rect">
            <a:avLst/>
          </a:prstGeom>
        </p:spPr>
      </p:pic>
      <p:pic>
        <p:nvPicPr>
          <p:cNvPr id="766" name="図 765">
            <a:extLst>
              <a:ext uri="{FF2B5EF4-FFF2-40B4-BE49-F238E27FC236}">
                <a16:creationId xmlns:a16="http://schemas.microsoft.com/office/drawing/2014/main" id="{B7DB36B5-8539-8ED1-30EE-A8BBE86E2F83}"/>
              </a:ext>
            </a:extLst>
          </p:cNvPr>
          <p:cNvPicPr>
            <a:picLocks noChangeAspect="1"/>
          </p:cNvPicPr>
          <p:nvPr/>
        </p:nvPicPr>
        <p:blipFill>
          <a:blip r:embed="rId4"/>
          <a:stretch>
            <a:fillRect/>
          </a:stretch>
        </p:blipFill>
        <p:spPr>
          <a:xfrm>
            <a:off x="7544475" y="4244546"/>
            <a:ext cx="426757" cy="132249"/>
          </a:xfrm>
          <a:prstGeom prst="rect">
            <a:avLst/>
          </a:prstGeom>
        </p:spPr>
      </p:pic>
      <p:pic>
        <p:nvPicPr>
          <p:cNvPr id="767" name="図 766">
            <a:extLst>
              <a:ext uri="{FF2B5EF4-FFF2-40B4-BE49-F238E27FC236}">
                <a16:creationId xmlns:a16="http://schemas.microsoft.com/office/drawing/2014/main" id="{A80A72B2-511D-BAE7-4396-8D88B40ACC7E}"/>
              </a:ext>
            </a:extLst>
          </p:cNvPr>
          <p:cNvPicPr>
            <a:picLocks noChangeAspect="1"/>
          </p:cNvPicPr>
          <p:nvPr/>
        </p:nvPicPr>
        <p:blipFill>
          <a:blip r:embed="rId4"/>
          <a:stretch>
            <a:fillRect/>
          </a:stretch>
        </p:blipFill>
        <p:spPr>
          <a:xfrm>
            <a:off x="7544475" y="4424739"/>
            <a:ext cx="396690" cy="132249"/>
          </a:xfrm>
          <a:prstGeom prst="rect">
            <a:avLst/>
          </a:prstGeom>
        </p:spPr>
      </p:pic>
      <p:pic>
        <p:nvPicPr>
          <p:cNvPr id="768" name="図 767">
            <a:extLst>
              <a:ext uri="{FF2B5EF4-FFF2-40B4-BE49-F238E27FC236}">
                <a16:creationId xmlns:a16="http://schemas.microsoft.com/office/drawing/2014/main" id="{9386F79B-9D00-6ED8-5714-157D1CAD5EE3}"/>
              </a:ext>
            </a:extLst>
          </p:cNvPr>
          <p:cNvPicPr>
            <a:picLocks noChangeAspect="1"/>
          </p:cNvPicPr>
          <p:nvPr/>
        </p:nvPicPr>
        <p:blipFill>
          <a:blip r:embed="rId4"/>
          <a:stretch>
            <a:fillRect/>
          </a:stretch>
        </p:blipFill>
        <p:spPr>
          <a:xfrm>
            <a:off x="7544475" y="4604932"/>
            <a:ext cx="396690" cy="132249"/>
          </a:xfrm>
          <a:prstGeom prst="rect">
            <a:avLst/>
          </a:prstGeom>
        </p:spPr>
      </p:pic>
      <p:pic>
        <p:nvPicPr>
          <p:cNvPr id="769" name="図 768">
            <a:extLst>
              <a:ext uri="{FF2B5EF4-FFF2-40B4-BE49-F238E27FC236}">
                <a16:creationId xmlns:a16="http://schemas.microsoft.com/office/drawing/2014/main" id="{B44EF830-AD3B-1B6F-2A39-E7447EF640D3}"/>
              </a:ext>
            </a:extLst>
          </p:cNvPr>
          <p:cNvPicPr>
            <a:picLocks noChangeAspect="1"/>
          </p:cNvPicPr>
          <p:nvPr/>
        </p:nvPicPr>
        <p:blipFill>
          <a:blip r:embed="rId4"/>
          <a:stretch>
            <a:fillRect/>
          </a:stretch>
        </p:blipFill>
        <p:spPr>
          <a:xfrm>
            <a:off x="8190905" y="4424739"/>
            <a:ext cx="118559" cy="107421"/>
          </a:xfrm>
          <a:prstGeom prst="rect">
            <a:avLst/>
          </a:prstGeom>
        </p:spPr>
      </p:pic>
      <p:pic>
        <p:nvPicPr>
          <p:cNvPr id="770" name="図 769">
            <a:extLst>
              <a:ext uri="{FF2B5EF4-FFF2-40B4-BE49-F238E27FC236}">
                <a16:creationId xmlns:a16="http://schemas.microsoft.com/office/drawing/2014/main" id="{622F26B0-005C-783A-909D-7A89000E05BC}"/>
              </a:ext>
            </a:extLst>
          </p:cNvPr>
          <p:cNvPicPr>
            <a:picLocks noChangeAspect="1"/>
          </p:cNvPicPr>
          <p:nvPr/>
        </p:nvPicPr>
        <p:blipFill>
          <a:blip r:embed="rId4"/>
          <a:stretch>
            <a:fillRect/>
          </a:stretch>
        </p:blipFill>
        <p:spPr>
          <a:xfrm>
            <a:off x="8190905" y="4604932"/>
            <a:ext cx="118559" cy="107421"/>
          </a:xfrm>
          <a:prstGeom prst="rect">
            <a:avLst/>
          </a:prstGeom>
        </p:spPr>
      </p:pic>
      <p:pic>
        <p:nvPicPr>
          <p:cNvPr id="771" name="図 770">
            <a:extLst>
              <a:ext uri="{FF2B5EF4-FFF2-40B4-BE49-F238E27FC236}">
                <a16:creationId xmlns:a16="http://schemas.microsoft.com/office/drawing/2014/main" id="{9312811D-7ABD-7C1F-40E5-9CAC906D286C}"/>
              </a:ext>
            </a:extLst>
          </p:cNvPr>
          <p:cNvPicPr>
            <a:picLocks noChangeAspect="1"/>
          </p:cNvPicPr>
          <p:nvPr/>
        </p:nvPicPr>
        <p:blipFill>
          <a:blip r:embed="rId4"/>
          <a:stretch>
            <a:fillRect/>
          </a:stretch>
        </p:blipFill>
        <p:spPr>
          <a:xfrm>
            <a:off x="8169951" y="4785126"/>
            <a:ext cx="70934" cy="59030"/>
          </a:xfrm>
          <a:prstGeom prst="rect">
            <a:avLst/>
          </a:prstGeom>
        </p:spPr>
      </p:pic>
      <p:sp>
        <p:nvSpPr>
          <p:cNvPr id="772" name="テキスト ボックス 771">
            <a:extLst>
              <a:ext uri="{FF2B5EF4-FFF2-40B4-BE49-F238E27FC236}">
                <a16:creationId xmlns:a16="http://schemas.microsoft.com/office/drawing/2014/main" id="{2F571570-3883-06E1-ED36-230C8DCBBF95}"/>
              </a:ext>
            </a:extLst>
          </p:cNvPr>
          <p:cNvSpPr txBox="1"/>
          <p:nvPr/>
        </p:nvSpPr>
        <p:spPr>
          <a:xfrm>
            <a:off x="8091435" y="4403167"/>
            <a:ext cx="271228" cy="153888"/>
          </a:xfrm>
          <a:prstGeom prst="rect">
            <a:avLst/>
          </a:prstGeom>
          <a:noFill/>
        </p:spPr>
        <p:txBody>
          <a:bodyPr wrap="none" rtlCol="0">
            <a:spAutoFit/>
          </a:bodyPr>
          <a:lstStyle/>
          <a:p>
            <a:r>
              <a:rPr kumimoji="1" lang="en-US" altLang="ja-JP" sz="400" i="1" dirty="0">
                <a:solidFill>
                  <a:schemeClr val="bg1"/>
                </a:solidFill>
              </a:rPr>
              <a:t>min</a:t>
            </a:r>
            <a:endParaRPr kumimoji="1" lang="ja-JP" altLang="en-US" sz="400" i="1" dirty="0">
              <a:solidFill>
                <a:schemeClr val="bg1"/>
              </a:solidFill>
            </a:endParaRPr>
          </a:p>
        </p:txBody>
      </p:sp>
      <p:sp>
        <p:nvSpPr>
          <p:cNvPr id="773" name="テキスト ボックス 772">
            <a:extLst>
              <a:ext uri="{FF2B5EF4-FFF2-40B4-BE49-F238E27FC236}">
                <a16:creationId xmlns:a16="http://schemas.microsoft.com/office/drawing/2014/main" id="{D02ABACC-41A8-1E8E-6954-FE94777267CB}"/>
              </a:ext>
            </a:extLst>
          </p:cNvPr>
          <p:cNvSpPr txBox="1"/>
          <p:nvPr/>
        </p:nvSpPr>
        <p:spPr>
          <a:xfrm>
            <a:off x="8091435" y="4583985"/>
            <a:ext cx="271228" cy="153888"/>
          </a:xfrm>
          <a:prstGeom prst="rect">
            <a:avLst/>
          </a:prstGeom>
          <a:noFill/>
        </p:spPr>
        <p:txBody>
          <a:bodyPr wrap="none" rtlCol="0">
            <a:spAutoFit/>
          </a:bodyPr>
          <a:lstStyle/>
          <a:p>
            <a:r>
              <a:rPr kumimoji="1" lang="en-US" altLang="ja-JP" sz="400" i="1" dirty="0">
                <a:solidFill>
                  <a:schemeClr val="bg1"/>
                </a:solidFill>
              </a:rPr>
              <a:t>min</a:t>
            </a:r>
            <a:endParaRPr kumimoji="1" lang="ja-JP" altLang="en-US" sz="400" i="1" dirty="0">
              <a:solidFill>
                <a:schemeClr val="bg1"/>
              </a:solidFill>
            </a:endParaRPr>
          </a:p>
        </p:txBody>
      </p:sp>
      <p:sp>
        <p:nvSpPr>
          <p:cNvPr id="774" name="テキスト ボックス 773">
            <a:extLst>
              <a:ext uri="{FF2B5EF4-FFF2-40B4-BE49-F238E27FC236}">
                <a16:creationId xmlns:a16="http://schemas.microsoft.com/office/drawing/2014/main" id="{EBC1729A-C1AF-3DF8-9B41-3A690CA8494A}"/>
              </a:ext>
            </a:extLst>
          </p:cNvPr>
          <p:cNvSpPr txBox="1"/>
          <p:nvPr/>
        </p:nvSpPr>
        <p:spPr>
          <a:xfrm>
            <a:off x="7264934" y="3970711"/>
            <a:ext cx="1105490" cy="246221"/>
          </a:xfrm>
          <a:prstGeom prst="rect">
            <a:avLst/>
          </a:prstGeom>
          <a:noFill/>
        </p:spPr>
        <p:txBody>
          <a:bodyPr wrap="square" rtlCol="0">
            <a:spAutoFit/>
          </a:bodyPr>
          <a:lstStyle/>
          <a:p>
            <a:r>
              <a:rPr kumimoji="1" lang="en-US" altLang="ja-JP" sz="500" b="1" i="1" dirty="0">
                <a:solidFill>
                  <a:schemeClr val="bg1"/>
                </a:solidFill>
              </a:rPr>
              <a:t>Production line A</a:t>
            </a:r>
          </a:p>
          <a:p>
            <a:r>
              <a:rPr kumimoji="1" lang="en-US" altLang="ja-JP" sz="500" b="1" i="1" dirty="0">
                <a:solidFill>
                  <a:schemeClr val="bg1"/>
                </a:solidFill>
              </a:rPr>
              <a:t>Processing machine 1 process</a:t>
            </a:r>
            <a:endParaRPr kumimoji="1" lang="ja-JP" altLang="en-US" sz="300" b="1" i="1" dirty="0">
              <a:solidFill>
                <a:schemeClr val="bg1"/>
              </a:solidFill>
            </a:endParaRPr>
          </a:p>
        </p:txBody>
      </p:sp>
      <p:pic>
        <p:nvPicPr>
          <p:cNvPr id="775" name="図 774">
            <a:extLst>
              <a:ext uri="{FF2B5EF4-FFF2-40B4-BE49-F238E27FC236}">
                <a16:creationId xmlns:a16="http://schemas.microsoft.com/office/drawing/2014/main" id="{871F622E-CFEA-1461-6782-B81A76C15673}"/>
              </a:ext>
            </a:extLst>
          </p:cNvPr>
          <p:cNvPicPr>
            <a:picLocks noChangeAspect="1"/>
          </p:cNvPicPr>
          <p:nvPr/>
        </p:nvPicPr>
        <p:blipFill>
          <a:blip r:embed="rId5"/>
          <a:stretch>
            <a:fillRect/>
          </a:stretch>
        </p:blipFill>
        <p:spPr>
          <a:xfrm>
            <a:off x="6398703" y="4409057"/>
            <a:ext cx="797799" cy="271641"/>
          </a:xfrm>
          <a:prstGeom prst="rect">
            <a:avLst/>
          </a:prstGeom>
        </p:spPr>
      </p:pic>
      <p:pic>
        <p:nvPicPr>
          <p:cNvPr id="776" name="図 775">
            <a:extLst>
              <a:ext uri="{FF2B5EF4-FFF2-40B4-BE49-F238E27FC236}">
                <a16:creationId xmlns:a16="http://schemas.microsoft.com/office/drawing/2014/main" id="{23288E98-29FF-00B7-82C1-F6CE64099B13}"/>
              </a:ext>
            </a:extLst>
          </p:cNvPr>
          <p:cNvPicPr>
            <a:picLocks noChangeAspect="1"/>
          </p:cNvPicPr>
          <p:nvPr/>
        </p:nvPicPr>
        <p:blipFill>
          <a:blip r:embed="rId6"/>
          <a:stretch>
            <a:fillRect/>
          </a:stretch>
        </p:blipFill>
        <p:spPr>
          <a:xfrm>
            <a:off x="6283088" y="4011447"/>
            <a:ext cx="784968" cy="190293"/>
          </a:xfrm>
          <a:prstGeom prst="rect">
            <a:avLst/>
          </a:prstGeom>
        </p:spPr>
      </p:pic>
      <p:pic>
        <p:nvPicPr>
          <p:cNvPr id="777" name="図 776">
            <a:extLst>
              <a:ext uri="{FF2B5EF4-FFF2-40B4-BE49-F238E27FC236}">
                <a16:creationId xmlns:a16="http://schemas.microsoft.com/office/drawing/2014/main" id="{44EEEABD-9AC2-91FF-A120-6D6C31627DB8}"/>
              </a:ext>
            </a:extLst>
          </p:cNvPr>
          <p:cNvPicPr>
            <a:picLocks noChangeAspect="1"/>
          </p:cNvPicPr>
          <p:nvPr/>
        </p:nvPicPr>
        <p:blipFill>
          <a:blip r:embed="rId7"/>
          <a:stretch>
            <a:fillRect/>
          </a:stretch>
        </p:blipFill>
        <p:spPr>
          <a:xfrm>
            <a:off x="6277968" y="3980763"/>
            <a:ext cx="1048763" cy="888845"/>
          </a:xfrm>
          <a:prstGeom prst="rect">
            <a:avLst/>
          </a:prstGeom>
        </p:spPr>
      </p:pic>
      <p:sp>
        <p:nvSpPr>
          <p:cNvPr id="778" name="テキスト ボックス 777">
            <a:extLst>
              <a:ext uri="{FF2B5EF4-FFF2-40B4-BE49-F238E27FC236}">
                <a16:creationId xmlns:a16="http://schemas.microsoft.com/office/drawing/2014/main" id="{5B293D1E-D10B-EBFC-0DA5-387C234F9B8A}"/>
              </a:ext>
            </a:extLst>
          </p:cNvPr>
          <p:cNvSpPr txBox="1"/>
          <p:nvPr/>
        </p:nvSpPr>
        <p:spPr>
          <a:xfrm>
            <a:off x="6273602" y="3976601"/>
            <a:ext cx="1105490" cy="246221"/>
          </a:xfrm>
          <a:prstGeom prst="rect">
            <a:avLst/>
          </a:prstGeom>
          <a:noFill/>
        </p:spPr>
        <p:txBody>
          <a:bodyPr wrap="square" rtlCol="0">
            <a:spAutoFit/>
          </a:bodyPr>
          <a:lstStyle/>
          <a:p>
            <a:r>
              <a:rPr kumimoji="1" lang="en-US" altLang="ja-JP" sz="500" b="1" i="1" dirty="0">
                <a:solidFill>
                  <a:schemeClr val="bg1"/>
                </a:solidFill>
              </a:rPr>
              <a:t>Production line A</a:t>
            </a:r>
          </a:p>
          <a:p>
            <a:r>
              <a:rPr kumimoji="1" lang="en-US" altLang="ja-JP" sz="500" b="1" i="1" dirty="0">
                <a:solidFill>
                  <a:schemeClr val="bg1"/>
                </a:solidFill>
              </a:rPr>
              <a:t>Processing machine 1 process</a:t>
            </a:r>
            <a:endParaRPr kumimoji="1" lang="ja-JP" altLang="en-US" sz="300" b="1" i="1" dirty="0">
              <a:solidFill>
                <a:schemeClr val="bg1"/>
              </a:solidFill>
            </a:endParaRPr>
          </a:p>
        </p:txBody>
      </p:sp>
      <p:pic>
        <p:nvPicPr>
          <p:cNvPr id="779" name="図 778">
            <a:extLst>
              <a:ext uri="{FF2B5EF4-FFF2-40B4-BE49-F238E27FC236}">
                <a16:creationId xmlns:a16="http://schemas.microsoft.com/office/drawing/2014/main" id="{C5008E5A-8C59-E2F1-66FF-126F009C7857}"/>
              </a:ext>
            </a:extLst>
          </p:cNvPr>
          <p:cNvPicPr>
            <a:picLocks noChangeAspect="1"/>
          </p:cNvPicPr>
          <p:nvPr/>
        </p:nvPicPr>
        <p:blipFill>
          <a:blip r:embed="rId15"/>
          <a:stretch>
            <a:fillRect/>
          </a:stretch>
        </p:blipFill>
        <p:spPr>
          <a:xfrm>
            <a:off x="6257714" y="3965928"/>
            <a:ext cx="1061632" cy="918065"/>
          </a:xfrm>
          <a:prstGeom prst="rect">
            <a:avLst/>
          </a:prstGeom>
        </p:spPr>
      </p:pic>
      <p:sp>
        <p:nvSpPr>
          <p:cNvPr id="780" name="テキスト ボックス 779">
            <a:extLst>
              <a:ext uri="{FF2B5EF4-FFF2-40B4-BE49-F238E27FC236}">
                <a16:creationId xmlns:a16="http://schemas.microsoft.com/office/drawing/2014/main" id="{4B4FD871-0A1E-D38D-6459-4E018B89262A}"/>
              </a:ext>
            </a:extLst>
          </p:cNvPr>
          <p:cNvSpPr txBox="1"/>
          <p:nvPr/>
        </p:nvSpPr>
        <p:spPr>
          <a:xfrm>
            <a:off x="6253962" y="3979823"/>
            <a:ext cx="1105490" cy="246221"/>
          </a:xfrm>
          <a:prstGeom prst="rect">
            <a:avLst/>
          </a:prstGeom>
          <a:noFill/>
        </p:spPr>
        <p:txBody>
          <a:bodyPr wrap="square" rtlCol="0">
            <a:spAutoFit/>
          </a:bodyPr>
          <a:lstStyle/>
          <a:p>
            <a:r>
              <a:rPr kumimoji="1" lang="en-US" altLang="ja-JP" sz="500" b="1" i="1" dirty="0">
                <a:solidFill>
                  <a:schemeClr val="bg1"/>
                </a:solidFill>
              </a:rPr>
              <a:t>Production line A</a:t>
            </a:r>
          </a:p>
          <a:p>
            <a:r>
              <a:rPr kumimoji="1" lang="en-US" altLang="ja-JP" sz="500" b="1" i="1" dirty="0">
                <a:solidFill>
                  <a:schemeClr val="bg1"/>
                </a:solidFill>
              </a:rPr>
              <a:t>Processing machine 1 process</a:t>
            </a:r>
            <a:endParaRPr kumimoji="1" lang="ja-JP" altLang="en-US" sz="300" b="1" i="1" dirty="0">
              <a:solidFill>
                <a:schemeClr val="bg1"/>
              </a:solidFill>
            </a:endParaRPr>
          </a:p>
        </p:txBody>
      </p:sp>
      <p:pic>
        <p:nvPicPr>
          <p:cNvPr id="781" name="図 780">
            <a:extLst>
              <a:ext uri="{FF2B5EF4-FFF2-40B4-BE49-F238E27FC236}">
                <a16:creationId xmlns:a16="http://schemas.microsoft.com/office/drawing/2014/main" id="{D84D182A-912F-238D-D6B5-216821C763B9}"/>
              </a:ext>
            </a:extLst>
          </p:cNvPr>
          <p:cNvPicPr>
            <a:picLocks noChangeAspect="1"/>
          </p:cNvPicPr>
          <p:nvPr/>
        </p:nvPicPr>
        <p:blipFill>
          <a:blip r:embed="rId15"/>
          <a:stretch>
            <a:fillRect/>
          </a:stretch>
        </p:blipFill>
        <p:spPr>
          <a:xfrm>
            <a:off x="7308305" y="3963403"/>
            <a:ext cx="1061632" cy="918065"/>
          </a:xfrm>
          <a:prstGeom prst="rect">
            <a:avLst/>
          </a:prstGeom>
        </p:spPr>
      </p:pic>
      <p:sp>
        <p:nvSpPr>
          <p:cNvPr id="782" name="テキスト ボックス 781">
            <a:extLst>
              <a:ext uri="{FF2B5EF4-FFF2-40B4-BE49-F238E27FC236}">
                <a16:creationId xmlns:a16="http://schemas.microsoft.com/office/drawing/2014/main" id="{34490825-FEB1-8D44-9F04-5FDD251447A0}"/>
              </a:ext>
            </a:extLst>
          </p:cNvPr>
          <p:cNvSpPr txBox="1"/>
          <p:nvPr/>
        </p:nvSpPr>
        <p:spPr>
          <a:xfrm>
            <a:off x="7304553" y="3977298"/>
            <a:ext cx="1105490" cy="246221"/>
          </a:xfrm>
          <a:prstGeom prst="rect">
            <a:avLst/>
          </a:prstGeom>
          <a:noFill/>
        </p:spPr>
        <p:txBody>
          <a:bodyPr wrap="square" rtlCol="0">
            <a:spAutoFit/>
          </a:bodyPr>
          <a:lstStyle/>
          <a:p>
            <a:r>
              <a:rPr kumimoji="1" lang="en-US" altLang="ja-JP" sz="500" b="1" i="1" dirty="0">
                <a:solidFill>
                  <a:schemeClr val="bg1"/>
                </a:solidFill>
              </a:rPr>
              <a:t>Production line A</a:t>
            </a:r>
          </a:p>
          <a:p>
            <a:r>
              <a:rPr kumimoji="1" lang="en-US" altLang="ja-JP" sz="500" b="1" i="1" dirty="0">
                <a:solidFill>
                  <a:schemeClr val="bg1"/>
                </a:solidFill>
              </a:rPr>
              <a:t>Processing machine 1 process</a:t>
            </a:r>
            <a:endParaRPr kumimoji="1" lang="ja-JP" altLang="en-US" sz="300" b="1" i="1" dirty="0">
              <a:solidFill>
                <a:schemeClr val="bg1"/>
              </a:solidFill>
            </a:endParaRPr>
          </a:p>
        </p:txBody>
      </p:sp>
      <p:pic>
        <p:nvPicPr>
          <p:cNvPr id="783" name="図 782">
            <a:extLst>
              <a:ext uri="{FF2B5EF4-FFF2-40B4-BE49-F238E27FC236}">
                <a16:creationId xmlns:a16="http://schemas.microsoft.com/office/drawing/2014/main" id="{A7EA2141-A09B-E5D1-2838-F5894ADAD512}"/>
              </a:ext>
            </a:extLst>
          </p:cNvPr>
          <p:cNvPicPr>
            <a:picLocks noChangeAspect="1"/>
          </p:cNvPicPr>
          <p:nvPr/>
        </p:nvPicPr>
        <p:blipFill>
          <a:blip r:embed="rId3"/>
          <a:stretch>
            <a:fillRect/>
          </a:stretch>
        </p:blipFill>
        <p:spPr>
          <a:xfrm>
            <a:off x="6259625" y="4932042"/>
            <a:ext cx="640135" cy="198768"/>
          </a:xfrm>
          <a:prstGeom prst="rect">
            <a:avLst/>
          </a:prstGeom>
        </p:spPr>
      </p:pic>
      <p:pic>
        <p:nvPicPr>
          <p:cNvPr id="784" name="図 783">
            <a:extLst>
              <a:ext uri="{FF2B5EF4-FFF2-40B4-BE49-F238E27FC236}">
                <a16:creationId xmlns:a16="http://schemas.microsoft.com/office/drawing/2014/main" id="{B2FA67D4-77A7-FF14-558D-339277F218A5}"/>
              </a:ext>
            </a:extLst>
          </p:cNvPr>
          <p:cNvPicPr>
            <a:picLocks noChangeAspect="1"/>
          </p:cNvPicPr>
          <p:nvPr/>
        </p:nvPicPr>
        <p:blipFill>
          <a:blip r:embed="rId4"/>
          <a:stretch>
            <a:fillRect/>
          </a:stretch>
        </p:blipFill>
        <p:spPr>
          <a:xfrm>
            <a:off x="6473003" y="5157933"/>
            <a:ext cx="426757" cy="132249"/>
          </a:xfrm>
          <a:prstGeom prst="rect">
            <a:avLst/>
          </a:prstGeom>
        </p:spPr>
      </p:pic>
      <p:pic>
        <p:nvPicPr>
          <p:cNvPr id="785" name="図 784">
            <a:extLst>
              <a:ext uri="{FF2B5EF4-FFF2-40B4-BE49-F238E27FC236}">
                <a16:creationId xmlns:a16="http://schemas.microsoft.com/office/drawing/2014/main" id="{97F20C35-68CF-C4DD-571D-B6D2AA6B4B88}"/>
              </a:ext>
            </a:extLst>
          </p:cNvPr>
          <p:cNvPicPr>
            <a:picLocks noChangeAspect="1"/>
          </p:cNvPicPr>
          <p:nvPr/>
        </p:nvPicPr>
        <p:blipFill>
          <a:blip r:embed="rId4"/>
          <a:stretch>
            <a:fillRect/>
          </a:stretch>
        </p:blipFill>
        <p:spPr>
          <a:xfrm>
            <a:off x="6473003" y="5338126"/>
            <a:ext cx="396690" cy="132249"/>
          </a:xfrm>
          <a:prstGeom prst="rect">
            <a:avLst/>
          </a:prstGeom>
        </p:spPr>
      </p:pic>
      <p:pic>
        <p:nvPicPr>
          <p:cNvPr id="786" name="図 785">
            <a:extLst>
              <a:ext uri="{FF2B5EF4-FFF2-40B4-BE49-F238E27FC236}">
                <a16:creationId xmlns:a16="http://schemas.microsoft.com/office/drawing/2014/main" id="{657F4DBB-2C28-981F-8C0A-DA0B1379B032}"/>
              </a:ext>
            </a:extLst>
          </p:cNvPr>
          <p:cNvPicPr>
            <a:picLocks noChangeAspect="1"/>
          </p:cNvPicPr>
          <p:nvPr/>
        </p:nvPicPr>
        <p:blipFill>
          <a:blip r:embed="rId4"/>
          <a:stretch>
            <a:fillRect/>
          </a:stretch>
        </p:blipFill>
        <p:spPr>
          <a:xfrm>
            <a:off x="6473003" y="5518319"/>
            <a:ext cx="396690" cy="132249"/>
          </a:xfrm>
          <a:prstGeom prst="rect">
            <a:avLst/>
          </a:prstGeom>
        </p:spPr>
      </p:pic>
      <p:pic>
        <p:nvPicPr>
          <p:cNvPr id="787" name="図 786">
            <a:extLst>
              <a:ext uri="{FF2B5EF4-FFF2-40B4-BE49-F238E27FC236}">
                <a16:creationId xmlns:a16="http://schemas.microsoft.com/office/drawing/2014/main" id="{CB7FBC3D-964E-38CE-0B07-6C4A08052AAE}"/>
              </a:ext>
            </a:extLst>
          </p:cNvPr>
          <p:cNvPicPr>
            <a:picLocks noChangeAspect="1"/>
          </p:cNvPicPr>
          <p:nvPr/>
        </p:nvPicPr>
        <p:blipFill>
          <a:blip r:embed="rId4"/>
          <a:stretch>
            <a:fillRect/>
          </a:stretch>
        </p:blipFill>
        <p:spPr>
          <a:xfrm>
            <a:off x="7119433" y="5338126"/>
            <a:ext cx="118559" cy="107421"/>
          </a:xfrm>
          <a:prstGeom prst="rect">
            <a:avLst/>
          </a:prstGeom>
        </p:spPr>
      </p:pic>
      <p:pic>
        <p:nvPicPr>
          <p:cNvPr id="788" name="図 787">
            <a:extLst>
              <a:ext uri="{FF2B5EF4-FFF2-40B4-BE49-F238E27FC236}">
                <a16:creationId xmlns:a16="http://schemas.microsoft.com/office/drawing/2014/main" id="{6955C3D4-D008-6C85-6D58-E74E84CD05A3}"/>
              </a:ext>
            </a:extLst>
          </p:cNvPr>
          <p:cNvPicPr>
            <a:picLocks noChangeAspect="1"/>
          </p:cNvPicPr>
          <p:nvPr/>
        </p:nvPicPr>
        <p:blipFill>
          <a:blip r:embed="rId4"/>
          <a:stretch>
            <a:fillRect/>
          </a:stretch>
        </p:blipFill>
        <p:spPr>
          <a:xfrm>
            <a:off x="7119433" y="5518319"/>
            <a:ext cx="118559" cy="107421"/>
          </a:xfrm>
          <a:prstGeom prst="rect">
            <a:avLst/>
          </a:prstGeom>
        </p:spPr>
      </p:pic>
      <p:pic>
        <p:nvPicPr>
          <p:cNvPr id="789" name="図 788">
            <a:extLst>
              <a:ext uri="{FF2B5EF4-FFF2-40B4-BE49-F238E27FC236}">
                <a16:creationId xmlns:a16="http://schemas.microsoft.com/office/drawing/2014/main" id="{CACF85E4-E1B0-845A-84DB-04510233D45A}"/>
              </a:ext>
            </a:extLst>
          </p:cNvPr>
          <p:cNvPicPr>
            <a:picLocks noChangeAspect="1"/>
          </p:cNvPicPr>
          <p:nvPr/>
        </p:nvPicPr>
        <p:blipFill>
          <a:blip r:embed="rId4"/>
          <a:stretch>
            <a:fillRect/>
          </a:stretch>
        </p:blipFill>
        <p:spPr>
          <a:xfrm>
            <a:off x="7098479" y="5698513"/>
            <a:ext cx="70934" cy="59030"/>
          </a:xfrm>
          <a:prstGeom prst="rect">
            <a:avLst/>
          </a:prstGeom>
        </p:spPr>
      </p:pic>
      <p:sp>
        <p:nvSpPr>
          <p:cNvPr id="790" name="テキスト ボックス 789">
            <a:extLst>
              <a:ext uri="{FF2B5EF4-FFF2-40B4-BE49-F238E27FC236}">
                <a16:creationId xmlns:a16="http://schemas.microsoft.com/office/drawing/2014/main" id="{43ABF518-BCCD-D7E4-96A9-4E37D1352CD2}"/>
              </a:ext>
            </a:extLst>
          </p:cNvPr>
          <p:cNvSpPr txBox="1"/>
          <p:nvPr/>
        </p:nvSpPr>
        <p:spPr>
          <a:xfrm>
            <a:off x="7019963" y="5316554"/>
            <a:ext cx="271228" cy="153888"/>
          </a:xfrm>
          <a:prstGeom prst="rect">
            <a:avLst/>
          </a:prstGeom>
          <a:noFill/>
        </p:spPr>
        <p:txBody>
          <a:bodyPr wrap="none" rtlCol="0">
            <a:spAutoFit/>
          </a:bodyPr>
          <a:lstStyle/>
          <a:p>
            <a:r>
              <a:rPr kumimoji="1" lang="en-US" altLang="ja-JP" sz="400" i="1" dirty="0">
                <a:solidFill>
                  <a:schemeClr val="bg1"/>
                </a:solidFill>
              </a:rPr>
              <a:t>min</a:t>
            </a:r>
            <a:endParaRPr kumimoji="1" lang="ja-JP" altLang="en-US" sz="400" i="1" dirty="0">
              <a:solidFill>
                <a:schemeClr val="bg1"/>
              </a:solidFill>
            </a:endParaRPr>
          </a:p>
        </p:txBody>
      </p:sp>
      <p:sp>
        <p:nvSpPr>
          <p:cNvPr id="791" name="テキスト ボックス 790">
            <a:extLst>
              <a:ext uri="{FF2B5EF4-FFF2-40B4-BE49-F238E27FC236}">
                <a16:creationId xmlns:a16="http://schemas.microsoft.com/office/drawing/2014/main" id="{1D65BE4F-9F4F-E203-70C5-10A10C033DFF}"/>
              </a:ext>
            </a:extLst>
          </p:cNvPr>
          <p:cNvSpPr txBox="1"/>
          <p:nvPr/>
        </p:nvSpPr>
        <p:spPr>
          <a:xfrm>
            <a:off x="7019963" y="5497372"/>
            <a:ext cx="271228" cy="153888"/>
          </a:xfrm>
          <a:prstGeom prst="rect">
            <a:avLst/>
          </a:prstGeom>
          <a:noFill/>
        </p:spPr>
        <p:txBody>
          <a:bodyPr wrap="none" rtlCol="0">
            <a:spAutoFit/>
          </a:bodyPr>
          <a:lstStyle/>
          <a:p>
            <a:r>
              <a:rPr kumimoji="1" lang="en-US" altLang="ja-JP" sz="400" i="1" dirty="0">
                <a:solidFill>
                  <a:schemeClr val="bg1"/>
                </a:solidFill>
              </a:rPr>
              <a:t>min</a:t>
            </a:r>
            <a:endParaRPr kumimoji="1" lang="ja-JP" altLang="en-US" sz="400" i="1" dirty="0">
              <a:solidFill>
                <a:schemeClr val="bg1"/>
              </a:solidFill>
            </a:endParaRPr>
          </a:p>
        </p:txBody>
      </p:sp>
      <p:sp>
        <p:nvSpPr>
          <p:cNvPr id="792" name="テキスト ボックス 791">
            <a:extLst>
              <a:ext uri="{FF2B5EF4-FFF2-40B4-BE49-F238E27FC236}">
                <a16:creationId xmlns:a16="http://schemas.microsoft.com/office/drawing/2014/main" id="{E2098589-D431-A623-9717-D34F28A7410B}"/>
              </a:ext>
            </a:extLst>
          </p:cNvPr>
          <p:cNvSpPr txBox="1"/>
          <p:nvPr/>
        </p:nvSpPr>
        <p:spPr>
          <a:xfrm>
            <a:off x="6193462" y="4884098"/>
            <a:ext cx="1105490" cy="246221"/>
          </a:xfrm>
          <a:prstGeom prst="rect">
            <a:avLst/>
          </a:prstGeom>
          <a:noFill/>
        </p:spPr>
        <p:txBody>
          <a:bodyPr wrap="square" rtlCol="0">
            <a:spAutoFit/>
          </a:bodyPr>
          <a:lstStyle/>
          <a:p>
            <a:r>
              <a:rPr kumimoji="1" lang="en-US" altLang="ja-JP" sz="500" b="1" i="1" dirty="0">
                <a:solidFill>
                  <a:schemeClr val="bg1"/>
                </a:solidFill>
              </a:rPr>
              <a:t>Production line A</a:t>
            </a:r>
          </a:p>
          <a:p>
            <a:r>
              <a:rPr kumimoji="1" lang="en-US" altLang="ja-JP" sz="500" b="1" i="1" dirty="0">
                <a:solidFill>
                  <a:schemeClr val="bg1"/>
                </a:solidFill>
              </a:rPr>
              <a:t>Processing machine 1 process</a:t>
            </a:r>
            <a:endParaRPr kumimoji="1" lang="ja-JP" altLang="en-US" sz="300" b="1" i="1" dirty="0">
              <a:solidFill>
                <a:schemeClr val="bg1"/>
              </a:solidFill>
            </a:endParaRPr>
          </a:p>
        </p:txBody>
      </p:sp>
      <p:pic>
        <p:nvPicPr>
          <p:cNvPr id="793" name="図 792">
            <a:extLst>
              <a:ext uri="{FF2B5EF4-FFF2-40B4-BE49-F238E27FC236}">
                <a16:creationId xmlns:a16="http://schemas.microsoft.com/office/drawing/2014/main" id="{A674BB5A-090A-6352-9E81-6CDFD8BEE685}"/>
              </a:ext>
            </a:extLst>
          </p:cNvPr>
          <p:cNvPicPr>
            <a:picLocks noChangeAspect="1"/>
          </p:cNvPicPr>
          <p:nvPr/>
        </p:nvPicPr>
        <p:blipFill>
          <a:blip r:embed="rId7"/>
          <a:stretch>
            <a:fillRect/>
          </a:stretch>
        </p:blipFill>
        <p:spPr>
          <a:xfrm>
            <a:off x="7301477" y="4894580"/>
            <a:ext cx="1048763" cy="888845"/>
          </a:xfrm>
          <a:prstGeom prst="rect">
            <a:avLst/>
          </a:prstGeom>
        </p:spPr>
      </p:pic>
      <p:sp>
        <p:nvSpPr>
          <p:cNvPr id="794" name="テキスト ボックス 793">
            <a:extLst>
              <a:ext uri="{FF2B5EF4-FFF2-40B4-BE49-F238E27FC236}">
                <a16:creationId xmlns:a16="http://schemas.microsoft.com/office/drawing/2014/main" id="{BFF4257B-16F0-7AE9-763D-00EA9184D239}"/>
              </a:ext>
            </a:extLst>
          </p:cNvPr>
          <p:cNvSpPr txBox="1"/>
          <p:nvPr/>
        </p:nvSpPr>
        <p:spPr>
          <a:xfrm>
            <a:off x="7297111" y="4890418"/>
            <a:ext cx="1105490" cy="246221"/>
          </a:xfrm>
          <a:prstGeom prst="rect">
            <a:avLst/>
          </a:prstGeom>
          <a:noFill/>
        </p:spPr>
        <p:txBody>
          <a:bodyPr wrap="square" rtlCol="0">
            <a:spAutoFit/>
          </a:bodyPr>
          <a:lstStyle/>
          <a:p>
            <a:r>
              <a:rPr kumimoji="1" lang="en-US" altLang="ja-JP" sz="500" b="1" i="1" dirty="0">
                <a:solidFill>
                  <a:schemeClr val="bg1"/>
                </a:solidFill>
              </a:rPr>
              <a:t>Production line A</a:t>
            </a:r>
          </a:p>
          <a:p>
            <a:r>
              <a:rPr kumimoji="1" lang="en-US" altLang="ja-JP" sz="500" b="1" i="1" dirty="0">
                <a:solidFill>
                  <a:schemeClr val="bg1"/>
                </a:solidFill>
              </a:rPr>
              <a:t>Processing machine 1 process</a:t>
            </a:r>
            <a:endParaRPr kumimoji="1" lang="ja-JP" altLang="en-US" sz="300" b="1" i="1" dirty="0">
              <a:solidFill>
                <a:schemeClr val="bg1"/>
              </a:solidFill>
            </a:endParaRPr>
          </a:p>
        </p:txBody>
      </p:sp>
      <p:pic>
        <p:nvPicPr>
          <p:cNvPr id="795" name="図 794">
            <a:extLst>
              <a:ext uri="{FF2B5EF4-FFF2-40B4-BE49-F238E27FC236}">
                <a16:creationId xmlns:a16="http://schemas.microsoft.com/office/drawing/2014/main" id="{4F69E88D-3EA0-298F-3F74-50A8ADAED710}"/>
              </a:ext>
            </a:extLst>
          </p:cNvPr>
          <p:cNvPicPr>
            <a:picLocks noChangeAspect="1"/>
          </p:cNvPicPr>
          <p:nvPr/>
        </p:nvPicPr>
        <p:blipFill>
          <a:blip r:embed="rId3"/>
          <a:stretch>
            <a:fillRect/>
          </a:stretch>
        </p:blipFill>
        <p:spPr>
          <a:xfrm>
            <a:off x="7315494" y="4920927"/>
            <a:ext cx="640135" cy="198768"/>
          </a:xfrm>
          <a:prstGeom prst="rect">
            <a:avLst/>
          </a:prstGeom>
        </p:spPr>
      </p:pic>
      <p:pic>
        <p:nvPicPr>
          <p:cNvPr id="796" name="図 795">
            <a:extLst>
              <a:ext uri="{FF2B5EF4-FFF2-40B4-BE49-F238E27FC236}">
                <a16:creationId xmlns:a16="http://schemas.microsoft.com/office/drawing/2014/main" id="{C24F7B99-1D27-9C4D-D01A-175733B701C2}"/>
              </a:ext>
            </a:extLst>
          </p:cNvPr>
          <p:cNvPicPr>
            <a:picLocks noChangeAspect="1"/>
          </p:cNvPicPr>
          <p:nvPr/>
        </p:nvPicPr>
        <p:blipFill>
          <a:blip r:embed="rId4"/>
          <a:stretch>
            <a:fillRect/>
          </a:stretch>
        </p:blipFill>
        <p:spPr>
          <a:xfrm>
            <a:off x="7528872" y="5146818"/>
            <a:ext cx="426757" cy="132249"/>
          </a:xfrm>
          <a:prstGeom prst="rect">
            <a:avLst/>
          </a:prstGeom>
        </p:spPr>
      </p:pic>
      <p:pic>
        <p:nvPicPr>
          <p:cNvPr id="797" name="図 796">
            <a:extLst>
              <a:ext uri="{FF2B5EF4-FFF2-40B4-BE49-F238E27FC236}">
                <a16:creationId xmlns:a16="http://schemas.microsoft.com/office/drawing/2014/main" id="{80E47747-E10B-0969-3963-8543827EF52F}"/>
              </a:ext>
            </a:extLst>
          </p:cNvPr>
          <p:cNvPicPr>
            <a:picLocks noChangeAspect="1"/>
          </p:cNvPicPr>
          <p:nvPr/>
        </p:nvPicPr>
        <p:blipFill>
          <a:blip r:embed="rId4"/>
          <a:stretch>
            <a:fillRect/>
          </a:stretch>
        </p:blipFill>
        <p:spPr>
          <a:xfrm>
            <a:off x="7528872" y="5327011"/>
            <a:ext cx="396690" cy="132249"/>
          </a:xfrm>
          <a:prstGeom prst="rect">
            <a:avLst/>
          </a:prstGeom>
        </p:spPr>
      </p:pic>
      <p:pic>
        <p:nvPicPr>
          <p:cNvPr id="798" name="図 797">
            <a:extLst>
              <a:ext uri="{FF2B5EF4-FFF2-40B4-BE49-F238E27FC236}">
                <a16:creationId xmlns:a16="http://schemas.microsoft.com/office/drawing/2014/main" id="{8E7A288E-B8F2-F035-1A1A-9F480D9C180B}"/>
              </a:ext>
            </a:extLst>
          </p:cNvPr>
          <p:cNvPicPr>
            <a:picLocks noChangeAspect="1"/>
          </p:cNvPicPr>
          <p:nvPr/>
        </p:nvPicPr>
        <p:blipFill>
          <a:blip r:embed="rId4"/>
          <a:stretch>
            <a:fillRect/>
          </a:stretch>
        </p:blipFill>
        <p:spPr>
          <a:xfrm>
            <a:off x="7528872" y="5507204"/>
            <a:ext cx="396690" cy="132249"/>
          </a:xfrm>
          <a:prstGeom prst="rect">
            <a:avLst/>
          </a:prstGeom>
        </p:spPr>
      </p:pic>
      <p:pic>
        <p:nvPicPr>
          <p:cNvPr id="799" name="図 798">
            <a:extLst>
              <a:ext uri="{FF2B5EF4-FFF2-40B4-BE49-F238E27FC236}">
                <a16:creationId xmlns:a16="http://schemas.microsoft.com/office/drawing/2014/main" id="{DF371F94-F890-D5D6-8621-9429EF7FDF17}"/>
              </a:ext>
            </a:extLst>
          </p:cNvPr>
          <p:cNvPicPr>
            <a:picLocks noChangeAspect="1"/>
          </p:cNvPicPr>
          <p:nvPr/>
        </p:nvPicPr>
        <p:blipFill>
          <a:blip r:embed="rId4"/>
          <a:stretch>
            <a:fillRect/>
          </a:stretch>
        </p:blipFill>
        <p:spPr>
          <a:xfrm>
            <a:off x="8175302" y="5327011"/>
            <a:ext cx="118559" cy="107421"/>
          </a:xfrm>
          <a:prstGeom prst="rect">
            <a:avLst/>
          </a:prstGeom>
        </p:spPr>
      </p:pic>
      <p:pic>
        <p:nvPicPr>
          <p:cNvPr id="800" name="図 799">
            <a:extLst>
              <a:ext uri="{FF2B5EF4-FFF2-40B4-BE49-F238E27FC236}">
                <a16:creationId xmlns:a16="http://schemas.microsoft.com/office/drawing/2014/main" id="{55DECEDD-A176-C36C-1961-D56D684FE2D0}"/>
              </a:ext>
            </a:extLst>
          </p:cNvPr>
          <p:cNvPicPr>
            <a:picLocks noChangeAspect="1"/>
          </p:cNvPicPr>
          <p:nvPr/>
        </p:nvPicPr>
        <p:blipFill>
          <a:blip r:embed="rId4"/>
          <a:stretch>
            <a:fillRect/>
          </a:stretch>
        </p:blipFill>
        <p:spPr>
          <a:xfrm>
            <a:off x="8175302" y="5507204"/>
            <a:ext cx="118559" cy="107421"/>
          </a:xfrm>
          <a:prstGeom prst="rect">
            <a:avLst/>
          </a:prstGeom>
        </p:spPr>
      </p:pic>
      <p:pic>
        <p:nvPicPr>
          <p:cNvPr id="801" name="図 800">
            <a:extLst>
              <a:ext uri="{FF2B5EF4-FFF2-40B4-BE49-F238E27FC236}">
                <a16:creationId xmlns:a16="http://schemas.microsoft.com/office/drawing/2014/main" id="{B32DC1A2-729D-4714-0F86-2C0A00AD88BE}"/>
              </a:ext>
            </a:extLst>
          </p:cNvPr>
          <p:cNvPicPr>
            <a:picLocks noChangeAspect="1"/>
          </p:cNvPicPr>
          <p:nvPr/>
        </p:nvPicPr>
        <p:blipFill>
          <a:blip r:embed="rId4"/>
          <a:stretch>
            <a:fillRect/>
          </a:stretch>
        </p:blipFill>
        <p:spPr>
          <a:xfrm>
            <a:off x="8154348" y="5687398"/>
            <a:ext cx="70934" cy="59030"/>
          </a:xfrm>
          <a:prstGeom prst="rect">
            <a:avLst/>
          </a:prstGeom>
        </p:spPr>
      </p:pic>
      <p:sp>
        <p:nvSpPr>
          <p:cNvPr id="802" name="テキスト ボックス 801">
            <a:extLst>
              <a:ext uri="{FF2B5EF4-FFF2-40B4-BE49-F238E27FC236}">
                <a16:creationId xmlns:a16="http://schemas.microsoft.com/office/drawing/2014/main" id="{C1A6841A-A367-54FB-4430-84263BFCA9AA}"/>
              </a:ext>
            </a:extLst>
          </p:cNvPr>
          <p:cNvSpPr txBox="1"/>
          <p:nvPr/>
        </p:nvSpPr>
        <p:spPr>
          <a:xfrm>
            <a:off x="8075832" y="5305439"/>
            <a:ext cx="271228" cy="153888"/>
          </a:xfrm>
          <a:prstGeom prst="rect">
            <a:avLst/>
          </a:prstGeom>
          <a:noFill/>
        </p:spPr>
        <p:txBody>
          <a:bodyPr wrap="none" rtlCol="0">
            <a:spAutoFit/>
          </a:bodyPr>
          <a:lstStyle/>
          <a:p>
            <a:r>
              <a:rPr kumimoji="1" lang="en-US" altLang="ja-JP" sz="400" i="1" dirty="0">
                <a:solidFill>
                  <a:schemeClr val="bg1"/>
                </a:solidFill>
              </a:rPr>
              <a:t>min</a:t>
            </a:r>
            <a:endParaRPr kumimoji="1" lang="ja-JP" altLang="en-US" sz="400" i="1" dirty="0">
              <a:solidFill>
                <a:schemeClr val="bg1"/>
              </a:solidFill>
            </a:endParaRPr>
          </a:p>
        </p:txBody>
      </p:sp>
      <p:sp>
        <p:nvSpPr>
          <p:cNvPr id="803" name="テキスト ボックス 802">
            <a:extLst>
              <a:ext uri="{FF2B5EF4-FFF2-40B4-BE49-F238E27FC236}">
                <a16:creationId xmlns:a16="http://schemas.microsoft.com/office/drawing/2014/main" id="{7AB500F5-AA1D-995C-EDFB-6E8D765C2566}"/>
              </a:ext>
            </a:extLst>
          </p:cNvPr>
          <p:cNvSpPr txBox="1"/>
          <p:nvPr/>
        </p:nvSpPr>
        <p:spPr>
          <a:xfrm>
            <a:off x="8075832" y="5486257"/>
            <a:ext cx="271228" cy="153888"/>
          </a:xfrm>
          <a:prstGeom prst="rect">
            <a:avLst/>
          </a:prstGeom>
          <a:noFill/>
        </p:spPr>
        <p:txBody>
          <a:bodyPr wrap="none" rtlCol="0">
            <a:spAutoFit/>
          </a:bodyPr>
          <a:lstStyle/>
          <a:p>
            <a:r>
              <a:rPr kumimoji="1" lang="en-US" altLang="ja-JP" sz="400" i="1" dirty="0">
                <a:solidFill>
                  <a:schemeClr val="bg1"/>
                </a:solidFill>
              </a:rPr>
              <a:t>min</a:t>
            </a:r>
            <a:endParaRPr kumimoji="1" lang="ja-JP" altLang="en-US" sz="400" i="1" dirty="0">
              <a:solidFill>
                <a:schemeClr val="bg1"/>
              </a:solidFill>
            </a:endParaRPr>
          </a:p>
        </p:txBody>
      </p:sp>
      <p:sp>
        <p:nvSpPr>
          <p:cNvPr id="804" name="テキスト ボックス 803">
            <a:extLst>
              <a:ext uri="{FF2B5EF4-FFF2-40B4-BE49-F238E27FC236}">
                <a16:creationId xmlns:a16="http://schemas.microsoft.com/office/drawing/2014/main" id="{3E991519-4E8C-E3B5-7C99-F95AB7FFE9C1}"/>
              </a:ext>
            </a:extLst>
          </p:cNvPr>
          <p:cNvSpPr txBox="1"/>
          <p:nvPr/>
        </p:nvSpPr>
        <p:spPr>
          <a:xfrm>
            <a:off x="7249331" y="4872983"/>
            <a:ext cx="1105490" cy="246221"/>
          </a:xfrm>
          <a:prstGeom prst="rect">
            <a:avLst/>
          </a:prstGeom>
          <a:noFill/>
        </p:spPr>
        <p:txBody>
          <a:bodyPr wrap="square" rtlCol="0">
            <a:spAutoFit/>
          </a:bodyPr>
          <a:lstStyle/>
          <a:p>
            <a:r>
              <a:rPr kumimoji="1" lang="en-US" altLang="ja-JP" sz="500" b="1" i="1" dirty="0">
                <a:solidFill>
                  <a:schemeClr val="bg1"/>
                </a:solidFill>
              </a:rPr>
              <a:t>Production line A</a:t>
            </a:r>
          </a:p>
          <a:p>
            <a:r>
              <a:rPr kumimoji="1" lang="en-US" altLang="ja-JP" sz="500" b="1" i="1" dirty="0">
                <a:solidFill>
                  <a:schemeClr val="bg1"/>
                </a:solidFill>
              </a:rPr>
              <a:t>Processing machine 1 process</a:t>
            </a:r>
            <a:endParaRPr kumimoji="1" lang="ja-JP" altLang="en-US" sz="300" b="1" i="1" dirty="0">
              <a:solidFill>
                <a:schemeClr val="bg1"/>
              </a:solidFill>
            </a:endParaRPr>
          </a:p>
        </p:txBody>
      </p:sp>
      <p:pic>
        <p:nvPicPr>
          <p:cNvPr id="805" name="図 804">
            <a:extLst>
              <a:ext uri="{FF2B5EF4-FFF2-40B4-BE49-F238E27FC236}">
                <a16:creationId xmlns:a16="http://schemas.microsoft.com/office/drawing/2014/main" id="{AF1DE5F6-AD22-D060-D92B-E1BA56F5D6BF}"/>
              </a:ext>
            </a:extLst>
          </p:cNvPr>
          <p:cNvPicPr>
            <a:picLocks noChangeAspect="1"/>
          </p:cNvPicPr>
          <p:nvPr/>
        </p:nvPicPr>
        <p:blipFill>
          <a:blip r:embed="rId5"/>
          <a:stretch>
            <a:fillRect/>
          </a:stretch>
        </p:blipFill>
        <p:spPr>
          <a:xfrm>
            <a:off x="6383100" y="5311329"/>
            <a:ext cx="797799" cy="271641"/>
          </a:xfrm>
          <a:prstGeom prst="rect">
            <a:avLst/>
          </a:prstGeom>
        </p:spPr>
      </p:pic>
      <p:pic>
        <p:nvPicPr>
          <p:cNvPr id="806" name="図 805">
            <a:extLst>
              <a:ext uri="{FF2B5EF4-FFF2-40B4-BE49-F238E27FC236}">
                <a16:creationId xmlns:a16="http://schemas.microsoft.com/office/drawing/2014/main" id="{A34AB04B-2C2C-7ED5-0809-BD7C426F28C8}"/>
              </a:ext>
            </a:extLst>
          </p:cNvPr>
          <p:cNvPicPr>
            <a:picLocks noChangeAspect="1"/>
          </p:cNvPicPr>
          <p:nvPr/>
        </p:nvPicPr>
        <p:blipFill>
          <a:blip r:embed="rId6"/>
          <a:stretch>
            <a:fillRect/>
          </a:stretch>
        </p:blipFill>
        <p:spPr>
          <a:xfrm>
            <a:off x="6267485" y="4913719"/>
            <a:ext cx="784968" cy="190293"/>
          </a:xfrm>
          <a:prstGeom prst="rect">
            <a:avLst/>
          </a:prstGeom>
        </p:spPr>
      </p:pic>
      <p:pic>
        <p:nvPicPr>
          <p:cNvPr id="807" name="図 806">
            <a:extLst>
              <a:ext uri="{FF2B5EF4-FFF2-40B4-BE49-F238E27FC236}">
                <a16:creationId xmlns:a16="http://schemas.microsoft.com/office/drawing/2014/main" id="{4A1BD8C6-59E1-A88D-D8A3-56E3CA6784AB}"/>
              </a:ext>
            </a:extLst>
          </p:cNvPr>
          <p:cNvPicPr>
            <a:picLocks noChangeAspect="1"/>
          </p:cNvPicPr>
          <p:nvPr/>
        </p:nvPicPr>
        <p:blipFill>
          <a:blip r:embed="rId7"/>
          <a:stretch>
            <a:fillRect/>
          </a:stretch>
        </p:blipFill>
        <p:spPr>
          <a:xfrm>
            <a:off x="6262365" y="4883035"/>
            <a:ext cx="1048763" cy="888845"/>
          </a:xfrm>
          <a:prstGeom prst="rect">
            <a:avLst/>
          </a:prstGeom>
        </p:spPr>
      </p:pic>
      <p:sp>
        <p:nvSpPr>
          <p:cNvPr id="808" name="テキスト ボックス 807">
            <a:extLst>
              <a:ext uri="{FF2B5EF4-FFF2-40B4-BE49-F238E27FC236}">
                <a16:creationId xmlns:a16="http://schemas.microsoft.com/office/drawing/2014/main" id="{0C9E8670-0813-F9BE-FC5D-CD8CC172321C}"/>
              </a:ext>
            </a:extLst>
          </p:cNvPr>
          <p:cNvSpPr txBox="1"/>
          <p:nvPr/>
        </p:nvSpPr>
        <p:spPr>
          <a:xfrm>
            <a:off x="6257999" y="4878873"/>
            <a:ext cx="1105490" cy="246221"/>
          </a:xfrm>
          <a:prstGeom prst="rect">
            <a:avLst/>
          </a:prstGeom>
          <a:noFill/>
        </p:spPr>
        <p:txBody>
          <a:bodyPr wrap="square" rtlCol="0">
            <a:spAutoFit/>
          </a:bodyPr>
          <a:lstStyle/>
          <a:p>
            <a:r>
              <a:rPr kumimoji="1" lang="en-US" altLang="ja-JP" sz="500" b="1" i="1" dirty="0">
                <a:solidFill>
                  <a:schemeClr val="bg1"/>
                </a:solidFill>
              </a:rPr>
              <a:t>Production line A</a:t>
            </a:r>
          </a:p>
          <a:p>
            <a:r>
              <a:rPr kumimoji="1" lang="en-US" altLang="ja-JP" sz="500" b="1" i="1" dirty="0">
                <a:solidFill>
                  <a:schemeClr val="bg1"/>
                </a:solidFill>
              </a:rPr>
              <a:t>Processing machine 1 process</a:t>
            </a:r>
            <a:endParaRPr kumimoji="1" lang="ja-JP" altLang="en-US" sz="300" b="1" i="1" dirty="0">
              <a:solidFill>
                <a:schemeClr val="bg1"/>
              </a:solidFill>
            </a:endParaRPr>
          </a:p>
        </p:txBody>
      </p:sp>
      <p:pic>
        <p:nvPicPr>
          <p:cNvPr id="809" name="図 808">
            <a:extLst>
              <a:ext uri="{FF2B5EF4-FFF2-40B4-BE49-F238E27FC236}">
                <a16:creationId xmlns:a16="http://schemas.microsoft.com/office/drawing/2014/main" id="{13DC1F7D-5FBF-5B29-861D-6A6CF11A8A0C}"/>
              </a:ext>
            </a:extLst>
          </p:cNvPr>
          <p:cNvPicPr>
            <a:picLocks noChangeAspect="1"/>
          </p:cNvPicPr>
          <p:nvPr/>
        </p:nvPicPr>
        <p:blipFill>
          <a:blip r:embed="rId15"/>
          <a:stretch>
            <a:fillRect/>
          </a:stretch>
        </p:blipFill>
        <p:spPr>
          <a:xfrm>
            <a:off x="6242111" y="4868200"/>
            <a:ext cx="1061632" cy="918065"/>
          </a:xfrm>
          <a:prstGeom prst="rect">
            <a:avLst/>
          </a:prstGeom>
        </p:spPr>
      </p:pic>
      <p:sp>
        <p:nvSpPr>
          <p:cNvPr id="810" name="テキスト ボックス 809">
            <a:extLst>
              <a:ext uri="{FF2B5EF4-FFF2-40B4-BE49-F238E27FC236}">
                <a16:creationId xmlns:a16="http://schemas.microsoft.com/office/drawing/2014/main" id="{8452A6AC-45AE-0174-E9D2-C98058043FAD}"/>
              </a:ext>
            </a:extLst>
          </p:cNvPr>
          <p:cNvSpPr txBox="1"/>
          <p:nvPr/>
        </p:nvSpPr>
        <p:spPr>
          <a:xfrm>
            <a:off x="6238359" y="4882095"/>
            <a:ext cx="1105490" cy="246221"/>
          </a:xfrm>
          <a:prstGeom prst="rect">
            <a:avLst/>
          </a:prstGeom>
          <a:noFill/>
        </p:spPr>
        <p:txBody>
          <a:bodyPr wrap="square" rtlCol="0">
            <a:spAutoFit/>
          </a:bodyPr>
          <a:lstStyle/>
          <a:p>
            <a:r>
              <a:rPr kumimoji="1" lang="en-US" altLang="ja-JP" sz="500" b="1" i="1" dirty="0">
                <a:solidFill>
                  <a:schemeClr val="bg1"/>
                </a:solidFill>
              </a:rPr>
              <a:t>Production line A</a:t>
            </a:r>
          </a:p>
          <a:p>
            <a:r>
              <a:rPr kumimoji="1" lang="en-US" altLang="ja-JP" sz="500" b="1" i="1" dirty="0">
                <a:solidFill>
                  <a:schemeClr val="bg1"/>
                </a:solidFill>
              </a:rPr>
              <a:t>Processing machine 1 process</a:t>
            </a:r>
            <a:endParaRPr kumimoji="1" lang="ja-JP" altLang="en-US" sz="300" b="1" i="1" dirty="0">
              <a:solidFill>
                <a:schemeClr val="bg1"/>
              </a:solidFill>
            </a:endParaRPr>
          </a:p>
        </p:txBody>
      </p:sp>
      <p:pic>
        <p:nvPicPr>
          <p:cNvPr id="811" name="図 810">
            <a:extLst>
              <a:ext uri="{FF2B5EF4-FFF2-40B4-BE49-F238E27FC236}">
                <a16:creationId xmlns:a16="http://schemas.microsoft.com/office/drawing/2014/main" id="{9482942B-8683-0297-B58E-197B9AD02468}"/>
              </a:ext>
            </a:extLst>
          </p:cNvPr>
          <p:cNvPicPr>
            <a:picLocks noChangeAspect="1"/>
          </p:cNvPicPr>
          <p:nvPr/>
        </p:nvPicPr>
        <p:blipFill>
          <a:blip r:embed="rId15"/>
          <a:stretch>
            <a:fillRect/>
          </a:stretch>
        </p:blipFill>
        <p:spPr>
          <a:xfrm>
            <a:off x="7292702" y="4865675"/>
            <a:ext cx="1061632" cy="918065"/>
          </a:xfrm>
          <a:prstGeom prst="rect">
            <a:avLst/>
          </a:prstGeom>
        </p:spPr>
      </p:pic>
      <p:sp>
        <p:nvSpPr>
          <p:cNvPr id="812" name="テキスト ボックス 811">
            <a:extLst>
              <a:ext uri="{FF2B5EF4-FFF2-40B4-BE49-F238E27FC236}">
                <a16:creationId xmlns:a16="http://schemas.microsoft.com/office/drawing/2014/main" id="{A30FC4F3-20C5-6C21-00AA-A49BEA8B1320}"/>
              </a:ext>
            </a:extLst>
          </p:cNvPr>
          <p:cNvSpPr txBox="1"/>
          <p:nvPr/>
        </p:nvSpPr>
        <p:spPr>
          <a:xfrm>
            <a:off x="7288950" y="4879570"/>
            <a:ext cx="1105490" cy="246221"/>
          </a:xfrm>
          <a:prstGeom prst="rect">
            <a:avLst/>
          </a:prstGeom>
          <a:noFill/>
        </p:spPr>
        <p:txBody>
          <a:bodyPr wrap="square" rtlCol="0">
            <a:spAutoFit/>
          </a:bodyPr>
          <a:lstStyle/>
          <a:p>
            <a:r>
              <a:rPr kumimoji="1" lang="en-US" altLang="ja-JP" sz="500" b="1" i="1" dirty="0">
                <a:solidFill>
                  <a:schemeClr val="bg1"/>
                </a:solidFill>
              </a:rPr>
              <a:t>Production line A</a:t>
            </a:r>
          </a:p>
          <a:p>
            <a:r>
              <a:rPr kumimoji="1" lang="en-US" altLang="ja-JP" sz="500" b="1" i="1" dirty="0">
                <a:solidFill>
                  <a:schemeClr val="bg1"/>
                </a:solidFill>
              </a:rPr>
              <a:t>Processing machine 1 process</a:t>
            </a:r>
            <a:endParaRPr kumimoji="1" lang="ja-JP" altLang="en-US" sz="300" b="1" i="1" dirty="0">
              <a:solidFill>
                <a:schemeClr val="bg1"/>
              </a:solidFill>
            </a:endParaRPr>
          </a:p>
        </p:txBody>
      </p:sp>
      <p:pic>
        <p:nvPicPr>
          <p:cNvPr id="813" name="図 812">
            <a:extLst>
              <a:ext uri="{FF2B5EF4-FFF2-40B4-BE49-F238E27FC236}">
                <a16:creationId xmlns:a16="http://schemas.microsoft.com/office/drawing/2014/main" id="{67FD18AA-0F8E-BD2E-0F2A-F6309D66DB67}"/>
              </a:ext>
            </a:extLst>
          </p:cNvPr>
          <p:cNvPicPr>
            <a:picLocks noChangeAspect="1"/>
          </p:cNvPicPr>
          <p:nvPr/>
        </p:nvPicPr>
        <p:blipFill>
          <a:blip r:embed="rId4"/>
          <a:stretch>
            <a:fillRect/>
          </a:stretch>
        </p:blipFill>
        <p:spPr>
          <a:xfrm>
            <a:off x="3981991" y="4773983"/>
            <a:ext cx="70934" cy="59030"/>
          </a:xfrm>
          <a:prstGeom prst="rect">
            <a:avLst/>
          </a:prstGeom>
        </p:spPr>
      </p:pic>
      <p:pic>
        <p:nvPicPr>
          <p:cNvPr id="814" name="図 813">
            <a:extLst>
              <a:ext uri="{FF2B5EF4-FFF2-40B4-BE49-F238E27FC236}">
                <a16:creationId xmlns:a16="http://schemas.microsoft.com/office/drawing/2014/main" id="{CF3EE3DA-B1E7-5392-FD49-7B7604D28A8E}"/>
              </a:ext>
            </a:extLst>
          </p:cNvPr>
          <p:cNvPicPr>
            <a:picLocks noChangeAspect="1"/>
          </p:cNvPicPr>
          <p:nvPr/>
        </p:nvPicPr>
        <p:blipFill>
          <a:blip r:embed="rId4"/>
          <a:stretch>
            <a:fillRect/>
          </a:stretch>
        </p:blipFill>
        <p:spPr>
          <a:xfrm>
            <a:off x="6055310" y="4787013"/>
            <a:ext cx="70934" cy="59030"/>
          </a:xfrm>
          <a:prstGeom prst="rect">
            <a:avLst/>
          </a:prstGeom>
        </p:spPr>
      </p:pic>
      <p:pic>
        <p:nvPicPr>
          <p:cNvPr id="815" name="図 814">
            <a:extLst>
              <a:ext uri="{FF2B5EF4-FFF2-40B4-BE49-F238E27FC236}">
                <a16:creationId xmlns:a16="http://schemas.microsoft.com/office/drawing/2014/main" id="{6F251730-AD4D-9D93-2F02-8CC916C0AC84}"/>
              </a:ext>
            </a:extLst>
          </p:cNvPr>
          <p:cNvPicPr>
            <a:picLocks noChangeAspect="1"/>
          </p:cNvPicPr>
          <p:nvPr/>
        </p:nvPicPr>
        <p:blipFill>
          <a:blip r:embed="rId3"/>
          <a:stretch>
            <a:fillRect/>
          </a:stretch>
        </p:blipFill>
        <p:spPr>
          <a:xfrm>
            <a:off x="3120168" y="4916764"/>
            <a:ext cx="640135" cy="198768"/>
          </a:xfrm>
          <a:prstGeom prst="rect">
            <a:avLst/>
          </a:prstGeom>
        </p:spPr>
      </p:pic>
      <p:pic>
        <p:nvPicPr>
          <p:cNvPr id="816" name="図 815">
            <a:extLst>
              <a:ext uri="{FF2B5EF4-FFF2-40B4-BE49-F238E27FC236}">
                <a16:creationId xmlns:a16="http://schemas.microsoft.com/office/drawing/2014/main" id="{F8390717-CD20-4C98-B8BB-B1A8FFFABCC1}"/>
              </a:ext>
            </a:extLst>
          </p:cNvPr>
          <p:cNvPicPr>
            <a:picLocks noChangeAspect="1"/>
          </p:cNvPicPr>
          <p:nvPr/>
        </p:nvPicPr>
        <p:blipFill>
          <a:blip r:embed="rId4"/>
          <a:stretch>
            <a:fillRect/>
          </a:stretch>
        </p:blipFill>
        <p:spPr>
          <a:xfrm>
            <a:off x="3333546" y="5142655"/>
            <a:ext cx="426757" cy="132249"/>
          </a:xfrm>
          <a:prstGeom prst="rect">
            <a:avLst/>
          </a:prstGeom>
        </p:spPr>
      </p:pic>
      <p:pic>
        <p:nvPicPr>
          <p:cNvPr id="817" name="図 816">
            <a:extLst>
              <a:ext uri="{FF2B5EF4-FFF2-40B4-BE49-F238E27FC236}">
                <a16:creationId xmlns:a16="http://schemas.microsoft.com/office/drawing/2014/main" id="{553FB0C3-A4EE-EFF5-6B98-5D333AC96FBC}"/>
              </a:ext>
            </a:extLst>
          </p:cNvPr>
          <p:cNvPicPr>
            <a:picLocks noChangeAspect="1"/>
          </p:cNvPicPr>
          <p:nvPr/>
        </p:nvPicPr>
        <p:blipFill>
          <a:blip r:embed="rId4"/>
          <a:stretch>
            <a:fillRect/>
          </a:stretch>
        </p:blipFill>
        <p:spPr>
          <a:xfrm>
            <a:off x="3333546" y="5322848"/>
            <a:ext cx="396690" cy="132249"/>
          </a:xfrm>
          <a:prstGeom prst="rect">
            <a:avLst/>
          </a:prstGeom>
        </p:spPr>
      </p:pic>
      <p:pic>
        <p:nvPicPr>
          <p:cNvPr id="818" name="図 817">
            <a:extLst>
              <a:ext uri="{FF2B5EF4-FFF2-40B4-BE49-F238E27FC236}">
                <a16:creationId xmlns:a16="http://schemas.microsoft.com/office/drawing/2014/main" id="{31A51A18-6292-26A3-3267-7B953D82CC55}"/>
              </a:ext>
            </a:extLst>
          </p:cNvPr>
          <p:cNvPicPr>
            <a:picLocks noChangeAspect="1"/>
          </p:cNvPicPr>
          <p:nvPr/>
        </p:nvPicPr>
        <p:blipFill>
          <a:blip r:embed="rId4"/>
          <a:stretch>
            <a:fillRect/>
          </a:stretch>
        </p:blipFill>
        <p:spPr>
          <a:xfrm>
            <a:off x="3333546" y="5503041"/>
            <a:ext cx="396690" cy="132249"/>
          </a:xfrm>
          <a:prstGeom prst="rect">
            <a:avLst/>
          </a:prstGeom>
        </p:spPr>
      </p:pic>
      <p:pic>
        <p:nvPicPr>
          <p:cNvPr id="819" name="図 818">
            <a:extLst>
              <a:ext uri="{FF2B5EF4-FFF2-40B4-BE49-F238E27FC236}">
                <a16:creationId xmlns:a16="http://schemas.microsoft.com/office/drawing/2014/main" id="{16249EDA-29EB-7BB6-3497-F1F75C4112A2}"/>
              </a:ext>
            </a:extLst>
          </p:cNvPr>
          <p:cNvPicPr>
            <a:picLocks noChangeAspect="1"/>
          </p:cNvPicPr>
          <p:nvPr/>
        </p:nvPicPr>
        <p:blipFill>
          <a:blip r:embed="rId4"/>
          <a:stretch>
            <a:fillRect/>
          </a:stretch>
        </p:blipFill>
        <p:spPr>
          <a:xfrm>
            <a:off x="3979976" y="5322848"/>
            <a:ext cx="118559" cy="107421"/>
          </a:xfrm>
          <a:prstGeom prst="rect">
            <a:avLst/>
          </a:prstGeom>
        </p:spPr>
      </p:pic>
      <p:pic>
        <p:nvPicPr>
          <p:cNvPr id="820" name="図 819">
            <a:extLst>
              <a:ext uri="{FF2B5EF4-FFF2-40B4-BE49-F238E27FC236}">
                <a16:creationId xmlns:a16="http://schemas.microsoft.com/office/drawing/2014/main" id="{73DF6D4A-BD9D-5F42-EF36-BCADAE9258DA}"/>
              </a:ext>
            </a:extLst>
          </p:cNvPr>
          <p:cNvPicPr>
            <a:picLocks noChangeAspect="1"/>
          </p:cNvPicPr>
          <p:nvPr/>
        </p:nvPicPr>
        <p:blipFill>
          <a:blip r:embed="rId4"/>
          <a:stretch>
            <a:fillRect/>
          </a:stretch>
        </p:blipFill>
        <p:spPr>
          <a:xfrm>
            <a:off x="3979976" y="5503041"/>
            <a:ext cx="118559" cy="107421"/>
          </a:xfrm>
          <a:prstGeom prst="rect">
            <a:avLst/>
          </a:prstGeom>
        </p:spPr>
      </p:pic>
      <p:pic>
        <p:nvPicPr>
          <p:cNvPr id="821" name="図 820">
            <a:extLst>
              <a:ext uri="{FF2B5EF4-FFF2-40B4-BE49-F238E27FC236}">
                <a16:creationId xmlns:a16="http://schemas.microsoft.com/office/drawing/2014/main" id="{38768A83-5720-9DD8-5F95-E19A931CF1BD}"/>
              </a:ext>
            </a:extLst>
          </p:cNvPr>
          <p:cNvPicPr>
            <a:picLocks noChangeAspect="1"/>
          </p:cNvPicPr>
          <p:nvPr/>
        </p:nvPicPr>
        <p:blipFill>
          <a:blip r:embed="rId4"/>
          <a:stretch>
            <a:fillRect/>
          </a:stretch>
        </p:blipFill>
        <p:spPr>
          <a:xfrm>
            <a:off x="3959022" y="5683235"/>
            <a:ext cx="70934" cy="59030"/>
          </a:xfrm>
          <a:prstGeom prst="rect">
            <a:avLst/>
          </a:prstGeom>
        </p:spPr>
      </p:pic>
      <p:sp>
        <p:nvSpPr>
          <p:cNvPr id="822" name="テキスト ボックス 821">
            <a:extLst>
              <a:ext uri="{FF2B5EF4-FFF2-40B4-BE49-F238E27FC236}">
                <a16:creationId xmlns:a16="http://schemas.microsoft.com/office/drawing/2014/main" id="{0A7CECBB-869A-75E5-6E9F-C4E7B423CED6}"/>
              </a:ext>
            </a:extLst>
          </p:cNvPr>
          <p:cNvSpPr txBox="1"/>
          <p:nvPr/>
        </p:nvSpPr>
        <p:spPr>
          <a:xfrm>
            <a:off x="3880506" y="5301276"/>
            <a:ext cx="271228" cy="153888"/>
          </a:xfrm>
          <a:prstGeom prst="rect">
            <a:avLst/>
          </a:prstGeom>
          <a:noFill/>
        </p:spPr>
        <p:txBody>
          <a:bodyPr wrap="none" rtlCol="0">
            <a:spAutoFit/>
          </a:bodyPr>
          <a:lstStyle/>
          <a:p>
            <a:r>
              <a:rPr kumimoji="1" lang="en-US" altLang="ja-JP" sz="400" i="1" dirty="0">
                <a:solidFill>
                  <a:schemeClr val="bg1"/>
                </a:solidFill>
              </a:rPr>
              <a:t>min</a:t>
            </a:r>
            <a:endParaRPr kumimoji="1" lang="ja-JP" altLang="en-US" sz="400" i="1" dirty="0">
              <a:solidFill>
                <a:schemeClr val="bg1"/>
              </a:solidFill>
            </a:endParaRPr>
          </a:p>
        </p:txBody>
      </p:sp>
      <p:sp>
        <p:nvSpPr>
          <p:cNvPr id="823" name="テキスト ボックス 822">
            <a:extLst>
              <a:ext uri="{FF2B5EF4-FFF2-40B4-BE49-F238E27FC236}">
                <a16:creationId xmlns:a16="http://schemas.microsoft.com/office/drawing/2014/main" id="{914E930C-457B-E58E-DE22-89E25DE9BB2A}"/>
              </a:ext>
            </a:extLst>
          </p:cNvPr>
          <p:cNvSpPr txBox="1"/>
          <p:nvPr/>
        </p:nvSpPr>
        <p:spPr>
          <a:xfrm>
            <a:off x="3880506" y="5482094"/>
            <a:ext cx="271228" cy="153888"/>
          </a:xfrm>
          <a:prstGeom prst="rect">
            <a:avLst/>
          </a:prstGeom>
          <a:noFill/>
        </p:spPr>
        <p:txBody>
          <a:bodyPr wrap="none" rtlCol="0">
            <a:spAutoFit/>
          </a:bodyPr>
          <a:lstStyle/>
          <a:p>
            <a:r>
              <a:rPr kumimoji="1" lang="en-US" altLang="ja-JP" sz="400" i="1" dirty="0">
                <a:solidFill>
                  <a:schemeClr val="bg1"/>
                </a:solidFill>
              </a:rPr>
              <a:t>min</a:t>
            </a:r>
            <a:endParaRPr kumimoji="1" lang="ja-JP" altLang="en-US" sz="400" i="1" dirty="0">
              <a:solidFill>
                <a:schemeClr val="bg1"/>
              </a:solidFill>
            </a:endParaRPr>
          </a:p>
        </p:txBody>
      </p:sp>
      <p:sp>
        <p:nvSpPr>
          <p:cNvPr id="824" name="テキスト ボックス 823">
            <a:extLst>
              <a:ext uri="{FF2B5EF4-FFF2-40B4-BE49-F238E27FC236}">
                <a16:creationId xmlns:a16="http://schemas.microsoft.com/office/drawing/2014/main" id="{8244BBFD-755F-662B-9962-0B338986739C}"/>
              </a:ext>
            </a:extLst>
          </p:cNvPr>
          <p:cNvSpPr txBox="1"/>
          <p:nvPr/>
        </p:nvSpPr>
        <p:spPr>
          <a:xfrm>
            <a:off x="3054005" y="4868820"/>
            <a:ext cx="1105490" cy="246221"/>
          </a:xfrm>
          <a:prstGeom prst="rect">
            <a:avLst/>
          </a:prstGeom>
          <a:noFill/>
        </p:spPr>
        <p:txBody>
          <a:bodyPr wrap="square" rtlCol="0">
            <a:spAutoFit/>
          </a:bodyPr>
          <a:lstStyle/>
          <a:p>
            <a:r>
              <a:rPr kumimoji="1" lang="en-US" altLang="ja-JP" sz="500" b="1" i="1" dirty="0">
                <a:solidFill>
                  <a:schemeClr val="bg1"/>
                </a:solidFill>
              </a:rPr>
              <a:t>Production line A</a:t>
            </a:r>
          </a:p>
          <a:p>
            <a:r>
              <a:rPr kumimoji="1" lang="en-US" altLang="ja-JP" sz="500" b="1" i="1" dirty="0">
                <a:solidFill>
                  <a:schemeClr val="bg1"/>
                </a:solidFill>
              </a:rPr>
              <a:t>Processing machine 1 process</a:t>
            </a:r>
            <a:endParaRPr kumimoji="1" lang="ja-JP" altLang="en-US" sz="300" b="1" i="1" dirty="0">
              <a:solidFill>
                <a:schemeClr val="bg1"/>
              </a:solidFill>
            </a:endParaRPr>
          </a:p>
        </p:txBody>
      </p:sp>
      <p:pic>
        <p:nvPicPr>
          <p:cNvPr id="825" name="図 824">
            <a:extLst>
              <a:ext uri="{FF2B5EF4-FFF2-40B4-BE49-F238E27FC236}">
                <a16:creationId xmlns:a16="http://schemas.microsoft.com/office/drawing/2014/main" id="{BCE7087B-555E-FE21-B769-58AA71668991}"/>
              </a:ext>
            </a:extLst>
          </p:cNvPr>
          <p:cNvPicPr>
            <a:picLocks noChangeAspect="1"/>
          </p:cNvPicPr>
          <p:nvPr/>
        </p:nvPicPr>
        <p:blipFill>
          <a:blip r:embed="rId3"/>
          <a:stretch>
            <a:fillRect/>
          </a:stretch>
        </p:blipFill>
        <p:spPr>
          <a:xfrm>
            <a:off x="4172074" y="4916764"/>
            <a:ext cx="640135" cy="198768"/>
          </a:xfrm>
          <a:prstGeom prst="rect">
            <a:avLst/>
          </a:prstGeom>
        </p:spPr>
      </p:pic>
      <p:pic>
        <p:nvPicPr>
          <p:cNvPr id="826" name="図 825">
            <a:extLst>
              <a:ext uri="{FF2B5EF4-FFF2-40B4-BE49-F238E27FC236}">
                <a16:creationId xmlns:a16="http://schemas.microsoft.com/office/drawing/2014/main" id="{ECD46EDD-D633-7B85-FCA5-B31C9591573F}"/>
              </a:ext>
            </a:extLst>
          </p:cNvPr>
          <p:cNvPicPr>
            <a:picLocks noChangeAspect="1"/>
          </p:cNvPicPr>
          <p:nvPr/>
        </p:nvPicPr>
        <p:blipFill>
          <a:blip r:embed="rId4"/>
          <a:stretch>
            <a:fillRect/>
          </a:stretch>
        </p:blipFill>
        <p:spPr>
          <a:xfrm>
            <a:off x="4385452" y="5142655"/>
            <a:ext cx="426757" cy="132249"/>
          </a:xfrm>
          <a:prstGeom prst="rect">
            <a:avLst/>
          </a:prstGeom>
        </p:spPr>
      </p:pic>
      <p:pic>
        <p:nvPicPr>
          <p:cNvPr id="827" name="図 826">
            <a:extLst>
              <a:ext uri="{FF2B5EF4-FFF2-40B4-BE49-F238E27FC236}">
                <a16:creationId xmlns:a16="http://schemas.microsoft.com/office/drawing/2014/main" id="{708E24B2-350E-94D7-C32A-641C9E7E8B72}"/>
              </a:ext>
            </a:extLst>
          </p:cNvPr>
          <p:cNvPicPr>
            <a:picLocks noChangeAspect="1"/>
          </p:cNvPicPr>
          <p:nvPr/>
        </p:nvPicPr>
        <p:blipFill>
          <a:blip r:embed="rId4"/>
          <a:stretch>
            <a:fillRect/>
          </a:stretch>
        </p:blipFill>
        <p:spPr>
          <a:xfrm>
            <a:off x="4385452" y="5322848"/>
            <a:ext cx="396690" cy="132249"/>
          </a:xfrm>
          <a:prstGeom prst="rect">
            <a:avLst/>
          </a:prstGeom>
        </p:spPr>
      </p:pic>
      <p:pic>
        <p:nvPicPr>
          <p:cNvPr id="828" name="図 827">
            <a:extLst>
              <a:ext uri="{FF2B5EF4-FFF2-40B4-BE49-F238E27FC236}">
                <a16:creationId xmlns:a16="http://schemas.microsoft.com/office/drawing/2014/main" id="{781A8B47-F6E7-B4FB-CABA-E701EA063D14}"/>
              </a:ext>
            </a:extLst>
          </p:cNvPr>
          <p:cNvPicPr>
            <a:picLocks noChangeAspect="1"/>
          </p:cNvPicPr>
          <p:nvPr/>
        </p:nvPicPr>
        <p:blipFill>
          <a:blip r:embed="rId4"/>
          <a:stretch>
            <a:fillRect/>
          </a:stretch>
        </p:blipFill>
        <p:spPr>
          <a:xfrm>
            <a:off x="4385452" y="5503041"/>
            <a:ext cx="396690" cy="132249"/>
          </a:xfrm>
          <a:prstGeom prst="rect">
            <a:avLst/>
          </a:prstGeom>
        </p:spPr>
      </p:pic>
      <p:pic>
        <p:nvPicPr>
          <p:cNvPr id="829" name="図 828">
            <a:extLst>
              <a:ext uri="{FF2B5EF4-FFF2-40B4-BE49-F238E27FC236}">
                <a16:creationId xmlns:a16="http://schemas.microsoft.com/office/drawing/2014/main" id="{40A4BFD8-7716-F458-9460-DC1950F8376E}"/>
              </a:ext>
            </a:extLst>
          </p:cNvPr>
          <p:cNvPicPr>
            <a:picLocks noChangeAspect="1"/>
          </p:cNvPicPr>
          <p:nvPr/>
        </p:nvPicPr>
        <p:blipFill>
          <a:blip r:embed="rId4"/>
          <a:stretch>
            <a:fillRect/>
          </a:stretch>
        </p:blipFill>
        <p:spPr>
          <a:xfrm>
            <a:off x="5031882" y="5322848"/>
            <a:ext cx="118559" cy="107421"/>
          </a:xfrm>
          <a:prstGeom prst="rect">
            <a:avLst/>
          </a:prstGeom>
        </p:spPr>
      </p:pic>
      <p:pic>
        <p:nvPicPr>
          <p:cNvPr id="830" name="図 829">
            <a:extLst>
              <a:ext uri="{FF2B5EF4-FFF2-40B4-BE49-F238E27FC236}">
                <a16:creationId xmlns:a16="http://schemas.microsoft.com/office/drawing/2014/main" id="{545EC26B-622D-8C4A-C6C1-BD0EF35F883F}"/>
              </a:ext>
            </a:extLst>
          </p:cNvPr>
          <p:cNvPicPr>
            <a:picLocks noChangeAspect="1"/>
          </p:cNvPicPr>
          <p:nvPr/>
        </p:nvPicPr>
        <p:blipFill>
          <a:blip r:embed="rId4"/>
          <a:stretch>
            <a:fillRect/>
          </a:stretch>
        </p:blipFill>
        <p:spPr>
          <a:xfrm>
            <a:off x="5031882" y="5503041"/>
            <a:ext cx="118559" cy="107421"/>
          </a:xfrm>
          <a:prstGeom prst="rect">
            <a:avLst/>
          </a:prstGeom>
        </p:spPr>
      </p:pic>
      <p:pic>
        <p:nvPicPr>
          <p:cNvPr id="831" name="図 830">
            <a:extLst>
              <a:ext uri="{FF2B5EF4-FFF2-40B4-BE49-F238E27FC236}">
                <a16:creationId xmlns:a16="http://schemas.microsoft.com/office/drawing/2014/main" id="{64B364C4-C57B-E6A6-968A-903F9E1CD3ED}"/>
              </a:ext>
            </a:extLst>
          </p:cNvPr>
          <p:cNvPicPr>
            <a:picLocks noChangeAspect="1"/>
          </p:cNvPicPr>
          <p:nvPr/>
        </p:nvPicPr>
        <p:blipFill>
          <a:blip r:embed="rId4"/>
          <a:stretch>
            <a:fillRect/>
          </a:stretch>
        </p:blipFill>
        <p:spPr>
          <a:xfrm>
            <a:off x="5010928" y="5683235"/>
            <a:ext cx="70934" cy="59030"/>
          </a:xfrm>
          <a:prstGeom prst="rect">
            <a:avLst/>
          </a:prstGeom>
        </p:spPr>
      </p:pic>
      <p:sp>
        <p:nvSpPr>
          <p:cNvPr id="832" name="テキスト ボックス 831">
            <a:extLst>
              <a:ext uri="{FF2B5EF4-FFF2-40B4-BE49-F238E27FC236}">
                <a16:creationId xmlns:a16="http://schemas.microsoft.com/office/drawing/2014/main" id="{C1C75CE4-55BD-789F-6D03-7F5D4E3DB4BB}"/>
              </a:ext>
            </a:extLst>
          </p:cNvPr>
          <p:cNvSpPr txBox="1"/>
          <p:nvPr/>
        </p:nvSpPr>
        <p:spPr>
          <a:xfrm>
            <a:off x="4932412" y="5301276"/>
            <a:ext cx="271228" cy="153888"/>
          </a:xfrm>
          <a:prstGeom prst="rect">
            <a:avLst/>
          </a:prstGeom>
          <a:noFill/>
        </p:spPr>
        <p:txBody>
          <a:bodyPr wrap="none" rtlCol="0">
            <a:spAutoFit/>
          </a:bodyPr>
          <a:lstStyle/>
          <a:p>
            <a:r>
              <a:rPr kumimoji="1" lang="en-US" altLang="ja-JP" sz="400" i="1" dirty="0">
                <a:solidFill>
                  <a:schemeClr val="bg1"/>
                </a:solidFill>
              </a:rPr>
              <a:t>min</a:t>
            </a:r>
            <a:endParaRPr kumimoji="1" lang="ja-JP" altLang="en-US" sz="400" i="1" dirty="0">
              <a:solidFill>
                <a:schemeClr val="bg1"/>
              </a:solidFill>
            </a:endParaRPr>
          </a:p>
        </p:txBody>
      </p:sp>
      <p:sp>
        <p:nvSpPr>
          <p:cNvPr id="833" name="テキスト ボックス 832">
            <a:extLst>
              <a:ext uri="{FF2B5EF4-FFF2-40B4-BE49-F238E27FC236}">
                <a16:creationId xmlns:a16="http://schemas.microsoft.com/office/drawing/2014/main" id="{8ADD2D5A-07ED-DEF4-30FC-24B557518BD7}"/>
              </a:ext>
            </a:extLst>
          </p:cNvPr>
          <p:cNvSpPr txBox="1"/>
          <p:nvPr/>
        </p:nvSpPr>
        <p:spPr>
          <a:xfrm>
            <a:off x="4932412" y="5482094"/>
            <a:ext cx="271228" cy="153888"/>
          </a:xfrm>
          <a:prstGeom prst="rect">
            <a:avLst/>
          </a:prstGeom>
          <a:noFill/>
        </p:spPr>
        <p:txBody>
          <a:bodyPr wrap="none" rtlCol="0">
            <a:spAutoFit/>
          </a:bodyPr>
          <a:lstStyle/>
          <a:p>
            <a:r>
              <a:rPr kumimoji="1" lang="en-US" altLang="ja-JP" sz="400" i="1" dirty="0">
                <a:solidFill>
                  <a:schemeClr val="bg1"/>
                </a:solidFill>
              </a:rPr>
              <a:t>min</a:t>
            </a:r>
            <a:endParaRPr kumimoji="1" lang="ja-JP" altLang="en-US" sz="400" i="1" dirty="0">
              <a:solidFill>
                <a:schemeClr val="bg1"/>
              </a:solidFill>
            </a:endParaRPr>
          </a:p>
        </p:txBody>
      </p:sp>
      <p:sp>
        <p:nvSpPr>
          <p:cNvPr id="834" name="テキスト ボックス 833">
            <a:extLst>
              <a:ext uri="{FF2B5EF4-FFF2-40B4-BE49-F238E27FC236}">
                <a16:creationId xmlns:a16="http://schemas.microsoft.com/office/drawing/2014/main" id="{02057FF4-7FAD-8DF4-5D65-A7F0B0ED4869}"/>
              </a:ext>
            </a:extLst>
          </p:cNvPr>
          <p:cNvSpPr txBox="1"/>
          <p:nvPr/>
        </p:nvSpPr>
        <p:spPr>
          <a:xfrm>
            <a:off x="4105911" y="4868820"/>
            <a:ext cx="1105490" cy="246221"/>
          </a:xfrm>
          <a:prstGeom prst="rect">
            <a:avLst/>
          </a:prstGeom>
          <a:noFill/>
        </p:spPr>
        <p:txBody>
          <a:bodyPr wrap="square" rtlCol="0">
            <a:spAutoFit/>
          </a:bodyPr>
          <a:lstStyle/>
          <a:p>
            <a:r>
              <a:rPr kumimoji="1" lang="en-US" altLang="ja-JP" sz="500" b="1" i="1" dirty="0">
                <a:solidFill>
                  <a:schemeClr val="bg1"/>
                </a:solidFill>
              </a:rPr>
              <a:t>Production line A</a:t>
            </a:r>
          </a:p>
          <a:p>
            <a:r>
              <a:rPr kumimoji="1" lang="en-US" altLang="ja-JP" sz="500" b="1" i="1" dirty="0">
                <a:solidFill>
                  <a:schemeClr val="bg1"/>
                </a:solidFill>
              </a:rPr>
              <a:t>Processing machine 1 process</a:t>
            </a:r>
            <a:endParaRPr kumimoji="1" lang="ja-JP" altLang="en-US" sz="300" b="1" i="1" dirty="0">
              <a:solidFill>
                <a:schemeClr val="bg1"/>
              </a:solidFill>
            </a:endParaRPr>
          </a:p>
        </p:txBody>
      </p:sp>
      <p:pic>
        <p:nvPicPr>
          <p:cNvPr id="835" name="図 834">
            <a:extLst>
              <a:ext uri="{FF2B5EF4-FFF2-40B4-BE49-F238E27FC236}">
                <a16:creationId xmlns:a16="http://schemas.microsoft.com/office/drawing/2014/main" id="{75F94A84-61F6-9219-8BF8-588C8BBF96B1}"/>
              </a:ext>
            </a:extLst>
          </p:cNvPr>
          <p:cNvPicPr>
            <a:picLocks noChangeAspect="1"/>
          </p:cNvPicPr>
          <p:nvPr/>
        </p:nvPicPr>
        <p:blipFill>
          <a:blip r:embed="rId3"/>
          <a:stretch>
            <a:fillRect/>
          </a:stretch>
        </p:blipFill>
        <p:spPr>
          <a:xfrm>
            <a:off x="5213379" y="4916764"/>
            <a:ext cx="640135" cy="198768"/>
          </a:xfrm>
          <a:prstGeom prst="rect">
            <a:avLst/>
          </a:prstGeom>
        </p:spPr>
      </p:pic>
      <p:pic>
        <p:nvPicPr>
          <p:cNvPr id="836" name="図 835">
            <a:extLst>
              <a:ext uri="{FF2B5EF4-FFF2-40B4-BE49-F238E27FC236}">
                <a16:creationId xmlns:a16="http://schemas.microsoft.com/office/drawing/2014/main" id="{7190F86F-B020-2A73-16BC-B1E6A4F6BCDE}"/>
              </a:ext>
            </a:extLst>
          </p:cNvPr>
          <p:cNvPicPr>
            <a:picLocks noChangeAspect="1"/>
          </p:cNvPicPr>
          <p:nvPr/>
        </p:nvPicPr>
        <p:blipFill>
          <a:blip r:embed="rId4"/>
          <a:stretch>
            <a:fillRect/>
          </a:stretch>
        </p:blipFill>
        <p:spPr>
          <a:xfrm>
            <a:off x="5426757" y="5142655"/>
            <a:ext cx="426757" cy="132249"/>
          </a:xfrm>
          <a:prstGeom prst="rect">
            <a:avLst/>
          </a:prstGeom>
        </p:spPr>
      </p:pic>
      <p:pic>
        <p:nvPicPr>
          <p:cNvPr id="837" name="図 836">
            <a:extLst>
              <a:ext uri="{FF2B5EF4-FFF2-40B4-BE49-F238E27FC236}">
                <a16:creationId xmlns:a16="http://schemas.microsoft.com/office/drawing/2014/main" id="{34BBD386-D251-9724-7B04-69BA98D0D72C}"/>
              </a:ext>
            </a:extLst>
          </p:cNvPr>
          <p:cNvPicPr>
            <a:picLocks noChangeAspect="1"/>
          </p:cNvPicPr>
          <p:nvPr/>
        </p:nvPicPr>
        <p:blipFill>
          <a:blip r:embed="rId4"/>
          <a:stretch>
            <a:fillRect/>
          </a:stretch>
        </p:blipFill>
        <p:spPr>
          <a:xfrm>
            <a:off x="5426757" y="5322848"/>
            <a:ext cx="396690" cy="132249"/>
          </a:xfrm>
          <a:prstGeom prst="rect">
            <a:avLst/>
          </a:prstGeom>
        </p:spPr>
      </p:pic>
      <p:pic>
        <p:nvPicPr>
          <p:cNvPr id="838" name="図 837">
            <a:extLst>
              <a:ext uri="{FF2B5EF4-FFF2-40B4-BE49-F238E27FC236}">
                <a16:creationId xmlns:a16="http://schemas.microsoft.com/office/drawing/2014/main" id="{D3D3FFBF-FDF5-64FF-4583-DAE4F90ADD85}"/>
              </a:ext>
            </a:extLst>
          </p:cNvPr>
          <p:cNvPicPr>
            <a:picLocks noChangeAspect="1"/>
          </p:cNvPicPr>
          <p:nvPr/>
        </p:nvPicPr>
        <p:blipFill>
          <a:blip r:embed="rId4"/>
          <a:stretch>
            <a:fillRect/>
          </a:stretch>
        </p:blipFill>
        <p:spPr>
          <a:xfrm>
            <a:off x="5426757" y="5503041"/>
            <a:ext cx="396690" cy="132249"/>
          </a:xfrm>
          <a:prstGeom prst="rect">
            <a:avLst/>
          </a:prstGeom>
        </p:spPr>
      </p:pic>
      <p:pic>
        <p:nvPicPr>
          <p:cNvPr id="839" name="図 838">
            <a:extLst>
              <a:ext uri="{FF2B5EF4-FFF2-40B4-BE49-F238E27FC236}">
                <a16:creationId xmlns:a16="http://schemas.microsoft.com/office/drawing/2014/main" id="{B3409B74-9CF2-F720-A695-3681EDCAC648}"/>
              </a:ext>
            </a:extLst>
          </p:cNvPr>
          <p:cNvPicPr>
            <a:picLocks noChangeAspect="1"/>
          </p:cNvPicPr>
          <p:nvPr/>
        </p:nvPicPr>
        <p:blipFill>
          <a:blip r:embed="rId4"/>
          <a:stretch>
            <a:fillRect/>
          </a:stretch>
        </p:blipFill>
        <p:spPr>
          <a:xfrm>
            <a:off x="6073187" y="5322848"/>
            <a:ext cx="118559" cy="107421"/>
          </a:xfrm>
          <a:prstGeom prst="rect">
            <a:avLst/>
          </a:prstGeom>
        </p:spPr>
      </p:pic>
      <p:pic>
        <p:nvPicPr>
          <p:cNvPr id="840" name="図 839">
            <a:extLst>
              <a:ext uri="{FF2B5EF4-FFF2-40B4-BE49-F238E27FC236}">
                <a16:creationId xmlns:a16="http://schemas.microsoft.com/office/drawing/2014/main" id="{45BAC771-C461-BA32-B3CD-AE43D9CC3833}"/>
              </a:ext>
            </a:extLst>
          </p:cNvPr>
          <p:cNvPicPr>
            <a:picLocks noChangeAspect="1"/>
          </p:cNvPicPr>
          <p:nvPr/>
        </p:nvPicPr>
        <p:blipFill>
          <a:blip r:embed="rId4"/>
          <a:stretch>
            <a:fillRect/>
          </a:stretch>
        </p:blipFill>
        <p:spPr>
          <a:xfrm>
            <a:off x="6073187" y="5503041"/>
            <a:ext cx="118559" cy="107421"/>
          </a:xfrm>
          <a:prstGeom prst="rect">
            <a:avLst/>
          </a:prstGeom>
        </p:spPr>
      </p:pic>
      <p:pic>
        <p:nvPicPr>
          <p:cNvPr id="841" name="図 840">
            <a:extLst>
              <a:ext uri="{FF2B5EF4-FFF2-40B4-BE49-F238E27FC236}">
                <a16:creationId xmlns:a16="http://schemas.microsoft.com/office/drawing/2014/main" id="{99DD81C7-E432-036F-074B-18B37CBD0206}"/>
              </a:ext>
            </a:extLst>
          </p:cNvPr>
          <p:cNvPicPr>
            <a:picLocks noChangeAspect="1"/>
          </p:cNvPicPr>
          <p:nvPr/>
        </p:nvPicPr>
        <p:blipFill>
          <a:blip r:embed="rId4"/>
          <a:stretch>
            <a:fillRect/>
          </a:stretch>
        </p:blipFill>
        <p:spPr>
          <a:xfrm>
            <a:off x="6052233" y="5683235"/>
            <a:ext cx="70934" cy="59030"/>
          </a:xfrm>
          <a:prstGeom prst="rect">
            <a:avLst/>
          </a:prstGeom>
        </p:spPr>
      </p:pic>
      <p:sp>
        <p:nvSpPr>
          <p:cNvPr id="842" name="テキスト ボックス 841">
            <a:extLst>
              <a:ext uri="{FF2B5EF4-FFF2-40B4-BE49-F238E27FC236}">
                <a16:creationId xmlns:a16="http://schemas.microsoft.com/office/drawing/2014/main" id="{C5417278-42D5-E0AB-6298-70D255DC5BC0}"/>
              </a:ext>
            </a:extLst>
          </p:cNvPr>
          <p:cNvSpPr txBox="1"/>
          <p:nvPr/>
        </p:nvSpPr>
        <p:spPr>
          <a:xfrm>
            <a:off x="5973717" y="5301276"/>
            <a:ext cx="271228" cy="153888"/>
          </a:xfrm>
          <a:prstGeom prst="rect">
            <a:avLst/>
          </a:prstGeom>
          <a:noFill/>
        </p:spPr>
        <p:txBody>
          <a:bodyPr wrap="none" rtlCol="0">
            <a:spAutoFit/>
          </a:bodyPr>
          <a:lstStyle/>
          <a:p>
            <a:r>
              <a:rPr kumimoji="1" lang="en-US" altLang="ja-JP" sz="400" i="1" dirty="0">
                <a:solidFill>
                  <a:schemeClr val="bg1"/>
                </a:solidFill>
              </a:rPr>
              <a:t>min</a:t>
            </a:r>
            <a:endParaRPr kumimoji="1" lang="ja-JP" altLang="en-US" sz="400" i="1" dirty="0">
              <a:solidFill>
                <a:schemeClr val="bg1"/>
              </a:solidFill>
            </a:endParaRPr>
          </a:p>
        </p:txBody>
      </p:sp>
      <p:sp>
        <p:nvSpPr>
          <p:cNvPr id="843" name="テキスト ボックス 842">
            <a:extLst>
              <a:ext uri="{FF2B5EF4-FFF2-40B4-BE49-F238E27FC236}">
                <a16:creationId xmlns:a16="http://schemas.microsoft.com/office/drawing/2014/main" id="{0BA23820-B9FA-1FBF-9144-F5B7262F2E7F}"/>
              </a:ext>
            </a:extLst>
          </p:cNvPr>
          <p:cNvSpPr txBox="1"/>
          <p:nvPr/>
        </p:nvSpPr>
        <p:spPr>
          <a:xfrm>
            <a:off x="5973717" y="5482094"/>
            <a:ext cx="271228" cy="153888"/>
          </a:xfrm>
          <a:prstGeom prst="rect">
            <a:avLst/>
          </a:prstGeom>
          <a:noFill/>
        </p:spPr>
        <p:txBody>
          <a:bodyPr wrap="none" rtlCol="0">
            <a:spAutoFit/>
          </a:bodyPr>
          <a:lstStyle/>
          <a:p>
            <a:r>
              <a:rPr kumimoji="1" lang="en-US" altLang="ja-JP" sz="400" i="1" dirty="0">
                <a:solidFill>
                  <a:schemeClr val="bg1"/>
                </a:solidFill>
              </a:rPr>
              <a:t>min</a:t>
            </a:r>
            <a:endParaRPr kumimoji="1" lang="ja-JP" altLang="en-US" sz="400" i="1" dirty="0">
              <a:solidFill>
                <a:schemeClr val="bg1"/>
              </a:solidFill>
            </a:endParaRPr>
          </a:p>
        </p:txBody>
      </p:sp>
      <p:sp>
        <p:nvSpPr>
          <p:cNvPr id="844" name="テキスト ボックス 843">
            <a:extLst>
              <a:ext uri="{FF2B5EF4-FFF2-40B4-BE49-F238E27FC236}">
                <a16:creationId xmlns:a16="http://schemas.microsoft.com/office/drawing/2014/main" id="{8295C828-CFB2-9FDD-AB0F-6A543F631370}"/>
              </a:ext>
            </a:extLst>
          </p:cNvPr>
          <p:cNvSpPr txBox="1"/>
          <p:nvPr/>
        </p:nvSpPr>
        <p:spPr>
          <a:xfrm>
            <a:off x="5147216" y="4868820"/>
            <a:ext cx="1105490" cy="246221"/>
          </a:xfrm>
          <a:prstGeom prst="rect">
            <a:avLst/>
          </a:prstGeom>
          <a:noFill/>
        </p:spPr>
        <p:txBody>
          <a:bodyPr wrap="square" rtlCol="0">
            <a:spAutoFit/>
          </a:bodyPr>
          <a:lstStyle/>
          <a:p>
            <a:r>
              <a:rPr kumimoji="1" lang="en-US" altLang="ja-JP" sz="500" b="1" i="1" dirty="0">
                <a:solidFill>
                  <a:schemeClr val="bg1"/>
                </a:solidFill>
              </a:rPr>
              <a:t>Production line A</a:t>
            </a:r>
          </a:p>
          <a:p>
            <a:r>
              <a:rPr kumimoji="1" lang="en-US" altLang="ja-JP" sz="500" b="1" i="1" dirty="0">
                <a:solidFill>
                  <a:schemeClr val="bg1"/>
                </a:solidFill>
              </a:rPr>
              <a:t>Processing machine 1 process</a:t>
            </a:r>
            <a:endParaRPr kumimoji="1" lang="ja-JP" altLang="en-US" sz="300" b="1" i="1" dirty="0">
              <a:solidFill>
                <a:schemeClr val="bg1"/>
              </a:solidFill>
            </a:endParaRPr>
          </a:p>
        </p:txBody>
      </p:sp>
      <p:pic>
        <p:nvPicPr>
          <p:cNvPr id="845" name="図 844">
            <a:extLst>
              <a:ext uri="{FF2B5EF4-FFF2-40B4-BE49-F238E27FC236}">
                <a16:creationId xmlns:a16="http://schemas.microsoft.com/office/drawing/2014/main" id="{6F3FE21E-F26F-D887-81E5-AA1916E31B13}"/>
              </a:ext>
            </a:extLst>
          </p:cNvPr>
          <p:cNvPicPr>
            <a:picLocks noChangeAspect="1"/>
          </p:cNvPicPr>
          <p:nvPr/>
        </p:nvPicPr>
        <p:blipFill>
          <a:blip r:embed="rId3"/>
          <a:stretch>
            <a:fillRect/>
          </a:stretch>
        </p:blipFill>
        <p:spPr>
          <a:xfrm>
            <a:off x="4158973" y="4929261"/>
            <a:ext cx="640135" cy="198768"/>
          </a:xfrm>
          <a:prstGeom prst="rect">
            <a:avLst/>
          </a:prstGeom>
        </p:spPr>
      </p:pic>
      <p:pic>
        <p:nvPicPr>
          <p:cNvPr id="846" name="図 845">
            <a:extLst>
              <a:ext uri="{FF2B5EF4-FFF2-40B4-BE49-F238E27FC236}">
                <a16:creationId xmlns:a16="http://schemas.microsoft.com/office/drawing/2014/main" id="{F37E19D0-ED2B-3123-CBE2-561E247683C6}"/>
              </a:ext>
            </a:extLst>
          </p:cNvPr>
          <p:cNvPicPr>
            <a:picLocks noChangeAspect="1"/>
          </p:cNvPicPr>
          <p:nvPr/>
        </p:nvPicPr>
        <p:blipFill>
          <a:blip r:embed="rId4"/>
          <a:stretch>
            <a:fillRect/>
          </a:stretch>
        </p:blipFill>
        <p:spPr>
          <a:xfrm>
            <a:off x="4372351" y="5155152"/>
            <a:ext cx="426757" cy="132249"/>
          </a:xfrm>
          <a:prstGeom prst="rect">
            <a:avLst/>
          </a:prstGeom>
        </p:spPr>
      </p:pic>
      <p:pic>
        <p:nvPicPr>
          <p:cNvPr id="847" name="図 846">
            <a:extLst>
              <a:ext uri="{FF2B5EF4-FFF2-40B4-BE49-F238E27FC236}">
                <a16:creationId xmlns:a16="http://schemas.microsoft.com/office/drawing/2014/main" id="{08165988-7FA1-ECDD-5AEB-702827987C0C}"/>
              </a:ext>
            </a:extLst>
          </p:cNvPr>
          <p:cNvPicPr>
            <a:picLocks noChangeAspect="1"/>
          </p:cNvPicPr>
          <p:nvPr/>
        </p:nvPicPr>
        <p:blipFill>
          <a:blip r:embed="rId4"/>
          <a:stretch>
            <a:fillRect/>
          </a:stretch>
        </p:blipFill>
        <p:spPr>
          <a:xfrm>
            <a:off x="4372351" y="5335345"/>
            <a:ext cx="396690" cy="132249"/>
          </a:xfrm>
          <a:prstGeom prst="rect">
            <a:avLst/>
          </a:prstGeom>
        </p:spPr>
      </p:pic>
      <p:pic>
        <p:nvPicPr>
          <p:cNvPr id="848" name="図 847">
            <a:extLst>
              <a:ext uri="{FF2B5EF4-FFF2-40B4-BE49-F238E27FC236}">
                <a16:creationId xmlns:a16="http://schemas.microsoft.com/office/drawing/2014/main" id="{41F85F3C-A6E4-0B5F-7E3B-5495C2F65CD5}"/>
              </a:ext>
            </a:extLst>
          </p:cNvPr>
          <p:cNvPicPr>
            <a:picLocks noChangeAspect="1"/>
          </p:cNvPicPr>
          <p:nvPr/>
        </p:nvPicPr>
        <p:blipFill>
          <a:blip r:embed="rId4"/>
          <a:stretch>
            <a:fillRect/>
          </a:stretch>
        </p:blipFill>
        <p:spPr>
          <a:xfrm>
            <a:off x="4372351" y="5515538"/>
            <a:ext cx="396690" cy="132249"/>
          </a:xfrm>
          <a:prstGeom prst="rect">
            <a:avLst/>
          </a:prstGeom>
        </p:spPr>
      </p:pic>
      <p:pic>
        <p:nvPicPr>
          <p:cNvPr id="849" name="図 848">
            <a:extLst>
              <a:ext uri="{FF2B5EF4-FFF2-40B4-BE49-F238E27FC236}">
                <a16:creationId xmlns:a16="http://schemas.microsoft.com/office/drawing/2014/main" id="{8672965E-6DBF-7A08-D1B9-D81C8043E5E5}"/>
              </a:ext>
            </a:extLst>
          </p:cNvPr>
          <p:cNvPicPr>
            <a:picLocks noChangeAspect="1"/>
          </p:cNvPicPr>
          <p:nvPr/>
        </p:nvPicPr>
        <p:blipFill>
          <a:blip r:embed="rId4"/>
          <a:stretch>
            <a:fillRect/>
          </a:stretch>
        </p:blipFill>
        <p:spPr>
          <a:xfrm>
            <a:off x="5018781" y="5335345"/>
            <a:ext cx="118559" cy="107421"/>
          </a:xfrm>
          <a:prstGeom prst="rect">
            <a:avLst/>
          </a:prstGeom>
        </p:spPr>
      </p:pic>
      <p:pic>
        <p:nvPicPr>
          <p:cNvPr id="850" name="図 849">
            <a:extLst>
              <a:ext uri="{FF2B5EF4-FFF2-40B4-BE49-F238E27FC236}">
                <a16:creationId xmlns:a16="http://schemas.microsoft.com/office/drawing/2014/main" id="{83585C24-C487-2C62-4527-9C0F080F9255}"/>
              </a:ext>
            </a:extLst>
          </p:cNvPr>
          <p:cNvPicPr>
            <a:picLocks noChangeAspect="1"/>
          </p:cNvPicPr>
          <p:nvPr/>
        </p:nvPicPr>
        <p:blipFill>
          <a:blip r:embed="rId4"/>
          <a:stretch>
            <a:fillRect/>
          </a:stretch>
        </p:blipFill>
        <p:spPr>
          <a:xfrm>
            <a:off x="5018781" y="5515538"/>
            <a:ext cx="118559" cy="107421"/>
          </a:xfrm>
          <a:prstGeom prst="rect">
            <a:avLst/>
          </a:prstGeom>
        </p:spPr>
      </p:pic>
      <p:pic>
        <p:nvPicPr>
          <p:cNvPr id="851" name="図 850">
            <a:extLst>
              <a:ext uri="{FF2B5EF4-FFF2-40B4-BE49-F238E27FC236}">
                <a16:creationId xmlns:a16="http://schemas.microsoft.com/office/drawing/2014/main" id="{025CF202-D900-AE6A-5738-C771497E3C97}"/>
              </a:ext>
            </a:extLst>
          </p:cNvPr>
          <p:cNvPicPr>
            <a:picLocks noChangeAspect="1"/>
          </p:cNvPicPr>
          <p:nvPr/>
        </p:nvPicPr>
        <p:blipFill>
          <a:blip r:embed="rId4"/>
          <a:stretch>
            <a:fillRect/>
          </a:stretch>
        </p:blipFill>
        <p:spPr>
          <a:xfrm>
            <a:off x="4997827" y="5695732"/>
            <a:ext cx="70934" cy="59030"/>
          </a:xfrm>
          <a:prstGeom prst="rect">
            <a:avLst/>
          </a:prstGeom>
        </p:spPr>
      </p:pic>
      <p:sp>
        <p:nvSpPr>
          <p:cNvPr id="852" name="テキスト ボックス 851">
            <a:extLst>
              <a:ext uri="{FF2B5EF4-FFF2-40B4-BE49-F238E27FC236}">
                <a16:creationId xmlns:a16="http://schemas.microsoft.com/office/drawing/2014/main" id="{89D505D2-0405-5205-7ABE-3F1A0108338E}"/>
              </a:ext>
            </a:extLst>
          </p:cNvPr>
          <p:cNvSpPr txBox="1"/>
          <p:nvPr/>
        </p:nvSpPr>
        <p:spPr>
          <a:xfrm>
            <a:off x="4919311" y="5313773"/>
            <a:ext cx="271228" cy="153888"/>
          </a:xfrm>
          <a:prstGeom prst="rect">
            <a:avLst/>
          </a:prstGeom>
          <a:noFill/>
        </p:spPr>
        <p:txBody>
          <a:bodyPr wrap="none" rtlCol="0">
            <a:spAutoFit/>
          </a:bodyPr>
          <a:lstStyle/>
          <a:p>
            <a:r>
              <a:rPr kumimoji="1" lang="en-US" altLang="ja-JP" sz="400" i="1" dirty="0">
                <a:solidFill>
                  <a:schemeClr val="bg1"/>
                </a:solidFill>
              </a:rPr>
              <a:t>min</a:t>
            </a:r>
            <a:endParaRPr kumimoji="1" lang="ja-JP" altLang="en-US" sz="400" i="1" dirty="0">
              <a:solidFill>
                <a:schemeClr val="bg1"/>
              </a:solidFill>
            </a:endParaRPr>
          </a:p>
        </p:txBody>
      </p:sp>
      <p:sp>
        <p:nvSpPr>
          <p:cNvPr id="853" name="テキスト ボックス 852">
            <a:extLst>
              <a:ext uri="{FF2B5EF4-FFF2-40B4-BE49-F238E27FC236}">
                <a16:creationId xmlns:a16="http://schemas.microsoft.com/office/drawing/2014/main" id="{629E13C7-1BBB-5662-F7E9-9AF73DDF92E4}"/>
              </a:ext>
            </a:extLst>
          </p:cNvPr>
          <p:cNvSpPr txBox="1"/>
          <p:nvPr/>
        </p:nvSpPr>
        <p:spPr>
          <a:xfrm>
            <a:off x="4919311" y="5494591"/>
            <a:ext cx="271228" cy="153888"/>
          </a:xfrm>
          <a:prstGeom prst="rect">
            <a:avLst/>
          </a:prstGeom>
          <a:noFill/>
        </p:spPr>
        <p:txBody>
          <a:bodyPr wrap="none" rtlCol="0">
            <a:spAutoFit/>
          </a:bodyPr>
          <a:lstStyle/>
          <a:p>
            <a:r>
              <a:rPr kumimoji="1" lang="en-US" altLang="ja-JP" sz="400" i="1" dirty="0">
                <a:solidFill>
                  <a:schemeClr val="bg1"/>
                </a:solidFill>
              </a:rPr>
              <a:t>min</a:t>
            </a:r>
            <a:endParaRPr kumimoji="1" lang="ja-JP" altLang="en-US" sz="400" i="1" dirty="0">
              <a:solidFill>
                <a:schemeClr val="bg1"/>
              </a:solidFill>
            </a:endParaRPr>
          </a:p>
        </p:txBody>
      </p:sp>
      <p:sp>
        <p:nvSpPr>
          <p:cNvPr id="854" name="テキスト ボックス 853">
            <a:extLst>
              <a:ext uri="{FF2B5EF4-FFF2-40B4-BE49-F238E27FC236}">
                <a16:creationId xmlns:a16="http://schemas.microsoft.com/office/drawing/2014/main" id="{0511EFA9-E3B0-F4F1-29F7-6EDE69F70E84}"/>
              </a:ext>
            </a:extLst>
          </p:cNvPr>
          <p:cNvSpPr txBox="1"/>
          <p:nvPr/>
        </p:nvSpPr>
        <p:spPr>
          <a:xfrm>
            <a:off x="4092810" y="4881317"/>
            <a:ext cx="1105490" cy="246221"/>
          </a:xfrm>
          <a:prstGeom prst="rect">
            <a:avLst/>
          </a:prstGeom>
          <a:noFill/>
        </p:spPr>
        <p:txBody>
          <a:bodyPr wrap="square" rtlCol="0">
            <a:spAutoFit/>
          </a:bodyPr>
          <a:lstStyle/>
          <a:p>
            <a:r>
              <a:rPr kumimoji="1" lang="en-US" altLang="ja-JP" sz="500" b="1" i="1" dirty="0">
                <a:solidFill>
                  <a:schemeClr val="bg1"/>
                </a:solidFill>
              </a:rPr>
              <a:t>Production line A</a:t>
            </a:r>
          </a:p>
          <a:p>
            <a:r>
              <a:rPr kumimoji="1" lang="en-US" altLang="ja-JP" sz="500" b="1" i="1" dirty="0">
                <a:solidFill>
                  <a:schemeClr val="bg1"/>
                </a:solidFill>
              </a:rPr>
              <a:t>Processing machine 1 process</a:t>
            </a:r>
            <a:endParaRPr kumimoji="1" lang="ja-JP" altLang="en-US" sz="300" b="1" i="1" dirty="0">
              <a:solidFill>
                <a:schemeClr val="bg1"/>
              </a:solidFill>
            </a:endParaRPr>
          </a:p>
        </p:txBody>
      </p:sp>
      <p:pic>
        <p:nvPicPr>
          <p:cNvPr id="855" name="図 854">
            <a:extLst>
              <a:ext uri="{FF2B5EF4-FFF2-40B4-BE49-F238E27FC236}">
                <a16:creationId xmlns:a16="http://schemas.microsoft.com/office/drawing/2014/main" id="{0F82B69C-BF9B-F110-C162-E94AFB02D605}"/>
              </a:ext>
            </a:extLst>
          </p:cNvPr>
          <p:cNvPicPr>
            <a:picLocks noChangeAspect="1"/>
          </p:cNvPicPr>
          <p:nvPr/>
        </p:nvPicPr>
        <p:blipFill>
          <a:blip r:embed="rId5"/>
          <a:stretch>
            <a:fillRect/>
          </a:stretch>
        </p:blipFill>
        <p:spPr>
          <a:xfrm>
            <a:off x="3226579" y="5319663"/>
            <a:ext cx="797799" cy="271641"/>
          </a:xfrm>
          <a:prstGeom prst="rect">
            <a:avLst/>
          </a:prstGeom>
        </p:spPr>
      </p:pic>
      <p:pic>
        <p:nvPicPr>
          <p:cNvPr id="856" name="図 855">
            <a:extLst>
              <a:ext uri="{FF2B5EF4-FFF2-40B4-BE49-F238E27FC236}">
                <a16:creationId xmlns:a16="http://schemas.microsoft.com/office/drawing/2014/main" id="{1CA0A273-C05B-6B3A-BAB5-FB81CE213EF2}"/>
              </a:ext>
            </a:extLst>
          </p:cNvPr>
          <p:cNvPicPr>
            <a:picLocks noChangeAspect="1"/>
          </p:cNvPicPr>
          <p:nvPr/>
        </p:nvPicPr>
        <p:blipFill>
          <a:blip r:embed="rId6"/>
          <a:stretch>
            <a:fillRect/>
          </a:stretch>
        </p:blipFill>
        <p:spPr>
          <a:xfrm>
            <a:off x="3110964" y="4922053"/>
            <a:ext cx="784968" cy="190293"/>
          </a:xfrm>
          <a:prstGeom prst="rect">
            <a:avLst/>
          </a:prstGeom>
        </p:spPr>
      </p:pic>
      <p:pic>
        <p:nvPicPr>
          <p:cNvPr id="857" name="図 856">
            <a:extLst>
              <a:ext uri="{FF2B5EF4-FFF2-40B4-BE49-F238E27FC236}">
                <a16:creationId xmlns:a16="http://schemas.microsoft.com/office/drawing/2014/main" id="{356CD96B-160B-3CDF-8AC4-2F93CC7218FC}"/>
              </a:ext>
            </a:extLst>
          </p:cNvPr>
          <p:cNvPicPr>
            <a:picLocks noChangeAspect="1"/>
          </p:cNvPicPr>
          <p:nvPr/>
        </p:nvPicPr>
        <p:blipFill>
          <a:blip r:embed="rId7"/>
          <a:stretch>
            <a:fillRect/>
          </a:stretch>
        </p:blipFill>
        <p:spPr>
          <a:xfrm>
            <a:off x="3105844" y="4891369"/>
            <a:ext cx="1048763" cy="888845"/>
          </a:xfrm>
          <a:prstGeom prst="rect">
            <a:avLst/>
          </a:prstGeom>
        </p:spPr>
      </p:pic>
      <p:sp>
        <p:nvSpPr>
          <p:cNvPr id="858" name="テキスト ボックス 857">
            <a:extLst>
              <a:ext uri="{FF2B5EF4-FFF2-40B4-BE49-F238E27FC236}">
                <a16:creationId xmlns:a16="http://schemas.microsoft.com/office/drawing/2014/main" id="{86433425-0E0C-273B-A8E7-C57092AE758A}"/>
              </a:ext>
            </a:extLst>
          </p:cNvPr>
          <p:cNvSpPr txBox="1"/>
          <p:nvPr/>
        </p:nvSpPr>
        <p:spPr>
          <a:xfrm>
            <a:off x="3101478" y="4887207"/>
            <a:ext cx="1105490" cy="246221"/>
          </a:xfrm>
          <a:prstGeom prst="rect">
            <a:avLst/>
          </a:prstGeom>
          <a:noFill/>
        </p:spPr>
        <p:txBody>
          <a:bodyPr wrap="square" rtlCol="0">
            <a:spAutoFit/>
          </a:bodyPr>
          <a:lstStyle/>
          <a:p>
            <a:r>
              <a:rPr kumimoji="1" lang="en-US" altLang="ja-JP" sz="500" b="1" i="1" dirty="0">
                <a:solidFill>
                  <a:schemeClr val="bg1"/>
                </a:solidFill>
              </a:rPr>
              <a:t>Production line A</a:t>
            </a:r>
          </a:p>
          <a:p>
            <a:r>
              <a:rPr kumimoji="1" lang="en-US" altLang="ja-JP" sz="500" b="1" i="1" dirty="0">
                <a:solidFill>
                  <a:schemeClr val="bg1"/>
                </a:solidFill>
              </a:rPr>
              <a:t>Processing machine 1 process</a:t>
            </a:r>
            <a:endParaRPr kumimoji="1" lang="ja-JP" altLang="en-US" sz="300" b="1" i="1" dirty="0">
              <a:solidFill>
                <a:schemeClr val="bg1"/>
              </a:solidFill>
            </a:endParaRPr>
          </a:p>
        </p:txBody>
      </p:sp>
      <p:pic>
        <p:nvPicPr>
          <p:cNvPr id="859" name="図 858">
            <a:extLst>
              <a:ext uri="{FF2B5EF4-FFF2-40B4-BE49-F238E27FC236}">
                <a16:creationId xmlns:a16="http://schemas.microsoft.com/office/drawing/2014/main" id="{4474431E-5371-CFFF-FAB2-C86A6BEDC3A5}"/>
              </a:ext>
            </a:extLst>
          </p:cNvPr>
          <p:cNvPicPr>
            <a:picLocks noChangeAspect="1"/>
          </p:cNvPicPr>
          <p:nvPr/>
        </p:nvPicPr>
        <p:blipFill>
          <a:blip r:embed="rId15"/>
          <a:stretch>
            <a:fillRect/>
          </a:stretch>
        </p:blipFill>
        <p:spPr>
          <a:xfrm>
            <a:off x="3085590" y="4876534"/>
            <a:ext cx="1061632" cy="918065"/>
          </a:xfrm>
          <a:prstGeom prst="rect">
            <a:avLst/>
          </a:prstGeom>
        </p:spPr>
      </p:pic>
      <p:sp>
        <p:nvSpPr>
          <p:cNvPr id="860" name="テキスト ボックス 859">
            <a:extLst>
              <a:ext uri="{FF2B5EF4-FFF2-40B4-BE49-F238E27FC236}">
                <a16:creationId xmlns:a16="http://schemas.microsoft.com/office/drawing/2014/main" id="{D91EFED7-E8FA-DEF2-8CC3-D1CF1CAD3FB8}"/>
              </a:ext>
            </a:extLst>
          </p:cNvPr>
          <p:cNvSpPr txBox="1"/>
          <p:nvPr/>
        </p:nvSpPr>
        <p:spPr>
          <a:xfrm>
            <a:off x="3081838" y="4890429"/>
            <a:ext cx="1105490" cy="246221"/>
          </a:xfrm>
          <a:prstGeom prst="rect">
            <a:avLst/>
          </a:prstGeom>
          <a:noFill/>
        </p:spPr>
        <p:txBody>
          <a:bodyPr wrap="square" rtlCol="0">
            <a:spAutoFit/>
          </a:bodyPr>
          <a:lstStyle/>
          <a:p>
            <a:r>
              <a:rPr kumimoji="1" lang="en-US" altLang="ja-JP" sz="500" b="1" i="1" dirty="0">
                <a:solidFill>
                  <a:schemeClr val="bg1"/>
                </a:solidFill>
              </a:rPr>
              <a:t>Production line A</a:t>
            </a:r>
          </a:p>
          <a:p>
            <a:r>
              <a:rPr kumimoji="1" lang="en-US" altLang="ja-JP" sz="500" b="1" i="1" dirty="0">
                <a:solidFill>
                  <a:schemeClr val="bg1"/>
                </a:solidFill>
              </a:rPr>
              <a:t>Processing machine 1 process</a:t>
            </a:r>
            <a:endParaRPr kumimoji="1" lang="ja-JP" altLang="en-US" sz="300" b="1" i="1" dirty="0">
              <a:solidFill>
                <a:schemeClr val="bg1"/>
              </a:solidFill>
            </a:endParaRPr>
          </a:p>
        </p:txBody>
      </p:sp>
      <p:pic>
        <p:nvPicPr>
          <p:cNvPr id="861" name="図 860">
            <a:extLst>
              <a:ext uri="{FF2B5EF4-FFF2-40B4-BE49-F238E27FC236}">
                <a16:creationId xmlns:a16="http://schemas.microsoft.com/office/drawing/2014/main" id="{2C8C577F-E829-C0CD-B33A-4DF2FFCA4941}"/>
              </a:ext>
            </a:extLst>
          </p:cNvPr>
          <p:cNvPicPr>
            <a:picLocks noChangeAspect="1"/>
          </p:cNvPicPr>
          <p:nvPr/>
        </p:nvPicPr>
        <p:blipFill>
          <a:blip r:embed="rId15"/>
          <a:stretch>
            <a:fillRect/>
          </a:stretch>
        </p:blipFill>
        <p:spPr>
          <a:xfrm>
            <a:off x="4136181" y="4874009"/>
            <a:ext cx="1061632" cy="918065"/>
          </a:xfrm>
          <a:prstGeom prst="rect">
            <a:avLst/>
          </a:prstGeom>
        </p:spPr>
      </p:pic>
      <p:sp>
        <p:nvSpPr>
          <p:cNvPr id="862" name="テキスト ボックス 861">
            <a:extLst>
              <a:ext uri="{FF2B5EF4-FFF2-40B4-BE49-F238E27FC236}">
                <a16:creationId xmlns:a16="http://schemas.microsoft.com/office/drawing/2014/main" id="{70C561F2-E996-8F10-B713-854C0725B5C2}"/>
              </a:ext>
            </a:extLst>
          </p:cNvPr>
          <p:cNvSpPr txBox="1"/>
          <p:nvPr/>
        </p:nvSpPr>
        <p:spPr>
          <a:xfrm>
            <a:off x="4132429" y="4887904"/>
            <a:ext cx="1105490" cy="246221"/>
          </a:xfrm>
          <a:prstGeom prst="rect">
            <a:avLst/>
          </a:prstGeom>
          <a:noFill/>
        </p:spPr>
        <p:txBody>
          <a:bodyPr wrap="square" rtlCol="0">
            <a:spAutoFit/>
          </a:bodyPr>
          <a:lstStyle/>
          <a:p>
            <a:r>
              <a:rPr kumimoji="1" lang="en-US" altLang="ja-JP" sz="500" b="1" i="1" dirty="0">
                <a:solidFill>
                  <a:schemeClr val="bg1"/>
                </a:solidFill>
              </a:rPr>
              <a:t>Production line A</a:t>
            </a:r>
          </a:p>
          <a:p>
            <a:r>
              <a:rPr kumimoji="1" lang="en-US" altLang="ja-JP" sz="500" b="1" i="1" dirty="0">
                <a:solidFill>
                  <a:schemeClr val="bg1"/>
                </a:solidFill>
              </a:rPr>
              <a:t>Processing machine 1 process</a:t>
            </a:r>
            <a:endParaRPr kumimoji="1" lang="ja-JP" altLang="en-US" sz="300" b="1" i="1" dirty="0">
              <a:solidFill>
                <a:schemeClr val="bg1"/>
              </a:solidFill>
            </a:endParaRPr>
          </a:p>
        </p:txBody>
      </p:sp>
      <p:pic>
        <p:nvPicPr>
          <p:cNvPr id="863" name="図 862">
            <a:extLst>
              <a:ext uri="{FF2B5EF4-FFF2-40B4-BE49-F238E27FC236}">
                <a16:creationId xmlns:a16="http://schemas.microsoft.com/office/drawing/2014/main" id="{628595C7-FB6D-4802-C09A-220FE01463C6}"/>
              </a:ext>
            </a:extLst>
          </p:cNvPr>
          <p:cNvPicPr>
            <a:picLocks noChangeAspect="1"/>
          </p:cNvPicPr>
          <p:nvPr/>
        </p:nvPicPr>
        <p:blipFill>
          <a:blip r:embed="rId5"/>
          <a:stretch>
            <a:fillRect/>
          </a:stretch>
        </p:blipFill>
        <p:spPr>
          <a:xfrm>
            <a:off x="5330269" y="5309943"/>
            <a:ext cx="797799" cy="271641"/>
          </a:xfrm>
          <a:prstGeom prst="rect">
            <a:avLst/>
          </a:prstGeom>
        </p:spPr>
      </p:pic>
      <p:pic>
        <p:nvPicPr>
          <p:cNvPr id="864" name="図 863">
            <a:extLst>
              <a:ext uri="{FF2B5EF4-FFF2-40B4-BE49-F238E27FC236}">
                <a16:creationId xmlns:a16="http://schemas.microsoft.com/office/drawing/2014/main" id="{7F5BC91C-9660-16E6-8F5A-5FD50B6241A4}"/>
              </a:ext>
            </a:extLst>
          </p:cNvPr>
          <p:cNvPicPr>
            <a:picLocks noChangeAspect="1"/>
          </p:cNvPicPr>
          <p:nvPr/>
        </p:nvPicPr>
        <p:blipFill>
          <a:blip r:embed="rId6"/>
          <a:stretch>
            <a:fillRect/>
          </a:stretch>
        </p:blipFill>
        <p:spPr>
          <a:xfrm>
            <a:off x="5214654" y="4912333"/>
            <a:ext cx="784968" cy="190293"/>
          </a:xfrm>
          <a:prstGeom prst="rect">
            <a:avLst/>
          </a:prstGeom>
        </p:spPr>
      </p:pic>
      <p:pic>
        <p:nvPicPr>
          <p:cNvPr id="865" name="図 864">
            <a:extLst>
              <a:ext uri="{FF2B5EF4-FFF2-40B4-BE49-F238E27FC236}">
                <a16:creationId xmlns:a16="http://schemas.microsoft.com/office/drawing/2014/main" id="{5C38D181-6D9E-EF4E-D69F-AFC58D818506}"/>
              </a:ext>
            </a:extLst>
          </p:cNvPr>
          <p:cNvPicPr>
            <a:picLocks noChangeAspect="1"/>
          </p:cNvPicPr>
          <p:nvPr/>
        </p:nvPicPr>
        <p:blipFill>
          <a:blip r:embed="rId7"/>
          <a:stretch>
            <a:fillRect/>
          </a:stretch>
        </p:blipFill>
        <p:spPr>
          <a:xfrm>
            <a:off x="5209534" y="4881649"/>
            <a:ext cx="1048763" cy="888845"/>
          </a:xfrm>
          <a:prstGeom prst="rect">
            <a:avLst/>
          </a:prstGeom>
        </p:spPr>
      </p:pic>
      <p:sp>
        <p:nvSpPr>
          <p:cNvPr id="866" name="テキスト ボックス 865">
            <a:extLst>
              <a:ext uri="{FF2B5EF4-FFF2-40B4-BE49-F238E27FC236}">
                <a16:creationId xmlns:a16="http://schemas.microsoft.com/office/drawing/2014/main" id="{20275509-378B-9860-9D5F-1B61182947EC}"/>
              </a:ext>
            </a:extLst>
          </p:cNvPr>
          <p:cNvSpPr txBox="1"/>
          <p:nvPr/>
        </p:nvSpPr>
        <p:spPr>
          <a:xfrm>
            <a:off x="5205168" y="4877487"/>
            <a:ext cx="1105490" cy="246221"/>
          </a:xfrm>
          <a:prstGeom prst="rect">
            <a:avLst/>
          </a:prstGeom>
          <a:noFill/>
        </p:spPr>
        <p:txBody>
          <a:bodyPr wrap="square" rtlCol="0">
            <a:spAutoFit/>
          </a:bodyPr>
          <a:lstStyle/>
          <a:p>
            <a:r>
              <a:rPr kumimoji="1" lang="en-US" altLang="ja-JP" sz="500" b="1" i="1" dirty="0">
                <a:solidFill>
                  <a:schemeClr val="bg1"/>
                </a:solidFill>
              </a:rPr>
              <a:t>Production line A</a:t>
            </a:r>
          </a:p>
          <a:p>
            <a:r>
              <a:rPr kumimoji="1" lang="en-US" altLang="ja-JP" sz="500" b="1" i="1" dirty="0">
                <a:solidFill>
                  <a:schemeClr val="bg1"/>
                </a:solidFill>
              </a:rPr>
              <a:t>Processing machine 1 process</a:t>
            </a:r>
            <a:endParaRPr kumimoji="1" lang="ja-JP" altLang="en-US" sz="300" b="1" i="1" dirty="0">
              <a:solidFill>
                <a:schemeClr val="bg1"/>
              </a:solidFill>
            </a:endParaRPr>
          </a:p>
        </p:txBody>
      </p:sp>
      <p:pic>
        <p:nvPicPr>
          <p:cNvPr id="867" name="図 866">
            <a:extLst>
              <a:ext uri="{FF2B5EF4-FFF2-40B4-BE49-F238E27FC236}">
                <a16:creationId xmlns:a16="http://schemas.microsoft.com/office/drawing/2014/main" id="{3543D4A8-3109-07F4-296F-B5A896ADDF2E}"/>
              </a:ext>
            </a:extLst>
          </p:cNvPr>
          <p:cNvPicPr>
            <a:picLocks noChangeAspect="1"/>
          </p:cNvPicPr>
          <p:nvPr/>
        </p:nvPicPr>
        <p:blipFill>
          <a:blip r:embed="rId15"/>
          <a:stretch>
            <a:fillRect/>
          </a:stretch>
        </p:blipFill>
        <p:spPr>
          <a:xfrm>
            <a:off x="5189280" y="4866814"/>
            <a:ext cx="1061632" cy="918065"/>
          </a:xfrm>
          <a:prstGeom prst="rect">
            <a:avLst/>
          </a:prstGeom>
        </p:spPr>
      </p:pic>
      <p:sp>
        <p:nvSpPr>
          <p:cNvPr id="868" name="テキスト ボックス 867">
            <a:extLst>
              <a:ext uri="{FF2B5EF4-FFF2-40B4-BE49-F238E27FC236}">
                <a16:creationId xmlns:a16="http://schemas.microsoft.com/office/drawing/2014/main" id="{D04FD9C3-63ED-78D1-BA8E-2C5AC5C9C60B}"/>
              </a:ext>
            </a:extLst>
          </p:cNvPr>
          <p:cNvSpPr txBox="1"/>
          <p:nvPr/>
        </p:nvSpPr>
        <p:spPr>
          <a:xfrm>
            <a:off x="5185528" y="4880709"/>
            <a:ext cx="1105490" cy="246221"/>
          </a:xfrm>
          <a:prstGeom prst="rect">
            <a:avLst/>
          </a:prstGeom>
          <a:noFill/>
        </p:spPr>
        <p:txBody>
          <a:bodyPr wrap="square" rtlCol="0">
            <a:spAutoFit/>
          </a:bodyPr>
          <a:lstStyle/>
          <a:p>
            <a:r>
              <a:rPr kumimoji="1" lang="en-US" altLang="ja-JP" sz="500" b="1" i="1" dirty="0">
                <a:solidFill>
                  <a:schemeClr val="bg1"/>
                </a:solidFill>
              </a:rPr>
              <a:t>Production line A</a:t>
            </a:r>
          </a:p>
          <a:p>
            <a:r>
              <a:rPr kumimoji="1" lang="en-US" altLang="ja-JP" sz="500" b="1" i="1" dirty="0">
                <a:solidFill>
                  <a:schemeClr val="bg1"/>
                </a:solidFill>
              </a:rPr>
              <a:t>Processing machine 1 process</a:t>
            </a:r>
            <a:endParaRPr kumimoji="1" lang="ja-JP" altLang="en-US" sz="300" b="1" i="1" dirty="0">
              <a:solidFill>
                <a:schemeClr val="bg1"/>
              </a:solidFill>
            </a:endParaRPr>
          </a:p>
        </p:txBody>
      </p:sp>
      <p:pic>
        <p:nvPicPr>
          <p:cNvPr id="869" name="図 868">
            <a:extLst>
              <a:ext uri="{FF2B5EF4-FFF2-40B4-BE49-F238E27FC236}">
                <a16:creationId xmlns:a16="http://schemas.microsoft.com/office/drawing/2014/main" id="{0750BBAB-7955-A3CC-9904-F97144D0A690}"/>
              </a:ext>
            </a:extLst>
          </p:cNvPr>
          <p:cNvPicPr>
            <a:picLocks noChangeAspect="1"/>
          </p:cNvPicPr>
          <p:nvPr/>
        </p:nvPicPr>
        <p:blipFill>
          <a:blip r:embed="rId7"/>
          <a:stretch>
            <a:fillRect/>
          </a:stretch>
        </p:blipFill>
        <p:spPr>
          <a:xfrm>
            <a:off x="8391124" y="4897603"/>
            <a:ext cx="1048763" cy="888845"/>
          </a:xfrm>
          <a:prstGeom prst="rect">
            <a:avLst/>
          </a:prstGeom>
        </p:spPr>
      </p:pic>
      <p:sp>
        <p:nvSpPr>
          <p:cNvPr id="870" name="テキスト ボックス 869">
            <a:extLst>
              <a:ext uri="{FF2B5EF4-FFF2-40B4-BE49-F238E27FC236}">
                <a16:creationId xmlns:a16="http://schemas.microsoft.com/office/drawing/2014/main" id="{07FA3FD1-1ACF-1177-431A-34ED717FDAD6}"/>
              </a:ext>
            </a:extLst>
          </p:cNvPr>
          <p:cNvSpPr txBox="1"/>
          <p:nvPr/>
        </p:nvSpPr>
        <p:spPr>
          <a:xfrm>
            <a:off x="8386758" y="4893441"/>
            <a:ext cx="1105490" cy="246221"/>
          </a:xfrm>
          <a:prstGeom prst="rect">
            <a:avLst/>
          </a:prstGeom>
          <a:noFill/>
        </p:spPr>
        <p:txBody>
          <a:bodyPr wrap="square" rtlCol="0">
            <a:spAutoFit/>
          </a:bodyPr>
          <a:lstStyle/>
          <a:p>
            <a:r>
              <a:rPr kumimoji="1" lang="en-US" altLang="ja-JP" sz="500" b="1" i="1" dirty="0">
                <a:solidFill>
                  <a:schemeClr val="bg1"/>
                </a:solidFill>
              </a:rPr>
              <a:t>Production line A</a:t>
            </a:r>
          </a:p>
          <a:p>
            <a:r>
              <a:rPr kumimoji="1" lang="en-US" altLang="ja-JP" sz="500" b="1" i="1" dirty="0">
                <a:solidFill>
                  <a:schemeClr val="bg1"/>
                </a:solidFill>
              </a:rPr>
              <a:t>Processing machine 1 process</a:t>
            </a:r>
            <a:endParaRPr kumimoji="1" lang="ja-JP" altLang="en-US" sz="300" b="1" i="1" dirty="0">
              <a:solidFill>
                <a:schemeClr val="bg1"/>
              </a:solidFill>
            </a:endParaRPr>
          </a:p>
        </p:txBody>
      </p:sp>
      <p:pic>
        <p:nvPicPr>
          <p:cNvPr id="871" name="図 870">
            <a:extLst>
              <a:ext uri="{FF2B5EF4-FFF2-40B4-BE49-F238E27FC236}">
                <a16:creationId xmlns:a16="http://schemas.microsoft.com/office/drawing/2014/main" id="{0603FFDA-0F65-C66F-19F6-E1AE15EFCAB6}"/>
              </a:ext>
            </a:extLst>
          </p:cNvPr>
          <p:cNvPicPr>
            <a:picLocks noChangeAspect="1"/>
          </p:cNvPicPr>
          <p:nvPr/>
        </p:nvPicPr>
        <p:blipFill>
          <a:blip r:embed="rId7"/>
          <a:stretch>
            <a:fillRect/>
          </a:stretch>
        </p:blipFill>
        <p:spPr>
          <a:xfrm>
            <a:off x="9446683" y="4899270"/>
            <a:ext cx="1048763" cy="888845"/>
          </a:xfrm>
          <a:prstGeom prst="rect">
            <a:avLst/>
          </a:prstGeom>
        </p:spPr>
      </p:pic>
      <p:sp>
        <p:nvSpPr>
          <p:cNvPr id="872" name="テキスト ボックス 871">
            <a:extLst>
              <a:ext uri="{FF2B5EF4-FFF2-40B4-BE49-F238E27FC236}">
                <a16:creationId xmlns:a16="http://schemas.microsoft.com/office/drawing/2014/main" id="{427F8B3A-823C-D019-3615-419B050A2216}"/>
              </a:ext>
            </a:extLst>
          </p:cNvPr>
          <p:cNvSpPr txBox="1"/>
          <p:nvPr/>
        </p:nvSpPr>
        <p:spPr>
          <a:xfrm>
            <a:off x="9442317" y="4895108"/>
            <a:ext cx="1105490" cy="246221"/>
          </a:xfrm>
          <a:prstGeom prst="rect">
            <a:avLst/>
          </a:prstGeom>
          <a:noFill/>
        </p:spPr>
        <p:txBody>
          <a:bodyPr wrap="square" rtlCol="0">
            <a:spAutoFit/>
          </a:bodyPr>
          <a:lstStyle/>
          <a:p>
            <a:r>
              <a:rPr kumimoji="1" lang="en-US" altLang="ja-JP" sz="500" b="1" i="1" dirty="0">
                <a:solidFill>
                  <a:schemeClr val="bg1"/>
                </a:solidFill>
              </a:rPr>
              <a:t>Production line A</a:t>
            </a:r>
          </a:p>
          <a:p>
            <a:r>
              <a:rPr kumimoji="1" lang="en-US" altLang="ja-JP" sz="500" b="1" i="1" dirty="0">
                <a:solidFill>
                  <a:schemeClr val="bg1"/>
                </a:solidFill>
              </a:rPr>
              <a:t>Processing machine 1 process</a:t>
            </a:r>
            <a:endParaRPr kumimoji="1" lang="ja-JP" altLang="en-US" sz="300" b="1" i="1" dirty="0">
              <a:solidFill>
                <a:schemeClr val="bg1"/>
              </a:solidFill>
            </a:endParaRPr>
          </a:p>
        </p:txBody>
      </p:sp>
      <p:pic>
        <p:nvPicPr>
          <p:cNvPr id="873" name="図 872">
            <a:extLst>
              <a:ext uri="{FF2B5EF4-FFF2-40B4-BE49-F238E27FC236}">
                <a16:creationId xmlns:a16="http://schemas.microsoft.com/office/drawing/2014/main" id="{CC134521-F8B6-07D9-E7AA-8C437A0D7A69}"/>
              </a:ext>
            </a:extLst>
          </p:cNvPr>
          <p:cNvPicPr>
            <a:picLocks noChangeAspect="1"/>
          </p:cNvPicPr>
          <p:nvPr/>
        </p:nvPicPr>
        <p:blipFill>
          <a:blip r:embed="rId3"/>
          <a:stretch>
            <a:fillRect/>
          </a:stretch>
        </p:blipFill>
        <p:spPr>
          <a:xfrm>
            <a:off x="8386764" y="4932042"/>
            <a:ext cx="640135" cy="198768"/>
          </a:xfrm>
          <a:prstGeom prst="rect">
            <a:avLst/>
          </a:prstGeom>
        </p:spPr>
      </p:pic>
      <p:pic>
        <p:nvPicPr>
          <p:cNvPr id="874" name="図 873">
            <a:extLst>
              <a:ext uri="{FF2B5EF4-FFF2-40B4-BE49-F238E27FC236}">
                <a16:creationId xmlns:a16="http://schemas.microsoft.com/office/drawing/2014/main" id="{05B751B8-5C3E-ADB8-9344-EF309E0BB80C}"/>
              </a:ext>
            </a:extLst>
          </p:cNvPr>
          <p:cNvPicPr>
            <a:picLocks noChangeAspect="1"/>
          </p:cNvPicPr>
          <p:nvPr/>
        </p:nvPicPr>
        <p:blipFill>
          <a:blip r:embed="rId4"/>
          <a:stretch>
            <a:fillRect/>
          </a:stretch>
        </p:blipFill>
        <p:spPr>
          <a:xfrm>
            <a:off x="8600142" y="5157933"/>
            <a:ext cx="426757" cy="132249"/>
          </a:xfrm>
          <a:prstGeom prst="rect">
            <a:avLst/>
          </a:prstGeom>
        </p:spPr>
      </p:pic>
      <p:pic>
        <p:nvPicPr>
          <p:cNvPr id="875" name="図 874">
            <a:extLst>
              <a:ext uri="{FF2B5EF4-FFF2-40B4-BE49-F238E27FC236}">
                <a16:creationId xmlns:a16="http://schemas.microsoft.com/office/drawing/2014/main" id="{E41203B6-6E39-585F-ECB2-305C18906C22}"/>
              </a:ext>
            </a:extLst>
          </p:cNvPr>
          <p:cNvPicPr>
            <a:picLocks noChangeAspect="1"/>
          </p:cNvPicPr>
          <p:nvPr/>
        </p:nvPicPr>
        <p:blipFill>
          <a:blip r:embed="rId4"/>
          <a:stretch>
            <a:fillRect/>
          </a:stretch>
        </p:blipFill>
        <p:spPr>
          <a:xfrm>
            <a:off x="8600142" y="5338126"/>
            <a:ext cx="396690" cy="132249"/>
          </a:xfrm>
          <a:prstGeom prst="rect">
            <a:avLst/>
          </a:prstGeom>
        </p:spPr>
      </p:pic>
      <p:pic>
        <p:nvPicPr>
          <p:cNvPr id="876" name="図 875">
            <a:extLst>
              <a:ext uri="{FF2B5EF4-FFF2-40B4-BE49-F238E27FC236}">
                <a16:creationId xmlns:a16="http://schemas.microsoft.com/office/drawing/2014/main" id="{941F2B30-CA78-9421-23C3-0B6D1B72BAE5}"/>
              </a:ext>
            </a:extLst>
          </p:cNvPr>
          <p:cNvPicPr>
            <a:picLocks noChangeAspect="1"/>
          </p:cNvPicPr>
          <p:nvPr/>
        </p:nvPicPr>
        <p:blipFill>
          <a:blip r:embed="rId4"/>
          <a:stretch>
            <a:fillRect/>
          </a:stretch>
        </p:blipFill>
        <p:spPr>
          <a:xfrm>
            <a:off x="8600142" y="5518319"/>
            <a:ext cx="396690" cy="132249"/>
          </a:xfrm>
          <a:prstGeom prst="rect">
            <a:avLst/>
          </a:prstGeom>
        </p:spPr>
      </p:pic>
      <p:pic>
        <p:nvPicPr>
          <p:cNvPr id="877" name="図 876">
            <a:extLst>
              <a:ext uri="{FF2B5EF4-FFF2-40B4-BE49-F238E27FC236}">
                <a16:creationId xmlns:a16="http://schemas.microsoft.com/office/drawing/2014/main" id="{229067B4-C724-24B1-F497-8B936AF5BC6A}"/>
              </a:ext>
            </a:extLst>
          </p:cNvPr>
          <p:cNvPicPr>
            <a:picLocks noChangeAspect="1"/>
          </p:cNvPicPr>
          <p:nvPr/>
        </p:nvPicPr>
        <p:blipFill>
          <a:blip r:embed="rId4"/>
          <a:stretch>
            <a:fillRect/>
          </a:stretch>
        </p:blipFill>
        <p:spPr>
          <a:xfrm>
            <a:off x="9246572" y="5338126"/>
            <a:ext cx="118559" cy="107421"/>
          </a:xfrm>
          <a:prstGeom prst="rect">
            <a:avLst/>
          </a:prstGeom>
        </p:spPr>
      </p:pic>
      <p:pic>
        <p:nvPicPr>
          <p:cNvPr id="878" name="図 877">
            <a:extLst>
              <a:ext uri="{FF2B5EF4-FFF2-40B4-BE49-F238E27FC236}">
                <a16:creationId xmlns:a16="http://schemas.microsoft.com/office/drawing/2014/main" id="{63AE86BE-C893-211C-DA3E-ACD583F4A403}"/>
              </a:ext>
            </a:extLst>
          </p:cNvPr>
          <p:cNvPicPr>
            <a:picLocks noChangeAspect="1"/>
          </p:cNvPicPr>
          <p:nvPr/>
        </p:nvPicPr>
        <p:blipFill>
          <a:blip r:embed="rId4"/>
          <a:stretch>
            <a:fillRect/>
          </a:stretch>
        </p:blipFill>
        <p:spPr>
          <a:xfrm>
            <a:off x="9246572" y="5518319"/>
            <a:ext cx="118559" cy="107421"/>
          </a:xfrm>
          <a:prstGeom prst="rect">
            <a:avLst/>
          </a:prstGeom>
        </p:spPr>
      </p:pic>
      <p:pic>
        <p:nvPicPr>
          <p:cNvPr id="879" name="図 878">
            <a:extLst>
              <a:ext uri="{FF2B5EF4-FFF2-40B4-BE49-F238E27FC236}">
                <a16:creationId xmlns:a16="http://schemas.microsoft.com/office/drawing/2014/main" id="{7D3B5820-8285-C662-B0D5-D354662D17F7}"/>
              </a:ext>
            </a:extLst>
          </p:cNvPr>
          <p:cNvPicPr>
            <a:picLocks noChangeAspect="1"/>
          </p:cNvPicPr>
          <p:nvPr/>
        </p:nvPicPr>
        <p:blipFill>
          <a:blip r:embed="rId4"/>
          <a:stretch>
            <a:fillRect/>
          </a:stretch>
        </p:blipFill>
        <p:spPr>
          <a:xfrm>
            <a:off x="9225618" y="5698513"/>
            <a:ext cx="70934" cy="59030"/>
          </a:xfrm>
          <a:prstGeom prst="rect">
            <a:avLst/>
          </a:prstGeom>
        </p:spPr>
      </p:pic>
      <p:sp>
        <p:nvSpPr>
          <p:cNvPr id="880" name="テキスト ボックス 879">
            <a:extLst>
              <a:ext uri="{FF2B5EF4-FFF2-40B4-BE49-F238E27FC236}">
                <a16:creationId xmlns:a16="http://schemas.microsoft.com/office/drawing/2014/main" id="{40B8CA61-5905-CC99-B12D-CC8E380C4281}"/>
              </a:ext>
            </a:extLst>
          </p:cNvPr>
          <p:cNvSpPr txBox="1"/>
          <p:nvPr/>
        </p:nvSpPr>
        <p:spPr>
          <a:xfrm>
            <a:off x="9147102" y="5316554"/>
            <a:ext cx="271228" cy="153888"/>
          </a:xfrm>
          <a:prstGeom prst="rect">
            <a:avLst/>
          </a:prstGeom>
          <a:noFill/>
        </p:spPr>
        <p:txBody>
          <a:bodyPr wrap="none" rtlCol="0">
            <a:spAutoFit/>
          </a:bodyPr>
          <a:lstStyle/>
          <a:p>
            <a:r>
              <a:rPr kumimoji="1" lang="en-US" altLang="ja-JP" sz="400" i="1" dirty="0">
                <a:solidFill>
                  <a:schemeClr val="bg1"/>
                </a:solidFill>
              </a:rPr>
              <a:t>min</a:t>
            </a:r>
            <a:endParaRPr kumimoji="1" lang="ja-JP" altLang="en-US" sz="400" i="1" dirty="0">
              <a:solidFill>
                <a:schemeClr val="bg1"/>
              </a:solidFill>
            </a:endParaRPr>
          </a:p>
        </p:txBody>
      </p:sp>
      <p:sp>
        <p:nvSpPr>
          <p:cNvPr id="881" name="テキスト ボックス 880">
            <a:extLst>
              <a:ext uri="{FF2B5EF4-FFF2-40B4-BE49-F238E27FC236}">
                <a16:creationId xmlns:a16="http://schemas.microsoft.com/office/drawing/2014/main" id="{D9D56381-B7F5-337C-7B36-FBA4372297F6}"/>
              </a:ext>
            </a:extLst>
          </p:cNvPr>
          <p:cNvSpPr txBox="1"/>
          <p:nvPr/>
        </p:nvSpPr>
        <p:spPr>
          <a:xfrm>
            <a:off x="9147102" y="5497372"/>
            <a:ext cx="271228" cy="153888"/>
          </a:xfrm>
          <a:prstGeom prst="rect">
            <a:avLst/>
          </a:prstGeom>
          <a:noFill/>
        </p:spPr>
        <p:txBody>
          <a:bodyPr wrap="none" rtlCol="0">
            <a:spAutoFit/>
          </a:bodyPr>
          <a:lstStyle/>
          <a:p>
            <a:r>
              <a:rPr kumimoji="1" lang="en-US" altLang="ja-JP" sz="400" i="1" dirty="0">
                <a:solidFill>
                  <a:schemeClr val="bg1"/>
                </a:solidFill>
              </a:rPr>
              <a:t>min</a:t>
            </a:r>
            <a:endParaRPr kumimoji="1" lang="ja-JP" altLang="en-US" sz="400" i="1" dirty="0">
              <a:solidFill>
                <a:schemeClr val="bg1"/>
              </a:solidFill>
            </a:endParaRPr>
          </a:p>
        </p:txBody>
      </p:sp>
      <p:sp>
        <p:nvSpPr>
          <p:cNvPr id="882" name="テキスト ボックス 881">
            <a:extLst>
              <a:ext uri="{FF2B5EF4-FFF2-40B4-BE49-F238E27FC236}">
                <a16:creationId xmlns:a16="http://schemas.microsoft.com/office/drawing/2014/main" id="{660D148D-F61B-E66E-F84D-F3B246055042}"/>
              </a:ext>
            </a:extLst>
          </p:cNvPr>
          <p:cNvSpPr txBox="1"/>
          <p:nvPr/>
        </p:nvSpPr>
        <p:spPr>
          <a:xfrm>
            <a:off x="8320601" y="4884098"/>
            <a:ext cx="1105490" cy="246221"/>
          </a:xfrm>
          <a:prstGeom prst="rect">
            <a:avLst/>
          </a:prstGeom>
          <a:noFill/>
        </p:spPr>
        <p:txBody>
          <a:bodyPr wrap="square" rtlCol="0">
            <a:spAutoFit/>
          </a:bodyPr>
          <a:lstStyle/>
          <a:p>
            <a:r>
              <a:rPr kumimoji="1" lang="en-US" altLang="ja-JP" sz="500" b="1" i="1" dirty="0">
                <a:solidFill>
                  <a:schemeClr val="bg1"/>
                </a:solidFill>
              </a:rPr>
              <a:t>Production line A</a:t>
            </a:r>
          </a:p>
          <a:p>
            <a:r>
              <a:rPr kumimoji="1" lang="en-US" altLang="ja-JP" sz="500" b="1" i="1" dirty="0">
                <a:solidFill>
                  <a:schemeClr val="bg1"/>
                </a:solidFill>
              </a:rPr>
              <a:t>Processing machine 1 process</a:t>
            </a:r>
            <a:endParaRPr kumimoji="1" lang="ja-JP" altLang="en-US" sz="300" b="1" i="1" dirty="0">
              <a:solidFill>
                <a:schemeClr val="bg1"/>
              </a:solidFill>
            </a:endParaRPr>
          </a:p>
        </p:txBody>
      </p:sp>
      <p:pic>
        <p:nvPicPr>
          <p:cNvPr id="883" name="図 882">
            <a:extLst>
              <a:ext uri="{FF2B5EF4-FFF2-40B4-BE49-F238E27FC236}">
                <a16:creationId xmlns:a16="http://schemas.microsoft.com/office/drawing/2014/main" id="{9BE8BABF-A295-BAF1-FD26-6CF4583AEBA5}"/>
              </a:ext>
            </a:extLst>
          </p:cNvPr>
          <p:cNvPicPr>
            <a:picLocks noChangeAspect="1"/>
          </p:cNvPicPr>
          <p:nvPr/>
        </p:nvPicPr>
        <p:blipFill>
          <a:blip r:embed="rId7"/>
          <a:stretch>
            <a:fillRect/>
          </a:stretch>
        </p:blipFill>
        <p:spPr>
          <a:xfrm>
            <a:off x="9428616" y="4894580"/>
            <a:ext cx="1048763" cy="888845"/>
          </a:xfrm>
          <a:prstGeom prst="rect">
            <a:avLst/>
          </a:prstGeom>
        </p:spPr>
      </p:pic>
      <p:sp>
        <p:nvSpPr>
          <p:cNvPr id="884" name="テキスト ボックス 883">
            <a:extLst>
              <a:ext uri="{FF2B5EF4-FFF2-40B4-BE49-F238E27FC236}">
                <a16:creationId xmlns:a16="http://schemas.microsoft.com/office/drawing/2014/main" id="{8DBB8FCE-3022-D9E3-09F9-7BE605966785}"/>
              </a:ext>
            </a:extLst>
          </p:cNvPr>
          <p:cNvSpPr txBox="1"/>
          <p:nvPr/>
        </p:nvSpPr>
        <p:spPr>
          <a:xfrm>
            <a:off x="9424250" y="4890418"/>
            <a:ext cx="1105490" cy="246221"/>
          </a:xfrm>
          <a:prstGeom prst="rect">
            <a:avLst/>
          </a:prstGeom>
          <a:noFill/>
        </p:spPr>
        <p:txBody>
          <a:bodyPr wrap="square" rtlCol="0">
            <a:spAutoFit/>
          </a:bodyPr>
          <a:lstStyle/>
          <a:p>
            <a:r>
              <a:rPr kumimoji="1" lang="en-US" altLang="ja-JP" sz="500" b="1" i="1" dirty="0">
                <a:solidFill>
                  <a:schemeClr val="bg1"/>
                </a:solidFill>
              </a:rPr>
              <a:t>Production line A</a:t>
            </a:r>
          </a:p>
          <a:p>
            <a:r>
              <a:rPr kumimoji="1" lang="en-US" altLang="ja-JP" sz="500" b="1" i="1" dirty="0">
                <a:solidFill>
                  <a:schemeClr val="bg1"/>
                </a:solidFill>
              </a:rPr>
              <a:t>Processing machine 1 process</a:t>
            </a:r>
            <a:endParaRPr kumimoji="1" lang="ja-JP" altLang="en-US" sz="300" b="1" i="1" dirty="0">
              <a:solidFill>
                <a:schemeClr val="bg1"/>
              </a:solidFill>
            </a:endParaRPr>
          </a:p>
        </p:txBody>
      </p:sp>
      <p:pic>
        <p:nvPicPr>
          <p:cNvPr id="885" name="図 884">
            <a:extLst>
              <a:ext uri="{FF2B5EF4-FFF2-40B4-BE49-F238E27FC236}">
                <a16:creationId xmlns:a16="http://schemas.microsoft.com/office/drawing/2014/main" id="{C598021C-40A4-D086-AAD3-97D570514360}"/>
              </a:ext>
            </a:extLst>
          </p:cNvPr>
          <p:cNvPicPr>
            <a:picLocks noChangeAspect="1"/>
          </p:cNvPicPr>
          <p:nvPr/>
        </p:nvPicPr>
        <p:blipFill>
          <a:blip r:embed="rId3"/>
          <a:stretch>
            <a:fillRect/>
          </a:stretch>
        </p:blipFill>
        <p:spPr>
          <a:xfrm>
            <a:off x="9442633" y="4920927"/>
            <a:ext cx="640135" cy="198768"/>
          </a:xfrm>
          <a:prstGeom prst="rect">
            <a:avLst/>
          </a:prstGeom>
        </p:spPr>
      </p:pic>
      <p:pic>
        <p:nvPicPr>
          <p:cNvPr id="886" name="図 885">
            <a:extLst>
              <a:ext uri="{FF2B5EF4-FFF2-40B4-BE49-F238E27FC236}">
                <a16:creationId xmlns:a16="http://schemas.microsoft.com/office/drawing/2014/main" id="{B34F54D1-0A97-D435-6ED9-19BDAE39FD93}"/>
              </a:ext>
            </a:extLst>
          </p:cNvPr>
          <p:cNvPicPr>
            <a:picLocks noChangeAspect="1"/>
          </p:cNvPicPr>
          <p:nvPr/>
        </p:nvPicPr>
        <p:blipFill>
          <a:blip r:embed="rId4"/>
          <a:stretch>
            <a:fillRect/>
          </a:stretch>
        </p:blipFill>
        <p:spPr>
          <a:xfrm>
            <a:off x="9656011" y="5146818"/>
            <a:ext cx="426757" cy="132249"/>
          </a:xfrm>
          <a:prstGeom prst="rect">
            <a:avLst/>
          </a:prstGeom>
        </p:spPr>
      </p:pic>
      <p:pic>
        <p:nvPicPr>
          <p:cNvPr id="887" name="図 886">
            <a:extLst>
              <a:ext uri="{FF2B5EF4-FFF2-40B4-BE49-F238E27FC236}">
                <a16:creationId xmlns:a16="http://schemas.microsoft.com/office/drawing/2014/main" id="{9744CB93-1285-1AD4-29F2-8B5AE07A8F73}"/>
              </a:ext>
            </a:extLst>
          </p:cNvPr>
          <p:cNvPicPr>
            <a:picLocks noChangeAspect="1"/>
          </p:cNvPicPr>
          <p:nvPr/>
        </p:nvPicPr>
        <p:blipFill>
          <a:blip r:embed="rId4"/>
          <a:stretch>
            <a:fillRect/>
          </a:stretch>
        </p:blipFill>
        <p:spPr>
          <a:xfrm>
            <a:off x="9656011" y="5327011"/>
            <a:ext cx="396690" cy="132249"/>
          </a:xfrm>
          <a:prstGeom prst="rect">
            <a:avLst/>
          </a:prstGeom>
        </p:spPr>
      </p:pic>
      <p:pic>
        <p:nvPicPr>
          <p:cNvPr id="888" name="図 887">
            <a:extLst>
              <a:ext uri="{FF2B5EF4-FFF2-40B4-BE49-F238E27FC236}">
                <a16:creationId xmlns:a16="http://schemas.microsoft.com/office/drawing/2014/main" id="{74566E57-B7B2-8E0E-B863-7B6438D5A13B}"/>
              </a:ext>
            </a:extLst>
          </p:cNvPr>
          <p:cNvPicPr>
            <a:picLocks noChangeAspect="1"/>
          </p:cNvPicPr>
          <p:nvPr/>
        </p:nvPicPr>
        <p:blipFill>
          <a:blip r:embed="rId4"/>
          <a:stretch>
            <a:fillRect/>
          </a:stretch>
        </p:blipFill>
        <p:spPr>
          <a:xfrm>
            <a:off x="9656011" y="5507204"/>
            <a:ext cx="396690" cy="132249"/>
          </a:xfrm>
          <a:prstGeom prst="rect">
            <a:avLst/>
          </a:prstGeom>
        </p:spPr>
      </p:pic>
      <p:pic>
        <p:nvPicPr>
          <p:cNvPr id="889" name="図 888">
            <a:extLst>
              <a:ext uri="{FF2B5EF4-FFF2-40B4-BE49-F238E27FC236}">
                <a16:creationId xmlns:a16="http://schemas.microsoft.com/office/drawing/2014/main" id="{8FA29FEC-BA3D-4207-1628-63F716F7254D}"/>
              </a:ext>
            </a:extLst>
          </p:cNvPr>
          <p:cNvPicPr>
            <a:picLocks noChangeAspect="1"/>
          </p:cNvPicPr>
          <p:nvPr/>
        </p:nvPicPr>
        <p:blipFill>
          <a:blip r:embed="rId4"/>
          <a:stretch>
            <a:fillRect/>
          </a:stretch>
        </p:blipFill>
        <p:spPr>
          <a:xfrm>
            <a:off x="10302441" y="5327011"/>
            <a:ext cx="118559" cy="107421"/>
          </a:xfrm>
          <a:prstGeom prst="rect">
            <a:avLst/>
          </a:prstGeom>
        </p:spPr>
      </p:pic>
      <p:pic>
        <p:nvPicPr>
          <p:cNvPr id="890" name="図 889">
            <a:extLst>
              <a:ext uri="{FF2B5EF4-FFF2-40B4-BE49-F238E27FC236}">
                <a16:creationId xmlns:a16="http://schemas.microsoft.com/office/drawing/2014/main" id="{970691CA-C918-2EB5-369A-215B7AC071C2}"/>
              </a:ext>
            </a:extLst>
          </p:cNvPr>
          <p:cNvPicPr>
            <a:picLocks noChangeAspect="1"/>
          </p:cNvPicPr>
          <p:nvPr/>
        </p:nvPicPr>
        <p:blipFill>
          <a:blip r:embed="rId4"/>
          <a:stretch>
            <a:fillRect/>
          </a:stretch>
        </p:blipFill>
        <p:spPr>
          <a:xfrm>
            <a:off x="10302441" y="5507204"/>
            <a:ext cx="118559" cy="107421"/>
          </a:xfrm>
          <a:prstGeom prst="rect">
            <a:avLst/>
          </a:prstGeom>
        </p:spPr>
      </p:pic>
      <p:pic>
        <p:nvPicPr>
          <p:cNvPr id="891" name="図 890">
            <a:extLst>
              <a:ext uri="{FF2B5EF4-FFF2-40B4-BE49-F238E27FC236}">
                <a16:creationId xmlns:a16="http://schemas.microsoft.com/office/drawing/2014/main" id="{C752CE64-3A8E-F01F-EF83-E1EBAFF37913}"/>
              </a:ext>
            </a:extLst>
          </p:cNvPr>
          <p:cNvPicPr>
            <a:picLocks noChangeAspect="1"/>
          </p:cNvPicPr>
          <p:nvPr/>
        </p:nvPicPr>
        <p:blipFill>
          <a:blip r:embed="rId4"/>
          <a:stretch>
            <a:fillRect/>
          </a:stretch>
        </p:blipFill>
        <p:spPr>
          <a:xfrm>
            <a:off x="10281487" y="5687398"/>
            <a:ext cx="70934" cy="59030"/>
          </a:xfrm>
          <a:prstGeom prst="rect">
            <a:avLst/>
          </a:prstGeom>
        </p:spPr>
      </p:pic>
      <p:sp>
        <p:nvSpPr>
          <p:cNvPr id="892" name="テキスト ボックス 891">
            <a:extLst>
              <a:ext uri="{FF2B5EF4-FFF2-40B4-BE49-F238E27FC236}">
                <a16:creationId xmlns:a16="http://schemas.microsoft.com/office/drawing/2014/main" id="{2C16E5CE-D1FA-4450-D105-12AE7FA8E4E1}"/>
              </a:ext>
            </a:extLst>
          </p:cNvPr>
          <p:cNvSpPr txBox="1"/>
          <p:nvPr/>
        </p:nvSpPr>
        <p:spPr>
          <a:xfrm>
            <a:off x="10202971" y="5305439"/>
            <a:ext cx="271228" cy="153888"/>
          </a:xfrm>
          <a:prstGeom prst="rect">
            <a:avLst/>
          </a:prstGeom>
          <a:noFill/>
        </p:spPr>
        <p:txBody>
          <a:bodyPr wrap="none" rtlCol="0">
            <a:spAutoFit/>
          </a:bodyPr>
          <a:lstStyle/>
          <a:p>
            <a:r>
              <a:rPr kumimoji="1" lang="en-US" altLang="ja-JP" sz="400" i="1" dirty="0">
                <a:solidFill>
                  <a:schemeClr val="bg1"/>
                </a:solidFill>
              </a:rPr>
              <a:t>min</a:t>
            </a:r>
            <a:endParaRPr kumimoji="1" lang="ja-JP" altLang="en-US" sz="400" i="1" dirty="0">
              <a:solidFill>
                <a:schemeClr val="bg1"/>
              </a:solidFill>
            </a:endParaRPr>
          </a:p>
        </p:txBody>
      </p:sp>
      <p:sp>
        <p:nvSpPr>
          <p:cNvPr id="893" name="テキスト ボックス 892">
            <a:extLst>
              <a:ext uri="{FF2B5EF4-FFF2-40B4-BE49-F238E27FC236}">
                <a16:creationId xmlns:a16="http://schemas.microsoft.com/office/drawing/2014/main" id="{2FAB87DE-C928-3B52-EAFF-009A94A45415}"/>
              </a:ext>
            </a:extLst>
          </p:cNvPr>
          <p:cNvSpPr txBox="1"/>
          <p:nvPr/>
        </p:nvSpPr>
        <p:spPr>
          <a:xfrm>
            <a:off x="10202971" y="5486257"/>
            <a:ext cx="271228" cy="153888"/>
          </a:xfrm>
          <a:prstGeom prst="rect">
            <a:avLst/>
          </a:prstGeom>
          <a:noFill/>
        </p:spPr>
        <p:txBody>
          <a:bodyPr wrap="none" rtlCol="0">
            <a:spAutoFit/>
          </a:bodyPr>
          <a:lstStyle/>
          <a:p>
            <a:r>
              <a:rPr kumimoji="1" lang="en-US" altLang="ja-JP" sz="400" i="1" dirty="0">
                <a:solidFill>
                  <a:schemeClr val="bg1"/>
                </a:solidFill>
              </a:rPr>
              <a:t>min</a:t>
            </a:r>
            <a:endParaRPr kumimoji="1" lang="ja-JP" altLang="en-US" sz="400" i="1" dirty="0">
              <a:solidFill>
                <a:schemeClr val="bg1"/>
              </a:solidFill>
            </a:endParaRPr>
          </a:p>
        </p:txBody>
      </p:sp>
      <p:sp>
        <p:nvSpPr>
          <p:cNvPr id="894" name="テキスト ボックス 893">
            <a:extLst>
              <a:ext uri="{FF2B5EF4-FFF2-40B4-BE49-F238E27FC236}">
                <a16:creationId xmlns:a16="http://schemas.microsoft.com/office/drawing/2014/main" id="{1ECC3A35-C50D-18CF-E76C-E9165D4209C6}"/>
              </a:ext>
            </a:extLst>
          </p:cNvPr>
          <p:cNvSpPr txBox="1"/>
          <p:nvPr/>
        </p:nvSpPr>
        <p:spPr>
          <a:xfrm>
            <a:off x="9376470" y="4872983"/>
            <a:ext cx="1105490" cy="246221"/>
          </a:xfrm>
          <a:prstGeom prst="rect">
            <a:avLst/>
          </a:prstGeom>
          <a:noFill/>
        </p:spPr>
        <p:txBody>
          <a:bodyPr wrap="square" rtlCol="0">
            <a:spAutoFit/>
          </a:bodyPr>
          <a:lstStyle/>
          <a:p>
            <a:r>
              <a:rPr kumimoji="1" lang="en-US" altLang="ja-JP" sz="500" b="1" i="1" dirty="0">
                <a:solidFill>
                  <a:schemeClr val="bg1"/>
                </a:solidFill>
              </a:rPr>
              <a:t>Production line A</a:t>
            </a:r>
          </a:p>
          <a:p>
            <a:r>
              <a:rPr kumimoji="1" lang="en-US" altLang="ja-JP" sz="500" b="1" i="1" dirty="0">
                <a:solidFill>
                  <a:schemeClr val="bg1"/>
                </a:solidFill>
              </a:rPr>
              <a:t>Processing machine 1 process</a:t>
            </a:r>
            <a:endParaRPr kumimoji="1" lang="ja-JP" altLang="en-US" sz="300" b="1" i="1" dirty="0">
              <a:solidFill>
                <a:schemeClr val="bg1"/>
              </a:solidFill>
            </a:endParaRPr>
          </a:p>
        </p:txBody>
      </p:sp>
      <p:pic>
        <p:nvPicPr>
          <p:cNvPr id="895" name="図 894">
            <a:extLst>
              <a:ext uri="{FF2B5EF4-FFF2-40B4-BE49-F238E27FC236}">
                <a16:creationId xmlns:a16="http://schemas.microsoft.com/office/drawing/2014/main" id="{519DFC9C-380A-AA36-0219-C621038CACE2}"/>
              </a:ext>
            </a:extLst>
          </p:cNvPr>
          <p:cNvPicPr>
            <a:picLocks noChangeAspect="1"/>
          </p:cNvPicPr>
          <p:nvPr/>
        </p:nvPicPr>
        <p:blipFill>
          <a:blip r:embed="rId5"/>
          <a:stretch>
            <a:fillRect/>
          </a:stretch>
        </p:blipFill>
        <p:spPr>
          <a:xfrm>
            <a:off x="8510239" y="5311329"/>
            <a:ext cx="797799" cy="271641"/>
          </a:xfrm>
          <a:prstGeom prst="rect">
            <a:avLst/>
          </a:prstGeom>
        </p:spPr>
      </p:pic>
      <p:pic>
        <p:nvPicPr>
          <p:cNvPr id="896" name="図 895">
            <a:extLst>
              <a:ext uri="{FF2B5EF4-FFF2-40B4-BE49-F238E27FC236}">
                <a16:creationId xmlns:a16="http://schemas.microsoft.com/office/drawing/2014/main" id="{671F8FD2-66EA-2F47-46BA-34AF4BD19D4E}"/>
              </a:ext>
            </a:extLst>
          </p:cNvPr>
          <p:cNvPicPr>
            <a:picLocks noChangeAspect="1"/>
          </p:cNvPicPr>
          <p:nvPr/>
        </p:nvPicPr>
        <p:blipFill>
          <a:blip r:embed="rId6"/>
          <a:stretch>
            <a:fillRect/>
          </a:stretch>
        </p:blipFill>
        <p:spPr>
          <a:xfrm>
            <a:off x="8394624" y="4913719"/>
            <a:ext cx="784968" cy="190293"/>
          </a:xfrm>
          <a:prstGeom prst="rect">
            <a:avLst/>
          </a:prstGeom>
        </p:spPr>
      </p:pic>
      <p:pic>
        <p:nvPicPr>
          <p:cNvPr id="897" name="図 896">
            <a:extLst>
              <a:ext uri="{FF2B5EF4-FFF2-40B4-BE49-F238E27FC236}">
                <a16:creationId xmlns:a16="http://schemas.microsoft.com/office/drawing/2014/main" id="{55E8F72B-E482-980C-4B0A-A86E35719DC6}"/>
              </a:ext>
            </a:extLst>
          </p:cNvPr>
          <p:cNvPicPr>
            <a:picLocks noChangeAspect="1"/>
          </p:cNvPicPr>
          <p:nvPr/>
        </p:nvPicPr>
        <p:blipFill>
          <a:blip r:embed="rId7"/>
          <a:stretch>
            <a:fillRect/>
          </a:stretch>
        </p:blipFill>
        <p:spPr>
          <a:xfrm>
            <a:off x="8389504" y="4883035"/>
            <a:ext cx="1048763" cy="888845"/>
          </a:xfrm>
          <a:prstGeom prst="rect">
            <a:avLst/>
          </a:prstGeom>
        </p:spPr>
      </p:pic>
      <p:sp>
        <p:nvSpPr>
          <p:cNvPr id="898" name="テキスト ボックス 897">
            <a:extLst>
              <a:ext uri="{FF2B5EF4-FFF2-40B4-BE49-F238E27FC236}">
                <a16:creationId xmlns:a16="http://schemas.microsoft.com/office/drawing/2014/main" id="{4113A949-0B69-C7AA-C7B8-3CDC9FED59AD}"/>
              </a:ext>
            </a:extLst>
          </p:cNvPr>
          <p:cNvSpPr txBox="1"/>
          <p:nvPr/>
        </p:nvSpPr>
        <p:spPr>
          <a:xfrm>
            <a:off x="8385138" y="4878873"/>
            <a:ext cx="1105490" cy="246221"/>
          </a:xfrm>
          <a:prstGeom prst="rect">
            <a:avLst/>
          </a:prstGeom>
          <a:noFill/>
        </p:spPr>
        <p:txBody>
          <a:bodyPr wrap="square" rtlCol="0">
            <a:spAutoFit/>
          </a:bodyPr>
          <a:lstStyle/>
          <a:p>
            <a:r>
              <a:rPr kumimoji="1" lang="en-US" altLang="ja-JP" sz="500" b="1" i="1" dirty="0">
                <a:solidFill>
                  <a:schemeClr val="bg1"/>
                </a:solidFill>
              </a:rPr>
              <a:t>Production line A</a:t>
            </a:r>
          </a:p>
          <a:p>
            <a:r>
              <a:rPr kumimoji="1" lang="en-US" altLang="ja-JP" sz="500" b="1" i="1" dirty="0">
                <a:solidFill>
                  <a:schemeClr val="bg1"/>
                </a:solidFill>
              </a:rPr>
              <a:t>Processing machine 1 process</a:t>
            </a:r>
            <a:endParaRPr kumimoji="1" lang="ja-JP" altLang="en-US" sz="300" b="1" i="1" dirty="0">
              <a:solidFill>
                <a:schemeClr val="bg1"/>
              </a:solidFill>
            </a:endParaRPr>
          </a:p>
        </p:txBody>
      </p:sp>
      <p:pic>
        <p:nvPicPr>
          <p:cNvPr id="899" name="図 898">
            <a:extLst>
              <a:ext uri="{FF2B5EF4-FFF2-40B4-BE49-F238E27FC236}">
                <a16:creationId xmlns:a16="http://schemas.microsoft.com/office/drawing/2014/main" id="{756B1788-B4F6-36D4-9632-7CE9B27A8901}"/>
              </a:ext>
            </a:extLst>
          </p:cNvPr>
          <p:cNvPicPr>
            <a:picLocks noChangeAspect="1"/>
          </p:cNvPicPr>
          <p:nvPr/>
        </p:nvPicPr>
        <p:blipFill>
          <a:blip r:embed="rId15"/>
          <a:stretch>
            <a:fillRect/>
          </a:stretch>
        </p:blipFill>
        <p:spPr>
          <a:xfrm>
            <a:off x="8369250" y="4868200"/>
            <a:ext cx="1061632" cy="918065"/>
          </a:xfrm>
          <a:prstGeom prst="rect">
            <a:avLst/>
          </a:prstGeom>
        </p:spPr>
      </p:pic>
      <p:sp>
        <p:nvSpPr>
          <p:cNvPr id="900" name="テキスト ボックス 899">
            <a:extLst>
              <a:ext uri="{FF2B5EF4-FFF2-40B4-BE49-F238E27FC236}">
                <a16:creationId xmlns:a16="http://schemas.microsoft.com/office/drawing/2014/main" id="{81459F59-DA35-5235-E8EB-D05AFD1090B7}"/>
              </a:ext>
            </a:extLst>
          </p:cNvPr>
          <p:cNvSpPr txBox="1"/>
          <p:nvPr/>
        </p:nvSpPr>
        <p:spPr>
          <a:xfrm>
            <a:off x="8365498" y="4882095"/>
            <a:ext cx="1105490" cy="246221"/>
          </a:xfrm>
          <a:prstGeom prst="rect">
            <a:avLst/>
          </a:prstGeom>
          <a:noFill/>
        </p:spPr>
        <p:txBody>
          <a:bodyPr wrap="square" rtlCol="0">
            <a:spAutoFit/>
          </a:bodyPr>
          <a:lstStyle/>
          <a:p>
            <a:r>
              <a:rPr kumimoji="1" lang="en-US" altLang="ja-JP" sz="500" b="1" i="1" dirty="0">
                <a:solidFill>
                  <a:schemeClr val="bg1"/>
                </a:solidFill>
              </a:rPr>
              <a:t>Production line A</a:t>
            </a:r>
          </a:p>
          <a:p>
            <a:r>
              <a:rPr kumimoji="1" lang="en-US" altLang="ja-JP" sz="500" b="1" i="1" dirty="0">
                <a:solidFill>
                  <a:schemeClr val="bg1"/>
                </a:solidFill>
              </a:rPr>
              <a:t>Processing machine 1 process</a:t>
            </a:r>
            <a:endParaRPr kumimoji="1" lang="ja-JP" altLang="en-US" sz="300" b="1" i="1" dirty="0">
              <a:solidFill>
                <a:schemeClr val="bg1"/>
              </a:solidFill>
            </a:endParaRPr>
          </a:p>
        </p:txBody>
      </p:sp>
      <p:pic>
        <p:nvPicPr>
          <p:cNvPr id="901" name="図 900">
            <a:extLst>
              <a:ext uri="{FF2B5EF4-FFF2-40B4-BE49-F238E27FC236}">
                <a16:creationId xmlns:a16="http://schemas.microsoft.com/office/drawing/2014/main" id="{578DCEC3-C326-5037-907D-3DD48E99E685}"/>
              </a:ext>
            </a:extLst>
          </p:cNvPr>
          <p:cNvPicPr>
            <a:picLocks noChangeAspect="1"/>
          </p:cNvPicPr>
          <p:nvPr/>
        </p:nvPicPr>
        <p:blipFill>
          <a:blip r:embed="rId15"/>
          <a:stretch>
            <a:fillRect/>
          </a:stretch>
        </p:blipFill>
        <p:spPr>
          <a:xfrm>
            <a:off x="9419841" y="4865675"/>
            <a:ext cx="1061632" cy="918065"/>
          </a:xfrm>
          <a:prstGeom prst="rect">
            <a:avLst/>
          </a:prstGeom>
        </p:spPr>
      </p:pic>
      <p:sp>
        <p:nvSpPr>
          <p:cNvPr id="902" name="テキスト ボックス 901">
            <a:extLst>
              <a:ext uri="{FF2B5EF4-FFF2-40B4-BE49-F238E27FC236}">
                <a16:creationId xmlns:a16="http://schemas.microsoft.com/office/drawing/2014/main" id="{2957DBD9-9668-625B-EFB3-56448847794F}"/>
              </a:ext>
            </a:extLst>
          </p:cNvPr>
          <p:cNvSpPr txBox="1"/>
          <p:nvPr/>
        </p:nvSpPr>
        <p:spPr>
          <a:xfrm>
            <a:off x="9416089" y="4879570"/>
            <a:ext cx="1105490" cy="246221"/>
          </a:xfrm>
          <a:prstGeom prst="rect">
            <a:avLst/>
          </a:prstGeom>
          <a:noFill/>
        </p:spPr>
        <p:txBody>
          <a:bodyPr wrap="square" rtlCol="0">
            <a:spAutoFit/>
          </a:bodyPr>
          <a:lstStyle/>
          <a:p>
            <a:r>
              <a:rPr kumimoji="1" lang="en-US" altLang="ja-JP" sz="500" b="1" i="1" dirty="0">
                <a:solidFill>
                  <a:schemeClr val="bg1"/>
                </a:solidFill>
              </a:rPr>
              <a:t>Production line A</a:t>
            </a:r>
          </a:p>
          <a:p>
            <a:r>
              <a:rPr kumimoji="1" lang="en-US" altLang="ja-JP" sz="500" b="1" i="1" dirty="0">
                <a:solidFill>
                  <a:schemeClr val="bg1"/>
                </a:solidFill>
              </a:rPr>
              <a:t>Processing machine 1 process</a:t>
            </a:r>
            <a:endParaRPr kumimoji="1" lang="ja-JP" altLang="en-US" sz="300" b="1" i="1" dirty="0">
              <a:solidFill>
                <a:schemeClr val="bg1"/>
              </a:solidFill>
            </a:endParaRPr>
          </a:p>
        </p:txBody>
      </p:sp>
      <p:pic>
        <p:nvPicPr>
          <p:cNvPr id="903" name="図 902">
            <a:extLst>
              <a:ext uri="{FF2B5EF4-FFF2-40B4-BE49-F238E27FC236}">
                <a16:creationId xmlns:a16="http://schemas.microsoft.com/office/drawing/2014/main" id="{666BBFB6-8BBF-534A-4097-3EC04255EDCE}"/>
              </a:ext>
            </a:extLst>
          </p:cNvPr>
          <p:cNvPicPr>
            <a:picLocks noChangeAspect="1"/>
          </p:cNvPicPr>
          <p:nvPr/>
        </p:nvPicPr>
        <p:blipFill>
          <a:blip r:embed="rId4"/>
          <a:stretch>
            <a:fillRect/>
          </a:stretch>
        </p:blipFill>
        <p:spPr>
          <a:xfrm>
            <a:off x="6518810" y="3346862"/>
            <a:ext cx="426757" cy="132249"/>
          </a:xfrm>
          <a:prstGeom prst="rect">
            <a:avLst/>
          </a:prstGeom>
        </p:spPr>
      </p:pic>
      <p:pic>
        <p:nvPicPr>
          <p:cNvPr id="904" name="図 903">
            <a:extLst>
              <a:ext uri="{FF2B5EF4-FFF2-40B4-BE49-F238E27FC236}">
                <a16:creationId xmlns:a16="http://schemas.microsoft.com/office/drawing/2014/main" id="{6FF65CF6-2AF0-374F-68E2-459DEE829760}"/>
              </a:ext>
            </a:extLst>
          </p:cNvPr>
          <p:cNvPicPr>
            <a:picLocks noChangeAspect="1"/>
          </p:cNvPicPr>
          <p:nvPr/>
        </p:nvPicPr>
        <p:blipFill>
          <a:blip r:embed="rId4"/>
          <a:stretch>
            <a:fillRect/>
          </a:stretch>
        </p:blipFill>
        <p:spPr>
          <a:xfrm>
            <a:off x="6518810" y="3527055"/>
            <a:ext cx="396690" cy="132249"/>
          </a:xfrm>
          <a:prstGeom prst="rect">
            <a:avLst/>
          </a:prstGeom>
        </p:spPr>
      </p:pic>
      <p:pic>
        <p:nvPicPr>
          <p:cNvPr id="905" name="図 904">
            <a:extLst>
              <a:ext uri="{FF2B5EF4-FFF2-40B4-BE49-F238E27FC236}">
                <a16:creationId xmlns:a16="http://schemas.microsoft.com/office/drawing/2014/main" id="{C2C62673-90D3-E566-63AF-B8983F5AC252}"/>
              </a:ext>
            </a:extLst>
          </p:cNvPr>
          <p:cNvPicPr>
            <a:picLocks noChangeAspect="1"/>
          </p:cNvPicPr>
          <p:nvPr/>
        </p:nvPicPr>
        <p:blipFill>
          <a:blip r:embed="rId4"/>
          <a:stretch>
            <a:fillRect/>
          </a:stretch>
        </p:blipFill>
        <p:spPr>
          <a:xfrm>
            <a:off x="6518810" y="3707248"/>
            <a:ext cx="396690" cy="132249"/>
          </a:xfrm>
          <a:prstGeom prst="rect">
            <a:avLst/>
          </a:prstGeom>
        </p:spPr>
      </p:pic>
      <p:pic>
        <p:nvPicPr>
          <p:cNvPr id="906" name="図 905">
            <a:extLst>
              <a:ext uri="{FF2B5EF4-FFF2-40B4-BE49-F238E27FC236}">
                <a16:creationId xmlns:a16="http://schemas.microsoft.com/office/drawing/2014/main" id="{CFBA7A04-E207-BBB2-AB2D-839A0757659C}"/>
              </a:ext>
            </a:extLst>
          </p:cNvPr>
          <p:cNvPicPr>
            <a:picLocks noChangeAspect="1"/>
          </p:cNvPicPr>
          <p:nvPr/>
        </p:nvPicPr>
        <p:blipFill>
          <a:blip r:embed="rId4"/>
          <a:stretch>
            <a:fillRect/>
          </a:stretch>
        </p:blipFill>
        <p:spPr>
          <a:xfrm>
            <a:off x="7165240" y="3527055"/>
            <a:ext cx="118559" cy="107421"/>
          </a:xfrm>
          <a:prstGeom prst="rect">
            <a:avLst/>
          </a:prstGeom>
        </p:spPr>
      </p:pic>
      <p:pic>
        <p:nvPicPr>
          <p:cNvPr id="907" name="図 906">
            <a:extLst>
              <a:ext uri="{FF2B5EF4-FFF2-40B4-BE49-F238E27FC236}">
                <a16:creationId xmlns:a16="http://schemas.microsoft.com/office/drawing/2014/main" id="{9E00663C-1389-6F9C-0741-57EEDFFA309C}"/>
              </a:ext>
            </a:extLst>
          </p:cNvPr>
          <p:cNvPicPr>
            <a:picLocks noChangeAspect="1"/>
          </p:cNvPicPr>
          <p:nvPr/>
        </p:nvPicPr>
        <p:blipFill>
          <a:blip r:embed="rId4"/>
          <a:stretch>
            <a:fillRect/>
          </a:stretch>
        </p:blipFill>
        <p:spPr>
          <a:xfrm>
            <a:off x="7165240" y="3707248"/>
            <a:ext cx="118559" cy="107421"/>
          </a:xfrm>
          <a:prstGeom prst="rect">
            <a:avLst/>
          </a:prstGeom>
        </p:spPr>
      </p:pic>
      <p:pic>
        <p:nvPicPr>
          <p:cNvPr id="908" name="図 907">
            <a:extLst>
              <a:ext uri="{FF2B5EF4-FFF2-40B4-BE49-F238E27FC236}">
                <a16:creationId xmlns:a16="http://schemas.microsoft.com/office/drawing/2014/main" id="{5D20D6CB-2B9A-5749-AD06-B08ACCBFD3CA}"/>
              </a:ext>
            </a:extLst>
          </p:cNvPr>
          <p:cNvPicPr>
            <a:picLocks noChangeAspect="1"/>
          </p:cNvPicPr>
          <p:nvPr/>
        </p:nvPicPr>
        <p:blipFill>
          <a:blip r:embed="rId4"/>
          <a:stretch>
            <a:fillRect/>
          </a:stretch>
        </p:blipFill>
        <p:spPr>
          <a:xfrm>
            <a:off x="7144286" y="3887442"/>
            <a:ext cx="70934" cy="59030"/>
          </a:xfrm>
          <a:prstGeom prst="rect">
            <a:avLst/>
          </a:prstGeom>
        </p:spPr>
      </p:pic>
      <p:sp>
        <p:nvSpPr>
          <p:cNvPr id="909" name="テキスト ボックス 908">
            <a:extLst>
              <a:ext uri="{FF2B5EF4-FFF2-40B4-BE49-F238E27FC236}">
                <a16:creationId xmlns:a16="http://schemas.microsoft.com/office/drawing/2014/main" id="{21408539-8EA6-3D7A-B2BB-C15A2B811C41}"/>
              </a:ext>
            </a:extLst>
          </p:cNvPr>
          <p:cNvSpPr txBox="1"/>
          <p:nvPr/>
        </p:nvSpPr>
        <p:spPr>
          <a:xfrm>
            <a:off x="7065770" y="3505483"/>
            <a:ext cx="271228" cy="153888"/>
          </a:xfrm>
          <a:prstGeom prst="rect">
            <a:avLst/>
          </a:prstGeom>
          <a:noFill/>
        </p:spPr>
        <p:txBody>
          <a:bodyPr wrap="none" rtlCol="0">
            <a:spAutoFit/>
          </a:bodyPr>
          <a:lstStyle/>
          <a:p>
            <a:r>
              <a:rPr kumimoji="1" lang="en-US" altLang="ja-JP" sz="400" i="1" dirty="0">
                <a:solidFill>
                  <a:schemeClr val="bg1"/>
                </a:solidFill>
              </a:rPr>
              <a:t>min</a:t>
            </a:r>
            <a:endParaRPr kumimoji="1" lang="ja-JP" altLang="en-US" sz="400" i="1" dirty="0">
              <a:solidFill>
                <a:schemeClr val="bg1"/>
              </a:solidFill>
            </a:endParaRPr>
          </a:p>
        </p:txBody>
      </p:sp>
      <p:sp>
        <p:nvSpPr>
          <p:cNvPr id="910" name="テキスト ボックス 909">
            <a:extLst>
              <a:ext uri="{FF2B5EF4-FFF2-40B4-BE49-F238E27FC236}">
                <a16:creationId xmlns:a16="http://schemas.microsoft.com/office/drawing/2014/main" id="{920987D6-23AD-F669-7C7C-D15CEAE093FF}"/>
              </a:ext>
            </a:extLst>
          </p:cNvPr>
          <p:cNvSpPr txBox="1"/>
          <p:nvPr/>
        </p:nvSpPr>
        <p:spPr>
          <a:xfrm>
            <a:off x="7065770" y="3686301"/>
            <a:ext cx="271228" cy="153888"/>
          </a:xfrm>
          <a:prstGeom prst="rect">
            <a:avLst/>
          </a:prstGeom>
          <a:noFill/>
        </p:spPr>
        <p:txBody>
          <a:bodyPr wrap="none" rtlCol="0">
            <a:spAutoFit/>
          </a:bodyPr>
          <a:lstStyle/>
          <a:p>
            <a:r>
              <a:rPr kumimoji="1" lang="en-US" altLang="ja-JP" sz="400" i="1" dirty="0">
                <a:solidFill>
                  <a:schemeClr val="bg1"/>
                </a:solidFill>
              </a:rPr>
              <a:t>min</a:t>
            </a:r>
            <a:endParaRPr kumimoji="1" lang="ja-JP" altLang="en-US" sz="400" i="1" dirty="0">
              <a:solidFill>
                <a:schemeClr val="bg1"/>
              </a:solidFill>
            </a:endParaRPr>
          </a:p>
        </p:txBody>
      </p:sp>
      <p:sp>
        <p:nvSpPr>
          <p:cNvPr id="911" name="テキスト ボックス 910">
            <a:extLst>
              <a:ext uri="{FF2B5EF4-FFF2-40B4-BE49-F238E27FC236}">
                <a16:creationId xmlns:a16="http://schemas.microsoft.com/office/drawing/2014/main" id="{82892FA6-B546-418B-FEBE-99C91E45ED6B}"/>
              </a:ext>
            </a:extLst>
          </p:cNvPr>
          <p:cNvSpPr txBox="1"/>
          <p:nvPr/>
        </p:nvSpPr>
        <p:spPr>
          <a:xfrm>
            <a:off x="6461701" y="3333836"/>
            <a:ext cx="445553" cy="169277"/>
          </a:xfrm>
          <a:prstGeom prst="rect">
            <a:avLst/>
          </a:prstGeom>
          <a:noFill/>
        </p:spPr>
        <p:txBody>
          <a:bodyPr wrap="square" rtlCol="0">
            <a:spAutoFit/>
          </a:bodyPr>
          <a:lstStyle/>
          <a:p>
            <a:r>
              <a:rPr kumimoji="1" lang="en-US" altLang="ja-JP" sz="500" b="1" i="1" dirty="0">
                <a:solidFill>
                  <a:schemeClr val="bg1"/>
                </a:solidFill>
              </a:rPr>
              <a:t>Qty</a:t>
            </a:r>
            <a:endParaRPr kumimoji="1" lang="ja-JP" altLang="en-US" sz="300" b="1" i="1" dirty="0">
              <a:solidFill>
                <a:schemeClr val="bg1"/>
              </a:solidFill>
            </a:endParaRPr>
          </a:p>
        </p:txBody>
      </p:sp>
      <p:sp>
        <p:nvSpPr>
          <p:cNvPr id="912" name="テキスト ボックス 911">
            <a:extLst>
              <a:ext uri="{FF2B5EF4-FFF2-40B4-BE49-F238E27FC236}">
                <a16:creationId xmlns:a16="http://schemas.microsoft.com/office/drawing/2014/main" id="{464F6B2B-409A-CBF0-9605-A10C6054E005}"/>
              </a:ext>
            </a:extLst>
          </p:cNvPr>
          <p:cNvSpPr txBox="1"/>
          <p:nvPr/>
        </p:nvSpPr>
        <p:spPr>
          <a:xfrm>
            <a:off x="6442020" y="3515057"/>
            <a:ext cx="597981" cy="169277"/>
          </a:xfrm>
          <a:prstGeom prst="rect">
            <a:avLst/>
          </a:prstGeom>
          <a:noFill/>
        </p:spPr>
        <p:txBody>
          <a:bodyPr wrap="square" rtlCol="0">
            <a:spAutoFit/>
          </a:bodyPr>
          <a:lstStyle/>
          <a:p>
            <a:r>
              <a:rPr kumimoji="1" lang="en-US" altLang="ja-JP" sz="500" b="1" i="1" dirty="0">
                <a:solidFill>
                  <a:schemeClr val="bg1"/>
                </a:solidFill>
              </a:rPr>
              <a:t>Working time</a:t>
            </a:r>
            <a:endParaRPr kumimoji="1" lang="ja-JP" altLang="en-US" sz="300" b="1" i="1" dirty="0">
              <a:solidFill>
                <a:schemeClr val="bg1"/>
              </a:solidFill>
            </a:endParaRPr>
          </a:p>
        </p:txBody>
      </p:sp>
      <p:sp>
        <p:nvSpPr>
          <p:cNvPr id="913" name="テキスト ボックス 912">
            <a:extLst>
              <a:ext uri="{FF2B5EF4-FFF2-40B4-BE49-F238E27FC236}">
                <a16:creationId xmlns:a16="http://schemas.microsoft.com/office/drawing/2014/main" id="{F119E4B4-1D5A-B00F-289F-6ECFDFB6A335}"/>
              </a:ext>
            </a:extLst>
          </p:cNvPr>
          <p:cNvSpPr txBox="1"/>
          <p:nvPr/>
        </p:nvSpPr>
        <p:spPr>
          <a:xfrm>
            <a:off x="6459220" y="3695733"/>
            <a:ext cx="493769" cy="169277"/>
          </a:xfrm>
          <a:prstGeom prst="rect">
            <a:avLst/>
          </a:prstGeom>
          <a:noFill/>
        </p:spPr>
        <p:txBody>
          <a:bodyPr wrap="square" rtlCol="0">
            <a:spAutoFit/>
          </a:bodyPr>
          <a:lstStyle/>
          <a:p>
            <a:r>
              <a:rPr kumimoji="1" lang="en-US" altLang="ja-JP" sz="500" b="1" i="1" dirty="0">
                <a:solidFill>
                  <a:schemeClr val="bg1"/>
                </a:solidFill>
              </a:rPr>
              <a:t>Stop time</a:t>
            </a:r>
            <a:endParaRPr kumimoji="1" lang="ja-JP" altLang="en-US" sz="300" b="1" i="1" dirty="0">
              <a:solidFill>
                <a:schemeClr val="bg1"/>
              </a:solidFill>
            </a:endParaRPr>
          </a:p>
        </p:txBody>
      </p:sp>
      <p:pic>
        <p:nvPicPr>
          <p:cNvPr id="914" name="図 913">
            <a:extLst>
              <a:ext uri="{FF2B5EF4-FFF2-40B4-BE49-F238E27FC236}">
                <a16:creationId xmlns:a16="http://schemas.microsoft.com/office/drawing/2014/main" id="{0AFC24E6-9506-1F9A-44D9-D65D731751CE}"/>
              </a:ext>
            </a:extLst>
          </p:cNvPr>
          <p:cNvPicPr>
            <a:picLocks noChangeAspect="1"/>
          </p:cNvPicPr>
          <p:nvPr/>
        </p:nvPicPr>
        <p:blipFill>
          <a:blip r:embed="rId4"/>
          <a:stretch>
            <a:fillRect/>
          </a:stretch>
        </p:blipFill>
        <p:spPr>
          <a:xfrm>
            <a:off x="8615690" y="4231628"/>
            <a:ext cx="426757" cy="132249"/>
          </a:xfrm>
          <a:prstGeom prst="rect">
            <a:avLst/>
          </a:prstGeom>
        </p:spPr>
      </p:pic>
      <p:pic>
        <p:nvPicPr>
          <p:cNvPr id="915" name="図 914">
            <a:extLst>
              <a:ext uri="{FF2B5EF4-FFF2-40B4-BE49-F238E27FC236}">
                <a16:creationId xmlns:a16="http://schemas.microsoft.com/office/drawing/2014/main" id="{B169D841-0EE0-1781-453F-3F2BB5A83AD0}"/>
              </a:ext>
            </a:extLst>
          </p:cNvPr>
          <p:cNvPicPr>
            <a:picLocks noChangeAspect="1"/>
          </p:cNvPicPr>
          <p:nvPr/>
        </p:nvPicPr>
        <p:blipFill>
          <a:blip r:embed="rId4"/>
          <a:stretch>
            <a:fillRect/>
          </a:stretch>
        </p:blipFill>
        <p:spPr>
          <a:xfrm>
            <a:off x="8615690" y="4411821"/>
            <a:ext cx="396690" cy="132249"/>
          </a:xfrm>
          <a:prstGeom prst="rect">
            <a:avLst/>
          </a:prstGeom>
        </p:spPr>
      </p:pic>
      <p:pic>
        <p:nvPicPr>
          <p:cNvPr id="916" name="図 915">
            <a:extLst>
              <a:ext uri="{FF2B5EF4-FFF2-40B4-BE49-F238E27FC236}">
                <a16:creationId xmlns:a16="http://schemas.microsoft.com/office/drawing/2014/main" id="{DE73B6AE-99CF-EE92-27F4-20C694AD01C7}"/>
              </a:ext>
            </a:extLst>
          </p:cNvPr>
          <p:cNvPicPr>
            <a:picLocks noChangeAspect="1"/>
          </p:cNvPicPr>
          <p:nvPr/>
        </p:nvPicPr>
        <p:blipFill>
          <a:blip r:embed="rId4"/>
          <a:stretch>
            <a:fillRect/>
          </a:stretch>
        </p:blipFill>
        <p:spPr>
          <a:xfrm>
            <a:off x="8615690" y="4592014"/>
            <a:ext cx="396690" cy="132249"/>
          </a:xfrm>
          <a:prstGeom prst="rect">
            <a:avLst/>
          </a:prstGeom>
        </p:spPr>
      </p:pic>
      <p:pic>
        <p:nvPicPr>
          <p:cNvPr id="917" name="図 916">
            <a:extLst>
              <a:ext uri="{FF2B5EF4-FFF2-40B4-BE49-F238E27FC236}">
                <a16:creationId xmlns:a16="http://schemas.microsoft.com/office/drawing/2014/main" id="{7065F9C4-382E-D07F-820F-F82DD545B5E4}"/>
              </a:ext>
            </a:extLst>
          </p:cNvPr>
          <p:cNvPicPr>
            <a:picLocks noChangeAspect="1"/>
          </p:cNvPicPr>
          <p:nvPr/>
        </p:nvPicPr>
        <p:blipFill>
          <a:blip r:embed="rId4"/>
          <a:stretch>
            <a:fillRect/>
          </a:stretch>
        </p:blipFill>
        <p:spPr>
          <a:xfrm>
            <a:off x="9262120" y="4411821"/>
            <a:ext cx="118559" cy="107421"/>
          </a:xfrm>
          <a:prstGeom prst="rect">
            <a:avLst/>
          </a:prstGeom>
        </p:spPr>
      </p:pic>
      <p:pic>
        <p:nvPicPr>
          <p:cNvPr id="918" name="図 917">
            <a:extLst>
              <a:ext uri="{FF2B5EF4-FFF2-40B4-BE49-F238E27FC236}">
                <a16:creationId xmlns:a16="http://schemas.microsoft.com/office/drawing/2014/main" id="{99EC50D2-C11E-6587-2ABF-22AEA33184A7}"/>
              </a:ext>
            </a:extLst>
          </p:cNvPr>
          <p:cNvPicPr>
            <a:picLocks noChangeAspect="1"/>
          </p:cNvPicPr>
          <p:nvPr/>
        </p:nvPicPr>
        <p:blipFill>
          <a:blip r:embed="rId4"/>
          <a:stretch>
            <a:fillRect/>
          </a:stretch>
        </p:blipFill>
        <p:spPr>
          <a:xfrm>
            <a:off x="9262120" y="4592014"/>
            <a:ext cx="118559" cy="107421"/>
          </a:xfrm>
          <a:prstGeom prst="rect">
            <a:avLst/>
          </a:prstGeom>
        </p:spPr>
      </p:pic>
      <p:pic>
        <p:nvPicPr>
          <p:cNvPr id="919" name="図 918">
            <a:extLst>
              <a:ext uri="{FF2B5EF4-FFF2-40B4-BE49-F238E27FC236}">
                <a16:creationId xmlns:a16="http://schemas.microsoft.com/office/drawing/2014/main" id="{F45C4BB4-9FE7-2844-162A-E5E044C247EF}"/>
              </a:ext>
            </a:extLst>
          </p:cNvPr>
          <p:cNvPicPr>
            <a:picLocks noChangeAspect="1"/>
          </p:cNvPicPr>
          <p:nvPr/>
        </p:nvPicPr>
        <p:blipFill>
          <a:blip r:embed="rId4"/>
          <a:stretch>
            <a:fillRect/>
          </a:stretch>
        </p:blipFill>
        <p:spPr>
          <a:xfrm>
            <a:off x="9241166" y="4772208"/>
            <a:ext cx="70934" cy="59030"/>
          </a:xfrm>
          <a:prstGeom prst="rect">
            <a:avLst/>
          </a:prstGeom>
        </p:spPr>
      </p:pic>
      <p:sp>
        <p:nvSpPr>
          <p:cNvPr id="920" name="テキスト ボックス 919">
            <a:extLst>
              <a:ext uri="{FF2B5EF4-FFF2-40B4-BE49-F238E27FC236}">
                <a16:creationId xmlns:a16="http://schemas.microsoft.com/office/drawing/2014/main" id="{B884BBBE-419A-F304-571D-00FD5526D88A}"/>
              </a:ext>
            </a:extLst>
          </p:cNvPr>
          <p:cNvSpPr txBox="1"/>
          <p:nvPr/>
        </p:nvSpPr>
        <p:spPr>
          <a:xfrm>
            <a:off x="9162650" y="4390249"/>
            <a:ext cx="271228" cy="153888"/>
          </a:xfrm>
          <a:prstGeom prst="rect">
            <a:avLst/>
          </a:prstGeom>
          <a:noFill/>
        </p:spPr>
        <p:txBody>
          <a:bodyPr wrap="none" rtlCol="0">
            <a:spAutoFit/>
          </a:bodyPr>
          <a:lstStyle/>
          <a:p>
            <a:r>
              <a:rPr kumimoji="1" lang="en-US" altLang="ja-JP" sz="400" i="1" dirty="0">
                <a:solidFill>
                  <a:schemeClr val="bg1"/>
                </a:solidFill>
              </a:rPr>
              <a:t>min</a:t>
            </a:r>
            <a:endParaRPr kumimoji="1" lang="ja-JP" altLang="en-US" sz="400" i="1" dirty="0">
              <a:solidFill>
                <a:schemeClr val="bg1"/>
              </a:solidFill>
            </a:endParaRPr>
          </a:p>
        </p:txBody>
      </p:sp>
      <p:sp>
        <p:nvSpPr>
          <p:cNvPr id="921" name="テキスト ボックス 920">
            <a:extLst>
              <a:ext uri="{FF2B5EF4-FFF2-40B4-BE49-F238E27FC236}">
                <a16:creationId xmlns:a16="http://schemas.microsoft.com/office/drawing/2014/main" id="{B6CCAB8A-E7D6-0CFF-98AF-D8431A930B16}"/>
              </a:ext>
            </a:extLst>
          </p:cNvPr>
          <p:cNvSpPr txBox="1"/>
          <p:nvPr/>
        </p:nvSpPr>
        <p:spPr>
          <a:xfrm>
            <a:off x="9162650" y="4571067"/>
            <a:ext cx="271228" cy="153888"/>
          </a:xfrm>
          <a:prstGeom prst="rect">
            <a:avLst/>
          </a:prstGeom>
          <a:noFill/>
        </p:spPr>
        <p:txBody>
          <a:bodyPr wrap="none" rtlCol="0">
            <a:spAutoFit/>
          </a:bodyPr>
          <a:lstStyle/>
          <a:p>
            <a:r>
              <a:rPr kumimoji="1" lang="en-US" altLang="ja-JP" sz="400" i="1" dirty="0">
                <a:solidFill>
                  <a:schemeClr val="bg1"/>
                </a:solidFill>
              </a:rPr>
              <a:t>min</a:t>
            </a:r>
            <a:endParaRPr kumimoji="1" lang="ja-JP" altLang="en-US" sz="400" i="1" dirty="0">
              <a:solidFill>
                <a:schemeClr val="bg1"/>
              </a:solidFill>
            </a:endParaRPr>
          </a:p>
        </p:txBody>
      </p:sp>
      <p:sp>
        <p:nvSpPr>
          <p:cNvPr id="922" name="テキスト ボックス 921">
            <a:extLst>
              <a:ext uri="{FF2B5EF4-FFF2-40B4-BE49-F238E27FC236}">
                <a16:creationId xmlns:a16="http://schemas.microsoft.com/office/drawing/2014/main" id="{6E29EE4C-CFB3-224D-5BF2-50ED56EBA0C4}"/>
              </a:ext>
            </a:extLst>
          </p:cNvPr>
          <p:cNvSpPr txBox="1"/>
          <p:nvPr/>
        </p:nvSpPr>
        <p:spPr>
          <a:xfrm>
            <a:off x="8558581" y="4218602"/>
            <a:ext cx="445553" cy="169277"/>
          </a:xfrm>
          <a:prstGeom prst="rect">
            <a:avLst/>
          </a:prstGeom>
          <a:noFill/>
        </p:spPr>
        <p:txBody>
          <a:bodyPr wrap="square" rtlCol="0">
            <a:spAutoFit/>
          </a:bodyPr>
          <a:lstStyle/>
          <a:p>
            <a:r>
              <a:rPr kumimoji="1" lang="en-US" altLang="ja-JP" sz="500" b="1" i="1" dirty="0">
                <a:solidFill>
                  <a:schemeClr val="bg1"/>
                </a:solidFill>
              </a:rPr>
              <a:t>Qty</a:t>
            </a:r>
            <a:endParaRPr kumimoji="1" lang="ja-JP" altLang="en-US" sz="300" b="1" i="1" dirty="0">
              <a:solidFill>
                <a:schemeClr val="bg1"/>
              </a:solidFill>
            </a:endParaRPr>
          </a:p>
        </p:txBody>
      </p:sp>
      <p:sp>
        <p:nvSpPr>
          <p:cNvPr id="923" name="テキスト ボックス 922">
            <a:extLst>
              <a:ext uri="{FF2B5EF4-FFF2-40B4-BE49-F238E27FC236}">
                <a16:creationId xmlns:a16="http://schemas.microsoft.com/office/drawing/2014/main" id="{DD042104-178E-94A7-1D84-B31AA07A5347}"/>
              </a:ext>
            </a:extLst>
          </p:cNvPr>
          <p:cNvSpPr txBox="1"/>
          <p:nvPr/>
        </p:nvSpPr>
        <p:spPr>
          <a:xfrm>
            <a:off x="8538900" y="4399823"/>
            <a:ext cx="597981" cy="169277"/>
          </a:xfrm>
          <a:prstGeom prst="rect">
            <a:avLst/>
          </a:prstGeom>
          <a:noFill/>
        </p:spPr>
        <p:txBody>
          <a:bodyPr wrap="square" rtlCol="0">
            <a:spAutoFit/>
          </a:bodyPr>
          <a:lstStyle/>
          <a:p>
            <a:r>
              <a:rPr kumimoji="1" lang="en-US" altLang="ja-JP" sz="500" b="1" i="1" dirty="0">
                <a:solidFill>
                  <a:schemeClr val="bg1"/>
                </a:solidFill>
              </a:rPr>
              <a:t>Working time</a:t>
            </a:r>
            <a:endParaRPr kumimoji="1" lang="ja-JP" altLang="en-US" sz="300" b="1" i="1" dirty="0">
              <a:solidFill>
                <a:schemeClr val="bg1"/>
              </a:solidFill>
            </a:endParaRPr>
          </a:p>
        </p:txBody>
      </p:sp>
      <p:sp>
        <p:nvSpPr>
          <p:cNvPr id="924" name="テキスト ボックス 923">
            <a:extLst>
              <a:ext uri="{FF2B5EF4-FFF2-40B4-BE49-F238E27FC236}">
                <a16:creationId xmlns:a16="http://schemas.microsoft.com/office/drawing/2014/main" id="{FE10E8C9-BBA6-779A-BC86-C087A6E30C17}"/>
              </a:ext>
            </a:extLst>
          </p:cNvPr>
          <p:cNvSpPr txBox="1"/>
          <p:nvPr/>
        </p:nvSpPr>
        <p:spPr>
          <a:xfrm>
            <a:off x="8556100" y="4580499"/>
            <a:ext cx="493769" cy="169277"/>
          </a:xfrm>
          <a:prstGeom prst="rect">
            <a:avLst/>
          </a:prstGeom>
          <a:noFill/>
        </p:spPr>
        <p:txBody>
          <a:bodyPr wrap="square" rtlCol="0">
            <a:spAutoFit/>
          </a:bodyPr>
          <a:lstStyle/>
          <a:p>
            <a:r>
              <a:rPr kumimoji="1" lang="en-US" altLang="ja-JP" sz="500" b="1" i="1" dirty="0">
                <a:solidFill>
                  <a:schemeClr val="bg1"/>
                </a:solidFill>
              </a:rPr>
              <a:t>Stop time</a:t>
            </a:r>
            <a:endParaRPr kumimoji="1" lang="ja-JP" altLang="en-US" sz="300" b="1" i="1" dirty="0">
              <a:solidFill>
                <a:schemeClr val="bg1"/>
              </a:solidFill>
            </a:endParaRPr>
          </a:p>
        </p:txBody>
      </p:sp>
      <p:pic>
        <p:nvPicPr>
          <p:cNvPr id="925" name="図 924">
            <a:extLst>
              <a:ext uri="{FF2B5EF4-FFF2-40B4-BE49-F238E27FC236}">
                <a16:creationId xmlns:a16="http://schemas.microsoft.com/office/drawing/2014/main" id="{A3813607-4B21-8EF3-BE5F-71B46F2EAEC6}"/>
              </a:ext>
            </a:extLst>
          </p:cNvPr>
          <p:cNvPicPr>
            <a:picLocks noChangeAspect="1"/>
          </p:cNvPicPr>
          <p:nvPr/>
        </p:nvPicPr>
        <p:blipFill>
          <a:blip r:embed="rId7"/>
          <a:stretch>
            <a:fillRect/>
          </a:stretch>
        </p:blipFill>
        <p:spPr>
          <a:xfrm>
            <a:off x="9446683" y="3992081"/>
            <a:ext cx="1048763" cy="888845"/>
          </a:xfrm>
          <a:prstGeom prst="rect">
            <a:avLst/>
          </a:prstGeom>
        </p:spPr>
      </p:pic>
      <p:sp>
        <p:nvSpPr>
          <p:cNvPr id="926" name="テキスト ボックス 925">
            <a:extLst>
              <a:ext uri="{FF2B5EF4-FFF2-40B4-BE49-F238E27FC236}">
                <a16:creationId xmlns:a16="http://schemas.microsoft.com/office/drawing/2014/main" id="{026BC167-6AB4-9239-B792-E03608742A0A}"/>
              </a:ext>
            </a:extLst>
          </p:cNvPr>
          <p:cNvSpPr txBox="1"/>
          <p:nvPr/>
        </p:nvSpPr>
        <p:spPr>
          <a:xfrm>
            <a:off x="9442317" y="3987919"/>
            <a:ext cx="1105490" cy="246221"/>
          </a:xfrm>
          <a:prstGeom prst="rect">
            <a:avLst/>
          </a:prstGeom>
          <a:noFill/>
        </p:spPr>
        <p:txBody>
          <a:bodyPr wrap="square" rtlCol="0">
            <a:spAutoFit/>
          </a:bodyPr>
          <a:lstStyle/>
          <a:p>
            <a:r>
              <a:rPr kumimoji="1" lang="en-US" altLang="ja-JP" sz="500" b="1" i="1" dirty="0">
                <a:solidFill>
                  <a:schemeClr val="bg1"/>
                </a:solidFill>
              </a:rPr>
              <a:t>Production line A</a:t>
            </a:r>
          </a:p>
          <a:p>
            <a:r>
              <a:rPr kumimoji="1" lang="en-US" altLang="ja-JP" sz="500" b="1" i="1" dirty="0">
                <a:solidFill>
                  <a:schemeClr val="bg1"/>
                </a:solidFill>
              </a:rPr>
              <a:t>Processing machine 1 process</a:t>
            </a:r>
            <a:endParaRPr kumimoji="1" lang="ja-JP" altLang="en-US" sz="300" b="1" i="1" dirty="0">
              <a:solidFill>
                <a:schemeClr val="bg1"/>
              </a:solidFill>
            </a:endParaRPr>
          </a:p>
        </p:txBody>
      </p:sp>
      <p:pic>
        <p:nvPicPr>
          <p:cNvPr id="927" name="図 926">
            <a:extLst>
              <a:ext uri="{FF2B5EF4-FFF2-40B4-BE49-F238E27FC236}">
                <a16:creationId xmlns:a16="http://schemas.microsoft.com/office/drawing/2014/main" id="{29F00B14-902F-C31B-DABB-3E48D547786A}"/>
              </a:ext>
            </a:extLst>
          </p:cNvPr>
          <p:cNvPicPr>
            <a:picLocks noChangeAspect="1"/>
          </p:cNvPicPr>
          <p:nvPr/>
        </p:nvPicPr>
        <p:blipFill>
          <a:blip r:embed="rId7"/>
          <a:stretch>
            <a:fillRect/>
          </a:stretch>
        </p:blipFill>
        <p:spPr>
          <a:xfrm>
            <a:off x="9428616" y="3987391"/>
            <a:ext cx="1048763" cy="888845"/>
          </a:xfrm>
          <a:prstGeom prst="rect">
            <a:avLst/>
          </a:prstGeom>
        </p:spPr>
      </p:pic>
      <p:sp>
        <p:nvSpPr>
          <p:cNvPr id="928" name="テキスト ボックス 927">
            <a:extLst>
              <a:ext uri="{FF2B5EF4-FFF2-40B4-BE49-F238E27FC236}">
                <a16:creationId xmlns:a16="http://schemas.microsoft.com/office/drawing/2014/main" id="{EC9C97F1-D301-1C33-BA27-35BDE386FEB9}"/>
              </a:ext>
            </a:extLst>
          </p:cNvPr>
          <p:cNvSpPr txBox="1"/>
          <p:nvPr/>
        </p:nvSpPr>
        <p:spPr>
          <a:xfrm>
            <a:off x="9424250" y="3983229"/>
            <a:ext cx="1105490" cy="246221"/>
          </a:xfrm>
          <a:prstGeom prst="rect">
            <a:avLst/>
          </a:prstGeom>
          <a:noFill/>
        </p:spPr>
        <p:txBody>
          <a:bodyPr wrap="square" rtlCol="0">
            <a:spAutoFit/>
          </a:bodyPr>
          <a:lstStyle/>
          <a:p>
            <a:r>
              <a:rPr kumimoji="1" lang="en-US" altLang="ja-JP" sz="500" b="1" i="1" dirty="0">
                <a:solidFill>
                  <a:schemeClr val="bg1"/>
                </a:solidFill>
              </a:rPr>
              <a:t>Production line A</a:t>
            </a:r>
          </a:p>
          <a:p>
            <a:r>
              <a:rPr kumimoji="1" lang="en-US" altLang="ja-JP" sz="500" b="1" i="1" dirty="0">
                <a:solidFill>
                  <a:schemeClr val="bg1"/>
                </a:solidFill>
              </a:rPr>
              <a:t>Processing machine 1 process</a:t>
            </a:r>
            <a:endParaRPr kumimoji="1" lang="ja-JP" altLang="en-US" sz="300" b="1" i="1" dirty="0">
              <a:solidFill>
                <a:schemeClr val="bg1"/>
              </a:solidFill>
            </a:endParaRPr>
          </a:p>
        </p:txBody>
      </p:sp>
      <p:pic>
        <p:nvPicPr>
          <p:cNvPr id="929" name="図 928">
            <a:extLst>
              <a:ext uri="{FF2B5EF4-FFF2-40B4-BE49-F238E27FC236}">
                <a16:creationId xmlns:a16="http://schemas.microsoft.com/office/drawing/2014/main" id="{7A0DF4BA-A3C6-F817-BE7E-0B37B3BE4D5E}"/>
              </a:ext>
            </a:extLst>
          </p:cNvPr>
          <p:cNvPicPr>
            <a:picLocks noChangeAspect="1"/>
          </p:cNvPicPr>
          <p:nvPr/>
        </p:nvPicPr>
        <p:blipFill>
          <a:blip r:embed="rId3"/>
          <a:stretch>
            <a:fillRect/>
          </a:stretch>
        </p:blipFill>
        <p:spPr>
          <a:xfrm>
            <a:off x="9442633" y="4013738"/>
            <a:ext cx="640135" cy="198768"/>
          </a:xfrm>
          <a:prstGeom prst="rect">
            <a:avLst/>
          </a:prstGeom>
        </p:spPr>
      </p:pic>
      <p:pic>
        <p:nvPicPr>
          <p:cNvPr id="930" name="図 929">
            <a:extLst>
              <a:ext uri="{FF2B5EF4-FFF2-40B4-BE49-F238E27FC236}">
                <a16:creationId xmlns:a16="http://schemas.microsoft.com/office/drawing/2014/main" id="{74BCD99D-A8CA-470C-EA14-2ECAF170B4EC}"/>
              </a:ext>
            </a:extLst>
          </p:cNvPr>
          <p:cNvPicPr>
            <a:picLocks noChangeAspect="1"/>
          </p:cNvPicPr>
          <p:nvPr/>
        </p:nvPicPr>
        <p:blipFill>
          <a:blip r:embed="rId4"/>
          <a:stretch>
            <a:fillRect/>
          </a:stretch>
        </p:blipFill>
        <p:spPr>
          <a:xfrm>
            <a:off x="9656011" y="4239629"/>
            <a:ext cx="426757" cy="132249"/>
          </a:xfrm>
          <a:prstGeom prst="rect">
            <a:avLst/>
          </a:prstGeom>
        </p:spPr>
      </p:pic>
      <p:pic>
        <p:nvPicPr>
          <p:cNvPr id="931" name="図 930">
            <a:extLst>
              <a:ext uri="{FF2B5EF4-FFF2-40B4-BE49-F238E27FC236}">
                <a16:creationId xmlns:a16="http://schemas.microsoft.com/office/drawing/2014/main" id="{10FFF3C5-F6DE-712C-B0A4-427FB9E7A53D}"/>
              </a:ext>
            </a:extLst>
          </p:cNvPr>
          <p:cNvPicPr>
            <a:picLocks noChangeAspect="1"/>
          </p:cNvPicPr>
          <p:nvPr/>
        </p:nvPicPr>
        <p:blipFill>
          <a:blip r:embed="rId4"/>
          <a:stretch>
            <a:fillRect/>
          </a:stretch>
        </p:blipFill>
        <p:spPr>
          <a:xfrm>
            <a:off x="9656011" y="4419822"/>
            <a:ext cx="396690" cy="132249"/>
          </a:xfrm>
          <a:prstGeom prst="rect">
            <a:avLst/>
          </a:prstGeom>
        </p:spPr>
      </p:pic>
      <p:pic>
        <p:nvPicPr>
          <p:cNvPr id="932" name="図 931">
            <a:extLst>
              <a:ext uri="{FF2B5EF4-FFF2-40B4-BE49-F238E27FC236}">
                <a16:creationId xmlns:a16="http://schemas.microsoft.com/office/drawing/2014/main" id="{819952EE-47A0-4646-3605-2CA4608B3655}"/>
              </a:ext>
            </a:extLst>
          </p:cNvPr>
          <p:cNvPicPr>
            <a:picLocks noChangeAspect="1"/>
          </p:cNvPicPr>
          <p:nvPr/>
        </p:nvPicPr>
        <p:blipFill>
          <a:blip r:embed="rId4"/>
          <a:stretch>
            <a:fillRect/>
          </a:stretch>
        </p:blipFill>
        <p:spPr>
          <a:xfrm>
            <a:off x="9656011" y="4600015"/>
            <a:ext cx="396690" cy="132249"/>
          </a:xfrm>
          <a:prstGeom prst="rect">
            <a:avLst/>
          </a:prstGeom>
        </p:spPr>
      </p:pic>
      <p:pic>
        <p:nvPicPr>
          <p:cNvPr id="933" name="図 932">
            <a:extLst>
              <a:ext uri="{FF2B5EF4-FFF2-40B4-BE49-F238E27FC236}">
                <a16:creationId xmlns:a16="http://schemas.microsoft.com/office/drawing/2014/main" id="{590FA8F7-68BC-A57A-F562-5694801F967F}"/>
              </a:ext>
            </a:extLst>
          </p:cNvPr>
          <p:cNvPicPr>
            <a:picLocks noChangeAspect="1"/>
          </p:cNvPicPr>
          <p:nvPr/>
        </p:nvPicPr>
        <p:blipFill>
          <a:blip r:embed="rId4"/>
          <a:stretch>
            <a:fillRect/>
          </a:stretch>
        </p:blipFill>
        <p:spPr>
          <a:xfrm>
            <a:off x="10302441" y="4419822"/>
            <a:ext cx="118559" cy="107421"/>
          </a:xfrm>
          <a:prstGeom prst="rect">
            <a:avLst/>
          </a:prstGeom>
        </p:spPr>
      </p:pic>
      <p:pic>
        <p:nvPicPr>
          <p:cNvPr id="934" name="図 933">
            <a:extLst>
              <a:ext uri="{FF2B5EF4-FFF2-40B4-BE49-F238E27FC236}">
                <a16:creationId xmlns:a16="http://schemas.microsoft.com/office/drawing/2014/main" id="{129BA4B1-2C61-EB87-4A92-9A75532759B6}"/>
              </a:ext>
            </a:extLst>
          </p:cNvPr>
          <p:cNvPicPr>
            <a:picLocks noChangeAspect="1"/>
          </p:cNvPicPr>
          <p:nvPr/>
        </p:nvPicPr>
        <p:blipFill>
          <a:blip r:embed="rId4"/>
          <a:stretch>
            <a:fillRect/>
          </a:stretch>
        </p:blipFill>
        <p:spPr>
          <a:xfrm>
            <a:off x="10302441" y="4600015"/>
            <a:ext cx="118559" cy="107421"/>
          </a:xfrm>
          <a:prstGeom prst="rect">
            <a:avLst/>
          </a:prstGeom>
        </p:spPr>
      </p:pic>
      <p:pic>
        <p:nvPicPr>
          <p:cNvPr id="935" name="図 934">
            <a:extLst>
              <a:ext uri="{FF2B5EF4-FFF2-40B4-BE49-F238E27FC236}">
                <a16:creationId xmlns:a16="http://schemas.microsoft.com/office/drawing/2014/main" id="{DD3055E3-6F1F-B5F7-E7EB-305E08A58D44}"/>
              </a:ext>
            </a:extLst>
          </p:cNvPr>
          <p:cNvPicPr>
            <a:picLocks noChangeAspect="1"/>
          </p:cNvPicPr>
          <p:nvPr/>
        </p:nvPicPr>
        <p:blipFill>
          <a:blip r:embed="rId4"/>
          <a:stretch>
            <a:fillRect/>
          </a:stretch>
        </p:blipFill>
        <p:spPr>
          <a:xfrm>
            <a:off x="10281487" y="4780209"/>
            <a:ext cx="70934" cy="59030"/>
          </a:xfrm>
          <a:prstGeom prst="rect">
            <a:avLst/>
          </a:prstGeom>
        </p:spPr>
      </p:pic>
      <p:sp>
        <p:nvSpPr>
          <p:cNvPr id="936" name="テキスト ボックス 935">
            <a:extLst>
              <a:ext uri="{FF2B5EF4-FFF2-40B4-BE49-F238E27FC236}">
                <a16:creationId xmlns:a16="http://schemas.microsoft.com/office/drawing/2014/main" id="{3FA91070-24A4-F519-BB93-EA44E3E4D49A}"/>
              </a:ext>
            </a:extLst>
          </p:cNvPr>
          <p:cNvSpPr txBox="1"/>
          <p:nvPr/>
        </p:nvSpPr>
        <p:spPr>
          <a:xfrm>
            <a:off x="10202971" y="4398250"/>
            <a:ext cx="271228" cy="153888"/>
          </a:xfrm>
          <a:prstGeom prst="rect">
            <a:avLst/>
          </a:prstGeom>
          <a:noFill/>
        </p:spPr>
        <p:txBody>
          <a:bodyPr wrap="square" rtlCol="0">
            <a:spAutoFit/>
          </a:bodyPr>
          <a:lstStyle/>
          <a:p>
            <a:r>
              <a:rPr kumimoji="1" lang="en-US" altLang="ja-JP" sz="400" i="1" dirty="0">
                <a:solidFill>
                  <a:schemeClr val="bg1"/>
                </a:solidFill>
              </a:rPr>
              <a:t>min</a:t>
            </a:r>
            <a:endParaRPr kumimoji="1" lang="ja-JP" altLang="en-US" sz="400" i="1" dirty="0">
              <a:solidFill>
                <a:schemeClr val="bg1"/>
              </a:solidFill>
            </a:endParaRPr>
          </a:p>
        </p:txBody>
      </p:sp>
      <p:sp>
        <p:nvSpPr>
          <p:cNvPr id="937" name="テキスト ボックス 936">
            <a:extLst>
              <a:ext uri="{FF2B5EF4-FFF2-40B4-BE49-F238E27FC236}">
                <a16:creationId xmlns:a16="http://schemas.microsoft.com/office/drawing/2014/main" id="{6C89A578-5DBF-00EF-36E6-CC202DD7BA4A}"/>
              </a:ext>
            </a:extLst>
          </p:cNvPr>
          <p:cNvSpPr txBox="1"/>
          <p:nvPr/>
        </p:nvSpPr>
        <p:spPr>
          <a:xfrm>
            <a:off x="10202971" y="4579068"/>
            <a:ext cx="271228" cy="153888"/>
          </a:xfrm>
          <a:prstGeom prst="rect">
            <a:avLst/>
          </a:prstGeom>
          <a:noFill/>
        </p:spPr>
        <p:txBody>
          <a:bodyPr wrap="square" rtlCol="0">
            <a:spAutoFit/>
          </a:bodyPr>
          <a:lstStyle/>
          <a:p>
            <a:r>
              <a:rPr kumimoji="1" lang="en-US" altLang="ja-JP" sz="400" i="1" dirty="0">
                <a:solidFill>
                  <a:schemeClr val="bg1"/>
                </a:solidFill>
              </a:rPr>
              <a:t>min</a:t>
            </a:r>
            <a:endParaRPr kumimoji="1" lang="ja-JP" altLang="en-US" sz="400" i="1" dirty="0">
              <a:solidFill>
                <a:schemeClr val="bg1"/>
              </a:solidFill>
            </a:endParaRPr>
          </a:p>
        </p:txBody>
      </p:sp>
      <p:sp>
        <p:nvSpPr>
          <p:cNvPr id="938" name="テキスト ボックス 937">
            <a:extLst>
              <a:ext uri="{FF2B5EF4-FFF2-40B4-BE49-F238E27FC236}">
                <a16:creationId xmlns:a16="http://schemas.microsoft.com/office/drawing/2014/main" id="{7289DAA8-EC39-3F96-14A1-A433CB5E54FE}"/>
              </a:ext>
            </a:extLst>
          </p:cNvPr>
          <p:cNvSpPr txBox="1"/>
          <p:nvPr/>
        </p:nvSpPr>
        <p:spPr>
          <a:xfrm>
            <a:off x="9376470" y="3965794"/>
            <a:ext cx="1105490" cy="246221"/>
          </a:xfrm>
          <a:prstGeom prst="rect">
            <a:avLst/>
          </a:prstGeom>
          <a:noFill/>
        </p:spPr>
        <p:txBody>
          <a:bodyPr wrap="square" rtlCol="0">
            <a:spAutoFit/>
          </a:bodyPr>
          <a:lstStyle/>
          <a:p>
            <a:r>
              <a:rPr kumimoji="1" lang="en-US" altLang="ja-JP" sz="500" b="1" i="1" dirty="0">
                <a:solidFill>
                  <a:schemeClr val="bg1"/>
                </a:solidFill>
              </a:rPr>
              <a:t>Production line A</a:t>
            </a:r>
          </a:p>
          <a:p>
            <a:r>
              <a:rPr kumimoji="1" lang="en-US" altLang="ja-JP" sz="500" b="1" i="1" dirty="0">
                <a:solidFill>
                  <a:schemeClr val="bg1"/>
                </a:solidFill>
              </a:rPr>
              <a:t>Processing machine 1 process</a:t>
            </a:r>
            <a:endParaRPr kumimoji="1" lang="ja-JP" altLang="en-US" sz="300" b="1" i="1" dirty="0">
              <a:solidFill>
                <a:schemeClr val="bg1"/>
              </a:solidFill>
            </a:endParaRPr>
          </a:p>
        </p:txBody>
      </p:sp>
      <p:pic>
        <p:nvPicPr>
          <p:cNvPr id="939" name="図 938">
            <a:extLst>
              <a:ext uri="{FF2B5EF4-FFF2-40B4-BE49-F238E27FC236}">
                <a16:creationId xmlns:a16="http://schemas.microsoft.com/office/drawing/2014/main" id="{38E30F23-835F-3B9A-9AED-721967B08B84}"/>
              </a:ext>
            </a:extLst>
          </p:cNvPr>
          <p:cNvPicPr>
            <a:picLocks noChangeAspect="1"/>
          </p:cNvPicPr>
          <p:nvPr/>
        </p:nvPicPr>
        <p:blipFill>
          <a:blip r:embed="rId15"/>
          <a:stretch>
            <a:fillRect/>
          </a:stretch>
        </p:blipFill>
        <p:spPr>
          <a:xfrm>
            <a:off x="9419841" y="3958486"/>
            <a:ext cx="1061632" cy="918065"/>
          </a:xfrm>
          <a:prstGeom prst="rect">
            <a:avLst/>
          </a:prstGeom>
        </p:spPr>
      </p:pic>
      <p:sp>
        <p:nvSpPr>
          <p:cNvPr id="940" name="テキスト ボックス 939">
            <a:extLst>
              <a:ext uri="{FF2B5EF4-FFF2-40B4-BE49-F238E27FC236}">
                <a16:creationId xmlns:a16="http://schemas.microsoft.com/office/drawing/2014/main" id="{259528AF-35D4-A734-247B-251510B320C9}"/>
              </a:ext>
            </a:extLst>
          </p:cNvPr>
          <p:cNvSpPr txBox="1"/>
          <p:nvPr/>
        </p:nvSpPr>
        <p:spPr>
          <a:xfrm>
            <a:off x="9416089" y="3972381"/>
            <a:ext cx="1105490" cy="246221"/>
          </a:xfrm>
          <a:prstGeom prst="rect">
            <a:avLst/>
          </a:prstGeom>
          <a:noFill/>
        </p:spPr>
        <p:txBody>
          <a:bodyPr wrap="square" rtlCol="0">
            <a:spAutoFit/>
          </a:bodyPr>
          <a:lstStyle/>
          <a:p>
            <a:r>
              <a:rPr kumimoji="1" lang="en-US" altLang="ja-JP" sz="500" b="1" i="1" dirty="0">
                <a:solidFill>
                  <a:schemeClr val="bg1"/>
                </a:solidFill>
              </a:rPr>
              <a:t>Production line A</a:t>
            </a:r>
          </a:p>
          <a:p>
            <a:r>
              <a:rPr kumimoji="1" lang="en-US" altLang="ja-JP" sz="500" b="1" i="1" dirty="0">
                <a:solidFill>
                  <a:schemeClr val="bg1"/>
                </a:solidFill>
              </a:rPr>
              <a:t>Processing machine 1 process</a:t>
            </a:r>
            <a:endParaRPr kumimoji="1" lang="ja-JP" altLang="en-US" sz="300" b="1" i="1" dirty="0">
              <a:solidFill>
                <a:schemeClr val="bg1"/>
              </a:solidFill>
            </a:endParaRPr>
          </a:p>
        </p:txBody>
      </p:sp>
      <p:pic>
        <p:nvPicPr>
          <p:cNvPr id="941" name="図 940">
            <a:extLst>
              <a:ext uri="{FF2B5EF4-FFF2-40B4-BE49-F238E27FC236}">
                <a16:creationId xmlns:a16="http://schemas.microsoft.com/office/drawing/2014/main" id="{4CF6DB6D-AB40-9852-73E4-B499D1C5A324}"/>
              </a:ext>
            </a:extLst>
          </p:cNvPr>
          <p:cNvPicPr>
            <a:picLocks noChangeAspect="1"/>
          </p:cNvPicPr>
          <p:nvPr/>
        </p:nvPicPr>
        <p:blipFill>
          <a:blip r:embed="rId17"/>
          <a:stretch>
            <a:fillRect/>
          </a:stretch>
        </p:blipFill>
        <p:spPr>
          <a:xfrm>
            <a:off x="6293393" y="3094481"/>
            <a:ext cx="445164" cy="202483"/>
          </a:xfrm>
          <a:prstGeom prst="rect">
            <a:avLst/>
          </a:prstGeom>
        </p:spPr>
      </p:pic>
      <p:sp>
        <p:nvSpPr>
          <p:cNvPr id="942" name="テキスト ボックス 941">
            <a:extLst>
              <a:ext uri="{FF2B5EF4-FFF2-40B4-BE49-F238E27FC236}">
                <a16:creationId xmlns:a16="http://schemas.microsoft.com/office/drawing/2014/main" id="{C36CB26B-3ABB-4BE2-C9FF-1FD3C7210CF5}"/>
              </a:ext>
            </a:extLst>
          </p:cNvPr>
          <p:cNvSpPr txBox="1"/>
          <p:nvPr/>
        </p:nvSpPr>
        <p:spPr>
          <a:xfrm>
            <a:off x="6253203" y="3072970"/>
            <a:ext cx="1105490" cy="246221"/>
          </a:xfrm>
          <a:prstGeom prst="rect">
            <a:avLst/>
          </a:prstGeom>
          <a:noFill/>
        </p:spPr>
        <p:txBody>
          <a:bodyPr wrap="square" rtlCol="0">
            <a:spAutoFit/>
          </a:bodyPr>
          <a:lstStyle/>
          <a:p>
            <a:r>
              <a:rPr kumimoji="1" lang="en-US" altLang="ja-JP" sz="500" b="1" i="1" dirty="0"/>
              <a:t>Production line A</a:t>
            </a:r>
          </a:p>
          <a:p>
            <a:r>
              <a:rPr kumimoji="1" lang="en-US" altLang="ja-JP" sz="500" b="1" i="1" dirty="0"/>
              <a:t>Processing machine 1 process</a:t>
            </a:r>
            <a:endParaRPr kumimoji="1" lang="ja-JP" altLang="en-US" sz="300" b="1" i="1" dirty="0"/>
          </a:p>
        </p:txBody>
      </p:sp>
      <p:pic>
        <p:nvPicPr>
          <p:cNvPr id="943" name="図 942">
            <a:extLst>
              <a:ext uri="{FF2B5EF4-FFF2-40B4-BE49-F238E27FC236}">
                <a16:creationId xmlns:a16="http://schemas.microsoft.com/office/drawing/2014/main" id="{87A40252-7AF4-9DF3-2BEC-CC6336977D42}"/>
              </a:ext>
            </a:extLst>
          </p:cNvPr>
          <p:cNvPicPr>
            <a:picLocks noChangeAspect="1"/>
          </p:cNvPicPr>
          <p:nvPr/>
        </p:nvPicPr>
        <p:blipFill>
          <a:blip r:embed="rId18"/>
          <a:stretch>
            <a:fillRect/>
          </a:stretch>
        </p:blipFill>
        <p:spPr>
          <a:xfrm>
            <a:off x="8394155" y="3992081"/>
            <a:ext cx="477134" cy="212821"/>
          </a:xfrm>
          <a:prstGeom prst="rect">
            <a:avLst/>
          </a:prstGeom>
        </p:spPr>
      </p:pic>
      <p:sp>
        <p:nvSpPr>
          <p:cNvPr id="944" name="テキスト ボックス 943">
            <a:extLst>
              <a:ext uri="{FF2B5EF4-FFF2-40B4-BE49-F238E27FC236}">
                <a16:creationId xmlns:a16="http://schemas.microsoft.com/office/drawing/2014/main" id="{B2B51BD9-C3F1-ADD3-72CE-C4E050931DB0}"/>
              </a:ext>
            </a:extLst>
          </p:cNvPr>
          <p:cNvSpPr txBox="1"/>
          <p:nvPr/>
        </p:nvSpPr>
        <p:spPr>
          <a:xfrm>
            <a:off x="8356393" y="3967797"/>
            <a:ext cx="1105490" cy="246221"/>
          </a:xfrm>
          <a:prstGeom prst="rect">
            <a:avLst/>
          </a:prstGeom>
          <a:noFill/>
        </p:spPr>
        <p:txBody>
          <a:bodyPr wrap="square" rtlCol="0">
            <a:spAutoFit/>
          </a:bodyPr>
          <a:lstStyle/>
          <a:p>
            <a:r>
              <a:rPr kumimoji="1" lang="en-US" altLang="ja-JP" sz="500" b="1" i="1" dirty="0"/>
              <a:t>Production line A</a:t>
            </a:r>
          </a:p>
          <a:p>
            <a:r>
              <a:rPr kumimoji="1" lang="en-US" altLang="ja-JP" sz="500" b="1" i="1" dirty="0"/>
              <a:t>Processing machine 1 process</a:t>
            </a:r>
            <a:endParaRPr kumimoji="1" lang="ja-JP" altLang="en-US" sz="300" b="1" i="1" dirty="0"/>
          </a:p>
        </p:txBody>
      </p:sp>
      <p:pic>
        <p:nvPicPr>
          <p:cNvPr id="945" name="図 944">
            <a:extLst>
              <a:ext uri="{FF2B5EF4-FFF2-40B4-BE49-F238E27FC236}">
                <a16:creationId xmlns:a16="http://schemas.microsoft.com/office/drawing/2014/main" id="{32712790-EC44-B085-0A72-415D9AE13801}"/>
              </a:ext>
            </a:extLst>
          </p:cNvPr>
          <p:cNvPicPr>
            <a:picLocks noChangeAspect="1"/>
          </p:cNvPicPr>
          <p:nvPr/>
        </p:nvPicPr>
        <p:blipFill>
          <a:blip r:embed="rId15"/>
          <a:stretch>
            <a:fillRect/>
          </a:stretch>
        </p:blipFill>
        <p:spPr>
          <a:xfrm>
            <a:off x="5202213" y="3953304"/>
            <a:ext cx="1061632" cy="918065"/>
          </a:xfrm>
          <a:prstGeom prst="rect">
            <a:avLst/>
          </a:prstGeom>
        </p:spPr>
      </p:pic>
      <p:sp>
        <p:nvSpPr>
          <p:cNvPr id="946" name="テキスト ボックス 945">
            <a:extLst>
              <a:ext uri="{FF2B5EF4-FFF2-40B4-BE49-F238E27FC236}">
                <a16:creationId xmlns:a16="http://schemas.microsoft.com/office/drawing/2014/main" id="{32BCCD95-2C11-DFA3-5112-4B91F3638CE1}"/>
              </a:ext>
            </a:extLst>
          </p:cNvPr>
          <p:cNvSpPr txBox="1"/>
          <p:nvPr/>
        </p:nvSpPr>
        <p:spPr>
          <a:xfrm>
            <a:off x="5198461" y="3967199"/>
            <a:ext cx="1105490" cy="246221"/>
          </a:xfrm>
          <a:prstGeom prst="rect">
            <a:avLst/>
          </a:prstGeom>
          <a:noFill/>
        </p:spPr>
        <p:txBody>
          <a:bodyPr wrap="square" rtlCol="0">
            <a:spAutoFit/>
          </a:bodyPr>
          <a:lstStyle/>
          <a:p>
            <a:r>
              <a:rPr kumimoji="1" lang="en-US" altLang="ja-JP" sz="500" b="1" i="1" dirty="0">
                <a:solidFill>
                  <a:schemeClr val="bg1"/>
                </a:solidFill>
              </a:rPr>
              <a:t>Production line A</a:t>
            </a:r>
          </a:p>
          <a:p>
            <a:r>
              <a:rPr kumimoji="1" lang="en-US" altLang="ja-JP" sz="500" b="1" i="1" dirty="0">
                <a:solidFill>
                  <a:schemeClr val="bg1"/>
                </a:solidFill>
              </a:rPr>
              <a:t>Processing machine 1 process</a:t>
            </a:r>
            <a:endParaRPr kumimoji="1" lang="ja-JP" altLang="en-US" sz="300" b="1" i="1" dirty="0">
              <a:solidFill>
                <a:schemeClr val="bg1"/>
              </a:solidFill>
            </a:endParaRPr>
          </a:p>
        </p:txBody>
      </p:sp>
      <p:sp>
        <p:nvSpPr>
          <p:cNvPr id="947" name="テキスト ボックス 946">
            <a:extLst>
              <a:ext uri="{FF2B5EF4-FFF2-40B4-BE49-F238E27FC236}">
                <a16:creationId xmlns:a16="http://schemas.microsoft.com/office/drawing/2014/main" id="{3E33FB13-B308-2515-007A-EC7B4E2F2311}"/>
              </a:ext>
            </a:extLst>
          </p:cNvPr>
          <p:cNvSpPr txBox="1"/>
          <p:nvPr/>
        </p:nvSpPr>
        <p:spPr>
          <a:xfrm>
            <a:off x="2057627" y="4878094"/>
            <a:ext cx="1105490" cy="246221"/>
          </a:xfrm>
          <a:prstGeom prst="rect">
            <a:avLst/>
          </a:prstGeom>
          <a:noFill/>
        </p:spPr>
        <p:txBody>
          <a:bodyPr wrap="square" rtlCol="0">
            <a:spAutoFit/>
          </a:bodyPr>
          <a:lstStyle/>
          <a:p>
            <a:r>
              <a:rPr kumimoji="1" lang="en-US" altLang="ja-JP" sz="500" b="1" i="1" dirty="0">
                <a:solidFill>
                  <a:schemeClr val="bg1"/>
                </a:solidFill>
              </a:rPr>
              <a:t>Production line A</a:t>
            </a:r>
          </a:p>
          <a:p>
            <a:r>
              <a:rPr kumimoji="1" lang="en-US" altLang="ja-JP" sz="500" b="1" i="1" dirty="0">
                <a:solidFill>
                  <a:schemeClr val="bg1"/>
                </a:solidFill>
              </a:rPr>
              <a:t>Processing machine 1 process</a:t>
            </a:r>
            <a:endParaRPr kumimoji="1" lang="ja-JP" altLang="en-US" sz="300" b="1" i="1" dirty="0">
              <a:solidFill>
                <a:schemeClr val="bg1"/>
              </a:solidFill>
            </a:endParaRPr>
          </a:p>
        </p:txBody>
      </p:sp>
      <p:sp>
        <p:nvSpPr>
          <p:cNvPr id="948" name="テキスト ボックス 947">
            <a:extLst>
              <a:ext uri="{FF2B5EF4-FFF2-40B4-BE49-F238E27FC236}">
                <a16:creationId xmlns:a16="http://schemas.microsoft.com/office/drawing/2014/main" id="{CD82CD3F-D29F-C66E-18EA-570C761D00C9}"/>
              </a:ext>
            </a:extLst>
          </p:cNvPr>
          <p:cNvSpPr txBox="1"/>
          <p:nvPr/>
        </p:nvSpPr>
        <p:spPr>
          <a:xfrm>
            <a:off x="4194543" y="4306436"/>
            <a:ext cx="958645" cy="400110"/>
          </a:xfrm>
          <a:prstGeom prst="rect">
            <a:avLst/>
          </a:prstGeom>
          <a:noFill/>
        </p:spPr>
        <p:txBody>
          <a:bodyPr wrap="square" rtlCol="0">
            <a:spAutoFit/>
          </a:bodyPr>
          <a:lstStyle/>
          <a:p>
            <a:pPr algn="ctr"/>
            <a:r>
              <a:rPr kumimoji="1" lang="en-US" altLang="ja-JP" sz="1000" b="1" i="1" dirty="0"/>
              <a:t>Changeover</a:t>
            </a:r>
          </a:p>
          <a:p>
            <a:pPr algn="ctr"/>
            <a:r>
              <a:rPr kumimoji="1" lang="en-US" altLang="ja-JP" sz="1000" b="1" i="1" dirty="0"/>
              <a:t>10min</a:t>
            </a:r>
            <a:endParaRPr kumimoji="1" lang="ja-JP" altLang="en-US" sz="1000" b="1" i="1" dirty="0"/>
          </a:p>
        </p:txBody>
      </p:sp>
      <p:sp>
        <p:nvSpPr>
          <p:cNvPr id="949" name="テキスト ボックス 948">
            <a:extLst>
              <a:ext uri="{FF2B5EF4-FFF2-40B4-BE49-F238E27FC236}">
                <a16:creationId xmlns:a16="http://schemas.microsoft.com/office/drawing/2014/main" id="{24AAF83D-E4F4-5BB2-EB51-425033F250AF}"/>
              </a:ext>
            </a:extLst>
          </p:cNvPr>
          <p:cNvSpPr txBox="1"/>
          <p:nvPr/>
        </p:nvSpPr>
        <p:spPr>
          <a:xfrm>
            <a:off x="9486859" y="3429624"/>
            <a:ext cx="958645" cy="400110"/>
          </a:xfrm>
          <a:prstGeom prst="rect">
            <a:avLst/>
          </a:prstGeom>
          <a:noFill/>
        </p:spPr>
        <p:txBody>
          <a:bodyPr wrap="square" rtlCol="0">
            <a:spAutoFit/>
          </a:bodyPr>
          <a:lstStyle/>
          <a:p>
            <a:pPr algn="ctr"/>
            <a:r>
              <a:rPr kumimoji="1" lang="en-US" altLang="ja-JP" sz="1000" b="1" i="1" dirty="0"/>
              <a:t>Changeover</a:t>
            </a:r>
          </a:p>
          <a:p>
            <a:pPr algn="ctr"/>
            <a:r>
              <a:rPr kumimoji="1" lang="en-US" altLang="ja-JP" sz="1000" b="1" i="1" dirty="0"/>
              <a:t>10min</a:t>
            </a:r>
            <a:endParaRPr kumimoji="1" lang="ja-JP" altLang="en-US" sz="1000" b="1" i="1" dirty="0"/>
          </a:p>
        </p:txBody>
      </p:sp>
      <p:sp>
        <p:nvSpPr>
          <p:cNvPr id="950" name="テキスト ボックス 949">
            <a:extLst>
              <a:ext uri="{FF2B5EF4-FFF2-40B4-BE49-F238E27FC236}">
                <a16:creationId xmlns:a16="http://schemas.microsoft.com/office/drawing/2014/main" id="{AE6AB0D8-9F03-C2FC-B590-6AF5A9D1A155}"/>
              </a:ext>
            </a:extLst>
          </p:cNvPr>
          <p:cNvSpPr txBox="1"/>
          <p:nvPr/>
        </p:nvSpPr>
        <p:spPr>
          <a:xfrm>
            <a:off x="9477692" y="2531132"/>
            <a:ext cx="958645" cy="400110"/>
          </a:xfrm>
          <a:prstGeom prst="rect">
            <a:avLst/>
          </a:prstGeom>
          <a:noFill/>
        </p:spPr>
        <p:txBody>
          <a:bodyPr wrap="square" rtlCol="0">
            <a:spAutoFit/>
          </a:bodyPr>
          <a:lstStyle/>
          <a:p>
            <a:pPr algn="ctr"/>
            <a:r>
              <a:rPr kumimoji="1" lang="en-US" altLang="ja-JP" sz="1000" b="1" i="1" dirty="0"/>
              <a:t>Changeover</a:t>
            </a:r>
          </a:p>
          <a:p>
            <a:pPr algn="ctr"/>
            <a:r>
              <a:rPr kumimoji="1" lang="en-US" altLang="ja-JP" sz="1000" b="1" i="1" dirty="0"/>
              <a:t>12min</a:t>
            </a:r>
            <a:endParaRPr kumimoji="1" lang="ja-JP" altLang="en-US" sz="1000" b="1" i="1" dirty="0"/>
          </a:p>
        </p:txBody>
      </p:sp>
      <p:pic>
        <p:nvPicPr>
          <p:cNvPr id="951" name="図 950">
            <a:extLst>
              <a:ext uri="{FF2B5EF4-FFF2-40B4-BE49-F238E27FC236}">
                <a16:creationId xmlns:a16="http://schemas.microsoft.com/office/drawing/2014/main" id="{01EC36D5-01CB-319E-85C5-7A6DBB72ED58}"/>
              </a:ext>
            </a:extLst>
          </p:cNvPr>
          <p:cNvPicPr>
            <a:picLocks noChangeAspect="1"/>
          </p:cNvPicPr>
          <p:nvPr/>
        </p:nvPicPr>
        <p:blipFill>
          <a:blip r:embed="rId19"/>
          <a:stretch>
            <a:fillRect/>
          </a:stretch>
        </p:blipFill>
        <p:spPr>
          <a:xfrm>
            <a:off x="1030940" y="5784879"/>
            <a:ext cx="2034999" cy="137172"/>
          </a:xfrm>
          <a:prstGeom prst="rect">
            <a:avLst/>
          </a:prstGeom>
        </p:spPr>
      </p:pic>
      <p:sp>
        <p:nvSpPr>
          <p:cNvPr id="952" name="正方形/長方形 951">
            <a:extLst>
              <a:ext uri="{FF2B5EF4-FFF2-40B4-BE49-F238E27FC236}">
                <a16:creationId xmlns:a16="http://schemas.microsoft.com/office/drawing/2014/main" id="{ED262CE7-8DD9-C69D-3D37-E6E4F7543FE8}"/>
              </a:ext>
            </a:extLst>
          </p:cNvPr>
          <p:cNvSpPr/>
          <p:nvPr/>
        </p:nvSpPr>
        <p:spPr>
          <a:xfrm>
            <a:off x="984140" y="1859280"/>
            <a:ext cx="9856383" cy="282378"/>
          </a:xfrm>
          <a:prstGeom prst="rect">
            <a:avLst/>
          </a:prstGeom>
          <a:solidFill>
            <a:schemeClr val="tx2">
              <a:lumMod val="75000"/>
            </a:schemeClr>
          </a:solidFill>
          <a:ln w="3175">
            <a:solidFill>
              <a:schemeClr val="accent2"/>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900" dirty="0">
              <a:solidFill>
                <a:schemeClr val="bg1"/>
              </a:solidFill>
            </a:endParaRPr>
          </a:p>
        </p:txBody>
      </p:sp>
      <p:pic>
        <p:nvPicPr>
          <p:cNvPr id="953" name="図 952">
            <a:extLst>
              <a:ext uri="{FF2B5EF4-FFF2-40B4-BE49-F238E27FC236}">
                <a16:creationId xmlns:a16="http://schemas.microsoft.com/office/drawing/2014/main" id="{CACA3091-78F5-4C9C-A99E-C823CAD3C6DE}"/>
              </a:ext>
            </a:extLst>
          </p:cNvPr>
          <p:cNvPicPr>
            <a:picLocks noChangeAspect="1"/>
          </p:cNvPicPr>
          <p:nvPr/>
        </p:nvPicPr>
        <p:blipFill>
          <a:blip r:embed="rId20"/>
          <a:stretch>
            <a:fillRect/>
          </a:stretch>
        </p:blipFill>
        <p:spPr>
          <a:xfrm>
            <a:off x="1115447" y="1944424"/>
            <a:ext cx="114826" cy="114826"/>
          </a:xfrm>
          <a:prstGeom prst="rect">
            <a:avLst/>
          </a:prstGeom>
        </p:spPr>
      </p:pic>
      <p:sp>
        <p:nvSpPr>
          <p:cNvPr id="954" name="テキスト ボックス 953">
            <a:extLst>
              <a:ext uri="{FF2B5EF4-FFF2-40B4-BE49-F238E27FC236}">
                <a16:creationId xmlns:a16="http://schemas.microsoft.com/office/drawing/2014/main" id="{51799584-712E-FBF9-932F-A85877D412B8}"/>
              </a:ext>
            </a:extLst>
          </p:cNvPr>
          <p:cNvSpPr txBox="1"/>
          <p:nvPr/>
        </p:nvSpPr>
        <p:spPr>
          <a:xfrm>
            <a:off x="1172860" y="1916139"/>
            <a:ext cx="1105490" cy="169277"/>
          </a:xfrm>
          <a:prstGeom prst="rect">
            <a:avLst/>
          </a:prstGeom>
          <a:noFill/>
        </p:spPr>
        <p:txBody>
          <a:bodyPr wrap="square" rtlCol="0">
            <a:spAutoFit/>
          </a:bodyPr>
          <a:lstStyle/>
          <a:p>
            <a:r>
              <a:rPr kumimoji="1" lang="en-US" altLang="ja-JP" sz="500" b="1" i="1" dirty="0">
                <a:solidFill>
                  <a:schemeClr val="bg1"/>
                </a:solidFill>
              </a:rPr>
              <a:t>PEGASUS</a:t>
            </a:r>
            <a:endParaRPr kumimoji="1" lang="ja-JP" altLang="en-US" sz="300" b="1" i="1" dirty="0">
              <a:solidFill>
                <a:schemeClr val="bg1"/>
              </a:solidFill>
            </a:endParaRPr>
          </a:p>
        </p:txBody>
      </p:sp>
    </p:spTree>
    <p:extLst>
      <p:ext uri="{BB962C8B-B14F-4D97-AF65-F5344CB8AC3E}">
        <p14:creationId xmlns:p14="http://schemas.microsoft.com/office/powerpoint/2010/main" val="7082551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正方形/長方形 39">
            <a:extLst>
              <a:ext uri="{FF2B5EF4-FFF2-40B4-BE49-F238E27FC236}">
                <a16:creationId xmlns:a16="http://schemas.microsoft.com/office/drawing/2014/main" id="{3148B572-9600-4A14-AEB6-C7A996F337A7}"/>
              </a:ext>
            </a:extLst>
          </p:cNvPr>
          <p:cNvSpPr/>
          <p:nvPr/>
        </p:nvSpPr>
        <p:spPr>
          <a:xfrm>
            <a:off x="853947" y="1089395"/>
            <a:ext cx="10534893" cy="662246"/>
          </a:xfrm>
          <a:prstGeom prst="rect">
            <a:avLst/>
          </a:prstGeom>
          <a:solidFill>
            <a:schemeClr val="bg1"/>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1200" dirty="0">
                <a:solidFill>
                  <a:schemeClr val="tx1"/>
                </a:solidFill>
              </a:rPr>
              <a:t>アンドン表示板から、各設備の情報をクリックすると、詳細データが確認できます。各ランプ単位の点灯時間、点灯回数を分析できます。</a:t>
            </a:r>
            <a:endParaRPr kumimoji="1" lang="en-US" altLang="ja-JP" sz="1200" dirty="0">
              <a:solidFill>
                <a:schemeClr val="tx1"/>
              </a:solidFill>
            </a:endParaRPr>
          </a:p>
          <a:p>
            <a:r>
              <a:rPr kumimoji="1" lang="ja-JP" altLang="en-US" sz="1200" dirty="0">
                <a:solidFill>
                  <a:schemeClr val="tx1"/>
                </a:solidFill>
              </a:rPr>
              <a:t>対象日付の選択することで、過去のデータを確認が可能です。</a:t>
            </a:r>
          </a:p>
        </p:txBody>
      </p:sp>
      <p:sp>
        <p:nvSpPr>
          <p:cNvPr id="4" name="フッター プレースホルダー 3">
            <a:extLst>
              <a:ext uri="{FF2B5EF4-FFF2-40B4-BE49-F238E27FC236}">
                <a16:creationId xmlns:a16="http://schemas.microsoft.com/office/drawing/2014/main" id="{61450EA6-AE1E-4921-A165-4638507DD3EF}"/>
              </a:ext>
            </a:extLst>
          </p:cNvPr>
          <p:cNvSpPr>
            <a:spLocks noGrp="1"/>
          </p:cNvSpPr>
          <p:nvPr>
            <p:ph type="ftr" sz="quarter" idx="11"/>
          </p:nvPr>
        </p:nvSpPr>
        <p:spPr/>
        <p:txBody>
          <a:bodyPr/>
          <a:lstStyle/>
          <a:p>
            <a:r>
              <a:rPr kumimoji="1" lang="en-US" altLang="ja-JP" sz="1200" dirty="0"/>
              <a:t>Copyright© TOMAS TECH CORPORATION. All rights reserved.</a:t>
            </a:r>
            <a:endParaRPr kumimoji="1" lang="ja-JP" altLang="en-US" sz="1200" dirty="0"/>
          </a:p>
        </p:txBody>
      </p:sp>
      <p:sp>
        <p:nvSpPr>
          <p:cNvPr id="5" name="スライド番号プレースホルダー 4">
            <a:extLst>
              <a:ext uri="{FF2B5EF4-FFF2-40B4-BE49-F238E27FC236}">
                <a16:creationId xmlns:a16="http://schemas.microsoft.com/office/drawing/2014/main" id="{E0DA0276-1D5F-45EF-AC15-6FD7C20CAAAD}"/>
              </a:ext>
            </a:extLst>
          </p:cNvPr>
          <p:cNvSpPr>
            <a:spLocks noGrp="1"/>
          </p:cNvSpPr>
          <p:nvPr>
            <p:ph type="sldNum" sz="quarter" idx="12"/>
          </p:nvPr>
        </p:nvSpPr>
        <p:spPr/>
        <p:txBody>
          <a:bodyPr/>
          <a:lstStyle/>
          <a:p>
            <a:fld id="{99C34D28-DE79-4B28-8B5E-B753BBC87275}" type="slidenum">
              <a:rPr kumimoji="1" lang="ja-JP" altLang="en-US" smtClean="0"/>
              <a:t>12</a:t>
            </a:fld>
            <a:endParaRPr kumimoji="1" lang="ja-JP" altLang="en-US"/>
          </a:p>
        </p:txBody>
      </p:sp>
      <p:sp>
        <p:nvSpPr>
          <p:cNvPr id="18" name="タイトル 1">
            <a:extLst>
              <a:ext uri="{FF2B5EF4-FFF2-40B4-BE49-F238E27FC236}">
                <a16:creationId xmlns:a16="http://schemas.microsoft.com/office/drawing/2014/main" id="{21284F11-5BA2-4086-836C-5BC3D1DE8748}"/>
              </a:ext>
            </a:extLst>
          </p:cNvPr>
          <p:cNvSpPr txBox="1">
            <a:spLocks/>
          </p:cNvSpPr>
          <p:nvPr/>
        </p:nvSpPr>
        <p:spPr>
          <a:xfrm>
            <a:off x="3020" y="78104"/>
            <a:ext cx="12188979" cy="666750"/>
          </a:xfrm>
          <a:prstGeom prst="rect">
            <a:avLst/>
          </a:prstGeom>
          <a:noFill/>
        </p:spPr>
        <p:txBody>
          <a:bodyPr vert="horz" lIns="91440" tIns="45720" rIns="91440" bIns="45720" rtlCol="0" anchor="b">
            <a:normAutofit/>
          </a:bodyPr>
          <a:lstStyle>
            <a:lvl1pPr algn="l" defTabSz="914400" rtl="0" eaLnBrk="1" latinLnBrk="0" hangingPunct="1">
              <a:lnSpc>
                <a:spcPct val="85000"/>
              </a:lnSpc>
              <a:spcBef>
                <a:spcPct val="0"/>
              </a:spcBef>
              <a:buNone/>
              <a:defRPr kumimoji="1" sz="4800" kern="1200" spc="-50" baseline="0">
                <a:solidFill>
                  <a:schemeClr val="tx1">
                    <a:lumMod val="75000"/>
                    <a:lumOff val="25000"/>
                  </a:schemeClr>
                </a:solidFill>
                <a:latin typeface="+mj-lt"/>
                <a:ea typeface="+mj-ea"/>
                <a:cs typeface="+mj-cs"/>
              </a:defRPr>
            </a:lvl1pPr>
          </a:lstStyle>
          <a:p>
            <a:r>
              <a:rPr lang="ja-JP" altLang="en-US" sz="3200" dirty="0">
                <a:solidFill>
                  <a:schemeClr val="tx1">
                    <a:lumMod val="75000"/>
                  </a:schemeClr>
                </a:solidFill>
              </a:rPr>
              <a:t>┃</a:t>
            </a:r>
            <a:r>
              <a:rPr lang="en-US" altLang="ja-JP" sz="3200" dirty="0">
                <a:solidFill>
                  <a:schemeClr val="tx1">
                    <a:lumMod val="75000"/>
                  </a:schemeClr>
                </a:solidFill>
              </a:rPr>
              <a:t>Operation monitoring system Function</a:t>
            </a:r>
            <a:endParaRPr lang="ja-JP" altLang="en-US" sz="3200" dirty="0">
              <a:solidFill>
                <a:schemeClr val="tx1">
                  <a:lumMod val="75000"/>
                </a:schemeClr>
              </a:solidFill>
            </a:endParaRPr>
          </a:p>
        </p:txBody>
      </p:sp>
      <p:sp>
        <p:nvSpPr>
          <p:cNvPr id="39" name="四角形: 角を丸くする 38">
            <a:extLst>
              <a:ext uri="{FF2B5EF4-FFF2-40B4-BE49-F238E27FC236}">
                <a16:creationId xmlns:a16="http://schemas.microsoft.com/office/drawing/2014/main" id="{2357E999-F621-48BE-8E2D-A20D34CEAA53}"/>
              </a:ext>
            </a:extLst>
          </p:cNvPr>
          <p:cNvSpPr/>
          <p:nvPr/>
        </p:nvSpPr>
        <p:spPr>
          <a:xfrm>
            <a:off x="570165" y="816367"/>
            <a:ext cx="2079055" cy="302217"/>
          </a:xfrm>
          <a:prstGeom prst="roundRect">
            <a:avLst/>
          </a:prstGeom>
          <a:solidFill>
            <a:schemeClr val="tx2"/>
          </a:solidFill>
          <a:ln w="3175">
            <a:solidFill>
              <a:schemeClr val="accent2"/>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200" dirty="0">
                <a:solidFill>
                  <a:schemeClr val="bg1"/>
                </a:solidFill>
              </a:rPr>
              <a:t>設備稼働詳細情報</a:t>
            </a:r>
          </a:p>
        </p:txBody>
      </p:sp>
      <p:sp>
        <p:nvSpPr>
          <p:cNvPr id="2" name="正方形/長方形 1">
            <a:extLst>
              <a:ext uri="{FF2B5EF4-FFF2-40B4-BE49-F238E27FC236}">
                <a16:creationId xmlns:a16="http://schemas.microsoft.com/office/drawing/2014/main" id="{C7289D85-A6C0-81FE-B44A-94A964C73700}"/>
              </a:ext>
            </a:extLst>
          </p:cNvPr>
          <p:cNvSpPr/>
          <p:nvPr/>
        </p:nvSpPr>
        <p:spPr>
          <a:xfrm>
            <a:off x="2157621" y="1859280"/>
            <a:ext cx="8197960" cy="282378"/>
          </a:xfrm>
          <a:prstGeom prst="rect">
            <a:avLst/>
          </a:prstGeom>
          <a:solidFill>
            <a:schemeClr val="tx2">
              <a:lumMod val="75000"/>
            </a:schemeClr>
          </a:solidFill>
          <a:ln w="3175">
            <a:solidFill>
              <a:schemeClr val="accent2"/>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900" dirty="0">
              <a:solidFill>
                <a:schemeClr val="bg1"/>
              </a:solidFill>
            </a:endParaRPr>
          </a:p>
        </p:txBody>
      </p:sp>
      <p:pic>
        <p:nvPicPr>
          <p:cNvPr id="3" name="図 2">
            <a:extLst>
              <a:ext uri="{FF2B5EF4-FFF2-40B4-BE49-F238E27FC236}">
                <a16:creationId xmlns:a16="http://schemas.microsoft.com/office/drawing/2014/main" id="{D1F86E46-5542-7BBC-72C0-DA366153265A}"/>
              </a:ext>
            </a:extLst>
          </p:cNvPr>
          <p:cNvPicPr>
            <a:picLocks noChangeAspect="1"/>
          </p:cNvPicPr>
          <p:nvPr/>
        </p:nvPicPr>
        <p:blipFill>
          <a:blip r:embed="rId2"/>
          <a:stretch>
            <a:fillRect/>
          </a:stretch>
        </p:blipFill>
        <p:spPr>
          <a:xfrm>
            <a:off x="2288927" y="1944424"/>
            <a:ext cx="114826" cy="114826"/>
          </a:xfrm>
          <a:prstGeom prst="rect">
            <a:avLst/>
          </a:prstGeom>
        </p:spPr>
      </p:pic>
      <p:sp>
        <p:nvSpPr>
          <p:cNvPr id="6" name="テキスト ボックス 5">
            <a:extLst>
              <a:ext uri="{FF2B5EF4-FFF2-40B4-BE49-F238E27FC236}">
                <a16:creationId xmlns:a16="http://schemas.microsoft.com/office/drawing/2014/main" id="{0D9CF145-3856-38F5-3A74-0D6C96D717F9}"/>
              </a:ext>
            </a:extLst>
          </p:cNvPr>
          <p:cNvSpPr txBox="1"/>
          <p:nvPr/>
        </p:nvSpPr>
        <p:spPr>
          <a:xfrm>
            <a:off x="2346340" y="1916139"/>
            <a:ext cx="1105490" cy="169277"/>
          </a:xfrm>
          <a:prstGeom prst="rect">
            <a:avLst/>
          </a:prstGeom>
          <a:noFill/>
        </p:spPr>
        <p:txBody>
          <a:bodyPr wrap="square" rtlCol="0">
            <a:spAutoFit/>
          </a:bodyPr>
          <a:lstStyle/>
          <a:p>
            <a:r>
              <a:rPr kumimoji="1" lang="en-US" altLang="ja-JP" sz="500" b="1" i="1" dirty="0">
                <a:solidFill>
                  <a:schemeClr val="bg1"/>
                </a:solidFill>
              </a:rPr>
              <a:t>PEGASUS</a:t>
            </a:r>
            <a:endParaRPr kumimoji="1" lang="ja-JP" altLang="en-US" sz="300" b="1" i="1" dirty="0">
              <a:solidFill>
                <a:schemeClr val="bg1"/>
              </a:solidFill>
            </a:endParaRPr>
          </a:p>
        </p:txBody>
      </p:sp>
      <p:pic>
        <p:nvPicPr>
          <p:cNvPr id="7" name="図 6">
            <a:extLst>
              <a:ext uri="{FF2B5EF4-FFF2-40B4-BE49-F238E27FC236}">
                <a16:creationId xmlns:a16="http://schemas.microsoft.com/office/drawing/2014/main" id="{66DE61B8-CDDE-C500-CB7E-D98A07E409E0}"/>
              </a:ext>
            </a:extLst>
          </p:cNvPr>
          <p:cNvPicPr>
            <a:picLocks noChangeAspect="1"/>
          </p:cNvPicPr>
          <p:nvPr/>
        </p:nvPicPr>
        <p:blipFill>
          <a:blip r:embed="rId3"/>
          <a:stretch>
            <a:fillRect/>
          </a:stretch>
        </p:blipFill>
        <p:spPr>
          <a:xfrm>
            <a:off x="2157620" y="2119516"/>
            <a:ext cx="8197960" cy="4136635"/>
          </a:xfrm>
          <a:prstGeom prst="rect">
            <a:avLst/>
          </a:prstGeom>
        </p:spPr>
      </p:pic>
      <p:pic>
        <p:nvPicPr>
          <p:cNvPr id="8" name="図 7">
            <a:extLst>
              <a:ext uri="{FF2B5EF4-FFF2-40B4-BE49-F238E27FC236}">
                <a16:creationId xmlns:a16="http://schemas.microsoft.com/office/drawing/2014/main" id="{B67B5F7C-9C7B-119D-C891-C5A53660202A}"/>
              </a:ext>
            </a:extLst>
          </p:cNvPr>
          <p:cNvPicPr>
            <a:picLocks noChangeAspect="1"/>
          </p:cNvPicPr>
          <p:nvPr/>
        </p:nvPicPr>
        <p:blipFill rotWithShape="1">
          <a:blip r:embed="rId4"/>
          <a:srcRect b="14540"/>
          <a:stretch/>
        </p:blipFill>
        <p:spPr>
          <a:xfrm>
            <a:off x="2217739" y="2165692"/>
            <a:ext cx="533446" cy="153794"/>
          </a:xfrm>
          <a:prstGeom prst="rect">
            <a:avLst/>
          </a:prstGeom>
        </p:spPr>
      </p:pic>
      <p:sp>
        <p:nvSpPr>
          <p:cNvPr id="9" name="テキスト ボックス 8">
            <a:extLst>
              <a:ext uri="{FF2B5EF4-FFF2-40B4-BE49-F238E27FC236}">
                <a16:creationId xmlns:a16="http://schemas.microsoft.com/office/drawing/2014/main" id="{0C6539D3-D25F-A222-F38B-266137E4F3A7}"/>
              </a:ext>
            </a:extLst>
          </p:cNvPr>
          <p:cNvSpPr txBox="1"/>
          <p:nvPr/>
        </p:nvSpPr>
        <p:spPr>
          <a:xfrm>
            <a:off x="2157619" y="2141658"/>
            <a:ext cx="1105490" cy="246221"/>
          </a:xfrm>
          <a:prstGeom prst="rect">
            <a:avLst/>
          </a:prstGeom>
          <a:noFill/>
        </p:spPr>
        <p:txBody>
          <a:bodyPr wrap="square" rtlCol="0">
            <a:spAutoFit/>
          </a:bodyPr>
          <a:lstStyle/>
          <a:p>
            <a:r>
              <a:rPr kumimoji="1" lang="en-US" altLang="ja-JP" sz="500" b="1" i="1" dirty="0"/>
              <a:t>Production line A</a:t>
            </a:r>
          </a:p>
          <a:p>
            <a:r>
              <a:rPr kumimoji="1" lang="en-US" altLang="ja-JP" sz="500" b="1" i="1" dirty="0"/>
              <a:t>Processing machine 1 process</a:t>
            </a:r>
            <a:endParaRPr kumimoji="1" lang="ja-JP" altLang="en-US" sz="300" b="1" i="1" dirty="0"/>
          </a:p>
        </p:txBody>
      </p:sp>
      <p:pic>
        <p:nvPicPr>
          <p:cNvPr id="10" name="図 9">
            <a:extLst>
              <a:ext uri="{FF2B5EF4-FFF2-40B4-BE49-F238E27FC236}">
                <a16:creationId xmlns:a16="http://schemas.microsoft.com/office/drawing/2014/main" id="{F7CC18CB-F8FF-DEF6-EF8F-995A922B8DCB}"/>
              </a:ext>
            </a:extLst>
          </p:cNvPr>
          <p:cNvPicPr>
            <a:picLocks noChangeAspect="1"/>
          </p:cNvPicPr>
          <p:nvPr/>
        </p:nvPicPr>
        <p:blipFill>
          <a:blip r:embed="rId5"/>
          <a:stretch>
            <a:fillRect/>
          </a:stretch>
        </p:blipFill>
        <p:spPr>
          <a:xfrm>
            <a:off x="4892026" y="2754623"/>
            <a:ext cx="312447" cy="62872"/>
          </a:xfrm>
          <a:prstGeom prst="rect">
            <a:avLst/>
          </a:prstGeom>
        </p:spPr>
      </p:pic>
      <p:pic>
        <p:nvPicPr>
          <p:cNvPr id="11" name="図 10">
            <a:extLst>
              <a:ext uri="{FF2B5EF4-FFF2-40B4-BE49-F238E27FC236}">
                <a16:creationId xmlns:a16="http://schemas.microsoft.com/office/drawing/2014/main" id="{1208EDB8-6EF4-614E-E957-23C62047142D}"/>
              </a:ext>
            </a:extLst>
          </p:cNvPr>
          <p:cNvPicPr>
            <a:picLocks noChangeAspect="1"/>
          </p:cNvPicPr>
          <p:nvPr/>
        </p:nvPicPr>
        <p:blipFill>
          <a:blip r:embed="rId5"/>
          <a:stretch>
            <a:fillRect/>
          </a:stretch>
        </p:blipFill>
        <p:spPr>
          <a:xfrm>
            <a:off x="4892026" y="2856440"/>
            <a:ext cx="312447" cy="62872"/>
          </a:xfrm>
          <a:prstGeom prst="rect">
            <a:avLst/>
          </a:prstGeom>
        </p:spPr>
      </p:pic>
      <p:pic>
        <p:nvPicPr>
          <p:cNvPr id="12" name="図 11">
            <a:extLst>
              <a:ext uri="{FF2B5EF4-FFF2-40B4-BE49-F238E27FC236}">
                <a16:creationId xmlns:a16="http://schemas.microsoft.com/office/drawing/2014/main" id="{0D5FDAD7-6375-B429-E145-C565660825AE}"/>
              </a:ext>
            </a:extLst>
          </p:cNvPr>
          <p:cNvPicPr>
            <a:picLocks noChangeAspect="1"/>
          </p:cNvPicPr>
          <p:nvPr/>
        </p:nvPicPr>
        <p:blipFill>
          <a:blip r:embed="rId5"/>
          <a:stretch>
            <a:fillRect/>
          </a:stretch>
        </p:blipFill>
        <p:spPr>
          <a:xfrm>
            <a:off x="4892025" y="2958256"/>
            <a:ext cx="312447" cy="78313"/>
          </a:xfrm>
          <a:prstGeom prst="rect">
            <a:avLst/>
          </a:prstGeom>
        </p:spPr>
      </p:pic>
      <p:pic>
        <p:nvPicPr>
          <p:cNvPr id="13" name="図 12">
            <a:extLst>
              <a:ext uri="{FF2B5EF4-FFF2-40B4-BE49-F238E27FC236}">
                <a16:creationId xmlns:a16="http://schemas.microsoft.com/office/drawing/2014/main" id="{2525F88A-A394-E2D6-74D8-0B50FE7C3A1F}"/>
              </a:ext>
            </a:extLst>
          </p:cNvPr>
          <p:cNvPicPr>
            <a:picLocks noChangeAspect="1"/>
          </p:cNvPicPr>
          <p:nvPr/>
        </p:nvPicPr>
        <p:blipFill>
          <a:blip r:embed="rId5"/>
          <a:stretch>
            <a:fillRect/>
          </a:stretch>
        </p:blipFill>
        <p:spPr>
          <a:xfrm>
            <a:off x="4892025" y="3076893"/>
            <a:ext cx="312447" cy="62872"/>
          </a:xfrm>
          <a:prstGeom prst="rect">
            <a:avLst/>
          </a:prstGeom>
        </p:spPr>
      </p:pic>
      <p:pic>
        <p:nvPicPr>
          <p:cNvPr id="14" name="図 13">
            <a:extLst>
              <a:ext uri="{FF2B5EF4-FFF2-40B4-BE49-F238E27FC236}">
                <a16:creationId xmlns:a16="http://schemas.microsoft.com/office/drawing/2014/main" id="{1E9BA77C-DC6A-C5FE-8034-24006C15A2BD}"/>
              </a:ext>
            </a:extLst>
          </p:cNvPr>
          <p:cNvPicPr>
            <a:picLocks noChangeAspect="1"/>
          </p:cNvPicPr>
          <p:nvPr/>
        </p:nvPicPr>
        <p:blipFill>
          <a:blip r:embed="rId5"/>
          <a:stretch>
            <a:fillRect/>
          </a:stretch>
        </p:blipFill>
        <p:spPr>
          <a:xfrm>
            <a:off x="4892024" y="3178709"/>
            <a:ext cx="312447" cy="78313"/>
          </a:xfrm>
          <a:prstGeom prst="rect">
            <a:avLst/>
          </a:prstGeom>
        </p:spPr>
      </p:pic>
      <p:pic>
        <p:nvPicPr>
          <p:cNvPr id="15" name="図 14">
            <a:extLst>
              <a:ext uri="{FF2B5EF4-FFF2-40B4-BE49-F238E27FC236}">
                <a16:creationId xmlns:a16="http://schemas.microsoft.com/office/drawing/2014/main" id="{205618AC-CDA8-AC66-115A-F13887DF14BF}"/>
              </a:ext>
            </a:extLst>
          </p:cNvPr>
          <p:cNvPicPr>
            <a:picLocks noChangeAspect="1"/>
          </p:cNvPicPr>
          <p:nvPr/>
        </p:nvPicPr>
        <p:blipFill>
          <a:blip r:embed="rId5"/>
          <a:stretch>
            <a:fillRect/>
          </a:stretch>
        </p:blipFill>
        <p:spPr>
          <a:xfrm>
            <a:off x="4892023" y="3295967"/>
            <a:ext cx="312447" cy="62872"/>
          </a:xfrm>
          <a:prstGeom prst="rect">
            <a:avLst/>
          </a:prstGeom>
        </p:spPr>
      </p:pic>
      <p:sp>
        <p:nvSpPr>
          <p:cNvPr id="16" name="テキスト ボックス 15">
            <a:extLst>
              <a:ext uri="{FF2B5EF4-FFF2-40B4-BE49-F238E27FC236}">
                <a16:creationId xmlns:a16="http://schemas.microsoft.com/office/drawing/2014/main" id="{05E8A40E-5AFD-1695-AC02-62CED2F620EA}"/>
              </a:ext>
            </a:extLst>
          </p:cNvPr>
          <p:cNvSpPr txBox="1"/>
          <p:nvPr/>
        </p:nvSpPr>
        <p:spPr>
          <a:xfrm>
            <a:off x="4667117" y="2700172"/>
            <a:ext cx="846105" cy="169277"/>
          </a:xfrm>
          <a:prstGeom prst="rect">
            <a:avLst/>
          </a:prstGeom>
          <a:noFill/>
        </p:spPr>
        <p:txBody>
          <a:bodyPr wrap="square" rtlCol="0">
            <a:spAutoFit/>
          </a:bodyPr>
          <a:lstStyle/>
          <a:p>
            <a:r>
              <a:rPr kumimoji="1" lang="en-US" altLang="ja-JP" sz="500" b="1" i="1" dirty="0">
                <a:solidFill>
                  <a:schemeClr val="bg1"/>
                </a:solidFill>
              </a:rPr>
              <a:t>Error stop Light on</a:t>
            </a:r>
            <a:endParaRPr kumimoji="1" lang="ja-JP" altLang="en-US" sz="300" b="1" i="1" dirty="0">
              <a:solidFill>
                <a:schemeClr val="bg1"/>
              </a:solidFill>
            </a:endParaRPr>
          </a:p>
        </p:txBody>
      </p:sp>
      <p:sp>
        <p:nvSpPr>
          <p:cNvPr id="17" name="テキスト ボックス 16">
            <a:extLst>
              <a:ext uri="{FF2B5EF4-FFF2-40B4-BE49-F238E27FC236}">
                <a16:creationId xmlns:a16="http://schemas.microsoft.com/office/drawing/2014/main" id="{D5D94E7D-F896-C18C-500D-ED9FCB3B9646}"/>
              </a:ext>
            </a:extLst>
          </p:cNvPr>
          <p:cNvSpPr txBox="1"/>
          <p:nvPr/>
        </p:nvSpPr>
        <p:spPr>
          <a:xfrm>
            <a:off x="4667117" y="2809742"/>
            <a:ext cx="846105" cy="169277"/>
          </a:xfrm>
          <a:prstGeom prst="rect">
            <a:avLst/>
          </a:prstGeom>
          <a:noFill/>
        </p:spPr>
        <p:txBody>
          <a:bodyPr wrap="square" rtlCol="0">
            <a:spAutoFit/>
          </a:bodyPr>
          <a:lstStyle/>
          <a:p>
            <a:r>
              <a:rPr kumimoji="1" lang="en-US" altLang="ja-JP" sz="500" b="1" i="1" dirty="0">
                <a:solidFill>
                  <a:schemeClr val="bg1"/>
                </a:solidFill>
              </a:rPr>
              <a:t>Error stop Flashing</a:t>
            </a:r>
            <a:endParaRPr kumimoji="1" lang="ja-JP" altLang="en-US" sz="300" b="1" i="1" dirty="0">
              <a:solidFill>
                <a:schemeClr val="bg1"/>
              </a:solidFill>
            </a:endParaRPr>
          </a:p>
        </p:txBody>
      </p:sp>
      <p:sp>
        <p:nvSpPr>
          <p:cNvPr id="19" name="テキスト ボックス 18">
            <a:extLst>
              <a:ext uri="{FF2B5EF4-FFF2-40B4-BE49-F238E27FC236}">
                <a16:creationId xmlns:a16="http://schemas.microsoft.com/office/drawing/2014/main" id="{D7F1FF09-9DAC-59D7-3AB5-69D1A1B1DB01}"/>
              </a:ext>
            </a:extLst>
          </p:cNvPr>
          <p:cNvSpPr txBox="1"/>
          <p:nvPr/>
        </p:nvSpPr>
        <p:spPr>
          <a:xfrm>
            <a:off x="4667117" y="2916910"/>
            <a:ext cx="846105" cy="169277"/>
          </a:xfrm>
          <a:prstGeom prst="rect">
            <a:avLst/>
          </a:prstGeom>
          <a:noFill/>
        </p:spPr>
        <p:txBody>
          <a:bodyPr wrap="square" rtlCol="0">
            <a:spAutoFit/>
          </a:bodyPr>
          <a:lstStyle/>
          <a:p>
            <a:r>
              <a:rPr kumimoji="1" lang="en-US" altLang="ja-JP" sz="500" b="1" i="1" dirty="0">
                <a:solidFill>
                  <a:schemeClr val="bg1"/>
                </a:solidFill>
              </a:rPr>
              <a:t>Changeover Light on</a:t>
            </a:r>
            <a:endParaRPr kumimoji="1" lang="ja-JP" altLang="en-US" sz="300" b="1" i="1" dirty="0">
              <a:solidFill>
                <a:schemeClr val="bg1"/>
              </a:solidFill>
            </a:endParaRPr>
          </a:p>
        </p:txBody>
      </p:sp>
      <p:sp>
        <p:nvSpPr>
          <p:cNvPr id="20" name="テキスト ボックス 19">
            <a:extLst>
              <a:ext uri="{FF2B5EF4-FFF2-40B4-BE49-F238E27FC236}">
                <a16:creationId xmlns:a16="http://schemas.microsoft.com/office/drawing/2014/main" id="{456BF8D2-0443-AB76-E836-713B5A2691E7}"/>
              </a:ext>
            </a:extLst>
          </p:cNvPr>
          <p:cNvSpPr txBox="1"/>
          <p:nvPr/>
        </p:nvSpPr>
        <p:spPr>
          <a:xfrm>
            <a:off x="4667117" y="3035648"/>
            <a:ext cx="846105" cy="169277"/>
          </a:xfrm>
          <a:prstGeom prst="rect">
            <a:avLst/>
          </a:prstGeom>
          <a:noFill/>
        </p:spPr>
        <p:txBody>
          <a:bodyPr wrap="square" rtlCol="0">
            <a:spAutoFit/>
          </a:bodyPr>
          <a:lstStyle/>
          <a:p>
            <a:r>
              <a:rPr kumimoji="1" lang="en-US" altLang="ja-JP" sz="500" b="1" i="1" dirty="0">
                <a:solidFill>
                  <a:schemeClr val="bg1"/>
                </a:solidFill>
              </a:rPr>
              <a:t>Changeover Flashing</a:t>
            </a:r>
            <a:endParaRPr kumimoji="1" lang="ja-JP" altLang="en-US" sz="300" b="1" i="1" dirty="0">
              <a:solidFill>
                <a:schemeClr val="bg1"/>
              </a:solidFill>
            </a:endParaRPr>
          </a:p>
        </p:txBody>
      </p:sp>
      <p:sp>
        <p:nvSpPr>
          <p:cNvPr id="21" name="テキスト ボックス 20">
            <a:extLst>
              <a:ext uri="{FF2B5EF4-FFF2-40B4-BE49-F238E27FC236}">
                <a16:creationId xmlns:a16="http://schemas.microsoft.com/office/drawing/2014/main" id="{445EBDC7-6BDB-5B58-C1F7-438DA19C5450}"/>
              </a:ext>
            </a:extLst>
          </p:cNvPr>
          <p:cNvSpPr txBox="1"/>
          <p:nvPr/>
        </p:nvSpPr>
        <p:spPr>
          <a:xfrm>
            <a:off x="4667117" y="3134368"/>
            <a:ext cx="846105" cy="169277"/>
          </a:xfrm>
          <a:prstGeom prst="rect">
            <a:avLst/>
          </a:prstGeom>
          <a:noFill/>
        </p:spPr>
        <p:txBody>
          <a:bodyPr wrap="square" rtlCol="0">
            <a:spAutoFit/>
          </a:bodyPr>
          <a:lstStyle/>
          <a:p>
            <a:r>
              <a:rPr kumimoji="1" lang="en-US" altLang="ja-JP" sz="500" b="1" i="1" dirty="0">
                <a:solidFill>
                  <a:schemeClr val="bg1"/>
                </a:solidFill>
              </a:rPr>
              <a:t>Working Flashing</a:t>
            </a:r>
            <a:endParaRPr kumimoji="1" lang="ja-JP" altLang="en-US" sz="300" b="1" i="1" dirty="0">
              <a:solidFill>
                <a:schemeClr val="bg1"/>
              </a:solidFill>
            </a:endParaRPr>
          </a:p>
        </p:txBody>
      </p:sp>
      <p:sp>
        <p:nvSpPr>
          <p:cNvPr id="22" name="テキスト ボックス 21">
            <a:extLst>
              <a:ext uri="{FF2B5EF4-FFF2-40B4-BE49-F238E27FC236}">
                <a16:creationId xmlns:a16="http://schemas.microsoft.com/office/drawing/2014/main" id="{15FBE6A2-156B-E8D5-AE24-A9CD75471676}"/>
              </a:ext>
            </a:extLst>
          </p:cNvPr>
          <p:cNvSpPr txBox="1"/>
          <p:nvPr/>
        </p:nvSpPr>
        <p:spPr>
          <a:xfrm>
            <a:off x="4667117" y="3238479"/>
            <a:ext cx="846105" cy="169277"/>
          </a:xfrm>
          <a:prstGeom prst="rect">
            <a:avLst/>
          </a:prstGeom>
          <a:noFill/>
        </p:spPr>
        <p:txBody>
          <a:bodyPr wrap="square" rtlCol="0">
            <a:spAutoFit/>
          </a:bodyPr>
          <a:lstStyle/>
          <a:p>
            <a:r>
              <a:rPr kumimoji="1" lang="en-US" altLang="ja-JP" sz="500" b="1" i="1" dirty="0">
                <a:solidFill>
                  <a:schemeClr val="bg1"/>
                </a:solidFill>
              </a:rPr>
              <a:t>Working  Light on</a:t>
            </a:r>
            <a:endParaRPr kumimoji="1" lang="ja-JP" altLang="en-US" sz="300" b="1" i="1" dirty="0">
              <a:solidFill>
                <a:schemeClr val="bg1"/>
              </a:solidFill>
            </a:endParaRPr>
          </a:p>
        </p:txBody>
      </p:sp>
    </p:spTree>
    <p:extLst>
      <p:ext uri="{BB962C8B-B14F-4D97-AF65-F5344CB8AC3E}">
        <p14:creationId xmlns:p14="http://schemas.microsoft.com/office/powerpoint/2010/main" val="46846415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フッター プレースホルダー 3">
            <a:extLst>
              <a:ext uri="{FF2B5EF4-FFF2-40B4-BE49-F238E27FC236}">
                <a16:creationId xmlns:a16="http://schemas.microsoft.com/office/drawing/2014/main" id="{61450EA6-AE1E-4921-A165-4638507DD3EF}"/>
              </a:ext>
            </a:extLst>
          </p:cNvPr>
          <p:cNvSpPr>
            <a:spLocks noGrp="1"/>
          </p:cNvSpPr>
          <p:nvPr>
            <p:ph type="ftr" sz="quarter" idx="11"/>
          </p:nvPr>
        </p:nvSpPr>
        <p:spPr/>
        <p:txBody>
          <a:bodyPr/>
          <a:lstStyle/>
          <a:p>
            <a:r>
              <a:rPr kumimoji="1" lang="en-US" altLang="ja-JP" sz="1200" dirty="0"/>
              <a:t>Copyright© TOMAS TECH CORPORATION. All rights reserved.</a:t>
            </a:r>
            <a:endParaRPr kumimoji="1" lang="ja-JP" altLang="en-US" sz="1200" dirty="0"/>
          </a:p>
        </p:txBody>
      </p:sp>
      <p:sp>
        <p:nvSpPr>
          <p:cNvPr id="5" name="スライド番号プレースホルダー 4">
            <a:extLst>
              <a:ext uri="{FF2B5EF4-FFF2-40B4-BE49-F238E27FC236}">
                <a16:creationId xmlns:a16="http://schemas.microsoft.com/office/drawing/2014/main" id="{E0DA0276-1D5F-45EF-AC15-6FD7C20CAAAD}"/>
              </a:ext>
            </a:extLst>
          </p:cNvPr>
          <p:cNvSpPr>
            <a:spLocks noGrp="1"/>
          </p:cNvSpPr>
          <p:nvPr>
            <p:ph type="sldNum" sz="quarter" idx="12"/>
          </p:nvPr>
        </p:nvSpPr>
        <p:spPr/>
        <p:txBody>
          <a:bodyPr/>
          <a:lstStyle/>
          <a:p>
            <a:fld id="{99C34D28-DE79-4B28-8B5E-B753BBC87275}" type="slidenum">
              <a:rPr kumimoji="1" lang="ja-JP" altLang="en-US" smtClean="0"/>
              <a:t>13</a:t>
            </a:fld>
            <a:endParaRPr kumimoji="1" lang="ja-JP" altLang="en-US"/>
          </a:p>
        </p:txBody>
      </p:sp>
      <p:sp>
        <p:nvSpPr>
          <p:cNvPr id="18" name="タイトル 1">
            <a:extLst>
              <a:ext uri="{FF2B5EF4-FFF2-40B4-BE49-F238E27FC236}">
                <a16:creationId xmlns:a16="http://schemas.microsoft.com/office/drawing/2014/main" id="{21284F11-5BA2-4086-836C-5BC3D1DE8748}"/>
              </a:ext>
            </a:extLst>
          </p:cNvPr>
          <p:cNvSpPr txBox="1">
            <a:spLocks/>
          </p:cNvSpPr>
          <p:nvPr/>
        </p:nvSpPr>
        <p:spPr>
          <a:xfrm>
            <a:off x="3020" y="78104"/>
            <a:ext cx="12188979" cy="666750"/>
          </a:xfrm>
          <a:prstGeom prst="rect">
            <a:avLst/>
          </a:prstGeom>
          <a:noFill/>
        </p:spPr>
        <p:txBody>
          <a:bodyPr vert="horz" lIns="91440" tIns="45720" rIns="91440" bIns="45720" rtlCol="0" anchor="b">
            <a:normAutofit/>
          </a:bodyPr>
          <a:lstStyle>
            <a:lvl1pPr algn="l" defTabSz="914400" rtl="0" eaLnBrk="1" latinLnBrk="0" hangingPunct="1">
              <a:lnSpc>
                <a:spcPct val="85000"/>
              </a:lnSpc>
              <a:spcBef>
                <a:spcPct val="0"/>
              </a:spcBef>
              <a:buNone/>
              <a:defRPr kumimoji="1" sz="4800" kern="1200" spc="-50" baseline="0">
                <a:solidFill>
                  <a:schemeClr val="tx1">
                    <a:lumMod val="75000"/>
                    <a:lumOff val="25000"/>
                  </a:schemeClr>
                </a:solidFill>
                <a:latin typeface="+mj-lt"/>
                <a:ea typeface="+mj-ea"/>
                <a:cs typeface="+mj-cs"/>
              </a:defRPr>
            </a:lvl1pPr>
          </a:lstStyle>
          <a:p>
            <a:r>
              <a:rPr lang="ja-JP" altLang="en-US" sz="3200" dirty="0">
                <a:solidFill>
                  <a:schemeClr val="tx1">
                    <a:lumMod val="75000"/>
                  </a:schemeClr>
                </a:solidFill>
              </a:rPr>
              <a:t>┃</a:t>
            </a:r>
            <a:r>
              <a:rPr lang="en-US" altLang="ja-JP" sz="3200" dirty="0">
                <a:solidFill>
                  <a:schemeClr val="tx1">
                    <a:lumMod val="75000"/>
                  </a:schemeClr>
                </a:solidFill>
              </a:rPr>
              <a:t>Operation monitoring system Function</a:t>
            </a:r>
            <a:endParaRPr lang="ja-JP" altLang="en-US" sz="3200" dirty="0">
              <a:solidFill>
                <a:schemeClr val="tx1">
                  <a:lumMod val="75000"/>
                </a:schemeClr>
              </a:solidFill>
            </a:endParaRPr>
          </a:p>
        </p:txBody>
      </p:sp>
      <p:sp>
        <p:nvSpPr>
          <p:cNvPr id="8" name="テキスト ボックス 7">
            <a:extLst>
              <a:ext uri="{FF2B5EF4-FFF2-40B4-BE49-F238E27FC236}">
                <a16:creationId xmlns:a16="http://schemas.microsoft.com/office/drawing/2014/main" id="{ECDDD60B-7C14-A588-F465-3CB62E7D04BC}"/>
              </a:ext>
            </a:extLst>
          </p:cNvPr>
          <p:cNvSpPr txBox="1"/>
          <p:nvPr/>
        </p:nvSpPr>
        <p:spPr>
          <a:xfrm>
            <a:off x="429281" y="927642"/>
            <a:ext cx="5666719" cy="369332"/>
          </a:xfrm>
          <a:prstGeom prst="rect">
            <a:avLst/>
          </a:prstGeom>
          <a:noFill/>
        </p:spPr>
        <p:txBody>
          <a:bodyPr wrap="square">
            <a:spAutoFit/>
          </a:bodyPr>
          <a:lstStyle/>
          <a:p>
            <a:r>
              <a:rPr lang="en-US" altLang="ja-JP" sz="1800" b="0" cap="none" spc="0" dirty="0">
                <a:ln w="0"/>
                <a:solidFill>
                  <a:schemeClr val="tx1"/>
                </a:solidFill>
                <a:cs typeface="+mj-cs"/>
              </a:rPr>
              <a:t>Production overall screen</a:t>
            </a:r>
            <a:endParaRPr lang="th-TH" altLang="ja-JP" sz="1800" b="0" cap="none" spc="0" dirty="0">
              <a:ln w="0"/>
              <a:solidFill>
                <a:schemeClr val="tx1"/>
              </a:solidFill>
              <a:cs typeface="+mj-cs"/>
            </a:endParaRPr>
          </a:p>
        </p:txBody>
      </p:sp>
      <p:pic>
        <p:nvPicPr>
          <p:cNvPr id="2" name="Content Placeholder 5">
            <a:extLst>
              <a:ext uri="{FF2B5EF4-FFF2-40B4-BE49-F238E27FC236}">
                <a16:creationId xmlns:a16="http://schemas.microsoft.com/office/drawing/2014/main" id="{3600BF39-50C2-AFBF-A5CF-56BA84C91DE4}"/>
              </a:ext>
            </a:extLst>
          </p:cNvPr>
          <p:cNvPicPr>
            <a:picLocks noChangeAspect="1"/>
          </p:cNvPicPr>
          <p:nvPr/>
        </p:nvPicPr>
        <p:blipFill>
          <a:blip r:embed="rId2"/>
          <a:stretch>
            <a:fillRect/>
          </a:stretch>
        </p:blipFill>
        <p:spPr>
          <a:xfrm>
            <a:off x="1313997" y="1296974"/>
            <a:ext cx="8782503" cy="4936948"/>
          </a:xfrm>
          <a:prstGeom prst="rect">
            <a:avLst/>
          </a:prstGeom>
        </p:spPr>
      </p:pic>
    </p:spTree>
    <p:extLst>
      <p:ext uri="{BB962C8B-B14F-4D97-AF65-F5344CB8AC3E}">
        <p14:creationId xmlns:p14="http://schemas.microsoft.com/office/powerpoint/2010/main" val="260338246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フッター プレースホルダー 3">
            <a:extLst>
              <a:ext uri="{FF2B5EF4-FFF2-40B4-BE49-F238E27FC236}">
                <a16:creationId xmlns:a16="http://schemas.microsoft.com/office/drawing/2014/main" id="{61450EA6-AE1E-4921-A165-4638507DD3EF}"/>
              </a:ext>
            </a:extLst>
          </p:cNvPr>
          <p:cNvSpPr>
            <a:spLocks noGrp="1"/>
          </p:cNvSpPr>
          <p:nvPr>
            <p:ph type="ftr" sz="quarter" idx="11"/>
          </p:nvPr>
        </p:nvSpPr>
        <p:spPr/>
        <p:txBody>
          <a:bodyPr/>
          <a:lstStyle/>
          <a:p>
            <a:r>
              <a:rPr kumimoji="1" lang="en-US" altLang="ja-JP" sz="1200" dirty="0"/>
              <a:t>Copyright© TOMAS TECH CORPORATION. All rights reserved.</a:t>
            </a:r>
            <a:endParaRPr kumimoji="1" lang="ja-JP" altLang="en-US" sz="1200" dirty="0"/>
          </a:p>
        </p:txBody>
      </p:sp>
      <p:sp>
        <p:nvSpPr>
          <p:cNvPr id="5" name="スライド番号プレースホルダー 4">
            <a:extLst>
              <a:ext uri="{FF2B5EF4-FFF2-40B4-BE49-F238E27FC236}">
                <a16:creationId xmlns:a16="http://schemas.microsoft.com/office/drawing/2014/main" id="{E0DA0276-1D5F-45EF-AC15-6FD7C20CAAAD}"/>
              </a:ext>
            </a:extLst>
          </p:cNvPr>
          <p:cNvSpPr>
            <a:spLocks noGrp="1"/>
          </p:cNvSpPr>
          <p:nvPr>
            <p:ph type="sldNum" sz="quarter" idx="12"/>
          </p:nvPr>
        </p:nvSpPr>
        <p:spPr/>
        <p:txBody>
          <a:bodyPr/>
          <a:lstStyle/>
          <a:p>
            <a:fld id="{99C34D28-DE79-4B28-8B5E-B753BBC87275}" type="slidenum">
              <a:rPr kumimoji="1" lang="ja-JP" altLang="en-US" smtClean="0"/>
              <a:t>14</a:t>
            </a:fld>
            <a:endParaRPr kumimoji="1" lang="ja-JP" altLang="en-US"/>
          </a:p>
        </p:txBody>
      </p:sp>
      <p:sp>
        <p:nvSpPr>
          <p:cNvPr id="18" name="タイトル 1">
            <a:extLst>
              <a:ext uri="{FF2B5EF4-FFF2-40B4-BE49-F238E27FC236}">
                <a16:creationId xmlns:a16="http://schemas.microsoft.com/office/drawing/2014/main" id="{21284F11-5BA2-4086-836C-5BC3D1DE8748}"/>
              </a:ext>
            </a:extLst>
          </p:cNvPr>
          <p:cNvSpPr txBox="1">
            <a:spLocks/>
          </p:cNvSpPr>
          <p:nvPr/>
        </p:nvSpPr>
        <p:spPr>
          <a:xfrm>
            <a:off x="3020" y="78104"/>
            <a:ext cx="12188979" cy="666750"/>
          </a:xfrm>
          <a:prstGeom prst="rect">
            <a:avLst/>
          </a:prstGeom>
          <a:noFill/>
        </p:spPr>
        <p:txBody>
          <a:bodyPr vert="horz" lIns="91440" tIns="45720" rIns="91440" bIns="45720" rtlCol="0" anchor="b">
            <a:normAutofit/>
          </a:bodyPr>
          <a:lstStyle>
            <a:lvl1pPr algn="l" defTabSz="914400" rtl="0" eaLnBrk="1" latinLnBrk="0" hangingPunct="1">
              <a:lnSpc>
                <a:spcPct val="85000"/>
              </a:lnSpc>
              <a:spcBef>
                <a:spcPct val="0"/>
              </a:spcBef>
              <a:buNone/>
              <a:defRPr kumimoji="1" sz="4800" kern="1200" spc="-50" baseline="0">
                <a:solidFill>
                  <a:schemeClr val="tx1">
                    <a:lumMod val="75000"/>
                    <a:lumOff val="25000"/>
                  </a:schemeClr>
                </a:solidFill>
                <a:latin typeface="+mj-lt"/>
                <a:ea typeface="+mj-ea"/>
                <a:cs typeface="+mj-cs"/>
              </a:defRPr>
            </a:lvl1pPr>
          </a:lstStyle>
          <a:p>
            <a:r>
              <a:rPr lang="ja-JP" altLang="en-US" sz="3200" dirty="0">
                <a:solidFill>
                  <a:schemeClr val="tx1">
                    <a:lumMod val="75000"/>
                  </a:schemeClr>
                </a:solidFill>
              </a:rPr>
              <a:t>┃</a:t>
            </a:r>
            <a:r>
              <a:rPr lang="en-US" altLang="ja-JP" sz="3200" dirty="0">
                <a:solidFill>
                  <a:schemeClr val="tx1">
                    <a:lumMod val="75000"/>
                  </a:schemeClr>
                </a:solidFill>
              </a:rPr>
              <a:t>Operation monitoring system Function</a:t>
            </a:r>
            <a:endParaRPr lang="ja-JP" altLang="en-US" sz="3200" dirty="0">
              <a:solidFill>
                <a:schemeClr val="tx1">
                  <a:lumMod val="75000"/>
                </a:schemeClr>
              </a:solidFill>
            </a:endParaRPr>
          </a:p>
        </p:txBody>
      </p:sp>
      <p:sp>
        <p:nvSpPr>
          <p:cNvPr id="13" name="テキスト ボックス 12">
            <a:extLst>
              <a:ext uri="{FF2B5EF4-FFF2-40B4-BE49-F238E27FC236}">
                <a16:creationId xmlns:a16="http://schemas.microsoft.com/office/drawing/2014/main" id="{279E8A34-397E-7168-411F-43D12133ECAF}"/>
              </a:ext>
            </a:extLst>
          </p:cNvPr>
          <p:cNvSpPr txBox="1"/>
          <p:nvPr/>
        </p:nvSpPr>
        <p:spPr>
          <a:xfrm>
            <a:off x="429281" y="927642"/>
            <a:ext cx="5666719" cy="369332"/>
          </a:xfrm>
          <a:prstGeom prst="rect">
            <a:avLst/>
          </a:prstGeom>
          <a:noFill/>
        </p:spPr>
        <p:txBody>
          <a:bodyPr wrap="square">
            <a:spAutoFit/>
          </a:bodyPr>
          <a:lstStyle/>
          <a:p>
            <a:r>
              <a:rPr lang="en-US" altLang="ja-JP" sz="1800" b="0" cap="none" spc="0" dirty="0">
                <a:ln w="0"/>
                <a:solidFill>
                  <a:schemeClr val="tx1"/>
                </a:solidFill>
                <a:cs typeface="+mj-cs"/>
              </a:rPr>
              <a:t>Production </a:t>
            </a:r>
            <a:r>
              <a:rPr lang="en-US" altLang="ja-JP" sz="1800" b="0" cap="none" spc="0">
                <a:ln w="0"/>
                <a:solidFill>
                  <a:schemeClr val="tx1"/>
                </a:solidFill>
                <a:cs typeface="+mj-cs"/>
              </a:rPr>
              <a:t>Bekido </a:t>
            </a:r>
            <a:r>
              <a:rPr lang="en-US" altLang="ja-JP" sz="1800" b="0" cap="none" spc="0" dirty="0">
                <a:ln w="0"/>
                <a:solidFill>
                  <a:schemeClr val="tx1"/>
                </a:solidFill>
                <a:cs typeface="+mj-cs"/>
              </a:rPr>
              <a:t>screen</a:t>
            </a:r>
            <a:endParaRPr lang="th-TH" altLang="ja-JP" sz="1800" b="0" cap="none" spc="0" dirty="0">
              <a:ln w="0"/>
              <a:solidFill>
                <a:schemeClr val="tx1"/>
              </a:solidFill>
              <a:cs typeface="+mj-cs"/>
            </a:endParaRPr>
          </a:p>
        </p:txBody>
      </p:sp>
      <p:pic>
        <p:nvPicPr>
          <p:cNvPr id="15" name="Content Placeholder 4">
            <a:extLst>
              <a:ext uri="{FF2B5EF4-FFF2-40B4-BE49-F238E27FC236}">
                <a16:creationId xmlns:a16="http://schemas.microsoft.com/office/drawing/2014/main" id="{94A235F7-207F-7CD3-1220-AED8516F9B46}"/>
              </a:ext>
            </a:extLst>
          </p:cNvPr>
          <p:cNvPicPr>
            <a:picLocks noChangeAspect="1"/>
          </p:cNvPicPr>
          <p:nvPr/>
        </p:nvPicPr>
        <p:blipFill>
          <a:blip r:embed="rId2"/>
          <a:stretch>
            <a:fillRect/>
          </a:stretch>
        </p:blipFill>
        <p:spPr>
          <a:xfrm>
            <a:off x="1225292" y="1296974"/>
            <a:ext cx="8891541" cy="4999051"/>
          </a:xfrm>
          <a:prstGeom prst="rect">
            <a:avLst/>
          </a:prstGeom>
        </p:spPr>
      </p:pic>
    </p:spTree>
    <p:extLst>
      <p:ext uri="{BB962C8B-B14F-4D97-AF65-F5344CB8AC3E}">
        <p14:creationId xmlns:p14="http://schemas.microsoft.com/office/powerpoint/2010/main" val="249398679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フッター プレースホルダー 3">
            <a:extLst>
              <a:ext uri="{FF2B5EF4-FFF2-40B4-BE49-F238E27FC236}">
                <a16:creationId xmlns:a16="http://schemas.microsoft.com/office/drawing/2014/main" id="{61450EA6-AE1E-4921-A165-4638507DD3EF}"/>
              </a:ext>
            </a:extLst>
          </p:cNvPr>
          <p:cNvSpPr>
            <a:spLocks noGrp="1"/>
          </p:cNvSpPr>
          <p:nvPr>
            <p:ph type="ftr" sz="quarter" idx="11"/>
          </p:nvPr>
        </p:nvSpPr>
        <p:spPr/>
        <p:txBody>
          <a:bodyPr/>
          <a:lstStyle/>
          <a:p>
            <a:r>
              <a:rPr kumimoji="1" lang="en-US" altLang="ja-JP" sz="1200" dirty="0"/>
              <a:t>Copyright© TOMAS TECH CORPORATION. All rights reserved.</a:t>
            </a:r>
            <a:endParaRPr kumimoji="1" lang="ja-JP" altLang="en-US" sz="1200" dirty="0"/>
          </a:p>
        </p:txBody>
      </p:sp>
      <p:sp>
        <p:nvSpPr>
          <p:cNvPr id="5" name="スライド番号プレースホルダー 4">
            <a:extLst>
              <a:ext uri="{FF2B5EF4-FFF2-40B4-BE49-F238E27FC236}">
                <a16:creationId xmlns:a16="http://schemas.microsoft.com/office/drawing/2014/main" id="{E0DA0276-1D5F-45EF-AC15-6FD7C20CAAAD}"/>
              </a:ext>
            </a:extLst>
          </p:cNvPr>
          <p:cNvSpPr>
            <a:spLocks noGrp="1"/>
          </p:cNvSpPr>
          <p:nvPr>
            <p:ph type="sldNum" sz="quarter" idx="12"/>
          </p:nvPr>
        </p:nvSpPr>
        <p:spPr/>
        <p:txBody>
          <a:bodyPr/>
          <a:lstStyle/>
          <a:p>
            <a:fld id="{99C34D28-DE79-4B28-8B5E-B753BBC87275}" type="slidenum">
              <a:rPr kumimoji="1" lang="ja-JP" altLang="en-US" smtClean="0"/>
              <a:t>15</a:t>
            </a:fld>
            <a:endParaRPr kumimoji="1" lang="ja-JP" altLang="en-US"/>
          </a:p>
        </p:txBody>
      </p:sp>
      <p:sp>
        <p:nvSpPr>
          <p:cNvPr id="18" name="タイトル 1">
            <a:extLst>
              <a:ext uri="{FF2B5EF4-FFF2-40B4-BE49-F238E27FC236}">
                <a16:creationId xmlns:a16="http://schemas.microsoft.com/office/drawing/2014/main" id="{21284F11-5BA2-4086-836C-5BC3D1DE8748}"/>
              </a:ext>
            </a:extLst>
          </p:cNvPr>
          <p:cNvSpPr txBox="1">
            <a:spLocks/>
          </p:cNvSpPr>
          <p:nvPr/>
        </p:nvSpPr>
        <p:spPr>
          <a:xfrm>
            <a:off x="3020" y="78104"/>
            <a:ext cx="12188979" cy="666750"/>
          </a:xfrm>
          <a:prstGeom prst="rect">
            <a:avLst/>
          </a:prstGeom>
          <a:noFill/>
        </p:spPr>
        <p:txBody>
          <a:bodyPr vert="horz" lIns="91440" tIns="45720" rIns="91440" bIns="45720" rtlCol="0" anchor="b">
            <a:normAutofit/>
          </a:bodyPr>
          <a:lstStyle>
            <a:lvl1pPr algn="l" defTabSz="914400" rtl="0" eaLnBrk="1" latinLnBrk="0" hangingPunct="1">
              <a:lnSpc>
                <a:spcPct val="85000"/>
              </a:lnSpc>
              <a:spcBef>
                <a:spcPct val="0"/>
              </a:spcBef>
              <a:buNone/>
              <a:defRPr kumimoji="1" sz="4800" kern="1200" spc="-50" baseline="0">
                <a:solidFill>
                  <a:schemeClr val="tx1">
                    <a:lumMod val="75000"/>
                    <a:lumOff val="25000"/>
                  </a:schemeClr>
                </a:solidFill>
                <a:latin typeface="+mj-lt"/>
                <a:ea typeface="+mj-ea"/>
                <a:cs typeface="+mj-cs"/>
              </a:defRPr>
            </a:lvl1pPr>
          </a:lstStyle>
          <a:p>
            <a:r>
              <a:rPr lang="ja-JP" altLang="en-US" sz="3200" dirty="0">
                <a:solidFill>
                  <a:schemeClr val="tx1">
                    <a:lumMod val="75000"/>
                  </a:schemeClr>
                </a:solidFill>
              </a:rPr>
              <a:t>┃</a:t>
            </a:r>
            <a:r>
              <a:rPr lang="en-US" altLang="ja-JP" sz="3200" dirty="0">
                <a:solidFill>
                  <a:schemeClr val="tx1">
                    <a:lumMod val="75000"/>
                  </a:schemeClr>
                </a:solidFill>
              </a:rPr>
              <a:t>Operation monitoring system Function</a:t>
            </a:r>
            <a:endParaRPr lang="ja-JP" altLang="en-US" sz="3200" dirty="0">
              <a:solidFill>
                <a:schemeClr val="tx1">
                  <a:lumMod val="75000"/>
                </a:schemeClr>
              </a:solidFill>
            </a:endParaRPr>
          </a:p>
        </p:txBody>
      </p:sp>
      <p:pic>
        <p:nvPicPr>
          <p:cNvPr id="2" name="รูปภาพ 2">
            <a:extLst>
              <a:ext uri="{FF2B5EF4-FFF2-40B4-BE49-F238E27FC236}">
                <a16:creationId xmlns:a16="http://schemas.microsoft.com/office/drawing/2014/main" id="{9B5E7B38-7B9F-C1D0-5376-50DDFE3E20C8}"/>
              </a:ext>
            </a:extLst>
          </p:cNvPr>
          <p:cNvPicPr>
            <a:picLocks noChangeAspect="1"/>
          </p:cNvPicPr>
          <p:nvPr/>
        </p:nvPicPr>
        <p:blipFill>
          <a:blip r:embed="rId2"/>
          <a:stretch>
            <a:fillRect/>
          </a:stretch>
        </p:blipFill>
        <p:spPr>
          <a:xfrm>
            <a:off x="429281" y="1400628"/>
            <a:ext cx="5293012" cy="4163217"/>
          </a:xfrm>
          <a:prstGeom prst="rect">
            <a:avLst/>
          </a:prstGeom>
        </p:spPr>
      </p:pic>
      <p:sp>
        <p:nvSpPr>
          <p:cNvPr id="3" name="テキスト ボックス 2">
            <a:extLst>
              <a:ext uri="{FF2B5EF4-FFF2-40B4-BE49-F238E27FC236}">
                <a16:creationId xmlns:a16="http://schemas.microsoft.com/office/drawing/2014/main" id="{9AFD2F98-A4B5-E1CE-71C1-C84EAF24EC55}"/>
              </a:ext>
            </a:extLst>
          </p:cNvPr>
          <p:cNvSpPr txBox="1"/>
          <p:nvPr/>
        </p:nvSpPr>
        <p:spPr>
          <a:xfrm>
            <a:off x="429281" y="927642"/>
            <a:ext cx="5666719" cy="369332"/>
          </a:xfrm>
          <a:prstGeom prst="rect">
            <a:avLst/>
          </a:prstGeom>
          <a:noFill/>
        </p:spPr>
        <p:txBody>
          <a:bodyPr wrap="square">
            <a:spAutoFit/>
          </a:bodyPr>
          <a:lstStyle/>
          <a:p>
            <a:r>
              <a:rPr lang="en-US" altLang="ja-JP" sz="1800" b="0" cap="none" spc="0" dirty="0">
                <a:ln w="0"/>
                <a:solidFill>
                  <a:schemeClr val="tx1"/>
                </a:solidFill>
                <a:cs typeface="+mj-cs"/>
              </a:rPr>
              <a:t>Alarm Analysis</a:t>
            </a:r>
            <a:endParaRPr lang="th-TH" altLang="ja-JP" sz="1800" b="0" cap="none" spc="0" dirty="0">
              <a:ln w="0"/>
              <a:solidFill>
                <a:schemeClr val="tx1"/>
              </a:solidFill>
              <a:cs typeface="+mj-cs"/>
            </a:endParaRPr>
          </a:p>
        </p:txBody>
      </p:sp>
      <p:pic>
        <p:nvPicPr>
          <p:cNvPr id="6" name="รูปภาพ 6">
            <a:extLst>
              <a:ext uri="{FF2B5EF4-FFF2-40B4-BE49-F238E27FC236}">
                <a16:creationId xmlns:a16="http://schemas.microsoft.com/office/drawing/2014/main" id="{FF845EAD-90BB-7895-D654-32801A37928A}"/>
              </a:ext>
            </a:extLst>
          </p:cNvPr>
          <p:cNvPicPr>
            <a:picLocks noChangeAspect="1"/>
          </p:cNvPicPr>
          <p:nvPr/>
        </p:nvPicPr>
        <p:blipFill>
          <a:blip r:embed="rId3"/>
          <a:stretch>
            <a:fillRect/>
          </a:stretch>
        </p:blipFill>
        <p:spPr>
          <a:xfrm>
            <a:off x="5840032" y="1385705"/>
            <a:ext cx="5293013" cy="4163218"/>
          </a:xfrm>
          <a:prstGeom prst="rect">
            <a:avLst/>
          </a:prstGeom>
        </p:spPr>
      </p:pic>
      <p:sp>
        <p:nvSpPr>
          <p:cNvPr id="7" name="テキスト ボックス 6">
            <a:extLst>
              <a:ext uri="{FF2B5EF4-FFF2-40B4-BE49-F238E27FC236}">
                <a16:creationId xmlns:a16="http://schemas.microsoft.com/office/drawing/2014/main" id="{50EAAE17-0084-6AA5-3CB1-E9D496AC74EA}"/>
              </a:ext>
            </a:extLst>
          </p:cNvPr>
          <p:cNvSpPr txBox="1"/>
          <p:nvPr/>
        </p:nvSpPr>
        <p:spPr>
          <a:xfrm>
            <a:off x="5840033" y="927642"/>
            <a:ext cx="4499010" cy="369332"/>
          </a:xfrm>
          <a:prstGeom prst="rect">
            <a:avLst/>
          </a:prstGeom>
          <a:noFill/>
        </p:spPr>
        <p:txBody>
          <a:bodyPr wrap="square">
            <a:spAutoFit/>
          </a:bodyPr>
          <a:lstStyle/>
          <a:p>
            <a:r>
              <a:rPr lang="en-US" altLang="ja-JP" sz="1800" b="0" cap="none" spc="0" dirty="0">
                <a:ln w="0"/>
                <a:solidFill>
                  <a:schemeClr val="tx1"/>
                </a:solidFill>
                <a:cs typeface="+mj-cs"/>
              </a:rPr>
              <a:t>Production Result Analysis</a:t>
            </a:r>
            <a:endParaRPr lang="th-TH" altLang="ja-JP" sz="1800" b="0" cap="none" spc="0" dirty="0">
              <a:ln w="0"/>
              <a:solidFill>
                <a:schemeClr val="tx1"/>
              </a:solidFill>
              <a:cs typeface="+mj-cs"/>
            </a:endParaRPr>
          </a:p>
        </p:txBody>
      </p:sp>
    </p:spTree>
    <p:extLst>
      <p:ext uri="{BB962C8B-B14F-4D97-AF65-F5344CB8AC3E}">
        <p14:creationId xmlns:p14="http://schemas.microsoft.com/office/powerpoint/2010/main" val="44446725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フッター プレースホルダー 3">
            <a:extLst>
              <a:ext uri="{FF2B5EF4-FFF2-40B4-BE49-F238E27FC236}">
                <a16:creationId xmlns:a16="http://schemas.microsoft.com/office/drawing/2014/main" id="{61450EA6-AE1E-4921-A165-4638507DD3EF}"/>
              </a:ext>
            </a:extLst>
          </p:cNvPr>
          <p:cNvSpPr>
            <a:spLocks noGrp="1"/>
          </p:cNvSpPr>
          <p:nvPr>
            <p:ph type="ftr" sz="quarter" idx="11"/>
          </p:nvPr>
        </p:nvSpPr>
        <p:spPr/>
        <p:txBody>
          <a:bodyPr/>
          <a:lstStyle/>
          <a:p>
            <a:r>
              <a:rPr kumimoji="1" lang="en-US" altLang="ja-JP" sz="1200" dirty="0"/>
              <a:t>Copyright© TOMAS TECH CORPORATION. All rights reserved.</a:t>
            </a:r>
            <a:endParaRPr kumimoji="1" lang="ja-JP" altLang="en-US" sz="1200" dirty="0"/>
          </a:p>
        </p:txBody>
      </p:sp>
      <p:sp>
        <p:nvSpPr>
          <p:cNvPr id="5" name="スライド番号プレースホルダー 4">
            <a:extLst>
              <a:ext uri="{FF2B5EF4-FFF2-40B4-BE49-F238E27FC236}">
                <a16:creationId xmlns:a16="http://schemas.microsoft.com/office/drawing/2014/main" id="{E0DA0276-1D5F-45EF-AC15-6FD7C20CAAAD}"/>
              </a:ext>
            </a:extLst>
          </p:cNvPr>
          <p:cNvSpPr>
            <a:spLocks noGrp="1"/>
          </p:cNvSpPr>
          <p:nvPr>
            <p:ph type="sldNum" sz="quarter" idx="12"/>
          </p:nvPr>
        </p:nvSpPr>
        <p:spPr/>
        <p:txBody>
          <a:bodyPr/>
          <a:lstStyle/>
          <a:p>
            <a:fld id="{99C34D28-DE79-4B28-8B5E-B753BBC87275}" type="slidenum">
              <a:rPr kumimoji="1" lang="ja-JP" altLang="en-US" smtClean="0"/>
              <a:t>16</a:t>
            </a:fld>
            <a:endParaRPr kumimoji="1" lang="ja-JP" altLang="en-US"/>
          </a:p>
        </p:txBody>
      </p:sp>
      <p:sp>
        <p:nvSpPr>
          <p:cNvPr id="18" name="タイトル 1">
            <a:extLst>
              <a:ext uri="{FF2B5EF4-FFF2-40B4-BE49-F238E27FC236}">
                <a16:creationId xmlns:a16="http://schemas.microsoft.com/office/drawing/2014/main" id="{21284F11-5BA2-4086-836C-5BC3D1DE8748}"/>
              </a:ext>
            </a:extLst>
          </p:cNvPr>
          <p:cNvSpPr txBox="1">
            <a:spLocks/>
          </p:cNvSpPr>
          <p:nvPr/>
        </p:nvSpPr>
        <p:spPr>
          <a:xfrm>
            <a:off x="1318846" y="2266332"/>
            <a:ext cx="10392508" cy="666750"/>
          </a:xfrm>
          <a:prstGeom prst="rect">
            <a:avLst/>
          </a:prstGeom>
          <a:noFill/>
        </p:spPr>
        <p:txBody>
          <a:bodyPr vert="horz" lIns="91440" tIns="45720" rIns="91440" bIns="45720" rtlCol="0" anchor="b">
            <a:normAutofit/>
          </a:bodyPr>
          <a:lstStyle>
            <a:lvl1pPr algn="l" defTabSz="914400" rtl="0" eaLnBrk="1" latinLnBrk="0" hangingPunct="1">
              <a:lnSpc>
                <a:spcPct val="85000"/>
              </a:lnSpc>
              <a:spcBef>
                <a:spcPct val="0"/>
              </a:spcBef>
              <a:buNone/>
              <a:defRPr kumimoji="1" sz="4800" kern="1200" spc="-50" baseline="0">
                <a:solidFill>
                  <a:schemeClr val="tx1">
                    <a:lumMod val="75000"/>
                    <a:lumOff val="25000"/>
                  </a:schemeClr>
                </a:solidFill>
                <a:latin typeface="+mj-lt"/>
                <a:ea typeface="+mj-ea"/>
                <a:cs typeface="+mj-cs"/>
              </a:defRPr>
            </a:lvl1pPr>
          </a:lstStyle>
          <a:p>
            <a:r>
              <a:rPr lang="en-US" altLang="ja-JP" sz="3200" i="1" dirty="0">
                <a:solidFill>
                  <a:schemeClr val="tx1">
                    <a:lumMod val="75000"/>
                  </a:schemeClr>
                </a:solidFill>
              </a:rPr>
              <a:t>Proposal Summary</a:t>
            </a:r>
          </a:p>
        </p:txBody>
      </p:sp>
      <p:cxnSp>
        <p:nvCxnSpPr>
          <p:cNvPr id="3" name="直線コネクタ 2">
            <a:extLst>
              <a:ext uri="{FF2B5EF4-FFF2-40B4-BE49-F238E27FC236}">
                <a16:creationId xmlns:a16="http://schemas.microsoft.com/office/drawing/2014/main" id="{17564AAB-9354-40D9-BBED-ED5279A8ACC3}"/>
              </a:ext>
            </a:extLst>
          </p:cNvPr>
          <p:cNvCxnSpPr/>
          <p:nvPr/>
        </p:nvCxnSpPr>
        <p:spPr>
          <a:xfrm>
            <a:off x="1318846" y="2945423"/>
            <a:ext cx="10392508" cy="0"/>
          </a:xfrm>
          <a:prstGeom prst="line">
            <a:avLst/>
          </a:prstGeom>
          <a:ln w="3175" cmpd="dbl">
            <a:solidFill>
              <a:schemeClr val="tx1"/>
            </a:solidFill>
            <a:tailEnd type="non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93297729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フッター プレースホルダー 3">
            <a:extLst>
              <a:ext uri="{FF2B5EF4-FFF2-40B4-BE49-F238E27FC236}">
                <a16:creationId xmlns:a16="http://schemas.microsoft.com/office/drawing/2014/main" id="{61450EA6-AE1E-4921-A165-4638507DD3EF}"/>
              </a:ext>
            </a:extLst>
          </p:cNvPr>
          <p:cNvSpPr>
            <a:spLocks noGrp="1"/>
          </p:cNvSpPr>
          <p:nvPr>
            <p:ph type="ftr" sz="quarter" idx="11"/>
          </p:nvPr>
        </p:nvSpPr>
        <p:spPr/>
        <p:txBody>
          <a:bodyPr/>
          <a:lstStyle/>
          <a:p>
            <a:r>
              <a:rPr kumimoji="1" lang="en-US" altLang="ja-JP" sz="1200" dirty="0"/>
              <a:t>Copyright© TOMAS TECH CORPORATION. All rights reserved.</a:t>
            </a:r>
            <a:endParaRPr kumimoji="1" lang="ja-JP" altLang="en-US" sz="1200" dirty="0"/>
          </a:p>
        </p:txBody>
      </p:sp>
      <p:sp>
        <p:nvSpPr>
          <p:cNvPr id="5" name="スライド番号プレースホルダー 4">
            <a:extLst>
              <a:ext uri="{FF2B5EF4-FFF2-40B4-BE49-F238E27FC236}">
                <a16:creationId xmlns:a16="http://schemas.microsoft.com/office/drawing/2014/main" id="{E0DA0276-1D5F-45EF-AC15-6FD7C20CAAAD}"/>
              </a:ext>
            </a:extLst>
          </p:cNvPr>
          <p:cNvSpPr>
            <a:spLocks noGrp="1"/>
          </p:cNvSpPr>
          <p:nvPr>
            <p:ph type="sldNum" sz="quarter" idx="12"/>
          </p:nvPr>
        </p:nvSpPr>
        <p:spPr/>
        <p:txBody>
          <a:bodyPr/>
          <a:lstStyle/>
          <a:p>
            <a:fld id="{99C34D28-DE79-4B28-8B5E-B753BBC87275}" type="slidenum">
              <a:rPr kumimoji="1" lang="ja-JP" altLang="en-US" smtClean="0"/>
              <a:t>17</a:t>
            </a:fld>
            <a:endParaRPr kumimoji="1" lang="ja-JP" altLang="en-US"/>
          </a:p>
        </p:txBody>
      </p:sp>
      <p:sp>
        <p:nvSpPr>
          <p:cNvPr id="18" name="タイトル 1">
            <a:extLst>
              <a:ext uri="{FF2B5EF4-FFF2-40B4-BE49-F238E27FC236}">
                <a16:creationId xmlns:a16="http://schemas.microsoft.com/office/drawing/2014/main" id="{21284F11-5BA2-4086-836C-5BC3D1DE8748}"/>
              </a:ext>
            </a:extLst>
          </p:cNvPr>
          <p:cNvSpPr txBox="1">
            <a:spLocks/>
          </p:cNvSpPr>
          <p:nvPr/>
        </p:nvSpPr>
        <p:spPr>
          <a:xfrm>
            <a:off x="3020" y="78104"/>
            <a:ext cx="12188979" cy="666750"/>
          </a:xfrm>
          <a:prstGeom prst="rect">
            <a:avLst/>
          </a:prstGeom>
          <a:noFill/>
        </p:spPr>
        <p:txBody>
          <a:bodyPr vert="horz" lIns="91440" tIns="45720" rIns="91440" bIns="45720" rtlCol="0" anchor="b">
            <a:normAutofit/>
          </a:bodyPr>
          <a:lstStyle>
            <a:lvl1pPr algn="l" defTabSz="914400" rtl="0" eaLnBrk="1" latinLnBrk="0" hangingPunct="1">
              <a:lnSpc>
                <a:spcPct val="85000"/>
              </a:lnSpc>
              <a:spcBef>
                <a:spcPct val="0"/>
              </a:spcBef>
              <a:buNone/>
              <a:defRPr kumimoji="1" sz="4800" kern="1200" spc="-50" baseline="0">
                <a:solidFill>
                  <a:schemeClr val="tx1">
                    <a:lumMod val="75000"/>
                    <a:lumOff val="25000"/>
                  </a:schemeClr>
                </a:solidFill>
                <a:latin typeface="+mj-lt"/>
                <a:ea typeface="+mj-ea"/>
                <a:cs typeface="+mj-cs"/>
              </a:defRPr>
            </a:lvl1pPr>
          </a:lstStyle>
          <a:p>
            <a:r>
              <a:rPr lang="ja-JP" altLang="en-US" sz="3200" dirty="0">
                <a:solidFill>
                  <a:schemeClr val="tx1">
                    <a:lumMod val="75000"/>
                  </a:schemeClr>
                </a:solidFill>
              </a:rPr>
              <a:t>┃システム導入により得られるメリット</a:t>
            </a:r>
          </a:p>
        </p:txBody>
      </p:sp>
      <p:sp>
        <p:nvSpPr>
          <p:cNvPr id="46" name="字幕 2">
            <a:extLst>
              <a:ext uri="{FF2B5EF4-FFF2-40B4-BE49-F238E27FC236}">
                <a16:creationId xmlns:a16="http://schemas.microsoft.com/office/drawing/2014/main" id="{0342EB18-5027-F0FB-EDDA-03DC4C31AE3F}"/>
              </a:ext>
            </a:extLst>
          </p:cNvPr>
          <p:cNvSpPr txBox="1">
            <a:spLocks/>
          </p:cNvSpPr>
          <p:nvPr/>
        </p:nvSpPr>
        <p:spPr>
          <a:xfrm>
            <a:off x="454572" y="890953"/>
            <a:ext cx="11517312" cy="1966252"/>
          </a:xfrm>
          <a:prstGeom prst="rect">
            <a:avLst/>
          </a:prstGeom>
        </p:spPr>
        <p:txBody>
          <a:bodyPr/>
          <a:lst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kumimoji="1"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kumimoji="1"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kumimoji="1"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kumimoji="1"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kumimoji="1"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kumimoji="1"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kumimoji="1"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kumimoji="1"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kumimoji="1" sz="1400" kern="1200">
                <a:solidFill>
                  <a:schemeClr val="tx1">
                    <a:lumMod val="75000"/>
                    <a:lumOff val="25000"/>
                  </a:schemeClr>
                </a:solidFill>
                <a:latin typeface="+mn-lt"/>
                <a:ea typeface="+mn-ea"/>
                <a:cs typeface="+mn-cs"/>
              </a:defRPr>
            </a:lvl9pPr>
          </a:lstStyle>
          <a:p>
            <a:pPr marL="0" indent="0">
              <a:lnSpc>
                <a:spcPct val="100000"/>
              </a:lnSpc>
              <a:spcBef>
                <a:spcPts val="200"/>
              </a:spcBef>
              <a:buNone/>
            </a:pPr>
            <a:r>
              <a:rPr lang="en-US" altLang="ja-JP" sz="1600" dirty="0" err="1">
                <a:solidFill>
                  <a:schemeClr val="tx1">
                    <a:lumMod val="75000"/>
                  </a:schemeClr>
                </a:solidFill>
              </a:rPr>
              <a:t>JTEKT</a:t>
            </a:r>
            <a:r>
              <a:rPr lang="en-US" altLang="ja-JP" sz="1600" dirty="0">
                <a:solidFill>
                  <a:schemeClr val="tx1">
                    <a:lumMod val="75000"/>
                  </a:schemeClr>
                </a:solidFill>
              </a:rPr>
              <a:t> MACHINE SYSTEMS (THAILAND) CO., LTD.</a:t>
            </a:r>
            <a:r>
              <a:rPr lang="ja-JP" altLang="en-US" sz="1600" dirty="0">
                <a:solidFill>
                  <a:schemeClr val="tx1">
                    <a:lumMod val="75000"/>
                  </a:schemeClr>
                </a:solidFill>
              </a:rPr>
              <a:t>様に加工ラインの稼働管理システムをご提案する。</a:t>
            </a:r>
            <a:endParaRPr lang="en-US" altLang="ja-JP" sz="1600" dirty="0">
              <a:solidFill>
                <a:schemeClr val="tx1">
                  <a:lumMod val="75000"/>
                </a:schemeClr>
              </a:solidFill>
            </a:endParaRPr>
          </a:p>
          <a:p>
            <a:pPr marL="0" indent="0">
              <a:lnSpc>
                <a:spcPct val="100000"/>
              </a:lnSpc>
              <a:spcBef>
                <a:spcPts val="200"/>
              </a:spcBef>
              <a:buNone/>
            </a:pPr>
            <a:r>
              <a:rPr lang="ja-JP" altLang="en-US" sz="1600" dirty="0">
                <a:solidFill>
                  <a:schemeClr val="tx1">
                    <a:lumMod val="75000"/>
                  </a:schemeClr>
                </a:solidFill>
              </a:rPr>
              <a:t>運用業務をシステム化することで、</a:t>
            </a:r>
            <a:r>
              <a:rPr lang="ja-JP" altLang="en-US" sz="1600" b="1" dirty="0">
                <a:solidFill>
                  <a:schemeClr val="accent4">
                    <a:lumMod val="75000"/>
                  </a:schemeClr>
                </a:solidFill>
              </a:rPr>
              <a:t>作業効率化、作業精度</a:t>
            </a:r>
            <a:r>
              <a:rPr lang="ja-JP" altLang="en-US" sz="1600" dirty="0">
                <a:solidFill>
                  <a:schemeClr val="tx1">
                    <a:lumMod val="75000"/>
                  </a:schemeClr>
                </a:solidFill>
              </a:rPr>
              <a:t>の向上を目指す。</a:t>
            </a:r>
            <a:endParaRPr lang="en-US" altLang="ja-JP" sz="1600" dirty="0">
              <a:solidFill>
                <a:schemeClr val="tx1">
                  <a:lumMod val="75000"/>
                </a:schemeClr>
              </a:solidFill>
            </a:endParaRPr>
          </a:p>
          <a:p>
            <a:pPr marL="0" indent="0">
              <a:lnSpc>
                <a:spcPct val="100000"/>
              </a:lnSpc>
              <a:spcBef>
                <a:spcPts val="200"/>
              </a:spcBef>
              <a:buNone/>
            </a:pPr>
            <a:r>
              <a:rPr lang="ja-JP" altLang="en-US" sz="1600" dirty="0">
                <a:solidFill>
                  <a:schemeClr val="tx1">
                    <a:lumMod val="75000"/>
                  </a:schemeClr>
                </a:solidFill>
              </a:rPr>
              <a:t>稼働管理システムを導入することで、期待できる効果は下記の通り。</a:t>
            </a:r>
            <a:endParaRPr lang="en-US" altLang="ja-JP" sz="1600" dirty="0">
              <a:solidFill>
                <a:schemeClr val="tx1">
                  <a:lumMod val="75000"/>
                </a:schemeClr>
              </a:solidFill>
            </a:endParaRPr>
          </a:p>
          <a:p>
            <a:pPr marL="0" indent="0">
              <a:lnSpc>
                <a:spcPct val="100000"/>
              </a:lnSpc>
              <a:spcBef>
                <a:spcPts val="200"/>
              </a:spcBef>
              <a:buNone/>
            </a:pPr>
            <a:r>
              <a:rPr lang="en-US" altLang="ja-JP" sz="1600" dirty="0">
                <a:solidFill>
                  <a:schemeClr val="tx1"/>
                </a:solidFill>
              </a:rPr>
              <a:t>1. </a:t>
            </a:r>
            <a:r>
              <a:rPr lang="ja-JP" altLang="en-US" sz="1600" dirty="0">
                <a:solidFill>
                  <a:schemeClr val="tx1"/>
                </a:solidFill>
              </a:rPr>
              <a:t>加工ラインの</a:t>
            </a:r>
            <a:r>
              <a:rPr lang="ja-JP" altLang="en-US" sz="1600" b="1" dirty="0">
                <a:solidFill>
                  <a:schemeClr val="accent4">
                    <a:lumMod val="75000"/>
                  </a:schemeClr>
                </a:solidFill>
              </a:rPr>
              <a:t>稼働状況を可視化すること</a:t>
            </a:r>
            <a:r>
              <a:rPr lang="ja-JP" altLang="en-US" sz="1600" dirty="0">
                <a:solidFill>
                  <a:schemeClr val="tx1"/>
                </a:solidFill>
              </a:rPr>
              <a:t>ができる。</a:t>
            </a:r>
            <a:endParaRPr lang="en-US" altLang="ja-JP" sz="1600" dirty="0">
              <a:solidFill>
                <a:schemeClr val="tx1"/>
              </a:solidFill>
            </a:endParaRPr>
          </a:p>
          <a:p>
            <a:pPr marL="0" indent="0">
              <a:lnSpc>
                <a:spcPct val="100000"/>
              </a:lnSpc>
              <a:spcBef>
                <a:spcPts val="200"/>
              </a:spcBef>
              <a:buNone/>
            </a:pPr>
            <a:r>
              <a:rPr lang="en-US" altLang="ja-JP" sz="1600" dirty="0">
                <a:solidFill>
                  <a:schemeClr val="tx1"/>
                </a:solidFill>
              </a:rPr>
              <a:t>2. </a:t>
            </a:r>
            <a:r>
              <a:rPr lang="ja-JP" altLang="en-US" sz="1600" dirty="0">
                <a:solidFill>
                  <a:schemeClr val="tx1"/>
                </a:solidFill>
              </a:rPr>
              <a:t>停止要因を記録することで、</a:t>
            </a:r>
            <a:r>
              <a:rPr lang="ja-JP" altLang="en-US" sz="1600" b="1" dirty="0">
                <a:solidFill>
                  <a:schemeClr val="accent4">
                    <a:lumMod val="75000"/>
                  </a:schemeClr>
                </a:solidFill>
              </a:rPr>
              <a:t>稼働率向上のための分析に必要なデータを蓄積</a:t>
            </a:r>
            <a:r>
              <a:rPr lang="ja-JP" altLang="en-US" sz="1600" dirty="0">
                <a:solidFill>
                  <a:schemeClr val="tx1"/>
                </a:solidFill>
              </a:rPr>
              <a:t>することができる。</a:t>
            </a:r>
            <a:endParaRPr lang="en-US" altLang="ja-JP" sz="1600" dirty="0">
              <a:solidFill>
                <a:schemeClr val="tx1"/>
              </a:solidFill>
            </a:endParaRPr>
          </a:p>
          <a:p>
            <a:pPr marL="0" indent="0">
              <a:lnSpc>
                <a:spcPct val="100000"/>
              </a:lnSpc>
              <a:spcBef>
                <a:spcPts val="200"/>
              </a:spcBef>
              <a:buNone/>
            </a:pPr>
            <a:r>
              <a:rPr lang="en-US" altLang="ja-JP" sz="1600" dirty="0">
                <a:solidFill>
                  <a:schemeClr val="tx1"/>
                </a:solidFill>
              </a:rPr>
              <a:t>3.</a:t>
            </a:r>
            <a:r>
              <a:rPr lang="ja-JP" altLang="en-US" sz="1600" dirty="0">
                <a:solidFill>
                  <a:schemeClr val="tx1"/>
                </a:solidFill>
              </a:rPr>
              <a:t> 各ラインの実績情報を収集することで、</a:t>
            </a:r>
            <a:r>
              <a:rPr lang="ja-JP" altLang="en-US" sz="1600" b="1" dirty="0">
                <a:solidFill>
                  <a:schemeClr val="accent4">
                    <a:lumMod val="75000"/>
                  </a:schemeClr>
                </a:solidFill>
              </a:rPr>
              <a:t>現場作業のリアルタイムな実績収集</a:t>
            </a:r>
            <a:r>
              <a:rPr lang="ja-JP" altLang="en-US" sz="1600" dirty="0">
                <a:solidFill>
                  <a:schemeClr val="tx1"/>
                </a:solidFill>
              </a:rPr>
              <a:t>が可能となる。</a:t>
            </a:r>
            <a:endParaRPr lang="en-US" altLang="ja-JP" sz="1600" dirty="0">
              <a:solidFill>
                <a:schemeClr val="tx1"/>
              </a:solidFill>
            </a:endParaRPr>
          </a:p>
          <a:p>
            <a:pPr marL="0" indent="0">
              <a:lnSpc>
                <a:spcPct val="100000"/>
              </a:lnSpc>
              <a:spcBef>
                <a:spcPts val="200"/>
              </a:spcBef>
              <a:buNone/>
            </a:pPr>
            <a:r>
              <a:rPr lang="en-US" altLang="ja-JP" sz="1600" dirty="0">
                <a:solidFill>
                  <a:schemeClr val="tx1"/>
                </a:solidFill>
              </a:rPr>
              <a:t>4.</a:t>
            </a:r>
            <a:r>
              <a:rPr lang="ja-JP" altLang="en-US" sz="1600" dirty="0">
                <a:solidFill>
                  <a:schemeClr val="tx1"/>
                </a:solidFill>
              </a:rPr>
              <a:t> 既存</a:t>
            </a:r>
            <a:r>
              <a:rPr lang="ja-JP" altLang="en-US" sz="1600" b="1" dirty="0">
                <a:solidFill>
                  <a:schemeClr val="accent4">
                    <a:lumMod val="75000"/>
                  </a:schemeClr>
                </a:solidFill>
              </a:rPr>
              <a:t>組み立てラインの稼働管理システムと接続をすることで、一元管理が可能</a:t>
            </a:r>
            <a:r>
              <a:rPr lang="ja-JP" altLang="en-US" sz="1600" dirty="0">
                <a:solidFill>
                  <a:schemeClr val="tx1"/>
                </a:solidFill>
              </a:rPr>
              <a:t>となる。</a:t>
            </a:r>
            <a:endParaRPr lang="en-US" altLang="ja-JP" sz="1600" dirty="0">
              <a:solidFill>
                <a:schemeClr val="tx1"/>
              </a:solidFill>
            </a:endParaRPr>
          </a:p>
          <a:p>
            <a:pPr marL="0" indent="0">
              <a:lnSpc>
                <a:spcPct val="100000"/>
              </a:lnSpc>
              <a:spcBef>
                <a:spcPts val="200"/>
              </a:spcBef>
              <a:buNone/>
            </a:pPr>
            <a:r>
              <a:rPr lang="en-US" altLang="ja-JP" sz="1600" dirty="0">
                <a:solidFill>
                  <a:schemeClr val="tx1"/>
                </a:solidFill>
              </a:rPr>
              <a:t>5. </a:t>
            </a:r>
            <a:r>
              <a:rPr lang="ja-JP" altLang="en-US" sz="1600" dirty="0">
                <a:solidFill>
                  <a:schemeClr val="tx1"/>
                </a:solidFill>
              </a:rPr>
              <a:t>工程管理システムとのリンクを実施することで、</a:t>
            </a:r>
            <a:r>
              <a:rPr lang="ja-JP" altLang="en-US" sz="1600" b="1" dirty="0">
                <a:solidFill>
                  <a:schemeClr val="accent4">
                    <a:lumMod val="75000"/>
                  </a:schemeClr>
                </a:solidFill>
              </a:rPr>
              <a:t>工程間の在庫管理との連動が可能</a:t>
            </a:r>
            <a:r>
              <a:rPr lang="ja-JP" altLang="en-US" sz="1600" dirty="0">
                <a:solidFill>
                  <a:schemeClr val="tx1"/>
                </a:solidFill>
              </a:rPr>
              <a:t>となる。</a:t>
            </a:r>
            <a:endParaRPr lang="en-US" altLang="ja-JP" sz="1600" dirty="0">
              <a:solidFill>
                <a:schemeClr val="tx1"/>
              </a:solidFill>
            </a:endParaRPr>
          </a:p>
        </p:txBody>
      </p:sp>
      <p:sp>
        <p:nvSpPr>
          <p:cNvPr id="49" name="正方形/長方形 48">
            <a:extLst>
              <a:ext uri="{FF2B5EF4-FFF2-40B4-BE49-F238E27FC236}">
                <a16:creationId xmlns:a16="http://schemas.microsoft.com/office/drawing/2014/main" id="{9367050C-77CB-F706-977C-134B8EDAEDC7}"/>
              </a:ext>
            </a:extLst>
          </p:cNvPr>
          <p:cNvSpPr/>
          <p:nvPr/>
        </p:nvSpPr>
        <p:spPr>
          <a:xfrm>
            <a:off x="330006" y="3623733"/>
            <a:ext cx="11524650" cy="2662767"/>
          </a:xfrm>
          <a:prstGeom prst="rect">
            <a:avLst/>
          </a:prstGeom>
          <a:noFill/>
          <a:ln w="9525"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1" lang="ja-JP" altLang="en-US" sz="1800" b="1" i="0" u="none" strike="noStrike" kern="0" cap="none" spc="0" normalizeH="0" baseline="0" noProof="0" dirty="0">
              <a:ln>
                <a:noFill/>
              </a:ln>
              <a:solidFill>
                <a:prstClr val="black"/>
              </a:solidFill>
              <a:effectLst/>
              <a:uLnTx/>
              <a:uFillTx/>
              <a:latin typeface="Segoe UI"/>
              <a:ea typeface="メイリオ"/>
              <a:cs typeface="+mn-cs"/>
            </a:endParaRPr>
          </a:p>
        </p:txBody>
      </p:sp>
      <p:pic>
        <p:nvPicPr>
          <p:cNvPr id="2" name="図 1">
            <a:extLst>
              <a:ext uri="{FF2B5EF4-FFF2-40B4-BE49-F238E27FC236}">
                <a16:creationId xmlns:a16="http://schemas.microsoft.com/office/drawing/2014/main" id="{173D3F43-EC43-B31A-746D-D305110B0A50}"/>
              </a:ext>
            </a:extLst>
          </p:cNvPr>
          <p:cNvPicPr>
            <a:picLocks noChangeAspect="1"/>
          </p:cNvPicPr>
          <p:nvPr/>
        </p:nvPicPr>
        <p:blipFill rotWithShape="1">
          <a:blip r:embed="rId2">
            <a:extLst>
              <a:ext uri="{28A0092B-C50C-407E-A947-70E740481C1C}">
                <a14:useLocalDpi xmlns:a14="http://schemas.microsoft.com/office/drawing/2010/main" val="0"/>
              </a:ext>
            </a:extLst>
          </a:blip>
          <a:srcRect l="19407" t="25071" r="18073" b="18629"/>
          <a:stretch/>
        </p:blipFill>
        <p:spPr>
          <a:xfrm>
            <a:off x="6713583" y="5157826"/>
            <a:ext cx="1075487" cy="564701"/>
          </a:xfrm>
          <a:prstGeom prst="rect">
            <a:avLst/>
          </a:prstGeom>
        </p:spPr>
      </p:pic>
      <p:pic>
        <p:nvPicPr>
          <p:cNvPr id="11" name="図 10">
            <a:extLst>
              <a:ext uri="{FF2B5EF4-FFF2-40B4-BE49-F238E27FC236}">
                <a16:creationId xmlns:a16="http://schemas.microsoft.com/office/drawing/2014/main" id="{69FC556D-FD83-CD96-5F7C-FCA13719424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160890" y="5186310"/>
            <a:ext cx="1052078" cy="505437"/>
          </a:xfrm>
          <a:prstGeom prst="rect">
            <a:avLst/>
          </a:prstGeom>
        </p:spPr>
      </p:pic>
      <p:cxnSp>
        <p:nvCxnSpPr>
          <p:cNvPr id="12" name="コネクタ: カギ線 11">
            <a:extLst>
              <a:ext uri="{FF2B5EF4-FFF2-40B4-BE49-F238E27FC236}">
                <a16:creationId xmlns:a16="http://schemas.microsoft.com/office/drawing/2014/main" id="{002EFA33-84CF-EB76-6590-4DD775FB6AA1}"/>
              </a:ext>
            </a:extLst>
          </p:cNvPr>
          <p:cNvCxnSpPr>
            <a:cxnSpLocks/>
            <a:stCxn id="23" idx="0"/>
            <a:endCxn id="2" idx="0"/>
          </p:cNvCxnSpPr>
          <p:nvPr/>
        </p:nvCxnSpPr>
        <p:spPr>
          <a:xfrm rot="16200000" flipH="1">
            <a:off x="3828644" y="1735143"/>
            <a:ext cx="936409" cy="5908956"/>
          </a:xfrm>
          <a:prstGeom prst="bentConnector3">
            <a:avLst>
              <a:gd name="adj1" fmla="val -24412"/>
            </a:avLst>
          </a:prstGeom>
          <a:ln w="6350" cmpd="sng">
            <a:solidFill>
              <a:schemeClr val="tx1"/>
            </a:solidFill>
            <a:prstDash val="solid"/>
            <a:tailEnd type="none"/>
          </a:ln>
        </p:spPr>
        <p:style>
          <a:lnRef idx="1">
            <a:schemeClr val="accent1"/>
          </a:lnRef>
          <a:fillRef idx="0">
            <a:schemeClr val="accent1"/>
          </a:fillRef>
          <a:effectRef idx="0">
            <a:schemeClr val="accent1"/>
          </a:effectRef>
          <a:fontRef idx="minor">
            <a:schemeClr val="tx1"/>
          </a:fontRef>
        </p:style>
      </p:cxnSp>
      <p:pic>
        <p:nvPicPr>
          <p:cNvPr id="15" name="グラフィックス 14" descr="データベース">
            <a:extLst>
              <a:ext uri="{FF2B5EF4-FFF2-40B4-BE49-F238E27FC236}">
                <a16:creationId xmlns:a16="http://schemas.microsoft.com/office/drawing/2014/main" id="{DCAD5F72-906D-9715-C955-69A108270925}"/>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8623401" y="5031175"/>
            <a:ext cx="815708" cy="815708"/>
          </a:xfrm>
          <a:prstGeom prst="rect">
            <a:avLst/>
          </a:prstGeom>
        </p:spPr>
      </p:pic>
      <p:cxnSp>
        <p:nvCxnSpPr>
          <p:cNvPr id="16" name="直線コネクタ 15">
            <a:extLst>
              <a:ext uri="{FF2B5EF4-FFF2-40B4-BE49-F238E27FC236}">
                <a16:creationId xmlns:a16="http://schemas.microsoft.com/office/drawing/2014/main" id="{42A35A68-B1A8-A999-ECA6-EC1EC16F4C77}"/>
              </a:ext>
            </a:extLst>
          </p:cNvPr>
          <p:cNvCxnSpPr>
            <a:stCxn id="2" idx="3"/>
            <a:endCxn id="15" idx="1"/>
          </p:cNvCxnSpPr>
          <p:nvPr/>
        </p:nvCxnSpPr>
        <p:spPr>
          <a:xfrm flipV="1">
            <a:off x="7789070" y="5439029"/>
            <a:ext cx="834331" cy="1148"/>
          </a:xfrm>
          <a:prstGeom prst="line">
            <a:avLst/>
          </a:prstGeom>
          <a:ln w="6350" cmpd="sng">
            <a:solidFill>
              <a:schemeClr val="tx1"/>
            </a:solidFill>
            <a:prstDash val="solid"/>
            <a:tailEnd type="none"/>
          </a:ln>
        </p:spPr>
        <p:style>
          <a:lnRef idx="1">
            <a:schemeClr val="accent1"/>
          </a:lnRef>
          <a:fillRef idx="0">
            <a:schemeClr val="accent1"/>
          </a:fillRef>
          <a:effectRef idx="0">
            <a:schemeClr val="accent1"/>
          </a:effectRef>
          <a:fontRef idx="minor">
            <a:schemeClr val="tx1"/>
          </a:fontRef>
        </p:style>
      </p:cxnSp>
      <p:cxnSp>
        <p:nvCxnSpPr>
          <p:cNvPr id="17" name="直線コネクタ 16">
            <a:extLst>
              <a:ext uri="{FF2B5EF4-FFF2-40B4-BE49-F238E27FC236}">
                <a16:creationId xmlns:a16="http://schemas.microsoft.com/office/drawing/2014/main" id="{F99A2DB8-2D43-A22D-513D-61B6FDA56306}"/>
              </a:ext>
            </a:extLst>
          </p:cNvPr>
          <p:cNvCxnSpPr>
            <a:cxnSpLocks/>
            <a:stCxn id="15" idx="3"/>
            <a:endCxn id="11" idx="1"/>
          </p:cNvCxnSpPr>
          <p:nvPr/>
        </p:nvCxnSpPr>
        <p:spPr>
          <a:xfrm>
            <a:off x="9439109" y="5439029"/>
            <a:ext cx="721781" cy="0"/>
          </a:xfrm>
          <a:prstGeom prst="line">
            <a:avLst/>
          </a:prstGeom>
          <a:ln w="6350" cmpd="sng">
            <a:solidFill>
              <a:schemeClr val="tx1"/>
            </a:solidFill>
            <a:prstDash val="solid"/>
            <a:tailEnd type="none"/>
          </a:ln>
        </p:spPr>
        <p:style>
          <a:lnRef idx="1">
            <a:schemeClr val="accent1"/>
          </a:lnRef>
          <a:fillRef idx="0">
            <a:schemeClr val="accent1"/>
          </a:fillRef>
          <a:effectRef idx="0">
            <a:schemeClr val="accent1"/>
          </a:effectRef>
          <a:fontRef idx="minor">
            <a:schemeClr val="tx1"/>
          </a:fontRef>
        </p:style>
      </p:cxnSp>
      <p:sp>
        <p:nvSpPr>
          <p:cNvPr id="20" name="正方形/長方形 19">
            <a:extLst>
              <a:ext uri="{FF2B5EF4-FFF2-40B4-BE49-F238E27FC236}">
                <a16:creationId xmlns:a16="http://schemas.microsoft.com/office/drawing/2014/main" id="{C5E33CD2-A8C6-FE74-EC94-B3730AD3F647}"/>
              </a:ext>
            </a:extLst>
          </p:cNvPr>
          <p:cNvSpPr/>
          <p:nvPr/>
        </p:nvSpPr>
        <p:spPr>
          <a:xfrm>
            <a:off x="6626298" y="5857875"/>
            <a:ext cx="1260000" cy="144000"/>
          </a:xfrm>
          <a:prstGeom prst="rect">
            <a:avLst/>
          </a:prstGeom>
          <a:noFill/>
          <a:ln w="3175" cap="flat" cmpd="sng" algn="ctr">
            <a:noFill/>
            <a:prstDash val="solid"/>
          </a:ln>
          <a:effectLst/>
        </p:spPr>
        <p:txBody>
          <a:bodyPr rtlCol="0" anchor="ctr"/>
          <a:lstStyle/>
          <a:p>
            <a:pPr algn="ctr" defTabSz="914400"/>
            <a:r>
              <a:rPr kumimoji="1" lang="ja-JP" altLang="en-US" sz="900" kern="0" dirty="0"/>
              <a:t>収集ユニット</a:t>
            </a:r>
          </a:p>
        </p:txBody>
      </p:sp>
      <p:sp>
        <p:nvSpPr>
          <p:cNvPr id="21" name="正方形/長方形 20">
            <a:extLst>
              <a:ext uri="{FF2B5EF4-FFF2-40B4-BE49-F238E27FC236}">
                <a16:creationId xmlns:a16="http://schemas.microsoft.com/office/drawing/2014/main" id="{9CBB8944-4845-A692-25E9-5B9C7489A409}"/>
              </a:ext>
            </a:extLst>
          </p:cNvPr>
          <p:cNvSpPr/>
          <p:nvPr/>
        </p:nvSpPr>
        <p:spPr>
          <a:xfrm>
            <a:off x="8459684" y="5857875"/>
            <a:ext cx="1260000" cy="144000"/>
          </a:xfrm>
          <a:prstGeom prst="rect">
            <a:avLst/>
          </a:prstGeom>
          <a:noFill/>
          <a:ln w="3175" cap="flat" cmpd="sng" algn="ctr">
            <a:noFill/>
            <a:prstDash val="solid"/>
          </a:ln>
          <a:effectLst/>
        </p:spPr>
        <p:txBody>
          <a:bodyPr rtlCol="0" anchor="ctr"/>
          <a:lstStyle/>
          <a:p>
            <a:pPr algn="ctr" defTabSz="914400"/>
            <a:r>
              <a:rPr kumimoji="1" lang="ja-JP" altLang="en-US" sz="900" kern="0" dirty="0"/>
              <a:t>データベース</a:t>
            </a:r>
          </a:p>
        </p:txBody>
      </p:sp>
      <p:sp>
        <p:nvSpPr>
          <p:cNvPr id="22" name="正方形/長方形 21">
            <a:extLst>
              <a:ext uri="{FF2B5EF4-FFF2-40B4-BE49-F238E27FC236}">
                <a16:creationId xmlns:a16="http://schemas.microsoft.com/office/drawing/2014/main" id="{181EF8E2-749C-8B61-D77D-B044B4CA2C38}"/>
              </a:ext>
            </a:extLst>
          </p:cNvPr>
          <p:cNvSpPr/>
          <p:nvPr/>
        </p:nvSpPr>
        <p:spPr>
          <a:xfrm>
            <a:off x="10126019" y="5857875"/>
            <a:ext cx="1260000" cy="144000"/>
          </a:xfrm>
          <a:prstGeom prst="rect">
            <a:avLst/>
          </a:prstGeom>
          <a:noFill/>
          <a:ln w="3175" cap="flat" cmpd="sng" algn="ctr">
            <a:noFill/>
            <a:prstDash val="solid"/>
          </a:ln>
          <a:effectLst/>
        </p:spPr>
        <p:txBody>
          <a:bodyPr rtlCol="0" anchor="ctr"/>
          <a:lstStyle/>
          <a:p>
            <a:pPr algn="ctr" defTabSz="914400"/>
            <a:r>
              <a:rPr kumimoji="1" lang="ja-JP" altLang="en-US" sz="900" kern="0" dirty="0"/>
              <a:t>ダッシュボード</a:t>
            </a:r>
          </a:p>
        </p:txBody>
      </p:sp>
      <p:pic>
        <p:nvPicPr>
          <p:cNvPr id="23" name="Picture 2">
            <a:extLst>
              <a:ext uri="{FF2B5EF4-FFF2-40B4-BE49-F238E27FC236}">
                <a16:creationId xmlns:a16="http://schemas.microsoft.com/office/drawing/2014/main" id="{B9737E9D-D7ED-05BA-D12A-A0F1F5C3393B}"/>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03218" y="4221417"/>
            <a:ext cx="1678305" cy="1258729"/>
          </a:xfrm>
          <a:prstGeom prst="rect">
            <a:avLst/>
          </a:prstGeom>
        </p:spPr>
      </p:pic>
      <p:sp>
        <p:nvSpPr>
          <p:cNvPr id="39" name="正方形/長方形 38">
            <a:extLst>
              <a:ext uri="{FF2B5EF4-FFF2-40B4-BE49-F238E27FC236}">
                <a16:creationId xmlns:a16="http://schemas.microsoft.com/office/drawing/2014/main" id="{1D1C8479-0C69-4B78-8818-8B04426755C1}"/>
              </a:ext>
            </a:extLst>
          </p:cNvPr>
          <p:cNvSpPr/>
          <p:nvPr/>
        </p:nvSpPr>
        <p:spPr>
          <a:xfrm>
            <a:off x="647752" y="5812959"/>
            <a:ext cx="1392424" cy="144000"/>
          </a:xfrm>
          <a:prstGeom prst="rect">
            <a:avLst/>
          </a:prstGeom>
          <a:noFill/>
          <a:ln w="3175" cap="flat" cmpd="sng" algn="ctr">
            <a:noFill/>
            <a:prstDash val="solid"/>
          </a:ln>
          <a:effectLst/>
        </p:spPr>
        <p:txBody>
          <a:bodyPr rtlCol="0" anchor="ctr"/>
          <a:lstStyle/>
          <a:p>
            <a:pPr algn="ctr"/>
            <a:r>
              <a:rPr kumimoji="1" lang="ja-JP" altLang="en-US" sz="900" dirty="0"/>
              <a:t>カウント収集ユニット</a:t>
            </a:r>
            <a:endParaRPr kumimoji="1" lang="en-US" altLang="ja-JP" sz="900" dirty="0"/>
          </a:p>
          <a:p>
            <a:pPr algn="ctr"/>
            <a:r>
              <a:rPr kumimoji="1" lang="en-US" altLang="ja-JP" sz="900" dirty="0">
                <a:solidFill>
                  <a:schemeClr val="tx1"/>
                </a:solidFill>
              </a:rPr>
              <a:t>(</a:t>
            </a:r>
            <a:r>
              <a:rPr kumimoji="1" lang="en-US" altLang="ja-JP" sz="900" dirty="0" err="1">
                <a:solidFill>
                  <a:schemeClr val="tx1"/>
                </a:solidFill>
              </a:rPr>
              <a:t>JMST</a:t>
            </a:r>
            <a:r>
              <a:rPr kumimoji="1" lang="ja-JP" altLang="en-US" sz="900" dirty="0">
                <a:solidFill>
                  <a:schemeClr val="tx1"/>
                </a:solidFill>
              </a:rPr>
              <a:t>様既設</a:t>
            </a:r>
            <a:r>
              <a:rPr kumimoji="1" lang="en-US" altLang="ja-JP" sz="900" dirty="0">
                <a:solidFill>
                  <a:schemeClr val="tx1"/>
                </a:solidFill>
              </a:rPr>
              <a:t>)</a:t>
            </a:r>
            <a:endParaRPr kumimoji="1" lang="ja-JP" altLang="en-US" sz="900" dirty="0">
              <a:solidFill>
                <a:schemeClr val="tx1"/>
              </a:solidFill>
            </a:endParaRPr>
          </a:p>
        </p:txBody>
      </p:sp>
      <p:sp>
        <p:nvSpPr>
          <p:cNvPr id="41" name="直方体 40">
            <a:extLst>
              <a:ext uri="{FF2B5EF4-FFF2-40B4-BE49-F238E27FC236}">
                <a16:creationId xmlns:a16="http://schemas.microsoft.com/office/drawing/2014/main" id="{1407CDC3-4BFA-BFA5-39C5-B4B22B4CA6F9}"/>
              </a:ext>
            </a:extLst>
          </p:cNvPr>
          <p:cNvSpPr/>
          <p:nvPr/>
        </p:nvSpPr>
        <p:spPr>
          <a:xfrm>
            <a:off x="2606987" y="4221419"/>
            <a:ext cx="450968" cy="1494824"/>
          </a:xfrm>
          <a:prstGeom prst="cube">
            <a:avLst/>
          </a:prstGeom>
          <a:solidFill>
            <a:schemeClr val="accent3">
              <a:lumMod val="40000"/>
              <a:lumOff val="60000"/>
            </a:schemeClr>
          </a:solidFill>
          <a:ln w="12700" cap="flat" cmpd="sng" algn="ctr">
            <a:noFill/>
            <a:prstDash val="solid"/>
          </a:ln>
          <a:effectLst/>
        </p:spPr>
        <p:txBody>
          <a:bodyPr rtlCol="0" anchor="ctr"/>
          <a:lstStyle/>
          <a:p>
            <a:pPr marL="0" marR="0" indent="0" algn="ctr" defTabSz="914400" eaLnBrk="1" fontAlgn="auto" latinLnBrk="0" hangingPunct="1">
              <a:lnSpc>
                <a:spcPct val="100000"/>
              </a:lnSpc>
              <a:spcBef>
                <a:spcPts val="0"/>
              </a:spcBef>
              <a:spcAft>
                <a:spcPts val="0"/>
              </a:spcAft>
              <a:buClrTx/>
              <a:buSzTx/>
              <a:buFontTx/>
              <a:buNone/>
              <a:tabLst/>
            </a:pPr>
            <a:endParaRPr kumimoji="1" lang="ja-JP" altLang="en-US" sz="1200" b="1" i="0" u="none" strike="noStrike" kern="0" cap="none" spc="0" normalizeH="0" baseline="0" noProof="0" dirty="0">
              <a:ln>
                <a:noFill/>
              </a:ln>
              <a:solidFill>
                <a:prstClr val="white"/>
              </a:solidFill>
              <a:effectLst/>
              <a:uLnTx/>
              <a:uFillTx/>
              <a:latin typeface="Segoe UI"/>
              <a:ea typeface="メイリオ"/>
              <a:cs typeface="+mn-cs"/>
            </a:endParaRPr>
          </a:p>
        </p:txBody>
      </p:sp>
      <p:sp>
        <p:nvSpPr>
          <p:cNvPr id="45" name="楕円 44">
            <a:extLst>
              <a:ext uri="{FF2B5EF4-FFF2-40B4-BE49-F238E27FC236}">
                <a16:creationId xmlns:a16="http://schemas.microsoft.com/office/drawing/2014/main" id="{C91E4B96-1811-083C-A6E3-C1C7CDB7139A}"/>
              </a:ext>
            </a:extLst>
          </p:cNvPr>
          <p:cNvSpPr/>
          <p:nvPr/>
        </p:nvSpPr>
        <p:spPr>
          <a:xfrm>
            <a:off x="2713978" y="4388435"/>
            <a:ext cx="107156" cy="107156"/>
          </a:xfrm>
          <a:prstGeom prst="ellipse">
            <a:avLst/>
          </a:prstGeom>
          <a:solidFill>
            <a:srgbClr val="00B050"/>
          </a:solidFill>
          <a:ln w="12700" cap="flat" cmpd="sng" algn="ctr">
            <a:noFill/>
            <a:prstDash val="solid"/>
          </a:ln>
          <a:effectLst/>
        </p:spPr>
        <p:txBody>
          <a:bodyPr rtlCol="0" anchor="ctr"/>
          <a:lstStyle/>
          <a:p>
            <a:pPr marL="0" marR="0" indent="0" algn="ctr" defTabSz="914400" eaLnBrk="1" fontAlgn="auto" latinLnBrk="0" hangingPunct="1">
              <a:lnSpc>
                <a:spcPct val="100000"/>
              </a:lnSpc>
              <a:spcBef>
                <a:spcPts val="0"/>
              </a:spcBef>
              <a:spcAft>
                <a:spcPts val="0"/>
              </a:spcAft>
              <a:buClrTx/>
              <a:buSzTx/>
              <a:buFontTx/>
              <a:buNone/>
              <a:tabLst/>
            </a:pPr>
            <a:endParaRPr kumimoji="1" lang="ja-JP" altLang="en-US" sz="1200" b="1" i="0" u="none" strike="noStrike" kern="0" cap="none" spc="0" normalizeH="0" baseline="0" noProof="0" dirty="0">
              <a:ln>
                <a:noFill/>
              </a:ln>
              <a:solidFill>
                <a:prstClr val="white"/>
              </a:solidFill>
              <a:effectLst/>
              <a:uLnTx/>
              <a:uFillTx/>
              <a:latin typeface="Segoe UI"/>
              <a:ea typeface="メイリオ"/>
              <a:cs typeface="+mn-cs"/>
            </a:endParaRPr>
          </a:p>
        </p:txBody>
      </p:sp>
      <p:sp>
        <p:nvSpPr>
          <p:cNvPr id="51" name="楕円 50">
            <a:extLst>
              <a:ext uri="{FF2B5EF4-FFF2-40B4-BE49-F238E27FC236}">
                <a16:creationId xmlns:a16="http://schemas.microsoft.com/office/drawing/2014/main" id="{58C042B1-9484-6CC4-36FE-3E39129C7BF4}"/>
              </a:ext>
            </a:extLst>
          </p:cNvPr>
          <p:cNvSpPr/>
          <p:nvPr/>
        </p:nvSpPr>
        <p:spPr>
          <a:xfrm>
            <a:off x="2713978" y="4515272"/>
            <a:ext cx="107156" cy="107156"/>
          </a:xfrm>
          <a:prstGeom prst="ellipse">
            <a:avLst/>
          </a:prstGeom>
          <a:solidFill>
            <a:srgbClr val="FF0000"/>
          </a:solidFill>
          <a:ln w="12700" cap="flat" cmpd="sng" algn="ctr">
            <a:noFill/>
            <a:prstDash val="solid"/>
          </a:ln>
          <a:effectLst/>
        </p:spPr>
        <p:txBody>
          <a:bodyPr rtlCol="0" anchor="ctr"/>
          <a:lstStyle/>
          <a:p>
            <a:pPr marL="0" marR="0" indent="0" algn="ctr" defTabSz="914400" eaLnBrk="1" fontAlgn="auto" latinLnBrk="0" hangingPunct="1">
              <a:lnSpc>
                <a:spcPct val="100000"/>
              </a:lnSpc>
              <a:spcBef>
                <a:spcPts val="0"/>
              </a:spcBef>
              <a:spcAft>
                <a:spcPts val="0"/>
              </a:spcAft>
              <a:buClrTx/>
              <a:buSzTx/>
              <a:buFontTx/>
              <a:buNone/>
              <a:tabLst/>
            </a:pPr>
            <a:endParaRPr kumimoji="1" lang="ja-JP" altLang="en-US" sz="1200" b="1" i="0" u="none" strike="noStrike" kern="0" cap="none" spc="0" normalizeH="0" baseline="0" noProof="0" dirty="0">
              <a:ln>
                <a:noFill/>
              </a:ln>
              <a:solidFill>
                <a:prstClr val="white"/>
              </a:solidFill>
              <a:effectLst/>
              <a:uLnTx/>
              <a:uFillTx/>
              <a:latin typeface="Segoe UI"/>
              <a:ea typeface="メイリオ"/>
              <a:cs typeface="+mn-cs"/>
            </a:endParaRPr>
          </a:p>
        </p:txBody>
      </p:sp>
      <p:sp>
        <p:nvSpPr>
          <p:cNvPr id="54" name="楕円 53">
            <a:extLst>
              <a:ext uri="{FF2B5EF4-FFF2-40B4-BE49-F238E27FC236}">
                <a16:creationId xmlns:a16="http://schemas.microsoft.com/office/drawing/2014/main" id="{D617A783-5CD6-B956-E5C1-45AE69F09771}"/>
              </a:ext>
            </a:extLst>
          </p:cNvPr>
          <p:cNvSpPr/>
          <p:nvPr/>
        </p:nvSpPr>
        <p:spPr>
          <a:xfrm>
            <a:off x="2715782" y="4648824"/>
            <a:ext cx="107156" cy="107156"/>
          </a:xfrm>
          <a:prstGeom prst="ellipse">
            <a:avLst/>
          </a:prstGeom>
          <a:solidFill>
            <a:srgbClr val="FF0000"/>
          </a:solidFill>
          <a:ln w="12700" cap="flat" cmpd="sng" algn="ctr">
            <a:noFill/>
            <a:prstDash val="solid"/>
          </a:ln>
          <a:effectLst/>
        </p:spPr>
        <p:txBody>
          <a:bodyPr rtlCol="0" anchor="ctr"/>
          <a:lstStyle/>
          <a:p>
            <a:pPr marL="0" marR="0" indent="0" algn="ctr" defTabSz="914400" eaLnBrk="1" fontAlgn="auto" latinLnBrk="0" hangingPunct="1">
              <a:lnSpc>
                <a:spcPct val="100000"/>
              </a:lnSpc>
              <a:spcBef>
                <a:spcPts val="0"/>
              </a:spcBef>
              <a:spcAft>
                <a:spcPts val="0"/>
              </a:spcAft>
              <a:buClrTx/>
              <a:buSzTx/>
              <a:buFontTx/>
              <a:buNone/>
              <a:tabLst/>
            </a:pPr>
            <a:endParaRPr kumimoji="1" lang="ja-JP" altLang="en-US" sz="1200" b="1" i="0" u="none" strike="noStrike" kern="0" cap="none" spc="0" normalizeH="0" baseline="0" noProof="0" dirty="0">
              <a:ln>
                <a:noFill/>
              </a:ln>
              <a:solidFill>
                <a:prstClr val="white"/>
              </a:solidFill>
              <a:effectLst/>
              <a:uLnTx/>
              <a:uFillTx/>
              <a:latin typeface="Segoe UI"/>
              <a:ea typeface="メイリオ"/>
              <a:cs typeface="+mn-cs"/>
            </a:endParaRPr>
          </a:p>
        </p:txBody>
      </p:sp>
      <p:sp>
        <p:nvSpPr>
          <p:cNvPr id="57" name="楕円 56">
            <a:extLst>
              <a:ext uri="{FF2B5EF4-FFF2-40B4-BE49-F238E27FC236}">
                <a16:creationId xmlns:a16="http://schemas.microsoft.com/office/drawing/2014/main" id="{7E7CE85F-6BD9-A306-0C63-10C9CF6973B4}"/>
              </a:ext>
            </a:extLst>
          </p:cNvPr>
          <p:cNvSpPr/>
          <p:nvPr/>
        </p:nvSpPr>
        <p:spPr>
          <a:xfrm>
            <a:off x="2715782" y="4775661"/>
            <a:ext cx="107156" cy="107156"/>
          </a:xfrm>
          <a:prstGeom prst="ellipse">
            <a:avLst/>
          </a:prstGeom>
          <a:solidFill>
            <a:srgbClr val="FF0000"/>
          </a:solidFill>
          <a:ln w="12700" cap="flat" cmpd="sng" algn="ctr">
            <a:noFill/>
            <a:prstDash val="solid"/>
          </a:ln>
          <a:effectLst/>
        </p:spPr>
        <p:txBody>
          <a:bodyPr rtlCol="0" anchor="ctr"/>
          <a:lstStyle/>
          <a:p>
            <a:pPr marL="0" marR="0" indent="0" algn="ctr" defTabSz="914400" eaLnBrk="1" fontAlgn="auto" latinLnBrk="0" hangingPunct="1">
              <a:lnSpc>
                <a:spcPct val="100000"/>
              </a:lnSpc>
              <a:spcBef>
                <a:spcPts val="0"/>
              </a:spcBef>
              <a:spcAft>
                <a:spcPts val="0"/>
              </a:spcAft>
              <a:buClrTx/>
              <a:buSzTx/>
              <a:buFontTx/>
              <a:buNone/>
              <a:tabLst/>
            </a:pPr>
            <a:endParaRPr kumimoji="1" lang="ja-JP" altLang="en-US" sz="1200" b="1" i="0" u="none" strike="noStrike" kern="0" cap="none" spc="0" normalizeH="0" baseline="0" noProof="0" dirty="0">
              <a:ln>
                <a:noFill/>
              </a:ln>
              <a:solidFill>
                <a:prstClr val="white"/>
              </a:solidFill>
              <a:effectLst/>
              <a:uLnTx/>
              <a:uFillTx/>
              <a:latin typeface="Segoe UI"/>
              <a:ea typeface="メイリオ"/>
              <a:cs typeface="+mn-cs"/>
            </a:endParaRPr>
          </a:p>
        </p:txBody>
      </p:sp>
      <p:sp>
        <p:nvSpPr>
          <p:cNvPr id="59" name="楕円 58">
            <a:extLst>
              <a:ext uri="{FF2B5EF4-FFF2-40B4-BE49-F238E27FC236}">
                <a16:creationId xmlns:a16="http://schemas.microsoft.com/office/drawing/2014/main" id="{9EA07C2B-536D-A494-660D-BF87A4585A8A}"/>
              </a:ext>
            </a:extLst>
          </p:cNvPr>
          <p:cNvSpPr/>
          <p:nvPr/>
        </p:nvSpPr>
        <p:spPr>
          <a:xfrm>
            <a:off x="2713978" y="4902498"/>
            <a:ext cx="107156" cy="107156"/>
          </a:xfrm>
          <a:prstGeom prst="ellipse">
            <a:avLst/>
          </a:prstGeom>
          <a:solidFill>
            <a:srgbClr val="FF0000"/>
          </a:solidFill>
          <a:ln w="12700" cap="flat" cmpd="sng" algn="ctr">
            <a:noFill/>
            <a:prstDash val="solid"/>
          </a:ln>
          <a:effectLst/>
        </p:spPr>
        <p:txBody>
          <a:bodyPr rtlCol="0" anchor="ctr"/>
          <a:lstStyle/>
          <a:p>
            <a:pPr marL="0" marR="0" indent="0" algn="ctr" defTabSz="914400" eaLnBrk="1" fontAlgn="auto" latinLnBrk="0" hangingPunct="1">
              <a:lnSpc>
                <a:spcPct val="100000"/>
              </a:lnSpc>
              <a:spcBef>
                <a:spcPts val="0"/>
              </a:spcBef>
              <a:spcAft>
                <a:spcPts val="0"/>
              </a:spcAft>
              <a:buClrTx/>
              <a:buSzTx/>
              <a:buFontTx/>
              <a:buNone/>
              <a:tabLst/>
            </a:pPr>
            <a:endParaRPr kumimoji="1" lang="ja-JP" altLang="en-US" sz="1200" b="1" i="0" u="none" strike="noStrike" kern="0" cap="none" spc="0" normalizeH="0" baseline="0" noProof="0" dirty="0">
              <a:ln>
                <a:noFill/>
              </a:ln>
              <a:solidFill>
                <a:prstClr val="white"/>
              </a:solidFill>
              <a:effectLst/>
              <a:uLnTx/>
              <a:uFillTx/>
              <a:latin typeface="Segoe UI"/>
              <a:ea typeface="メイリオ"/>
              <a:cs typeface="+mn-cs"/>
            </a:endParaRPr>
          </a:p>
        </p:txBody>
      </p:sp>
      <p:sp>
        <p:nvSpPr>
          <p:cNvPr id="60" name="楕円 59">
            <a:extLst>
              <a:ext uri="{FF2B5EF4-FFF2-40B4-BE49-F238E27FC236}">
                <a16:creationId xmlns:a16="http://schemas.microsoft.com/office/drawing/2014/main" id="{F4EA1533-916E-FA75-1704-FEAFAA48E2BE}"/>
              </a:ext>
            </a:extLst>
          </p:cNvPr>
          <p:cNvSpPr/>
          <p:nvPr/>
        </p:nvSpPr>
        <p:spPr>
          <a:xfrm>
            <a:off x="2713978" y="5029335"/>
            <a:ext cx="107156" cy="107156"/>
          </a:xfrm>
          <a:prstGeom prst="ellipse">
            <a:avLst/>
          </a:prstGeom>
          <a:solidFill>
            <a:srgbClr val="FF0000"/>
          </a:solidFill>
          <a:ln w="12700" cap="flat" cmpd="sng" algn="ctr">
            <a:noFill/>
            <a:prstDash val="solid"/>
          </a:ln>
          <a:effectLst/>
        </p:spPr>
        <p:txBody>
          <a:bodyPr rtlCol="0" anchor="ctr"/>
          <a:lstStyle/>
          <a:p>
            <a:pPr marL="0" marR="0" indent="0" algn="ctr" defTabSz="914400" eaLnBrk="1" fontAlgn="auto" latinLnBrk="0" hangingPunct="1">
              <a:lnSpc>
                <a:spcPct val="100000"/>
              </a:lnSpc>
              <a:spcBef>
                <a:spcPts val="0"/>
              </a:spcBef>
              <a:spcAft>
                <a:spcPts val="0"/>
              </a:spcAft>
              <a:buClrTx/>
              <a:buSzTx/>
              <a:buFontTx/>
              <a:buNone/>
              <a:tabLst/>
            </a:pPr>
            <a:endParaRPr kumimoji="1" lang="ja-JP" altLang="en-US" sz="1200" b="1" i="0" u="none" strike="noStrike" kern="0" cap="none" spc="0" normalizeH="0" baseline="0" noProof="0" dirty="0">
              <a:ln>
                <a:noFill/>
              </a:ln>
              <a:solidFill>
                <a:prstClr val="white"/>
              </a:solidFill>
              <a:effectLst/>
              <a:uLnTx/>
              <a:uFillTx/>
              <a:latin typeface="Segoe UI"/>
              <a:ea typeface="メイリオ"/>
              <a:cs typeface="+mn-cs"/>
            </a:endParaRPr>
          </a:p>
        </p:txBody>
      </p:sp>
      <p:sp>
        <p:nvSpPr>
          <p:cNvPr id="65" name="楕円 64">
            <a:extLst>
              <a:ext uri="{FF2B5EF4-FFF2-40B4-BE49-F238E27FC236}">
                <a16:creationId xmlns:a16="http://schemas.microsoft.com/office/drawing/2014/main" id="{65B51418-EB27-8BF8-2A83-739720B42B8C}"/>
              </a:ext>
            </a:extLst>
          </p:cNvPr>
          <p:cNvSpPr/>
          <p:nvPr/>
        </p:nvSpPr>
        <p:spPr>
          <a:xfrm>
            <a:off x="2713978" y="5167676"/>
            <a:ext cx="107156" cy="107156"/>
          </a:xfrm>
          <a:prstGeom prst="ellipse">
            <a:avLst/>
          </a:prstGeom>
          <a:solidFill>
            <a:srgbClr val="FF0000"/>
          </a:solidFill>
          <a:ln w="12700" cap="flat" cmpd="sng" algn="ctr">
            <a:noFill/>
            <a:prstDash val="solid"/>
          </a:ln>
          <a:effectLst/>
        </p:spPr>
        <p:txBody>
          <a:bodyPr rtlCol="0" anchor="ctr"/>
          <a:lstStyle/>
          <a:p>
            <a:pPr marL="0" marR="0" indent="0" algn="ctr" defTabSz="914400" eaLnBrk="1" fontAlgn="auto" latinLnBrk="0" hangingPunct="1">
              <a:lnSpc>
                <a:spcPct val="100000"/>
              </a:lnSpc>
              <a:spcBef>
                <a:spcPts val="0"/>
              </a:spcBef>
              <a:spcAft>
                <a:spcPts val="0"/>
              </a:spcAft>
              <a:buClrTx/>
              <a:buSzTx/>
              <a:buFontTx/>
              <a:buNone/>
              <a:tabLst/>
            </a:pPr>
            <a:endParaRPr kumimoji="1" lang="ja-JP" altLang="en-US" sz="1200" b="1" i="0" u="none" strike="noStrike" kern="0" cap="none" spc="0" normalizeH="0" baseline="0" noProof="0" dirty="0">
              <a:ln>
                <a:noFill/>
              </a:ln>
              <a:solidFill>
                <a:prstClr val="white"/>
              </a:solidFill>
              <a:effectLst/>
              <a:uLnTx/>
              <a:uFillTx/>
              <a:latin typeface="Segoe UI"/>
              <a:ea typeface="メイリオ"/>
              <a:cs typeface="+mn-cs"/>
            </a:endParaRPr>
          </a:p>
        </p:txBody>
      </p:sp>
      <p:sp>
        <p:nvSpPr>
          <p:cNvPr id="66" name="楕円 65">
            <a:extLst>
              <a:ext uri="{FF2B5EF4-FFF2-40B4-BE49-F238E27FC236}">
                <a16:creationId xmlns:a16="http://schemas.microsoft.com/office/drawing/2014/main" id="{A0915820-4D3C-E1FF-8065-4C6EBFEE1524}"/>
              </a:ext>
            </a:extLst>
          </p:cNvPr>
          <p:cNvSpPr/>
          <p:nvPr/>
        </p:nvSpPr>
        <p:spPr>
          <a:xfrm>
            <a:off x="2713978" y="5294513"/>
            <a:ext cx="107156" cy="107156"/>
          </a:xfrm>
          <a:prstGeom prst="ellipse">
            <a:avLst/>
          </a:prstGeom>
          <a:solidFill>
            <a:srgbClr val="FF0000"/>
          </a:solidFill>
          <a:ln w="12700" cap="flat" cmpd="sng" algn="ctr">
            <a:noFill/>
            <a:prstDash val="solid"/>
          </a:ln>
          <a:effectLst/>
        </p:spPr>
        <p:txBody>
          <a:bodyPr rtlCol="0" anchor="ctr"/>
          <a:lstStyle/>
          <a:p>
            <a:pPr marL="0" marR="0" indent="0" algn="ctr" defTabSz="914400" eaLnBrk="1" fontAlgn="auto" latinLnBrk="0" hangingPunct="1">
              <a:lnSpc>
                <a:spcPct val="100000"/>
              </a:lnSpc>
              <a:spcBef>
                <a:spcPts val="0"/>
              </a:spcBef>
              <a:spcAft>
                <a:spcPts val="0"/>
              </a:spcAft>
              <a:buClrTx/>
              <a:buSzTx/>
              <a:buFontTx/>
              <a:buNone/>
              <a:tabLst/>
            </a:pPr>
            <a:endParaRPr kumimoji="1" lang="ja-JP" altLang="en-US" sz="1200" b="1" i="0" u="none" strike="noStrike" kern="0" cap="none" spc="0" normalizeH="0" baseline="0" noProof="0" dirty="0">
              <a:ln>
                <a:noFill/>
              </a:ln>
              <a:solidFill>
                <a:prstClr val="white"/>
              </a:solidFill>
              <a:effectLst/>
              <a:uLnTx/>
              <a:uFillTx/>
              <a:latin typeface="Segoe UI"/>
              <a:ea typeface="メイリオ"/>
              <a:cs typeface="+mn-cs"/>
            </a:endParaRPr>
          </a:p>
        </p:txBody>
      </p:sp>
      <p:sp>
        <p:nvSpPr>
          <p:cNvPr id="68" name="楕円 67">
            <a:extLst>
              <a:ext uri="{FF2B5EF4-FFF2-40B4-BE49-F238E27FC236}">
                <a16:creationId xmlns:a16="http://schemas.microsoft.com/office/drawing/2014/main" id="{158C4EC9-5A7B-D47A-BB09-336BF0ADD1BB}"/>
              </a:ext>
            </a:extLst>
          </p:cNvPr>
          <p:cNvSpPr/>
          <p:nvPr/>
        </p:nvSpPr>
        <p:spPr>
          <a:xfrm>
            <a:off x="2713978" y="5429950"/>
            <a:ext cx="107156" cy="107156"/>
          </a:xfrm>
          <a:prstGeom prst="ellipse">
            <a:avLst/>
          </a:prstGeom>
          <a:solidFill>
            <a:srgbClr val="FF0000"/>
          </a:solidFill>
          <a:ln w="12700" cap="flat" cmpd="sng" algn="ctr">
            <a:noFill/>
            <a:prstDash val="solid"/>
          </a:ln>
          <a:effectLst/>
        </p:spPr>
        <p:txBody>
          <a:bodyPr rtlCol="0" anchor="ctr"/>
          <a:lstStyle/>
          <a:p>
            <a:pPr marL="0" marR="0" indent="0" algn="ctr" defTabSz="914400" eaLnBrk="1" fontAlgn="auto" latinLnBrk="0" hangingPunct="1">
              <a:lnSpc>
                <a:spcPct val="100000"/>
              </a:lnSpc>
              <a:spcBef>
                <a:spcPts val="0"/>
              </a:spcBef>
              <a:spcAft>
                <a:spcPts val="0"/>
              </a:spcAft>
              <a:buClrTx/>
              <a:buSzTx/>
              <a:buFontTx/>
              <a:buNone/>
              <a:tabLst/>
            </a:pPr>
            <a:endParaRPr kumimoji="1" lang="ja-JP" altLang="en-US" sz="1200" b="1" i="0" u="none" strike="noStrike" kern="0" cap="none" spc="0" normalizeH="0" baseline="0" noProof="0" dirty="0">
              <a:ln>
                <a:noFill/>
              </a:ln>
              <a:solidFill>
                <a:prstClr val="white"/>
              </a:solidFill>
              <a:effectLst/>
              <a:uLnTx/>
              <a:uFillTx/>
              <a:latin typeface="Segoe UI"/>
              <a:ea typeface="メイリオ"/>
              <a:cs typeface="+mn-cs"/>
            </a:endParaRPr>
          </a:p>
        </p:txBody>
      </p:sp>
      <p:sp>
        <p:nvSpPr>
          <p:cNvPr id="69" name="楕円 68">
            <a:extLst>
              <a:ext uri="{FF2B5EF4-FFF2-40B4-BE49-F238E27FC236}">
                <a16:creationId xmlns:a16="http://schemas.microsoft.com/office/drawing/2014/main" id="{8D44B288-E701-9A1B-4BA7-45E96D1F2B8C}"/>
              </a:ext>
            </a:extLst>
          </p:cNvPr>
          <p:cNvSpPr/>
          <p:nvPr/>
        </p:nvSpPr>
        <p:spPr>
          <a:xfrm>
            <a:off x="2713978" y="5556787"/>
            <a:ext cx="107156" cy="107156"/>
          </a:xfrm>
          <a:prstGeom prst="ellipse">
            <a:avLst/>
          </a:prstGeom>
          <a:solidFill>
            <a:srgbClr val="00B050"/>
          </a:solidFill>
          <a:ln w="12700" cap="flat" cmpd="sng" algn="ctr">
            <a:noFill/>
            <a:prstDash val="solid"/>
          </a:ln>
          <a:effectLst/>
        </p:spPr>
        <p:txBody>
          <a:bodyPr rtlCol="0" anchor="ctr"/>
          <a:lstStyle/>
          <a:p>
            <a:pPr marL="0" marR="0" indent="0" algn="ctr" defTabSz="914400" eaLnBrk="1" fontAlgn="auto" latinLnBrk="0" hangingPunct="1">
              <a:lnSpc>
                <a:spcPct val="100000"/>
              </a:lnSpc>
              <a:spcBef>
                <a:spcPts val="0"/>
              </a:spcBef>
              <a:spcAft>
                <a:spcPts val="0"/>
              </a:spcAft>
              <a:buClrTx/>
              <a:buSzTx/>
              <a:buFontTx/>
              <a:buNone/>
              <a:tabLst/>
            </a:pPr>
            <a:endParaRPr kumimoji="1" lang="ja-JP" altLang="en-US" sz="1200" b="1" i="0" u="none" strike="noStrike" kern="0" cap="none" spc="0" normalizeH="0" baseline="0" noProof="0" dirty="0">
              <a:ln>
                <a:noFill/>
              </a:ln>
              <a:solidFill>
                <a:prstClr val="white"/>
              </a:solidFill>
              <a:effectLst/>
              <a:uLnTx/>
              <a:uFillTx/>
              <a:latin typeface="Segoe UI"/>
              <a:ea typeface="メイリオ"/>
              <a:cs typeface="+mn-cs"/>
            </a:endParaRPr>
          </a:p>
        </p:txBody>
      </p:sp>
      <p:cxnSp>
        <p:nvCxnSpPr>
          <p:cNvPr id="70" name="コネクタ: カギ線 69">
            <a:extLst>
              <a:ext uri="{FF2B5EF4-FFF2-40B4-BE49-F238E27FC236}">
                <a16:creationId xmlns:a16="http://schemas.microsoft.com/office/drawing/2014/main" id="{6198CF9D-DB15-B658-525F-9A668F53E551}"/>
              </a:ext>
            </a:extLst>
          </p:cNvPr>
          <p:cNvCxnSpPr>
            <a:cxnSpLocks/>
            <a:stCxn id="41" idx="0"/>
            <a:endCxn id="2" idx="0"/>
          </p:cNvCxnSpPr>
          <p:nvPr/>
        </p:nvCxnSpPr>
        <p:spPr>
          <a:xfrm rot="16200000" flipH="1">
            <a:off x="4601880" y="2508380"/>
            <a:ext cx="936407" cy="4362485"/>
          </a:xfrm>
          <a:prstGeom prst="bentConnector3">
            <a:avLst>
              <a:gd name="adj1" fmla="val -24412"/>
            </a:avLst>
          </a:prstGeom>
          <a:ln w="6350" cmpd="sng">
            <a:solidFill>
              <a:schemeClr val="tx1"/>
            </a:solidFill>
            <a:prstDash val="solid"/>
            <a:tailEnd type="none"/>
          </a:ln>
        </p:spPr>
        <p:style>
          <a:lnRef idx="1">
            <a:schemeClr val="accent1"/>
          </a:lnRef>
          <a:fillRef idx="0">
            <a:schemeClr val="accent1"/>
          </a:fillRef>
          <a:effectRef idx="0">
            <a:schemeClr val="accent1"/>
          </a:effectRef>
          <a:fontRef idx="minor">
            <a:schemeClr val="tx1"/>
          </a:fontRef>
        </p:style>
      </p:cxnSp>
      <p:sp>
        <p:nvSpPr>
          <p:cNvPr id="76" name="正方形/長方形 75">
            <a:extLst>
              <a:ext uri="{FF2B5EF4-FFF2-40B4-BE49-F238E27FC236}">
                <a16:creationId xmlns:a16="http://schemas.microsoft.com/office/drawing/2014/main" id="{93530C7F-8591-1B76-276E-DB1E8B8920F6}"/>
              </a:ext>
            </a:extLst>
          </p:cNvPr>
          <p:cNvSpPr/>
          <p:nvPr/>
        </p:nvSpPr>
        <p:spPr>
          <a:xfrm>
            <a:off x="2071344" y="5797035"/>
            <a:ext cx="1392424" cy="144000"/>
          </a:xfrm>
          <a:prstGeom prst="rect">
            <a:avLst/>
          </a:prstGeom>
          <a:noFill/>
          <a:ln w="3175" cap="flat" cmpd="sng" algn="ctr">
            <a:noFill/>
            <a:prstDash val="solid"/>
          </a:ln>
          <a:effectLst/>
        </p:spPr>
        <p:txBody>
          <a:bodyPr rtlCol="0" anchor="ctr"/>
          <a:lstStyle/>
          <a:p>
            <a:pPr algn="ctr"/>
            <a:r>
              <a:rPr kumimoji="1" lang="ja-JP" altLang="en-US" sz="900" dirty="0"/>
              <a:t>要因入力</a:t>
            </a:r>
            <a:endParaRPr kumimoji="1" lang="ja-JP" altLang="en-US" sz="900" dirty="0">
              <a:solidFill>
                <a:schemeClr val="tx1"/>
              </a:solidFill>
            </a:endParaRPr>
          </a:p>
        </p:txBody>
      </p:sp>
      <p:pic>
        <p:nvPicPr>
          <p:cNvPr id="96" name="図 95">
            <a:extLst>
              <a:ext uri="{FF2B5EF4-FFF2-40B4-BE49-F238E27FC236}">
                <a16:creationId xmlns:a16="http://schemas.microsoft.com/office/drawing/2014/main" id="{90A20945-A63C-6FC3-C571-4C21D93D374C}"/>
              </a:ext>
            </a:extLst>
          </p:cNvPr>
          <p:cNvPicPr>
            <a:picLocks noChangeAspect="1"/>
          </p:cNvPicPr>
          <p:nvPr/>
        </p:nvPicPr>
        <p:blipFill>
          <a:blip r:embed="rId7"/>
          <a:stretch>
            <a:fillRect/>
          </a:stretch>
        </p:blipFill>
        <p:spPr>
          <a:xfrm>
            <a:off x="3375778" y="4174164"/>
            <a:ext cx="2627652" cy="1449983"/>
          </a:xfrm>
          <a:prstGeom prst="rect">
            <a:avLst/>
          </a:prstGeom>
        </p:spPr>
      </p:pic>
      <p:sp>
        <p:nvSpPr>
          <p:cNvPr id="97" name="正方形/長方形 96">
            <a:extLst>
              <a:ext uri="{FF2B5EF4-FFF2-40B4-BE49-F238E27FC236}">
                <a16:creationId xmlns:a16="http://schemas.microsoft.com/office/drawing/2014/main" id="{50D8BC4C-3B84-747E-04E0-6C914C503256}"/>
              </a:ext>
            </a:extLst>
          </p:cNvPr>
          <p:cNvSpPr/>
          <p:nvPr/>
        </p:nvSpPr>
        <p:spPr>
          <a:xfrm>
            <a:off x="4047088" y="5797035"/>
            <a:ext cx="1392424" cy="144000"/>
          </a:xfrm>
          <a:prstGeom prst="rect">
            <a:avLst/>
          </a:prstGeom>
          <a:noFill/>
          <a:ln w="3175" cap="flat" cmpd="sng" algn="ctr">
            <a:noFill/>
            <a:prstDash val="solid"/>
          </a:ln>
          <a:effectLst/>
        </p:spPr>
        <p:txBody>
          <a:bodyPr rtlCol="0" anchor="ctr"/>
          <a:lstStyle/>
          <a:p>
            <a:pPr algn="ctr"/>
            <a:r>
              <a:rPr kumimoji="1" lang="ja-JP" altLang="en-US" sz="900" dirty="0"/>
              <a:t>作業ライン</a:t>
            </a:r>
            <a:r>
              <a:rPr kumimoji="1" lang="ja-JP" altLang="en-US" sz="900" dirty="0">
                <a:solidFill>
                  <a:schemeClr val="tx1"/>
                </a:solidFill>
              </a:rPr>
              <a:t>表示板</a:t>
            </a:r>
          </a:p>
        </p:txBody>
      </p:sp>
      <p:cxnSp>
        <p:nvCxnSpPr>
          <p:cNvPr id="100" name="コネクタ: カギ線 99">
            <a:extLst>
              <a:ext uri="{FF2B5EF4-FFF2-40B4-BE49-F238E27FC236}">
                <a16:creationId xmlns:a16="http://schemas.microsoft.com/office/drawing/2014/main" id="{814CE70F-5A88-2970-A178-AA7F127178BB}"/>
              </a:ext>
            </a:extLst>
          </p:cNvPr>
          <p:cNvCxnSpPr>
            <a:cxnSpLocks/>
            <a:stCxn id="97" idx="2"/>
            <a:endCxn id="21" idx="2"/>
          </p:cNvCxnSpPr>
          <p:nvPr/>
        </p:nvCxnSpPr>
        <p:spPr>
          <a:xfrm rot="16200000" flipH="1">
            <a:off x="6886072" y="3798263"/>
            <a:ext cx="60840" cy="4346384"/>
          </a:xfrm>
          <a:prstGeom prst="bentConnector3">
            <a:avLst>
              <a:gd name="adj1" fmla="val 475740"/>
            </a:avLst>
          </a:prstGeom>
          <a:ln w="6350" cmpd="sng">
            <a:solidFill>
              <a:schemeClr val="tx1"/>
            </a:solidFill>
            <a:prstDash val="solid"/>
            <a:tailEnd type="none"/>
          </a:ln>
        </p:spPr>
        <p:style>
          <a:lnRef idx="1">
            <a:schemeClr val="accent1"/>
          </a:lnRef>
          <a:fillRef idx="0">
            <a:schemeClr val="accent1"/>
          </a:fillRef>
          <a:effectRef idx="0">
            <a:schemeClr val="accent1"/>
          </a:effectRef>
          <a:fontRef idx="minor">
            <a:schemeClr val="tx1"/>
          </a:fontRef>
        </p:style>
      </p:cxnSp>
      <p:sp>
        <p:nvSpPr>
          <p:cNvPr id="104" name="正方形/長方形 103">
            <a:extLst>
              <a:ext uri="{FF2B5EF4-FFF2-40B4-BE49-F238E27FC236}">
                <a16:creationId xmlns:a16="http://schemas.microsoft.com/office/drawing/2014/main" id="{F2B5EFC1-F101-2B81-208F-BD48730AA187}"/>
              </a:ext>
            </a:extLst>
          </p:cNvPr>
          <p:cNvSpPr/>
          <p:nvPr/>
        </p:nvSpPr>
        <p:spPr>
          <a:xfrm>
            <a:off x="409909" y="3834097"/>
            <a:ext cx="2779343" cy="2242038"/>
          </a:xfrm>
          <a:prstGeom prst="rect">
            <a:avLst/>
          </a:prstGeom>
          <a:noFill/>
          <a:ln w="12700" cap="flat" cmpd="sng" algn="ctr">
            <a:solidFill>
              <a:schemeClr val="tx1"/>
            </a:solidFill>
            <a:prstDash val="dash"/>
          </a:ln>
          <a:effectLst/>
        </p:spPr>
        <p:txBody>
          <a:bodyPr rtlCol="0" anchor="ctr"/>
          <a:lstStyle/>
          <a:p>
            <a:pPr marL="0" marR="0" indent="0" algn="ctr" defTabSz="914400" eaLnBrk="1" fontAlgn="auto" latinLnBrk="0" hangingPunct="1">
              <a:lnSpc>
                <a:spcPct val="100000"/>
              </a:lnSpc>
              <a:spcBef>
                <a:spcPts val="0"/>
              </a:spcBef>
              <a:spcAft>
                <a:spcPts val="0"/>
              </a:spcAft>
              <a:buClrTx/>
              <a:buSzTx/>
              <a:buFontTx/>
              <a:buNone/>
              <a:tabLst/>
            </a:pPr>
            <a:endParaRPr kumimoji="1" lang="ja-JP" altLang="en-US" sz="1200" b="1" i="0" u="none" strike="noStrike" kern="0" cap="none" spc="0" normalizeH="0" baseline="0" noProof="0" dirty="0">
              <a:ln>
                <a:noFill/>
              </a:ln>
              <a:solidFill>
                <a:prstClr val="white"/>
              </a:solidFill>
              <a:effectLst/>
              <a:uLnTx/>
              <a:uFillTx/>
              <a:latin typeface="Segoe UI"/>
              <a:ea typeface="メイリオ"/>
              <a:cs typeface="+mn-cs"/>
            </a:endParaRPr>
          </a:p>
        </p:txBody>
      </p:sp>
      <p:sp>
        <p:nvSpPr>
          <p:cNvPr id="105" name="正方形/長方形 104">
            <a:extLst>
              <a:ext uri="{FF2B5EF4-FFF2-40B4-BE49-F238E27FC236}">
                <a16:creationId xmlns:a16="http://schemas.microsoft.com/office/drawing/2014/main" id="{B8D861F3-596A-D1C4-1FE6-AB12B563902F}"/>
              </a:ext>
            </a:extLst>
          </p:cNvPr>
          <p:cNvSpPr/>
          <p:nvPr/>
        </p:nvSpPr>
        <p:spPr>
          <a:xfrm>
            <a:off x="2347472" y="5971421"/>
            <a:ext cx="1025855" cy="250409"/>
          </a:xfrm>
          <a:prstGeom prst="rect">
            <a:avLst/>
          </a:prstGeom>
          <a:solidFill>
            <a:schemeClr val="tx2"/>
          </a:solidFill>
          <a:ln w="12700" cap="flat" cmpd="sng" algn="ctr">
            <a:noFill/>
            <a:prstDash val="solid"/>
          </a:ln>
          <a:effectLst/>
        </p:spPr>
        <p:txBody>
          <a:bodyPr rtlCol="0" anchor="ctr"/>
          <a:lstStyle/>
          <a:p>
            <a:pPr marL="0" marR="0" indent="0" algn="ctr" defTabSz="914400" eaLnBrk="1" fontAlgn="auto" latinLnBrk="0" hangingPunct="1">
              <a:lnSpc>
                <a:spcPct val="100000"/>
              </a:lnSpc>
              <a:spcBef>
                <a:spcPts val="0"/>
              </a:spcBef>
              <a:spcAft>
                <a:spcPts val="0"/>
              </a:spcAft>
              <a:buClrTx/>
              <a:buSzTx/>
              <a:buFontTx/>
              <a:buNone/>
              <a:tabLst/>
            </a:pPr>
            <a:r>
              <a:rPr kumimoji="1" lang="en-US" altLang="ja-JP" sz="1200" i="0" u="none" strike="noStrike" kern="0" cap="none" spc="0" normalizeH="0" baseline="0" noProof="0" dirty="0">
                <a:ln>
                  <a:noFill/>
                </a:ln>
                <a:solidFill>
                  <a:prstClr val="white"/>
                </a:solidFill>
                <a:effectLst/>
                <a:uLnTx/>
                <a:uFillTx/>
                <a:latin typeface="Segoe UI"/>
                <a:ea typeface="メイリオ"/>
                <a:cs typeface="+mn-cs"/>
              </a:rPr>
              <a:t>49 sets</a:t>
            </a:r>
            <a:endParaRPr kumimoji="1" lang="ja-JP" altLang="en-US" sz="1200" i="0" u="none" strike="noStrike" kern="0" cap="none" spc="0" normalizeH="0" baseline="0" noProof="0" dirty="0">
              <a:ln>
                <a:noFill/>
              </a:ln>
              <a:solidFill>
                <a:prstClr val="white"/>
              </a:solidFill>
              <a:effectLst/>
              <a:uLnTx/>
              <a:uFillTx/>
              <a:latin typeface="Segoe UI"/>
              <a:ea typeface="メイリオ"/>
              <a:cs typeface="+mn-cs"/>
            </a:endParaRPr>
          </a:p>
        </p:txBody>
      </p:sp>
      <p:sp>
        <p:nvSpPr>
          <p:cNvPr id="106" name="正方形/長方形 105">
            <a:extLst>
              <a:ext uri="{FF2B5EF4-FFF2-40B4-BE49-F238E27FC236}">
                <a16:creationId xmlns:a16="http://schemas.microsoft.com/office/drawing/2014/main" id="{85CB4174-FE0E-3C1D-921B-D153FE15E53E}"/>
              </a:ext>
            </a:extLst>
          </p:cNvPr>
          <p:cNvSpPr/>
          <p:nvPr/>
        </p:nvSpPr>
        <p:spPr>
          <a:xfrm>
            <a:off x="3368827" y="3834097"/>
            <a:ext cx="2779343" cy="2242038"/>
          </a:xfrm>
          <a:prstGeom prst="rect">
            <a:avLst/>
          </a:prstGeom>
          <a:noFill/>
          <a:ln w="12700" cap="flat" cmpd="sng" algn="ctr">
            <a:solidFill>
              <a:schemeClr val="tx1"/>
            </a:solidFill>
            <a:prstDash val="dash"/>
          </a:ln>
          <a:effectLst/>
        </p:spPr>
        <p:txBody>
          <a:bodyPr rtlCol="0" anchor="ctr"/>
          <a:lstStyle/>
          <a:p>
            <a:pPr marL="0" marR="0" indent="0" algn="ctr" defTabSz="914400" eaLnBrk="1" fontAlgn="auto" latinLnBrk="0" hangingPunct="1">
              <a:lnSpc>
                <a:spcPct val="100000"/>
              </a:lnSpc>
              <a:spcBef>
                <a:spcPts val="0"/>
              </a:spcBef>
              <a:spcAft>
                <a:spcPts val="0"/>
              </a:spcAft>
              <a:buClrTx/>
              <a:buSzTx/>
              <a:buFontTx/>
              <a:buNone/>
              <a:tabLst/>
            </a:pPr>
            <a:endParaRPr kumimoji="1" lang="ja-JP" altLang="en-US" sz="1200" b="1" i="0" u="none" strike="noStrike" kern="0" cap="none" spc="0" normalizeH="0" baseline="0" noProof="0" dirty="0">
              <a:ln>
                <a:noFill/>
              </a:ln>
              <a:solidFill>
                <a:prstClr val="white"/>
              </a:solidFill>
              <a:effectLst/>
              <a:uLnTx/>
              <a:uFillTx/>
              <a:latin typeface="Segoe UI"/>
              <a:ea typeface="メイリオ"/>
              <a:cs typeface="+mn-cs"/>
            </a:endParaRPr>
          </a:p>
        </p:txBody>
      </p:sp>
      <p:sp>
        <p:nvSpPr>
          <p:cNvPr id="107" name="正方形/長方形 106">
            <a:extLst>
              <a:ext uri="{FF2B5EF4-FFF2-40B4-BE49-F238E27FC236}">
                <a16:creationId xmlns:a16="http://schemas.microsoft.com/office/drawing/2014/main" id="{CF287C57-535E-643F-5B7B-027131B057A4}"/>
              </a:ext>
            </a:extLst>
          </p:cNvPr>
          <p:cNvSpPr/>
          <p:nvPr/>
        </p:nvSpPr>
        <p:spPr>
          <a:xfrm>
            <a:off x="5306390" y="5971421"/>
            <a:ext cx="1025855" cy="250409"/>
          </a:xfrm>
          <a:prstGeom prst="rect">
            <a:avLst/>
          </a:prstGeom>
          <a:solidFill>
            <a:schemeClr val="tx2"/>
          </a:solidFill>
          <a:ln w="12700" cap="flat" cmpd="sng" algn="ctr">
            <a:noFill/>
            <a:prstDash val="solid"/>
          </a:ln>
          <a:effectLst/>
        </p:spPr>
        <p:txBody>
          <a:bodyPr rtlCol="0" anchor="ctr"/>
          <a:lstStyle/>
          <a:p>
            <a:pPr marL="0" marR="0" indent="0" algn="ctr" defTabSz="914400" eaLnBrk="1" fontAlgn="auto" latinLnBrk="0" hangingPunct="1">
              <a:lnSpc>
                <a:spcPct val="100000"/>
              </a:lnSpc>
              <a:spcBef>
                <a:spcPts val="0"/>
              </a:spcBef>
              <a:spcAft>
                <a:spcPts val="0"/>
              </a:spcAft>
              <a:buClrTx/>
              <a:buSzTx/>
              <a:buFontTx/>
              <a:buNone/>
              <a:tabLst/>
            </a:pPr>
            <a:r>
              <a:rPr kumimoji="1" lang="en-US" altLang="ja-JP" sz="1200" kern="0" dirty="0">
                <a:solidFill>
                  <a:prstClr val="white"/>
                </a:solidFill>
                <a:latin typeface="Segoe UI"/>
                <a:ea typeface="メイリオ"/>
              </a:rPr>
              <a:t>30</a:t>
            </a:r>
            <a:r>
              <a:rPr kumimoji="1" lang="en-US" altLang="ja-JP" sz="1200" i="0" u="none" strike="noStrike" kern="0" cap="none" spc="0" normalizeH="0" baseline="0" noProof="0" dirty="0">
                <a:ln>
                  <a:noFill/>
                </a:ln>
                <a:solidFill>
                  <a:prstClr val="white"/>
                </a:solidFill>
                <a:effectLst/>
                <a:uLnTx/>
                <a:uFillTx/>
                <a:latin typeface="Segoe UI"/>
                <a:ea typeface="メイリオ"/>
                <a:cs typeface="+mn-cs"/>
              </a:rPr>
              <a:t> sets</a:t>
            </a:r>
            <a:endParaRPr kumimoji="1" lang="ja-JP" altLang="en-US" sz="1200" i="0" u="none" strike="noStrike" kern="0" cap="none" spc="0" normalizeH="0" baseline="0" noProof="0" dirty="0">
              <a:ln>
                <a:noFill/>
              </a:ln>
              <a:solidFill>
                <a:prstClr val="white"/>
              </a:solidFill>
              <a:effectLst/>
              <a:uLnTx/>
              <a:uFillTx/>
              <a:latin typeface="Segoe UI"/>
              <a:ea typeface="メイリオ"/>
              <a:cs typeface="+mn-cs"/>
            </a:endParaRPr>
          </a:p>
        </p:txBody>
      </p:sp>
      <p:pic>
        <p:nvPicPr>
          <p:cNvPr id="109" name="図 108">
            <a:extLst>
              <a:ext uri="{FF2B5EF4-FFF2-40B4-BE49-F238E27FC236}">
                <a16:creationId xmlns:a16="http://schemas.microsoft.com/office/drawing/2014/main" id="{9B01A783-7DE4-07D5-B16C-F8F8AAD9D648}"/>
              </a:ext>
            </a:extLst>
          </p:cNvPr>
          <p:cNvPicPr>
            <a:picLocks noChangeAspect="1"/>
          </p:cNvPicPr>
          <p:nvPr/>
        </p:nvPicPr>
        <p:blipFill>
          <a:blip r:embed="rId8"/>
          <a:stretch>
            <a:fillRect/>
          </a:stretch>
        </p:blipFill>
        <p:spPr>
          <a:xfrm>
            <a:off x="7945124" y="3832283"/>
            <a:ext cx="1089247" cy="904212"/>
          </a:xfrm>
          <a:prstGeom prst="rect">
            <a:avLst/>
          </a:prstGeom>
        </p:spPr>
      </p:pic>
      <p:sp>
        <p:nvSpPr>
          <p:cNvPr id="113" name="正方形/長方形 112">
            <a:extLst>
              <a:ext uri="{FF2B5EF4-FFF2-40B4-BE49-F238E27FC236}">
                <a16:creationId xmlns:a16="http://schemas.microsoft.com/office/drawing/2014/main" id="{ED732CE6-F99A-83BF-4C1E-32EF8711A19C}"/>
              </a:ext>
            </a:extLst>
          </p:cNvPr>
          <p:cNvSpPr/>
          <p:nvPr/>
        </p:nvSpPr>
        <p:spPr>
          <a:xfrm>
            <a:off x="7799973" y="4805577"/>
            <a:ext cx="1459792" cy="144000"/>
          </a:xfrm>
          <a:prstGeom prst="rect">
            <a:avLst/>
          </a:prstGeom>
          <a:noFill/>
          <a:ln w="3175" cap="flat" cmpd="sng" algn="ctr">
            <a:noFill/>
            <a:prstDash val="solid"/>
          </a:ln>
          <a:effectLst/>
        </p:spPr>
        <p:txBody>
          <a:bodyPr rtlCol="0" anchor="ctr"/>
          <a:lstStyle/>
          <a:p>
            <a:pPr algn="ctr" defTabSz="914400"/>
            <a:r>
              <a:rPr kumimoji="1" lang="ja-JP" altLang="en-US" sz="900" kern="0" dirty="0"/>
              <a:t>組立稼働管理システム</a:t>
            </a:r>
          </a:p>
        </p:txBody>
      </p:sp>
      <p:sp>
        <p:nvSpPr>
          <p:cNvPr id="114" name="正方形/長方形 113">
            <a:extLst>
              <a:ext uri="{FF2B5EF4-FFF2-40B4-BE49-F238E27FC236}">
                <a16:creationId xmlns:a16="http://schemas.microsoft.com/office/drawing/2014/main" id="{48C263DA-7E89-2774-2287-D37382F6ECD6}"/>
              </a:ext>
            </a:extLst>
          </p:cNvPr>
          <p:cNvSpPr/>
          <p:nvPr/>
        </p:nvSpPr>
        <p:spPr>
          <a:xfrm>
            <a:off x="7733136" y="3758023"/>
            <a:ext cx="1459792" cy="1262160"/>
          </a:xfrm>
          <a:prstGeom prst="rect">
            <a:avLst/>
          </a:prstGeom>
          <a:noFill/>
          <a:ln w="12700" cap="flat" cmpd="sng" algn="ctr">
            <a:solidFill>
              <a:schemeClr val="tx1"/>
            </a:solidFill>
            <a:prstDash val="dash"/>
          </a:ln>
          <a:effectLst/>
        </p:spPr>
        <p:txBody>
          <a:bodyPr rtlCol="0" anchor="ctr"/>
          <a:lstStyle/>
          <a:p>
            <a:pPr marL="0" marR="0" indent="0" algn="ctr" defTabSz="914400" eaLnBrk="1" fontAlgn="auto" latinLnBrk="0" hangingPunct="1">
              <a:lnSpc>
                <a:spcPct val="100000"/>
              </a:lnSpc>
              <a:spcBef>
                <a:spcPts val="0"/>
              </a:spcBef>
              <a:spcAft>
                <a:spcPts val="0"/>
              </a:spcAft>
              <a:buClrTx/>
              <a:buSzTx/>
              <a:buFontTx/>
              <a:buNone/>
              <a:tabLst/>
            </a:pPr>
            <a:endParaRPr kumimoji="1" lang="ja-JP" altLang="en-US" sz="1200" b="1" i="0" u="none" strike="noStrike" kern="0" cap="none" spc="0" normalizeH="0" baseline="0" noProof="0" dirty="0">
              <a:ln>
                <a:noFill/>
              </a:ln>
              <a:solidFill>
                <a:prstClr val="white"/>
              </a:solidFill>
              <a:effectLst/>
              <a:uLnTx/>
              <a:uFillTx/>
              <a:latin typeface="Segoe UI"/>
              <a:ea typeface="メイリオ"/>
              <a:cs typeface="+mn-cs"/>
            </a:endParaRPr>
          </a:p>
        </p:txBody>
      </p:sp>
      <p:cxnSp>
        <p:nvCxnSpPr>
          <p:cNvPr id="115" name="コネクタ: カギ線 114">
            <a:extLst>
              <a:ext uri="{FF2B5EF4-FFF2-40B4-BE49-F238E27FC236}">
                <a16:creationId xmlns:a16="http://schemas.microsoft.com/office/drawing/2014/main" id="{B2D0AFBF-2C3B-A189-A422-28CAA5ED9070}"/>
              </a:ext>
            </a:extLst>
          </p:cNvPr>
          <p:cNvCxnSpPr>
            <a:cxnSpLocks/>
            <a:stCxn id="114" idx="1"/>
            <a:endCxn id="2" idx="0"/>
          </p:cNvCxnSpPr>
          <p:nvPr/>
        </p:nvCxnSpPr>
        <p:spPr>
          <a:xfrm rot="10800000" flipV="1">
            <a:off x="7251328" y="4389102"/>
            <a:ext cx="481809" cy="768723"/>
          </a:xfrm>
          <a:prstGeom prst="bentConnector2">
            <a:avLst/>
          </a:prstGeom>
          <a:ln w="6350" cmpd="sng">
            <a:solidFill>
              <a:schemeClr val="tx1"/>
            </a:solidFill>
            <a:prstDash val="solid"/>
            <a:tailEnd type="none"/>
          </a:ln>
        </p:spPr>
        <p:style>
          <a:lnRef idx="1">
            <a:schemeClr val="accent1"/>
          </a:lnRef>
          <a:fillRef idx="0">
            <a:schemeClr val="accent1"/>
          </a:fillRef>
          <a:effectRef idx="0">
            <a:schemeClr val="accent1"/>
          </a:effectRef>
          <a:fontRef idx="minor">
            <a:schemeClr val="tx1"/>
          </a:fontRef>
        </p:style>
      </p:cxnSp>
      <p:sp>
        <p:nvSpPr>
          <p:cNvPr id="119" name="正方形/長方形 118">
            <a:extLst>
              <a:ext uri="{FF2B5EF4-FFF2-40B4-BE49-F238E27FC236}">
                <a16:creationId xmlns:a16="http://schemas.microsoft.com/office/drawing/2014/main" id="{2B53078B-51AE-49E6-6E3C-910AAA332FE4}"/>
              </a:ext>
            </a:extLst>
          </p:cNvPr>
          <p:cNvSpPr/>
          <p:nvPr/>
        </p:nvSpPr>
        <p:spPr>
          <a:xfrm>
            <a:off x="9788022" y="4797893"/>
            <a:ext cx="1900759" cy="144000"/>
          </a:xfrm>
          <a:prstGeom prst="rect">
            <a:avLst/>
          </a:prstGeom>
          <a:noFill/>
          <a:ln w="3175" cap="flat" cmpd="sng" algn="ctr">
            <a:noFill/>
            <a:prstDash val="solid"/>
          </a:ln>
          <a:effectLst/>
        </p:spPr>
        <p:txBody>
          <a:bodyPr rtlCol="0" anchor="ctr"/>
          <a:lstStyle/>
          <a:p>
            <a:pPr algn="ctr" defTabSz="914400"/>
            <a:r>
              <a:rPr kumimoji="1" lang="ja-JP" altLang="en-US" sz="900" kern="0" dirty="0"/>
              <a:t>工程管理システム </a:t>
            </a:r>
            <a:endParaRPr kumimoji="1" lang="en-US" altLang="ja-JP" sz="900" kern="0" dirty="0"/>
          </a:p>
          <a:p>
            <a:pPr algn="ctr" defTabSz="914400"/>
            <a:r>
              <a:rPr kumimoji="1" lang="en-US" altLang="ja-JP" sz="900" kern="0" dirty="0"/>
              <a:t>*</a:t>
            </a:r>
            <a:r>
              <a:rPr kumimoji="1" lang="ja-JP" altLang="en-US" sz="900" kern="0" dirty="0"/>
              <a:t>別途ご提案</a:t>
            </a:r>
          </a:p>
        </p:txBody>
      </p:sp>
      <p:sp>
        <p:nvSpPr>
          <p:cNvPr id="120" name="正方形/長方形 119">
            <a:extLst>
              <a:ext uri="{FF2B5EF4-FFF2-40B4-BE49-F238E27FC236}">
                <a16:creationId xmlns:a16="http://schemas.microsoft.com/office/drawing/2014/main" id="{237D1D9F-64D4-087D-4E5D-97DB33AC40C4}"/>
              </a:ext>
            </a:extLst>
          </p:cNvPr>
          <p:cNvSpPr/>
          <p:nvPr/>
        </p:nvSpPr>
        <p:spPr>
          <a:xfrm>
            <a:off x="9721185" y="3750339"/>
            <a:ext cx="2060905" cy="1262160"/>
          </a:xfrm>
          <a:prstGeom prst="rect">
            <a:avLst/>
          </a:prstGeom>
          <a:noFill/>
          <a:ln w="12700" cap="flat" cmpd="sng" algn="ctr">
            <a:solidFill>
              <a:schemeClr val="tx1"/>
            </a:solidFill>
            <a:prstDash val="dash"/>
          </a:ln>
          <a:effectLst/>
        </p:spPr>
        <p:txBody>
          <a:bodyPr rtlCol="0" anchor="ctr"/>
          <a:lstStyle/>
          <a:p>
            <a:pPr marL="0" marR="0" indent="0" algn="ctr" defTabSz="914400" eaLnBrk="1" fontAlgn="auto" latinLnBrk="0" hangingPunct="1">
              <a:lnSpc>
                <a:spcPct val="100000"/>
              </a:lnSpc>
              <a:spcBef>
                <a:spcPts val="0"/>
              </a:spcBef>
              <a:spcAft>
                <a:spcPts val="0"/>
              </a:spcAft>
              <a:buClrTx/>
              <a:buSzTx/>
              <a:buFontTx/>
              <a:buNone/>
              <a:tabLst/>
            </a:pPr>
            <a:endParaRPr kumimoji="1" lang="ja-JP" altLang="en-US" sz="1200" b="1" i="0" u="none" strike="noStrike" kern="0" cap="none" spc="0" normalizeH="0" baseline="0" noProof="0" dirty="0">
              <a:ln>
                <a:noFill/>
              </a:ln>
              <a:solidFill>
                <a:prstClr val="white"/>
              </a:solidFill>
              <a:effectLst/>
              <a:uLnTx/>
              <a:uFillTx/>
              <a:latin typeface="Segoe UI"/>
              <a:ea typeface="メイリオ"/>
              <a:cs typeface="+mn-cs"/>
            </a:endParaRPr>
          </a:p>
        </p:txBody>
      </p:sp>
      <p:pic>
        <p:nvPicPr>
          <p:cNvPr id="150" name="図 149">
            <a:extLst>
              <a:ext uri="{FF2B5EF4-FFF2-40B4-BE49-F238E27FC236}">
                <a16:creationId xmlns:a16="http://schemas.microsoft.com/office/drawing/2014/main" id="{E13653C1-D357-D0F9-A984-21DBDBB4AFBA}"/>
              </a:ext>
            </a:extLst>
          </p:cNvPr>
          <p:cNvPicPr>
            <a:picLocks noChangeAspect="1"/>
          </p:cNvPicPr>
          <p:nvPr/>
        </p:nvPicPr>
        <p:blipFill>
          <a:blip r:embed="rId9"/>
          <a:stretch>
            <a:fillRect/>
          </a:stretch>
        </p:blipFill>
        <p:spPr>
          <a:xfrm>
            <a:off x="9765401" y="4071117"/>
            <a:ext cx="1983903" cy="426544"/>
          </a:xfrm>
          <a:prstGeom prst="rect">
            <a:avLst/>
          </a:prstGeom>
        </p:spPr>
      </p:pic>
      <p:cxnSp>
        <p:nvCxnSpPr>
          <p:cNvPr id="151" name="コネクタ: カギ線 150">
            <a:extLst>
              <a:ext uri="{FF2B5EF4-FFF2-40B4-BE49-F238E27FC236}">
                <a16:creationId xmlns:a16="http://schemas.microsoft.com/office/drawing/2014/main" id="{B19E0A22-C252-C2E2-F99C-4D858777753C}"/>
              </a:ext>
            </a:extLst>
          </p:cNvPr>
          <p:cNvCxnSpPr>
            <a:cxnSpLocks/>
            <a:stCxn id="120" idx="1"/>
            <a:endCxn id="15" idx="3"/>
          </p:cNvCxnSpPr>
          <p:nvPr/>
        </p:nvCxnSpPr>
        <p:spPr>
          <a:xfrm rot="10800000" flipV="1">
            <a:off x="9439109" y="4381419"/>
            <a:ext cx="282076" cy="1057610"/>
          </a:xfrm>
          <a:prstGeom prst="bentConnector3">
            <a:avLst>
              <a:gd name="adj1" fmla="val 50000"/>
            </a:avLst>
          </a:prstGeom>
          <a:ln w="6350" cmpd="sng">
            <a:solidFill>
              <a:schemeClr val="tx1"/>
            </a:solidFill>
            <a:prstDash val="solid"/>
            <a:tailEnd type="non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5656354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フッター プレースホルダー 3">
            <a:extLst>
              <a:ext uri="{FF2B5EF4-FFF2-40B4-BE49-F238E27FC236}">
                <a16:creationId xmlns:a16="http://schemas.microsoft.com/office/drawing/2014/main" id="{61450EA6-AE1E-4921-A165-4638507DD3EF}"/>
              </a:ext>
            </a:extLst>
          </p:cNvPr>
          <p:cNvSpPr>
            <a:spLocks noGrp="1"/>
          </p:cNvSpPr>
          <p:nvPr>
            <p:ph type="ftr" sz="quarter" idx="11"/>
          </p:nvPr>
        </p:nvSpPr>
        <p:spPr/>
        <p:txBody>
          <a:bodyPr/>
          <a:lstStyle/>
          <a:p>
            <a:r>
              <a:rPr kumimoji="1" lang="en-US" altLang="ja-JP" sz="1200" dirty="0"/>
              <a:t>Copyright© TOMAS TECH CORPORATION. All rights reserved.</a:t>
            </a:r>
            <a:endParaRPr kumimoji="1" lang="ja-JP" altLang="en-US" sz="1200" dirty="0"/>
          </a:p>
        </p:txBody>
      </p:sp>
      <p:sp>
        <p:nvSpPr>
          <p:cNvPr id="5" name="スライド番号プレースホルダー 4">
            <a:extLst>
              <a:ext uri="{FF2B5EF4-FFF2-40B4-BE49-F238E27FC236}">
                <a16:creationId xmlns:a16="http://schemas.microsoft.com/office/drawing/2014/main" id="{E0DA0276-1D5F-45EF-AC15-6FD7C20CAAAD}"/>
              </a:ext>
            </a:extLst>
          </p:cNvPr>
          <p:cNvSpPr>
            <a:spLocks noGrp="1"/>
          </p:cNvSpPr>
          <p:nvPr>
            <p:ph type="sldNum" sz="quarter" idx="12"/>
          </p:nvPr>
        </p:nvSpPr>
        <p:spPr/>
        <p:txBody>
          <a:bodyPr/>
          <a:lstStyle/>
          <a:p>
            <a:fld id="{99C34D28-DE79-4B28-8B5E-B753BBC87275}" type="slidenum">
              <a:rPr kumimoji="1" lang="ja-JP" altLang="en-US" smtClean="0"/>
              <a:t>18</a:t>
            </a:fld>
            <a:endParaRPr kumimoji="1" lang="ja-JP" altLang="en-US"/>
          </a:p>
        </p:txBody>
      </p:sp>
      <p:sp>
        <p:nvSpPr>
          <p:cNvPr id="18" name="タイトル 1">
            <a:extLst>
              <a:ext uri="{FF2B5EF4-FFF2-40B4-BE49-F238E27FC236}">
                <a16:creationId xmlns:a16="http://schemas.microsoft.com/office/drawing/2014/main" id="{21284F11-5BA2-4086-836C-5BC3D1DE8748}"/>
              </a:ext>
            </a:extLst>
          </p:cNvPr>
          <p:cNvSpPr txBox="1">
            <a:spLocks/>
          </p:cNvSpPr>
          <p:nvPr/>
        </p:nvSpPr>
        <p:spPr>
          <a:xfrm>
            <a:off x="3020" y="78104"/>
            <a:ext cx="12188979" cy="666750"/>
          </a:xfrm>
          <a:prstGeom prst="rect">
            <a:avLst/>
          </a:prstGeom>
          <a:noFill/>
        </p:spPr>
        <p:txBody>
          <a:bodyPr vert="horz" lIns="91440" tIns="45720" rIns="91440" bIns="45720" rtlCol="0" anchor="b">
            <a:normAutofit/>
          </a:bodyPr>
          <a:lstStyle>
            <a:lvl1pPr algn="l" defTabSz="914400" rtl="0" eaLnBrk="1" latinLnBrk="0" hangingPunct="1">
              <a:lnSpc>
                <a:spcPct val="85000"/>
              </a:lnSpc>
              <a:spcBef>
                <a:spcPct val="0"/>
              </a:spcBef>
              <a:buNone/>
              <a:defRPr kumimoji="1" sz="4800" kern="1200" spc="-50" baseline="0">
                <a:solidFill>
                  <a:schemeClr val="tx1">
                    <a:lumMod val="75000"/>
                    <a:lumOff val="25000"/>
                  </a:schemeClr>
                </a:solidFill>
                <a:latin typeface="+mj-lt"/>
                <a:ea typeface="+mj-ea"/>
                <a:cs typeface="+mj-cs"/>
              </a:defRPr>
            </a:lvl1pPr>
          </a:lstStyle>
          <a:p>
            <a:r>
              <a:rPr lang="ja-JP" altLang="en-US" sz="3200" dirty="0">
                <a:solidFill>
                  <a:schemeClr val="tx1">
                    <a:lumMod val="75000"/>
                  </a:schemeClr>
                </a:solidFill>
              </a:rPr>
              <a:t>┃システム導入により得られるメリット</a:t>
            </a:r>
          </a:p>
        </p:txBody>
      </p:sp>
      <p:sp>
        <p:nvSpPr>
          <p:cNvPr id="2" name="正方形/長方形 1">
            <a:extLst>
              <a:ext uri="{FF2B5EF4-FFF2-40B4-BE49-F238E27FC236}">
                <a16:creationId xmlns:a16="http://schemas.microsoft.com/office/drawing/2014/main" id="{E740C56E-52D7-725E-6558-00296C7D3C9C}"/>
              </a:ext>
            </a:extLst>
          </p:cNvPr>
          <p:cNvSpPr/>
          <p:nvPr/>
        </p:nvSpPr>
        <p:spPr>
          <a:xfrm>
            <a:off x="426200" y="1326469"/>
            <a:ext cx="5653023" cy="2332151"/>
          </a:xfrm>
          <a:prstGeom prst="rect">
            <a:avLst/>
          </a:prstGeom>
          <a:noFill/>
          <a:ln>
            <a:solidFill>
              <a:srgbClr val="000000"/>
            </a:solidFill>
          </a:ln>
        </p:spPr>
        <p:txBody>
          <a:bodyPr lIns="45719" rIns="45719" rtlCol="0" anchor="ctr"/>
          <a:lstStyle/>
          <a:p>
            <a:pPr algn="l"/>
            <a:endParaRPr kumimoji="1" lang="ja-JP" altLang="en-US" sz="1400" dirty="0"/>
          </a:p>
        </p:txBody>
      </p:sp>
      <p:sp>
        <p:nvSpPr>
          <p:cNvPr id="3" name="正方形/長方形 2">
            <a:extLst>
              <a:ext uri="{FF2B5EF4-FFF2-40B4-BE49-F238E27FC236}">
                <a16:creationId xmlns:a16="http://schemas.microsoft.com/office/drawing/2014/main" id="{D5057078-101F-4F16-1A0B-85FE71D42861}"/>
              </a:ext>
            </a:extLst>
          </p:cNvPr>
          <p:cNvSpPr/>
          <p:nvPr/>
        </p:nvSpPr>
        <p:spPr>
          <a:xfrm>
            <a:off x="326702" y="1124017"/>
            <a:ext cx="2359146" cy="360632"/>
          </a:xfrm>
          <a:prstGeom prst="rect">
            <a:avLst/>
          </a:prstGeom>
          <a:solidFill>
            <a:schemeClr val="tx2"/>
          </a:solidFill>
          <a:ln>
            <a:solidFill>
              <a:schemeClr val="tx2"/>
            </a:solidFill>
          </a:ln>
        </p:spPr>
        <p:txBody>
          <a:bodyPr lIns="45719" rIns="45719" rtlCol="0" anchor="ctr"/>
          <a:lstStyle/>
          <a:p>
            <a:pPr algn="ctr"/>
            <a:r>
              <a:rPr kumimoji="1" lang="en-US" altLang="ja-JP" sz="1100" dirty="0">
                <a:solidFill>
                  <a:schemeClr val="bg1"/>
                </a:solidFill>
              </a:rPr>
              <a:t>1. </a:t>
            </a:r>
            <a:r>
              <a:rPr kumimoji="1" lang="ja-JP" altLang="en-US" sz="1100" dirty="0">
                <a:solidFill>
                  <a:schemeClr val="bg1"/>
                </a:solidFill>
              </a:rPr>
              <a:t>データ収集</a:t>
            </a:r>
          </a:p>
        </p:txBody>
      </p:sp>
      <p:sp>
        <p:nvSpPr>
          <p:cNvPr id="7" name="正方形/長方形 6">
            <a:extLst>
              <a:ext uri="{FF2B5EF4-FFF2-40B4-BE49-F238E27FC236}">
                <a16:creationId xmlns:a16="http://schemas.microsoft.com/office/drawing/2014/main" id="{2F808D45-7C1B-7EBD-1669-77B5724B1EB5}"/>
              </a:ext>
            </a:extLst>
          </p:cNvPr>
          <p:cNvSpPr/>
          <p:nvPr/>
        </p:nvSpPr>
        <p:spPr>
          <a:xfrm>
            <a:off x="426209" y="1484648"/>
            <a:ext cx="5653013" cy="754438"/>
          </a:xfrm>
          <a:prstGeom prst="rect">
            <a:avLst/>
          </a:prstGeom>
          <a:noFill/>
          <a:ln>
            <a:noFill/>
          </a:ln>
        </p:spPr>
        <p:txBody>
          <a:bodyPr lIns="45719" rIns="45719" rtlCol="0" anchor="t"/>
          <a:lstStyle/>
          <a:p>
            <a:r>
              <a:rPr kumimoji="1" lang="ja-JP" altLang="en-US" sz="1100" dirty="0"/>
              <a:t>設備・プロセスの見識をもとに、データを選定して収集をします。</a:t>
            </a:r>
            <a:endParaRPr kumimoji="1" lang="en-US" altLang="ja-JP" sz="1100" dirty="0"/>
          </a:p>
          <a:p>
            <a:r>
              <a:rPr kumimoji="1" lang="ja-JP" altLang="en-US" sz="1100" dirty="0"/>
              <a:t>エンジニアの豊富な経験・知見に基づき現場課題の解決に必要なデータを収集して、蓄積をします。</a:t>
            </a:r>
          </a:p>
        </p:txBody>
      </p:sp>
      <p:sp>
        <p:nvSpPr>
          <p:cNvPr id="36" name="正方形/長方形 35">
            <a:extLst>
              <a:ext uri="{FF2B5EF4-FFF2-40B4-BE49-F238E27FC236}">
                <a16:creationId xmlns:a16="http://schemas.microsoft.com/office/drawing/2014/main" id="{9E404FB1-79AC-6B20-C97A-842258BF2785}"/>
              </a:ext>
            </a:extLst>
          </p:cNvPr>
          <p:cNvSpPr/>
          <p:nvPr/>
        </p:nvSpPr>
        <p:spPr>
          <a:xfrm>
            <a:off x="6319570" y="1326469"/>
            <a:ext cx="5653023" cy="2332151"/>
          </a:xfrm>
          <a:prstGeom prst="rect">
            <a:avLst/>
          </a:prstGeom>
          <a:noFill/>
          <a:ln>
            <a:solidFill>
              <a:srgbClr val="000000"/>
            </a:solidFill>
          </a:ln>
        </p:spPr>
        <p:txBody>
          <a:bodyPr lIns="45719" rIns="45719" rtlCol="0" anchor="ctr"/>
          <a:lstStyle/>
          <a:p>
            <a:pPr algn="l"/>
            <a:endParaRPr kumimoji="1" lang="ja-JP" altLang="en-US" sz="1400" dirty="0"/>
          </a:p>
        </p:txBody>
      </p:sp>
      <p:sp>
        <p:nvSpPr>
          <p:cNvPr id="37" name="正方形/長方形 36">
            <a:extLst>
              <a:ext uri="{FF2B5EF4-FFF2-40B4-BE49-F238E27FC236}">
                <a16:creationId xmlns:a16="http://schemas.microsoft.com/office/drawing/2014/main" id="{560EF349-2C93-0069-471E-DFEA067403E8}"/>
              </a:ext>
            </a:extLst>
          </p:cNvPr>
          <p:cNvSpPr/>
          <p:nvPr/>
        </p:nvSpPr>
        <p:spPr>
          <a:xfrm>
            <a:off x="6220072" y="1124017"/>
            <a:ext cx="2359146" cy="360632"/>
          </a:xfrm>
          <a:prstGeom prst="rect">
            <a:avLst/>
          </a:prstGeom>
          <a:solidFill>
            <a:schemeClr val="tx2"/>
          </a:solidFill>
          <a:ln>
            <a:solidFill>
              <a:schemeClr val="tx2"/>
            </a:solidFill>
          </a:ln>
        </p:spPr>
        <p:txBody>
          <a:bodyPr lIns="45719" rIns="45719" rtlCol="0" anchor="ctr"/>
          <a:lstStyle/>
          <a:p>
            <a:pPr algn="ctr"/>
            <a:r>
              <a:rPr kumimoji="1" lang="en-US" altLang="ja-JP" sz="1100" dirty="0">
                <a:solidFill>
                  <a:schemeClr val="bg1"/>
                </a:solidFill>
              </a:rPr>
              <a:t>2. </a:t>
            </a:r>
            <a:r>
              <a:rPr kumimoji="1" lang="ja-JP" altLang="en-US" sz="1100" dirty="0">
                <a:solidFill>
                  <a:schemeClr val="bg1"/>
                </a:solidFill>
              </a:rPr>
              <a:t>可視化</a:t>
            </a:r>
          </a:p>
        </p:txBody>
      </p:sp>
      <p:sp>
        <p:nvSpPr>
          <p:cNvPr id="38" name="正方形/長方形 37">
            <a:extLst>
              <a:ext uri="{FF2B5EF4-FFF2-40B4-BE49-F238E27FC236}">
                <a16:creationId xmlns:a16="http://schemas.microsoft.com/office/drawing/2014/main" id="{9924CABE-C86C-B789-169C-351F7EBCA834}"/>
              </a:ext>
            </a:extLst>
          </p:cNvPr>
          <p:cNvSpPr/>
          <p:nvPr/>
        </p:nvSpPr>
        <p:spPr>
          <a:xfrm>
            <a:off x="6319579" y="1502232"/>
            <a:ext cx="5653013" cy="923898"/>
          </a:xfrm>
          <a:prstGeom prst="rect">
            <a:avLst/>
          </a:prstGeom>
          <a:noFill/>
          <a:ln>
            <a:noFill/>
          </a:ln>
        </p:spPr>
        <p:txBody>
          <a:bodyPr lIns="45719" rIns="45719" rtlCol="0" anchor="t"/>
          <a:lstStyle/>
          <a:p>
            <a:r>
              <a:rPr kumimoji="1" lang="ja-JP" altLang="en-US" sz="1100" dirty="0"/>
              <a:t>現状を定量的に把握し、気付きを得ることができます。</a:t>
            </a:r>
            <a:endParaRPr kumimoji="1" lang="en-US" altLang="ja-JP" sz="1100" dirty="0"/>
          </a:p>
          <a:p>
            <a:r>
              <a:rPr kumimoji="1" lang="ja-JP" altLang="en-US" sz="1100" dirty="0"/>
              <a:t>収集したデータを見やすく、わかりやすく表示をして、生産状況、および現場脳状況を見える化します。</a:t>
            </a:r>
          </a:p>
        </p:txBody>
      </p:sp>
      <p:sp>
        <p:nvSpPr>
          <p:cNvPr id="39" name="正方形/長方形 38">
            <a:extLst>
              <a:ext uri="{FF2B5EF4-FFF2-40B4-BE49-F238E27FC236}">
                <a16:creationId xmlns:a16="http://schemas.microsoft.com/office/drawing/2014/main" id="{6457327E-B744-1D91-5321-60B033507976}"/>
              </a:ext>
            </a:extLst>
          </p:cNvPr>
          <p:cNvSpPr/>
          <p:nvPr/>
        </p:nvSpPr>
        <p:spPr>
          <a:xfrm>
            <a:off x="422453" y="3974528"/>
            <a:ext cx="5653023" cy="2332151"/>
          </a:xfrm>
          <a:prstGeom prst="rect">
            <a:avLst/>
          </a:prstGeom>
          <a:noFill/>
          <a:ln>
            <a:solidFill>
              <a:srgbClr val="000000"/>
            </a:solidFill>
          </a:ln>
        </p:spPr>
        <p:txBody>
          <a:bodyPr lIns="45719" rIns="45719" rtlCol="0" anchor="ctr"/>
          <a:lstStyle/>
          <a:p>
            <a:pPr algn="l"/>
            <a:endParaRPr kumimoji="1" lang="ja-JP" altLang="en-US" sz="1400" dirty="0"/>
          </a:p>
        </p:txBody>
      </p:sp>
      <p:sp>
        <p:nvSpPr>
          <p:cNvPr id="40" name="正方形/長方形 39">
            <a:extLst>
              <a:ext uri="{FF2B5EF4-FFF2-40B4-BE49-F238E27FC236}">
                <a16:creationId xmlns:a16="http://schemas.microsoft.com/office/drawing/2014/main" id="{047C801D-0DF5-A863-B8B1-CDC3652450C5}"/>
              </a:ext>
            </a:extLst>
          </p:cNvPr>
          <p:cNvSpPr/>
          <p:nvPr/>
        </p:nvSpPr>
        <p:spPr>
          <a:xfrm>
            <a:off x="322955" y="3772076"/>
            <a:ext cx="2359146" cy="360632"/>
          </a:xfrm>
          <a:prstGeom prst="rect">
            <a:avLst/>
          </a:prstGeom>
          <a:solidFill>
            <a:schemeClr val="tx2"/>
          </a:solidFill>
          <a:ln>
            <a:solidFill>
              <a:schemeClr val="tx2"/>
            </a:solidFill>
          </a:ln>
        </p:spPr>
        <p:txBody>
          <a:bodyPr lIns="45719" rIns="45719" rtlCol="0" anchor="ctr"/>
          <a:lstStyle/>
          <a:p>
            <a:pPr algn="ctr"/>
            <a:r>
              <a:rPr kumimoji="1" lang="en-US" altLang="ja-JP" sz="1100" dirty="0">
                <a:solidFill>
                  <a:schemeClr val="bg1"/>
                </a:solidFill>
              </a:rPr>
              <a:t>4. </a:t>
            </a:r>
            <a:r>
              <a:rPr kumimoji="1" lang="ja-JP" altLang="en-US" sz="1100" dirty="0">
                <a:solidFill>
                  <a:schemeClr val="bg1"/>
                </a:solidFill>
              </a:rPr>
              <a:t>改善</a:t>
            </a:r>
          </a:p>
        </p:txBody>
      </p:sp>
      <p:sp>
        <p:nvSpPr>
          <p:cNvPr id="41" name="正方形/長方形 40">
            <a:extLst>
              <a:ext uri="{FF2B5EF4-FFF2-40B4-BE49-F238E27FC236}">
                <a16:creationId xmlns:a16="http://schemas.microsoft.com/office/drawing/2014/main" id="{4F6C97C8-691C-3105-A0E3-2B9EBD4EFDDB}"/>
              </a:ext>
            </a:extLst>
          </p:cNvPr>
          <p:cNvSpPr/>
          <p:nvPr/>
        </p:nvSpPr>
        <p:spPr>
          <a:xfrm>
            <a:off x="422462" y="4159083"/>
            <a:ext cx="5653013" cy="923898"/>
          </a:xfrm>
          <a:prstGeom prst="rect">
            <a:avLst/>
          </a:prstGeom>
          <a:noFill/>
          <a:ln>
            <a:noFill/>
          </a:ln>
        </p:spPr>
        <p:txBody>
          <a:bodyPr lIns="45719" rIns="45719" rtlCol="0" anchor="t"/>
          <a:lstStyle/>
          <a:p>
            <a:r>
              <a:rPr kumimoji="1" lang="ja-JP" altLang="en-US" sz="1100" dirty="0"/>
              <a:t>改善活動と、課題解決に対する評価を行い、改善サイクルを回すことができます。</a:t>
            </a:r>
            <a:endParaRPr kumimoji="1" lang="en-US" altLang="ja-JP" sz="1100" dirty="0"/>
          </a:p>
          <a:p>
            <a:r>
              <a:rPr kumimoji="1" lang="ja-JP" altLang="en-US" sz="1100" dirty="0"/>
              <a:t>分析結果から、診断ルールを作成し、収集データをリアルタイムに診断、結果を生産現場にフィードバックします。</a:t>
            </a:r>
          </a:p>
        </p:txBody>
      </p:sp>
      <p:sp>
        <p:nvSpPr>
          <p:cNvPr id="67" name="正方形/長方形 66">
            <a:extLst>
              <a:ext uri="{FF2B5EF4-FFF2-40B4-BE49-F238E27FC236}">
                <a16:creationId xmlns:a16="http://schemas.microsoft.com/office/drawing/2014/main" id="{7C046C21-1AF4-E7EB-AD92-EC189EAA5EF0}"/>
              </a:ext>
            </a:extLst>
          </p:cNvPr>
          <p:cNvSpPr/>
          <p:nvPr/>
        </p:nvSpPr>
        <p:spPr>
          <a:xfrm>
            <a:off x="6326132" y="3974528"/>
            <a:ext cx="5653023" cy="2332151"/>
          </a:xfrm>
          <a:prstGeom prst="rect">
            <a:avLst/>
          </a:prstGeom>
          <a:noFill/>
          <a:ln>
            <a:solidFill>
              <a:srgbClr val="000000"/>
            </a:solidFill>
          </a:ln>
        </p:spPr>
        <p:txBody>
          <a:bodyPr lIns="45719" rIns="45719" rtlCol="0" anchor="ctr"/>
          <a:lstStyle/>
          <a:p>
            <a:pPr algn="l"/>
            <a:endParaRPr kumimoji="1" lang="ja-JP" altLang="en-US" sz="1400" dirty="0"/>
          </a:p>
        </p:txBody>
      </p:sp>
      <p:sp>
        <p:nvSpPr>
          <p:cNvPr id="68" name="正方形/長方形 67">
            <a:extLst>
              <a:ext uri="{FF2B5EF4-FFF2-40B4-BE49-F238E27FC236}">
                <a16:creationId xmlns:a16="http://schemas.microsoft.com/office/drawing/2014/main" id="{3F7E04B6-0EED-3CB6-5045-D01D153DBF89}"/>
              </a:ext>
            </a:extLst>
          </p:cNvPr>
          <p:cNvSpPr/>
          <p:nvPr/>
        </p:nvSpPr>
        <p:spPr>
          <a:xfrm>
            <a:off x="6226634" y="3772076"/>
            <a:ext cx="2359146" cy="360632"/>
          </a:xfrm>
          <a:prstGeom prst="rect">
            <a:avLst/>
          </a:prstGeom>
          <a:solidFill>
            <a:schemeClr val="tx2"/>
          </a:solidFill>
          <a:ln>
            <a:solidFill>
              <a:schemeClr val="tx2"/>
            </a:solidFill>
          </a:ln>
        </p:spPr>
        <p:txBody>
          <a:bodyPr lIns="45719" rIns="45719" rtlCol="0" anchor="ctr"/>
          <a:lstStyle/>
          <a:p>
            <a:pPr algn="ctr"/>
            <a:r>
              <a:rPr kumimoji="1" lang="en-US" altLang="ja-JP" sz="1100" dirty="0">
                <a:solidFill>
                  <a:schemeClr val="bg1"/>
                </a:solidFill>
              </a:rPr>
              <a:t>3. </a:t>
            </a:r>
            <a:r>
              <a:rPr kumimoji="1" lang="ja-JP" altLang="en-US" sz="1100" dirty="0">
                <a:solidFill>
                  <a:schemeClr val="bg1"/>
                </a:solidFill>
              </a:rPr>
              <a:t>分析</a:t>
            </a:r>
          </a:p>
        </p:txBody>
      </p:sp>
      <p:sp>
        <p:nvSpPr>
          <p:cNvPr id="69" name="正方形/長方形 68">
            <a:extLst>
              <a:ext uri="{FF2B5EF4-FFF2-40B4-BE49-F238E27FC236}">
                <a16:creationId xmlns:a16="http://schemas.microsoft.com/office/drawing/2014/main" id="{D3E155A2-507C-9249-5F6C-2878844CAD87}"/>
              </a:ext>
            </a:extLst>
          </p:cNvPr>
          <p:cNvSpPr/>
          <p:nvPr/>
        </p:nvSpPr>
        <p:spPr>
          <a:xfrm>
            <a:off x="6326141" y="4132707"/>
            <a:ext cx="5653013" cy="923898"/>
          </a:xfrm>
          <a:prstGeom prst="rect">
            <a:avLst/>
          </a:prstGeom>
          <a:noFill/>
          <a:ln>
            <a:noFill/>
          </a:ln>
        </p:spPr>
        <p:txBody>
          <a:bodyPr lIns="45719" rIns="45719" rtlCol="0" anchor="t"/>
          <a:lstStyle/>
          <a:p>
            <a:r>
              <a:rPr kumimoji="1" lang="ja-JP" altLang="en-US" sz="1100" dirty="0"/>
              <a:t>現場改善</a:t>
            </a:r>
            <a:r>
              <a:rPr kumimoji="1" lang="en-US" altLang="ja-JP" sz="1100" dirty="0"/>
              <a:t>/</a:t>
            </a:r>
            <a:r>
              <a:rPr kumimoji="1" lang="ja-JP" altLang="en-US" sz="1100" dirty="0"/>
              <a:t>課題解決に必要な要因を見つけ出すことができます。</a:t>
            </a:r>
            <a:endParaRPr kumimoji="1" lang="en-US" altLang="ja-JP" sz="1100" dirty="0"/>
          </a:p>
          <a:p>
            <a:r>
              <a:rPr kumimoji="1" lang="ja-JP" altLang="en-US" sz="1100" dirty="0"/>
              <a:t>収集したデータをもとに、課題解決につながる要因を分析をします。</a:t>
            </a:r>
          </a:p>
        </p:txBody>
      </p:sp>
      <p:sp>
        <p:nvSpPr>
          <p:cNvPr id="82" name="正方形/長方形 81">
            <a:extLst>
              <a:ext uri="{FF2B5EF4-FFF2-40B4-BE49-F238E27FC236}">
                <a16:creationId xmlns:a16="http://schemas.microsoft.com/office/drawing/2014/main" id="{D9C62178-5A21-4F57-5EC4-421563F73259}"/>
              </a:ext>
            </a:extLst>
          </p:cNvPr>
          <p:cNvSpPr/>
          <p:nvPr/>
        </p:nvSpPr>
        <p:spPr>
          <a:xfrm>
            <a:off x="680409" y="2583691"/>
            <a:ext cx="5137109" cy="675005"/>
          </a:xfrm>
          <a:prstGeom prst="rect">
            <a:avLst/>
          </a:prstGeom>
          <a:solidFill>
            <a:schemeClr val="accent4">
              <a:lumMod val="40000"/>
              <a:lumOff val="60000"/>
            </a:schemeClr>
          </a:solidFill>
          <a:ln w="3175" cap="flat" cmpd="sng" algn="ctr">
            <a:solidFill>
              <a:sysClr val="windowText" lastClr="000000"/>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1" lang="ja-JP" altLang="en-US" i="0" u="none" strike="noStrike" kern="0" cap="none" spc="0" normalizeH="0" baseline="0" noProof="0" dirty="0">
                <a:ln>
                  <a:noFill/>
                </a:ln>
                <a:solidFill>
                  <a:prstClr val="black"/>
                </a:solidFill>
                <a:effectLst/>
                <a:uLnTx/>
                <a:uFillTx/>
                <a:latin typeface="Arial"/>
                <a:ea typeface="メイリオ"/>
                <a:cs typeface="+mn-cs"/>
              </a:rPr>
              <a:t>要因分析・データ選定・データ収集</a:t>
            </a:r>
          </a:p>
        </p:txBody>
      </p:sp>
      <p:sp>
        <p:nvSpPr>
          <p:cNvPr id="83" name="正方形/長方形 82">
            <a:extLst>
              <a:ext uri="{FF2B5EF4-FFF2-40B4-BE49-F238E27FC236}">
                <a16:creationId xmlns:a16="http://schemas.microsoft.com/office/drawing/2014/main" id="{9ADE983A-31F6-285F-4533-F688256885AE}"/>
              </a:ext>
            </a:extLst>
          </p:cNvPr>
          <p:cNvSpPr/>
          <p:nvPr/>
        </p:nvSpPr>
        <p:spPr>
          <a:xfrm>
            <a:off x="6577526" y="2583691"/>
            <a:ext cx="5137109" cy="675005"/>
          </a:xfrm>
          <a:prstGeom prst="rect">
            <a:avLst/>
          </a:prstGeom>
          <a:solidFill>
            <a:schemeClr val="accent4">
              <a:lumMod val="40000"/>
              <a:lumOff val="60000"/>
            </a:schemeClr>
          </a:solidFill>
          <a:ln w="3175" cap="flat" cmpd="sng" algn="ctr">
            <a:solidFill>
              <a:sysClr val="windowText" lastClr="000000"/>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1" lang="ja-JP" altLang="en-US" i="0" u="none" strike="noStrike" kern="0" cap="none" spc="0" normalizeH="0" baseline="0" noProof="0" dirty="0">
                <a:ln>
                  <a:noFill/>
                </a:ln>
                <a:solidFill>
                  <a:prstClr val="black"/>
                </a:solidFill>
                <a:effectLst/>
                <a:uLnTx/>
                <a:uFillTx/>
                <a:latin typeface="Arial"/>
                <a:ea typeface="メイリオ"/>
                <a:cs typeface="+mn-cs"/>
              </a:rPr>
              <a:t>データ可視化</a:t>
            </a:r>
          </a:p>
        </p:txBody>
      </p:sp>
      <p:sp>
        <p:nvSpPr>
          <p:cNvPr id="84" name="正方形/長方形 83">
            <a:extLst>
              <a:ext uri="{FF2B5EF4-FFF2-40B4-BE49-F238E27FC236}">
                <a16:creationId xmlns:a16="http://schemas.microsoft.com/office/drawing/2014/main" id="{5F2CFF61-BCB3-80FA-0EAD-2A7277B113F6}"/>
              </a:ext>
            </a:extLst>
          </p:cNvPr>
          <p:cNvSpPr/>
          <p:nvPr/>
        </p:nvSpPr>
        <p:spPr>
          <a:xfrm>
            <a:off x="6577526" y="5117932"/>
            <a:ext cx="5137109" cy="675005"/>
          </a:xfrm>
          <a:prstGeom prst="rect">
            <a:avLst/>
          </a:prstGeom>
          <a:solidFill>
            <a:schemeClr val="accent4">
              <a:lumMod val="40000"/>
              <a:lumOff val="60000"/>
            </a:schemeClr>
          </a:solidFill>
          <a:ln w="3175" cap="flat" cmpd="sng" algn="ctr">
            <a:solidFill>
              <a:sysClr val="windowText" lastClr="000000"/>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1" lang="ja-JP" altLang="en-US" i="0" u="none" strike="noStrike" kern="0" cap="none" spc="0" normalizeH="0" baseline="0" noProof="0" dirty="0">
                <a:ln>
                  <a:noFill/>
                </a:ln>
                <a:solidFill>
                  <a:prstClr val="black"/>
                </a:solidFill>
                <a:effectLst/>
                <a:uLnTx/>
                <a:uFillTx/>
                <a:latin typeface="Arial"/>
                <a:ea typeface="メイリオ"/>
                <a:cs typeface="+mn-cs"/>
              </a:rPr>
              <a:t>データ分析</a:t>
            </a:r>
          </a:p>
        </p:txBody>
      </p:sp>
      <p:sp>
        <p:nvSpPr>
          <p:cNvPr id="85" name="正方形/長方形 84">
            <a:extLst>
              <a:ext uri="{FF2B5EF4-FFF2-40B4-BE49-F238E27FC236}">
                <a16:creationId xmlns:a16="http://schemas.microsoft.com/office/drawing/2014/main" id="{86DE38AD-C6C5-F039-71EA-45293CDE477F}"/>
              </a:ext>
            </a:extLst>
          </p:cNvPr>
          <p:cNvSpPr/>
          <p:nvPr/>
        </p:nvSpPr>
        <p:spPr>
          <a:xfrm>
            <a:off x="680408" y="5117932"/>
            <a:ext cx="5137109" cy="675005"/>
          </a:xfrm>
          <a:prstGeom prst="rect">
            <a:avLst/>
          </a:prstGeom>
          <a:solidFill>
            <a:schemeClr val="accent4">
              <a:lumMod val="40000"/>
              <a:lumOff val="60000"/>
            </a:schemeClr>
          </a:solidFill>
          <a:ln w="3175" cap="flat" cmpd="sng" algn="ctr">
            <a:solidFill>
              <a:sysClr val="windowText" lastClr="000000"/>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1" lang="ja-JP" altLang="en-US" i="0" u="none" strike="noStrike" kern="0" cap="none" spc="0" normalizeH="0" baseline="0" noProof="0" dirty="0">
                <a:ln>
                  <a:noFill/>
                </a:ln>
                <a:solidFill>
                  <a:prstClr val="black"/>
                </a:solidFill>
                <a:effectLst/>
                <a:uLnTx/>
                <a:uFillTx/>
                <a:latin typeface="Arial"/>
                <a:ea typeface="メイリオ"/>
                <a:cs typeface="+mn-cs"/>
              </a:rPr>
              <a:t>データによる診断・改善</a:t>
            </a:r>
          </a:p>
        </p:txBody>
      </p:sp>
      <p:sp>
        <p:nvSpPr>
          <p:cNvPr id="86" name="二等辺三角形 85">
            <a:extLst>
              <a:ext uri="{FF2B5EF4-FFF2-40B4-BE49-F238E27FC236}">
                <a16:creationId xmlns:a16="http://schemas.microsoft.com/office/drawing/2014/main" id="{EA7E745D-CEF0-7D7C-FFFA-06ED95D7163C}"/>
              </a:ext>
            </a:extLst>
          </p:cNvPr>
          <p:cNvSpPr/>
          <p:nvPr/>
        </p:nvSpPr>
        <p:spPr>
          <a:xfrm>
            <a:off x="3374867" y="3578377"/>
            <a:ext cx="1079500" cy="434427"/>
          </a:xfrm>
          <a:prstGeom prst="triangle">
            <a:avLst/>
          </a:prstGeom>
          <a:solidFill>
            <a:schemeClr val="accent4">
              <a:lumMod val="75000"/>
            </a:schemeClr>
          </a:solidFill>
          <a:ln w="3175">
            <a:solidFill>
              <a:schemeClr val="accent4">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900" dirty="0">
              <a:solidFill>
                <a:schemeClr val="bg1"/>
              </a:solidFill>
            </a:endParaRPr>
          </a:p>
        </p:txBody>
      </p:sp>
      <p:sp>
        <p:nvSpPr>
          <p:cNvPr id="87" name="二等辺三角形 86">
            <a:extLst>
              <a:ext uri="{FF2B5EF4-FFF2-40B4-BE49-F238E27FC236}">
                <a16:creationId xmlns:a16="http://schemas.microsoft.com/office/drawing/2014/main" id="{5174D579-4914-3900-B42C-FD8551955CEA}"/>
              </a:ext>
            </a:extLst>
          </p:cNvPr>
          <p:cNvSpPr/>
          <p:nvPr/>
        </p:nvSpPr>
        <p:spPr>
          <a:xfrm rot="5400000">
            <a:off x="5689206" y="2604554"/>
            <a:ext cx="1079500" cy="348565"/>
          </a:xfrm>
          <a:prstGeom prst="triangle">
            <a:avLst/>
          </a:prstGeom>
          <a:solidFill>
            <a:schemeClr val="accent4">
              <a:lumMod val="75000"/>
            </a:schemeClr>
          </a:solidFill>
          <a:ln w="3175">
            <a:solidFill>
              <a:schemeClr val="accent4">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900" dirty="0">
              <a:solidFill>
                <a:schemeClr val="bg1"/>
              </a:solidFill>
            </a:endParaRPr>
          </a:p>
        </p:txBody>
      </p:sp>
      <p:sp>
        <p:nvSpPr>
          <p:cNvPr id="89" name="二等辺三角形 88">
            <a:extLst>
              <a:ext uri="{FF2B5EF4-FFF2-40B4-BE49-F238E27FC236}">
                <a16:creationId xmlns:a16="http://schemas.microsoft.com/office/drawing/2014/main" id="{92CC901F-8845-D0CB-F03D-6FD7BF084313}"/>
              </a:ext>
            </a:extLst>
          </p:cNvPr>
          <p:cNvSpPr/>
          <p:nvPr/>
        </p:nvSpPr>
        <p:spPr>
          <a:xfrm rot="10800000">
            <a:off x="9071225" y="3578377"/>
            <a:ext cx="1079500" cy="434427"/>
          </a:xfrm>
          <a:prstGeom prst="triangle">
            <a:avLst/>
          </a:prstGeom>
          <a:solidFill>
            <a:schemeClr val="accent4">
              <a:lumMod val="75000"/>
            </a:schemeClr>
          </a:solidFill>
          <a:ln w="3175">
            <a:solidFill>
              <a:schemeClr val="accent4">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900" dirty="0">
              <a:solidFill>
                <a:schemeClr val="bg1"/>
              </a:solidFill>
            </a:endParaRPr>
          </a:p>
        </p:txBody>
      </p:sp>
      <p:sp>
        <p:nvSpPr>
          <p:cNvPr id="90" name="二等辺三角形 89">
            <a:extLst>
              <a:ext uri="{FF2B5EF4-FFF2-40B4-BE49-F238E27FC236}">
                <a16:creationId xmlns:a16="http://schemas.microsoft.com/office/drawing/2014/main" id="{9D70F484-D837-44A3-3F20-81C42CA5ABE5}"/>
              </a:ext>
            </a:extLst>
          </p:cNvPr>
          <p:cNvSpPr/>
          <p:nvPr/>
        </p:nvSpPr>
        <p:spPr>
          <a:xfrm rot="16200000">
            <a:off x="5612694" y="5174541"/>
            <a:ext cx="1079500" cy="348565"/>
          </a:xfrm>
          <a:prstGeom prst="triangle">
            <a:avLst/>
          </a:prstGeom>
          <a:solidFill>
            <a:schemeClr val="accent4">
              <a:lumMod val="75000"/>
            </a:schemeClr>
          </a:solidFill>
          <a:ln w="3175">
            <a:solidFill>
              <a:schemeClr val="accent4">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900" dirty="0">
              <a:solidFill>
                <a:schemeClr val="bg1"/>
              </a:solidFill>
            </a:endParaRPr>
          </a:p>
        </p:txBody>
      </p:sp>
    </p:spTree>
    <p:extLst>
      <p:ext uri="{BB962C8B-B14F-4D97-AF65-F5344CB8AC3E}">
        <p14:creationId xmlns:p14="http://schemas.microsoft.com/office/powerpoint/2010/main" val="63974665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フッター プレースホルダー 3">
            <a:extLst>
              <a:ext uri="{FF2B5EF4-FFF2-40B4-BE49-F238E27FC236}">
                <a16:creationId xmlns:a16="http://schemas.microsoft.com/office/drawing/2014/main" id="{61450EA6-AE1E-4921-A165-4638507DD3EF}"/>
              </a:ext>
            </a:extLst>
          </p:cNvPr>
          <p:cNvSpPr>
            <a:spLocks noGrp="1"/>
          </p:cNvSpPr>
          <p:nvPr>
            <p:ph type="ftr" sz="quarter" idx="11"/>
          </p:nvPr>
        </p:nvSpPr>
        <p:spPr/>
        <p:txBody>
          <a:bodyPr/>
          <a:lstStyle/>
          <a:p>
            <a:r>
              <a:rPr kumimoji="1" lang="en-US" altLang="ja-JP" sz="1200" dirty="0"/>
              <a:t>Copyright© TOMAS TECH CORPORATION. All rights reserved.</a:t>
            </a:r>
            <a:endParaRPr kumimoji="1" lang="ja-JP" altLang="en-US" sz="1200" dirty="0"/>
          </a:p>
        </p:txBody>
      </p:sp>
      <p:sp>
        <p:nvSpPr>
          <p:cNvPr id="5" name="スライド番号プレースホルダー 4">
            <a:extLst>
              <a:ext uri="{FF2B5EF4-FFF2-40B4-BE49-F238E27FC236}">
                <a16:creationId xmlns:a16="http://schemas.microsoft.com/office/drawing/2014/main" id="{E0DA0276-1D5F-45EF-AC15-6FD7C20CAAAD}"/>
              </a:ext>
            </a:extLst>
          </p:cNvPr>
          <p:cNvSpPr>
            <a:spLocks noGrp="1"/>
          </p:cNvSpPr>
          <p:nvPr>
            <p:ph type="sldNum" sz="quarter" idx="12"/>
          </p:nvPr>
        </p:nvSpPr>
        <p:spPr/>
        <p:txBody>
          <a:bodyPr/>
          <a:lstStyle/>
          <a:p>
            <a:fld id="{99C34D28-DE79-4B28-8B5E-B753BBC87275}" type="slidenum">
              <a:rPr kumimoji="1" lang="ja-JP" altLang="en-US" smtClean="0"/>
              <a:t>19</a:t>
            </a:fld>
            <a:endParaRPr kumimoji="1" lang="ja-JP" altLang="en-US"/>
          </a:p>
        </p:txBody>
      </p:sp>
      <p:sp>
        <p:nvSpPr>
          <p:cNvPr id="18" name="タイトル 1">
            <a:extLst>
              <a:ext uri="{FF2B5EF4-FFF2-40B4-BE49-F238E27FC236}">
                <a16:creationId xmlns:a16="http://schemas.microsoft.com/office/drawing/2014/main" id="{21284F11-5BA2-4086-836C-5BC3D1DE8748}"/>
              </a:ext>
            </a:extLst>
          </p:cNvPr>
          <p:cNvSpPr txBox="1">
            <a:spLocks/>
          </p:cNvSpPr>
          <p:nvPr/>
        </p:nvSpPr>
        <p:spPr>
          <a:xfrm>
            <a:off x="1318846" y="2266332"/>
            <a:ext cx="10392508" cy="666750"/>
          </a:xfrm>
          <a:prstGeom prst="rect">
            <a:avLst/>
          </a:prstGeom>
          <a:noFill/>
        </p:spPr>
        <p:txBody>
          <a:bodyPr vert="horz" lIns="91440" tIns="45720" rIns="91440" bIns="45720" rtlCol="0" anchor="b">
            <a:normAutofit/>
          </a:bodyPr>
          <a:lstStyle>
            <a:lvl1pPr algn="l" defTabSz="914400" rtl="0" eaLnBrk="1" latinLnBrk="0" hangingPunct="1">
              <a:lnSpc>
                <a:spcPct val="85000"/>
              </a:lnSpc>
              <a:spcBef>
                <a:spcPct val="0"/>
              </a:spcBef>
              <a:buNone/>
              <a:defRPr kumimoji="1" sz="4800" kern="1200" spc="-50" baseline="0">
                <a:solidFill>
                  <a:schemeClr val="tx1">
                    <a:lumMod val="75000"/>
                    <a:lumOff val="25000"/>
                  </a:schemeClr>
                </a:solidFill>
                <a:latin typeface="+mj-lt"/>
                <a:ea typeface="+mj-ea"/>
                <a:cs typeface="+mj-cs"/>
              </a:defRPr>
            </a:lvl1pPr>
          </a:lstStyle>
          <a:p>
            <a:r>
              <a:rPr lang="en-US" altLang="ja-JP" sz="3200" i="1" dirty="0">
                <a:solidFill>
                  <a:schemeClr val="tx1">
                    <a:lumMod val="75000"/>
                  </a:schemeClr>
                </a:solidFill>
              </a:rPr>
              <a:t>Appendix</a:t>
            </a:r>
          </a:p>
        </p:txBody>
      </p:sp>
      <p:cxnSp>
        <p:nvCxnSpPr>
          <p:cNvPr id="3" name="直線コネクタ 2">
            <a:extLst>
              <a:ext uri="{FF2B5EF4-FFF2-40B4-BE49-F238E27FC236}">
                <a16:creationId xmlns:a16="http://schemas.microsoft.com/office/drawing/2014/main" id="{17564AAB-9354-40D9-BBED-ED5279A8ACC3}"/>
              </a:ext>
            </a:extLst>
          </p:cNvPr>
          <p:cNvCxnSpPr/>
          <p:nvPr/>
        </p:nvCxnSpPr>
        <p:spPr>
          <a:xfrm>
            <a:off x="1318846" y="2945423"/>
            <a:ext cx="10392508" cy="0"/>
          </a:xfrm>
          <a:prstGeom prst="line">
            <a:avLst/>
          </a:prstGeom>
          <a:ln w="3175" cmpd="dbl">
            <a:solidFill>
              <a:schemeClr val="tx1"/>
            </a:solidFill>
            <a:tailEnd type="non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7663708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フッター プレースホルダー 3">
            <a:extLst>
              <a:ext uri="{FF2B5EF4-FFF2-40B4-BE49-F238E27FC236}">
                <a16:creationId xmlns:a16="http://schemas.microsoft.com/office/drawing/2014/main" id="{61450EA6-AE1E-4921-A165-4638507DD3EF}"/>
              </a:ext>
            </a:extLst>
          </p:cNvPr>
          <p:cNvSpPr>
            <a:spLocks noGrp="1"/>
          </p:cNvSpPr>
          <p:nvPr>
            <p:ph type="ftr" sz="quarter" idx="11"/>
          </p:nvPr>
        </p:nvSpPr>
        <p:spPr/>
        <p:txBody>
          <a:bodyPr/>
          <a:lstStyle/>
          <a:p>
            <a:r>
              <a:rPr kumimoji="1" lang="en-US" altLang="ja-JP" sz="1200" dirty="0"/>
              <a:t>Copyright© TOMAS TECH CORPORATION. All rights reserved.</a:t>
            </a:r>
            <a:endParaRPr kumimoji="1" lang="ja-JP" altLang="en-US" sz="1200" dirty="0"/>
          </a:p>
        </p:txBody>
      </p:sp>
      <p:sp>
        <p:nvSpPr>
          <p:cNvPr id="5" name="スライド番号プレースホルダー 4">
            <a:extLst>
              <a:ext uri="{FF2B5EF4-FFF2-40B4-BE49-F238E27FC236}">
                <a16:creationId xmlns:a16="http://schemas.microsoft.com/office/drawing/2014/main" id="{E0DA0276-1D5F-45EF-AC15-6FD7C20CAAAD}"/>
              </a:ext>
            </a:extLst>
          </p:cNvPr>
          <p:cNvSpPr>
            <a:spLocks noGrp="1"/>
          </p:cNvSpPr>
          <p:nvPr>
            <p:ph type="sldNum" sz="quarter" idx="12"/>
          </p:nvPr>
        </p:nvSpPr>
        <p:spPr/>
        <p:txBody>
          <a:bodyPr/>
          <a:lstStyle/>
          <a:p>
            <a:fld id="{99C34D28-DE79-4B28-8B5E-B753BBC87275}" type="slidenum">
              <a:rPr kumimoji="1" lang="ja-JP" altLang="en-US" smtClean="0"/>
              <a:t>2</a:t>
            </a:fld>
            <a:endParaRPr kumimoji="1" lang="ja-JP" altLang="en-US"/>
          </a:p>
        </p:txBody>
      </p:sp>
      <p:sp>
        <p:nvSpPr>
          <p:cNvPr id="18" name="タイトル 1">
            <a:extLst>
              <a:ext uri="{FF2B5EF4-FFF2-40B4-BE49-F238E27FC236}">
                <a16:creationId xmlns:a16="http://schemas.microsoft.com/office/drawing/2014/main" id="{21284F11-5BA2-4086-836C-5BC3D1DE8748}"/>
              </a:ext>
            </a:extLst>
          </p:cNvPr>
          <p:cNvSpPr txBox="1">
            <a:spLocks/>
          </p:cNvSpPr>
          <p:nvPr/>
        </p:nvSpPr>
        <p:spPr>
          <a:xfrm>
            <a:off x="1318846" y="2266332"/>
            <a:ext cx="10392508" cy="666750"/>
          </a:xfrm>
          <a:prstGeom prst="rect">
            <a:avLst/>
          </a:prstGeom>
          <a:noFill/>
        </p:spPr>
        <p:txBody>
          <a:bodyPr vert="horz" lIns="91440" tIns="45720" rIns="91440" bIns="45720" rtlCol="0" anchor="b">
            <a:normAutofit/>
          </a:bodyPr>
          <a:lstStyle>
            <a:lvl1pPr algn="l" defTabSz="914400" rtl="0" eaLnBrk="1" latinLnBrk="0" hangingPunct="1">
              <a:lnSpc>
                <a:spcPct val="85000"/>
              </a:lnSpc>
              <a:spcBef>
                <a:spcPct val="0"/>
              </a:spcBef>
              <a:buNone/>
              <a:defRPr kumimoji="1" sz="4800" kern="1200" spc="-50" baseline="0">
                <a:solidFill>
                  <a:schemeClr val="tx1">
                    <a:lumMod val="75000"/>
                    <a:lumOff val="25000"/>
                  </a:schemeClr>
                </a:solidFill>
                <a:latin typeface="+mj-lt"/>
                <a:ea typeface="+mj-ea"/>
                <a:cs typeface="+mj-cs"/>
              </a:defRPr>
            </a:lvl1pPr>
          </a:lstStyle>
          <a:p>
            <a:r>
              <a:rPr lang="en-US" altLang="ja-JP" sz="3200" i="1" dirty="0">
                <a:solidFill>
                  <a:schemeClr val="tx1">
                    <a:lumMod val="75000"/>
                  </a:schemeClr>
                </a:solidFill>
              </a:rPr>
              <a:t>Introducing IoT Production Management System</a:t>
            </a:r>
          </a:p>
        </p:txBody>
      </p:sp>
      <p:cxnSp>
        <p:nvCxnSpPr>
          <p:cNvPr id="3" name="直線コネクタ 2">
            <a:extLst>
              <a:ext uri="{FF2B5EF4-FFF2-40B4-BE49-F238E27FC236}">
                <a16:creationId xmlns:a16="http://schemas.microsoft.com/office/drawing/2014/main" id="{17564AAB-9354-40D9-BBED-ED5279A8ACC3}"/>
              </a:ext>
            </a:extLst>
          </p:cNvPr>
          <p:cNvCxnSpPr/>
          <p:nvPr/>
        </p:nvCxnSpPr>
        <p:spPr>
          <a:xfrm>
            <a:off x="1318846" y="2945423"/>
            <a:ext cx="10392508" cy="0"/>
          </a:xfrm>
          <a:prstGeom prst="line">
            <a:avLst/>
          </a:prstGeom>
          <a:ln w="3175" cmpd="dbl">
            <a:solidFill>
              <a:schemeClr val="tx1"/>
            </a:solidFill>
            <a:tailEnd type="non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365637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フッター プレースホルダー 3">
            <a:extLst>
              <a:ext uri="{FF2B5EF4-FFF2-40B4-BE49-F238E27FC236}">
                <a16:creationId xmlns:a16="http://schemas.microsoft.com/office/drawing/2014/main" id="{61450EA6-AE1E-4921-A165-4638507DD3EF}"/>
              </a:ext>
            </a:extLst>
          </p:cNvPr>
          <p:cNvSpPr>
            <a:spLocks noGrp="1"/>
          </p:cNvSpPr>
          <p:nvPr>
            <p:ph type="ftr" sz="quarter" idx="11"/>
          </p:nvPr>
        </p:nvSpPr>
        <p:spPr/>
        <p:txBody>
          <a:bodyPr/>
          <a:lstStyle/>
          <a:p>
            <a:r>
              <a:rPr kumimoji="1" lang="en-US" altLang="ja-JP" sz="1200" dirty="0"/>
              <a:t>Copyright© TOMAS TECH CORPORATION. All rights reserved.</a:t>
            </a:r>
            <a:endParaRPr kumimoji="1" lang="ja-JP" altLang="en-US" sz="1200" dirty="0"/>
          </a:p>
        </p:txBody>
      </p:sp>
      <p:sp>
        <p:nvSpPr>
          <p:cNvPr id="5" name="スライド番号プレースホルダー 4">
            <a:extLst>
              <a:ext uri="{FF2B5EF4-FFF2-40B4-BE49-F238E27FC236}">
                <a16:creationId xmlns:a16="http://schemas.microsoft.com/office/drawing/2014/main" id="{E0DA0276-1D5F-45EF-AC15-6FD7C20CAAAD}"/>
              </a:ext>
            </a:extLst>
          </p:cNvPr>
          <p:cNvSpPr>
            <a:spLocks noGrp="1"/>
          </p:cNvSpPr>
          <p:nvPr>
            <p:ph type="sldNum" sz="quarter" idx="12"/>
          </p:nvPr>
        </p:nvSpPr>
        <p:spPr/>
        <p:txBody>
          <a:bodyPr/>
          <a:lstStyle/>
          <a:p>
            <a:fld id="{99C34D28-DE79-4B28-8B5E-B753BBC87275}" type="slidenum">
              <a:rPr kumimoji="1" lang="ja-JP" altLang="en-US" smtClean="0"/>
              <a:t>20</a:t>
            </a:fld>
            <a:endParaRPr kumimoji="1" lang="ja-JP" altLang="en-US"/>
          </a:p>
        </p:txBody>
      </p:sp>
      <p:sp>
        <p:nvSpPr>
          <p:cNvPr id="18" name="タイトル 1">
            <a:extLst>
              <a:ext uri="{FF2B5EF4-FFF2-40B4-BE49-F238E27FC236}">
                <a16:creationId xmlns:a16="http://schemas.microsoft.com/office/drawing/2014/main" id="{21284F11-5BA2-4086-836C-5BC3D1DE8748}"/>
              </a:ext>
            </a:extLst>
          </p:cNvPr>
          <p:cNvSpPr txBox="1">
            <a:spLocks/>
          </p:cNvSpPr>
          <p:nvPr/>
        </p:nvSpPr>
        <p:spPr>
          <a:xfrm>
            <a:off x="0" y="78104"/>
            <a:ext cx="11822549" cy="666750"/>
          </a:xfrm>
          <a:prstGeom prst="rect">
            <a:avLst/>
          </a:prstGeom>
          <a:noFill/>
        </p:spPr>
        <p:txBody>
          <a:bodyPr vert="horz" lIns="91440" tIns="45720" rIns="91440" bIns="45720" rtlCol="0" anchor="b">
            <a:normAutofit/>
          </a:bodyPr>
          <a:lstStyle>
            <a:lvl1pPr algn="l" defTabSz="914400" rtl="0" eaLnBrk="1" latinLnBrk="0" hangingPunct="1">
              <a:lnSpc>
                <a:spcPct val="85000"/>
              </a:lnSpc>
              <a:spcBef>
                <a:spcPct val="0"/>
              </a:spcBef>
              <a:buNone/>
              <a:defRPr kumimoji="1" sz="4800" kern="1200" spc="-50" baseline="0">
                <a:solidFill>
                  <a:schemeClr val="tx1">
                    <a:lumMod val="75000"/>
                    <a:lumOff val="25000"/>
                  </a:schemeClr>
                </a:solidFill>
                <a:latin typeface="+mj-lt"/>
                <a:ea typeface="+mj-ea"/>
                <a:cs typeface="+mj-cs"/>
              </a:defRPr>
            </a:lvl1pPr>
          </a:lstStyle>
          <a:p>
            <a:r>
              <a:rPr lang="ja-JP" altLang="en-US" sz="3200" dirty="0">
                <a:solidFill>
                  <a:schemeClr val="tx1">
                    <a:lumMod val="75000"/>
                  </a:schemeClr>
                </a:solidFill>
              </a:rPr>
              <a:t>┃</a:t>
            </a:r>
            <a:r>
              <a:rPr lang="en-US" altLang="ja-JP" sz="3200" dirty="0">
                <a:solidFill>
                  <a:schemeClr val="tx1">
                    <a:lumMod val="75000"/>
                  </a:schemeClr>
                </a:solidFill>
              </a:rPr>
              <a:t>System configuration</a:t>
            </a:r>
          </a:p>
        </p:txBody>
      </p:sp>
      <p:graphicFrame>
        <p:nvGraphicFramePr>
          <p:cNvPr id="33" name="表 2">
            <a:extLst>
              <a:ext uri="{FF2B5EF4-FFF2-40B4-BE49-F238E27FC236}">
                <a16:creationId xmlns:a16="http://schemas.microsoft.com/office/drawing/2014/main" id="{7C81EC46-2DF2-4C94-B2D9-86EFB4B9184C}"/>
              </a:ext>
            </a:extLst>
          </p:cNvPr>
          <p:cNvGraphicFramePr>
            <a:graphicFrameLocks noGrp="1"/>
          </p:cNvGraphicFramePr>
          <p:nvPr/>
        </p:nvGraphicFramePr>
        <p:xfrm>
          <a:off x="680784" y="4204567"/>
          <a:ext cx="11025934" cy="1442562"/>
        </p:xfrm>
        <a:graphic>
          <a:graphicData uri="http://schemas.openxmlformats.org/drawingml/2006/table">
            <a:tbl>
              <a:tblPr firstRow="1" bandRow="1"/>
              <a:tblGrid>
                <a:gridCol w="649946">
                  <a:extLst>
                    <a:ext uri="{9D8B030D-6E8A-4147-A177-3AD203B41FA5}">
                      <a16:colId xmlns:a16="http://schemas.microsoft.com/office/drawing/2014/main" val="1947196049"/>
                    </a:ext>
                  </a:extLst>
                </a:gridCol>
                <a:gridCol w="2982142">
                  <a:extLst>
                    <a:ext uri="{9D8B030D-6E8A-4147-A177-3AD203B41FA5}">
                      <a16:colId xmlns:a16="http://schemas.microsoft.com/office/drawing/2014/main" val="3667355017"/>
                    </a:ext>
                  </a:extLst>
                </a:gridCol>
                <a:gridCol w="7393846">
                  <a:extLst>
                    <a:ext uri="{9D8B030D-6E8A-4147-A177-3AD203B41FA5}">
                      <a16:colId xmlns:a16="http://schemas.microsoft.com/office/drawing/2014/main" val="1650721643"/>
                    </a:ext>
                  </a:extLst>
                </a:gridCol>
              </a:tblGrid>
              <a:tr h="415746">
                <a:tc>
                  <a:txBody>
                    <a:bodyPr/>
                    <a:lstStyle>
                      <a:lvl1pPr marL="0" algn="l" defTabSz="914400" rtl="0" eaLnBrk="1" latinLnBrk="0" hangingPunct="1">
                        <a:defRPr kumimoji="1" sz="1800" b="1" kern="1200">
                          <a:solidFill>
                            <a:schemeClr val="lt1"/>
                          </a:solidFill>
                          <a:latin typeface="Segoe UI"/>
                          <a:ea typeface="メイリオ"/>
                        </a:defRPr>
                      </a:lvl1pPr>
                      <a:lvl2pPr marL="457200" algn="l" defTabSz="914400" rtl="0" eaLnBrk="1" latinLnBrk="0" hangingPunct="1">
                        <a:defRPr kumimoji="1" sz="1800" b="1" kern="1200">
                          <a:solidFill>
                            <a:schemeClr val="lt1"/>
                          </a:solidFill>
                          <a:latin typeface="Segoe UI"/>
                          <a:ea typeface="メイリオ"/>
                        </a:defRPr>
                      </a:lvl2pPr>
                      <a:lvl3pPr marL="914400" algn="l" defTabSz="914400" rtl="0" eaLnBrk="1" latinLnBrk="0" hangingPunct="1">
                        <a:defRPr kumimoji="1" sz="1800" b="1" kern="1200">
                          <a:solidFill>
                            <a:schemeClr val="lt1"/>
                          </a:solidFill>
                          <a:latin typeface="Segoe UI"/>
                          <a:ea typeface="メイリオ"/>
                        </a:defRPr>
                      </a:lvl3pPr>
                      <a:lvl4pPr marL="1371600" algn="l" defTabSz="914400" rtl="0" eaLnBrk="1" latinLnBrk="0" hangingPunct="1">
                        <a:defRPr kumimoji="1" sz="1800" b="1" kern="1200">
                          <a:solidFill>
                            <a:schemeClr val="lt1"/>
                          </a:solidFill>
                          <a:latin typeface="Segoe UI"/>
                          <a:ea typeface="メイリオ"/>
                        </a:defRPr>
                      </a:lvl4pPr>
                      <a:lvl5pPr marL="1828800" algn="l" defTabSz="914400" rtl="0" eaLnBrk="1" latinLnBrk="0" hangingPunct="1">
                        <a:defRPr kumimoji="1" sz="1800" b="1" kern="1200">
                          <a:solidFill>
                            <a:schemeClr val="lt1"/>
                          </a:solidFill>
                          <a:latin typeface="Segoe UI"/>
                          <a:ea typeface="メイリオ"/>
                        </a:defRPr>
                      </a:lvl5pPr>
                      <a:lvl6pPr marL="2286000" algn="l" defTabSz="914400" rtl="0" eaLnBrk="1" latinLnBrk="0" hangingPunct="1">
                        <a:defRPr kumimoji="1" sz="1800" b="1" kern="1200">
                          <a:solidFill>
                            <a:schemeClr val="lt1"/>
                          </a:solidFill>
                          <a:latin typeface="Segoe UI"/>
                          <a:ea typeface="メイリオ"/>
                        </a:defRPr>
                      </a:lvl6pPr>
                      <a:lvl7pPr marL="2743200" algn="l" defTabSz="914400" rtl="0" eaLnBrk="1" latinLnBrk="0" hangingPunct="1">
                        <a:defRPr kumimoji="1" sz="1800" b="1" kern="1200">
                          <a:solidFill>
                            <a:schemeClr val="lt1"/>
                          </a:solidFill>
                          <a:latin typeface="Segoe UI"/>
                          <a:ea typeface="メイリオ"/>
                        </a:defRPr>
                      </a:lvl7pPr>
                      <a:lvl8pPr marL="3200400" algn="l" defTabSz="914400" rtl="0" eaLnBrk="1" latinLnBrk="0" hangingPunct="1">
                        <a:defRPr kumimoji="1" sz="1800" b="1" kern="1200">
                          <a:solidFill>
                            <a:schemeClr val="lt1"/>
                          </a:solidFill>
                          <a:latin typeface="Segoe UI"/>
                          <a:ea typeface="メイリオ"/>
                        </a:defRPr>
                      </a:lvl8pPr>
                      <a:lvl9pPr marL="3657600" algn="l" defTabSz="914400" rtl="0" eaLnBrk="1" latinLnBrk="0" hangingPunct="1">
                        <a:defRPr kumimoji="1" sz="1800" b="1" kern="1200">
                          <a:solidFill>
                            <a:schemeClr val="lt1"/>
                          </a:solidFill>
                          <a:latin typeface="Segoe UI"/>
                          <a:ea typeface="メイリオ"/>
                        </a:defRPr>
                      </a:lvl9pPr>
                    </a:lstStyle>
                    <a:p>
                      <a:r>
                        <a:rPr kumimoji="1" lang="en-US" altLang="ja-JP" sz="1400" dirty="0">
                          <a:solidFill>
                            <a:schemeClr val="bg1"/>
                          </a:solidFill>
                        </a:rPr>
                        <a:t>No</a:t>
                      </a:r>
                      <a:endParaRPr kumimoji="1" lang="ja-JP" altLang="en-US" sz="1400" dirty="0">
                        <a:solidFill>
                          <a:schemeClr val="bg1"/>
                        </a:solidFill>
                      </a:endParaRPr>
                    </a:p>
                  </a:txBody>
                  <a:tcPr>
                    <a:lnL w="12700" cmpd="sng">
                      <a:solidFill>
                        <a:sysClr val="window" lastClr="FFFFFF"/>
                      </a:solidFill>
                    </a:lnL>
                    <a:lnR w="12700" cmpd="sng">
                      <a:solidFill>
                        <a:sysClr val="window" lastClr="FFFFFF"/>
                      </a:solidFill>
                    </a:lnR>
                    <a:lnT w="12700" cmpd="sng">
                      <a:solidFill>
                        <a:sysClr val="window" lastClr="FFFFFF"/>
                      </a:solidFill>
                    </a:lnT>
                    <a:lnB w="381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lvl1pPr marL="0" algn="l" defTabSz="914400" rtl="0" eaLnBrk="1" latinLnBrk="0" hangingPunct="1">
                        <a:defRPr kumimoji="1" sz="1800" b="1" kern="1200">
                          <a:solidFill>
                            <a:schemeClr val="lt1"/>
                          </a:solidFill>
                          <a:latin typeface="Segoe UI"/>
                          <a:ea typeface="メイリオ"/>
                        </a:defRPr>
                      </a:lvl1pPr>
                      <a:lvl2pPr marL="457200" algn="l" defTabSz="914400" rtl="0" eaLnBrk="1" latinLnBrk="0" hangingPunct="1">
                        <a:defRPr kumimoji="1" sz="1800" b="1" kern="1200">
                          <a:solidFill>
                            <a:schemeClr val="lt1"/>
                          </a:solidFill>
                          <a:latin typeface="Segoe UI"/>
                          <a:ea typeface="メイリオ"/>
                        </a:defRPr>
                      </a:lvl2pPr>
                      <a:lvl3pPr marL="914400" algn="l" defTabSz="914400" rtl="0" eaLnBrk="1" latinLnBrk="0" hangingPunct="1">
                        <a:defRPr kumimoji="1" sz="1800" b="1" kern="1200">
                          <a:solidFill>
                            <a:schemeClr val="lt1"/>
                          </a:solidFill>
                          <a:latin typeface="Segoe UI"/>
                          <a:ea typeface="メイリオ"/>
                        </a:defRPr>
                      </a:lvl3pPr>
                      <a:lvl4pPr marL="1371600" algn="l" defTabSz="914400" rtl="0" eaLnBrk="1" latinLnBrk="0" hangingPunct="1">
                        <a:defRPr kumimoji="1" sz="1800" b="1" kern="1200">
                          <a:solidFill>
                            <a:schemeClr val="lt1"/>
                          </a:solidFill>
                          <a:latin typeface="Segoe UI"/>
                          <a:ea typeface="メイリオ"/>
                        </a:defRPr>
                      </a:lvl4pPr>
                      <a:lvl5pPr marL="1828800" algn="l" defTabSz="914400" rtl="0" eaLnBrk="1" latinLnBrk="0" hangingPunct="1">
                        <a:defRPr kumimoji="1" sz="1800" b="1" kern="1200">
                          <a:solidFill>
                            <a:schemeClr val="lt1"/>
                          </a:solidFill>
                          <a:latin typeface="Segoe UI"/>
                          <a:ea typeface="メイリオ"/>
                        </a:defRPr>
                      </a:lvl5pPr>
                      <a:lvl6pPr marL="2286000" algn="l" defTabSz="914400" rtl="0" eaLnBrk="1" latinLnBrk="0" hangingPunct="1">
                        <a:defRPr kumimoji="1" sz="1800" b="1" kern="1200">
                          <a:solidFill>
                            <a:schemeClr val="lt1"/>
                          </a:solidFill>
                          <a:latin typeface="Segoe UI"/>
                          <a:ea typeface="メイリオ"/>
                        </a:defRPr>
                      </a:lvl6pPr>
                      <a:lvl7pPr marL="2743200" algn="l" defTabSz="914400" rtl="0" eaLnBrk="1" latinLnBrk="0" hangingPunct="1">
                        <a:defRPr kumimoji="1" sz="1800" b="1" kern="1200">
                          <a:solidFill>
                            <a:schemeClr val="lt1"/>
                          </a:solidFill>
                          <a:latin typeface="Segoe UI"/>
                          <a:ea typeface="メイリオ"/>
                        </a:defRPr>
                      </a:lvl7pPr>
                      <a:lvl8pPr marL="3200400" algn="l" defTabSz="914400" rtl="0" eaLnBrk="1" latinLnBrk="0" hangingPunct="1">
                        <a:defRPr kumimoji="1" sz="1800" b="1" kern="1200">
                          <a:solidFill>
                            <a:schemeClr val="lt1"/>
                          </a:solidFill>
                          <a:latin typeface="Segoe UI"/>
                          <a:ea typeface="メイリオ"/>
                        </a:defRPr>
                      </a:lvl8pPr>
                      <a:lvl9pPr marL="3657600" algn="l" defTabSz="914400" rtl="0" eaLnBrk="1" latinLnBrk="0" hangingPunct="1">
                        <a:defRPr kumimoji="1" sz="1800" b="1" kern="1200">
                          <a:solidFill>
                            <a:schemeClr val="lt1"/>
                          </a:solidFill>
                          <a:latin typeface="Segoe UI"/>
                          <a:ea typeface="メイリオ"/>
                        </a:defRPr>
                      </a:lvl9pPr>
                    </a:lstStyle>
                    <a:p>
                      <a:r>
                        <a:rPr kumimoji="1" lang="en-US" altLang="ja-JP" sz="1400" dirty="0">
                          <a:solidFill>
                            <a:schemeClr val="bg1"/>
                          </a:solidFill>
                        </a:rPr>
                        <a:t>Item</a:t>
                      </a:r>
                      <a:endParaRPr kumimoji="1" lang="ja-JP" altLang="en-US" sz="1400" dirty="0">
                        <a:solidFill>
                          <a:schemeClr val="bg1"/>
                        </a:solidFill>
                      </a:endParaRPr>
                    </a:p>
                  </a:txBody>
                  <a:tcPr>
                    <a:lnL w="12700" cmpd="sng">
                      <a:solidFill>
                        <a:sysClr val="window" lastClr="FFFFFF"/>
                      </a:solidFill>
                    </a:lnL>
                    <a:lnR w="12700" cmpd="sng">
                      <a:solidFill>
                        <a:sysClr val="window" lastClr="FFFFFF"/>
                      </a:solidFill>
                    </a:lnR>
                    <a:lnT w="12700" cmpd="sng">
                      <a:solidFill>
                        <a:sysClr val="window" lastClr="FFFFFF"/>
                      </a:solidFill>
                    </a:lnT>
                    <a:lnB w="381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lvl1pPr marL="0" algn="l" defTabSz="914400" rtl="0" eaLnBrk="1" latinLnBrk="0" hangingPunct="1">
                        <a:defRPr kumimoji="1" sz="1800" b="1" kern="1200">
                          <a:solidFill>
                            <a:schemeClr val="lt1"/>
                          </a:solidFill>
                          <a:latin typeface="Segoe UI"/>
                          <a:ea typeface="メイリオ"/>
                        </a:defRPr>
                      </a:lvl1pPr>
                      <a:lvl2pPr marL="457200" algn="l" defTabSz="914400" rtl="0" eaLnBrk="1" latinLnBrk="0" hangingPunct="1">
                        <a:defRPr kumimoji="1" sz="1800" b="1" kern="1200">
                          <a:solidFill>
                            <a:schemeClr val="lt1"/>
                          </a:solidFill>
                          <a:latin typeface="Segoe UI"/>
                          <a:ea typeface="メイリオ"/>
                        </a:defRPr>
                      </a:lvl2pPr>
                      <a:lvl3pPr marL="914400" algn="l" defTabSz="914400" rtl="0" eaLnBrk="1" latinLnBrk="0" hangingPunct="1">
                        <a:defRPr kumimoji="1" sz="1800" b="1" kern="1200">
                          <a:solidFill>
                            <a:schemeClr val="lt1"/>
                          </a:solidFill>
                          <a:latin typeface="Segoe UI"/>
                          <a:ea typeface="メイリオ"/>
                        </a:defRPr>
                      </a:lvl3pPr>
                      <a:lvl4pPr marL="1371600" algn="l" defTabSz="914400" rtl="0" eaLnBrk="1" latinLnBrk="0" hangingPunct="1">
                        <a:defRPr kumimoji="1" sz="1800" b="1" kern="1200">
                          <a:solidFill>
                            <a:schemeClr val="lt1"/>
                          </a:solidFill>
                          <a:latin typeface="Segoe UI"/>
                          <a:ea typeface="メイリオ"/>
                        </a:defRPr>
                      </a:lvl4pPr>
                      <a:lvl5pPr marL="1828800" algn="l" defTabSz="914400" rtl="0" eaLnBrk="1" latinLnBrk="0" hangingPunct="1">
                        <a:defRPr kumimoji="1" sz="1800" b="1" kern="1200">
                          <a:solidFill>
                            <a:schemeClr val="lt1"/>
                          </a:solidFill>
                          <a:latin typeface="Segoe UI"/>
                          <a:ea typeface="メイリオ"/>
                        </a:defRPr>
                      </a:lvl5pPr>
                      <a:lvl6pPr marL="2286000" algn="l" defTabSz="914400" rtl="0" eaLnBrk="1" latinLnBrk="0" hangingPunct="1">
                        <a:defRPr kumimoji="1" sz="1800" b="1" kern="1200">
                          <a:solidFill>
                            <a:schemeClr val="lt1"/>
                          </a:solidFill>
                          <a:latin typeface="Segoe UI"/>
                          <a:ea typeface="メイリオ"/>
                        </a:defRPr>
                      </a:lvl6pPr>
                      <a:lvl7pPr marL="2743200" algn="l" defTabSz="914400" rtl="0" eaLnBrk="1" latinLnBrk="0" hangingPunct="1">
                        <a:defRPr kumimoji="1" sz="1800" b="1" kern="1200">
                          <a:solidFill>
                            <a:schemeClr val="lt1"/>
                          </a:solidFill>
                          <a:latin typeface="Segoe UI"/>
                          <a:ea typeface="メイリオ"/>
                        </a:defRPr>
                      </a:lvl7pPr>
                      <a:lvl8pPr marL="3200400" algn="l" defTabSz="914400" rtl="0" eaLnBrk="1" latinLnBrk="0" hangingPunct="1">
                        <a:defRPr kumimoji="1" sz="1800" b="1" kern="1200">
                          <a:solidFill>
                            <a:schemeClr val="lt1"/>
                          </a:solidFill>
                          <a:latin typeface="Segoe UI"/>
                          <a:ea typeface="メイリオ"/>
                        </a:defRPr>
                      </a:lvl8pPr>
                      <a:lvl9pPr marL="3657600" algn="l" defTabSz="914400" rtl="0" eaLnBrk="1" latinLnBrk="0" hangingPunct="1">
                        <a:defRPr kumimoji="1" sz="1800" b="1" kern="1200">
                          <a:solidFill>
                            <a:schemeClr val="lt1"/>
                          </a:solidFill>
                          <a:latin typeface="Segoe UI"/>
                          <a:ea typeface="メイリオ"/>
                        </a:defRPr>
                      </a:lvl9pPr>
                    </a:lstStyle>
                    <a:p>
                      <a:r>
                        <a:rPr kumimoji="1" lang="en-US" altLang="ja-JP" sz="1400" dirty="0">
                          <a:solidFill>
                            <a:schemeClr val="bg1"/>
                          </a:solidFill>
                        </a:rPr>
                        <a:t>Recommended specifications and models</a:t>
                      </a:r>
                      <a:endParaRPr kumimoji="1" lang="ja-JP" altLang="en-US" sz="1400" dirty="0">
                        <a:solidFill>
                          <a:schemeClr val="bg1"/>
                        </a:solidFill>
                      </a:endParaRPr>
                    </a:p>
                  </a:txBody>
                  <a:tcPr>
                    <a:lnL w="12700" cmpd="sng">
                      <a:solidFill>
                        <a:sysClr val="window" lastClr="FFFFFF"/>
                      </a:solidFill>
                    </a:lnL>
                    <a:lnR w="12700" cap="flat" cmpd="sng" algn="ctr">
                      <a:solidFill>
                        <a:sysClr val="window" lastClr="FFFFFF"/>
                      </a:solidFill>
                      <a:prstDash val="solid"/>
                      <a:round/>
                      <a:headEnd type="none" w="med" len="med"/>
                      <a:tailEnd type="none" w="med" len="med"/>
                    </a:lnR>
                    <a:lnT w="12700" cmpd="sng">
                      <a:solidFill>
                        <a:sysClr val="window" lastClr="FFFFFF"/>
                      </a:solidFill>
                    </a:lnT>
                    <a:lnB w="381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chemeClr val="tx2"/>
                    </a:solidFill>
                  </a:tcPr>
                </a:tc>
                <a:extLst>
                  <a:ext uri="{0D108BD9-81ED-4DB2-BD59-A6C34878D82A}">
                    <a16:rowId xmlns:a16="http://schemas.microsoft.com/office/drawing/2014/main" val="834792014"/>
                  </a:ext>
                </a:extLst>
              </a:tr>
              <a:tr h="341016">
                <a:tc>
                  <a:txBody>
                    <a:bodyPr/>
                    <a:lstStyle>
                      <a:lvl1pPr marL="0" algn="l" defTabSz="914400" rtl="0" eaLnBrk="1" latinLnBrk="0" hangingPunct="1">
                        <a:defRPr kumimoji="1" sz="1800" kern="1200">
                          <a:solidFill>
                            <a:schemeClr val="dk1"/>
                          </a:solidFill>
                          <a:latin typeface="Segoe UI"/>
                          <a:ea typeface="メイリオ"/>
                        </a:defRPr>
                      </a:lvl1pPr>
                      <a:lvl2pPr marL="457200" algn="l" defTabSz="914400" rtl="0" eaLnBrk="1" latinLnBrk="0" hangingPunct="1">
                        <a:defRPr kumimoji="1" sz="1800" kern="1200">
                          <a:solidFill>
                            <a:schemeClr val="dk1"/>
                          </a:solidFill>
                          <a:latin typeface="Segoe UI"/>
                          <a:ea typeface="メイリオ"/>
                        </a:defRPr>
                      </a:lvl2pPr>
                      <a:lvl3pPr marL="914400" algn="l" defTabSz="914400" rtl="0" eaLnBrk="1" latinLnBrk="0" hangingPunct="1">
                        <a:defRPr kumimoji="1" sz="1800" kern="1200">
                          <a:solidFill>
                            <a:schemeClr val="dk1"/>
                          </a:solidFill>
                          <a:latin typeface="Segoe UI"/>
                          <a:ea typeface="メイリオ"/>
                        </a:defRPr>
                      </a:lvl3pPr>
                      <a:lvl4pPr marL="1371600" algn="l" defTabSz="914400" rtl="0" eaLnBrk="1" latinLnBrk="0" hangingPunct="1">
                        <a:defRPr kumimoji="1" sz="1800" kern="1200">
                          <a:solidFill>
                            <a:schemeClr val="dk1"/>
                          </a:solidFill>
                          <a:latin typeface="Segoe UI"/>
                          <a:ea typeface="メイリオ"/>
                        </a:defRPr>
                      </a:lvl4pPr>
                      <a:lvl5pPr marL="1828800" algn="l" defTabSz="914400" rtl="0" eaLnBrk="1" latinLnBrk="0" hangingPunct="1">
                        <a:defRPr kumimoji="1" sz="1800" kern="1200">
                          <a:solidFill>
                            <a:schemeClr val="dk1"/>
                          </a:solidFill>
                          <a:latin typeface="Segoe UI"/>
                          <a:ea typeface="メイリオ"/>
                        </a:defRPr>
                      </a:lvl5pPr>
                      <a:lvl6pPr marL="2286000" algn="l" defTabSz="914400" rtl="0" eaLnBrk="1" latinLnBrk="0" hangingPunct="1">
                        <a:defRPr kumimoji="1" sz="1800" kern="1200">
                          <a:solidFill>
                            <a:schemeClr val="dk1"/>
                          </a:solidFill>
                          <a:latin typeface="Segoe UI"/>
                          <a:ea typeface="メイリオ"/>
                        </a:defRPr>
                      </a:lvl6pPr>
                      <a:lvl7pPr marL="2743200" algn="l" defTabSz="914400" rtl="0" eaLnBrk="1" latinLnBrk="0" hangingPunct="1">
                        <a:defRPr kumimoji="1" sz="1800" kern="1200">
                          <a:solidFill>
                            <a:schemeClr val="dk1"/>
                          </a:solidFill>
                          <a:latin typeface="Segoe UI"/>
                          <a:ea typeface="メイリオ"/>
                        </a:defRPr>
                      </a:lvl7pPr>
                      <a:lvl8pPr marL="3200400" algn="l" defTabSz="914400" rtl="0" eaLnBrk="1" latinLnBrk="0" hangingPunct="1">
                        <a:defRPr kumimoji="1" sz="1800" kern="1200">
                          <a:solidFill>
                            <a:schemeClr val="dk1"/>
                          </a:solidFill>
                          <a:latin typeface="Segoe UI"/>
                          <a:ea typeface="メイリオ"/>
                        </a:defRPr>
                      </a:lvl8pPr>
                      <a:lvl9pPr marL="3657600" algn="l" defTabSz="914400" rtl="0" eaLnBrk="1" latinLnBrk="0" hangingPunct="1">
                        <a:defRPr kumimoji="1" sz="1800" kern="1200">
                          <a:solidFill>
                            <a:schemeClr val="dk1"/>
                          </a:solidFill>
                          <a:latin typeface="Segoe UI"/>
                          <a:ea typeface="メイリオ"/>
                        </a:defRPr>
                      </a:lvl9pPr>
                    </a:lstStyle>
                    <a:p>
                      <a:pPr algn="ctr"/>
                      <a:r>
                        <a:rPr kumimoji="1" lang="en-US" altLang="ja-JP" sz="1100" dirty="0"/>
                        <a:t>1</a:t>
                      </a:r>
                      <a:endParaRPr kumimoji="1" lang="ja-JP" altLang="en-US" sz="1100" dirty="0"/>
                    </a:p>
                  </a:txBody>
                  <a:tcPr anchor="ctr">
                    <a:lnL w="12700" cmpd="sng">
                      <a:solidFill>
                        <a:sysClr val="window" lastClr="FFFFFF"/>
                      </a:solidFill>
                    </a:lnL>
                    <a:lnR w="12700" cmpd="sng">
                      <a:solidFill>
                        <a:sysClr val="window" lastClr="FFFFFF"/>
                      </a:solidFill>
                    </a:lnR>
                    <a:lnT w="38100" cap="flat" cmpd="sng" algn="ctr">
                      <a:solidFill>
                        <a:sysClr val="window" lastClr="FFFFFF"/>
                      </a:solidFill>
                      <a:prstDash val="solid"/>
                      <a:round/>
                      <a:headEnd type="none" w="med" len="med"/>
                      <a:tailEnd type="none" w="med" len="med"/>
                    </a:lnT>
                    <a:lnB w="12700" cmpd="sng">
                      <a:solidFill>
                        <a:sysClr val="window" lastClr="FFFFFF"/>
                      </a:solidFill>
                    </a:lnB>
                    <a:lnTlToBr w="12700" cmpd="sng">
                      <a:noFill/>
                      <a:prstDash val="solid"/>
                    </a:lnTlToBr>
                    <a:lnBlToTr w="12700" cmpd="sng">
                      <a:noFill/>
                      <a:prstDash val="solid"/>
                    </a:lnBlToTr>
                    <a:solidFill>
                      <a:srgbClr val="5B9BD5">
                        <a:tint val="40000"/>
                      </a:srgbClr>
                    </a:solidFill>
                  </a:tcPr>
                </a:tc>
                <a:tc>
                  <a:txBody>
                    <a:bodyPr/>
                    <a:lstStyle>
                      <a:lvl1pPr marL="0" algn="l" defTabSz="914400" rtl="0" eaLnBrk="1" latinLnBrk="0" hangingPunct="1">
                        <a:defRPr kumimoji="1" sz="1800" kern="1200">
                          <a:solidFill>
                            <a:schemeClr val="dk1"/>
                          </a:solidFill>
                          <a:latin typeface="Segoe UI"/>
                          <a:ea typeface="メイリオ"/>
                        </a:defRPr>
                      </a:lvl1pPr>
                      <a:lvl2pPr marL="457200" algn="l" defTabSz="914400" rtl="0" eaLnBrk="1" latinLnBrk="0" hangingPunct="1">
                        <a:defRPr kumimoji="1" sz="1800" kern="1200">
                          <a:solidFill>
                            <a:schemeClr val="dk1"/>
                          </a:solidFill>
                          <a:latin typeface="Segoe UI"/>
                          <a:ea typeface="メイリオ"/>
                        </a:defRPr>
                      </a:lvl2pPr>
                      <a:lvl3pPr marL="914400" algn="l" defTabSz="914400" rtl="0" eaLnBrk="1" latinLnBrk="0" hangingPunct="1">
                        <a:defRPr kumimoji="1" sz="1800" kern="1200">
                          <a:solidFill>
                            <a:schemeClr val="dk1"/>
                          </a:solidFill>
                          <a:latin typeface="Segoe UI"/>
                          <a:ea typeface="メイリオ"/>
                        </a:defRPr>
                      </a:lvl3pPr>
                      <a:lvl4pPr marL="1371600" algn="l" defTabSz="914400" rtl="0" eaLnBrk="1" latinLnBrk="0" hangingPunct="1">
                        <a:defRPr kumimoji="1" sz="1800" kern="1200">
                          <a:solidFill>
                            <a:schemeClr val="dk1"/>
                          </a:solidFill>
                          <a:latin typeface="Segoe UI"/>
                          <a:ea typeface="メイリオ"/>
                        </a:defRPr>
                      </a:lvl4pPr>
                      <a:lvl5pPr marL="1828800" algn="l" defTabSz="914400" rtl="0" eaLnBrk="1" latinLnBrk="0" hangingPunct="1">
                        <a:defRPr kumimoji="1" sz="1800" kern="1200">
                          <a:solidFill>
                            <a:schemeClr val="dk1"/>
                          </a:solidFill>
                          <a:latin typeface="Segoe UI"/>
                          <a:ea typeface="メイリオ"/>
                        </a:defRPr>
                      </a:lvl5pPr>
                      <a:lvl6pPr marL="2286000" algn="l" defTabSz="914400" rtl="0" eaLnBrk="1" latinLnBrk="0" hangingPunct="1">
                        <a:defRPr kumimoji="1" sz="1800" kern="1200">
                          <a:solidFill>
                            <a:schemeClr val="dk1"/>
                          </a:solidFill>
                          <a:latin typeface="Segoe UI"/>
                          <a:ea typeface="メイリオ"/>
                        </a:defRPr>
                      </a:lvl6pPr>
                      <a:lvl7pPr marL="2743200" algn="l" defTabSz="914400" rtl="0" eaLnBrk="1" latinLnBrk="0" hangingPunct="1">
                        <a:defRPr kumimoji="1" sz="1800" kern="1200">
                          <a:solidFill>
                            <a:schemeClr val="dk1"/>
                          </a:solidFill>
                          <a:latin typeface="Segoe UI"/>
                          <a:ea typeface="メイリオ"/>
                        </a:defRPr>
                      </a:lvl7pPr>
                      <a:lvl8pPr marL="3200400" algn="l" defTabSz="914400" rtl="0" eaLnBrk="1" latinLnBrk="0" hangingPunct="1">
                        <a:defRPr kumimoji="1" sz="1800" kern="1200">
                          <a:solidFill>
                            <a:schemeClr val="dk1"/>
                          </a:solidFill>
                          <a:latin typeface="Segoe UI"/>
                          <a:ea typeface="メイリオ"/>
                        </a:defRPr>
                      </a:lvl8pPr>
                      <a:lvl9pPr marL="3657600" algn="l" defTabSz="914400" rtl="0" eaLnBrk="1" latinLnBrk="0" hangingPunct="1">
                        <a:defRPr kumimoji="1" sz="1800" kern="1200">
                          <a:solidFill>
                            <a:schemeClr val="dk1"/>
                          </a:solidFill>
                          <a:latin typeface="Segoe UI"/>
                          <a:ea typeface="メイリオ"/>
                        </a:defRPr>
                      </a:lvl9pPr>
                    </a:lstStyle>
                    <a:p>
                      <a:pPr algn="l" fontAlgn="ctr"/>
                      <a:r>
                        <a:rPr lang="en-US" altLang="ja-JP" sz="1100" b="0" i="0" u="none" strike="noStrike" dirty="0">
                          <a:solidFill>
                            <a:srgbClr val="000000"/>
                          </a:solidFill>
                          <a:effectLst/>
                          <a:latin typeface="+mj-lt"/>
                          <a:ea typeface="Meiryo UI" panose="020B0604030504040204" pitchFamily="50" charset="-128"/>
                        </a:rPr>
                        <a:t>On-premises / Cloud Server for AWS, Google</a:t>
                      </a:r>
                      <a:endParaRPr lang="en-US" sz="1100" b="0" i="0" u="none" strike="noStrike" dirty="0">
                        <a:solidFill>
                          <a:srgbClr val="000000"/>
                        </a:solidFill>
                        <a:effectLst/>
                        <a:latin typeface="+mj-lt"/>
                        <a:ea typeface="Meiryo UI" panose="020B0604030504040204" pitchFamily="50" charset="-128"/>
                      </a:endParaRPr>
                    </a:p>
                  </a:txBody>
                  <a:tcPr marL="7620" marR="7620" marT="7620" marB="0" anchor="ctr">
                    <a:lnL w="12700" cmpd="sng">
                      <a:solidFill>
                        <a:sysClr val="window" lastClr="FFFFFF"/>
                      </a:solidFill>
                    </a:lnL>
                    <a:lnR w="12700" cmpd="sng">
                      <a:solidFill>
                        <a:sysClr val="window" lastClr="FFFFFF"/>
                      </a:solidFill>
                    </a:lnR>
                    <a:lnT w="38100" cap="flat" cmpd="sng" algn="ctr">
                      <a:solidFill>
                        <a:sysClr val="window" lastClr="FFFFFF"/>
                      </a:solidFill>
                      <a:prstDash val="solid"/>
                      <a:round/>
                      <a:headEnd type="none" w="med" len="med"/>
                      <a:tailEnd type="none" w="med" len="med"/>
                    </a:lnT>
                    <a:lnB w="12700" cmpd="sng">
                      <a:solidFill>
                        <a:sysClr val="window" lastClr="FFFFFF"/>
                      </a:solidFill>
                    </a:lnB>
                    <a:lnTlToBr w="12700" cmpd="sng">
                      <a:noFill/>
                      <a:prstDash val="solid"/>
                    </a:lnTlToBr>
                    <a:lnBlToTr w="12700" cmpd="sng">
                      <a:noFill/>
                      <a:prstDash val="solid"/>
                    </a:lnBlToTr>
                    <a:solidFill>
                      <a:srgbClr val="5B9BD5">
                        <a:tint val="40000"/>
                      </a:srgbClr>
                    </a:solidFill>
                  </a:tcPr>
                </a:tc>
                <a:tc>
                  <a:txBody>
                    <a:bodyPr/>
                    <a:lstStyle>
                      <a:lvl1pPr marL="0" algn="l" defTabSz="914400" rtl="0" eaLnBrk="1" latinLnBrk="0" hangingPunct="1">
                        <a:defRPr kumimoji="1" sz="1800" kern="1200">
                          <a:solidFill>
                            <a:schemeClr val="dk1"/>
                          </a:solidFill>
                          <a:latin typeface="Segoe UI"/>
                          <a:ea typeface="メイリオ"/>
                        </a:defRPr>
                      </a:lvl1pPr>
                      <a:lvl2pPr marL="457200" algn="l" defTabSz="914400" rtl="0" eaLnBrk="1" latinLnBrk="0" hangingPunct="1">
                        <a:defRPr kumimoji="1" sz="1800" kern="1200">
                          <a:solidFill>
                            <a:schemeClr val="dk1"/>
                          </a:solidFill>
                          <a:latin typeface="Segoe UI"/>
                          <a:ea typeface="メイリオ"/>
                        </a:defRPr>
                      </a:lvl2pPr>
                      <a:lvl3pPr marL="914400" algn="l" defTabSz="914400" rtl="0" eaLnBrk="1" latinLnBrk="0" hangingPunct="1">
                        <a:defRPr kumimoji="1" sz="1800" kern="1200">
                          <a:solidFill>
                            <a:schemeClr val="dk1"/>
                          </a:solidFill>
                          <a:latin typeface="Segoe UI"/>
                          <a:ea typeface="メイリオ"/>
                        </a:defRPr>
                      </a:lvl3pPr>
                      <a:lvl4pPr marL="1371600" algn="l" defTabSz="914400" rtl="0" eaLnBrk="1" latinLnBrk="0" hangingPunct="1">
                        <a:defRPr kumimoji="1" sz="1800" kern="1200">
                          <a:solidFill>
                            <a:schemeClr val="dk1"/>
                          </a:solidFill>
                          <a:latin typeface="Segoe UI"/>
                          <a:ea typeface="メイリオ"/>
                        </a:defRPr>
                      </a:lvl4pPr>
                      <a:lvl5pPr marL="1828800" algn="l" defTabSz="914400" rtl="0" eaLnBrk="1" latinLnBrk="0" hangingPunct="1">
                        <a:defRPr kumimoji="1" sz="1800" kern="1200">
                          <a:solidFill>
                            <a:schemeClr val="dk1"/>
                          </a:solidFill>
                          <a:latin typeface="Segoe UI"/>
                          <a:ea typeface="メイリオ"/>
                        </a:defRPr>
                      </a:lvl5pPr>
                      <a:lvl6pPr marL="2286000" algn="l" defTabSz="914400" rtl="0" eaLnBrk="1" latinLnBrk="0" hangingPunct="1">
                        <a:defRPr kumimoji="1" sz="1800" kern="1200">
                          <a:solidFill>
                            <a:schemeClr val="dk1"/>
                          </a:solidFill>
                          <a:latin typeface="Segoe UI"/>
                          <a:ea typeface="メイリオ"/>
                        </a:defRPr>
                      </a:lvl6pPr>
                      <a:lvl7pPr marL="2743200" algn="l" defTabSz="914400" rtl="0" eaLnBrk="1" latinLnBrk="0" hangingPunct="1">
                        <a:defRPr kumimoji="1" sz="1800" kern="1200">
                          <a:solidFill>
                            <a:schemeClr val="dk1"/>
                          </a:solidFill>
                          <a:latin typeface="Segoe UI"/>
                          <a:ea typeface="メイリオ"/>
                        </a:defRPr>
                      </a:lvl7pPr>
                      <a:lvl8pPr marL="3200400" algn="l" defTabSz="914400" rtl="0" eaLnBrk="1" latinLnBrk="0" hangingPunct="1">
                        <a:defRPr kumimoji="1" sz="1800" kern="1200">
                          <a:solidFill>
                            <a:schemeClr val="dk1"/>
                          </a:solidFill>
                          <a:latin typeface="Segoe UI"/>
                          <a:ea typeface="メイリオ"/>
                        </a:defRPr>
                      </a:lvl8pPr>
                      <a:lvl9pPr marL="3657600" algn="l" defTabSz="914400" rtl="0" eaLnBrk="1" latinLnBrk="0" hangingPunct="1">
                        <a:defRPr kumimoji="1" sz="1800" kern="1200">
                          <a:solidFill>
                            <a:schemeClr val="dk1"/>
                          </a:solidFill>
                          <a:latin typeface="Segoe UI"/>
                          <a:ea typeface="メイリオ"/>
                        </a:defRPr>
                      </a:lvl9pPr>
                    </a:lstStyle>
                    <a:p>
                      <a:pPr marL="0" marR="0" lvl="0" indent="0" algn="l" defTabSz="914400" rtl="0" eaLnBrk="1" fontAlgn="ctr" latinLnBrk="0" hangingPunct="1">
                        <a:lnSpc>
                          <a:spcPct val="100000"/>
                        </a:lnSpc>
                        <a:spcBef>
                          <a:spcPts val="0"/>
                        </a:spcBef>
                        <a:spcAft>
                          <a:spcPts val="0"/>
                        </a:spcAft>
                        <a:buClrTx/>
                        <a:buSzTx/>
                        <a:buFontTx/>
                        <a:buNone/>
                        <a:tabLst/>
                        <a:defRPr/>
                      </a:pPr>
                      <a:r>
                        <a:rPr kumimoji="1" lang="en-US" altLang="ja-JP" sz="1100" b="0" i="0" u="none" strike="noStrike" kern="1200" dirty="0">
                          <a:solidFill>
                            <a:srgbClr val="000000"/>
                          </a:solidFill>
                          <a:effectLst/>
                          <a:latin typeface="+mn-lt"/>
                          <a:ea typeface="Meiryo UI" panose="020B0604030504040204" pitchFamily="50" charset="-128"/>
                          <a:cs typeface="+mn-cs"/>
                        </a:rPr>
                        <a:t>OS</a:t>
                      </a:r>
                      <a:r>
                        <a:rPr kumimoji="1" lang="ja-JP" altLang="en-US" sz="1100" b="0" i="0" u="none" strike="noStrike" kern="1200" dirty="0">
                          <a:solidFill>
                            <a:srgbClr val="000000"/>
                          </a:solidFill>
                          <a:effectLst/>
                          <a:latin typeface="+mn-lt"/>
                          <a:ea typeface="Meiryo UI" panose="020B0604030504040204" pitchFamily="50" charset="-128"/>
                          <a:cs typeface="+mn-cs"/>
                        </a:rPr>
                        <a:t>：</a:t>
                      </a:r>
                      <a:r>
                        <a:rPr kumimoji="1" lang="en-US" altLang="ja-JP" sz="1100" b="0" i="0" u="none" strike="noStrike" kern="1200" dirty="0">
                          <a:solidFill>
                            <a:srgbClr val="000000"/>
                          </a:solidFill>
                          <a:effectLst/>
                          <a:latin typeface="+mn-lt"/>
                          <a:ea typeface="Meiryo UI" panose="020B0604030504040204" pitchFamily="50" charset="-128"/>
                          <a:cs typeface="+mn-cs"/>
                        </a:rPr>
                        <a:t>Windows Server 2019R2 Standard / </a:t>
                      </a:r>
                      <a:r>
                        <a:rPr kumimoji="1" lang="ja-JP" altLang="en-US" sz="1100" b="0" i="0" u="none" strike="noStrike" kern="1200" dirty="0">
                          <a:solidFill>
                            <a:srgbClr val="000000"/>
                          </a:solidFill>
                          <a:effectLst/>
                          <a:latin typeface="+mn-lt"/>
                          <a:ea typeface="Meiryo UI" panose="020B0604030504040204" pitchFamily="50" charset="-128"/>
                          <a:cs typeface="+mn-cs"/>
                        </a:rPr>
                        <a:t>メモリ：</a:t>
                      </a:r>
                      <a:r>
                        <a:rPr kumimoji="1" lang="en-US" altLang="ja-JP" sz="1100" b="0" i="0" u="none" strike="noStrike" kern="1200" dirty="0">
                          <a:solidFill>
                            <a:srgbClr val="000000"/>
                          </a:solidFill>
                          <a:effectLst/>
                          <a:latin typeface="+mn-lt"/>
                          <a:ea typeface="Meiryo UI" panose="020B0604030504040204" pitchFamily="50" charset="-128"/>
                          <a:cs typeface="+mn-cs"/>
                        </a:rPr>
                        <a:t>8GB</a:t>
                      </a:r>
                      <a:r>
                        <a:rPr kumimoji="1" lang="ja-JP" altLang="en-US" sz="1100" b="0" i="0" u="none" strike="noStrike" kern="1200" dirty="0">
                          <a:solidFill>
                            <a:srgbClr val="000000"/>
                          </a:solidFill>
                          <a:effectLst/>
                          <a:latin typeface="+mn-lt"/>
                          <a:ea typeface="Meiryo UI" panose="020B0604030504040204" pitchFamily="50" charset="-128"/>
                          <a:cs typeface="+mn-cs"/>
                        </a:rPr>
                        <a:t>以上 </a:t>
                      </a:r>
                      <a:r>
                        <a:rPr kumimoji="1" lang="en-US" altLang="ja-JP" sz="1100" b="0" i="0" u="none" strike="noStrike" kern="1200" dirty="0">
                          <a:solidFill>
                            <a:srgbClr val="000000"/>
                          </a:solidFill>
                          <a:effectLst/>
                          <a:latin typeface="+mn-lt"/>
                          <a:ea typeface="Meiryo UI" panose="020B0604030504040204" pitchFamily="50" charset="-128"/>
                          <a:cs typeface="+mn-cs"/>
                        </a:rPr>
                        <a:t>/ </a:t>
                      </a:r>
                      <a:r>
                        <a:rPr kumimoji="1" lang="ja-JP" altLang="en-US" sz="1100" b="0" i="0" u="none" strike="noStrike" kern="1200" dirty="0">
                          <a:solidFill>
                            <a:srgbClr val="000000"/>
                          </a:solidFill>
                          <a:effectLst/>
                          <a:latin typeface="+mn-lt"/>
                          <a:ea typeface="Meiryo UI" panose="020B0604030504040204" pitchFamily="50" charset="-128"/>
                          <a:cs typeface="+mn-cs"/>
                        </a:rPr>
                        <a:t>ハードディスク：空容量</a:t>
                      </a:r>
                      <a:r>
                        <a:rPr kumimoji="1" lang="en-US" altLang="ja-JP" sz="1100" b="0" i="0" u="none" strike="noStrike" kern="1200" dirty="0">
                          <a:solidFill>
                            <a:srgbClr val="000000"/>
                          </a:solidFill>
                          <a:effectLst/>
                          <a:latin typeface="+mn-lt"/>
                          <a:ea typeface="Meiryo UI" panose="020B0604030504040204" pitchFamily="50" charset="-128"/>
                          <a:cs typeface="+mn-cs"/>
                        </a:rPr>
                        <a:t>50GB</a:t>
                      </a:r>
                      <a:r>
                        <a:rPr kumimoji="1" lang="ja-JP" altLang="en-US" sz="1100" b="0" i="0" u="none" strike="noStrike" kern="1200" dirty="0">
                          <a:solidFill>
                            <a:srgbClr val="000000"/>
                          </a:solidFill>
                          <a:effectLst/>
                          <a:latin typeface="+mn-lt"/>
                          <a:ea typeface="Meiryo UI" panose="020B0604030504040204" pitchFamily="50" charset="-128"/>
                          <a:cs typeface="+mn-cs"/>
                        </a:rPr>
                        <a:t>以上 </a:t>
                      </a:r>
                      <a:r>
                        <a:rPr kumimoji="1" lang="en-US" altLang="ja-JP" sz="1100" b="0" i="0" u="none" strike="noStrike" kern="1200" dirty="0">
                          <a:solidFill>
                            <a:srgbClr val="000000"/>
                          </a:solidFill>
                          <a:effectLst/>
                          <a:latin typeface="+mn-lt"/>
                          <a:ea typeface="Meiryo UI" panose="020B0604030504040204" pitchFamily="50" charset="-128"/>
                          <a:cs typeface="+mn-cs"/>
                        </a:rPr>
                        <a:t>/</a:t>
                      </a:r>
                      <a:r>
                        <a:rPr kumimoji="1" lang="ja-JP" altLang="en-US" sz="1100" b="0" i="0" u="none" strike="noStrike" kern="1200" dirty="0">
                          <a:solidFill>
                            <a:srgbClr val="000000"/>
                          </a:solidFill>
                          <a:effectLst/>
                          <a:latin typeface="+mn-lt"/>
                          <a:ea typeface="Meiryo UI" panose="020B0604030504040204" pitchFamily="50" charset="-128"/>
                          <a:cs typeface="+mn-cs"/>
                        </a:rPr>
                        <a:t>  ディスプレイ：解像度</a:t>
                      </a:r>
                      <a:r>
                        <a:rPr kumimoji="1" lang="en-US" altLang="ja-JP" sz="1100" b="0" i="0" u="none" strike="noStrike" kern="1200" dirty="0">
                          <a:solidFill>
                            <a:srgbClr val="000000"/>
                          </a:solidFill>
                          <a:effectLst/>
                          <a:latin typeface="+mn-lt"/>
                          <a:ea typeface="Meiryo UI" panose="020B0604030504040204" pitchFamily="50" charset="-128"/>
                          <a:cs typeface="+mn-cs"/>
                        </a:rPr>
                        <a:t>1366×768</a:t>
                      </a:r>
                      <a:r>
                        <a:rPr kumimoji="1" lang="ja-JP" altLang="en-US" sz="1100" b="0" i="0" u="none" strike="noStrike" kern="1200" dirty="0">
                          <a:solidFill>
                            <a:srgbClr val="000000"/>
                          </a:solidFill>
                          <a:effectLst/>
                          <a:latin typeface="+mn-lt"/>
                          <a:ea typeface="Meiryo UI" panose="020B0604030504040204" pitchFamily="50" charset="-128"/>
                          <a:cs typeface="+mn-cs"/>
                        </a:rPr>
                        <a:t>以上 </a:t>
                      </a:r>
                      <a:r>
                        <a:rPr kumimoji="1" lang="en-US" altLang="ja-JP" sz="1100" b="0" i="0" u="none" strike="noStrike" kern="1200" dirty="0">
                          <a:solidFill>
                            <a:srgbClr val="000000"/>
                          </a:solidFill>
                          <a:effectLst/>
                          <a:latin typeface="+mn-lt"/>
                          <a:ea typeface="Meiryo UI" panose="020B0604030504040204" pitchFamily="50" charset="-128"/>
                          <a:cs typeface="+mn-cs"/>
                        </a:rPr>
                        <a:t>/ </a:t>
                      </a:r>
                      <a:r>
                        <a:rPr kumimoji="1" lang="ja-JP" altLang="en-US" sz="1100" b="0" i="0" u="none" strike="noStrike" kern="1200" dirty="0">
                          <a:solidFill>
                            <a:srgbClr val="000000"/>
                          </a:solidFill>
                          <a:effectLst/>
                          <a:latin typeface="+mn-lt"/>
                          <a:ea typeface="Meiryo UI" panose="020B0604030504040204" pitchFamily="50" charset="-128"/>
                          <a:cs typeface="+mn-cs"/>
                        </a:rPr>
                        <a:t>ブラウザ：</a:t>
                      </a:r>
                      <a:r>
                        <a:rPr kumimoji="1" lang="en-US" altLang="ja-JP" sz="1100" b="0" i="0" u="none" strike="noStrike" kern="1200" dirty="0">
                          <a:solidFill>
                            <a:srgbClr val="000000"/>
                          </a:solidFill>
                          <a:effectLst/>
                          <a:latin typeface="+mn-lt"/>
                          <a:ea typeface="Meiryo UI" panose="020B0604030504040204" pitchFamily="50" charset="-128"/>
                          <a:cs typeface="+mn-cs"/>
                        </a:rPr>
                        <a:t>Google Chrome (</a:t>
                      </a:r>
                      <a:r>
                        <a:rPr kumimoji="1" lang="ja-JP" altLang="en-US" sz="1100" b="0" i="0" u="none" strike="noStrike" kern="1200" dirty="0">
                          <a:solidFill>
                            <a:srgbClr val="000000"/>
                          </a:solidFill>
                          <a:effectLst/>
                          <a:latin typeface="+mn-lt"/>
                          <a:ea typeface="Meiryo UI" panose="020B0604030504040204" pitchFamily="50" charset="-128"/>
                          <a:cs typeface="+mn-cs"/>
                        </a:rPr>
                        <a:t>最新</a:t>
                      </a:r>
                      <a:r>
                        <a:rPr kumimoji="1" lang="en-US" altLang="ja-JP" sz="1100" b="0" i="0" u="none" strike="noStrike" kern="1200" dirty="0">
                          <a:solidFill>
                            <a:srgbClr val="000000"/>
                          </a:solidFill>
                          <a:effectLst/>
                          <a:latin typeface="+mn-lt"/>
                          <a:ea typeface="Meiryo UI" panose="020B0604030504040204" pitchFamily="50" charset="-128"/>
                          <a:cs typeface="+mn-cs"/>
                        </a:rPr>
                        <a:t>Ver) ※</a:t>
                      </a:r>
                      <a:r>
                        <a:rPr kumimoji="1" lang="ja-JP" altLang="en-US" sz="1100" b="0" i="0" u="none" strike="noStrike" kern="1200" dirty="0">
                          <a:solidFill>
                            <a:srgbClr val="000000"/>
                          </a:solidFill>
                          <a:effectLst/>
                          <a:latin typeface="+mn-lt"/>
                          <a:ea typeface="Meiryo UI" panose="020B0604030504040204" pitchFamily="50" charset="-128"/>
                          <a:cs typeface="+mn-cs"/>
                        </a:rPr>
                        <a:t>推奨機種スペック以上のサーバ機</a:t>
                      </a:r>
                    </a:p>
                  </a:txBody>
                  <a:tcPr marL="7620" marR="7620" marT="7620" marB="0" anchor="ctr">
                    <a:lnL w="12700" cmpd="sng">
                      <a:solidFill>
                        <a:sysClr val="window" lastClr="FFFFFF"/>
                      </a:solidFill>
                    </a:lnL>
                    <a:lnR w="12700" cmpd="sng">
                      <a:solidFill>
                        <a:sysClr val="window" lastClr="FFFFFF"/>
                      </a:solidFill>
                    </a:lnR>
                    <a:lnT w="38100" cap="flat" cmpd="sng" algn="ctr">
                      <a:solidFill>
                        <a:sysClr val="window" lastClr="FFFFFF"/>
                      </a:solidFill>
                      <a:prstDash val="solid"/>
                      <a:round/>
                      <a:headEnd type="none" w="med" len="med"/>
                      <a:tailEnd type="none" w="med" len="med"/>
                    </a:lnT>
                    <a:lnB w="12700" cmpd="sng">
                      <a:solidFill>
                        <a:sysClr val="window" lastClr="FFFFFF"/>
                      </a:solidFill>
                    </a:lnB>
                    <a:lnTlToBr w="12700" cmpd="sng">
                      <a:noFill/>
                      <a:prstDash val="solid"/>
                    </a:lnTlToBr>
                    <a:lnBlToTr w="12700" cmpd="sng">
                      <a:noFill/>
                      <a:prstDash val="solid"/>
                    </a:lnBlToTr>
                    <a:solidFill>
                      <a:srgbClr val="5B9BD5">
                        <a:tint val="40000"/>
                      </a:srgbClr>
                    </a:solidFill>
                  </a:tcPr>
                </a:tc>
                <a:extLst>
                  <a:ext uri="{0D108BD9-81ED-4DB2-BD59-A6C34878D82A}">
                    <a16:rowId xmlns:a16="http://schemas.microsoft.com/office/drawing/2014/main" val="2424844694"/>
                  </a:ext>
                </a:extLst>
              </a:tr>
              <a:tr h="341016">
                <a:tc>
                  <a:txBody>
                    <a:bodyPr/>
                    <a:lstStyle>
                      <a:lvl1pPr marL="0" algn="l" defTabSz="914400" rtl="0" eaLnBrk="1" latinLnBrk="0" hangingPunct="1">
                        <a:defRPr kumimoji="1" sz="1800" kern="1200">
                          <a:solidFill>
                            <a:schemeClr val="dk1"/>
                          </a:solidFill>
                          <a:latin typeface="Segoe UI"/>
                          <a:ea typeface="メイリオ"/>
                        </a:defRPr>
                      </a:lvl1pPr>
                      <a:lvl2pPr marL="457200" algn="l" defTabSz="914400" rtl="0" eaLnBrk="1" latinLnBrk="0" hangingPunct="1">
                        <a:defRPr kumimoji="1" sz="1800" kern="1200">
                          <a:solidFill>
                            <a:schemeClr val="dk1"/>
                          </a:solidFill>
                          <a:latin typeface="Segoe UI"/>
                          <a:ea typeface="メイリオ"/>
                        </a:defRPr>
                      </a:lvl2pPr>
                      <a:lvl3pPr marL="914400" algn="l" defTabSz="914400" rtl="0" eaLnBrk="1" latinLnBrk="0" hangingPunct="1">
                        <a:defRPr kumimoji="1" sz="1800" kern="1200">
                          <a:solidFill>
                            <a:schemeClr val="dk1"/>
                          </a:solidFill>
                          <a:latin typeface="Segoe UI"/>
                          <a:ea typeface="メイリオ"/>
                        </a:defRPr>
                      </a:lvl3pPr>
                      <a:lvl4pPr marL="1371600" algn="l" defTabSz="914400" rtl="0" eaLnBrk="1" latinLnBrk="0" hangingPunct="1">
                        <a:defRPr kumimoji="1" sz="1800" kern="1200">
                          <a:solidFill>
                            <a:schemeClr val="dk1"/>
                          </a:solidFill>
                          <a:latin typeface="Segoe UI"/>
                          <a:ea typeface="メイリオ"/>
                        </a:defRPr>
                      </a:lvl4pPr>
                      <a:lvl5pPr marL="1828800" algn="l" defTabSz="914400" rtl="0" eaLnBrk="1" latinLnBrk="0" hangingPunct="1">
                        <a:defRPr kumimoji="1" sz="1800" kern="1200">
                          <a:solidFill>
                            <a:schemeClr val="dk1"/>
                          </a:solidFill>
                          <a:latin typeface="Segoe UI"/>
                          <a:ea typeface="メイリオ"/>
                        </a:defRPr>
                      </a:lvl5pPr>
                      <a:lvl6pPr marL="2286000" algn="l" defTabSz="914400" rtl="0" eaLnBrk="1" latinLnBrk="0" hangingPunct="1">
                        <a:defRPr kumimoji="1" sz="1800" kern="1200">
                          <a:solidFill>
                            <a:schemeClr val="dk1"/>
                          </a:solidFill>
                          <a:latin typeface="Segoe UI"/>
                          <a:ea typeface="メイリオ"/>
                        </a:defRPr>
                      </a:lvl6pPr>
                      <a:lvl7pPr marL="2743200" algn="l" defTabSz="914400" rtl="0" eaLnBrk="1" latinLnBrk="0" hangingPunct="1">
                        <a:defRPr kumimoji="1" sz="1800" kern="1200">
                          <a:solidFill>
                            <a:schemeClr val="dk1"/>
                          </a:solidFill>
                          <a:latin typeface="Segoe UI"/>
                          <a:ea typeface="メイリオ"/>
                        </a:defRPr>
                      </a:lvl7pPr>
                      <a:lvl8pPr marL="3200400" algn="l" defTabSz="914400" rtl="0" eaLnBrk="1" latinLnBrk="0" hangingPunct="1">
                        <a:defRPr kumimoji="1" sz="1800" kern="1200">
                          <a:solidFill>
                            <a:schemeClr val="dk1"/>
                          </a:solidFill>
                          <a:latin typeface="Segoe UI"/>
                          <a:ea typeface="メイリオ"/>
                        </a:defRPr>
                      </a:lvl8pPr>
                      <a:lvl9pPr marL="3657600" algn="l" defTabSz="914400" rtl="0" eaLnBrk="1" latinLnBrk="0" hangingPunct="1">
                        <a:defRPr kumimoji="1" sz="1800" kern="1200">
                          <a:solidFill>
                            <a:schemeClr val="dk1"/>
                          </a:solidFill>
                          <a:latin typeface="Segoe UI"/>
                          <a:ea typeface="メイリオ"/>
                        </a:defRPr>
                      </a:lvl9pPr>
                    </a:lstStyle>
                    <a:p>
                      <a:pPr algn="ctr"/>
                      <a:r>
                        <a:rPr kumimoji="1" lang="en-US" altLang="ja-JP" sz="1100" dirty="0"/>
                        <a:t>2</a:t>
                      </a:r>
                      <a:endParaRPr kumimoji="1" lang="ja-JP" altLang="en-US" sz="1100" dirty="0"/>
                    </a:p>
                  </a:txBody>
                  <a:tcPr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5B9BD5">
                        <a:tint val="20000"/>
                      </a:srgbClr>
                    </a:solidFill>
                  </a:tcPr>
                </a:tc>
                <a:tc>
                  <a:txBody>
                    <a:bodyPr/>
                    <a:lstStyle>
                      <a:lvl1pPr marL="0" algn="l" defTabSz="914400" rtl="0" eaLnBrk="1" latinLnBrk="0" hangingPunct="1">
                        <a:defRPr kumimoji="1" sz="1800" kern="1200">
                          <a:solidFill>
                            <a:schemeClr val="dk1"/>
                          </a:solidFill>
                          <a:latin typeface="Segoe UI"/>
                          <a:ea typeface="メイリオ"/>
                        </a:defRPr>
                      </a:lvl1pPr>
                      <a:lvl2pPr marL="457200" algn="l" defTabSz="914400" rtl="0" eaLnBrk="1" latinLnBrk="0" hangingPunct="1">
                        <a:defRPr kumimoji="1" sz="1800" kern="1200">
                          <a:solidFill>
                            <a:schemeClr val="dk1"/>
                          </a:solidFill>
                          <a:latin typeface="Segoe UI"/>
                          <a:ea typeface="メイリオ"/>
                        </a:defRPr>
                      </a:lvl2pPr>
                      <a:lvl3pPr marL="914400" algn="l" defTabSz="914400" rtl="0" eaLnBrk="1" latinLnBrk="0" hangingPunct="1">
                        <a:defRPr kumimoji="1" sz="1800" kern="1200">
                          <a:solidFill>
                            <a:schemeClr val="dk1"/>
                          </a:solidFill>
                          <a:latin typeface="Segoe UI"/>
                          <a:ea typeface="メイリオ"/>
                        </a:defRPr>
                      </a:lvl3pPr>
                      <a:lvl4pPr marL="1371600" algn="l" defTabSz="914400" rtl="0" eaLnBrk="1" latinLnBrk="0" hangingPunct="1">
                        <a:defRPr kumimoji="1" sz="1800" kern="1200">
                          <a:solidFill>
                            <a:schemeClr val="dk1"/>
                          </a:solidFill>
                          <a:latin typeface="Segoe UI"/>
                          <a:ea typeface="メイリオ"/>
                        </a:defRPr>
                      </a:lvl4pPr>
                      <a:lvl5pPr marL="1828800" algn="l" defTabSz="914400" rtl="0" eaLnBrk="1" latinLnBrk="0" hangingPunct="1">
                        <a:defRPr kumimoji="1" sz="1800" kern="1200">
                          <a:solidFill>
                            <a:schemeClr val="dk1"/>
                          </a:solidFill>
                          <a:latin typeface="Segoe UI"/>
                          <a:ea typeface="メイリオ"/>
                        </a:defRPr>
                      </a:lvl5pPr>
                      <a:lvl6pPr marL="2286000" algn="l" defTabSz="914400" rtl="0" eaLnBrk="1" latinLnBrk="0" hangingPunct="1">
                        <a:defRPr kumimoji="1" sz="1800" kern="1200">
                          <a:solidFill>
                            <a:schemeClr val="dk1"/>
                          </a:solidFill>
                          <a:latin typeface="Segoe UI"/>
                          <a:ea typeface="メイリオ"/>
                        </a:defRPr>
                      </a:lvl6pPr>
                      <a:lvl7pPr marL="2743200" algn="l" defTabSz="914400" rtl="0" eaLnBrk="1" latinLnBrk="0" hangingPunct="1">
                        <a:defRPr kumimoji="1" sz="1800" kern="1200">
                          <a:solidFill>
                            <a:schemeClr val="dk1"/>
                          </a:solidFill>
                          <a:latin typeface="Segoe UI"/>
                          <a:ea typeface="メイリオ"/>
                        </a:defRPr>
                      </a:lvl7pPr>
                      <a:lvl8pPr marL="3200400" algn="l" defTabSz="914400" rtl="0" eaLnBrk="1" latinLnBrk="0" hangingPunct="1">
                        <a:defRPr kumimoji="1" sz="1800" kern="1200">
                          <a:solidFill>
                            <a:schemeClr val="dk1"/>
                          </a:solidFill>
                          <a:latin typeface="Segoe UI"/>
                          <a:ea typeface="メイリオ"/>
                        </a:defRPr>
                      </a:lvl8pPr>
                      <a:lvl9pPr marL="3657600" algn="l" defTabSz="914400" rtl="0" eaLnBrk="1" latinLnBrk="0" hangingPunct="1">
                        <a:defRPr kumimoji="1" sz="1800" kern="1200">
                          <a:solidFill>
                            <a:schemeClr val="dk1"/>
                          </a:solidFill>
                          <a:latin typeface="Segoe UI"/>
                          <a:ea typeface="メイリオ"/>
                        </a:defRPr>
                      </a:lvl9pPr>
                    </a:lstStyle>
                    <a:p>
                      <a:pPr algn="l" fontAlgn="ctr"/>
                      <a:r>
                        <a:rPr lang="en-US" sz="1100" b="0" i="0" u="none" strike="noStrike" dirty="0">
                          <a:solidFill>
                            <a:srgbClr val="000000"/>
                          </a:solidFill>
                          <a:effectLst/>
                          <a:latin typeface="+mj-lt"/>
                          <a:ea typeface="Meiryo UI" panose="020B0604030504040204" pitchFamily="50" charset="-128"/>
                        </a:rPr>
                        <a:t>Client PC</a:t>
                      </a:r>
                    </a:p>
                  </a:txBody>
                  <a:tcPr marL="7620" marR="7620" marT="7620" marB="0" anchor="ctr">
                    <a:lnL w="12700" cmpd="sng">
                      <a:solidFill>
                        <a:sysClr val="window" lastClr="FFFFFF"/>
                      </a:solidFill>
                    </a:lnL>
                    <a:lnR w="12700" cmpd="sng">
                      <a:solidFill>
                        <a:sysClr val="window" lastClr="FFFFFF"/>
                      </a:solidFill>
                    </a:lnR>
                    <a:lnT w="12700" cmpd="sng">
                      <a:solidFill>
                        <a:sysClr val="window" lastClr="FFFFFF"/>
                      </a:solidFill>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5B9BD5">
                        <a:tint val="20000"/>
                      </a:srgbClr>
                    </a:solidFill>
                  </a:tcPr>
                </a:tc>
                <a:tc>
                  <a:txBody>
                    <a:bodyPr/>
                    <a:lstStyle>
                      <a:lvl1pPr marL="0" algn="l" defTabSz="914400" rtl="0" eaLnBrk="1" latinLnBrk="0" hangingPunct="1">
                        <a:defRPr kumimoji="1" sz="1800" kern="1200">
                          <a:solidFill>
                            <a:schemeClr val="dk1"/>
                          </a:solidFill>
                          <a:latin typeface="Segoe UI"/>
                          <a:ea typeface="メイリオ"/>
                        </a:defRPr>
                      </a:lvl1pPr>
                      <a:lvl2pPr marL="457200" algn="l" defTabSz="914400" rtl="0" eaLnBrk="1" latinLnBrk="0" hangingPunct="1">
                        <a:defRPr kumimoji="1" sz="1800" kern="1200">
                          <a:solidFill>
                            <a:schemeClr val="dk1"/>
                          </a:solidFill>
                          <a:latin typeface="Segoe UI"/>
                          <a:ea typeface="メイリオ"/>
                        </a:defRPr>
                      </a:lvl2pPr>
                      <a:lvl3pPr marL="914400" algn="l" defTabSz="914400" rtl="0" eaLnBrk="1" latinLnBrk="0" hangingPunct="1">
                        <a:defRPr kumimoji="1" sz="1800" kern="1200">
                          <a:solidFill>
                            <a:schemeClr val="dk1"/>
                          </a:solidFill>
                          <a:latin typeface="Segoe UI"/>
                          <a:ea typeface="メイリオ"/>
                        </a:defRPr>
                      </a:lvl3pPr>
                      <a:lvl4pPr marL="1371600" algn="l" defTabSz="914400" rtl="0" eaLnBrk="1" latinLnBrk="0" hangingPunct="1">
                        <a:defRPr kumimoji="1" sz="1800" kern="1200">
                          <a:solidFill>
                            <a:schemeClr val="dk1"/>
                          </a:solidFill>
                          <a:latin typeface="Segoe UI"/>
                          <a:ea typeface="メイリオ"/>
                        </a:defRPr>
                      </a:lvl4pPr>
                      <a:lvl5pPr marL="1828800" algn="l" defTabSz="914400" rtl="0" eaLnBrk="1" latinLnBrk="0" hangingPunct="1">
                        <a:defRPr kumimoji="1" sz="1800" kern="1200">
                          <a:solidFill>
                            <a:schemeClr val="dk1"/>
                          </a:solidFill>
                          <a:latin typeface="Segoe UI"/>
                          <a:ea typeface="メイリオ"/>
                        </a:defRPr>
                      </a:lvl5pPr>
                      <a:lvl6pPr marL="2286000" algn="l" defTabSz="914400" rtl="0" eaLnBrk="1" latinLnBrk="0" hangingPunct="1">
                        <a:defRPr kumimoji="1" sz="1800" kern="1200">
                          <a:solidFill>
                            <a:schemeClr val="dk1"/>
                          </a:solidFill>
                          <a:latin typeface="Segoe UI"/>
                          <a:ea typeface="メイリオ"/>
                        </a:defRPr>
                      </a:lvl6pPr>
                      <a:lvl7pPr marL="2743200" algn="l" defTabSz="914400" rtl="0" eaLnBrk="1" latinLnBrk="0" hangingPunct="1">
                        <a:defRPr kumimoji="1" sz="1800" kern="1200">
                          <a:solidFill>
                            <a:schemeClr val="dk1"/>
                          </a:solidFill>
                          <a:latin typeface="Segoe UI"/>
                          <a:ea typeface="メイリオ"/>
                        </a:defRPr>
                      </a:lvl7pPr>
                      <a:lvl8pPr marL="3200400" algn="l" defTabSz="914400" rtl="0" eaLnBrk="1" latinLnBrk="0" hangingPunct="1">
                        <a:defRPr kumimoji="1" sz="1800" kern="1200">
                          <a:solidFill>
                            <a:schemeClr val="dk1"/>
                          </a:solidFill>
                          <a:latin typeface="Segoe UI"/>
                          <a:ea typeface="メイリオ"/>
                        </a:defRPr>
                      </a:lvl8pPr>
                      <a:lvl9pPr marL="3657600" algn="l" defTabSz="914400" rtl="0" eaLnBrk="1" latinLnBrk="0" hangingPunct="1">
                        <a:defRPr kumimoji="1" sz="1800" kern="1200">
                          <a:solidFill>
                            <a:schemeClr val="dk1"/>
                          </a:solidFill>
                          <a:latin typeface="Segoe UI"/>
                          <a:ea typeface="メイリオ"/>
                        </a:defRPr>
                      </a:lvl9pPr>
                    </a:lstStyle>
                    <a:p>
                      <a:pPr marL="0" marR="0" lvl="0" indent="0" algn="l" defTabSz="914400" rtl="0" eaLnBrk="1" fontAlgn="ctr" latinLnBrk="0" hangingPunct="1">
                        <a:lnSpc>
                          <a:spcPct val="100000"/>
                        </a:lnSpc>
                        <a:spcBef>
                          <a:spcPts val="0"/>
                        </a:spcBef>
                        <a:spcAft>
                          <a:spcPts val="0"/>
                        </a:spcAft>
                        <a:buClrTx/>
                        <a:buSzTx/>
                        <a:buFontTx/>
                        <a:buNone/>
                        <a:tabLst/>
                        <a:defRPr/>
                      </a:pPr>
                      <a:r>
                        <a:rPr kumimoji="1" lang="en-US" altLang="ja-JP" sz="1100" b="0" i="0" u="none" strike="noStrike" kern="1200" dirty="0">
                          <a:solidFill>
                            <a:srgbClr val="000000"/>
                          </a:solidFill>
                          <a:effectLst/>
                          <a:latin typeface="+mn-lt"/>
                          <a:ea typeface="Meiryo UI" panose="020B0604030504040204" pitchFamily="50" charset="-128"/>
                          <a:cs typeface="+mn-cs"/>
                        </a:rPr>
                        <a:t>OS</a:t>
                      </a:r>
                      <a:r>
                        <a:rPr kumimoji="1" lang="ja-JP" altLang="en-US" sz="1100" b="0" i="0" u="none" strike="noStrike" kern="1200" dirty="0">
                          <a:solidFill>
                            <a:srgbClr val="000000"/>
                          </a:solidFill>
                          <a:effectLst/>
                          <a:latin typeface="+mn-lt"/>
                          <a:ea typeface="Meiryo UI" panose="020B0604030504040204" pitchFamily="50" charset="-128"/>
                          <a:cs typeface="+mn-cs"/>
                        </a:rPr>
                        <a:t>：</a:t>
                      </a:r>
                      <a:r>
                        <a:rPr kumimoji="1" lang="en-US" altLang="ja-JP" sz="1100" b="0" i="0" u="none" strike="noStrike" kern="1200" dirty="0">
                          <a:solidFill>
                            <a:srgbClr val="000000"/>
                          </a:solidFill>
                          <a:effectLst/>
                          <a:latin typeface="+mn-lt"/>
                          <a:ea typeface="Meiryo UI" panose="020B0604030504040204" pitchFamily="50" charset="-128"/>
                          <a:cs typeface="+mn-cs"/>
                        </a:rPr>
                        <a:t>Windows 10 / </a:t>
                      </a:r>
                      <a:r>
                        <a:rPr kumimoji="1" lang="ja-JP" altLang="en-US" sz="1100" b="0" i="0" u="none" strike="noStrike" kern="1200" dirty="0">
                          <a:solidFill>
                            <a:srgbClr val="000000"/>
                          </a:solidFill>
                          <a:effectLst/>
                          <a:latin typeface="+mn-lt"/>
                          <a:ea typeface="Meiryo UI" panose="020B0604030504040204" pitchFamily="50" charset="-128"/>
                          <a:cs typeface="+mn-cs"/>
                        </a:rPr>
                        <a:t>メモリ：</a:t>
                      </a:r>
                      <a:r>
                        <a:rPr kumimoji="1" lang="en-US" altLang="ja-JP" sz="1100" b="0" i="0" u="none" strike="noStrike" kern="1200" dirty="0">
                          <a:solidFill>
                            <a:srgbClr val="000000"/>
                          </a:solidFill>
                          <a:effectLst/>
                          <a:latin typeface="+mn-lt"/>
                          <a:ea typeface="Meiryo UI" panose="020B0604030504040204" pitchFamily="50" charset="-128"/>
                          <a:cs typeface="+mn-cs"/>
                        </a:rPr>
                        <a:t>4GB</a:t>
                      </a:r>
                      <a:r>
                        <a:rPr kumimoji="1" lang="ja-JP" altLang="en-US" sz="1100" b="0" i="0" u="none" strike="noStrike" kern="1200" dirty="0">
                          <a:solidFill>
                            <a:srgbClr val="000000"/>
                          </a:solidFill>
                          <a:effectLst/>
                          <a:latin typeface="+mn-lt"/>
                          <a:ea typeface="Meiryo UI" panose="020B0604030504040204" pitchFamily="50" charset="-128"/>
                          <a:cs typeface="+mn-cs"/>
                        </a:rPr>
                        <a:t>以上 </a:t>
                      </a:r>
                      <a:r>
                        <a:rPr kumimoji="1" lang="en-US" altLang="ja-JP" sz="1100" b="0" i="0" u="none" strike="noStrike" kern="1200" dirty="0">
                          <a:solidFill>
                            <a:srgbClr val="000000"/>
                          </a:solidFill>
                          <a:effectLst/>
                          <a:latin typeface="+mn-lt"/>
                          <a:ea typeface="Meiryo UI" panose="020B0604030504040204" pitchFamily="50" charset="-128"/>
                          <a:cs typeface="+mn-cs"/>
                        </a:rPr>
                        <a:t>/ </a:t>
                      </a:r>
                      <a:r>
                        <a:rPr kumimoji="1" lang="ja-JP" altLang="en-US" sz="1100" b="0" i="0" u="none" strike="noStrike" kern="1200" dirty="0">
                          <a:solidFill>
                            <a:srgbClr val="000000"/>
                          </a:solidFill>
                          <a:effectLst/>
                          <a:latin typeface="+mn-lt"/>
                          <a:ea typeface="Meiryo UI" panose="020B0604030504040204" pitchFamily="50" charset="-128"/>
                          <a:cs typeface="+mn-cs"/>
                        </a:rPr>
                        <a:t>ディスプレイ：解像度</a:t>
                      </a:r>
                      <a:r>
                        <a:rPr kumimoji="1" lang="en-US" altLang="ja-JP" sz="1100" b="0" i="0" u="none" strike="noStrike" kern="1200" dirty="0">
                          <a:solidFill>
                            <a:srgbClr val="000000"/>
                          </a:solidFill>
                          <a:effectLst/>
                          <a:latin typeface="+mn-lt"/>
                          <a:ea typeface="Meiryo UI" panose="020B0604030504040204" pitchFamily="50" charset="-128"/>
                          <a:cs typeface="+mn-cs"/>
                        </a:rPr>
                        <a:t>1366×768</a:t>
                      </a:r>
                      <a:r>
                        <a:rPr kumimoji="1" lang="ja-JP" altLang="en-US" sz="1100" b="0" i="0" u="none" strike="noStrike" kern="1200" dirty="0">
                          <a:solidFill>
                            <a:srgbClr val="000000"/>
                          </a:solidFill>
                          <a:effectLst/>
                          <a:latin typeface="+mn-lt"/>
                          <a:ea typeface="Meiryo UI" panose="020B0604030504040204" pitchFamily="50" charset="-128"/>
                          <a:cs typeface="+mn-cs"/>
                        </a:rPr>
                        <a:t>以上</a:t>
                      </a:r>
                    </a:p>
                    <a:p>
                      <a:pPr marL="0" marR="0" lvl="0" indent="0" algn="l" defTabSz="914400" rtl="0" eaLnBrk="1" fontAlgn="ctr" latinLnBrk="0" hangingPunct="1">
                        <a:lnSpc>
                          <a:spcPct val="100000"/>
                        </a:lnSpc>
                        <a:spcBef>
                          <a:spcPts val="0"/>
                        </a:spcBef>
                        <a:spcAft>
                          <a:spcPts val="0"/>
                        </a:spcAft>
                        <a:buClrTx/>
                        <a:buSzTx/>
                        <a:buFontTx/>
                        <a:buNone/>
                        <a:tabLst/>
                        <a:defRPr/>
                      </a:pPr>
                      <a:r>
                        <a:rPr kumimoji="1" lang="ja-JP" altLang="en-US" sz="1100" b="0" i="0" u="none" strike="noStrike" kern="1200" dirty="0">
                          <a:solidFill>
                            <a:srgbClr val="000000"/>
                          </a:solidFill>
                          <a:effectLst/>
                          <a:latin typeface="+mn-lt"/>
                          <a:ea typeface="Meiryo UI" panose="020B0604030504040204" pitchFamily="50" charset="-128"/>
                          <a:cs typeface="+mn-cs"/>
                        </a:rPr>
                        <a:t>ブラウザ：</a:t>
                      </a:r>
                      <a:r>
                        <a:rPr kumimoji="1" lang="en-US" altLang="ja-JP" sz="1100" b="0" i="0" u="none" strike="noStrike" kern="1200" dirty="0">
                          <a:solidFill>
                            <a:srgbClr val="000000"/>
                          </a:solidFill>
                          <a:effectLst/>
                          <a:latin typeface="+mn-lt"/>
                          <a:ea typeface="Meiryo UI" panose="020B0604030504040204" pitchFamily="50" charset="-128"/>
                          <a:cs typeface="+mn-cs"/>
                        </a:rPr>
                        <a:t>Google Chrome (</a:t>
                      </a:r>
                      <a:r>
                        <a:rPr kumimoji="1" lang="ja-JP" altLang="en-US" sz="1100" b="0" i="0" u="none" strike="noStrike" kern="1200" dirty="0">
                          <a:solidFill>
                            <a:srgbClr val="000000"/>
                          </a:solidFill>
                          <a:effectLst/>
                          <a:latin typeface="+mn-lt"/>
                          <a:ea typeface="Meiryo UI" panose="020B0604030504040204" pitchFamily="50" charset="-128"/>
                          <a:cs typeface="+mn-cs"/>
                        </a:rPr>
                        <a:t>最新</a:t>
                      </a:r>
                      <a:r>
                        <a:rPr kumimoji="1" lang="en-US" altLang="ja-JP" sz="1100" b="0" i="0" u="none" strike="noStrike" kern="1200" dirty="0">
                          <a:solidFill>
                            <a:srgbClr val="000000"/>
                          </a:solidFill>
                          <a:effectLst/>
                          <a:latin typeface="+mn-lt"/>
                          <a:ea typeface="Meiryo UI" panose="020B0604030504040204" pitchFamily="50" charset="-128"/>
                          <a:cs typeface="+mn-cs"/>
                        </a:rPr>
                        <a:t>Ver)※</a:t>
                      </a:r>
                      <a:r>
                        <a:rPr kumimoji="1" lang="ja-JP" altLang="en-US" sz="1100" b="0" i="0" u="none" strike="noStrike" kern="1200" dirty="0">
                          <a:solidFill>
                            <a:srgbClr val="000000"/>
                          </a:solidFill>
                          <a:effectLst/>
                          <a:latin typeface="+mn-lt"/>
                          <a:ea typeface="Meiryo UI" panose="020B0604030504040204" pitchFamily="50" charset="-128"/>
                          <a:cs typeface="+mn-cs"/>
                        </a:rPr>
                        <a:t>推奨機種スペック以上の</a:t>
                      </a:r>
                      <a:r>
                        <a:rPr kumimoji="1" lang="en-US" altLang="ja-JP" sz="1100" b="0" i="0" u="none" strike="noStrike" kern="1200" dirty="0">
                          <a:solidFill>
                            <a:srgbClr val="000000"/>
                          </a:solidFill>
                          <a:effectLst/>
                          <a:latin typeface="+mn-lt"/>
                          <a:ea typeface="Meiryo UI" panose="020B0604030504040204" pitchFamily="50" charset="-128"/>
                          <a:cs typeface="+mn-cs"/>
                        </a:rPr>
                        <a:t>PC</a:t>
                      </a:r>
                      <a:r>
                        <a:rPr kumimoji="1" lang="ja-JP" altLang="en-US" sz="1100" b="0" i="0" u="none" strike="noStrike" kern="1200" dirty="0">
                          <a:solidFill>
                            <a:srgbClr val="000000"/>
                          </a:solidFill>
                          <a:effectLst/>
                          <a:latin typeface="+mn-lt"/>
                          <a:ea typeface="Meiryo UI" panose="020B0604030504040204" pitchFamily="50" charset="-128"/>
                          <a:cs typeface="+mn-cs"/>
                        </a:rPr>
                        <a:t>機</a:t>
                      </a:r>
                    </a:p>
                  </a:txBody>
                  <a:tcPr marL="7620" marR="7620" marT="7620" marB="0" anchor="ctr">
                    <a:lnL w="12700" cmpd="sng">
                      <a:solidFill>
                        <a:sysClr val="window" lastClr="FFFFFF"/>
                      </a:solidFill>
                    </a:lnL>
                    <a:lnR w="12700" cmpd="sng">
                      <a:solidFill>
                        <a:sysClr val="window" lastClr="FFFFFF"/>
                      </a:solidFill>
                    </a:lnR>
                    <a:lnT w="12700" cmpd="sng">
                      <a:solidFill>
                        <a:sysClr val="window" lastClr="FFFFFF"/>
                      </a:solidFill>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5B9BD5">
                        <a:tint val="20000"/>
                      </a:srgbClr>
                    </a:solidFill>
                  </a:tcPr>
                </a:tc>
                <a:extLst>
                  <a:ext uri="{0D108BD9-81ED-4DB2-BD59-A6C34878D82A}">
                    <a16:rowId xmlns:a16="http://schemas.microsoft.com/office/drawing/2014/main" val="3494418794"/>
                  </a:ext>
                </a:extLst>
              </a:tr>
              <a:tr h="341016">
                <a:tc>
                  <a:txBody>
                    <a:bodyPr/>
                    <a:lstStyle>
                      <a:lvl1pPr marL="0" algn="l" defTabSz="914400" rtl="0" eaLnBrk="1" latinLnBrk="0" hangingPunct="1">
                        <a:defRPr kumimoji="1" sz="1800" kern="1200">
                          <a:solidFill>
                            <a:schemeClr val="dk1"/>
                          </a:solidFill>
                          <a:latin typeface="Segoe UI"/>
                          <a:ea typeface="メイリオ"/>
                        </a:defRPr>
                      </a:lvl1pPr>
                      <a:lvl2pPr marL="457200" algn="l" defTabSz="914400" rtl="0" eaLnBrk="1" latinLnBrk="0" hangingPunct="1">
                        <a:defRPr kumimoji="1" sz="1800" kern="1200">
                          <a:solidFill>
                            <a:schemeClr val="dk1"/>
                          </a:solidFill>
                          <a:latin typeface="Segoe UI"/>
                          <a:ea typeface="メイリオ"/>
                        </a:defRPr>
                      </a:lvl2pPr>
                      <a:lvl3pPr marL="914400" algn="l" defTabSz="914400" rtl="0" eaLnBrk="1" latinLnBrk="0" hangingPunct="1">
                        <a:defRPr kumimoji="1" sz="1800" kern="1200">
                          <a:solidFill>
                            <a:schemeClr val="dk1"/>
                          </a:solidFill>
                          <a:latin typeface="Segoe UI"/>
                          <a:ea typeface="メイリオ"/>
                        </a:defRPr>
                      </a:lvl3pPr>
                      <a:lvl4pPr marL="1371600" algn="l" defTabSz="914400" rtl="0" eaLnBrk="1" latinLnBrk="0" hangingPunct="1">
                        <a:defRPr kumimoji="1" sz="1800" kern="1200">
                          <a:solidFill>
                            <a:schemeClr val="dk1"/>
                          </a:solidFill>
                          <a:latin typeface="Segoe UI"/>
                          <a:ea typeface="メイリオ"/>
                        </a:defRPr>
                      </a:lvl4pPr>
                      <a:lvl5pPr marL="1828800" algn="l" defTabSz="914400" rtl="0" eaLnBrk="1" latinLnBrk="0" hangingPunct="1">
                        <a:defRPr kumimoji="1" sz="1800" kern="1200">
                          <a:solidFill>
                            <a:schemeClr val="dk1"/>
                          </a:solidFill>
                          <a:latin typeface="Segoe UI"/>
                          <a:ea typeface="メイリオ"/>
                        </a:defRPr>
                      </a:lvl5pPr>
                      <a:lvl6pPr marL="2286000" algn="l" defTabSz="914400" rtl="0" eaLnBrk="1" latinLnBrk="0" hangingPunct="1">
                        <a:defRPr kumimoji="1" sz="1800" kern="1200">
                          <a:solidFill>
                            <a:schemeClr val="dk1"/>
                          </a:solidFill>
                          <a:latin typeface="Segoe UI"/>
                          <a:ea typeface="メイリオ"/>
                        </a:defRPr>
                      </a:lvl6pPr>
                      <a:lvl7pPr marL="2743200" algn="l" defTabSz="914400" rtl="0" eaLnBrk="1" latinLnBrk="0" hangingPunct="1">
                        <a:defRPr kumimoji="1" sz="1800" kern="1200">
                          <a:solidFill>
                            <a:schemeClr val="dk1"/>
                          </a:solidFill>
                          <a:latin typeface="Segoe UI"/>
                          <a:ea typeface="メイリオ"/>
                        </a:defRPr>
                      </a:lvl7pPr>
                      <a:lvl8pPr marL="3200400" algn="l" defTabSz="914400" rtl="0" eaLnBrk="1" latinLnBrk="0" hangingPunct="1">
                        <a:defRPr kumimoji="1" sz="1800" kern="1200">
                          <a:solidFill>
                            <a:schemeClr val="dk1"/>
                          </a:solidFill>
                          <a:latin typeface="Segoe UI"/>
                          <a:ea typeface="メイリオ"/>
                        </a:defRPr>
                      </a:lvl8pPr>
                      <a:lvl9pPr marL="3657600" algn="l" defTabSz="914400" rtl="0" eaLnBrk="1" latinLnBrk="0" hangingPunct="1">
                        <a:defRPr kumimoji="1" sz="1800" kern="1200">
                          <a:solidFill>
                            <a:schemeClr val="dk1"/>
                          </a:solidFill>
                          <a:latin typeface="Segoe UI"/>
                          <a:ea typeface="メイリオ"/>
                        </a:defRPr>
                      </a:lvl9pPr>
                    </a:lstStyle>
                    <a:p>
                      <a:pPr algn="ctr"/>
                      <a:r>
                        <a:rPr kumimoji="1" lang="en-US" altLang="ja-JP" sz="1100" dirty="0"/>
                        <a:t>3</a:t>
                      </a:r>
                      <a:endParaRPr kumimoji="1" lang="ja-JP" altLang="en-US" sz="1100" dirty="0"/>
                    </a:p>
                  </a:txBody>
                  <a:tcPr anchor="ctr">
                    <a:lnL w="12700" cmpd="sng">
                      <a:solidFill>
                        <a:sysClr val="window" lastClr="FFFFFF"/>
                      </a:solidFill>
                    </a:lnL>
                    <a:lnR w="12700" cap="flat" cmpd="sng" algn="ctr">
                      <a:solidFill>
                        <a:sysClr val="window" lastClr="FFFFFF"/>
                      </a:solidFill>
                      <a:prstDash val="solid"/>
                      <a:round/>
                      <a:headEnd type="none" w="med" len="med"/>
                      <a:tailEnd type="none" w="med" len="med"/>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5B9BD5">
                        <a:tint val="40000"/>
                      </a:srgbClr>
                    </a:solidFill>
                  </a:tcPr>
                </a:tc>
                <a:tc>
                  <a:txBody>
                    <a:bodyPr/>
                    <a:lstStyle>
                      <a:lvl1pPr marL="0" algn="l" defTabSz="914400" rtl="0" eaLnBrk="1" latinLnBrk="0" hangingPunct="1">
                        <a:defRPr kumimoji="1" sz="1800" kern="1200">
                          <a:solidFill>
                            <a:schemeClr val="dk1"/>
                          </a:solidFill>
                          <a:latin typeface="Segoe UI"/>
                          <a:ea typeface="メイリオ"/>
                        </a:defRPr>
                      </a:lvl1pPr>
                      <a:lvl2pPr marL="457200" algn="l" defTabSz="914400" rtl="0" eaLnBrk="1" latinLnBrk="0" hangingPunct="1">
                        <a:defRPr kumimoji="1" sz="1800" kern="1200">
                          <a:solidFill>
                            <a:schemeClr val="dk1"/>
                          </a:solidFill>
                          <a:latin typeface="Segoe UI"/>
                          <a:ea typeface="メイリオ"/>
                        </a:defRPr>
                      </a:lvl2pPr>
                      <a:lvl3pPr marL="914400" algn="l" defTabSz="914400" rtl="0" eaLnBrk="1" latinLnBrk="0" hangingPunct="1">
                        <a:defRPr kumimoji="1" sz="1800" kern="1200">
                          <a:solidFill>
                            <a:schemeClr val="dk1"/>
                          </a:solidFill>
                          <a:latin typeface="Segoe UI"/>
                          <a:ea typeface="メイリオ"/>
                        </a:defRPr>
                      </a:lvl3pPr>
                      <a:lvl4pPr marL="1371600" algn="l" defTabSz="914400" rtl="0" eaLnBrk="1" latinLnBrk="0" hangingPunct="1">
                        <a:defRPr kumimoji="1" sz="1800" kern="1200">
                          <a:solidFill>
                            <a:schemeClr val="dk1"/>
                          </a:solidFill>
                          <a:latin typeface="Segoe UI"/>
                          <a:ea typeface="メイリオ"/>
                        </a:defRPr>
                      </a:lvl4pPr>
                      <a:lvl5pPr marL="1828800" algn="l" defTabSz="914400" rtl="0" eaLnBrk="1" latinLnBrk="0" hangingPunct="1">
                        <a:defRPr kumimoji="1" sz="1800" kern="1200">
                          <a:solidFill>
                            <a:schemeClr val="dk1"/>
                          </a:solidFill>
                          <a:latin typeface="Segoe UI"/>
                          <a:ea typeface="メイリオ"/>
                        </a:defRPr>
                      </a:lvl5pPr>
                      <a:lvl6pPr marL="2286000" algn="l" defTabSz="914400" rtl="0" eaLnBrk="1" latinLnBrk="0" hangingPunct="1">
                        <a:defRPr kumimoji="1" sz="1800" kern="1200">
                          <a:solidFill>
                            <a:schemeClr val="dk1"/>
                          </a:solidFill>
                          <a:latin typeface="Segoe UI"/>
                          <a:ea typeface="メイリオ"/>
                        </a:defRPr>
                      </a:lvl6pPr>
                      <a:lvl7pPr marL="2743200" algn="l" defTabSz="914400" rtl="0" eaLnBrk="1" latinLnBrk="0" hangingPunct="1">
                        <a:defRPr kumimoji="1" sz="1800" kern="1200">
                          <a:solidFill>
                            <a:schemeClr val="dk1"/>
                          </a:solidFill>
                          <a:latin typeface="Segoe UI"/>
                          <a:ea typeface="メイリオ"/>
                        </a:defRPr>
                      </a:lvl7pPr>
                      <a:lvl8pPr marL="3200400" algn="l" defTabSz="914400" rtl="0" eaLnBrk="1" latinLnBrk="0" hangingPunct="1">
                        <a:defRPr kumimoji="1" sz="1800" kern="1200">
                          <a:solidFill>
                            <a:schemeClr val="dk1"/>
                          </a:solidFill>
                          <a:latin typeface="Segoe UI"/>
                          <a:ea typeface="メイリオ"/>
                        </a:defRPr>
                      </a:lvl8pPr>
                      <a:lvl9pPr marL="3657600" algn="l" defTabSz="914400" rtl="0" eaLnBrk="1" latinLnBrk="0" hangingPunct="1">
                        <a:defRPr kumimoji="1" sz="1800" kern="1200">
                          <a:solidFill>
                            <a:schemeClr val="dk1"/>
                          </a:solidFill>
                          <a:latin typeface="Segoe UI"/>
                          <a:ea typeface="メイリオ"/>
                        </a:defRPr>
                      </a:lvl9pPr>
                    </a:lstStyle>
                    <a:p>
                      <a:pPr algn="l" fontAlgn="ctr"/>
                      <a:r>
                        <a:rPr lang="nb-NO" sz="1100" b="0" i="0" u="none" strike="noStrike" dirty="0">
                          <a:solidFill>
                            <a:srgbClr val="000000"/>
                          </a:solidFill>
                          <a:effectLst/>
                          <a:latin typeface="+mj-lt"/>
                          <a:ea typeface="Meiryo UI" panose="020B0604030504040204" pitchFamily="50" charset="-128"/>
                        </a:rPr>
                        <a:t>Tablet</a:t>
                      </a:r>
                      <a:endParaRPr lang="en-US" sz="1100" b="0" i="0" u="none" strike="noStrike" dirty="0">
                        <a:solidFill>
                          <a:srgbClr val="000000"/>
                        </a:solidFill>
                        <a:effectLst/>
                        <a:latin typeface="+mj-lt"/>
                        <a:ea typeface="Meiryo UI" panose="020B0604030504040204" pitchFamily="50" charset="-128"/>
                      </a:endParaRPr>
                    </a:p>
                  </a:txBody>
                  <a:tcPr marL="7620" marR="7620" marT="7620"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5B9BD5">
                        <a:tint val="40000"/>
                      </a:srgbClr>
                    </a:solidFill>
                  </a:tcPr>
                </a:tc>
                <a:tc>
                  <a:txBody>
                    <a:bodyPr/>
                    <a:lstStyle>
                      <a:lvl1pPr marL="0" algn="l" defTabSz="914400" rtl="0" eaLnBrk="1" latinLnBrk="0" hangingPunct="1">
                        <a:defRPr kumimoji="1" sz="1800" kern="1200">
                          <a:solidFill>
                            <a:schemeClr val="dk1"/>
                          </a:solidFill>
                          <a:latin typeface="Segoe UI"/>
                          <a:ea typeface="メイリオ"/>
                        </a:defRPr>
                      </a:lvl1pPr>
                      <a:lvl2pPr marL="457200" algn="l" defTabSz="914400" rtl="0" eaLnBrk="1" latinLnBrk="0" hangingPunct="1">
                        <a:defRPr kumimoji="1" sz="1800" kern="1200">
                          <a:solidFill>
                            <a:schemeClr val="dk1"/>
                          </a:solidFill>
                          <a:latin typeface="Segoe UI"/>
                          <a:ea typeface="メイリオ"/>
                        </a:defRPr>
                      </a:lvl2pPr>
                      <a:lvl3pPr marL="914400" algn="l" defTabSz="914400" rtl="0" eaLnBrk="1" latinLnBrk="0" hangingPunct="1">
                        <a:defRPr kumimoji="1" sz="1800" kern="1200">
                          <a:solidFill>
                            <a:schemeClr val="dk1"/>
                          </a:solidFill>
                          <a:latin typeface="Segoe UI"/>
                          <a:ea typeface="メイリオ"/>
                        </a:defRPr>
                      </a:lvl3pPr>
                      <a:lvl4pPr marL="1371600" algn="l" defTabSz="914400" rtl="0" eaLnBrk="1" latinLnBrk="0" hangingPunct="1">
                        <a:defRPr kumimoji="1" sz="1800" kern="1200">
                          <a:solidFill>
                            <a:schemeClr val="dk1"/>
                          </a:solidFill>
                          <a:latin typeface="Segoe UI"/>
                          <a:ea typeface="メイリオ"/>
                        </a:defRPr>
                      </a:lvl4pPr>
                      <a:lvl5pPr marL="1828800" algn="l" defTabSz="914400" rtl="0" eaLnBrk="1" latinLnBrk="0" hangingPunct="1">
                        <a:defRPr kumimoji="1" sz="1800" kern="1200">
                          <a:solidFill>
                            <a:schemeClr val="dk1"/>
                          </a:solidFill>
                          <a:latin typeface="Segoe UI"/>
                          <a:ea typeface="メイリオ"/>
                        </a:defRPr>
                      </a:lvl5pPr>
                      <a:lvl6pPr marL="2286000" algn="l" defTabSz="914400" rtl="0" eaLnBrk="1" latinLnBrk="0" hangingPunct="1">
                        <a:defRPr kumimoji="1" sz="1800" kern="1200">
                          <a:solidFill>
                            <a:schemeClr val="dk1"/>
                          </a:solidFill>
                          <a:latin typeface="Segoe UI"/>
                          <a:ea typeface="メイリオ"/>
                        </a:defRPr>
                      </a:lvl6pPr>
                      <a:lvl7pPr marL="2743200" algn="l" defTabSz="914400" rtl="0" eaLnBrk="1" latinLnBrk="0" hangingPunct="1">
                        <a:defRPr kumimoji="1" sz="1800" kern="1200">
                          <a:solidFill>
                            <a:schemeClr val="dk1"/>
                          </a:solidFill>
                          <a:latin typeface="Segoe UI"/>
                          <a:ea typeface="メイリオ"/>
                        </a:defRPr>
                      </a:lvl7pPr>
                      <a:lvl8pPr marL="3200400" algn="l" defTabSz="914400" rtl="0" eaLnBrk="1" latinLnBrk="0" hangingPunct="1">
                        <a:defRPr kumimoji="1" sz="1800" kern="1200">
                          <a:solidFill>
                            <a:schemeClr val="dk1"/>
                          </a:solidFill>
                          <a:latin typeface="Segoe UI"/>
                          <a:ea typeface="メイリオ"/>
                        </a:defRPr>
                      </a:lvl8pPr>
                      <a:lvl9pPr marL="3657600" algn="l" defTabSz="914400" rtl="0" eaLnBrk="1" latinLnBrk="0" hangingPunct="1">
                        <a:defRPr kumimoji="1" sz="1800" kern="1200">
                          <a:solidFill>
                            <a:schemeClr val="dk1"/>
                          </a:solidFill>
                          <a:latin typeface="Segoe UI"/>
                          <a:ea typeface="メイリオ"/>
                        </a:defRPr>
                      </a:lvl9pPr>
                    </a:lstStyle>
                    <a:p>
                      <a:pPr algn="l" fontAlgn="ctr"/>
                      <a:r>
                        <a:rPr kumimoji="1" lang="en-US" altLang="ja-JP" sz="1100" b="0" i="0" u="none" strike="noStrike" kern="1200" dirty="0">
                          <a:solidFill>
                            <a:srgbClr val="000000"/>
                          </a:solidFill>
                          <a:effectLst/>
                          <a:latin typeface="Segoe UI"/>
                          <a:ea typeface="Meiryo UI" panose="020B0604030504040204" pitchFamily="50" charset="-128"/>
                          <a:cs typeface="+mn-cs"/>
                        </a:rPr>
                        <a:t>Android OS type / Windows OS type</a:t>
                      </a:r>
                    </a:p>
                  </a:txBody>
                  <a:tcPr marL="7620" marR="7620" marT="7620"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5B9BD5">
                        <a:tint val="40000"/>
                      </a:srgbClr>
                    </a:solidFill>
                  </a:tcPr>
                </a:tc>
                <a:extLst>
                  <a:ext uri="{0D108BD9-81ED-4DB2-BD59-A6C34878D82A}">
                    <a16:rowId xmlns:a16="http://schemas.microsoft.com/office/drawing/2014/main" val="2908556310"/>
                  </a:ext>
                </a:extLst>
              </a:tr>
            </a:tbl>
          </a:graphicData>
        </a:graphic>
      </p:graphicFrame>
      <p:sp>
        <p:nvSpPr>
          <p:cNvPr id="35" name="正方形/長方形 34">
            <a:extLst>
              <a:ext uri="{FF2B5EF4-FFF2-40B4-BE49-F238E27FC236}">
                <a16:creationId xmlns:a16="http://schemas.microsoft.com/office/drawing/2014/main" id="{CC9B4B78-2533-4AE2-BB58-CD7642ABA579}"/>
              </a:ext>
            </a:extLst>
          </p:cNvPr>
          <p:cNvSpPr/>
          <p:nvPr/>
        </p:nvSpPr>
        <p:spPr>
          <a:xfrm>
            <a:off x="6988354" y="1947660"/>
            <a:ext cx="1520635" cy="184275"/>
          </a:xfrm>
          <a:prstGeom prst="rect">
            <a:avLst/>
          </a:prstGeom>
          <a:noFill/>
          <a:ln w="317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1" lang="en-US" altLang="ja-JP" sz="1100" kern="0" dirty="0">
                <a:solidFill>
                  <a:prstClr val="black"/>
                </a:solidFill>
                <a:latin typeface="Segoe UI"/>
                <a:ea typeface="メイリオ"/>
              </a:rPr>
              <a:t>On-premises</a:t>
            </a:r>
            <a:r>
              <a:rPr kumimoji="1" lang="ja-JP" altLang="en-US" sz="1100" kern="0" dirty="0">
                <a:solidFill>
                  <a:prstClr val="black"/>
                </a:solidFill>
                <a:latin typeface="Segoe UI"/>
                <a:ea typeface="メイリオ"/>
              </a:rPr>
              <a:t> </a:t>
            </a:r>
            <a:r>
              <a:rPr kumimoji="1" lang="en-US" altLang="ja-JP" sz="1100" kern="0" dirty="0">
                <a:solidFill>
                  <a:prstClr val="black"/>
                </a:solidFill>
                <a:latin typeface="Segoe UI"/>
                <a:ea typeface="メイリオ"/>
              </a:rPr>
              <a:t>/</a:t>
            </a:r>
            <a:r>
              <a:rPr kumimoji="1" lang="ja-JP" altLang="en-US" sz="1100" kern="0" dirty="0">
                <a:solidFill>
                  <a:prstClr val="black"/>
                </a:solidFill>
                <a:latin typeface="Segoe UI"/>
                <a:ea typeface="メイリオ"/>
              </a:rPr>
              <a:t> </a:t>
            </a:r>
            <a:r>
              <a:rPr kumimoji="1" lang="en-US" altLang="ja-JP" sz="1100" kern="0" dirty="0">
                <a:solidFill>
                  <a:prstClr val="black"/>
                </a:solidFill>
                <a:latin typeface="Segoe UI"/>
                <a:ea typeface="メイリオ"/>
              </a:rPr>
              <a:t>Cloud</a:t>
            </a:r>
            <a:endParaRPr kumimoji="1" lang="ja-JP" altLang="en-US" sz="1100" b="0" i="0" u="none" strike="noStrike" kern="0" cap="none" spc="0" normalizeH="0" baseline="0" noProof="0" dirty="0">
              <a:ln>
                <a:noFill/>
              </a:ln>
              <a:solidFill>
                <a:prstClr val="black"/>
              </a:solidFill>
              <a:effectLst/>
              <a:uLnTx/>
              <a:uFillTx/>
              <a:latin typeface="Segoe UI"/>
              <a:ea typeface="メイリオ"/>
              <a:cs typeface="+mn-cs"/>
            </a:endParaRPr>
          </a:p>
        </p:txBody>
      </p:sp>
      <p:sp>
        <p:nvSpPr>
          <p:cNvPr id="38" name="正方形/長方形 37">
            <a:extLst>
              <a:ext uri="{FF2B5EF4-FFF2-40B4-BE49-F238E27FC236}">
                <a16:creationId xmlns:a16="http://schemas.microsoft.com/office/drawing/2014/main" id="{ECF879B1-89EB-4E35-AD73-C09282C2201F}"/>
              </a:ext>
            </a:extLst>
          </p:cNvPr>
          <p:cNvSpPr/>
          <p:nvPr/>
        </p:nvSpPr>
        <p:spPr>
          <a:xfrm>
            <a:off x="8307413" y="3704270"/>
            <a:ext cx="925162" cy="184275"/>
          </a:xfrm>
          <a:prstGeom prst="rect">
            <a:avLst/>
          </a:prstGeom>
          <a:noFill/>
          <a:ln w="317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1" lang="en-US" altLang="ja-JP" sz="1100" b="0" i="0" u="none" strike="noStrike" kern="0" cap="none" spc="0" normalizeH="0" baseline="0" noProof="0" dirty="0">
                <a:ln>
                  <a:noFill/>
                </a:ln>
                <a:solidFill>
                  <a:prstClr val="black"/>
                </a:solidFill>
                <a:effectLst/>
                <a:uLnTx/>
                <a:uFillTx/>
                <a:latin typeface="Segoe UI"/>
                <a:ea typeface="メイリオ"/>
                <a:cs typeface="+mn-cs"/>
              </a:rPr>
              <a:t>Client PC</a:t>
            </a:r>
            <a:endParaRPr kumimoji="1" lang="ja-JP" altLang="en-US" sz="1100" b="0" i="0" u="none" strike="noStrike" kern="0" cap="none" spc="0" normalizeH="0" baseline="0" noProof="0" dirty="0">
              <a:ln>
                <a:noFill/>
              </a:ln>
              <a:solidFill>
                <a:prstClr val="black"/>
              </a:solidFill>
              <a:effectLst/>
              <a:uLnTx/>
              <a:uFillTx/>
              <a:latin typeface="Segoe UI"/>
              <a:ea typeface="メイリオ"/>
              <a:cs typeface="+mn-cs"/>
            </a:endParaRPr>
          </a:p>
        </p:txBody>
      </p:sp>
      <p:pic>
        <p:nvPicPr>
          <p:cNvPr id="40" name="図 39">
            <a:extLst>
              <a:ext uri="{FF2B5EF4-FFF2-40B4-BE49-F238E27FC236}">
                <a16:creationId xmlns:a16="http://schemas.microsoft.com/office/drawing/2014/main" id="{F030975B-568B-48F6-8031-7A4DFD4736D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458013" y="1073438"/>
            <a:ext cx="581316" cy="814899"/>
          </a:xfrm>
          <a:prstGeom prst="rect">
            <a:avLst/>
          </a:prstGeom>
        </p:spPr>
      </p:pic>
      <p:pic>
        <p:nvPicPr>
          <p:cNvPr id="44" name="図 43">
            <a:extLst>
              <a:ext uri="{FF2B5EF4-FFF2-40B4-BE49-F238E27FC236}">
                <a16:creationId xmlns:a16="http://schemas.microsoft.com/office/drawing/2014/main" id="{74D131EF-721D-472E-B094-136449A1E2DE}"/>
              </a:ext>
            </a:extLst>
          </p:cNvPr>
          <p:cNvPicPr>
            <a:picLocks noChangeAspect="1"/>
          </p:cNvPicPr>
          <p:nvPr/>
        </p:nvPicPr>
        <p:blipFill>
          <a:blip r:embed="rId3"/>
          <a:stretch>
            <a:fillRect/>
          </a:stretch>
        </p:blipFill>
        <p:spPr>
          <a:xfrm>
            <a:off x="5350848" y="2342678"/>
            <a:ext cx="1289906" cy="403546"/>
          </a:xfrm>
          <a:prstGeom prst="rect">
            <a:avLst/>
          </a:prstGeom>
        </p:spPr>
      </p:pic>
      <p:pic>
        <p:nvPicPr>
          <p:cNvPr id="45" name="図 44">
            <a:extLst>
              <a:ext uri="{FF2B5EF4-FFF2-40B4-BE49-F238E27FC236}">
                <a16:creationId xmlns:a16="http://schemas.microsoft.com/office/drawing/2014/main" id="{DBD0DB34-C89B-4DD0-8508-D09F01FAD7B0}"/>
              </a:ext>
            </a:extLst>
          </p:cNvPr>
          <p:cNvPicPr>
            <a:picLocks noChangeAspect="1"/>
          </p:cNvPicPr>
          <p:nvPr/>
        </p:nvPicPr>
        <p:blipFill>
          <a:blip r:embed="rId4"/>
          <a:stretch>
            <a:fillRect/>
          </a:stretch>
        </p:blipFill>
        <p:spPr>
          <a:xfrm>
            <a:off x="8275711" y="2917596"/>
            <a:ext cx="988566" cy="787014"/>
          </a:xfrm>
          <a:prstGeom prst="rect">
            <a:avLst/>
          </a:prstGeom>
        </p:spPr>
      </p:pic>
      <p:cxnSp>
        <p:nvCxnSpPr>
          <p:cNvPr id="53" name="コネクタ: カギ線 52">
            <a:extLst>
              <a:ext uri="{FF2B5EF4-FFF2-40B4-BE49-F238E27FC236}">
                <a16:creationId xmlns:a16="http://schemas.microsoft.com/office/drawing/2014/main" id="{B732A3CE-0E77-43C0-8884-05E7A1AC526B}"/>
              </a:ext>
            </a:extLst>
          </p:cNvPr>
          <p:cNvCxnSpPr>
            <a:cxnSpLocks/>
            <a:stCxn id="35" idx="2"/>
            <a:endCxn id="44" idx="0"/>
          </p:cNvCxnSpPr>
          <p:nvPr/>
        </p:nvCxnSpPr>
        <p:spPr>
          <a:xfrm rot="5400000">
            <a:off x="6766866" y="1360871"/>
            <a:ext cx="210743" cy="1752871"/>
          </a:xfrm>
          <a:prstGeom prst="bentConnector3">
            <a:avLst>
              <a:gd name="adj1" fmla="val 50000"/>
            </a:avLst>
          </a:prstGeom>
          <a:noFill/>
          <a:ln w="19050" cap="flat" cmpd="dbl" algn="ctr">
            <a:solidFill>
              <a:sysClr val="windowText" lastClr="000000"/>
            </a:solidFill>
            <a:prstDash val="solid"/>
            <a:tailEnd type="none"/>
          </a:ln>
          <a:effectLst/>
        </p:spPr>
      </p:cxnSp>
      <p:cxnSp>
        <p:nvCxnSpPr>
          <p:cNvPr id="54" name="コネクタ: カギ線 53">
            <a:extLst>
              <a:ext uri="{FF2B5EF4-FFF2-40B4-BE49-F238E27FC236}">
                <a16:creationId xmlns:a16="http://schemas.microsoft.com/office/drawing/2014/main" id="{130E0BF6-638B-470F-8B58-BCF7C4D0FFC3}"/>
              </a:ext>
            </a:extLst>
          </p:cNvPr>
          <p:cNvCxnSpPr>
            <a:cxnSpLocks/>
            <a:stCxn id="44" idx="2"/>
            <a:endCxn id="45" idx="0"/>
          </p:cNvCxnSpPr>
          <p:nvPr/>
        </p:nvCxnSpPr>
        <p:spPr>
          <a:xfrm rot="16200000" flipH="1">
            <a:off x="7297211" y="1444813"/>
            <a:ext cx="171372" cy="2774193"/>
          </a:xfrm>
          <a:prstGeom prst="bentConnector3">
            <a:avLst>
              <a:gd name="adj1" fmla="val 104840"/>
            </a:avLst>
          </a:prstGeom>
          <a:noFill/>
          <a:ln w="19050" cap="flat" cmpd="dbl" algn="ctr">
            <a:solidFill>
              <a:sysClr val="windowText" lastClr="000000"/>
            </a:solidFill>
            <a:prstDash val="solid"/>
            <a:tailEnd type="none"/>
          </a:ln>
          <a:effectLst/>
        </p:spPr>
      </p:cxnSp>
      <p:sp>
        <p:nvSpPr>
          <p:cNvPr id="56" name="正方形/長方形 55">
            <a:extLst>
              <a:ext uri="{FF2B5EF4-FFF2-40B4-BE49-F238E27FC236}">
                <a16:creationId xmlns:a16="http://schemas.microsoft.com/office/drawing/2014/main" id="{B20EDC7A-F9B4-43B0-AEC3-96690FF61CDD}"/>
              </a:ext>
            </a:extLst>
          </p:cNvPr>
          <p:cNvSpPr/>
          <p:nvPr/>
        </p:nvSpPr>
        <p:spPr>
          <a:xfrm>
            <a:off x="9125889" y="3677671"/>
            <a:ext cx="2236977" cy="198312"/>
          </a:xfrm>
          <a:prstGeom prst="rect">
            <a:avLst/>
          </a:prstGeom>
          <a:no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1100" dirty="0">
                <a:solidFill>
                  <a:schemeClr val="tx1"/>
                </a:solidFill>
              </a:rPr>
              <a:t>Android OS</a:t>
            </a:r>
          </a:p>
          <a:p>
            <a:pPr algn="ctr"/>
            <a:r>
              <a:rPr kumimoji="1" lang="en-US" altLang="ja-JP" sz="1100" dirty="0">
                <a:solidFill>
                  <a:schemeClr val="tx1"/>
                </a:solidFill>
              </a:rPr>
              <a:t>/ Windows OS</a:t>
            </a:r>
            <a:endParaRPr kumimoji="1" lang="ja-JP" altLang="en-US" sz="1100" dirty="0">
              <a:solidFill>
                <a:schemeClr val="tx1"/>
              </a:solidFill>
            </a:endParaRPr>
          </a:p>
        </p:txBody>
      </p:sp>
      <p:pic>
        <p:nvPicPr>
          <p:cNvPr id="57" name="Picture 4">
            <a:extLst>
              <a:ext uri="{FF2B5EF4-FFF2-40B4-BE49-F238E27FC236}">
                <a16:creationId xmlns:a16="http://schemas.microsoft.com/office/drawing/2014/main" id="{78F5EA4A-044D-43B2-AC27-78D91D176E08}"/>
              </a:ext>
            </a:extLst>
          </p:cNvPr>
          <p:cNvPicPr>
            <a:picLocks noChangeAspect="1"/>
          </p:cNvPicPr>
          <p:nvPr/>
        </p:nvPicPr>
        <p:blipFill rotWithShape="1">
          <a:blip r:embed="rId5"/>
          <a:srcRect l="16671" t="19166" r="52889" b="32794"/>
          <a:stretch/>
        </p:blipFill>
        <p:spPr>
          <a:xfrm>
            <a:off x="9754274" y="2906046"/>
            <a:ext cx="1006305" cy="666750"/>
          </a:xfrm>
          <a:prstGeom prst="rect">
            <a:avLst/>
          </a:prstGeom>
        </p:spPr>
      </p:pic>
      <p:pic>
        <p:nvPicPr>
          <p:cNvPr id="17" name="図 16">
            <a:extLst>
              <a:ext uri="{FF2B5EF4-FFF2-40B4-BE49-F238E27FC236}">
                <a16:creationId xmlns:a16="http://schemas.microsoft.com/office/drawing/2014/main" id="{CDC2E8DD-3A46-3F5C-D859-6292928B072F}"/>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283560" y="2746223"/>
            <a:ext cx="754767" cy="754767"/>
          </a:xfrm>
          <a:prstGeom prst="rect">
            <a:avLst/>
          </a:prstGeom>
        </p:spPr>
      </p:pic>
      <p:pic>
        <p:nvPicPr>
          <p:cNvPr id="19" name="図 18">
            <a:extLst>
              <a:ext uri="{FF2B5EF4-FFF2-40B4-BE49-F238E27FC236}">
                <a16:creationId xmlns:a16="http://schemas.microsoft.com/office/drawing/2014/main" id="{AEAD0D4A-571F-AFF8-7E16-20BFE27EFF0E}"/>
              </a:ext>
            </a:extLst>
          </p:cNvPr>
          <p:cNvPicPr>
            <a:picLocks noChangeAspect="1"/>
          </p:cNvPicPr>
          <p:nvPr/>
        </p:nvPicPr>
        <p:blipFill>
          <a:blip r:embed="rId7"/>
          <a:stretch>
            <a:fillRect/>
          </a:stretch>
        </p:blipFill>
        <p:spPr>
          <a:xfrm>
            <a:off x="3305045" y="2867023"/>
            <a:ext cx="442248" cy="533088"/>
          </a:xfrm>
          <a:prstGeom prst="rect">
            <a:avLst/>
          </a:prstGeom>
        </p:spPr>
      </p:pic>
      <p:sp>
        <p:nvSpPr>
          <p:cNvPr id="22" name="四角形: 角を丸くする 21">
            <a:extLst>
              <a:ext uri="{FF2B5EF4-FFF2-40B4-BE49-F238E27FC236}">
                <a16:creationId xmlns:a16="http://schemas.microsoft.com/office/drawing/2014/main" id="{12FFEECE-C90B-9EA2-5D02-D95414842868}"/>
              </a:ext>
            </a:extLst>
          </p:cNvPr>
          <p:cNvSpPr/>
          <p:nvPr/>
        </p:nvSpPr>
        <p:spPr>
          <a:xfrm>
            <a:off x="2014627" y="3376392"/>
            <a:ext cx="1332916" cy="302217"/>
          </a:xfrm>
          <a:prstGeom prst="roundRect">
            <a:avLst/>
          </a:prstGeom>
          <a:noFill/>
          <a:ln w="3175">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900" dirty="0">
                <a:solidFill>
                  <a:schemeClr val="tx1"/>
                </a:solidFill>
              </a:rPr>
              <a:t>PLC</a:t>
            </a:r>
            <a:endParaRPr kumimoji="1" lang="ja-JP" altLang="en-US" sz="900" dirty="0">
              <a:solidFill>
                <a:schemeClr val="tx1"/>
              </a:solidFill>
            </a:endParaRPr>
          </a:p>
        </p:txBody>
      </p:sp>
      <p:sp>
        <p:nvSpPr>
          <p:cNvPr id="23" name="四角形: 角を丸くする 22">
            <a:extLst>
              <a:ext uri="{FF2B5EF4-FFF2-40B4-BE49-F238E27FC236}">
                <a16:creationId xmlns:a16="http://schemas.microsoft.com/office/drawing/2014/main" id="{581EDF56-4D2F-1D6C-C68D-5EC05E892F6E}"/>
              </a:ext>
            </a:extLst>
          </p:cNvPr>
          <p:cNvSpPr/>
          <p:nvPr/>
        </p:nvSpPr>
        <p:spPr>
          <a:xfrm>
            <a:off x="2898815" y="3385388"/>
            <a:ext cx="1332916" cy="302217"/>
          </a:xfrm>
          <a:prstGeom prst="roundRect">
            <a:avLst/>
          </a:prstGeom>
          <a:noFill/>
          <a:ln w="3175">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900" dirty="0">
                <a:solidFill>
                  <a:schemeClr val="tx1"/>
                </a:solidFill>
              </a:rPr>
              <a:t>センサー</a:t>
            </a:r>
          </a:p>
        </p:txBody>
      </p:sp>
    </p:spTree>
    <p:extLst>
      <p:ext uri="{BB962C8B-B14F-4D97-AF65-F5344CB8AC3E}">
        <p14:creationId xmlns:p14="http://schemas.microsoft.com/office/powerpoint/2010/main" val="54259716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フッター プレースホルダー 3">
            <a:extLst>
              <a:ext uri="{FF2B5EF4-FFF2-40B4-BE49-F238E27FC236}">
                <a16:creationId xmlns:a16="http://schemas.microsoft.com/office/drawing/2014/main" id="{61450EA6-AE1E-4921-A165-4638507DD3EF}"/>
              </a:ext>
            </a:extLst>
          </p:cNvPr>
          <p:cNvSpPr>
            <a:spLocks noGrp="1"/>
          </p:cNvSpPr>
          <p:nvPr>
            <p:ph type="ftr" sz="quarter" idx="11"/>
          </p:nvPr>
        </p:nvSpPr>
        <p:spPr/>
        <p:txBody>
          <a:bodyPr/>
          <a:lstStyle/>
          <a:p>
            <a:r>
              <a:rPr kumimoji="1" lang="en-US" altLang="ja-JP" sz="1200" dirty="0"/>
              <a:t>Copyright© TOMAS TECH CORPORATION. All rights reserved.</a:t>
            </a:r>
            <a:endParaRPr kumimoji="1" lang="ja-JP" altLang="en-US" sz="1200" dirty="0"/>
          </a:p>
        </p:txBody>
      </p:sp>
      <p:sp>
        <p:nvSpPr>
          <p:cNvPr id="5" name="スライド番号プレースホルダー 4">
            <a:extLst>
              <a:ext uri="{FF2B5EF4-FFF2-40B4-BE49-F238E27FC236}">
                <a16:creationId xmlns:a16="http://schemas.microsoft.com/office/drawing/2014/main" id="{E0DA0276-1D5F-45EF-AC15-6FD7C20CAAAD}"/>
              </a:ext>
            </a:extLst>
          </p:cNvPr>
          <p:cNvSpPr>
            <a:spLocks noGrp="1"/>
          </p:cNvSpPr>
          <p:nvPr>
            <p:ph type="sldNum" sz="quarter" idx="12"/>
          </p:nvPr>
        </p:nvSpPr>
        <p:spPr/>
        <p:txBody>
          <a:bodyPr/>
          <a:lstStyle/>
          <a:p>
            <a:fld id="{99C34D28-DE79-4B28-8B5E-B753BBC87275}" type="slidenum">
              <a:rPr kumimoji="1" lang="ja-JP" altLang="en-US" smtClean="0"/>
              <a:t>21</a:t>
            </a:fld>
            <a:endParaRPr kumimoji="1" lang="ja-JP" altLang="en-US"/>
          </a:p>
        </p:txBody>
      </p:sp>
      <p:sp>
        <p:nvSpPr>
          <p:cNvPr id="18" name="タイトル 1">
            <a:extLst>
              <a:ext uri="{FF2B5EF4-FFF2-40B4-BE49-F238E27FC236}">
                <a16:creationId xmlns:a16="http://schemas.microsoft.com/office/drawing/2014/main" id="{21284F11-5BA2-4086-836C-5BC3D1DE8748}"/>
              </a:ext>
            </a:extLst>
          </p:cNvPr>
          <p:cNvSpPr txBox="1">
            <a:spLocks/>
          </p:cNvSpPr>
          <p:nvPr/>
        </p:nvSpPr>
        <p:spPr>
          <a:xfrm>
            <a:off x="0" y="78104"/>
            <a:ext cx="11822549" cy="666750"/>
          </a:xfrm>
          <a:prstGeom prst="rect">
            <a:avLst/>
          </a:prstGeom>
          <a:noFill/>
        </p:spPr>
        <p:txBody>
          <a:bodyPr vert="horz" lIns="91440" tIns="45720" rIns="91440" bIns="45720" rtlCol="0" anchor="b">
            <a:normAutofit/>
          </a:bodyPr>
          <a:lstStyle>
            <a:lvl1pPr algn="l" defTabSz="914400" rtl="0" eaLnBrk="1" latinLnBrk="0" hangingPunct="1">
              <a:lnSpc>
                <a:spcPct val="85000"/>
              </a:lnSpc>
              <a:spcBef>
                <a:spcPct val="0"/>
              </a:spcBef>
              <a:buNone/>
              <a:defRPr kumimoji="1" sz="4800" kern="1200" spc="-50" baseline="0">
                <a:solidFill>
                  <a:schemeClr val="tx1">
                    <a:lumMod val="75000"/>
                    <a:lumOff val="25000"/>
                  </a:schemeClr>
                </a:solidFill>
                <a:latin typeface="+mj-lt"/>
                <a:ea typeface="+mj-ea"/>
                <a:cs typeface="+mj-cs"/>
              </a:defRPr>
            </a:lvl1pPr>
          </a:lstStyle>
          <a:p>
            <a:r>
              <a:rPr lang="ja-JP" altLang="en-US" sz="3200" dirty="0">
                <a:solidFill>
                  <a:schemeClr val="tx1">
                    <a:lumMod val="75000"/>
                  </a:schemeClr>
                </a:solidFill>
              </a:rPr>
              <a:t>┃</a:t>
            </a:r>
            <a:r>
              <a:rPr lang="en-US" altLang="ja-JP" sz="3200" dirty="0">
                <a:solidFill>
                  <a:schemeClr val="tx1">
                    <a:lumMod val="75000"/>
                  </a:schemeClr>
                </a:solidFill>
              </a:rPr>
              <a:t>Maintenance</a:t>
            </a:r>
          </a:p>
        </p:txBody>
      </p:sp>
      <p:graphicFrame>
        <p:nvGraphicFramePr>
          <p:cNvPr id="8" name="表 2">
            <a:extLst>
              <a:ext uri="{FF2B5EF4-FFF2-40B4-BE49-F238E27FC236}">
                <a16:creationId xmlns:a16="http://schemas.microsoft.com/office/drawing/2014/main" id="{6D4603E8-2FF7-43D8-85F9-1ED35077770C}"/>
              </a:ext>
            </a:extLst>
          </p:cNvPr>
          <p:cNvGraphicFramePr/>
          <p:nvPr>
            <p:extLst>
              <p:ext uri="{D42A27DB-BD31-4B8C-83A1-F6EECF244321}">
                <p14:modId xmlns:p14="http://schemas.microsoft.com/office/powerpoint/2010/main" val="1522307647"/>
              </p:ext>
            </p:extLst>
          </p:nvPr>
        </p:nvGraphicFramePr>
        <p:xfrm>
          <a:off x="508843" y="1171836"/>
          <a:ext cx="10851884" cy="2977947"/>
        </p:xfrm>
        <a:graphic>
          <a:graphicData uri="http://schemas.openxmlformats.org/drawingml/2006/table">
            <a:tbl>
              <a:tblPr firstRow="1"/>
              <a:tblGrid>
                <a:gridCol w="328767">
                  <a:extLst>
                    <a:ext uri="{9D8B030D-6E8A-4147-A177-3AD203B41FA5}">
                      <a16:colId xmlns:a16="http://schemas.microsoft.com/office/drawing/2014/main" val="20000"/>
                    </a:ext>
                  </a:extLst>
                </a:gridCol>
                <a:gridCol w="3107235">
                  <a:extLst>
                    <a:ext uri="{9D8B030D-6E8A-4147-A177-3AD203B41FA5}">
                      <a16:colId xmlns:a16="http://schemas.microsoft.com/office/drawing/2014/main" val="20001"/>
                    </a:ext>
                  </a:extLst>
                </a:gridCol>
                <a:gridCol w="4644725">
                  <a:extLst>
                    <a:ext uri="{9D8B030D-6E8A-4147-A177-3AD203B41FA5}">
                      <a16:colId xmlns:a16="http://schemas.microsoft.com/office/drawing/2014/main" val="20002"/>
                    </a:ext>
                  </a:extLst>
                </a:gridCol>
                <a:gridCol w="2771157">
                  <a:extLst>
                    <a:ext uri="{9D8B030D-6E8A-4147-A177-3AD203B41FA5}">
                      <a16:colId xmlns:a16="http://schemas.microsoft.com/office/drawing/2014/main" val="20003"/>
                    </a:ext>
                  </a:extLst>
                </a:gridCol>
              </a:tblGrid>
              <a:tr h="378349">
                <a:tc>
                  <a:txBody>
                    <a:bodyPr/>
                    <a:lstStyle/>
                    <a:p>
                      <a:pPr algn="ctr" fontAlgn="ctr"/>
                      <a:r>
                        <a:rPr lang="ja-JP" altLang="en-US" sz="1100" b="1" i="0" u="none" strike="noStrike" dirty="0">
                          <a:solidFill>
                            <a:schemeClr val="bg1"/>
                          </a:solidFill>
                          <a:effectLst/>
                          <a:latin typeface="Meiryo UI" panose="020B0604030504040204" pitchFamily="50" charset="-128"/>
                          <a:ea typeface="Meiryo UI" panose="020B0604030504040204" pitchFamily="50" charset="-128"/>
                        </a:rPr>
                        <a:t>　</a:t>
                      </a:r>
                      <a:r>
                        <a:rPr lang="en-US" altLang="ja-JP" sz="1100" b="1" i="0" u="none" strike="noStrike" dirty="0">
                          <a:solidFill>
                            <a:schemeClr val="bg1"/>
                          </a:solidFill>
                          <a:effectLst/>
                          <a:latin typeface="Meiryo UI" panose="020B0604030504040204" pitchFamily="50" charset="-128"/>
                          <a:ea typeface="Meiryo UI" panose="020B0604030504040204" pitchFamily="50" charset="-128"/>
                        </a:rPr>
                        <a:t>#</a:t>
                      </a:r>
                      <a:endParaRPr lang="ja-JP" altLang="en-US" sz="1100" b="1" i="0" u="none" strike="noStrike" dirty="0">
                        <a:solidFill>
                          <a:schemeClr val="bg1"/>
                        </a:solidFill>
                        <a:effectLst/>
                        <a:latin typeface="Meiryo UI" panose="020B0604030504040204" pitchFamily="50" charset="-128"/>
                        <a:ea typeface="Meiryo UI" panose="020B0604030504040204" pitchFamily="50" charset="-128"/>
                      </a:endParaRPr>
                    </a:p>
                  </a:txBody>
                  <a:tcPr marL="7620" marR="7620" marT="762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p>
                      <a:pPr algn="l" fontAlgn="ctr"/>
                      <a:r>
                        <a:rPr lang="ja-JP" altLang="en-US" sz="1100" b="1" dirty="0">
                          <a:solidFill>
                            <a:schemeClr val="bg1"/>
                          </a:solidFill>
                        </a:rPr>
                        <a:t>ソフトウェア保守 </a:t>
                      </a:r>
                      <a:endParaRPr lang="en-US" altLang="ja-JP" sz="1100" b="1" i="0" u="none" strike="noStrike" dirty="0">
                        <a:solidFill>
                          <a:schemeClr val="bg1"/>
                        </a:solidFill>
                        <a:effectLst/>
                        <a:latin typeface="Meiryo UI" panose="020B0604030504040204" pitchFamily="50" charset="-128"/>
                        <a:ea typeface="Meiryo UI" panose="020B0604030504040204" pitchFamily="50" charset="-128"/>
                      </a:endParaRPr>
                    </a:p>
                  </a:txBody>
                  <a:tcPr marL="7620" marR="7620" marT="762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p>
                      <a:pPr algn="l" fontAlgn="ctr"/>
                      <a:endParaRPr lang="en-US" sz="1100" b="1" i="0" u="none" strike="noStrike" dirty="0">
                        <a:solidFill>
                          <a:schemeClr val="bg1"/>
                        </a:solidFill>
                        <a:effectLst/>
                        <a:latin typeface="Meiryo UI" panose="020B0604030504040204" pitchFamily="50" charset="-128"/>
                        <a:ea typeface="Meiryo UI" panose="020B0604030504040204" pitchFamily="50" charset="-128"/>
                      </a:endParaRPr>
                    </a:p>
                  </a:txBody>
                  <a:tcPr marL="7620" marR="7620" marT="762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p>
                      <a:pPr algn="l" fontAlgn="ctr"/>
                      <a:r>
                        <a:rPr lang="ja-JP" altLang="en-US" sz="1100" b="1" i="0" u="none" strike="noStrike" dirty="0">
                          <a:solidFill>
                            <a:schemeClr val="bg1"/>
                          </a:solidFill>
                          <a:effectLst/>
                          <a:latin typeface="Meiryo UI" panose="020B0604030504040204" pitchFamily="50" charset="-128"/>
                          <a:ea typeface="Meiryo UI" panose="020B0604030504040204" pitchFamily="50" charset="-128"/>
                        </a:rPr>
                        <a:t>　</a:t>
                      </a:r>
                      <a:r>
                        <a:rPr lang="en-US" altLang="ja-JP" sz="1100" b="1" i="0" u="none" strike="noStrike" dirty="0">
                          <a:solidFill>
                            <a:schemeClr val="bg1"/>
                          </a:solidFill>
                          <a:effectLst/>
                          <a:latin typeface="Meiryo UI" panose="020B0604030504040204" pitchFamily="50" charset="-128"/>
                          <a:ea typeface="Meiryo UI" panose="020B0604030504040204" pitchFamily="50" charset="-128"/>
                        </a:rPr>
                        <a:t>Standard / Option</a:t>
                      </a:r>
                      <a:endParaRPr lang="ja-JP" altLang="en-US" sz="1100" b="1" i="0" u="none" strike="noStrike" dirty="0">
                        <a:solidFill>
                          <a:schemeClr val="bg1"/>
                        </a:solidFill>
                        <a:effectLst/>
                        <a:latin typeface="Meiryo UI" panose="020B0604030504040204" pitchFamily="50" charset="-128"/>
                        <a:ea typeface="Meiryo UI" panose="020B0604030504040204" pitchFamily="50" charset="-128"/>
                      </a:endParaRPr>
                    </a:p>
                  </a:txBody>
                  <a:tcPr marL="7620" marR="7620" marT="762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extLst>
                  <a:ext uri="{0D108BD9-81ED-4DB2-BD59-A6C34878D82A}">
                    <a16:rowId xmlns:a16="http://schemas.microsoft.com/office/drawing/2014/main" val="10000"/>
                  </a:ext>
                </a:extLst>
              </a:tr>
              <a:tr h="606574">
                <a:tc>
                  <a:txBody>
                    <a:bodyPr/>
                    <a:lstStyle/>
                    <a:p>
                      <a:pPr algn="ctr" fontAlgn="ctr"/>
                      <a:r>
                        <a:rPr lang="en-US" altLang="ja-JP" sz="1100" b="0" i="0" u="none" strike="noStrike" dirty="0">
                          <a:solidFill>
                            <a:schemeClr val="tx1"/>
                          </a:solidFill>
                          <a:effectLst/>
                          <a:latin typeface="Meiryo UI" panose="020B0604030504040204" pitchFamily="50" charset="-128"/>
                          <a:ea typeface="Meiryo UI" panose="020B0604030504040204" pitchFamily="50" charset="-128"/>
                        </a:rPr>
                        <a:t>1</a:t>
                      </a:r>
                    </a:p>
                  </a:txBody>
                  <a:tcPr marL="7620" marR="7620" marT="762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D0DEEF"/>
                    </a:solidFill>
                  </a:tcPr>
                </a:tc>
                <a:tc>
                  <a:txBody>
                    <a:bodyPr/>
                    <a:lstStyle/>
                    <a:p>
                      <a:pPr algn="l" fontAlgn="ctr"/>
                      <a:r>
                        <a:rPr lang="ja-JP" altLang="en-US" sz="1100" dirty="0"/>
                        <a:t>運用サポート・復旧支援</a:t>
                      </a:r>
                      <a:endParaRPr lang="ja-JP" altLang="en-US" sz="1100" b="0" i="0" u="none" strike="noStrike" dirty="0">
                        <a:solidFill>
                          <a:schemeClr val="tx1"/>
                        </a:solidFill>
                        <a:effectLst/>
                        <a:latin typeface="Meiryo UI" panose="020B0604030504040204" pitchFamily="50" charset="-128"/>
                        <a:ea typeface="Meiryo UI" panose="020B0604030504040204" pitchFamily="50" charset="-128"/>
                      </a:endParaRPr>
                    </a:p>
                  </a:txBody>
                  <a:tcPr marL="7620" marR="7620" marT="762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D0DEEF"/>
                    </a:solidFill>
                  </a:tcPr>
                </a:tc>
                <a:tc>
                  <a:txBody>
                    <a:bodyPr/>
                    <a:lstStyle/>
                    <a:p>
                      <a:pPr algn="l" fontAlgn="ctr"/>
                      <a:r>
                        <a:rPr lang="ja-JP" altLang="en-US" sz="1100" dirty="0"/>
                        <a:t>サポート窓口を開設し、電話・メールによる運用サポート、ソフトウェア障害時の復旧支援を実施します</a:t>
                      </a:r>
                      <a:endParaRPr lang="en-US" sz="1100" b="0" i="0" u="none" strike="noStrike" dirty="0">
                        <a:solidFill>
                          <a:schemeClr val="tx1"/>
                        </a:solidFill>
                        <a:effectLst/>
                        <a:latin typeface="Meiryo UI" panose="020B0604030504040204" pitchFamily="50" charset="-128"/>
                        <a:ea typeface="Meiryo UI" panose="020B0604030504040204" pitchFamily="50" charset="-128"/>
                      </a:endParaRPr>
                    </a:p>
                  </a:txBody>
                  <a:tcPr marL="7620" marR="7620" marT="762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D0DEEF"/>
                    </a:solidFill>
                  </a:tcPr>
                </a:tc>
                <a:tc>
                  <a:txBody>
                    <a:bodyPr/>
                    <a:lstStyle/>
                    <a:p>
                      <a:pPr algn="l" fontAlgn="ctr"/>
                      <a:r>
                        <a:rPr lang="en-US" sz="1100" b="0" i="0" u="none" strike="noStrike" dirty="0">
                          <a:solidFill>
                            <a:schemeClr val="tx1"/>
                          </a:solidFill>
                          <a:effectLst/>
                          <a:latin typeface="Meiryo UI" panose="020B0604030504040204" pitchFamily="50" charset="-128"/>
                          <a:ea typeface="Meiryo UI" panose="020B0604030504040204" pitchFamily="50" charset="-128"/>
                        </a:rPr>
                        <a:t>Standard*1</a:t>
                      </a:r>
                    </a:p>
                  </a:txBody>
                  <a:tcPr marL="7620" marR="7620" marT="762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D0DEEF"/>
                    </a:solidFill>
                  </a:tcPr>
                </a:tc>
                <a:extLst>
                  <a:ext uri="{0D108BD9-81ED-4DB2-BD59-A6C34878D82A}">
                    <a16:rowId xmlns:a16="http://schemas.microsoft.com/office/drawing/2014/main" val="10001"/>
                  </a:ext>
                </a:extLst>
              </a:tr>
              <a:tr h="712210">
                <a:tc>
                  <a:txBody>
                    <a:bodyPr/>
                    <a:lstStyle/>
                    <a:p>
                      <a:pPr algn="ctr" fontAlgn="ctr"/>
                      <a:r>
                        <a:rPr lang="en-US" altLang="ja-JP" sz="1100" b="0" i="0" u="none" strike="noStrike" dirty="0">
                          <a:solidFill>
                            <a:schemeClr val="tx1"/>
                          </a:solidFill>
                          <a:effectLst/>
                          <a:latin typeface="Meiryo UI" panose="020B0604030504040204" pitchFamily="50" charset="-128"/>
                          <a:ea typeface="Meiryo UI" panose="020B0604030504040204" pitchFamily="50" charset="-128"/>
                        </a:rPr>
                        <a:t>2</a:t>
                      </a:r>
                    </a:p>
                  </a:txBody>
                  <a:tcPr marL="7620" marR="7620" marT="762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FF7"/>
                    </a:solidFill>
                  </a:tcPr>
                </a:tc>
                <a:tc>
                  <a:txBody>
                    <a:bodyPr/>
                    <a:lstStyle/>
                    <a:p>
                      <a:pPr algn="l" fontAlgn="ctr"/>
                      <a:r>
                        <a:rPr lang="ja-JP" altLang="en-US" sz="1100" dirty="0"/>
                        <a:t>バージョンアップ版ソフトウェア提供</a:t>
                      </a:r>
                      <a:endParaRPr lang="ja-JP" altLang="en-US" sz="1100" b="0" i="0" u="none" strike="noStrike" dirty="0">
                        <a:solidFill>
                          <a:schemeClr val="tx1"/>
                        </a:solidFill>
                        <a:effectLst/>
                        <a:latin typeface="Meiryo UI" panose="020B0604030504040204" pitchFamily="50" charset="-128"/>
                        <a:ea typeface="Meiryo UI" panose="020B0604030504040204" pitchFamily="50" charset="-128"/>
                      </a:endParaRPr>
                    </a:p>
                  </a:txBody>
                  <a:tcPr marL="7620" marR="7620" marT="762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FF7"/>
                    </a:solidFill>
                  </a:tcPr>
                </a:tc>
                <a:tc>
                  <a:txBody>
                    <a:bodyPr/>
                    <a:lstStyle/>
                    <a:p>
                      <a:pPr algn="l" fontAlgn="ctr"/>
                      <a:r>
                        <a:rPr lang="ja-JP" altLang="en-US" sz="1100" dirty="0"/>
                        <a:t>ソフトウェアの機能改善等を行った場合にバージョンアップ版を提供します。最新</a:t>
                      </a:r>
                      <a:r>
                        <a:rPr lang="en-US" altLang="ja-JP" sz="1100" dirty="0"/>
                        <a:t>OS</a:t>
                      </a:r>
                      <a:r>
                        <a:rPr lang="ja-JP" altLang="en-US" sz="1100" dirty="0"/>
                        <a:t>に対応した最新ソフトウェアを無償提供します。</a:t>
                      </a:r>
                      <a:endParaRPr lang="en-US" altLang="ja-JP" sz="1100" dirty="0"/>
                    </a:p>
                    <a:p>
                      <a:pPr algn="l" fontAlgn="ctr"/>
                      <a:r>
                        <a:rPr lang="ja-JP" altLang="en-US" sz="1100" dirty="0"/>
                        <a:t>サーバー更新時のソフト購入費が不要になり、お客様のライフサイクルコストを低減できます</a:t>
                      </a:r>
                      <a:r>
                        <a:rPr lang="ja-JP" altLang="en-US" sz="1100" b="0" i="0" u="none" strike="noStrike" dirty="0">
                          <a:solidFill>
                            <a:schemeClr val="tx1"/>
                          </a:solidFill>
                          <a:effectLst/>
                          <a:latin typeface="Meiryo UI" panose="020B0604030504040204" pitchFamily="50" charset="-128"/>
                          <a:ea typeface="Meiryo UI" panose="020B0604030504040204" pitchFamily="50" charset="-128"/>
                        </a:rPr>
                        <a:t>。</a:t>
                      </a:r>
                      <a:endParaRPr lang="en-US" altLang="ja-JP" sz="1100" b="0" i="0" u="none" strike="noStrike" dirty="0">
                        <a:solidFill>
                          <a:schemeClr val="tx1"/>
                        </a:solidFill>
                        <a:effectLst/>
                        <a:latin typeface="Meiryo UI" panose="020B0604030504040204" pitchFamily="50" charset="-128"/>
                        <a:ea typeface="Meiryo UI" panose="020B0604030504040204" pitchFamily="50" charset="-128"/>
                      </a:endParaRPr>
                    </a:p>
                  </a:txBody>
                  <a:tcPr marL="7620" marR="7620" marT="762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FF7"/>
                    </a:solidFill>
                  </a:tcPr>
                </a:tc>
                <a:tc>
                  <a:txBody>
                    <a:bodyPr/>
                    <a:lstStyle/>
                    <a:p>
                      <a:pPr algn="l" fontAlgn="ctr"/>
                      <a:r>
                        <a:rPr lang="en-US" sz="1100" b="0" i="0" u="none" strike="noStrike" dirty="0">
                          <a:solidFill>
                            <a:schemeClr val="tx1"/>
                          </a:solidFill>
                          <a:effectLst/>
                          <a:latin typeface="Meiryo UI" panose="020B0604030504040204" pitchFamily="50" charset="-128"/>
                          <a:ea typeface="Meiryo UI" panose="020B0604030504040204" pitchFamily="50" charset="-128"/>
                        </a:rPr>
                        <a:t>Standard</a:t>
                      </a:r>
                      <a:r>
                        <a:rPr lang="en-US" altLang="ja-JP" sz="1100" b="0" i="0" u="none" strike="noStrike" dirty="0">
                          <a:solidFill>
                            <a:schemeClr val="tx1"/>
                          </a:solidFill>
                          <a:effectLst/>
                          <a:latin typeface="Meiryo UI" panose="020B0604030504040204" pitchFamily="50" charset="-128"/>
                          <a:ea typeface="Meiryo UI" panose="020B0604030504040204" pitchFamily="50" charset="-128"/>
                        </a:rPr>
                        <a:t>*1</a:t>
                      </a:r>
                      <a:endParaRPr lang="en-US" sz="1100" b="0" i="0" u="none" strike="noStrike" dirty="0">
                        <a:solidFill>
                          <a:schemeClr val="tx1"/>
                        </a:solidFill>
                        <a:effectLst/>
                        <a:latin typeface="Meiryo UI" panose="020B0604030504040204" pitchFamily="50" charset="-128"/>
                        <a:ea typeface="Meiryo UI" panose="020B0604030504040204" pitchFamily="50" charset="-128"/>
                      </a:endParaRPr>
                    </a:p>
                  </a:txBody>
                  <a:tcPr marL="7620" marR="7620" marT="762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FF7"/>
                    </a:solidFill>
                  </a:tcPr>
                </a:tc>
                <a:extLst>
                  <a:ext uri="{0D108BD9-81ED-4DB2-BD59-A6C34878D82A}">
                    <a16:rowId xmlns:a16="http://schemas.microsoft.com/office/drawing/2014/main" val="10002"/>
                  </a:ext>
                </a:extLst>
              </a:tr>
              <a:tr h="378349">
                <a:tc>
                  <a:txBody>
                    <a:bodyPr/>
                    <a:lstStyle/>
                    <a:p>
                      <a:pPr algn="ctr" fontAlgn="ctr"/>
                      <a:r>
                        <a:rPr lang="ja-JP" altLang="en-US" sz="1100" b="1" i="0" u="none" strike="noStrike" dirty="0">
                          <a:solidFill>
                            <a:schemeClr val="bg1"/>
                          </a:solidFill>
                          <a:effectLst/>
                          <a:latin typeface="Meiryo UI" panose="020B0604030504040204" pitchFamily="50" charset="-128"/>
                          <a:ea typeface="Meiryo UI" panose="020B0604030504040204" pitchFamily="50" charset="-128"/>
                        </a:rPr>
                        <a:t>　</a:t>
                      </a:r>
                      <a:r>
                        <a:rPr lang="en-US" altLang="ja-JP" sz="1100" b="1" i="0" u="none" strike="noStrike" dirty="0">
                          <a:solidFill>
                            <a:schemeClr val="bg1"/>
                          </a:solidFill>
                          <a:effectLst/>
                          <a:latin typeface="Meiryo UI" panose="020B0604030504040204" pitchFamily="50" charset="-128"/>
                          <a:ea typeface="Meiryo UI" panose="020B0604030504040204" pitchFamily="50" charset="-128"/>
                        </a:rPr>
                        <a:t>#</a:t>
                      </a:r>
                      <a:endParaRPr lang="ja-JP" altLang="en-US" sz="1100" b="1" i="0" u="none" strike="noStrike" dirty="0">
                        <a:solidFill>
                          <a:schemeClr val="bg1"/>
                        </a:solidFill>
                        <a:effectLst/>
                        <a:latin typeface="Meiryo UI" panose="020B0604030504040204" pitchFamily="50" charset="-128"/>
                        <a:ea typeface="Meiryo UI" panose="020B0604030504040204" pitchFamily="50" charset="-128"/>
                      </a:endParaRPr>
                    </a:p>
                  </a:txBody>
                  <a:tcPr marL="7620" marR="7620" marT="762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p>
                      <a:pPr algn="l" fontAlgn="ctr"/>
                      <a:r>
                        <a:rPr lang="ja-JP" altLang="en-US" sz="1100" b="1" i="0" u="none" strike="noStrike" dirty="0">
                          <a:solidFill>
                            <a:schemeClr val="bg1"/>
                          </a:solidFill>
                          <a:effectLst/>
                          <a:latin typeface="Meiryo UI" panose="020B0604030504040204" pitchFamily="50" charset="-128"/>
                          <a:ea typeface="Meiryo UI" panose="020B0604030504040204" pitchFamily="50" charset="-128"/>
                        </a:rPr>
                        <a:t>ソフトウェア再セットアップ</a:t>
                      </a:r>
                    </a:p>
                  </a:txBody>
                  <a:tcPr marL="7620" marR="7620" marT="762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p>
                      <a:pPr algn="l" fontAlgn="ctr"/>
                      <a:endParaRPr lang="en-US" sz="1100" b="1" i="0" u="none" strike="noStrike" dirty="0">
                        <a:solidFill>
                          <a:schemeClr val="bg1"/>
                        </a:solidFill>
                        <a:effectLst/>
                        <a:latin typeface="Meiryo UI" panose="020B0604030504040204" pitchFamily="50" charset="-128"/>
                        <a:ea typeface="Meiryo UI" panose="020B0604030504040204" pitchFamily="50" charset="-128"/>
                      </a:endParaRPr>
                    </a:p>
                  </a:txBody>
                  <a:tcPr marL="7620" marR="7620" marT="762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p>
                      <a:pPr algn="l" fontAlgn="ctr"/>
                      <a:r>
                        <a:rPr lang="ja-JP" altLang="en-US" sz="1100" b="1" i="0" u="none" strike="noStrike" dirty="0">
                          <a:solidFill>
                            <a:schemeClr val="bg1"/>
                          </a:solidFill>
                          <a:effectLst/>
                          <a:latin typeface="Meiryo UI" panose="020B0604030504040204" pitchFamily="50" charset="-128"/>
                          <a:ea typeface="Meiryo UI" panose="020B0604030504040204" pitchFamily="50" charset="-128"/>
                        </a:rPr>
                        <a:t>　</a:t>
                      </a:r>
                    </a:p>
                  </a:txBody>
                  <a:tcPr marL="7620" marR="7620" marT="762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extLst>
                  <a:ext uri="{0D108BD9-81ED-4DB2-BD59-A6C34878D82A}">
                    <a16:rowId xmlns:a16="http://schemas.microsoft.com/office/drawing/2014/main" val="10003"/>
                  </a:ext>
                </a:extLst>
              </a:tr>
              <a:tr h="902465">
                <a:tc>
                  <a:txBody>
                    <a:bodyPr/>
                    <a:lstStyle/>
                    <a:p>
                      <a:pPr algn="ctr" fontAlgn="ctr"/>
                      <a:r>
                        <a:rPr lang="en-US" altLang="ja-JP" sz="1100" b="0" i="0" u="none" strike="noStrike" dirty="0">
                          <a:solidFill>
                            <a:schemeClr val="tx1"/>
                          </a:solidFill>
                          <a:effectLst/>
                          <a:latin typeface="Meiryo UI" panose="020B0604030504040204" pitchFamily="50" charset="-128"/>
                          <a:ea typeface="Meiryo UI" panose="020B0604030504040204" pitchFamily="50" charset="-128"/>
                        </a:rPr>
                        <a:t>1</a:t>
                      </a:r>
                    </a:p>
                  </a:txBody>
                  <a:tcPr marL="7620" marR="7620" marT="762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FF7"/>
                    </a:solidFill>
                  </a:tcPr>
                </a:tc>
                <a:tc>
                  <a:txBody>
                    <a:bodyPr/>
                    <a:lstStyle/>
                    <a:p>
                      <a:pPr algn="l" fontAlgn="ctr"/>
                      <a:r>
                        <a:rPr lang="ja-JP" altLang="en-US" sz="1100" b="0" i="0" u="none" strike="noStrike" dirty="0">
                          <a:solidFill>
                            <a:schemeClr val="tx1"/>
                          </a:solidFill>
                          <a:effectLst/>
                          <a:latin typeface="Meiryo UI" panose="020B0604030504040204" pitchFamily="50" charset="-128"/>
                          <a:ea typeface="Meiryo UI" panose="020B0604030504040204" pitchFamily="50" charset="-128"/>
                        </a:rPr>
                        <a:t>ソフトウエア再セットアップ</a:t>
                      </a:r>
                    </a:p>
                  </a:txBody>
                  <a:tcPr marL="7620" marR="7620" marT="762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FF7"/>
                    </a:solidFill>
                  </a:tcPr>
                </a:tc>
                <a:tc>
                  <a:txBody>
                    <a:bodyPr/>
                    <a:lstStyle/>
                    <a:p>
                      <a:r>
                        <a:rPr lang="ja-JP" altLang="en-US" sz="1100" dirty="0"/>
                        <a:t>サーバー故障修理後、ソフトウェアの再セットアップが必要な場合に、</a:t>
                      </a:r>
                      <a:endParaRPr lang="en-US" altLang="ja-JP" sz="1100" dirty="0"/>
                    </a:p>
                    <a:p>
                      <a:r>
                        <a:rPr lang="ja-JP" altLang="en-US" sz="1100" dirty="0"/>
                        <a:t>復元作業を実施します。　(在庫データの修復はソフトウェア再セットアップには含まれません)</a:t>
                      </a:r>
                    </a:p>
                  </a:txBody>
                  <a:tcPr marL="7620" marR="7620" marT="762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FF7"/>
                    </a:solidFill>
                  </a:tcPr>
                </a:tc>
                <a:tc>
                  <a:txBody>
                    <a:bodyPr/>
                    <a:lstStyle/>
                    <a:p>
                      <a:pPr algn="l" fontAlgn="ctr"/>
                      <a:r>
                        <a:rPr lang="en-US" altLang="ja-JP" sz="1100" b="0" i="0" u="none" strike="noStrike" dirty="0">
                          <a:solidFill>
                            <a:schemeClr val="tx1"/>
                          </a:solidFill>
                          <a:effectLst/>
                          <a:latin typeface="Meiryo UI" panose="020B0604030504040204" pitchFamily="50" charset="-128"/>
                          <a:ea typeface="Meiryo UI" panose="020B0604030504040204" pitchFamily="50" charset="-128"/>
                        </a:rPr>
                        <a:t>Standard</a:t>
                      </a:r>
                      <a:r>
                        <a:rPr lang="en-US" sz="1100" b="0" i="0" u="none" strike="noStrike" dirty="0">
                          <a:solidFill>
                            <a:schemeClr val="tx1"/>
                          </a:solidFill>
                          <a:effectLst/>
                          <a:latin typeface="Meiryo UI" panose="020B0604030504040204" pitchFamily="50" charset="-128"/>
                          <a:ea typeface="Meiryo UI" panose="020B0604030504040204" pitchFamily="50" charset="-128"/>
                        </a:rPr>
                        <a:t>*1</a:t>
                      </a:r>
                    </a:p>
                  </a:txBody>
                  <a:tcPr marL="7620" marR="7620" marT="762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FF7"/>
                    </a:solidFill>
                  </a:tcPr>
                </a:tc>
                <a:extLst>
                  <a:ext uri="{0D108BD9-81ED-4DB2-BD59-A6C34878D82A}">
                    <a16:rowId xmlns:a16="http://schemas.microsoft.com/office/drawing/2014/main" val="10004"/>
                  </a:ext>
                </a:extLst>
              </a:tr>
            </a:tbl>
          </a:graphicData>
        </a:graphic>
      </p:graphicFrame>
      <p:sp>
        <p:nvSpPr>
          <p:cNvPr id="9" name="テキスト ボックス 9">
            <a:extLst>
              <a:ext uri="{FF2B5EF4-FFF2-40B4-BE49-F238E27FC236}">
                <a16:creationId xmlns:a16="http://schemas.microsoft.com/office/drawing/2014/main" id="{B6A68452-9232-4B95-A305-E8848E24BBCC}"/>
              </a:ext>
            </a:extLst>
          </p:cNvPr>
          <p:cNvSpPr txBox="1"/>
          <p:nvPr/>
        </p:nvSpPr>
        <p:spPr>
          <a:xfrm>
            <a:off x="5890934" y="4247014"/>
            <a:ext cx="5469793" cy="23083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9" rIns="45719">
            <a:spAutoFit/>
          </a:bodyPr>
          <a:lstStyle/>
          <a:p>
            <a:pPr algn="r"/>
            <a:r>
              <a:rPr lang="en-US" altLang="ja-JP" sz="900" dirty="0"/>
              <a:t>*</a:t>
            </a:r>
            <a:r>
              <a:rPr lang="ja-JP" altLang="en-US" sz="900" dirty="0"/>
              <a:t>1）契約初年度はシステム購入料金でサービス提供。 2年目以降は1年単位での契約</a:t>
            </a:r>
          </a:p>
        </p:txBody>
      </p:sp>
    </p:spTree>
    <p:extLst>
      <p:ext uri="{BB962C8B-B14F-4D97-AF65-F5344CB8AC3E}">
        <p14:creationId xmlns:p14="http://schemas.microsoft.com/office/powerpoint/2010/main" val="89497760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フッター プレースホルダー 3">
            <a:extLst>
              <a:ext uri="{FF2B5EF4-FFF2-40B4-BE49-F238E27FC236}">
                <a16:creationId xmlns:a16="http://schemas.microsoft.com/office/drawing/2014/main" id="{61450EA6-AE1E-4921-A165-4638507DD3EF}"/>
              </a:ext>
            </a:extLst>
          </p:cNvPr>
          <p:cNvSpPr>
            <a:spLocks noGrp="1"/>
          </p:cNvSpPr>
          <p:nvPr>
            <p:ph type="ftr" sz="quarter" idx="11"/>
          </p:nvPr>
        </p:nvSpPr>
        <p:spPr/>
        <p:txBody>
          <a:bodyPr/>
          <a:lstStyle/>
          <a:p>
            <a:r>
              <a:rPr kumimoji="1" lang="en-US" altLang="ja-JP" sz="1200" dirty="0"/>
              <a:t>Copyright© TOMAS TECH CORPORATION. All rights reserved.</a:t>
            </a:r>
            <a:endParaRPr kumimoji="1" lang="ja-JP" altLang="en-US" sz="1200" dirty="0"/>
          </a:p>
        </p:txBody>
      </p:sp>
      <p:sp>
        <p:nvSpPr>
          <p:cNvPr id="5" name="スライド番号プレースホルダー 4">
            <a:extLst>
              <a:ext uri="{FF2B5EF4-FFF2-40B4-BE49-F238E27FC236}">
                <a16:creationId xmlns:a16="http://schemas.microsoft.com/office/drawing/2014/main" id="{E0DA0276-1D5F-45EF-AC15-6FD7C20CAAAD}"/>
              </a:ext>
            </a:extLst>
          </p:cNvPr>
          <p:cNvSpPr>
            <a:spLocks noGrp="1"/>
          </p:cNvSpPr>
          <p:nvPr>
            <p:ph type="sldNum" sz="quarter" idx="12"/>
          </p:nvPr>
        </p:nvSpPr>
        <p:spPr/>
        <p:txBody>
          <a:bodyPr/>
          <a:lstStyle/>
          <a:p>
            <a:fld id="{99C34D28-DE79-4B28-8B5E-B753BBC87275}" type="slidenum">
              <a:rPr kumimoji="1" lang="ja-JP" altLang="en-US" smtClean="0"/>
              <a:t>22</a:t>
            </a:fld>
            <a:endParaRPr kumimoji="1" lang="ja-JP" altLang="en-US"/>
          </a:p>
        </p:txBody>
      </p:sp>
      <p:sp>
        <p:nvSpPr>
          <p:cNvPr id="18" name="タイトル 1">
            <a:extLst>
              <a:ext uri="{FF2B5EF4-FFF2-40B4-BE49-F238E27FC236}">
                <a16:creationId xmlns:a16="http://schemas.microsoft.com/office/drawing/2014/main" id="{21284F11-5BA2-4086-836C-5BC3D1DE8748}"/>
              </a:ext>
            </a:extLst>
          </p:cNvPr>
          <p:cNvSpPr txBox="1">
            <a:spLocks/>
          </p:cNvSpPr>
          <p:nvPr/>
        </p:nvSpPr>
        <p:spPr>
          <a:xfrm>
            <a:off x="0" y="78104"/>
            <a:ext cx="11822549" cy="666750"/>
          </a:xfrm>
          <a:prstGeom prst="rect">
            <a:avLst/>
          </a:prstGeom>
          <a:noFill/>
        </p:spPr>
        <p:txBody>
          <a:bodyPr vert="horz" lIns="91440" tIns="45720" rIns="91440" bIns="45720" rtlCol="0" anchor="b">
            <a:normAutofit/>
          </a:bodyPr>
          <a:lstStyle>
            <a:lvl1pPr algn="l" defTabSz="914400" rtl="0" eaLnBrk="1" latinLnBrk="0" hangingPunct="1">
              <a:lnSpc>
                <a:spcPct val="85000"/>
              </a:lnSpc>
              <a:spcBef>
                <a:spcPct val="0"/>
              </a:spcBef>
              <a:buNone/>
              <a:defRPr kumimoji="1" sz="4800" kern="1200" spc="-50" baseline="0">
                <a:solidFill>
                  <a:schemeClr val="tx1">
                    <a:lumMod val="75000"/>
                    <a:lumOff val="25000"/>
                  </a:schemeClr>
                </a:solidFill>
                <a:latin typeface="+mj-lt"/>
                <a:ea typeface="+mj-ea"/>
                <a:cs typeface="+mj-cs"/>
              </a:defRPr>
            </a:lvl1pPr>
          </a:lstStyle>
          <a:p>
            <a:r>
              <a:rPr lang="ja-JP" altLang="en-US" sz="3200" dirty="0">
                <a:solidFill>
                  <a:schemeClr val="tx1">
                    <a:lumMod val="75000"/>
                  </a:schemeClr>
                </a:solidFill>
              </a:rPr>
              <a:t>┃</a:t>
            </a:r>
            <a:r>
              <a:rPr lang="en-US" altLang="ja-JP" sz="3200" dirty="0">
                <a:solidFill>
                  <a:schemeClr val="tx1">
                    <a:lumMod val="75000"/>
                  </a:schemeClr>
                </a:solidFill>
              </a:rPr>
              <a:t>Schedule</a:t>
            </a:r>
            <a:r>
              <a:rPr lang="ja-JP" altLang="en-US" sz="3200" dirty="0">
                <a:solidFill>
                  <a:schemeClr val="tx1">
                    <a:lumMod val="75000"/>
                  </a:schemeClr>
                </a:solidFill>
              </a:rPr>
              <a:t> </a:t>
            </a:r>
            <a:r>
              <a:rPr lang="en-US" altLang="ja-JP" sz="3200" dirty="0">
                <a:solidFill>
                  <a:schemeClr val="tx1">
                    <a:lumMod val="75000"/>
                  </a:schemeClr>
                </a:solidFill>
              </a:rPr>
              <a:t>│ Go live schedule</a:t>
            </a:r>
          </a:p>
        </p:txBody>
      </p:sp>
      <p:sp>
        <p:nvSpPr>
          <p:cNvPr id="2" name="Rectangle">
            <a:extLst>
              <a:ext uri="{FF2B5EF4-FFF2-40B4-BE49-F238E27FC236}">
                <a16:creationId xmlns:a16="http://schemas.microsoft.com/office/drawing/2014/main" id="{B0181ED9-35EB-9B53-B2F4-589E7900ABAB}"/>
              </a:ext>
            </a:extLst>
          </p:cNvPr>
          <p:cNvSpPr/>
          <p:nvPr/>
        </p:nvSpPr>
        <p:spPr>
          <a:xfrm>
            <a:off x="9744008" y="994639"/>
            <a:ext cx="1603605" cy="561168"/>
          </a:xfrm>
          <a:prstGeom prst="rect">
            <a:avLst/>
          </a:prstGeom>
          <a:solidFill>
            <a:schemeClr val="accent2"/>
          </a:solidFill>
          <a:ln w="9525" cap="flat">
            <a:noFill/>
            <a:prstDash val="solid"/>
            <a:round/>
          </a:ln>
          <a:effectLst/>
        </p:spPr>
        <p:txBody>
          <a:bodyPr wrap="square" lIns="45719" tIns="45719" rIns="45719" bIns="45719" numCol="1" anchor="ctr">
            <a:noAutofit/>
          </a:bodyPr>
          <a:lstStyle/>
          <a:p>
            <a:pPr algn="ctr" defTabSz="914400">
              <a:defRPr sz="1200" b="1">
                <a:solidFill>
                  <a:srgbClr val="FFFFFF"/>
                </a:solidFill>
              </a:defRPr>
            </a:pPr>
            <a:endParaRPr/>
          </a:p>
        </p:txBody>
      </p:sp>
      <p:sp>
        <p:nvSpPr>
          <p:cNvPr id="3" name="Within sales">
            <a:extLst>
              <a:ext uri="{FF2B5EF4-FFF2-40B4-BE49-F238E27FC236}">
                <a16:creationId xmlns:a16="http://schemas.microsoft.com/office/drawing/2014/main" id="{60B82A0B-CB86-7F6D-B7F3-6967FAE0C7F5}"/>
              </a:ext>
            </a:extLst>
          </p:cNvPr>
          <p:cNvSpPr txBox="1"/>
          <p:nvPr/>
        </p:nvSpPr>
        <p:spPr>
          <a:xfrm>
            <a:off x="9794491" y="1134252"/>
            <a:ext cx="1502639" cy="281942"/>
          </a:xfrm>
          <a:prstGeom prst="rect">
            <a:avLst/>
          </a:prstGeom>
          <a:solidFill>
            <a:schemeClr val="accent2"/>
          </a:solid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9" tIns="45719" rIns="45719" bIns="45719" numCol="1" anchor="ctr">
            <a:spAutoFit/>
          </a:bodyPr>
          <a:lstStyle>
            <a:lvl1pPr algn="ctr" defTabSz="914400">
              <a:defRPr sz="1200" b="1">
                <a:solidFill>
                  <a:srgbClr val="FFFFFF"/>
                </a:solidFill>
              </a:defRPr>
            </a:lvl1pPr>
          </a:lstStyle>
          <a:p>
            <a:r>
              <a:t>Within sales</a:t>
            </a:r>
          </a:p>
        </p:txBody>
      </p:sp>
      <p:sp>
        <p:nvSpPr>
          <p:cNvPr id="6" name="Rectangle">
            <a:extLst>
              <a:ext uri="{FF2B5EF4-FFF2-40B4-BE49-F238E27FC236}">
                <a16:creationId xmlns:a16="http://schemas.microsoft.com/office/drawing/2014/main" id="{42B354DD-405A-C63F-B59A-C4BDD9AB758B}"/>
              </a:ext>
            </a:extLst>
          </p:cNvPr>
          <p:cNvSpPr/>
          <p:nvPr/>
        </p:nvSpPr>
        <p:spPr>
          <a:xfrm>
            <a:off x="9744008" y="1910807"/>
            <a:ext cx="1603605" cy="561168"/>
          </a:xfrm>
          <a:prstGeom prst="rect">
            <a:avLst/>
          </a:prstGeom>
          <a:solidFill>
            <a:schemeClr val="accent2"/>
          </a:solidFill>
          <a:ln w="9525" cap="flat">
            <a:noFill/>
            <a:prstDash val="solid"/>
            <a:round/>
          </a:ln>
          <a:effectLst/>
        </p:spPr>
        <p:txBody>
          <a:bodyPr wrap="square" lIns="45719" tIns="45719" rIns="45719" bIns="45719" numCol="1" anchor="ctr">
            <a:noAutofit/>
          </a:bodyPr>
          <a:lstStyle/>
          <a:p>
            <a:pPr algn="ctr" defTabSz="914400">
              <a:defRPr sz="1200" b="1">
                <a:solidFill>
                  <a:srgbClr val="FFFFFF"/>
                </a:solidFill>
              </a:defRPr>
            </a:pPr>
            <a:endParaRPr/>
          </a:p>
        </p:txBody>
      </p:sp>
      <p:sp>
        <p:nvSpPr>
          <p:cNvPr id="7" name="2 weeks">
            <a:extLst>
              <a:ext uri="{FF2B5EF4-FFF2-40B4-BE49-F238E27FC236}">
                <a16:creationId xmlns:a16="http://schemas.microsoft.com/office/drawing/2014/main" id="{EAAC3EFD-7AAC-2A71-B537-441E699D4FA3}"/>
              </a:ext>
            </a:extLst>
          </p:cNvPr>
          <p:cNvSpPr txBox="1"/>
          <p:nvPr/>
        </p:nvSpPr>
        <p:spPr>
          <a:xfrm>
            <a:off x="9794491" y="2050420"/>
            <a:ext cx="1502639" cy="281942"/>
          </a:xfrm>
          <a:prstGeom prst="rect">
            <a:avLst/>
          </a:prstGeom>
          <a:solidFill>
            <a:schemeClr val="accent2"/>
          </a:solid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9" tIns="45719" rIns="45719" bIns="45719" numCol="1" anchor="ctr">
            <a:spAutoFit/>
          </a:bodyPr>
          <a:lstStyle>
            <a:lvl1pPr algn="ctr" defTabSz="914400">
              <a:defRPr sz="1200" b="1">
                <a:solidFill>
                  <a:srgbClr val="FFFFFF"/>
                </a:solidFill>
              </a:defRPr>
            </a:lvl1pPr>
          </a:lstStyle>
          <a:p>
            <a:pPr algn="ctr"/>
            <a:r>
              <a:rPr kumimoji="1" lang="en-US" altLang="ja-JP" sz="1200" b="1" dirty="0">
                <a:solidFill>
                  <a:schemeClr val="bg1"/>
                </a:solidFill>
              </a:rPr>
              <a:t>4 weeks</a:t>
            </a:r>
            <a:endParaRPr kumimoji="1" lang="ja-JP" altLang="en-US" sz="1200" b="1" dirty="0">
              <a:solidFill>
                <a:schemeClr val="bg1"/>
              </a:solidFill>
            </a:endParaRPr>
          </a:p>
        </p:txBody>
      </p:sp>
      <p:sp>
        <p:nvSpPr>
          <p:cNvPr id="8" name="Rectangle">
            <a:extLst>
              <a:ext uri="{FF2B5EF4-FFF2-40B4-BE49-F238E27FC236}">
                <a16:creationId xmlns:a16="http://schemas.microsoft.com/office/drawing/2014/main" id="{85B0C2B5-9782-6D78-D537-67C021C4DFE4}"/>
              </a:ext>
            </a:extLst>
          </p:cNvPr>
          <p:cNvSpPr/>
          <p:nvPr/>
        </p:nvSpPr>
        <p:spPr>
          <a:xfrm>
            <a:off x="9744008" y="2837134"/>
            <a:ext cx="1603605" cy="561167"/>
          </a:xfrm>
          <a:prstGeom prst="rect">
            <a:avLst/>
          </a:prstGeom>
          <a:solidFill>
            <a:schemeClr val="accent2"/>
          </a:solidFill>
          <a:ln w="9525" cap="flat">
            <a:noFill/>
            <a:prstDash val="solid"/>
            <a:round/>
          </a:ln>
          <a:effectLst/>
        </p:spPr>
        <p:txBody>
          <a:bodyPr wrap="square" lIns="45719" tIns="45719" rIns="45719" bIns="45719" numCol="1" anchor="ctr">
            <a:noAutofit/>
          </a:bodyPr>
          <a:lstStyle/>
          <a:p>
            <a:pPr algn="ctr" defTabSz="914400">
              <a:defRPr sz="1200" b="1">
                <a:solidFill>
                  <a:srgbClr val="FFFFFF"/>
                </a:solidFill>
              </a:defRPr>
            </a:pPr>
            <a:endParaRPr/>
          </a:p>
        </p:txBody>
      </p:sp>
      <p:sp>
        <p:nvSpPr>
          <p:cNvPr id="9" name="3 weeks">
            <a:extLst>
              <a:ext uri="{FF2B5EF4-FFF2-40B4-BE49-F238E27FC236}">
                <a16:creationId xmlns:a16="http://schemas.microsoft.com/office/drawing/2014/main" id="{070A8A4F-0A04-AD11-B42C-4E461A83965E}"/>
              </a:ext>
            </a:extLst>
          </p:cNvPr>
          <p:cNvSpPr txBox="1"/>
          <p:nvPr/>
        </p:nvSpPr>
        <p:spPr>
          <a:xfrm>
            <a:off x="9794491" y="2976747"/>
            <a:ext cx="1502639" cy="281942"/>
          </a:xfrm>
          <a:prstGeom prst="rect">
            <a:avLst/>
          </a:prstGeom>
          <a:solidFill>
            <a:schemeClr val="accent2"/>
          </a:solid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9" tIns="45719" rIns="45719" bIns="45719" numCol="1" anchor="ctr">
            <a:spAutoFit/>
          </a:bodyPr>
          <a:lstStyle>
            <a:lvl1pPr algn="ctr" defTabSz="914400">
              <a:defRPr sz="1200" b="1">
                <a:solidFill>
                  <a:srgbClr val="FFFFFF"/>
                </a:solidFill>
              </a:defRPr>
            </a:lvl1pPr>
          </a:lstStyle>
          <a:p>
            <a:pPr algn="ctr"/>
            <a:r>
              <a:rPr kumimoji="1" lang="en-US" altLang="ja-JP" sz="1200" b="1" dirty="0">
                <a:solidFill>
                  <a:schemeClr val="bg1"/>
                </a:solidFill>
              </a:rPr>
              <a:t>3 weeks</a:t>
            </a:r>
            <a:endParaRPr kumimoji="1" lang="ja-JP" altLang="en-US" sz="1200" b="1" dirty="0">
              <a:solidFill>
                <a:schemeClr val="bg1"/>
              </a:solidFill>
            </a:endParaRPr>
          </a:p>
        </p:txBody>
      </p:sp>
      <p:sp>
        <p:nvSpPr>
          <p:cNvPr id="12" name="Rectangle">
            <a:extLst>
              <a:ext uri="{FF2B5EF4-FFF2-40B4-BE49-F238E27FC236}">
                <a16:creationId xmlns:a16="http://schemas.microsoft.com/office/drawing/2014/main" id="{7CE73539-6496-9050-F293-56FA210B2060}"/>
              </a:ext>
            </a:extLst>
          </p:cNvPr>
          <p:cNvSpPr/>
          <p:nvPr/>
        </p:nvSpPr>
        <p:spPr>
          <a:xfrm>
            <a:off x="9744008" y="3773620"/>
            <a:ext cx="1603605" cy="561168"/>
          </a:xfrm>
          <a:prstGeom prst="rect">
            <a:avLst/>
          </a:prstGeom>
          <a:solidFill>
            <a:schemeClr val="accent2"/>
          </a:solidFill>
          <a:ln w="9525" cap="flat">
            <a:noFill/>
            <a:prstDash val="solid"/>
            <a:round/>
          </a:ln>
          <a:effectLst/>
        </p:spPr>
        <p:txBody>
          <a:bodyPr wrap="square" lIns="45719" tIns="45719" rIns="45719" bIns="45719" numCol="1" anchor="ctr">
            <a:noAutofit/>
          </a:bodyPr>
          <a:lstStyle/>
          <a:p>
            <a:pPr algn="ctr" defTabSz="914400">
              <a:defRPr sz="1200" b="1">
                <a:solidFill>
                  <a:srgbClr val="FFFFFF"/>
                </a:solidFill>
              </a:defRPr>
            </a:pPr>
            <a:endParaRPr/>
          </a:p>
        </p:txBody>
      </p:sp>
      <p:sp>
        <p:nvSpPr>
          <p:cNvPr id="15" name="14 weeks">
            <a:extLst>
              <a:ext uri="{FF2B5EF4-FFF2-40B4-BE49-F238E27FC236}">
                <a16:creationId xmlns:a16="http://schemas.microsoft.com/office/drawing/2014/main" id="{FAF16D08-D2E7-35A1-88BB-A973FCD9B4C5}"/>
              </a:ext>
            </a:extLst>
          </p:cNvPr>
          <p:cNvSpPr txBox="1"/>
          <p:nvPr/>
        </p:nvSpPr>
        <p:spPr>
          <a:xfrm>
            <a:off x="9794491" y="3913233"/>
            <a:ext cx="1502639" cy="281942"/>
          </a:xfrm>
          <a:prstGeom prst="rect">
            <a:avLst/>
          </a:prstGeom>
          <a:solidFill>
            <a:schemeClr val="accent2"/>
          </a:solid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9" tIns="45719" rIns="45719" bIns="45719" numCol="1" anchor="ctr">
            <a:spAutoFit/>
          </a:bodyPr>
          <a:lstStyle>
            <a:lvl1pPr algn="ctr" defTabSz="914400">
              <a:defRPr sz="1200" b="1">
                <a:solidFill>
                  <a:srgbClr val="FFFFFF"/>
                </a:solidFill>
              </a:defRPr>
            </a:lvl1pPr>
          </a:lstStyle>
          <a:p>
            <a:pPr algn="ctr"/>
            <a:r>
              <a:rPr kumimoji="1" lang="en-US" altLang="ja-JP" dirty="0">
                <a:solidFill>
                  <a:schemeClr val="bg1"/>
                </a:solidFill>
              </a:rPr>
              <a:t>12</a:t>
            </a:r>
            <a:r>
              <a:rPr kumimoji="1" lang="en-US" altLang="ja-JP" sz="1200" b="1" dirty="0">
                <a:solidFill>
                  <a:schemeClr val="bg1"/>
                </a:solidFill>
              </a:rPr>
              <a:t> weeks</a:t>
            </a:r>
            <a:endParaRPr kumimoji="1" lang="ja-JP" altLang="en-US" sz="1200" b="1" dirty="0">
              <a:solidFill>
                <a:schemeClr val="bg1"/>
              </a:solidFill>
            </a:endParaRPr>
          </a:p>
        </p:txBody>
      </p:sp>
      <p:sp>
        <p:nvSpPr>
          <p:cNvPr id="19" name="Rectangle">
            <a:extLst>
              <a:ext uri="{FF2B5EF4-FFF2-40B4-BE49-F238E27FC236}">
                <a16:creationId xmlns:a16="http://schemas.microsoft.com/office/drawing/2014/main" id="{1265DC8A-B32F-F7AE-D120-A017DDC7C9AF}"/>
              </a:ext>
            </a:extLst>
          </p:cNvPr>
          <p:cNvSpPr/>
          <p:nvPr/>
        </p:nvSpPr>
        <p:spPr>
          <a:xfrm>
            <a:off x="9744008" y="4699948"/>
            <a:ext cx="1603605" cy="561167"/>
          </a:xfrm>
          <a:prstGeom prst="rect">
            <a:avLst/>
          </a:prstGeom>
          <a:solidFill>
            <a:schemeClr val="accent2"/>
          </a:solidFill>
          <a:ln w="9525" cap="flat">
            <a:noFill/>
            <a:prstDash val="solid"/>
            <a:round/>
          </a:ln>
          <a:effectLst/>
        </p:spPr>
        <p:txBody>
          <a:bodyPr wrap="square" lIns="45719" tIns="45719" rIns="45719" bIns="45719" numCol="1" anchor="ctr">
            <a:noAutofit/>
          </a:bodyPr>
          <a:lstStyle/>
          <a:p>
            <a:pPr algn="ctr" defTabSz="914400">
              <a:defRPr sz="1200" b="1">
                <a:solidFill>
                  <a:srgbClr val="FFFFFF"/>
                </a:solidFill>
              </a:defRPr>
            </a:pPr>
            <a:endParaRPr/>
          </a:p>
        </p:txBody>
      </p:sp>
      <p:sp>
        <p:nvSpPr>
          <p:cNvPr id="22" name="1 week">
            <a:extLst>
              <a:ext uri="{FF2B5EF4-FFF2-40B4-BE49-F238E27FC236}">
                <a16:creationId xmlns:a16="http://schemas.microsoft.com/office/drawing/2014/main" id="{451C319A-DA2D-9D5C-FD9F-660614C108C3}"/>
              </a:ext>
            </a:extLst>
          </p:cNvPr>
          <p:cNvSpPr txBox="1"/>
          <p:nvPr/>
        </p:nvSpPr>
        <p:spPr>
          <a:xfrm>
            <a:off x="9794491" y="4839561"/>
            <a:ext cx="1502639" cy="281942"/>
          </a:xfrm>
          <a:prstGeom prst="rect">
            <a:avLst/>
          </a:prstGeom>
          <a:solidFill>
            <a:schemeClr val="accent2"/>
          </a:solid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9" tIns="45719" rIns="45719" bIns="45719" numCol="1" anchor="ctr">
            <a:spAutoFit/>
          </a:bodyPr>
          <a:lstStyle>
            <a:lvl1pPr algn="ctr" defTabSz="914400">
              <a:defRPr sz="1200" b="1">
                <a:solidFill>
                  <a:srgbClr val="FFFFFF"/>
                </a:solidFill>
              </a:defRPr>
            </a:lvl1pPr>
          </a:lstStyle>
          <a:p>
            <a:r>
              <a:rPr lang="en-US" dirty="0"/>
              <a:t>1</a:t>
            </a:r>
            <a:r>
              <a:rPr dirty="0"/>
              <a:t> week</a:t>
            </a:r>
          </a:p>
        </p:txBody>
      </p:sp>
      <p:sp>
        <p:nvSpPr>
          <p:cNvPr id="25" name="Rectangle">
            <a:extLst>
              <a:ext uri="{FF2B5EF4-FFF2-40B4-BE49-F238E27FC236}">
                <a16:creationId xmlns:a16="http://schemas.microsoft.com/office/drawing/2014/main" id="{448E7BDC-3326-B8C9-50BE-0C8E59B9AF1B}"/>
              </a:ext>
            </a:extLst>
          </p:cNvPr>
          <p:cNvSpPr/>
          <p:nvPr/>
        </p:nvSpPr>
        <p:spPr>
          <a:xfrm>
            <a:off x="9744008" y="5605955"/>
            <a:ext cx="1603605" cy="561168"/>
          </a:xfrm>
          <a:prstGeom prst="rect">
            <a:avLst/>
          </a:prstGeom>
          <a:solidFill>
            <a:schemeClr val="accent2"/>
          </a:solidFill>
          <a:ln w="9525" cap="flat">
            <a:noFill/>
            <a:prstDash val="solid"/>
            <a:round/>
          </a:ln>
          <a:effectLst/>
        </p:spPr>
        <p:txBody>
          <a:bodyPr wrap="square" lIns="45719" tIns="45719" rIns="45719" bIns="45719" numCol="1" anchor="ctr">
            <a:noAutofit/>
          </a:bodyPr>
          <a:lstStyle/>
          <a:p>
            <a:pPr algn="ctr" defTabSz="914400">
              <a:defRPr sz="1200" b="1">
                <a:solidFill>
                  <a:srgbClr val="FFFFFF"/>
                </a:solidFill>
              </a:defRPr>
            </a:pPr>
            <a:endParaRPr/>
          </a:p>
        </p:txBody>
      </p:sp>
      <p:sp>
        <p:nvSpPr>
          <p:cNvPr id="28" name="Total : 20 weeks">
            <a:extLst>
              <a:ext uri="{FF2B5EF4-FFF2-40B4-BE49-F238E27FC236}">
                <a16:creationId xmlns:a16="http://schemas.microsoft.com/office/drawing/2014/main" id="{22B02606-4A4A-88CC-41C4-3AB8885A4951}"/>
              </a:ext>
            </a:extLst>
          </p:cNvPr>
          <p:cNvSpPr txBox="1"/>
          <p:nvPr/>
        </p:nvSpPr>
        <p:spPr>
          <a:xfrm>
            <a:off x="9794491" y="5655708"/>
            <a:ext cx="1502639" cy="461663"/>
          </a:xfrm>
          <a:prstGeom prst="rect">
            <a:avLst/>
          </a:prstGeom>
          <a:solidFill>
            <a:schemeClr val="accent2"/>
          </a:solid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9" tIns="45719" rIns="45719" bIns="45719" numCol="1" anchor="ctr">
            <a:spAutoFit/>
          </a:bodyPr>
          <a:lstStyle>
            <a:lvl1pPr algn="ctr" defTabSz="914400">
              <a:defRPr sz="1200" b="1">
                <a:solidFill>
                  <a:srgbClr val="FFFFFF"/>
                </a:solidFill>
              </a:defRPr>
            </a:lvl1pPr>
          </a:lstStyle>
          <a:p>
            <a:pPr algn="ctr"/>
            <a:r>
              <a:rPr kumimoji="1" lang="en-US" altLang="ja-JP" sz="1200" b="1" dirty="0">
                <a:solidFill>
                  <a:schemeClr val="bg1"/>
                </a:solidFill>
              </a:rPr>
              <a:t>20 weeks</a:t>
            </a:r>
          </a:p>
          <a:p>
            <a:pPr algn="ctr"/>
            <a:r>
              <a:rPr kumimoji="1" lang="en-US" altLang="ja-JP" dirty="0">
                <a:solidFill>
                  <a:schemeClr val="bg1"/>
                </a:solidFill>
              </a:rPr>
              <a:t>4-5 months</a:t>
            </a:r>
            <a:endParaRPr kumimoji="1" lang="ja-JP" altLang="en-US" sz="1200" b="1" dirty="0">
              <a:solidFill>
                <a:schemeClr val="bg1"/>
              </a:solidFill>
            </a:endParaRPr>
          </a:p>
        </p:txBody>
      </p:sp>
      <p:sp>
        <p:nvSpPr>
          <p:cNvPr id="31" name="Rectangle">
            <a:extLst>
              <a:ext uri="{FF2B5EF4-FFF2-40B4-BE49-F238E27FC236}">
                <a16:creationId xmlns:a16="http://schemas.microsoft.com/office/drawing/2014/main" id="{398B7B5C-F9E2-9AFE-F2F1-2393825DCAC7}"/>
              </a:ext>
            </a:extLst>
          </p:cNvPr>
          <p:cNvSpPr/>
          <p:nvPr/>
        </p:nvSpPr>
        <p:spPr>
          <a:xfrm>
            <a:off x="2081945" y="994638"/>
            <a:ext cx="7658405" cy="561168"/>
          </a:xfrm>
          <a:prstGeom prst="rect">
            <a:avLst/>
          </a:prstGeom>
          <a:solidFill>
            <a:srgbClr val="FFFFFF"/>
          </a:solidFill>
          <a:ln w="9525" cap="flat">
            <a:solidFill>
              <a:srgbClr val="000000"/>
            </a:solidFill>
            <a:prstDash val="solid"/>
            <a:round/>
          </a:ln>
          <a:effectLst/>
        </p:spPr>
        <p:txBody>
          <a:bodyPr wrap="square" lIns="45719" tIns="45719" rIns="45719" bIns="45719" numCol="1" anchor="ctr">
            <a:noAutofit/>
          </a:bodyPr>
          <a:lstStyle/>
          <a:p>
            <a:pPr>
              <a:defRPr sz="1200"/>
            </a:pPr>
            <a:endParaRPr/>
          </a:p>
        </p:txBody>
      </p:sp>
      <p:sp>
        <p:nvSpPr>
          <p:cNvPr id="34" name="We will inspection the current business and the system being used, confirm the requirements, and analyze the customer's current situation. And will make an estimate based on customer requirements.">
            <a:extLst>
              <a:ext uri="{FF2B5EF4-FFF2-40B4-BE49-F238E27FC236}">
                <a16:creationId xmlns:a16="http://schemas.microsoft.com/office/drawing/2014/main" id="{17A649C7-B6CC-D61A-C5ED-41B74267B9CB}"/>
              </a:ext>
            </a:extLst>
          </p:cNvPr>
          <p:cNvSpPr txBox="1"/>
          <p:nvPr/>
        </p:nvSpPr>
        <p:spPr>
          <a:xfrm>
            <a:off x="2132427" y="1044391"/>
            <a:ext cx="7557441" cy="461663"/>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9" tIns="45719" rIns="45719" bIns="45719" numCol="1" anchor="ctr">
            <a:spAutoFit/>
          </a:bodyPr>
          <a:lstStyle>
            <a:lvl1pPr>
              <a:defRPr sz="1200"/>
            </a:lvl1pPr>
          </a:lstStyle>
          <a:p>
            <a:r>
              <a:rPr lang="ja-JP" altLang="en-US" dirty="0"/>
              <a:t>現状の業務のヒアリング、使用されているシステムのヒアリングをして、要件確認をおこない、お客様の現状を分析いたします。要件をもとにお見積りの作成をします。</a:t>
            </a:r>
          </a:p>
        </p:txBody>
      </p:sp>
      <p:sp>
        <p:nvSpPr>
          <p:cNvPr id="37" name="Rectangle">
            <a:extLst>
              <a:ext uri="{FF2B5EF4-FFF2-40B4-BE49-F238E27FC236}">
                <a16:creationId xmlns:a16="http://schemas.microsoft.com/office/drawing/2014/main" id="{AB5E098A-75B7-7B9B-500F-9C1374F1989B}"/>
              </a:ext>
            </a:extLst>
          </p:cNvPr>
          <p:cNvSpPr/>
          <p:nvPr/>
        </p:nvSpPr>
        <p:spPr>
          <a:xfrm>
            <a:off x="478341" y="994639"/>
            <a:ext cx="1603606" cy="561168"/>
          </a:xfrm>
          <a:prstGeom prst="rect">
            <a:avLst/>
          </a:prstGeom>
          <a:solidFill>
            <a:schemeClr val="accent2"/>
          </a:solidFill>
          <a:ln w="9525" cap="flat">
            <a:noFill/>
            <a:prstDash val="solid"/>
            <a:round/>
          </a:ln>
          <a:effectLst/>
        </p:spPr>
        <p:txBody>
          <a:bodyPr wrap="square" lIns="45719" tIns="45719" rIns="45719" bIns="45719" numCol="1" anchor="ctr">
            <a:noAutofit/>
          </a:bodyPr>
          <a:lstStyle/>
          <a:p>
            <a:pPr algn="ctr" defTabSz="914400"/>
            <a:endParaRPr/>
          </a:p>
        </p:txBody>
      </p:sp>
      <p:sp>
        <p:nvSpPr>
          <p:cNvPr id="40" name="生産計画">
            <a:extLst>
              <a:ext uri="{FF2B5EF4-FFF2-40B4-BE49-F238E27FC236}">
                <a16:creationId xmlns:a16="http://schemas.microsoft.com/office/drawing/2014/main" id="{B1138776-28FA-B61C-C7EA-E640C9DDD548}"/>
              </a:ext>
            </a:extLst>
          </p:cNvPr>
          <p:cNvSpPr txBox="1"/>
          <p:nvPr/>
        </p:nvSpPr>
        <p:spPr>
          <a:xfrm>
            <a:off x="528824" y="1136723"/>
            <a:ext cx="1502640" cy="276997"/>
          </a:xfrm>
          <a:prstGeom prst="rect">
            <a:avLst/>
          </a:prstGeom>
          <a:solidFill>
            <a:schemeClr val="accent2"/>
          </a:solid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9" tIns="45719" rIns="45719" bIns="45719" numCol="1" anchor="ctr">
            <a:spAutoFit/>
          </a:bodyPr>
          <a:lstStyle>
            <a:lvl1pPr algn="ctr" defTabSz="914400">
              <a:defRPr sz="1200">
                <a:solidFill>
                  <a:srgbClr val="FFFFFF"/>
                </a:solidFill>
                <a:latin typeface="メイリオ"/>
                <a:ea typeface="メイリオ"/>
                <a:cs typeface="メイリオ"/>
                <a:sym typeface="メイリオ"/>
              </a:defRPr>
            </a:lvl1pPr>
          </a:lstStyle>
          <a:p>
            <a:pPr>
              <a:defRPr>
                <a:latin typeface="Segoe UI"/>
                <a:ea typeface="Segoe UI"/>
                <a:cs typeface="Segoe UI"/>
                <a:sym typeface="Segoe UI"/>
              </a:defRPr>
            </a:pPr>
            <a:r>
              <a:rPr lang="ja-JP" altLang="en-US" dirty="0">
                <a:latin typeface="メイリオ"/>
                <a:ea typeface="メイリオ"/>
                <a:cs typeface="メイリオ"/>
                <a:sym typeface="メイリオ"/>
              </a:rPr>
              <a:t>カンバン管理</a:t>
            </a:r>
            <a:endParaRPr dirty="0">
              <a:latin typeface="メイリオ"/>
              <a:ea typeface="メイリオ"/>
              <a:cs typeface="メイリオ"/>
              <a:sym typeface="メイリオ"/>
            </a:endParaRPr>
          </a:p>
        </p:txBody>
      </p:sp>
      <p:sp>
        <p:nvSpPr>
          <p:cNvPr id="43" name="Rectangle">
            <a:extLst>
              <a:ext uri="{FF2B5EF4-FFF2-40B4-BE49-F238E27FC236}">
                <a16:creationId xmlns:a16="http://schemas.microsoft.com/office/drawing/2014/main" id="{5A11EBDF-ACF3-FC8C-F5CB-233E1C49A5AA}"/>
              </a:ext>
            </a:extLst>
          </p:cNvPr>
          <p:cNvSpPr/>
          <p:nvPr/>
        </p:nvSpPr>
        <p:spPr>
          <a:xfrm>
            <a:off x="478342" y="994638"/>
            <a:ext cx="1603604" cy="561168"/>
          </a:xfrm>
          <a:prstGeom prst="rect">
            <a:avLst/>
          </a:prstGeom>
          <a:solidFill>
            <a:schemeClr val="accent2"/>
          </a:solidFill>
          <a:ln w="9525" cap="flat">
            <a:noFill/>
            <a:prstDash val="solid"/>
            <a:round/>
          </a:ln>
          <a:effectLst/>
        </p:spPr>
        <p:txBody>
          <a:bodyPr wrap="square" lIns="45719" tIns="45719" rIns="45719" bIns="45719" numCol="1" anchor="ctr">
            <a:noAutofit/>
          </a:bodyPr>
          <a:lstStyle/>
          <a:p>
            <a:pPr algn="ctr">
              <a:defRPr sz="1200" b="1">
                <a:solidFill>
                  <a:srgbClr val="FFFFFF"/>
                </a:solidFill>
              </a:defRPr>
            </a:pPr>
            <a:endParaRPr/>
          </a:p>
        </p:txBody>
      </p:sp>
      <p:sp>
        <p:nvSpPr>
          <p:cNvPr id="46" name="1. Current situation analysis">
            <a:extLst>
              <a:ext uri="{FF2B5EF4-FFF2-40B4-BE49-F238E27FC236}">
                <a16:creationId xmlns:a16="http://schemas.microsoft.com/office/drawing/2014/main" id="{C9273AF5-B16A-ACBA-C5EC-E6103037B9F1}"/>
              </a:ext>
            </a:extLst>
          </p:cNvPr>
          <p:cNvSpPr txBox="1"/>
          <p:nvPr/>
        </p:nvSpPr>
        <p:spPr>
          <a:xfrm>
            <a:off x="528824" y="1136724"/>
            <a:ext cx="1502639" cy="276997"/>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9" tIns="45719" rIns="45719" bIns="45719" numCol="1" anchor="ctr">
            <a:spAutoFit/>
          </a:bodyPr>
          <a:lstStyle/>
          <a:p>
            <a:pPr algn="ctr"/>
            <a:r>
              <a:rPr kumimoji="1" lang="en-US" altLang="ja-JP" sz="1200" b="1" dirty="0">
                <a:solidFill>
                  <a:schemeClr val="bg1"/>
                </a:solidFill>
              </a:rPr>
              <a:t>1. </a:t>
            </a:r>
            <a:r>
              <a:rPr kumimoji="1" lang="ja-JP" altLang="en-US" sz="1200" b="1" dirty="0">
                <a:solidFill>
                  <a:schemeClr val="bg1"/>
                </a:solidFill>
              </a:rPr>
              <a:t>現状分析</a:t>
            </a:r>
          </a:p>
        </p:txBody>
      </p:sp>
      <p:sp>
        <p:nvSpPr>
          <p:cNvPr id="49" name="Rectangle">
            <a:extLst>
              <a:ext uri="{FF2B5EF4-FFF2-40B4-BE49-F238E27FC236}">
                <a16:creationId xmlns:a16="http://schemas.microsoft.com/office/drawing/2014/main" id="{A9136FDA-A63C-6E45-7EAE-E4B4AD48A957}"/>
              </a:ext>
            </a:extLst>
          </p:cNvPr>
          <p:cNvSpPr/>
          <p:nvPr/>
        </p:nvSpPr>
        <p:spPr>
          <a:xfrm>
            <a:off x="2081945" y="1910806"/>
            <a:ext cx="7658405" cy="561168"/>
          </a:xfrm>
          <a:prstGeom prst="rect">
            <a:avLst/>
          </a:prstGeom>
          <a:solidFill>
            <a:srgbClr val="FFFFFF"/>
          </a:solidFill>
          <a:ln w="9525" cap="flat">
            <a:solidFill>
              <a:srgbClr val="000000"/>
            </a:solidFill>
            <a:prstDash val="solid"/>
            <a:round/>
          </a:ln>
          <a:effectLst/>
        </p:spPr>
        <p:txBody>
          <a:bodyPr wrap="square" lIns="45719" tIns="45719" rIns="45719" bIns="45719" numCol="1" anchor="ctr">
            <a:noAutofit/>
          </a:bodyPr>
          <a:lstStyle/>
          <a:p>
            <a:pPr>
              <a:defRPr sz="1200"/>
            </a:pPr>
            <a:endParaRPr/>
          </a:p>
        </p:txBody>
      </p:sp>
      <p:sp>
        <p:nvSpPr>
          <p:cNvPr id="52" name="Detailed requirement definition will be performed based on the analysis result. Check the detailed requirements so that the system can be implemented in a manner that matches actual operation.">
            <a:extLst>
              <a:ext uri="{FF2B5EF4-FFF2-40B4-BE49-F238E27FC236}">
                <a16:creationId xmlns:a16="http://schemas.microsoft.com/office/drawing/2014/main" id="{F421457D-3E61-A1F2-DCF2-645F040719DD}"/>
              </a:ext>
            </a:extLst>
          </p:cNvPr>
          <p:cNvSpPr txBox="1"/>
          <p:nvPr/>
        </p:nvSpPr>
        <p:spPr>
          <a:xfrm>
            <a:off x="2132427" y="1960559"/>
            <a:ext cx="7557441" cy="461663"/>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9" tIns="45719" rIns="45719" bIns="45719" numCol="1" anchor="ctr">
            <a:spAutoFit/>
          </a:bodyPr>
          <a:lstStyle>
            <a:lvl1pPr>
              <a:defRPr sz="1200"/>
            </a:lvl1pPr>
          </a:lstStyle>
          <a:p>
            <a:r>
              <a:rPr kumimoji="1" lang="ja-JP" altLang="en-US" sz="1200" dirty="0">
                <a:solidFill>
                  <a:schemeClr val="tx1"/>
                </a:solidFill>
              </a:rPr>
              <a:t>現状分析結果をもとに、詳細の要件定義おこないます。実運用に沿った形でシステムが実現できるように、詳細要件の確認をします。</a:t>
            </a:r>
          </a:p>
        </p:txBody>
      </p:sp>
      <p:sp>
        <p:nvSpPr>
          <p:cNvPr id="55" name="Rectangle">
            <a:extLst>
              <a:ext uri="{FF2B5EF4-FFF2-40B4-BE49-F238E27FC236}">
                <a16:creationId xmlns:a16="http://schemas.microsoft.com/office/drawing/2014/main" id="{9C14C9DA-2F19-E061-6037-C703780A16E6}"/>
              </a:ext>
            </a:extLst>
          </p:cNvPr>
          <p:cNvSpPr/>
          <p:nvPr/>
        </p:nvSpPr>
        <p:spPr>
          <a:xfrm>
            <a:off x="478341" y="1910807"/>
            <a:ext cx="1603605" cy="561168"/>
          </a:xfrm>
          <a:prstGeom prst="rect">
            <a:avLst/>
          </a:prstGeom>
          <a:solidFill>
            <a:schemeClr val="accent2"/>
          </a:solidFill>
          <a:ln w="9525" cap="flat">
            <a:noFill/>
            <a:prstDash val="solid"/>
            <a:round/>
          </a:ln>
          <a:effectLst/>
        </p:spPr>
        <p:txBody>
          <a:bodyPr wrap="square" lIns="45719" tIns="45719" rIns="45719" bIns="45719" numCol="1" anchor="ctr">
            <a:noAutofit/>
          </a:bodyPr>
          <a:lstStyle/>
          <a:p>
            <a:pPr algn="ctr">
              <a:defRPr sz="1200" b="1">
                <a:solidFill>
                  <a:srgbClr val="FFFFFF"/>
                </a:solidFill>
              </a:defRPr>
            </a:pPr>
            <a:endParaRPr/>
          </a:p>
        </p:txBody>
      </p:sp>
      <p:sp>
        <p:nvSpPr>
          <p:cNvPr id="58" name="2. Requirement definition">
            <a:extLst>
              <a:ext uri="{FF2B5EF4-FFF2-40B4-BE49-F238E27FC236}">
                <a16:creationId xmlns:a16="http://schemas.microsoft.com/office/drawing/2014/main" id="{C626E697-AFC8-6C4F-5A27-B7E93F4CE3B5}"/>
              </a:ext>
            </a:extLst>
          </p:cNvPr>
          <p:cNvSpPr txBox="1"/>
          <p:nvPr/>
        </p:nvSpPr>
        <p:spPr>
          <a:xfrm>
            <a:off x="528824" y="2052893"/>
            <a:ext cx="1502639" cy="276997"/>
          </a:xfrm>
          <a:prstGeom prst="rect">
            <a:avLst/>
          </a:prstGeom>
          <a:solidFill>
            <a:schemeClr val="accent2"/>
          </a:solid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9" tIns="45719" rIns="45719" bIns="45719" numCol="1" anchor="ctr">
            <a:spAutoFit/>
          </a:bodyPr>
          <a:lstStyle>
            <a:lvl1pPr algn="ctr">
              <a:defRPr sz="1200" b="1">
                <a:solidFill>
                  <a:srgbClr val="FFFFFF"/>
                </a:solidFill>
              </a:defRPr>
            </a:lvl1pPr>
          </a:lstStyle>
          <a:p>
            <a:pPr algn="ctr"/>
            <a:r>
              <a:rPr kumimoji="1" lang="en-US" altLang="ja-JP" sz="1200" b="1" dirty="0">
                <a:solidFill>
                  <a:schemeClr val="bg1"/>
                </a:solidFill>
              </a:rPr>
              <a:t>2. </a:t>
            </a:r>
            <a:r>
              <a:rPr kumimoji="1" lang="ja-JP" altLang="en-US" sz="1200" b="1" dirty="0">
                <a:solidFill>
                  <a:schemeClr val="bg1"/>
                </a:solidFill>
              </a:rPr>
              <a:t>要件定義</a:t>
            </a:r>
          </a:p>
        </p:txBody>
      </p:sp>
      <p:sp>
        <p:nvSpPr>
          <p:cNvPr id="61" name="Rectangle">
            <a:extLst>
              <a:ext uri="{FF2B5EF4-FFF2-40B4-BE49-F238E27FC236}">
                <a16:creationId xmlns:a16="http://schemas.microsoft.com/office/drawing/2014/main" id="{C1A08E05-35E4-A6DB-BEE8-F68F822F3FE3}"/>
              </a:ext>
            </a:extLst>
          </p:cNvPr>
          <p:cNvSpPr/>
          <p:nvPr/>
        </p:nvSpPr>
        <p:spPr>
          <a:xfrm>
            <a:off x="2081945" y="2837134"/>
            <a:ext cx="7658405" cy="561167"/>
          </a:xfrm>
          <a:prstGeom prst="rect">
            <a:avLst/>
          </a:prstGeom>
          <a:solidFill>
            <a:srgbClr val="FFFFFF"/>
          </a:solidFill>
          <a:ln w="9525" cap="flat">
            <a:solidFill>
              <a:srgbClr val="000000"/>
            </a:solidFill>
            <a:prstDash val="solid"/>
            <a:round/>
          </a:ln>
          <a:effectLst/>
        </p:spPr>
        <p:txBody>
          <a:bodyPr wrap="square" lIns="45719" tIns="45719" rIns="45719" bIns="45719" numCol="1" anchor="ctr">
            <a:noAutofit/>
          </a:bodyPr>
          <a:lstStyle/>
          <a:p>
            <a:pPr>
              <a:defRPr sz="1200"/>
            </a:pPr>
            <a:endParaRPr/>
          </a:p>
        </p:txBody>
      </p:sp>
      <p:sp>
        <p:nvSpPr>
          <p:cNvPr id="64" name="While a process meeting, we will perform basic design, detailed design, and preparation for transfer based on the requirements.">
            <a:extLst>
              <a:ext uri="{FF2B5EF4-FFF2-40B4-BE49-F238E27FC236}">
                <a16:creationId xmlns:a16="http://schemas.microsoft.com/office/drawing/2014/main" id="{B7625A1F-1F7B-4F62-86DB-D6F4D333FD5A}"/>
              </a:ext>
            </a:extLst>
          </p:cNvPr>
          <p:cNvSpPr txBox="1"/>
          <p:nvPr/>
        </p:nvSpPr>
        <p:spPr>
          <a:xfrm>
            <a:off x="2132427" y="2979219"/>
            <a:ext cx="7557441" cy="276997"/>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9" tIns="45719" rIns="45719" bIns="45719" numCol="1" anchor="ctr">
            <a:spAutoFit/>
          </a:bodyPr>
          <a:lstStyle>
            <a:lvl1pPr>
              <a:defRPr sz="1200"/>
            </a:lvl1pPr>
          </a:lstStyle>
          <a:p>
            <a:r>
              <a:rPr kumimoji="1" lang="ja-JP" altLang="en-US" sz="1200" dirty="0">
                <a:solidFill>
                  <a:schemeClr val="tx1"/>
                </a:solidFill>
              </a:rPr>
              <a:t>⼯程会議をおこないながら、要件をもとに、基本設計、詳細設計、移⾏準備をおこないます。</a:t>
            </a:r>
          </a:p>
        </p:txBody>
      </p:sp>
      <p:sp>
        <p:nvSpPr>
          <p:cNvPr id="72" name="Rectangle">
            <a:extLst>
              <a:ext uri="{FF2B5EF4-FFF2-40B4-BE49-F238E27FC236}">
                <a16:creationId xmlns:a16="http://schemas.microsoft.com/office/drawing/2014/main" id="{83B19B0D-B6F9-C036-C32E-EEBA0A83A90E}"/>
              </a:ext>
            </a:extLst>
          </p:cNvPr>
          <p:cNvSpPr/>
          <p:nvPr/>
        </p:nvSpPr>
        <p:spPr>
          <a:xfrm>
            <a:off x="478341" y="2837134"/>
            <a:ext cx="1603605" cy="561167"/>
          </a:xfrm>
          <a:prstGeom prst="rect">
            <a:avLst/>
          </a:prstGeom>
          <a:solidFill>
            <a:schemeClr val="accent2"/>
          </a:solidFill>
          <a:ln w="9525" cap="flat">
            <a:noFill/>
            <a:prstDash val="solid"/>
            <a:round/>
          </a:ln>
          <a:effectLst/>
        </p:spPr>
        <p:txBody>
          <a:bodyPr wrap="square" lIns="45719" tIns="45719" rIns="45719" bIns="45719" numCol="1" anchor="ctr">
            <a:noAutofit/>
          </a:bodyPr>
          <a:lstStyle/>
          <a:p>
            <a:pPr algn="ctr">
              <a:defRPr sz="1200" b="1">
                <a:solidFill>
                  <a:srgbClr val="FFFFFF"/>
                </a:solidFill>
              </a:defRPr>
            </a:pPr>
            <a:endParaRPr/>
          </a:p>
        </p:txBody>
      </p:sp>
      <p:sp>
        <p:nvSpPr>
          <p:cNvPr id="73" name="3. Design">
            <a:extLst>
              <a:ext uri="{FF2B5EF4-FFF2-40B4-BE49-F238E27FC236}">
                <a16:creationId xmlns:a16="http://schemas.microsoft.com/office/drawing/2014/main" id="{77AB0EBB-07EC-97BC-8158-9BAC8470280D}"/>
              </a:ext>
            </a:extLst>
          </p:cNvPr>
          <p:cNvSpPr txBox="1"/>
          <p:nvPr/>
        </p:nvSpPr>
        <p:spPr>
          <a:xfrm>
            <a:off x="528824" y="2976747"/>
            <a:ext cx="1502639" cy="281942"/>
          </a:xfrm>
          <a:prstGeom prst="rect">
            <a:avLst/>
          </a:prstGeom>
          <a:solidFill>
            <a:schemeClr val="accent2"/>
          </a:solid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9" tIns="45719" rIns="45719" bIns="45719" numCol="1" anchor="ctr">
            <a:spAutoFit/>
          </a:bodyPr>
          <a:lstStyle>
            <a:lvl1pPr algn="ctr">
              <a:defRPr sz="1200" b="1">
                <a:solidFill>
                  <a:srgbClr val="FFFFFF"/>
                </a:solidFill>
              </a:defRPr>
            </a:lvl1pPr>
          </a:lstStyle>
          <a:p>
            <a:pPr algn="ctr"/>
            <a:r>
              <a:rPr kumimoji="1" lang="en-US" altLang="ja-JP" sz="1200" b="1" dirty="0">
                <a:solidFill>
                  <a:schemeClr val="bg1"/>
                </a:solidFill>
              </a:rPr>
              <a:t>3. </a:t>
            </a:r>
            <a:r>
              <a:rPr kumimoji="1" lang="ja-JP" altLang="en-US" sz="1200" b="1" dirty="0">
                <a:solidFill>
                  <a:schemeClr val="bg1"/>
                </a:solidFill>
              </a:rPr>
              <a:t>設計</a:t>
            </a:r>
          </a:p>
        </p:txBody>
      </p:sp>
      <p:sp>
        <p:nvSpPr>
          <p:cNvPr id="74" name="Rectangle">
            <a:extLst>
              <a:ext uri="{FF2B5EF4-FFF2-40B4-BE49-F238E27FC236}">
                <a16:creationId xmlns:a16="http://schemas.microsoft.com/office/drawing/2014/main" id="{A4CB6DAF-4EB2-3FD0-6E76-5E1148B4CC39}"/>
              </a:ext>
            </a:extLst>
          </p:cNvPr>
          <p:cNvSpPr/>
          <p:nvPr/>
        </p:nvSpPr>
        <p:spPr>
          <a:xfrm>
            <a:off x="2081945" y="3773620"/>
            <a:ext cx="7658405" cy="561168"/>
          </a:xfrm>
          <a:prstGeom prst="rect">
            <a:avLst/>
          </a:prstGeom>
          <a:solidFill>
            <a:srgbClr val="FFFFFF"/>
          </a:solidFill>
          <a:ln w="9525" cap="flat">
            <a:solidFill>
              <a:srgbClr val="000000"/>
            </a:solidFill>
            <a:prstDash val="solid"/>
            <a:round/>
          </a:ln>
          <a:effectLst/>
        </p:spPr>
        <p:txBody>
          <a:bodyPr wrap="square" lIns="45719" tIns="45719" rIns="45719" bIns="45719" numCol="1" anchor="ctr">
            <a:noAutofit/>
          </a:bodyPr>
          <a:lstStyle/>
          <a:p>
            <a:pPr>
              <a:defRPr sz="1200"/>
            </a:pPr>
            <a:endParaRPr/>
          </a:p>
        </p:txBody>
      </p:sp>
      <p:sp>
        <p:nvSpPr>
          <p:cNvPr id="75" name="Perform the test that fits with customer work and start the test.…">
            <a:extLst>
              <a:ext uri="{FF2B5EF4-FFF2-40B4-BE49-F238E27FC236}">
                <a16:creationId xmlns:a16="http://schemas.microsoft.com/office/drawing/2014/main" id="{33E068F3-F937-9352-B12F-399592B80828}"/>
              </a:ext>
            </a:extLst>
          </p:cNvPr>
          <p:cNvSpPr txBox="1"/>
          <p:nvPr/>
        </p:nvSpPr>
        <p:spPr>
          <a:xfrm>
            <a:off x="2132427" y="3817983"/>
            <a:ext cx="7557441" cy="472443"/>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9" tIns="45719" rIns="45719" bIns="45719" numCol="1" anchor="ctr">
            <a:spAutoFit/>
          </a:bodyPr>
          <a:lstStyle/>
          <a:p>
            <a:r>
              <a:rPr kumimoji="1" lang="ja-JP" altLang="en-US" sz="1200" dirty="0">
                <a:solidFill>
                  <a:schemeClr val="tx1"/>
                </a:solidFill>
              </a:rPr>
              <a:t>業務にフィットするカをおこない、テストに⼊ります。</a:t>
            </a:r>
          </a:p>
          <a:p>
            <a:r>
              <a:rPr kumimoji="1" lang="ja-JP" altLang="en-US" sz="1200" dirty="0">
                <a:solidFill>
                  <a:schemeClr val="tx1"/>
                </a:solidFill>
              </a:rPr>
              <a:t>スムーズな導⼊のために移⾏⽅法を検討いたします。</a:t>
            </a:r>
          </a:p>
        </p:txBody>
      </p:sp>
      <p:sp>
        <p:nvSpPr>
          <p:cNvPr id="76" name="Rectangle">
            <a:extLst>
              <a:ext uri="{FF2B5EF4-FFF2-40B4-BE49-F238E27FC236}">
                <a16:creationId xmlns:a16="http://schemas.microsoft.com/office/drawing/2014/main" id="{B9BEDB6C-0EF9-C538-5140-2883217E574F}"/>
              </a:ext>
            </a:extLst>
          </p:cNvPr>
          <p:cNvSpPr/>
          <p:nvPr/>
        </p:nvSpPr>
        <p:spPr>
          <a:xfrm>
            <a:off x="478341" y="3773620"/>
            <a:ext cx="1603605" cy="561168"/>
          </a:xfrm>
          <a:prstGeom prst="rect">
            <a:avLst/>
          </a:prstGeom>
          <a:solidFill>
            <a:schemeClr val="accent2"/>
          </a:solidFill>
          <a:ln w="9525" cap="flat">
            <a:noFill/>
            <a:prstDash val="solid"/>
            <a:round/>
          </a:ln>
          <a:effectLst/>
        </p:spPr>
        <p:txBody>
          <a:bodyPr wrap="square" lIns="45719" tIns="45719" rIns="45719" bIns="45719" numCol="1" anchor="ctr">
            <a:noAutofit/>
          </a:bodyPr>
          <a:lstStyle/>
          <a:p>
            <a:pPr algn="ctr">
              <a:defRPr sz="1200" b="1">
                <a:solidFill>
                  <a:srgbClr val="FFFFFF"/>
                </a:solidFill>
              </a:defRPr>
            </a:pPr>
            <a:endParaRPr/>
          </a:p>
        </p:txBody>
      </p:sp>
      <p:sp>
        <p:nvSpPr>
          <p:cNvPr id="77" name="4. Development…">
            <a:extLst>
              <a:ext uri="{FF2B5EF4-FFF2-40B4-BE49-F238E27FC236}">
                <a16:creationId xmlns:a16="http://schemas.microsoft.com/office/drawing/2014/main" id="{BA5F9AC0-4DE1-0A92-C1B5-D4F80B9DFC57}"/>
              </a:ext>
            </a:extLst>
          </p:cNvPr>
          <p:cNvSpPr txBox="1"/>
          <p:nvPr/>
        </p:nvSpPr>
        <p:spPr>
          <a:xfrm>
            <a:off x="528824" y="3915706"/>
            <a:ext cx="1502639" cy="276997"/>
          </a:xfrm>
          <a:prstGeom prst="rect">
            <a:avLst/>
          </a:prstGeom>
          <a:solidFill>
            <a:schemeClr val="accent2"/>
          </a:solid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9" tIns="45719" rIns="45719" bIns="45719" numCol="1" anchor="ctr">
            <a:spAutoFit/>
          </a:bodyPr>
          <a:lstStyle/>
          <a:p>
            <a:pPr algn="ctr"/>
            <a:r>
              <a:rPr kumimoji="1" lang="en-US" altLang="ja-JP" sz="1200" b="1" dirty="0">
                <a:solidFill>
                  <a:schemeClr val="bg1"/>
                </a:solidFill>
              </a:rPr>
              <a:t>4. </a:t>
            </a:r>
            <a:r>
              <a:rPr kumimoji="1" lang="ja-JP" altLang="en-US" sz="1200" b="1" dirty="0">
                <a:solidFill>
                  <a:schemeClr val="bg1"/>
                </a:solidFill>
              </a:rPr>
              <a:t>開発・テスト</a:t>
            </a:r>
          </a:p>
        </p:txBody>
      </p:sp>
      <p:sp>
        <p:nvSpPr>
          <p:cNvPr id="78" name="Rectangle">
            <a:extLst>
              <a:ext uri="{FF2B5EF4-FFF2-40B4-BE49-F238E27FC236}">
                <a16:creationId xmlns:a16="http://schemas.microsoft.com/office/drawing/2014/main" id="{5024C050-89DB-F36F-8D00-51994757544F}"/>
              </a:ext>
            </a:extLst>
          </p:cNvPr>
          <p:cNvSpPr/>
          <p:nvPr/>
        </p:nvSpPr>
        <p:spPr>
          <a:xfrm>
            <a:off x="2081945" y="4699947"/>
            <a:ext cx="7658405" cy="561168"/>
          </a:xfrm>
          <a:prstGeom prst="rect">
            <a:avLst/>
          </a:prstGeom>
          <a:solidFill>
            <a:srgbClr val="FFFFFF"/>
          </a:solidFill>
          <a:ln w="9525" cap="flat">
            <a:solidFill>
              <a:srgbClr val="000000"/>
            </a:solidFill>
            <a:prstDash val="solid"/>
            <a:round/>
          </a:ln>
          <a:effectLst/>
        </p:spPr>
        <p:txBody>
          <a:bodyPr wrap="square" lIns="45719" tIns="45719" rIns="45719" bIns="45719" numCol="1" anchor="ctr">
            <a:noAutofit/>
          </a:bodyPr>
          <a:lstStyle/>
          <a:p>
            <a:pPr>
              <a:defRPr sz="1200"/>
            </a:pPr>
            <a:endParaRPr/>
          </a:p>
        </p:txBody>
      </p:sp>
      <p:sp>
        <p:nvSpPr>
          <p:cNvPr id="79" name="We will have an operation training to introduce the system that is currently being used or work in parallel with the work, and after confirming the usability, etc., And the final acceptance will be continue to process.">
            <a:extLst>
              <a:ext uri="{FF2B5EF4-FFF2-40B4-BE49-F238E27FC236}">
                <a16:creationId xmlns:a16="http://schemas.microsoft.com/office/drawing/2014/main" id="{3280E4E6-FE3D-2F32-9639-9C73BDE9FA63}"/>
              </a:ext>
            </a:extLst>
          </p:cNvPr>
          <p:cNvSpPr txBox="1"/>
          <p:nvPr/>
        </p:nvSpPr>
        <p:spPr>
          <a:xfrm>
            <a:off x="2132427" y="4749700"/>
            <a:ext cx="7557441" cy="461663"/>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9" tIns="45719" rIns="45719" bIns="45719" numCol="1" anchor="ctr">
            <a:spAutoFit/>
          </a:bodyPr>
          <a:lstStyle>
            <a:lvl1pPr>
              <a:defRPr sz="1200"/>
            </a:lvl1pPr>
          </a:lstStyle>
          <a:p>
            <a:r>
              <a:rPr kumimoji="1" lang="ja-JP" altLang="en-US" sz="1200" dirty="0">
                <a:solidFill>
                  <a:schemeClr val="tx1"/>
                </a:solidFill>
              </a:rPr>
              <a:t>現状使⽤しているシステム、または業務と並⾏稼動をしつつ導⼊にあたり操作研修会を開き、使⽤感等をご確認いただいた後、最終的な受⼊検収をおこなっていただきます。</a:t>
            </a:r>
          </a:p>
        </p:txBody>
      </p:sp>
      <p:sp>
        <p:nvSpPr>
          <p:cNvPr id="80" name="Rectangle">
            <a:extLst>
              <a:ext uri="{FF2B5EF4-FFF2-40B4-BE49-F238E27FC236}">
                <a16:creationId xmlns:a16="http://schemas.microsoft.com/office/drawing/2014/main" id="{2B12ABC5-C7D6-F0F7-431B-B7FD89D62B5F}"/>
              </a:ext>
            </a:extLst>
          </p:cNvPr>
          <p:cNvSpPr/>
          <p:nvPr/>
        </p:nvSpPr>
        <p:spPr>
          <a:xfrm>
            <a:off x="478341" y="4699948"/>
            <a:ext cx="1603605" cy="561167"/>
          </a:xfrm>
          <a:prstGeom prst="rect">
            <a:avLst/>
          </a:prstGeom>
          <a:solidFill>
            <a:schemeClr val="accent2"/>
          </a:solidFill>
          <a:ln w="9525" cap="flat">
            <a:noFill/>
            <a:prstDash val="solid"/>
            <a:round/>
          </a:ln>
          <a:effectLst/>
        </p:spPr>
        <p:txBody>
          <a:bodyPr wrap="square" lIns="45719" tIns="45719" rIns="45719" bIns="45719" numCol="1" anchor="ctr">
            <a:noAutofit/>
          </a:bodyPr>
          <a:lstStyle/>
          <a:p>
            <a:pPr algn="ctr">
              <a:defRPr sz="1200" b="1">
                <a:solidFill>
                  <a:srgbClr val="FFFFFF"/>
                </a:solidFill>
              </a:defRPr>
            </a:pPr>
            <a:endParaRPr/>
          </a:p>
        </p:txBody>
      </p:sp>
      <p:sp>
        <p:nvSpPr>
          <p:cNvPr id="81" name="5. Introduction support">
            <a:extLst>
              <a:ext uri="{FF2B5EF4-FFF2-40B4-BE49-F238E27FC236}">
                <a16:creationId xmlns:a16="http://schemas.microsoft.com/office/drawing/2014/main" id="{A43D86E0-90B6-4A9A-792B-196CD6EC6EA1}"/>
              </a:ext>
            </a:extLst>
          </p:cNvPr>
          <p:cNvSpPr txBox="1"/>
          <p:nvPr/>
        </p:nvSpPr>
        <p:spPr>
          <a:xfrm>
            <a:off x="528824" y="4842033"/>
            <a:ext cx="1502639" cy="276997"/>
          </a:xfrm>
          <a:prstGeom prst="rect">
            <a:avLst/>
          </a:prstGeom>
          <a:solidFill>
            <a:schemeClr val="accent2"/>
          </a:solid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9" tIns="45719" rIns="45719" bIns="45719" numCol="1" anchor="ctr">
            <a:spAutoFit/>
          </a:bodyPr>
          <a:lstStyle>
            <a:lvl1pPr algn="ctr">
              <a:defRPr sz="1200" b="1">
                <a:solidFill>
                  <a:srgbClr val="FFFFFF"/>
                </a:solidFill>
              </a:defRPr>
            </a:lvl1pPr>
          </a:lstStyle>
          <a:p>
            <a:pPr algn="ctr"/>
            <a:r>
              <a:rPr kumimoji="1" lang="en-US" altLang="ja-JP" sz="1200" b="1" dirty="0">
                <a:solidFill>
                  <a:schemeClr val="bg1"/>
                </a:solidFill>
              </a:rPr>
              <a:t>5. </a:t>
            </a:r>
            <a:r>
              <a:rPr kumimoji="1" lang="ja-JP" altLang="en-US" sz="1200" b="1" dirty="0">
                <a:solidFill>
                  <a:schemeClr val="bg1"/>
                </a:solidFill>
              </a:rPr>
              <a:t>導入支援</a:t>
            </a:r>
          </a:p>
        </p:txBody>
      </p:sp>
      <p:sp>
        <p:nvSpPr>
          <p:cNvPr id="82" name="Rectangle">
            <a:extLst>
              <a:ext uri="{FF2B5EF4-FFF2-40B4-BE49-F238E27FC236}">
                <a16:creationId xmlns:a16="http://schemas.microsoft.com/office/drawing/2014/main" id="{B342850C-CA7C-C282-1BF0-F33655DBE9D7}"/>
              </a:ext>
            </a:extLst>
          </p:cNvPr>
          <p:cNvSpPr/>
          <p:nvPr/>
        </p:nvSpPr>
        <p:spPr>
          <a:xfrm>
            <a:off x="2081945" y="5605955"/>
            <a:ext cx="7658405" cy="561168"/>
          </a:xfrm>
          <a:prstGeom prst="rect">
            <a:avLst/>
          </a:prstGeom>
          <a:solidFill>
            <a:srgbClr val="FFFFFF"/>
          </a:solidFill>
          <a:ln w="9525" cap="flat">
            <a:solidFill>
              <a:srgbClr val="000000"/>
            </a:solidFill>
            <a:prstDash val="solid"/>
            <a:round/>
          </a:ln>
          <a:effectLst/>
        </p:spPr>
        <p:txBody>
          <a:bodyPr wrap="square" lIns="45719" tIns="45719" rIns="45719" bIns="45719" numCol="1" anchor="ctr">
            <a:noAutofit/>
          </a:bodyPr>
          <a:lstStyle/>
          <a:p>
            <a:pPr>
              <a:defRPr sz="1200"/>
            </a:pPr>
            <a:endParaRPr/>
          </a:p>
        </p:txBody>
      </p:sp>
      <p:sp>
        <p:nvSpPr>
          <p:cNvPr id="83" name="When start operation. We will provide a long-term support for safe and comfortable system by providing operation maintenance support, information provision, and revision edition.">
            <a:extLst>
              <a:ext uri="{FF2B5EF4-FFF2-40B4-BE49-F238E27FC236}">
                <a16:creationId xmlns:a16="http://schemas.microsoft.com/office/drawing/2014/main" id="{8CA5FCE3-A1B3-10C8-5C2C-AFA0BF569168}"/>
              </a:ext>
            </a:extLst>
          </p:cNvPr>
          <p:cNvSpPr txBox="1"/>
          <p:nvPr/>
        </p:nvSpPr>
        <p:spPr>
          <a:xfrm>
            <a:off x="2132427" y="5650318"/>
            <a:ext cx="7557441" cy="472443"/>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9" tIns="45719" rIns="45719" bIns="45719" numCol="1" anchor="ctr">
            <a:spAutoFit/>
          </a:bodyPr>
          <a:lstStyle>
            <a:lvl1pPr>
              <a:defRPr sz="1200"/>
            </a:lvl1pPr>
          </a:lstStyle>
          <a:p>
            <a:r>
              <a:rPr kumimoji="1" lang="ja-JP" altLang="en-US" sz="1200" dirty="0">
                <a:solidFill>
                  <a:schemeClr val="tx1"/>
                </a:solidFill>
              </a:rPr>
              <a:t>運⽤スタートです。運⽤保守サポート、ヘルプデスク、情報提供、改訂版の提供で安全で快適なシステム運⽤を⻑期的に⽀援いたします。</a:t>
            </a:r>
          </a:p>
        </p:txBody>
      </p:sp>
      <p:sp>
        <p:nvSpPr>
          <p:cNvPr id="84" name="Rectangle">
            <a:extLst>
              <a:ext uri="{FF2B5EF4-FFF2-40B4-BE49-F238E27FC236}">
                <a16:creationId xmlns:a16="http://schemas.microsoft.com/office/drawing/2014/main" id="{95374B7B-00CE-C624-9272-A963D6C9EF19}"/>
              </a:ext>
            </a:extLst>
          </p:cNvPr>
          <p:cNvSpPr/>
          <p:nvPr/>
        </p:nvSpPr>
        <p:spPr>
          <a:xfrm>
            <a:off x="478341" y="5605955"/>
            <a:ext cx="1603605" cy="561168"/>
          </a:xfrm>
          <a:prstGeom prst="rect">
            <a:avLst/>
          </a:prstGeom>
          <a:solidFill>
            <a:schemeClr val="accent2"/>
          </a:solidFill>
          <a:ln w="9525" cap="flat">
            <a:noFill/>
            <a:prstDash val="solid"/>
            <a:round/>
          </a:ln>
          <a:effectLst/>
        </p:spPr>
        <p:txBody>
          <a:bodyPr wrap="square" lIns="45719" tIns="45719" rIns="45719" bIns="45719" numCol="1" anchor="ctr">
            <a:noAutofit/>
          </a:bodyPr>
          <a:lstStyle/>
          <a:p>
            <a:pPr algn="ctr">
              <a:defRPr sz="1200" b="1">
                <a:solidFill>
                  <a:srgbClr val="FFFFFF"/>
                </a:solidFill>
              </a:defRPr>
            </a:pPr>
            <a:endParaRPr/>
          </a:p>
        </p:txBody>
      </p:sp>
      <p:sp>
        <p:nvSpPr>
          <p:cNvPr id="85" name="6. Production   operation">
            <a:extLst>
              <a:ext uri="{FF2B5EF4-FFF2-40B4-BE49-F238E27FC236}">
                <a16:creationId xmlns:a16="http://schemas.microsoft.com/office/drawing/2014/main" id="{6EB576C3-91FC-362B-0D2A-750005C97371}"/>
              </a:ext>
            </a:extLst>
          </p:cNvPr>
          <p:cNvSpPr txBox="1"/>
          <p:nvPr/>
        </p:nvSpPr>
        <p:spPr>
          <a:xfrm>
            <a:off x="528824" y="5748041"/>
            <a:ext cx="1502639" cy="276997"/>
          </a:xfrm>
          <a:prstGeom prst="rect">
            <a:avLst/>
          </a:prstGeom>
          <a:solidFill>
            <a:schemeClr val="accent2"/>
          </a:solid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9" tIns="45719" rIns="45719" bIns="45719" numCol="1" anchor="ctr">
            <a:spAutoFit/>
          </a:bodyPr>
          <a:lstStyle>
            <a:lvl1pPr algn="ctr">
              <a:defRPr sz="1200" b="1">
                <a:solidFill>
                  <a:srgbClr val="FFFFFF"/>
                </a:solidFill>
              </a:defRPr>
            </a:lvl1pPr>
          </a:lstStyle>
          <a:p>
            <a:pPr algn="ctr"/>
            <a:r>
              <a:rPr kumimoji="1" lang="en-US" altLang="ja-JP" sz="1200" b="1" dirty="0">
                <a:solidFill>
                  <a:schemeClr val="bg1"/>
                </a:solidFill>
              </a:rPr>
              <a:t>6. </a:t>
            </a:r>
            <a:r>
              <a:rPr kumimoji="1" lang="ja-JP" altLang="en-US" sz="1200" b="1" dirty="0">
                <a:solidFill>
                  <a:schemeClr val="bg1"/>
                </a:solidFill>
              </a:rPr>
              <a:t>本番稼働</a:t>
            </a:r>
          </a:p>
        </p:txBody>
      </p:sp>
      <p:sp>
        <p:nvSpPr>
          <p:cNvPr id="86" name="フローチャート: 組合せ 52">
            <a:extLst>
              <a:ext uri="{FF2B5EF4-FFF2-40B4-BE49-F238E27FC236}">
                <a16:creationId xmlns:a16="http://schemas.microsoft.com/office/drawing/2014/main" id="{3EE23DD5-4DB3-42FD-C301-5AE93B909556}"/>
              </a:ext>
            </a:extLst>
          </p:cNvPr>
          <p:cNvSpPr/>
          <p:nvPr/>
        </p:nvSpPr>
        <p:spPr>
          <a:xfrm>
            <a:off x="1036634" y="1656157"/>
            <a:ext cx="464175" cy="171934"/>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0"/>
                </a:lnTo>
                <a:lnTo>
                  <a:pt x="10800" y="21600"/>
                </a:lnTo>
                <a:close/>
              </a:path>
            </a:pathLst>
          </a:custGeom>
          <a:solidFill>
            <a:schemeClr val="accent2"/>
          </a:solidFill>
          <a:ln>
            <a:noFill/>
          </a:ln>
        </p:spPr>
        <p:txBody>
          <a:bodyPr lIns="45719" rIns="45719" anchor="ctr"/>
          <a:lstStyle/>
          <a:p>
            <a:pPr algn="ctr" defTabSz="914400">
              <a:defRPr sz="1200" b="1">
                <a:solidFill>
                  <a:srgbClr val="FFFFFF"/>
                </a:solidFill>
              </a:defRPr>
            </a:pPr>
            <a:endParaRPr/>
          </a:p>
        </p:txBody>
      </p:sp>
      <p:sp>
        <p:nvSpPr>
          <p:cNvPr id="87" name="フローチャート: 組合せ 53">
            <a:extLst>
              <a:ext uri="{FF2B5EF4-FFF2-40B4-BE49-F238E27FC236}">
                <a16:creationId xmlns:a16="http://schemas.microsoft.com/office/drawing/2014/main" id="{682E4212-0AEA-EF32-D18A-22546C0C33BE}"/>
              </a:ext>
            </a:extLst>
          </p:cNvPr>
          <p:cNvSpPr/>
          <p:nvPr/>
        </p:nvSpPr>
        <p:spPr>
          <a:xfrm>
            <a:off x="1036634" y="2571580"/>
            <a:ext cx="464175" cy="171934"/>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0"/>
                </a:lnTo>
                <a:lnTo>
                  <a:pt x="10800" y="21600"/>
                </a:lnTo>
                <a:close/>
              </a:path>
            </a:pathLst>
          </a:custGeom>
          <a:solidFill>
            <a:schemeClr val="accent2"/>
          </a:solidFill>
          <a:ln>
            <a:noFill/>
          </a:ln>
        </p:spPr>
        <p:txBody>
          <a:bodyPr lIns="45719" rIns="45719" anchor="ctr"/>
          <a:lstStyle/>
          <a:p>
            <a:pPr algn="ctr" defTabSz="914400">
              <a:defRPr sz="1200" b="1">
                <a:solidFill>
                  <a:srgbClr val="FFFFFF"/>
                </a:solidFill>
              </a:defRPr>
            </a:pPr>
            <a:endParaRPr/>
          </a:p>
        </p:txBody>
      </p:sp>
      <p:sp>
        <p:nvSpPr>
          <p:cNvPr id="88" name="フローチャート: 組合せ 54">
            <a:extLst>
              <a:ext uri="{FF2B5EF4-FFF2-40B4-BE49-F238E27FC236}">
                <a16:creationId xmlns:a16="http://schemas.microsoft.com/office/drawing/2014/main" id="{540EADB2-2700-9DE4-3CCC-3AAED15BAE42}"/>
              </a:ext>
            </a:extLst>
          </p:cNvPr>
          <p:cNvSpPr/>
          <p:nvPr/>
        </p:nvSpPr>
        <p:spPr>
          <a:xfrm>
            <a:off x="1036634" y="3492977"/>
            <a:ext cx="464175" cy="171934"/>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0"/>
                </a:lnTo>
                <a:lnTo>
                  <a:pt x="10800" y="21600"/>
                </a:lnTo>
                <a:close/>
              </a:path>
            </a:pathLst>
          </a:custGeom>
          <a:solidFill>
            <a:schemeClr val="accent2"/>
          </a:solidFill>
          <a:ln>
            <a:noFill/>
          </a:ln>
        </p:spPr>
        <p:txBody>
          <a:bodyPr lIns="45719" rIns="45719" anchor="ctr"/>
          <a:lstStyle/>
          <a:p>
            <a:pPr algn="ctr" defTabSz="914400">
              <a:defRPr sz="1200" b="1">
                <a:solidFill>
                  <a:srgbClr val="FFFFFF"/>
                </a:solidFill>
              </a:defRPr>
            </a:pPr>
            <a:endParaRPr/>
          </a:p>
        </p:txBody>
      </p:sp>
      <p:sp>
        <p:nvSpPr>
          <p:cNvPr id="89" name="フローチャート: 組合せ 55">
            <a:extLst>
              <a:ext uri="{FF2B5EF4-FFF2-40B4-BE49-F238E27FC236}">
                <a16:creationId xmlns:a16="http://schemas.microsoft.com/office/drawing/2014/main" id="{C539ABAF-E15C-16BE-7CC6-104EF90DCD2C}"/>
              </a:ext>
            </a:extLst>
          </p:cNvPr>
          <p:cNvSpPr/>
          <p:nvPr/>
        </p:nvSpPr>
        <p:spPr>
          <a:xfrm>
            <a:off x="1036634" y="4434394"/>
            <a:ext cx="464175" cy="171934"/>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0"/>
                </a:lnTo>
                <a:lnTo>
                  <a:pt x="10800" y="21600"/>
                </a:lnTo>
                <a:close/>
              </a:path>
            </a:pathLst>
          </a:custGeom>
          <a:solidFill>
            <a:schemeClr val="accent2"/>
          </a:solidFill>
          <a:ln>
            <a:noFill/>
          </a:ln>
        </p:spPr>
        <p:txBody>
          <a:bodyPr lIns="45719" rIns="45719" anchor="ctr"/>
          <a:lstStyle/>
          <a:p>
            <a:pPr algn="ctr" defTabSz="914400">
              <a:defRPr sz="1200" b="1">
                <a:solidFill>
                  <a:srgbClr val="FFFFFF"/>
                </a:solidFill>
              </a:defRPr>
            </a:pPr>
            <a:endParaRPr/>
          </a:p>
        </p:txBody>
      </p:sp>
      <p:sp>
        <p:nvSpPr>
          <p:cNvPr id="90" name="フローチャート: 組合せ 56">
            <a:extLst>
              <a:ext uri="{FF2B5EF4-FFF2-40B4-BE49-F238E27FC236}">
                <a16:creationId xmlns:a16="http://schemas.microsoft.com/office/drawing/2014/main" id="{ABE25268-A7F5-C992-EB4D-7D70B3B12970}"/>
              </a:ext>
            </a:extLst>
          </p:cNvPr>
          <p:cNvSpPr/>
          <p:nvPr/>
        </p:nvSpPr>
        <p:spPr>
          <a:xfrm>
            <a:off x="1036634" y="5355790"/>
            <a:ext cx="464175" cy="171934"/>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0"/>
                </a:lnTo>
                <a:lnTo>
                  <a:pt x="10800" y="21600"/>
                </a:lnTo>
                <a:close/>
              </a:path>
            </a:pathLst>
          </a:custGeom>
          <a:solidFill>
            <a:schemeClr val="accent2"/>
          </a:solidFill>
          <a:ln>
            <a:noFill/>
          </a:ln>
        </p:spPr>
        <p:txBody>
          <a:bodyPr lIns="45719" rIns="45719" anchor="ctr"/>
          <a:lstStyle/>
          <a:p>
            <a:pPr algn="ctr" defTabSz="914400">
              <a:defRPr sz="1200" b="1">
                <a:solidFill>
                  <a:srgbClr val="FFFFFF"/>
                </a:solidFill>
              </a:defRPr>
            </a:pPr>
            <a:endParaRPr/>
          </a:p>
        </p:txBody>
      </p:sp>
    </p:spTree>
    <p:extLst>
      <p:ext uri="{BB962C8B-B14F-4D97-AF65-F5344CB8AC3E}">
        <p14:creationId xmlns:p14="http://schemas.microsoft.com/office/powerpoint/2010/main" val="77829800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フッター プレースホルダー 3">
            <a:extLst>
              <a:ext uri="{FF2B5EF4-FFF2-40B4-BE49-F238E27FC236}">
                <a16:creationId xmlns:a16="http://schemas.microsoft.com/office/drawing/2014/main" id="{61450EA6-AE1E-4921-A165-4638507DD3EF}"/>
              </a:ext>
            </a:extLst>
          </p:cNvPr>
          <p:cNvSpPr>
            <a:spLocks noGrp="1"/>
          </p:cNvSpPr>
          <p:nvPr>
            <p:ph type="ftr" sz="quarter" idx="11"/>
          </p:nvPr>
        </p:nvSpPr>
        <p:spPr/>
        <p:txBody>
          <a:bodyPr/>
          <a:lstStyle/>
          <a:p>
            <a:r>
              <a:rPr kumimoji="1" lang="en-US" altLang="ja-JP" sz="1200" dirty="0"/>
              <a:t>Copyright© TOMAS TECH CORPORATION. All rights reserved.</a:t>
            </a:r>
            <a:endParaRPr kumimoji="1" lang="ja-JP" altLang="en-US" sz="1200" dirty="0"/>
          </a:p>
        </p:txBody>
      </p:sp>
      <p:sp>
        <p:nvSpPr>
          <p:cNvPr id="5" name="スライド番号プレースホルダー 4">
            <a:extLst>
              <a:ext uri="{FF2B5EF4-FFF2-40B4-BE49-F238E27FC236}">
                <a16:creationId xmlns:a16="http://schemas.microsoft.com/office/drawing/2014/main" id="{E0DA0276-1D5F-45EF-AC15-6FD7C20CAAAD}"/>
              </a:ext>
            </a:extLst>
          </p:cNvPr>
          <p:cNvSpPr>
            <a:spLocks noGrp="1"/>
          </p:cNvSpPr>
          <p:nvPr>
            <p:ph type="sldNum" sz="quarter" idx="12"/>
          </p:nvPr>
        </p:nvSpPr>
        <p:spPr/>
        <p:txBody>
          <a:bodyPr/>
          <a:lstStyle/>
          <a:p>
            <a:fld id="{99C34D28-DE79-4B28-8B5E-B753BBC87275}" type="slidenum">
              <a:rPr kumimoji="1" lang="ja-JP" altLang="en-US" smtClean="0"/>
              <a:t>23</a:t>
            </a:fld>
            <a:endParaRPr kumimoji="1" lang="ja-JP" altLang="en-US"/>
          </a:p>
        </p:txBody>
      </p:sp>
      <p:sp>
        <p:nvSpPr>
          <p:cNvPr id="18" name="タイトル 1">
            <a:extLst>
              <a:ext uri="{FF2B5EF4-FFF2-40B4-BE49-F238E27FC236}">
                <a16:creationId xmlns:a16="http://schemas.microsoft.com/office/drawing/2014/main" id="{21284F11-5BA2-4086-836C-5BC3D1DE8748}"/>
              </a:ext>
            </a:extLst>
          </p:cNvPr>
          <p:cNvSpPr txBox="1">
            <a:spLocks/>
          </p:cNvSpPr>
          <p:nvPr/>
        </p:nvSpPr>
        <p:spPr>
          <a:xfrm>
            <a:off x="0" y="78104"/>
            <a:ext cx="11822549" cy="666750"/>
          </a:xfrm>
          <a:prstGeom prst="rect">
            <a:avLst/>
          </a:prstGeom>
          <a:noFill/>
        </p:spPr>
        <p:txBody>
          <a:bodyPr vert="horz" lIns="91440" tIns="45720" rIns="91440" bIns="45720" rtlCol="0" anchor="b">
            <a:normAutofit/>
          </a:bodyPr>
          <a:lstStyle>
            <a:lvl1pPr algn="l" defTabSz="914400" rtl="0" eaLnBrk="1" latinLnBrk="0" hangingPunct="1">
              <a:lnSpc>
                <a:spcPct val="85000"/>
              </a:lnSpc>
              <a:spcBef>
                <a:spcPct val="0"/>
              </a:spcBef>
              <a:buNone/>
              <a:defRPr kumimoji="1" sz="4800" kern="1200" spc="-50" baseline="0">
                <a:solidFill>
                  <a:schemeClr val="tx1">
                    <a:lumMod val="75000"/>
                    <a:lumOff val="25000"/>
                  </a:schemeClr>
                </a:solidFill>
                <a:latin typeface="+mj-lt"/>
                <a:ea typeface="+mj-ea"/>
                <a:cs typeface="+mj-cs"/>
              </a:defRPr>
            </a:lvl1pPr>
          </a:lstStyle>
          <a:p>
            <a:r>
              <a:rPr lang="ja-JP" altLang="en-US" sz="3200" dirty="0">
                <a:solidFill>
                  <a:schemeClr val="tx1">
                    <a:lumMod val="75000"/>
                  </a:schemeClr>
                </a:solidFill>
              </a:rPr>
              <a:t>┃</a:t>
            </a:r>
            <a:r>
              <a:rPr lang="en-US" altLang="ja-JP" sz="3200" dirty="0">
                <a:solidFill>
                  <a:schemeClr val="tx1">
                    <a:lumMod val="75000"/>
                  </a:schemeClr>
                </a:solidFill>
              </a:rPr>
              <a:t>Hardware list</a:t>
            </a:r>
          </a:p>
        </p:txBody>
      </p:sp>
      <p:graphicFrame>
        <p:nvGraphicFramePr>
          <p:cNvPr id="3" name="オブジェクト 2">
            <a:extLst>
              <a:ext uri="{FF2B5EF4-FFF2-40B4-BE49-F238E27FC236}">
                <a16:creationId xmlns:a16="http://schemas.microsoft.com/office/drawing/2014/main" id="{A83D3F2A-EB1A-F05F-5F16-47DAB7DF950F}"/>
              </a:ext>
            </a:extLst>
          </p:cNvPr>
          <p:cNvGraphicFramePr>
            <a:graphicFrameLocks noChangeAspect="1"/>
          </p:cNvGraphicFramePr>
          <p:nvPr>
            <p:extLst>
              <p:ext uri="{D42A27DB-BD31-4B8C-83A1-F6EECF244321}">
                <p14:modId xmlns:p14="http://schemas.microsoft.com/office/powerpoint/2010/main" val="1203865588"/>
              </p:ext>
            </p:extLst>
          </p:nvPr>
        </p:nvGraphicFramePr>
        <p:xfrm>
          <a:off x="298082" y="936014"/>
          <a:ext cx="11340547" cy="3416178"/>
        </p:xfrm>
        <a:graphic>
          <a:graphicData uri="http://schemas.openxmlformats.org/presentationml/2006/ole">
            <mc:AlternateContent xmlns:mc="http://schemas.openxmlformats.org/markup-compatibility/2006">
              <mc:Choice xmlns:v="urn:schemas-microsoft-com:vml" Requires="v">
                <p:oleObj name="Worksheet" r:id="rId2" imgW="9891037" imgH="2979512" progId="Excel.Sheet.12">
                  <p:embed/>
                </p:oleObj>
              </mc:Choice>
              <mc:Fallback>
                <p:oleObj name="Worksheet" r:id="rId2" imgW="9891037" imgH="2979512" progId="Excel.Sheet.12">
                  <p:embed/>
                  <p:pic>
                    <p:nvPicPr>
                      <p:cNvPr id="0" name=""/>
                      <p:cNvPicPr/>
                      <p:nvPr/>
                    </p:nvPicPr>
                    <p:blipFill>
                      <a:blip r:embed="rId3"/>
                      <a:stretch>
                        <a:fillRect/>
                      </a:stretch>
                    </p:blipFill>
                    <p:spPr>
                      <a:xfrm>
                        <a:off x="298082" y="936014"/>
                        <a:ext cx="11340547" cy="3416178"/>
                      </a:xfrm>
                      <a:prstGeom prst="rect">
                        <a:avLst/>
                      </a:prstGeom>
                    </p:spPr>
                  </p:pic>
                </p:oleObj>
              </mc:Fallback>
            </mc:AlternateContent>
          </a:graphicData>
        </a:graphic>
      </p:graphicFrame>
    </p:spTree>
    <p:extLst>
      <p:ext uri="{BB962C8B-B14F-4D97-AF65-F5344CB8AC3E}">
        <p14:creationId xmlns:p14="http://schemas.microsoft.com/office/powerpoint/2010/main" val="112954431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E11C333E-C6E5-0CFC-1D7D-B2EABF0AC7DE}"/>
              </a:ext>
            </a:extLst>
          </p:cNvPr>
          <p:cNvSpPr/>
          <p:nvPr/>
        </p:nvSpPr>
        <p:spPr>
          <a:xfrm>
            <a:off x="2324100" y="1762125"/>
            <a:ext cx="7576358" cy="689601"/>
          </a:xfrm>
          <a:prstGeom prst="rect">
            <a:avLst/>
          </a:prstGeom>
          <a:noFill/>
          <a:ln w="3175">
            <a:solidFill>
              <a:schemeClr val="tx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US" sz="1000" dirty="0">
              <a:solidFill>
                <a:schemeClr val="tx1"/>
              </a:solidFill>
            </a:endParaRPr>
          </a:p>
        </p:txBody>
      </p:sp>
      <p:sp>
        <p:nvSpPr>
          <p:cNvPr id="4" name="フッター プレースホルダー 3">
            <a:extLst>
              <a:ext uri="{FF2B5EF4-FFF2-40B4-BE49-F238E27FC236}">
                <a16:creationId xmlns:a16="http://schemas.microsoft.com/office/drawing/2014/main" id="{61450EA6-AE1E-4921-A165-4638507DD3EF}"/>
              </a:ext>
            </a:extLst>
          </p:cNvPr>
          <p:cNvSpPr>
            <a:spLocks noGrp="1"/>
          </p:cNvSpPr>
          <p:nvPr>
            <p:ph type="ftr" sz="quarter" idx="11"/>
          </p:nvPr>
        </p:nvSpPr>
        <p:spPr/>
        <p:txBody>
          <a:bodyPr/>
          <a:lstStyle/>
          <a:p>
            <a:r>
              <a:rPr kumimoji="1" lang="en-US" altLang="ja-JP" sz="1200" dirty="0"/>
              <a:t>Copyright© TOMAS TECH CORPORATION. All rights reserved.</a:t>
            </a:r>
            <a:endParaRPr kumimoji="1" lang="ja-JP" altLang="en-US" sz="1200" dirty="0"/>
          </a:p>
        </p:txBody>
      </p:sp>
      <p:sp>
        <p:nvSpPr>
          <p:cNvPr id="5" name="スライド番号プレースホルダー 4">
            <a:extLst>
              <a:ext uri="{FF2B5EF4-FFF2-40B4-BE49-F238E27FC236}">
                <a16:creationId xmlns:a16="http://schemas.microsoft.com/office/drawing/2014/main" id="{E0DA0276-1D5F-45EF-AC15-6FD7C20CAAAD}"/>
              </a:ext>
            </a:extLst>
          </p:cNvPr>
          <p:cNvSpPr>
            <a:spLocks noGrp="1"/>
          </p:cNvSpPr>
          <p:nvPr>
            <p:ph type="sldNum" sz="quarter" idx="12"/>
          </p:nvPr>
        </p:nvSpPr>
        <p:spPr/>
        <p:txBody>
          <a:bodyPr/>
          <a:lstStyle/>
          <a:p>
            <a:fld id="{99C34D28-DE79-4B28-8B5E-B753BBC87275}" type="slidenum">
              <a:rPr kumimoji="1" lang="ja-JP" altLang="en-US" smtClean="0"/>
              <a:t>24</a:t>
            </a:fld>
            <a:endParaRPr kumimoji="1" lang="ja-JP" altLang="en-US"/>
          </a:p>
        </p:txBody>
      </p:sp>
      <p:sp>
        <p:nvSpPr>
          <p:cNvPr id="18" name="タイトル 1">
            <a:extLst>
              <a:ext uri="{FF2B5EF4-FFF2-40B4-BE49-F238E27FC236}">
                <a16:creationId xmlns:a16="http://schemas.microsoft.com/office/drawing/2014/main" id="{21284F11-5BA2-4086-836C-5BC3D1DE8748}"/>
              </a:ext>
            </a:extLst>
          </p:cNvPr>
          <p:cNvSpPr txBox="1">
            <a:spLocks/>
          </p:cNvSpPr>
          <p:nvPr/>
        </p:nvSpPr>
        <p:spPr>
          <a:xfrm>
            <a:off x="0" y="78104"/>
            <a:ext cx="11822549" cy="666750"/>
          </a:xfrm>
          <a:prstGeom prst="rect">
            <a:avLst/>
          </a:prstGeom>
          <a:noFill/>
        </p:spPr>
        <p:txBody>
          <a:bodyPr vert="horz" lIns="91440" tIns="45720" rIns="91440" bIns="45720" rtlCol="0" anchor="b">
            <a:normAutofit/>
          </a:bodyPr>
          <a:lstStyle>
            <a:lvl1pPr algn="l" defTabSz="914400" rtl="0" eaLnBrk="1" latinLnBrk="0" hangingPunct="1">
              <a:lnSpc>
                <a:spcPct val="85000"/>
              </a:lnSpc>
              <a:spcBef>
                <a:spcPct val="0"/>
              </a:spcBef>
              <a:buNone/>
              <a:defRPr kumimoji="1" sz="4800" kern="1200" spc="-50" baseline="0">
                <a:solidFill>
                  <a:schemeClr val="tx1">
                    <a:lumMod val="75000"/>
                    <a:lumOff val="25000"/>
                  </a:schemeClr>
                </a:solidFill>
                <a:latin typeface="+mj-lt"/>
                <a:ea typeface="+mj-ea"/>
                <a:cs typeface="+mj-cs"/>
              </a:defRPr>
            </a:lvl1pPr>
          </a:lstStyle>
          <a:p>
            <a:r>
              <a:rPr lang="ja-JP" altLang="en-US" sz="3200" dirty="0">
                <a:solidFill>
                  <a:schemeClr val="tx1">
                    <a:lumMod val="75000"/>
                  </a:schemeClr>
                </a:solidFill>
              </a:rPr>
              <a:t>┃</a:t>
            </a:r>
            <a:r>
              <a:rPr lang="en-US" altLang="ja-JP" sz="3200" dirty="0">
                <a:solidFill>
                  <a:schemeClr val="tx1">
                    <a:lumMod val="75000"/>
                  </a:schemeClr>
                </a:solidFill>
              </a:rPr>
              <a:t>Collection data box</a:t>
            </a:r>
          </a:p>
        </p:txBody>
      </p:sp>
      <p:sp>
        <p:nvSpPr>
          <p:cNvPr id="2" name="Rectangle 1">
            <a:extLst>
              <a:ext uri="{FF2B5EF4-FFF2-40B4-BE49-F238E27FC236}">
                <a16:creationId xmlns:a16="http://schemas.microsoft.com/office/drawing/2014/main" id="{BCE5AE2A-C408-8F9D-6624-C4E0862F9067}"/>
              </a:ext>
            </a:extLst>
          </p:cNvPr>
          <p:cNvSpPr/>
          <p:nvPr/>
        </p:nvSpPr>
        <p:spPr>
          <a:xfrm>
            <a:off x="2247033" y="1059227"/>
            <a:ext cx="7723333" cy="4837372"/>
          </a:xfrm>
          <a:prstGeom prst="rect">
            <a:avLst/>
          </a:prstGeom>
          <a:noFill/>
          <a:ln w="3175">
            <a:solidFill>
              <a:schemeClr val="tx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US" sz="1000" dirty="0">
              <a:solidFill>
                <a:schemeClr val="tx1"/>
              </a:solidFill>
            </a:endParaRPr>
          </a:p>
        </p:txBody>
      </p:sp>
      <p:sp>
        <p:nvSpPr>
          <p:cNvPr id="7" name="Rectangle 6">
            <a:extLst>
              <a:ext uri="{FF2B5EF4-FFF2-40B4-BE49-F238E27FC236}">
                <a16:creationId xmlns:a16="http://schemas.microsoft.com/office/drawing/2014/main" id="{0FDDE2D2-F8C5-A037-CF29-0176327EED9F}"/>
              </a:ext>
            </a:extLst>
          </p:cNvPr>
          <p:cNvSpPr/>
          <p:nvPr/>
        </p:nvSpPr>
        <p:spPr>
          <a:xfrm>
            <a:off x="2234334" y="3253900"/>
            <a:ext cx="7723333" cy="666750"/>
          </a:xfrm>
          <a:prstGeom prst="rect">
            <a:avLst/>
          </a:prstGeom>
          <a:noFill/>
          <a:ln w="3175">
            <a:solidFill>
              <a:schemeClr val="tx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US" sz="1000" dirty="0">
              <a:solidFill>
                <a:schemeClr val="tx1"/>
              </a:solidFill>
            </a:endParaRPr>
          </a:p>
        </p:txBody>
      </p:sp>
      <p:sp>
        <p:nvSpPr>
          <p:cNvPr id="11" name="Rectangle 10">
            <a:extLst>
              <a:ext uri="{FF2B5EF4-FFF2-40B4-BE49-F238E27FC236}">
                <a16:creationId xmlns:a16="http://schemas.microsoft.com/office/drawing/2014/main" id="{9A7F1352-D2FB-6BD8-CF1B-A1CB3B1F032C}"/>
              </a:ext>
            </a:extLst>
          </p:cNvPr>
          <p:cNvSpPr/>
          <p:nvPr/>
        </p:nvSpPr>
        <p:spPr>
          <a:xfrm>
            <a:off x="2838449" y="1247775"/>
            <a:ext cx="876300" cy="1676400"/>
          </a:xfrm>
          <a:prstGeom prst="rect">
            <a:avLst/>
          </a:prstGeom>
          <a:solidFill>
            <a:schemeClr val="bg1"/>
          </a:solidFill>
          <a:ln w="3175">
            <a:solidFill>
              <a:schemeClr val="tx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sz="2800" dirty="0">
                <a:solidFill>
                  <a:schemeClr val="tx1"/>
                </a:solidFill>
              </a:rPr>
              <a:t>CP1</a:t>
            </a:r>
          </a:p>
        </p:txBody>
      </p:sp>
      <p:sp>
        <p:nvSpPr>
          <p:cNvPr id="23" name="Rectangle 22">
            <a:extLst>
              <a:ext uri="{FF2B5EF4-FFF2-40B4-BE49-F238E27FC236}">
                <a16:creationId xmlns:a16="http://schemas.microsoft.com/office/drawing/2014/main" id="{56986A7B-F990-B71B-7134-8028C63611A4}"/>
              </a:ext>
            </a:extLst>
          </p:cNvPr>
          <p:cNvSpPr/>
          <p:nvPr/>
        </p:nvSpPr>
        <p:spPr>
          <a:xfrm>
            <a:off x="2683308" y="1687512"/>
            <a:ext cx="138833" cy="838826"/>
          </a:xfrm>
          <a:prstGeom prst="rect">
            <a:avLst/>
          </a:prstGeom>
          <a:solidFill>
            <a:schemeClr val="tx1"/>
          </a:solidFill>
          <a:ln w="3175">
            <a:solidFill>
              <a:schemeClr val="tx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US" sz="1000" dirty="0">
              <a:solidFill>
                <a:schemeClr val="tx1"/>
              </a:solidFill>
            </a:endParaRPr>
          </a:p>
        </p:txBody>
      </p:sp>
      <p:sp>
        <p:nvSpPr>
          <p:cNvPr id="24" name="Rectangle 23">
            <a:extLst>
              <a:ext uri="{FF2B5EF4-FFF2-40B4-BE49-F238E27FC236}">
                <a16:creationId xmlns:a16="http://schemas.microsoft.com/office/drawing/2014/main" id="{114A66D4-253B-FE89-703F-3510D6C632ED}"/>
              </a:ext>
            </a:extLst>
          </p:cNvPr>
          <p:cNvSpPr/>
          <p:nvPr/>
        </p:nvSpPr>
        <p:spPr>
          <a:xfrm>
            <a:off x="4665806" y="1687512"/>
            <a:ext cx="138833" cy="838826"/>
          </a:xfrm>
          <a:prstGeom prst="rect">
            <a:avLst/>
          </a:prstGeom>
          <a:solidFill>
            <a:schemeClr val="tx1"/>
          </a:solidFill>
          <a:ln w="3175">
            <a:solidFill>
              <a:schemeClr val="tx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US" sz="1000" dirty="0">
              <a:solidFill>
                <a:schemeClr val="tx1"/>
              </a:solidFill>
            </a:endParaRPr>
          </a:p>
        </p:txBody>
      </p:sp>
      <p:sp>
        <p:nvSpPr>
          <p:cNvPr id="26" name="Rectangle 25">
            <a:extLst>
              <a:ext uri="{FF2B5EF4-FFF2-40B4-BE49-F238E27FC236}">
                <a16:creationId xmlns:a16="http://schemas.microsoft.com/office/drawing/2014/main" id="{27E7F2C9-C4BB-F8AD-BC4D-77E359AB6928}"/>
              </a:ext>
            </a:extLst>
          </p:cNvPr>
          <p:cNvSpPr/>
          <p:nvPr/>
        </p:nvSpPr>
        <p:spPr>
          <a:xfrm>
            <a:off x="3761652" y="1247775"/>
            <a:ext cx="876300" cy="1676400"/>
          </a:xfrm>
          <a:prstGeom prst="rect">
            <a:avLst/>
          </a:prstGeom>
          <a:solidFill>
            <a:schemeClr val="bg1"/>
          </a:solidFill>
          <a:ln w="3175">
            <a:solidFill>
              <a:schemeClr val="tx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sz="2800" dirty="0">
                <a:solidFill>
                  <a:schemeClr val="tx1"/>
                </a:solidFill>
              </a:rPr>
              <a:t>CP1</a:t>
            </a:r>
          </a:p>
        </p:txBody>
      </p:sp>
      <p:sp>
        <p:nvSpPr>
          <p:cNvPr id="28" name="Rectangle 27">
            <a:extLst>
              <a:ext uri="{FF2B5EF4-FFF2-40B4-BE49-F238E27FC236}">
                <a16:creationId xmlns:a16="http://schemas.microsoft.com/office/drawing/2014/main" id="{215B95AB-7166-1824-C021-06B05CD52737}"/>
              </a:ext>
            </a:extLst>
          </p:cNvPr>
          <p:cNvSpPr/>
          <p:nvPr/>
        </p:nvSpPr>
        <p:spPr>
          <a:xfrm>
            <a:off x="4830906" y="1247775"/>
            <a:ext cx="776144" cy="1676400"/>
          </a:xfrm>
          <a:prstGeom prst="rect">
            <a:avLst/>
          </a:prstGeom>
          <a:solidFill>
            <a:schemeClr val="bg1"/>
          </a:solidFill>
          <a:ln w="3175">
            <a:solidFill>
              <a:schemeClr val="tx1"/>
            </a:solidFill>
            <a:prstDash val="solid"/>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kumimoji="1" lang="en-US" sz="2000" dirty="0">
                <a:solidFill>
                  <a:schemeClr val="tx1"/>
                </a:solidFill>
              </a:rPr>
              <a:t>Power</a:t>
            </a:r>
          </a:p>
          <a:p>
            <a:pPr algn="ctr"/>
            <a:r>
              <a:rPr kumimoji="1" lang="en-US" sz="2000" dirty="0">
                <a:solidFill>
                  <a:schemeClr val="tx1"/>
                </a:solidFill>
              </a:rPr>
              <a:t>Supply</a:t>
            </a:r>
          </a:p>
        </p:txBody>
      </p:sp>
      <p:sp>
        <p:nvSpPr>
          <p:cNvPr id="30" name="Rectangle 29">
            <a:extLst>
              <a:ext uri="{FF2B5EF4-FFF2-40B4-BE49-F238E27FC236}">
                <a16:creationId xmlns:a16="http://schemas.microsoft.com/office/drawing/2014/main" id="{76657483-0900-A028-1799-6B548D82952E}"/>
              </a:ext>
            </a:extLst>
          </p:cNvPr>
          <p:cNvSpPr/>
          <p:nvPr/>
        </p:nvSpPr>
        <p:spPr>
          <a:xfrm>
            <a:off x="5627400" y="1687512"/>
            <a:ext cx="138833" cy="838826"/>
          </a:xfrm>
          <a:prstGeom prst="rect">
            <a:avLst/>
          </a:prstGeom>
          <a:solidFill>
            <a:schemeClr val="tx1"/>
          </a:solidFill>
          <a:ln w="3175">
            <a:solidFill>
              <a:schemeClr val="tx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US" sz="1000" dirty="0">
              <a:solidFill>
                <a:schemeClr val="tx1"/>
              </a:solidFill>
            </a:endParaRPr>
          </a:p>
        </p:txBody>
      </p:sp>
      <p:sp>
        <p:nvSpPr>
          <p:cNvPr id="31" name="Rectangle 30">
            <a:extLst>
              <a:ext uri="{FF2B5EF4-FFF2-40B4-BE49-F238E27FC236}">
                <a16:creationId xmlns:a16="http://schemas.microsoft.com/office/drawing/2014/main" id="{FA3CE86D-F150-E9A9-818C-0FF1EA8C2D83}"/>
              </a:ext>
            </a:extLst>
          </p:cNvPr>
          <p:cNvSpPr/>
          <p:nvPr/>
        </p:nvSpPr>
        <p:spPr>
          <a:xfrm>
            <a:off x="5800004" y="1242289"/>
            <a:ext cx="2594696" cy="1676400"/>
          </a:xfrm>
          <a:prstGeom prst="rect">
            <a:avLst/>
          </a:prstGeom>
          <a:solidFill>
            <a:schemeClr val="bg1"/>
          </a:solidFill>
          <a:ln w="3175">
            <a:solidFill>
              <a:schemeClr val="tx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sz="2400" dirty="0">
                <a:solidFill>
                  <a:schemeClr val="tx1"/>
                </a:solidFill>
              </a:rPr>
              <a:t>PLC KV-N40AR</a:t>
            </a:r>
          </a:p>
        </p:txBody>
      </p:sp>
      <p:sp>
        <p:nvSpPr>
          <p:cNvPr id="32" name="Rectangle 31">
            <a:extLst>
              <a:ext uri="{FF2B5EF4-FFF2-40B4-BE49-F238E27FC236}">
                <a16:creationId xmlns:a16="http://schemas.microsoft.com/office/drawing/2014/main" id="{559E461C-1904-A688-6A31-13C57A9B9AD7}"/>
              </a:ext>
            </a:extLst>
          </p:cNvPr>
          <p:cNvSpPr/>
          <p:nvPr/>
        </p:nvSpPr>
        <p:spPr>
          <a:xfrm>
            <a:off x="8428471" y="1242289"/>
            <a:ext cx="429779" cy="1676400"/>
          </a:xfrm>
          <a:prstGeom prst="rect">
            <a:avLst/>
          </a:prstGeom>
          <a:solidFill>
            <a:schemeClr val="bg1"/>
          </a:solidFill>
          <a:ln w="3175">
            <a:solidFill>
              <a:schemeClr val="tx1"/>
            </a:solidFill>
            <a:prstDash val="solid"/>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kumimoji="1" lang="en-US" dirty="0">
                <a:solidFill>
                  <a:schemeClr val="tx1"/>
                </a:solidFill>
              </a:rPr>
              <a:t>KV-N1</a:t>
            </a:r>
          </a:p>
        </p:txBody>
      </p:sp>
      <p:sp>
        <p:nvSpPr>
          <p:cNvPr id="33" name="Rectangle 32">
            <a:extLst>
              <a:ext uri="{FF2B5EF4-FFF2-40B4-BE49-F238E27FC236}">
                <a16:creationId xmlns:a16="http://schemas.microsoft.com/office/drawing/2014/main" id="{0CA7E1B2-E621-BFA3-459F-6617C5672DC5}"/>
              </a:ext>
            </a:extLst>
          </p:cNvPr>
          <p:cNvSpPr/>
          <p:nvPr/>
        </p:nvSpPr>
        <p:spPr>
          <a:xfrm>
            <a:off x="8892021" y="1242289"/>
            <a:ext cx="429779" cy="1676400"/>
          </a:xfrm>
          <a:prstGeom prst="rect">
            <a:avLst/>
          </a:prstGeom>
          <a:solidFill>
            <a:schemeClr val="bg1"/>
          </a:solidFill>
          <a:ln w="3175">
            <a:solidFill>
              <a:schemeClr val="tx1"/>
            </a:solidFill>
            <a:prstDash val="solid"/>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kumimoji="1" lang="en-US" dirty="0">
                <a:solidFill>
                  <a:schemeClr val="tx1"/>
                </a:solidFill>
              </a:rPr>
              <a:t>KV-NC1EP</a:t>
            </a:r>
          </a:p>
        </p:txBody>
      </p:sp>
      <p:sp>
        <p:nvSpPr>
          <p:cNvPr id="34" name="Rectangle 33">
            <a:extLst>
              <a:ext uri="{FF2B5EF4-FFF2-40B4-BE49-F238E27FC236}">
                <a16:creationId xmlns:a16="http://schemas.microsoft.com/office/drawing/2014/main" id="{B4C65D2C-A2B3-032C-4F16-71FB8D7D9C5B}"/>
              </a:ext>
            </a:extLst>
          </p:cNvPr>
          <p:cNvSpPr/>
          <p:nvPr/>
        </p:nvSpPr>
        <p:spPr>
          <a:xfrm>
            <a:off x="9355571" y="1692587"/>
            <a:ext cx="138833" cy="838826"/>
          </a:xfrm>
          <a:prstGeom prst="rect">
            <a:avLst/>
          </a:prstGeom>
          <a:solidFill>
            <a:schemeClr val="tx1"/>
          </a:solidFill>
          <a:ln w="3175">
            <a:solidFill>
              <a:schemeClr val="tx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US" sz="1000" dirty="0">
              <a:solidFill>
                <a:schemeClr val="tx1"/>
              </a:solidFill>
            </a:endParaRPr>
          </a:p>
        </p:txBody>
      </p:sp>
      <p:sp>
        <p:nvSpPr>
          <p:cNvPr id="36" name="Rectangle 35">
            <a:extLst>
              <a:ext uri="{FF2B5EF4-FFF2-40B4-BE49-F238E27FC236}">
                <a16:creationId xmlns:a16="http://schemas.microsoft.com/office/drawing/2014/main" id="{B8E38296-90CF-7059-2A22-1DB9110AAFC8}"/>
              </a:ext>
            </a:extLst>
          </p:cNvPr>
          <p:cNvSpPr/>
          <p:nvPr/>
        </p:nvSpPr>
        <p:spPr>
          <a:xfrm>
            <a:off x="2683308" y="4582199"/>
            <a:ext cx="165746" cy="791429"/>
          </a:xfrm>
          <a:prstGeom prst="rect">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n-US" sz="1100" dirty="0"/>
          </a:p>
        </p:txBody>
      </p:sp>
      <p:grpSp>
        <p:nvGrpSpPr>
          <p:cNvPr id="37" name="Group 36">
            <a:extLst>
              <a:ext uri="{FF2B5EF4-FFF2-40B4-BE49-F238E27FC236}">
                <a16:creationId xmlns:a16="http://schemas.microsoft.com/office/drawing/2014/main" id="{F9593CED-69AE-F70F-6C6B-8302D1486863}"/>
              </a:ext>
            </a:extLst>
          </p:cNvPr>
          <p:cNvGrpSpPr/>
          <p:nvPr/>
        </p:nvGrpSpPr>
        <p:grpSpPr>
          <a:xfrm>
            <a:off x="2849054" y="4433217"/>
            <a:ext cx="2033018" cy="1089390"/>
            <a:chOff x="7395525" y="3941726"/>
            <a:chExt cx="1263231" cy="642937"/>
          </a:xfrm>
        </p:grpSpPr>
        <p:pic>
          <p:nvPicPr>
            <p:cNvPr id="39" name="Picture 4" descr="Solved: Terminal Strip as Common Rail - Autodesk Community - AutoCAD  Electrical">
              <a:extLst>
                <a:ext uri="{FF2B5EF4-FFF2-40B4-BE49-F238E27FC236}">
                  <a16:creationId xmlns:a16="http://schemas.microsoft.com/office/drawing/2014/main" id="{A48E51A4-F21E-9DE6-D3DC-1A0E630E90BF}"/>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49443" t="23241" r="37758" b="6422"/>
            <a:stretch/>
          </p:blipFill>
          <p:spPr bwMode="auto">
            <a:xfrm>
              <a:off x="7395525" y="3941726"/>
              <a:ext cx="160734" cy="642937"/>
            </a:xfrm>
            <a:prstGeom prst="rect">
              <a:avLst/>
            </a:prstGeom>
            <a:noFill/>
            <a:extLst>
              <a:ext uri="{909E8E84-426E-40DD-AFC4-6F175D3DCCD1}">
                <a14:hiddenFill xmlns:a14="http://schemas.microsoft.com/office/drawing/2010/main">
                  <a:solidFill>
                    <a:srgbClr val="FFFFFF"/>
                  </a:solidFill>
                </a14:hiddenFill>
              </a:ext>
            </a:extLst>
          </p:spPr>
        </p:pic>
        <p:pic>
          <p:nvPicPr>
            <p:cNvPr id="40" name="Picture 4" descr="Solved: Terminal Strip as Common Rail - Autodesk Community - AutoCAD  Electrical">
              <a:extLst>
                <a:ext uri="{FF2B5EF4-FFF2-40B4-BE49-F238E27FC236}">
                  <a16:creationId xmlns:a16="http://schemas.microsoft.com/office/drawing/2014/main" id="{A493755A-CE5D-9D7B-10C4-2DCBEEA322F6}"/>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49443" t="23241" r="37758" b="6422"/>
            <a:stretch/>
          </p:blipFill>
          <p:spPr bwMode="auto">
            <a:xfrm>
              <a:off x="7554319" y="3941726"/>
              <a:ext cx="160734" cy="642937"/>
            </a:xfrm>
            <a:prstGeom prst="rect">
              <a:avLst/>
            </a:prstGeom>
            <a:noFill/>
            <a:extLst>
              <a:ext uri="{909E8E84-426E-40DD-AFC4-6F175D3DCCD1}">
                <a14:hiddenFill xmlns:a14="http://schemas.microsoft.com/office/drawing/2010/main">
                  <a:solidFill>
                    <a:srgbClr val="FFFFFF"/>
                  </a:solidFill>
                </a14:hiddenFill>
              </a:ext>
            </a:extLst>
          </p:spPr>
        </p:pic>
        <p:pic>
          <p:nvPicPr>
            <p:cNvPr id="41" name="Picture 4" descr="Solved: Terminal Strip as Common Rail - Autodesk Community - AutoCAD  Electrical">
              <a:extLst>
                <a:ext uri="{FF2B5EF4-FFF2-40B4-BE49-F238E27FC236}">
                  <a16:creationId xmlns:a16="http://schemas.microsoft.com/office/drawing/2014/main" id="{C174D60A-BD2F-917F-237D-718A5B004A71}"/>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49443" t="23241" r="37758" b="6422"/>
            <a:stretch/>
          </p:blipFill>
          <p:spPr bwMode="auto">
            <a:xfrm>
              <a:off x="7710048" y="3941726"/>
              <a:ext cx="160734" cy="642937"/>
            </a:xfrm>
            <a:prstGeom prst="rect">
              <a:avLst/>
            </a:prstGeom>
            <a:noFill/>
            <a:extLst>
              <a:ext uri="{909E8E84-426E-40DD-AFC4-6F175D3DCCD1}">
                <a14:hiddenFill xmlns:a14="http://schemas.microsoft.com/office/drawing/2010/main">
                  <a:solidFill>
                    <a:srgbClr val="FFFFFF"/>
                  </a:solidFill>
                </a14:hiddenFill>
              </a:ext>
            </a:extLst>
          </p:spPr>
        </p:pic>
        <p:pic>
          <p:nvPicPr>
            <p:cNvPr id="42" name="Picture 4" descr="Solved: Terminal Strip as Common Rail - Autodesk Community - AutoCAD  Electrical">
              <a:extLst>
                <a:ext uri="{FF2B5EF4-FFF2-40B4-BE49-F238E27FC236}">
                  <a16:creationId xmlns:a16="http://schemas.microsoft.com/office/drawing/2014/main" id="{964BF93F-E00B-5357-30CE-E2E3DA049B55}"/>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49443" t="23241" r="37758" b="6422"/>
            <a:stretch/>
          </p:blipFill>
          <p:spPr bwMode="auto">
            <a:xfrm>
              <a:off x="7868842" y="3941726"/>
              <a:ext cx="160734" cy="642937"/>
            </a:xfrm>
            <a:prstGeom prst="rect">
              <a:avLst/>
            </a:prstGeom>
            <a:noFill/>
            <a:extLst>
              <a:ext uri="{909E8E84-426E-40DD-AFC4-6F175D3DCCD1}">
                <a14:hiddenFill xmlns:a14="http://schemas.microsoft.com/office/drawing/2010/main">
                  <a:solidFill>
                    <a:srgbClr val="FFFFFF"/>
                  </a:solidFill>
                </a14:hiddenFill>
              </a:ext>
            </a:extLst>
          </p:spPr>
        </p:pic>
        <p:pic>
          <p:nvPicPr>
            <p:cNvPr id="44" name="Picture 4" descr="Solved: Terminal Strip as Common Rail - Autodesk Community - AutoCAD  Electrical">
              <a:extLst>
                <a:ext uri="{FF2B5EF4-FFF2-40B4-BE49-F238E27FC236}">
                  <a16:creationId xmlns:a16="http://schemas.microsoft.com/office/drawing/2014/main" id="{E36BEA7D-F939-216C-E4C0-9310C70B10F4}"/>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49443" t="23241" r="37758" b="6422"/>
            <a:stretch/>
          </p:blipFill>
          <p:spPr bwMode="auto">
            <a:xfrm>
              <a:off x="8024705" y="3941726"/>
              <a:ext cx="160734" cy="642937"/>
            </a:xfrm>
            <a:prstGeom prst="rect">
              <a:avLst/>
            </a:prstGeom>
            <a:noFill/>
            <a:extLst>
              <a:ext uri="{909E8E84-426E-40DD-AFC4-6F175D3DCCD1}">
                <a14:hiddenFill xmlns:a14="http://schemas.microsoft.com/office/drawing/2010/main">
                  <a:solidFill>
                    <a:srgbClr val="FFFFFF"/>
                  </a:solidFill>
                </a14:hiddenFill>
              </a:ext>
            </a:extLst>
          </p:spPr>
        </p:pic>
        <p:pic>
          <p:nvPicPr>
            <p:cNvPr id="45" name="Picture 4" descr="Solved: Terminal Strip as Common Rail - Autodesk Community - AutoCAD  Electrical">
              <a:extLst>
                <a:ext uri="{FF2B5EF4-FFF2-40B4-BE49-F238E27FC236}">
                  <a16:creationId xmlns:a16="http://schemas.microsoft.com/office/drawing/2014/main" id="{7778108E-7760-AF85-C617-EE6827053749}"/>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49443" t="23241" r="37758" b="6422"/>
            <a:stretch/>
          </p:blipFill>
          <p:spPr bwMode="auto">
            <a:xfrm>
              <a:off x="8183499" y="3941726"/>
              <a:ext cx="160734" cy="642937"/>
            </a:xfrm>
            <a:prstGeom prst="rect">
              <a:avLst/>
            </a:prstGeom>
            <a:noFill/>
            <a:extLst>
              <a:ext uri="{909E8E84-426E-40DD-AFC4-6F175D3DCCD1}">
                <a14:hiddenFill xmlns:a14="http://schemas.microsoft.com/office/drawing/2010/main">
                  <a:solidFill>
                    <a:srgbClr val="FFFFFF"/>
                  </a:solidFill>
                </a14:hiddenFill>
              </a:ext>
            </a:extLst>
          </p:spPr>
        </p:pic>
        <p:pic>
          <p:nvPicPr>
            <p:cNvPr id="46" name="Picture 4" descr="Solved: Terminal Strip as Common Rail - Autodesk Community - AutoCAD  Electrical">
              <a:extLst>
                <a:ext uri="{FF2B5EF4-FFF2-40B4-BE49-F238E27FC236}">
                  <a16:creationId xmlns:a16="http://schemas.microsoft.com/office/drawing/2014/main" id="{B52CB5DE-D403-6DD7-1485-5CB94F2C90BB}"/>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49443" t="23241" r="37758" b="6422"/>
            <a:stretch/>
          </p:blipFill>
          <p:spPr bwMode="auto">
            <a:xfrm>
              <a:off x="8339228" y="3941726"/>
              <a:ext cx="160734" cy="642937"/>
            </a:xfrm>
            <a:prstGeom prst="rect">
              <a:avLst/>
            </a:prstGeom>
            <a:noFill/>
            <a:extLst>
              <a:ext uri="{909E8E84-426E-40DD-AFC4-6F175D3DCCD1}">
                <a14:hiddenFill xmlns:a14="http://schemas.microsoft.com/office/drawing/2010/main">
                  <a:solidFill>
                    <a:srgbClr val="FFFFFF"/>
                  </a:solidFill>
                </a14:hiddenFill>
              </a:ext>
            </a:extLst>
          </p:spPr>
        </p:pic>
        <p:pic>
          <p:nvPicPr>
            <p:cNvPr id="47" name="Picture 4" descr="Solved: Terminal Strip as Common Rail - Autodesk Community - AutoCAD  Electrical">
              <a:extLst>
                <a:ext uri="{FF2B5EF4-FFF2-40B4-BE49-F238E27FC236}">
                  <a16:creationId xmlns:a16="http://schemas.microsoft.com/office/drawing/2014/main" id="{CA972905-BCC1-3978-DD37-75ED41B3B7C0}"/>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49443" t="23241" r="37758" b="6422"/>
            <a:stretch/>
          </p:blipFill>
          <p:spPr bwMode="auto">
            <a:xfrm>
              <a:off x="8498022" y="3941726"/>
              <a:ext cx="160734" cy="642937"/>
            </a:xfrm>
            <a:prstGeom prst="rect">
              <a:avLst/>
            </a:prstGeom>
            <a:noFill/>
            <a:extLst>
              <a:ext uri="{909E8E84-426E-40DD-AFC4-6F175D3DCCD1}">
                <a14:hiddenFill xmlns:a14="http://schemas.microsoft.com/office/drawing/2010/main">
                  <a:solidFill>
                    <a:srgbClr val="FFFFFF"/>
                  </a:solidFill>
                </a14:hiddenFill>
              </a:ext>
            </a:extLst>
          </p:spPr>
        </p:pic>
      </p:grpSp>
      <p:sp>
        <p:nvSpPr>
          <p:cNvPr id="38" name="Rectangle 37">
            <a:extLst>
              <a:ext uri="{FF2B5EF4-FFF2-40B4-BE49-F238E27FC236}">
                <a16:creationId xmlns:a16="http://schemas.microsoft.com/office/drawing/2014/main" id="{423AEF80-9DA5-CB7B-50EB-31AB189324B9}"/>
              </a:ext>
            </a:extLst>
          </p:cNvPr>
          <p:cNvSpPr/>
          <p:nvPr/>
        </p:nvSpPr>
        <p:spPr>
          <a:xfrm>
            <a:off x="6879053" y="4565057"/>
            <a:ext cx="165746" cy="791429"/>
          </a:xfrm>
          <a:prstGeom prst="rect">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n-US" sz="1100" dirty="0"/>
          </a:p>
        </p:txBody>
      </p:sp>
      <p:sp>
        <p:nvSpPr>
          <p:cNvPr id="49" name="Rectangle 48">
            <a:extLst>
              <a:ext uri="{FF2B5EF4-FFF2-40B4-BE49-F238E27FC236}">
                <a16:creationId xmlns:a16="http://schemas.microsoft.com/office/drawing/2014/main" id="{32C2FB05-23E0-C3C1-C283-590368B5A365}"/>
              </a:ext>
            </a:extLst>
          </p:cNvPr>
          <p:cNvSpPr/>
          <p:nvPr/>
        </p:nvSpPr>
        <p:spPr>
          <a:xfrm>
            <a:off x="2336158" y="4580100"/>
            <a:ext cx="7576358" cy="689601"/>
          </a:xfrm>
          <a:prstGeom prst="rect">
            <a:avLst/>
          </a:prstGeom>
          <a:noFill/>
          <a:ln w="3175">
            <a:solidFill>
              <a:schemeClr val="tx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US" sz="1000" dirty="0">
              <a:solidFill>
                <a:schemeClr val="tx1"/>
              </a:solidFill>
            </a:endParaRPr>
          </a:p>
        </p:txBody>
      </p:sp>
      <p:grpSp>
        <p:nvGrpSpPr>
          <p:cNvPr id="50" name="Group 49">
            <a:extLst>
              <a:ext uri="{FF2B5EF4-FFF2-40B4-BE49-F238E27FC236}">
                <a16:creationId xmlns:a16="http://schemas.microsoft.com/office/drawing/2014/main" id="{EE9A049D-138B-7EE2-26DB-4A326AA1B1D3}"/>
              </a:ext>
            </a:extLst>
          </p:cNvPr>
          <p:cNvGrpSpPr/>
          <p:nvPr/>
        </p:nvGrpSpPr>
        <p:grpSpPr>
          <a:xfrm>
            <a:off x="4864820" y="4433217"/>
            <a:ext cx="2033018" cy="1089390"/>
            <a:chOff x="7395525" y="3941726"/>
            <a:chExt cx="1263231" cy="642937"/>
          </a:xfrm>
        </p:grpSpPr>
        <p:pic>
          <p:nvPicPr>
            <p:cNvPr id="51" name="Picture 4" descr="Solved: Terminal Strip as Common Rail - Autodesk Community - AutoCAD  Electrical">
              <a:extLst>
                <a:ext uri="{FF2B5EF4-FFF2-40B4-BE49-F238E27FC236}">
                  <a16:creationId xmlns:a16="http://schemas.microsoft.com/office/drawing/2014/main" id="{D2EAC43D-EBAD-2101-652C-495ED2A4ED6F}"/>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49443" t="23241" r="37758" b="6422"/>
            <a:stretch/>
          </p:blipFill>
          <p:spPr bwMode="auto">
            <a:xfrm>
              <a:off x="7395525" y="3941726"/>
              <a:ext cx="160734" cy="642937"/>
            </a:xfrm>
            <a:prstGeom prst="rect">
              <a:avLst/>
            </a:prstGeom>
            <a:noFill/>
            <a:extLst>
              <a:ext uri="{909E8E84-426E-40DD-AFC4-6F175D3DCCD1}">
                <a14:hiddenFill xmlns:a14="http://schemas.microsoft.com/office/drawing/2010/main">
                  <a:solidFill>
                    <a:srgbClr val="FFFFFF"/>
                  </a:solidFill>
                </a14:hiddenFill>
              </a:ext>
            </a:extLst>
          </p:spPr>
        </p:pic>
        <p:pic>
          <p:nvPicPr>
            <p:cNvPr id="52" name="Picture 4" descr="Solved: Terminal Strip as Common Rail - Autodesk Community - AutoCAD  Electrical">
              <a:extLst>
                <a:ext uri="{FF2B5EF4-FFF2-40B4-BE49-F238E27FC236}">
                  <a16:creationId xmlns:a16="http://schemas.microsoft.com/office/drawing/2014/main" id="{42516147-9060-35BA-FD28-69F86A2F3F69}"/>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49443" t="23241" r="37758" b="6422"/>
            <a:stretch/>
          </p:blipFill>
          <p:spPr bwMode="auto">
            <a:xfrm>
              <a:off x="7554319" y="3941726"/>
              <a:ext cx="160734" cy="642937"/>
            </a:xfrm>
            <a:prstGeom prst="rect">
              <a:avLst/>
            </a:prstGeom>
            <a:noFill/>
            <a:extLst>
              <a:ext uri="{909E8E84-426E-40DD-AFC4-6F175D3DCCD1}">
                <a14:hiddenFill xmlns:a14="http://schemas.microsoft.com/office/drawing/2010/main">
                  <a:solidFill>
                    <a:srgbClr val="FFFFFF"/>
                  </a:solidFill>
                </a14:hiddenFill>
              </a:ext>
            </a:extLst>
          </p:spPr>
        </p:pic>
        <p:pic>
          <p:nvPicPr>
            <p:cNvPr id="53" name="Picture 4" descr="Solved: Terminal Strip as Common Rail - Autodesk Community - AutoCAD  Electrical">
              <a:extLst>
                <a:ext uri="{FF2B5EF4-FFF2-40B4-BE49-F238E27FC236}">
                  <a16:creationId xmlns:a16="http://schemas.microsoft.com/office/drawing/2014/main" id="{4EF34FA1-6620-EE36-3E8C-D156CA71963E}"/>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49443" t="23241" r="37758" b="6422"/>
            <a:stretch/>
          </p:blipFill>
          <p:spPr bwMode="auto">
            <a:xfrm>
              <a:off x="7710048" y="3941726"/>
              <a:ext cx="160734" cy="642937"/>
            </a:xfrm>
            <a:prstGeom prst="rect">
              <a:avLst/>
            </a:prstGeom>
            <a:noFill/>
            <a:extLst>
              <a:ext uri="{909E8E84-426E-40DD-AFC4-6F175D3DCCD1}">
                <a14:hiddenFill xmlns:a14="http://schemas.microsoft.com/office/drawing/2010/main">
                  <a:solidFill>
                    <a:srgbClr val="FFFFFF"/>
                  </a:solidFill>
                </a14:hiddenFill>
              </a:ext>
            </a:extLst>
          </p:spPr>
        </p:pic>
        <p:pic>
          <p:nvPicPr>
            <p:cNvPr id="54" name="Picture 4" descr="Solved: Terminal Strip as Common Rail - Autodesk Community - AutoCAD  Electrical">
              <a:extLst>
                <a:ext uri="{FF2B5EF4-FFF2-40B4-BE49-F238E27FC236}">
                  <a16:creationId xmlns:a16="http://schemas.microsoft.com/office/drawing/2014/main" id="{C3E32BC5-26E4-1CCB-3ABF-87973E5012A0}"/>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49443" t="23241" r="37758" b="6422"/>
            <a:stretch/>
          </p:blipFill>
          <p:spPr bwMode="auto">
            <a:xfrm>
              <a:off x="7868842" y="3941726"/>
              <a:ext cx="160734" cy="642937"/>
            </a:xfrm>
            <a:prstGeom prst="rect">
              <a:avLst/>
            </a:prstGeom>
            <a:noFill/>
            <a:extLst>
              <a:ext uri="{909E8E84-426E-40DD-AFC4-6F175D3DCCD1}">
                <a14:hiddenFill xmlns:a14="http://schemas.microsoft.com/office/drawing/2010/main">
                  <a:solidFill>
                    <a:srgbClr val="FFFFFF"/>
                  </a:solidFill>
                </a14:hiddenFill>
              </a:ext>
            </a:extLst>
          </p:spPr>
        </p:pic>
        <p:pic>
          <p:nvPicPr>
            <p:cNvPr id="55" name="Picture 4" descr="Solved: Terminal Strip as Common Rail - Autodesk Community - AutoCAD  Electrical">
              <a:extLst>
                <a:ext uri="{FF2B5EF4-FFF2-40B4-BE49-F238E27FC236}">
                  <a16:creationId xmlns:a16="http://schemas.microsoft.com/office/drawing/2014/main" id="{CB45A656-DBBE-35A0-5421-E465EAFF8CF3}"/>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49443" t="23241" r="37758" b="6422"/>
            <a:stretch/>
          </p:blipFill>
          <p:spPr bwMode="auto">
            <a:xfrm>
              <a:off x="8024705" y="3941726"/>
              <a:ext cx="160734" cy="642937"/>
            </a:xfrm>
            <a:prstGeom prst="rect">
              <a:avLst/>
            </a:prstGeom>
            <a:noFill/>
            <a:extLst>
              <a:ext uri="{909E8E84-426E-40DD-AFC4-6F175D3DCCD1}">
                <a14:hiddenFill xmlns:a14="http://schemas.microsoft.com/office/drawing/2010/main">
                  <a:solidFill>
                    <a:srgbClr val="FFFFFF"/>
                  </a:solidFill>
                </a14:hiddenFill>
              </a:ext>
            </a:extLst>
          </p:spPr>
        </p:pic>
        <p:pic>
          <p:nvPicPr>
            <p:cNvPr id="56" name="Picture 4" descr="Solved: Terminal Strip as Common Rail - Autodesk Community - AutoCAD  Electrical">
              <a:extLst>
                <a:ext uri="{FF2B5EF4-FFF2-40B4-BE49-F238E27FC236}">
                  <a16:creationId xmlns:a16="http://schemas.microsoft.com/office/drawing/2014/main" id="{6A72B731-32B2-F515-112D-39B0FC4CD34C}"/>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49443" t="23241" r="37758" b="6422"/>
            <a:stretch/>
          </p:blipFill>
          <p:spPr bwMode="auto">
            <a:xfrm>
              <a:off x="8183499" y="3941726"/>
              <a:ext cx="160734" cy="642937"/>
            </a:xfrm>
            <a:prstGeom prst="rect">
              <a:avLst/>
            </a:prstGeom>
            <a:noFill/>
            <a:extLst>
              <a:ext uri="{909E8E84-426E-40DD-AFC4-6F175D3DCCD1}">
                <a14:hiddenFill xmlns:a14="http://schemas.microsoft.com/office/drawing/2010/main">
                  <a:solidFill>
                    <a:srgbClr val="FFFFFF"/>
                  </a:solidFill>
                </a14:hiddenFill>
              </a:ext>
            </a:extLst>
          </p:spPr>
        </p:pic>
        <p:pic>
          <p:nvPicPr>
            <p:cNvPr id="57" name="Picture 4" descr="Solved: Terminal Strip as Common Rail - Autodesk Community - AutoCAD  Electrical">
              <a:extLst>
                <a:ext uri="{FF2B5EF4-FFF2-40B4-BE49-F238E27FC236}">
                  <a16:creationId xmlns:a16="http://schemas.microsoft.com/office/drawing/2014/main" id="{EAA495C5-4FE0-FE8E-76F3-1C2843997393}"/>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49443" t="23241" r="37758" b="6422"/>
            <a:stretch/>
          </p:blipFill>
          <p:spPr bwMode="auto">
            <a:xfrm>
              <a:off x="8339228" y="3941726"/>
              <a:ext cx="160734" cy="642937"/>
            </a:xfrm>
            <a:prstGeom prst="rect">
              <a:avLst/>
            </a:prstGeom>
            <a:noFill/>
            <a:extLst>
              <a:ext uri="{909E8E84-426E-40DD-AFC4-6F175D3DCCD1}">
                <a14:hiddenFill xmlns:a14="http://schemas.microsoft.com/office/drawing/2010/main">
                  <a:solidFill>
                    <a:srgbClr val="FFFFFF"/>
                  </a:solidFill>
                </a14:hiddenFill>
              </a:ext>
            </a:extLst>
          </p:spPr>
        </p:pic>
        <p:pic>
          <p:nvPicPr>
            <p:cNvPr id="58" name="Picture 4" descr="Solved: Terminal Strip as Common Rail - Autodesk Community - AutoCAD  Electrical">
              <a:extLst>
                <a:ext uri="{FF2B5EF4-FFF2-40B4-BE49-F238E27FC236}">
                  <a16:creationId xmlns:a16="http://schemas.microsoft.com/office/drawing/2014/main" id="{F17F1788-39A8-D0EF-8686-5AA7998138CB}"/>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49443" t="23241" r="37758" b="6422"/>
            <a:stretch/>
          </p:blipFill>
          <p:spPr bwMode="auto">
            <a:xfrm>
              <a:off x="8498022" y="3941726"/>
              <a:ext cx="160734" cy="642937"/>
            </a:xfrm>
            <a:prstGeom prst="rect">
              <a:avLst/>
            </a:prstGeom>
            <a:noFill/>
            <a:extLst>
              <a:ext uri="{909E8E84-426E-40DD-AFC4-6F175D3DCCD1}">
                <a14:hiddenFill xmlns:a14="http://schemas.microsoft.com/office/drawing/2010/main">
                  <a:solidFill>
                    <a:srgbClr val="FFFFFF"/>
                  </a:solidFill>
                </a14:hiddenFill>
              </a:ext>
            </a:extLst>
          </p:spPr>
        </p:pic>
      </p:grpSp>
      <p:sp>
        <p:nvSpPr>
          <p:cNvPr id="59" name="TextBox 58">
            <a:extLst>
              <a:ext uri="{FF2B5EF4-FFF2-40B4-BE49-F238E27FC236}">
                <a16:creationId xmlns:a16="http://schemas.microsoft.com/office/drawing/2014/main" id="{4FB1D037-7950-AB37-5BA1-E806026C024A}"/>
              </a:ext>
            </a:extLst>
          </p:cNvPr>
          <p:cNvSpPr txBox="1"/>
          <p:nvPr/>
        </p:nvSpPr>
        <p:spPr>
          <a:xfrm>
            <a:off x="3686185" y="5537650"/>
            <a:ext cx="2304417" cy="369332"/>
          </a:xfrm>
          <a:prstGeom prst="rect">
            <a:avLst/>
          </a:prstGeom>
          <a:noFill/>
        </p:spPr>
        <p:txBody>
          <a:bodyPr wrap="square" rtlCol="0">
            <a:spAutoFit/>
          </a:bodyPr>
          <a:lstStyle/>
          <a:p>
            <a:r>
              <a:rPr lang="en-US" dirty="0"/>
              <a:t>Terminal for IN/OUT</a:t>
            </a:r>
          </a:p>
        </p:txBody>
      </p:sp>
    </p:spTree>
    <p:extLst>
      <p:ext uri="{BB962C8B-B14F-4D97-AF65-F5344CB8AC3E}">
        <p14:creationId xmlns:p14="http://schemas.microsoft.com/office/powerpoint/2010/main" val="314237443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フッター プレースホルダー 3">
            <a:extLst>
              <a:ext uri="{FF2B5EF4-FFF2-40B4-BE49-F238E27FC236}">
                <a16:creationId xmlns:a16="http://schemas.microsoft.com/office/drawing/2014/main" id="{61450EA6-AE1E-4921-A165-4638507DD3EF}"/>
              </a:ext>
            </a:extLst>
          </p:cNvPr>
          <p:cNvSpPr>
            <a:spLocks noGrp="1"/>
          </p:cNvSpPr>
          <p:nvPr>
            <p:ph type="ftr" sz="quarter" idx="11"/>
          </p:nvPr>
        </p:nvSpPr>
        <p:spPr/>
        <p:txBody>
          <a:bodyPr/>
          <a:lstStyle/>
          <a:p>
            <a:r>
              <a:rPr kumimoji="1" lang="en-US" altLang="ja-JP" sz="1200" dirty="0"/>
              <a:t>Copyright© TOMAS TECH CORPORATION. All rights reserved.</a:t>
            </a:r>
            <a:endParaRPr kumimoji="1" lang="ja-JP" altLang="en-US" sz="1200" dirty="0"/>
          </a:p>
        </p:txBody>
      </p:sp>
      <p:sp>
        <p:nvSpPr>
          <p:cNvPr id="5" name="スライド番号プレースホルダー 4">
            <a:extLst>
              <a:ext uri="{FF2B5EF4-FFF2-40B4-BE49-F238E27FC236}">
                <a16:creationId xmlns:a16="http://schemas.microsoft.com/office/drawing/2014/main" id="{E0DA0276-1D5F-45EF-AC15-6FD7C20CAAAD}"/>
              </a:ext>
            </a:extLst>
          </p:cNvPr>
          <p:cNvSpPr>
            <a:spLocks noGrp="1"/>
          </p:cNvSpPr>
          <p:nvPr>
            <p:ph type="sldNum" sz="quarter" idx="12"/>
          </p:nvPr>
        </p:nvSpPr>
        <p:spPr/>
        <p:txBody>
          <a:bodyPr/>
          <a:lstStyle/>
          <a:p>
            <a:fld id="{99C34D28-DE79-4B28-8B5E-B753BBC87275}" type="slidenum">
              <a:rPr kumimoji="1" lang="ja-JP" altLang="en-US" smtClean="0"/>
              <a:t>25</a:t>
            </a:fld>
            <a:endParaRPr kumimoji="1" lang="ja-JP" altLang="en-US"/>
          </a:p>
        </p:txBody>
      </p:sp>
      <p:sp>
        <p:nvSpPr>
          <p:cNvPr id="18" name="タイトル 1">
            <a:extLst>
              <a:ext uri="{FF2B5EF4-FFF2-40B4-BE49-F238E27FC236}">
                <a16:creationId xmlns:a16="http://schemas.microsoft.com/office/drawing/2014/main" id="{21284F11-5BA2-4086-836C-5BC3D1DE8748}"/>
              </a:ext>
            </a:extLst>
          </p:cNvPr>
          <p:cNvSpPr txBox="1">
            <a:spLocks/>
          </p:cNvSpPr>
          <p:nvPr/>
        </p:nvSpPr>
        <p:spPr>
          <a:xfrm>
            <a:off x="0" y="78104"/>
            <a:ext cx="11822549" cy="666750"/>
          </a:xfrm>
          <a:prstGeom prst="rect">
            <a:avLst/>
          </a:prstGeom>
          <a:noFill/>
        </p:spPr>
        <p:txBody>
          <a:bodyPr vert="horz" lIns="91440" tIns="45720" rIns="91440" bIns="45720" rtlCol="0" anchor="b">
            <a:normAutofit/>
          </a:bodyPr>
          <a:lstStyle>
            <a:lvl1pPr algn="l" defTabSz="914400" rtl="0" eaLnBrk="1" latinLnBrk="0" hangingPunct="1">
              <a:lnSpc>
                <a:spcPct val="85000"/>
              </a:lnSpc>
              <a:spcBef>
                <a:spcPct val="0"/>
              </a:spcBef>
              <a:buNone/>
              <a:defRPr kumimoji="1" sz="4800" kern="1200" spc="-50" baseline="0">
                <a:solidFill>
                  <a:schemeClr val="tx1">
                    <a:lumMod val="75000"/>
                    <a:lumOff val="25000"/>
                  </a:schemeClr>
                </a:solidFill>
                <a:latin typeface="+mj-lt"/>
                <a:ea typeface="+mj-ea"/>
                <a:cs typeface="+mj-cs"/>
              </a:defRPr>
            </a:lvl1pPr>
          </a:lstStyle>
          <a:p>
            <a:r>
              <a:rPr lang="ja-JP" altLang="en-US" sz="3200" dirty="0">
                <a:solidFill>
                  <a:schemeClr val="tx1">
                    <a:lumMod val="75000"/>
                  </a:schemeClr>
                </a:solidFill>
              </a:rPr>
              <a:t>┃</a:t>
            </a:r>
            <a:r>
              <a:rPr lang="en-US" altLang="ja-JP" sz="3200" dirty="0">
                <a:solidFill>
                  <a:schemeClr val="tx1">
                    <a:lumMod val="75000"/>
                  </a:schemeClr>
                </a:solidFill>
              </a:rPr>
              <a:t>Master box</a:t>
            </a:r>
          </a:p>
        </p:txBody>
      </p:sp>
      <p:sp>
        <p:nvSpPr>
          <p:cNvPr id="3" name="Rectangle 2">
            <a:extLst>
              <a:ext uri="{FF2B5EF4-FFF2-40B4-BE49-F238E27FC236}">
                <a16:creationId xmlns:a16="http://schemas.microsoft.com/office/drawing/2014/main" id="{F4570386-EFA2-733C-4B67-0AA59B2117CD}"/>
              </a:ext>
            </a:extLst>
          </p:cNvPr>
          <p:cNvSpPr/>
          <p:nvPr/>
        </p:nvSpPr>
        <p:spPr>
          <a:xfrm>
            <a:off x="823253" y="1424627"/>
            <a:ext cx="3657600" cy="3657600"/>
          </a:xfrm>
          <a:prstGeom prst="rect">
            <a:avLst/>
          </a:prstGeom>
          <a:noFill/>
          <a:ln w="9525" cap="flat" cmpd="sng" algn="ctr">
            <a:solidFill>
              <a:schemeClr val="dk1"/>
            </a:solidFill>
            <a:prstDash val="solid"/>
            <a:round/>
            <a:headEnd type="none" w="med" len="med"/>
            <a:tailEnd type="none" w="med" len="med"/>
          </a:ln>
        </p:spPr>
        <p:style>
          <a:lnRef idx="0">
            <a:scrgbClr r="0" g="0" b="0"/>
          </a:lnRef>
          <a:fillRef idx="0">
            <a:scrgbClr r="0" g="0" b="0"/>
          </a:fillRef>
          <a:effectRef idx="0">
            <a:scrgbClr r="0" g="0" b="0"/>
          </a:effectRef>
          <a:fontRef idx="minor">
            <a:schemeClr val="dk1"/>
          </a:fontRef>
        </p:style>
        <p:txBody>
          <a:bodyPr rtlCol="0" anchor="ctr"/>
          <a:lstStyle/>
          <a:p>
            <a:pPr algn="ctr"/>
            <a:endParaRPr lang="en-US"/>
          </a:p>
        </p:txBody>
      </p:sp>
      <p:sp>
        <p:nvSpPr>
          <p:cNvPr id="6" name="TextBox 5">
            <a:extLst>
              <a:ext uri="{FF2B5EF4-FFF2-40B4-BE49-F238E27FC236}">
                <a16:creationId xmlns:a16="http://schemas.microsoft.com/office/drawing/2014/main" id="{EEC80C41-00DA-0293-6ABF-966B315AF8EA}"/>
              </a:ext>
            </a:extLst>
          </p:cNvPr>
          <p:cNvSpPr txBox="1"/>
          <p:nvPr/>
        </p:nvSpPr>
        <p:spPr>
          <a:xfrm>
            <a:off x="2303096" y="5168579"/>
            <a:ext cx="685380" cy="369332"/>
          </a:xfrm>
          <a:prstGeom prst="rect">
            <a:avLst/>
          </a:prstGeom>
          <a:noFill/>
        </p:spPr>
        <p:txBody>
          <a:bodyPr wrap="none" rtlCol="0">
            <a:spAutoFit/>
          </a:bodyPr>
          <a:lstStyle/>
          <a:p>
            <a:r>
              <a:rPr lang="en-US" dirty="0"/>
              <a:t>Front</a:t>
            </a:r>
          </a:p>
        </p:txBody>
      </p:sp>
      <p:sp>
        <p:nvSpPr>
          <p:cNvPr id="8" name="TextBox 7">
            <a:extLst>
              <a:ext uri="{FF2B5EF4-FFF2-40B4-BE49-F238E27FC236}">
                <a16:creationId xmlns:a16="http://schemas.microsoft.com/office/drawing/2014/main" id="{028C313B-B55B-48CC-252B-DA6662D35AF7}"/>
              </a:ext>
            </a:extLst>
          </p:cNvPr>
          <p:cNvSpPr txBox="1"/>
          <p:nvPr/>
        </p:nvSpPr>
        <p:spPr>
          <a:xfrm>
            <a:off x="5612023" y="5168579"/>
            <a:ext cx="580608" cy="369332"/>
          </a:xfrm>
          <a:prstGeom prst="rect">
            <a:avLst/>
          </a:prstGeom>
          <a:noFill/>
        </p:spPr>
        <p:txBody>
          <a:bodyPr wrap="none" rtlCol="0">
            <a:spAutoFit/>
          </a:bodyPr>
          <a:lstStyle/>
          <a:p>
            <a:r>
              <a:rPr lang="en-US" dirty="0"/>
              <a:t>Side</a:t>
            </a:r>
          </a:p>
        </p:txBody>
      </p:sp>
      <p:sp>
        <p:nvSpPr>
          <p:cNvPr id="16" name="Rectangle 15">
            <a:extLst>
              <a:ext uri="{FF2B5EF4-FFF2-40B4-BE49-F238E27FC236}">
                <a16:creationId xmlns:a16="http://schemas.microsoft.com/office/drawing/2014/main" id="{B255F32D-0C2A-0E0F-CABC-26533BFD4077}"/>
              </a:ext>
            </a:extLst>
          </p:cNvPr>
          <p:cNvSpPr/>
          <p:nvPr/>
        </p:nvSpPr>
        <p:spPr>
          <a:xfrm>
            <a:off x="4987927" y="1424626"/>
            <a:ext cx="1828800" cy="3657600"/>
          </a:xfrm>
          <a:prstGeom prst="rect">
            <a:avLst/>
          </a:prstGeom>
          <a:noFill/>
          <a:ln w="9525" cap="flat" cmpd="sng" algn="ctr">
            <a:solidFill>
              <a:schemeClr val="dk1"/>
            </a:solidFill>
            <a:prstDash val="solid"/>
            <a:round/>
            <a:headEnd type="none" w="med" len="med"/>
            <a:tailEnd type="none" w="med" len="med"/>
          </a:ln>
        </p:spPr>
        <p:style>
          <a:lnRef idx="0">
            <a:scrgbClr r="0" g="0" b="0"/>
          </a:lnRef>
          <a:fillRef idx="0">
            <a:scrgbClr r="0" g="0" b="0"/>
          </a:fillRef>
          <a:effectRef idx="0">
            <a:scrgbClr r="0" g="0" b="0"/>
          </a:effectRef>
          <a:fontRef idx="minor">
            <a:schemeClr val="dk1"/>
          </a:fontRef>
        </p:style>
        <p:txBody>
          <a:bodyPr rtlCol="0" anchor="ctr"/>
          <a:lstStyle/>
          <a:p>
            <a:pPr algn="ctr"/>
            <a:endParaRPr lang="en-US"/>
          </a:p>
        </p:txBody>
      </p:sp>
      <p:sp>
        <p:nvSpPr>
          <p:cNvPr id="17" name="Rectangle 16">
            <a:extLst>
              <a:ext uri="{FF2B5EF4-FFF2-40B4-BE49-F238E27FC236}">
                <a16:creationId xmlns:a16="http://schemas.microsoft.com/office/drawing/2014/main" id="{D57C30BD-9998-541E-5888-D6A42647DE47}"/>
              </a:ext>
            </a:extLst>
          </p:cNvPr>
          <p:cNvSpPr/>
          <p:nvPr/>
        </p:nvSpPr>
        <p:spPr>
          <a:xfrm>
            <a:off x="4993272" y="1832230"/>
            <a:ext cx="155356" cy="2794471"/>
          </a:xfrm>
          <a:prstGeom prst="rect">
            <a:avLst/>
          </a:prstGeom>
          <a:ln>
            <a:prstDash val="sysDot"/>
          </a:ln>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sp>
        <p:nvSpPr>
          <p:cNvPr id="19" name="Oval 18">
            <a:extLst>
              <a:ext uri="{FF2B5EF4-FFF2-40B4-BE49-F238E27FC236}">
                <a16:creationId xmlns:a16="http://schemas.microsoft.com/office/drawing/2014/main" id="{FBD7B9EA-E090-849C-3C43-90246385DDF1}"/>
              </a:ext>
            </a:extLst>
          </p:cNvPr>
          <p:cNvSpPr/>
          <p:nvPr/>
        </p:nvSpPr>
        <p:spPr>
          <a:xfrm>
            <a:off x="5102675" y="4761958"/>
            <a:ext cx="280987" cy="280987"/>
          </a:xfrm>
          <a:prstGeom prst="ellipse">
            <a:avLst/>
          </a:prstGeom>
          <a:noFill/>
          <a:ln w="9525" cap="flat" cmpd="sng" algn="ctr">
            <a:solidFill>
              <a:schemeClr val="dk1"/>
            </a:solidFill>
            <a:prstDash val="solid"/>
            <a:round/>
            <a:headEnd type="none" w="med" len="med"/>
            <a:tailEnd type="none" w="med" len="med"/>
          </a:ln>
        </p:spPr>
        <p:style>
          <a:lnRef idx="0">
            <a:scrgbClr r="0" g="0" b="0"/>
          </a:lnRef>
          <a:fillRef idx="0">
            <a:scrgbClr r="0" g="0" b="0"/>
          </a:fillRef>
          <a:effectRef idx="0">
            <a:scrgbClr r="0" g="0" b="0"/>
          </a:effectRef>
          <a:fontRef idx="minor">
            <a:schemeClr val="dk1"/>
          </a:fontRef>
        </p:style>
        <p:txBody>
          <a:bodyPr rtlCol="0" anchor="ctr"/>
          <a:lstStyle/>
          <a:p>
            <a:pPr algn="ctr"/>
            <a:endParaRPr lang="en-US" dirty="0"/>
          </a:p>
        </p:txBody>
      </p:sp>
      <p:sp>
        <p:nvSpPr>
          <p:cNvPr id="20" name="Rectangle 19">
            <a:extLst>
              <a:ext uri="{FF2B5EF4-FFF2-40B4-BE49-F238E27FC236}">
                <a16:creationId xmlns:a16="http://schemas.microsoft.com/office/drawing/2014/main" id="{8C4F143B-21D1-6229-B20A-353F737AB0C4}"/>
              </a:ext>
            </a:extLst>
          </p:cNvPr>
          <p:cNvSpPr/>
          <p:nvPr/>
        </p:nvSpPr>
        <p:spPr>
          <a:xfrm>
            <a:off x="6659307" y="1424626"/>
            <a:ext cx="155356" cy="175574"/>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sp>
        <p:nvSpPr>
          <p:cNvPr id="21" name="Rectangle 20">
            <a:extLst>
              <a:ext uri="{FF2B5EF4-FFF2-40B4-BE49-F238E27FC236}">
                <a16:creationId xmlns:a16="http://schemas.microsoft.com/office/drawing/2014/main" id="{9540B866-3735-DFA3-F1EE-AF13952FDBAD}"/>
              </a:ext>
            </a:extLst>
          </p:cNvPr>
          <p:cNvSpPr/>
          <p:nvPr/>
        </p:nvSpPr>
        <p:spPr>
          <a:xfrm>
            <a:off x="6659307" y="1600200"/>
            <a:ext cx="155356" cy="3306452"/>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sp>
        <p:nvSpPr>
          <p:cNvPr id="22" name="Rectangle 21">
            <a:extLst>
              <a:ext uri="{FF2B5EF4-FFF2-40B4-BE49-F238E27FC236}">
                <a16:creationId xmlns:a16="http://schemas.microsoft.com/office/drawing/2014/main" id="{16AFA9DC-9DD2-0D73-D6A4-37E43E14F45A}"/>
              </a:ext>
            </a:extLst>
          </p:cNvPr>
          <p:cNvSpPr/>
          <p:nvPr/>
        </p:nvSpPr>
        <p:spPr>
          <a:xfrm>
            <a:off x="6659307" y="4906652"/>
            <a:ext cx="155356" cy="175574"/>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sp>
        <p:nvSpPr>
          <p:cNvPr id="25" name="Rectangle 24">
            <a:extLst>
              <a:ext uri="{FF2B5EF4-FFF2-40B4-BE49-F238E27FC236}">
                <a16:creationId xmlns:a16="http://schemas.microsoft.com/office/drawing/2014/main" id="{95D60AFA-AE2D-1F5A-8119-B1D69EAE9EB3}"/>
              </a:ext>
            </a:extLst>
          </p:cNvPr>
          <p:cNvSpPr/>
          <p:nvPr/>
        </p:nvSpPr>
        <p:spPr>
          <a:xfrm>
            <a:off x="7554883" y="1429912"/>
            <a:ext cx="3657600" cy="3657600"/>
          </a:xfrm>
          <a:prstGeom prst="rect">
            <a:avLst/>
          </a:prstGeom>
          <a:noFill/>
          <a:ln w="9525" cap="flat" cmpd="sng" algn="ctr">
            <a:solidFill>
              <a:schemeClr val="dk1"/>
            </a:solidFill>
            <a:prstDash val="solid"/>
            <a:round/>
            <a:headEnd type="none" w="med" len="med"/>
            <a:tailEnd type="none" w="med" len="med"/>
          </a:ln>
        </p:spPr>
        <p:style>
          <a:lnRef idx="0">
            <a:scrgbClr r="0" g="0" b="0"/>
          </a:lnRef>
          <a:fillRef idx="0">
            <a:scrgbClr r="0" g="0" b="0"/>
          </a:fillRef>
          <a:effectRef idx="0">
            <a:scrgbClr r="0" g="0" b="0"/>
          </a:effectRef>
          <a:fontRef idx="minor">
            <a:schemeClr val="dk1"/>
          </a:fontRef>
        </p:style>
        <p:txBody>
          <a:bodyPr rtlCol="0" anchor="ctr"/>
          <a:lstStyle/>
          <a:p>
            <a:pPr algn="ctr"/>
            <a:endParaRPr lang="en-US" dirty="0"/>
          </a:p>
        </p:txBody>
      </p:sp>
      <p:sp>
        <p:nvSpPr>
          <p:cNvPr id="27" name="Rectangle 26">
            <a:extLst>
              <a:ext uri="{FF2B5EF4-FFF2-40B4-BE49-F238E27FC236}">
                <a16:creationId xmlns:a16="http://schemas.microsoft.com/office/drawing/2014/main" id="{0E7552F2-2E53-0870-BA14-345B68B423B6}"/>
              </a:ext>
            </a:extLst>
          </p:cNvPr>
          <p:cNvSpPr/>
          <p:nvPr/>
        </p:nvSpPr>
        <p:spPr>
          <a:xfrm>
            <a:off x="7739944" y="1591669"/>
            <a:ext cx="3284726" cy="3324378"/>
          </a:xfrm>
          <a:prstGeom prst="rect">
            <a:avLst/>
          </a:prstGeom>
          <a:noFill/>
          <a:ln w="9525" cap="flat" cmpd="sng" algn="ctr">
            <a:solidFill>
              <a:schemeClr val="dk1"/>
            </a:solidFill>
            <a:prstDash val="solid"/>
            <a:round/>
            <a:headEnd type="none" w="med" len="med"/>
            <a:tailEnd type="none" w="med" len="med"/>
          </a:ln>
        </p:spPr>
        <p:style>
          <a:lnRef idx="0">
            <a:scrgbClr r="0" g="0" b="0"/>
          </a:lnRef>
          <a:fillRef idx="0">
            <a:scrgbClr r="0" g="0" b="0"/>
          </a:fillRef>
          <a:effectRef idx="0">
            <a:scrgbClr r="0" g="0" b="0"/>
          </a:effectRef>
          <a:fontRef idx="minor">
            <a:schemeClr val="dk1"/>
          </a:fontRef>
        </p:style>
        <p:txBody>
          <a:bodyPr rtlCol="0" anchor="ctr"/>
          <a:lstStyle/>
          <a:p>
            <a:pPr algn="ctr"/>
            <a:endParaRPr lang="en-US"/>
          </a:p>
        </p:txBody>
      </p:sp>
      <p:sp>
        <p:nvSpPr>
          <p:cNvPr id="29" name="Rectangle 28">
            <a:extLst>
              <a:ext uri="{FF2B5EF4-FFF2-40B4-BE49-F238E27FC236}">
                <a16:creationId xmlns:a16="http://schemas.microsoft.com/office/drawing/2014/main" id="{E21D01EB-2B58-2A3C-2FA8-E871B788B463}"/>
              </a:ext>
            </a:extLst>
          </p:cNvPr>
          <p:cNvSpPr/>
          <p:nvPr/>
        </p:nvSpPr>
        <p:spPr>
          <a:xfrm>
            <a:off x="7900096" y="2106814"/>
            <a:ext cx="3004222" cy="297180"/>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sp>
        <p:nvSpPr>
          <p:cNvPr id="35" name="Rectangle 34">
            <a:extLst>
              <a:ext uri="{FF2B5EF4-FFF2-40B4-BE49-F238E27FC236}">
                <a16:creationId xmlns:a16="http://schemas.microsoft.com/office/drawing/2014/main" id="{16F1C95E-25FF-E634-1EC2-985B6F0BDCD9}"/>
              </a:ext>
            </a:extLst>
          </p:cNvPr>
          <p:cNvSpPr/>
          <p:nvPr/>
        </p:nvSpPr>
        <p:spPr>
          <a:xfrm>
            <a:off x="7987004" y="1832230"/>
            <a:ext cx="629046" cy="831869"/>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US" sz="1100" dirty="0"/>
              <a:t>ELCB</a:t>
            </a:r>
          </a:p>
        </p:txBody>
      </p:sp>
      <p:sp>
        <p:nvSpPr>
          <p:cNvPr id="43" name="Rectangle 42">
            <a:extLst>
              <a:ext uri="{FF2B5EF4-FFF2-40B4-BE49-F238E27FC236}">
                <a16:creationId xmlns:a16="http://schemas.microsoft.com/office/drawing/2014/main" id="{2A617F27-F41C-01D1-A70C-D71F438242E8}"/>
              </a:ext>
            </a:extLst>
          </p:cNvPr>
          <p:cNvSpPr/>
          <p:nvPr/>
        </p:nvSpPr>
        <p:spPr>
          <a:xfrm>
            <a:off x="8700983" y="1832230"/>
            <a:ext cx="162560" cy="831869"/>
          </a:xfrm>
          <a:prstGeom prst="rect">
            <a:avLst/>
          </a:prstGeom>
        </p:spPr>
        <p:style>
          <a:lnRef idx="2">
            <a:schemeClr val="dk1"/>
          </a:lnRef>
          <a:fillRef idx="1">
            <a:schemeClr val="lt1"/>
          </a:fillRef>
          <a:effectRef idx="0">
            <a:schemeClr val="dk1"/>
          </a:effectRef>
          <a:fontRef idx="minor">
            <a:schemeClr val="dk1"/>
          </a:fontRef>
        </p:style>
        <p:txBody>
          <a:bodyPr vert="vert270" rtlCol="0" anchor="ctr"/>
          <a:lstStyle/>
          <a:p>
            <a:pPr algn="ctr"/>
            <a:r>
              <a:rPr lang="en-US" sz="1050" dirty="0"/>
              <a:t>CP1</a:t>
            </a:r>
          </a:p>
        </p:txBody>
      </p:sp>
      <p:sp>
        <p:nvSpPr>
          <p:cNvPr id="48" name="Rectangle 47">
            <a:extLst>
              <a:ext uri="{FF2B5EF4-FFF2-40B4-BE49-F238E27FC236}">
                <a16:creationId xmlns:a16="http://schemas.microsoft.com/office/drawing/2014/main" id="{85B01F2E-468E-D16F-684E-5128EE117788}"/>
              </a:ext>
            </a:extLst>
          </p:cNvPr>
          <p:cNvSpPr/>
          <p:nvPr/>
        </p:nvSpPr>
        <p:spPr>
          <a:xfrm>
            <a:off x="8872151" y="1832230"/>
            <a:ext cx="162560" cy="831869"/>
          </a:xfrm>
          <a:prstGeom prst="rect">
            <a:avLst/>
          </a:prstGeom>
        </p:spPr>
        <p:style>
          <a:lnRef idx="2">
            <a:schemeClr val="dk1"/>
          </a:lnRef>
          <a:fillRef idx="1">
            <a:schemeClr val="lt1"/>
          </a:fillRef>
          <a:effectRef idx="0">
            <a:schemeClr val="dk1"/>
          </a:effectRef>
          <a:fontRef idx="minor">
            <a:schemeClr val="dk1"/>
          </a:fontRef>
        </p:style>
        <p:txBody>
          <a:bodyPr vert="vert270" rtlCol="0" anchor="ctr"/>
          <a:lstStyle/>
          <a:p>
            <a:pPr algn="ctr"/>
            <a:r>
              <a:rPr lang="en-US" sz="1100" dirty="0"/>
              <a:t>CP2</a:t>
            </a:r>
          </a:p>
        </p:txBody>
      </p:sp>
      <p:sp>
        <p:nvSpPr>
          <p:cNvPr id="60" name="Rectangle 59">
            <a:extLst>
              <a:ext uri="{FF2B5EF4-FFF2-40B4-BE49-F238E27FC236}">
                <a16:creationId xmlns:a16="http://schemas.microsoft.com/office/drawing/2014/main" id="{3C786ED4-B544-E78A-64E3-BDFA246034FB}"/>
              </a:ext>
            </a:extLst>
          </p:cNvPr>
          <p:cNvSpPr/>
          <p:nvPr/>
        </p:nvSpPr>
        <p:spPr>
          <a:xfrm>
            <a:off x="7907813" y="2087670"/>
            <a:ext cx="67223" cy="320987"/>
          </a:xfrm>
          <a:prstGeom prst="rect">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n-US" sz="1100" dirty="0"/>
          </a:p>
        </p:txBody>
      </p:sp>
      <p:sp>
        <p:nvSpPr>
          <p:cNvPr id="61" name="Rectangle 60">
            <a:extLst>
              <a:ext uri="{FF2B5EF4-FFF2-40B4-BE49-F238E27FC236}">
                <a16:creationId xmlns:a16="http://schemas.microsoft.com/office/drawing/2014/main" id="{AECD5D86-334E-E99B-FBCA-98C5471C5991}"/>
              </a:ext>
            </a:extLst>
          </p:cNvPr>
          <p:cNvSpPr/>
          <p:nvPr/>
        </p:nvSpPr>
        <p:spPr>
          <a:xfrm>
            <a:off x="8622531" y="2089573"/>
            <a:ext cx="67223" cy="320987"/>
          </a:xfrm>
          <a:prstGeom prst="rect">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n-US" sz="1100" dirty="0"/>
          </a:p>
        </p:txBody>
      </p:sp>
      <p:sp>
        <p:nvSpPr>
          <p:cNvPr id="62" name="Rectangle 61">
            <a:extLst>
              <a:ext uri="{FF2B5EF4-FFF2-40B4-BE49-F238E27FC236}">
                <a16:creationId xmlns:a16="http://schemas.microsoft.com/office/drawing/2014/main" id="{7ACE43B4-00D7-C738-4353-60641ECAC183}"/>
              </a:ext>
            </a:extLst>
          </p:cNvPr>
          <p:cNvSpPr/>
          <p:nvPr/>
        </p:nvSpPr>
        <p:spPr>
          <a:xfrm>
            <a:off x="9436876" y="1839110"/>
            <a:ext cx="511448" cy="831869"/>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US" sz="1100" dirty="0"/>
              <a:t>PLC</a:t>
            </a:r>
          </a:p>
        </p:txBody>
      </p:sp>
      <p:sp>
        <p:nvSpPr>
          <p:cNvPr id="63" name="Rectangle 62">
            <a:extLst>
              <a:ext uri="{FF2B5EF4-FFF2-40B4-BE49-F238E27FC236}">
                <a16:creationId xmlns:a16="http://schemas.microsoft.com/office/drawing/2014/main" id="{7E606A74-C734-9CC5-A779-046047C2F919}"/>
              </a:ext>
            </a:extLst>
          </p:cNvPr>
          <p:cNvSpPr/>
          <p:nvPr/>
        </p:nvSpPr>
        <p:spPr>
          <a:xfrm>
            <a:off x="9948324" y="1839110"/>
            <a:ext cx="461962" cy="831869"/>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US" sz="1100" dirty="0"/>
              <a:t>XLE</a:t>
            </a:r>
          </a:p>
        </p:txBody>
      </p:sp>
      <p:sp>
        <p:nvSpPr>
          <p:cNvPr id="64" name="Rectangle 63">
            <a:extLst>
              <a:ext uri="{FF2B5EF4-FFF2-40B4-BE49-F238E27FC236}">
                <a16:creationId xmlns:a16="http://schemas.microsoft.com/office/drawing/2014/main" id="{7A70E4BE-3528-6FF4-8360-CCAA7575B19F}"/>
              </a:ext>
            </a:extLst>
          </p:cNvPr>
          <p:cNvSpPr/>
          <p:nvPr/>
        </p:nvSpPr>
        <p:spPr>
          <a:xfrm>
            <a:off x="10416767" y="1839110"/>
            <a:ext cx="145919" cy="831869"/>
          </a:xfrm>
          <a:prstGeom prst="rect">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n-US" sz="1100" dirty="0"/>
          </a:p>
        </p:txBody>
      </p:sp>
      <p:sp>
        <p:nvSpPr>
          <p:cNvPr id="65" name="Rectangle 64">
            <a:extLst>
              <a:ext uri="{FF2B5EF4-FFF2-40B4-BE49-F238E27FC236}">
                <a16:creationId xmlns:a16="http://schemas.microsoft.com/office/drawing/2014/main" id="{1329BF68-9A99-FE2D-7377-EDE01E669561}"/>
              </a:ext>
            </a:extLst>
          </p:cNvPr>
          <p:cNvSpPr/>
          <p:nvPr/>
        </p:nvSpPr>
        <p:spPr>
          <a:xfrm>
            <a:off x="10569167" y="1839110"/>
            <a:ext cx="246900" cy="831869"/>
          </a:xfrm>
          <a:prstGeom prst="rect">
            <a:avLst/>
          </a:prstGeom>
        </p:spPr>
        <p:style>
          <a:lnRef idx="2">
            <a:schemeClr val="dk1"/>
          </a:lnRef>
          <a:fillRef idx="1">
            <a:schemeClr val="lt1"/>
          </a:fillRef>
          <a:effectRef idx="0">
            <a:schemeClr val="dk1"/>
          </a:effectRef>
          <a:fontRef idx="minor">
            <a:schemeClr val="dk1"/>
          </a:fontRef>
        </p:style>
        <p:txBody>
          <a:bodyPr vert="vert270" rtlCol="0" anchor="ctr"/>
          <a:lstStyle/>
          <a:p>
            <a:pPr algn="ctr"/>
            <a:r>
              <a:rPr lang="en-US" sz="1100" dirty="0"/>
              <a:t>XTD</a:t>
            </a:r>
          </a:p>
        </p:txBody>
      </p:sp>
      <p:sp>
        <p:nvSpPr>
          <p:cNvPr id="66" name="Rectangle 65">
            <a:extLst>
              <a:ext uri="{FF2B5EF4-FFF2-40B4-BE49-F238E27FC236}">
                <a16:creationId xmlns:a16="http://schemas.microsoft.com/office/drawing/2014/main" id="{80C5635A-D648-91CC-09CC-9D392B618739}"/>
              </a:ext>
            </a:extLst>
          </p:cNvPr>
          <p:cNvSpPr/>
          <p:nvPr/>
        </p:nvSpPr>
        <p:spPr>
          <a:xfrm>
            <a:off x="9124019" y="1839110"/>
            <a:ext cx="303210" cy="831869"/>
          </a:xfrm>
          <a:prstGeom prst="rect">
            <a:avLst/>
          </a:prstGeom>
        </p:spPr>
        <p:style>
          <a:lnRef idx="2">
            <a:schemeClr val="dk1"/>
          </a:lnRef>
          <a:fillRef idx="1">
            <a:schemeClr val="lt1"/>
          </a:fillRef>
          <a:effectRef idx="0">
            <a:schemeClr val="dk1"/>
          </a:effectRef>
          <a:fontRef idx="minor">
            <a:schemeClr val="dk1"/>
          </a:fontRef>
        </p:style>
        <p:txBody>
          <a:bodyPr vert="vert270" rtlCol="0" anchor="ctr"/>
          <a:lstStyle/>
          <a:p>
            <a:pPr algn="ctr"/>
            <a:r>
              <a:rPr lang="en-US" sz="1100" dirty="0"/>
              <a:t>UPS</a:t>
            </a:r>
          </a:p>
        </p:txBody>
      </p:sp>
      <p:sp>
        <p:nvSpPr>
          <p:cNvPr id="67" name="Rectangle 66">
            <a:extLst>
              <a:ext uri="{FF2B5EF4-FFF2-40B4-BE49-F238E27FC236}">
                <a16:creationId xmlns:a16="http://schemas.microsoft.com/office/drawing/2014/main" id="{64E7D372-8B71-B049-DDB4-856A377883F3}"/>
              </a:ext>
            </a:extLst>
          </p:cNvPr>
          <p:cNvSpPr/>
          <p:nvPr/>
        </p:nvSpPr>
        <p:spPr>
          <a:xfrm>
            <a:off x="10829305" y="2094550"/>
            <a:ext cx="67223" cy="320987"/>
          </a:xfrm>
          <a:prstGeom prst="rect">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n-US" sz="1100" dirty="0"/>
          </a:p>
        </p:txBody>
      </p:sp>
      <p:sp>
        <p:nvSpPr>
          <p:cNvPr id="68" name="Rectangle 67">
            <a:extLst>
              <a:ext uri="{FF2B5EF4-FFF2-40B4-BE49-F238E27FC236}">
                <a16:creationId xmlns:a16="http://schemas.microsoft.com/office/drawing/2014/main" id="{A805DAC9-6E18-263E-0934-59499940A6A6}"/>
              </a:ext>
            </a:extLst>
          </p:cNvPr>
          <p:cNvSpPr/>
          <p:nvPr/>
        </p:nvSpPr>
        <p:spPr>
          <a:xfrm>
            <a:off x="9046447" y="2094550"/>
            <a:ext cx="67223" cy="320987"/>
          </a:xfrm>
          <a:prstGeom prst="rect">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n-US" sz="1100" dirty="0"/>
          </a:p>
        </p:txBody>
      </p:sp>
      <p:sp>
        <p:nvSpPr>
          <p:cNvPr id="69" name="Rectangle 68">
            <a:extLst>
              <a:ext uri="{FF2B5EF4-FFF2-40B4-BE49-F238E27FC236}">
                <a16:creationId xmlns:a16="http://schemas.microsoft.com/office/drawing/2014/main" id="{41258103-D75C-13EB-7D0F-25FD014A2BCF}"/>
              </a:ext>
            </a:extLst>
          </p:cNvPr>
          <p:cNvSpPr/>
          <p:nvPr/>
        </p:nvSpPr>
        <p:spPr>
          <a:xfrm>
            <a:off x="7900096" y="3120558"/>
            <a:ext cx="3004222" cy="297180"/>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sp>
        <p:nvSpPr>
          <p:cNvPr id="70" name="Rectangle 69">
            <a:extLst>
              <a:ext uri="{FF2B5EF4-FFF2-40B4-BE49-F238E27FC236}">
                <a16:creationId xmlns:a16="http://schemas.microsoft.com/office/drawing/2014/main" id="{4849EB32-A2AD-31C7-78B2-749A78F0910F}"/>
              </a:ext>
            </a:extLst>
          </p:cNvPr>
          <p:cNvSpPr/>
          <p:nvPr/>
        </p:nvSpPr>
        <p:spPr>
          <a:xfrm>
            <a:off x="7907813" y="4084805"/>
            <a:ext cx="3004222" cy="297180"/>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grpSp>
        <p:nvGrpSpPr>
          <p:cNvPr id="71" name="Group 70">
            <a:extLst>
              <a:ext uri="{FF2B5EF4-FFF2-40B4-BE49-F238E27FC236}">
                <a16:creationId xmlns:a16="http://schemas.microsoft.com/office/drawing/2014/main" id="{E3DFF705-0242-5695-325F-4FF177C0DB32}"/>
              </a:ext>
            </a:extLst>
          </p:cNvPr>
          <p:cNvGrpSpPr/>
          <p:nvPr/>
        </p:nvGrpSpPr>
        <p:grpSpPr>
          <a:xfrm>
            <a:off x="7916024" y="4008765"/>
            <a:ext cx="963655" cy="441834"/>
            <a:chOff x="11293494" y="5341361"/>
            <a:chExt cx="963655" cy="441834"/>
          </a:xfrm>
        </p:grpSpPr>
        <p:sp>
          <p:nvSpPr>
            <p:cNvPr id="72" name="Rectangle 71">
              <a:extLst>
                <a:ext uri="{FF2B5EF4-FFF2-40B4-BE49-F238E27FC236}">
                  <a16:creationId xmlns:a16="http://schemas.microsoft.com/office/drawing/2014/main" id="{E33A10AF-EA9E-FC40-FF38-78BB21F45CE9}"/>
                </a:ext>
              </a:extLst>
            </p:cNvPr>
            <p:cNvSpPr/>
            <p:nvPr/>
          </p:nvSpPr>
          <p:spPr>
            <a:xfrm>
              <a:off x="11293494" y="5401785"/>
              <a:ext cx="67223" cy="320987"/>
            </a:xfrm>
            <a:prstGeom prst="rect">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n-US" sz="1100" dirty="0"/>
            </a:p>
          </p:txBody>
        </p:sp>
        <p:grpSp>
          <p:nvGrpSpPr>
            <p:cNvPr id="73" name="Group 72">
              <a:extLst>
                <a:ext uri="{FF2B5EF4-FFF2-40B4-BE49-F238E27FC236}">
                  <a16:creationId xmlns:a16="http://schemas.microsoft.com/office/drawing/2014/main" id="{DFE7D1F1-FAC1-B85A-C8B1-402FD7D27D04}"/>
                </a:ext>
              </a:extLst>
            </p:cNvPr>
            <p:cNvGrpSpPr/>
            <p:nvPr/>
          </p:nvGrpSpPr>
          <p:grpSpPr>
            <a:xfrm>
              <a:off x="11360717" y="5341361"/>
              <a:ext cx="824550" cy="441834"/>
              <a:chOff x="7395525" y="3941726"/>
              <a:chExt cx="1263231" cy="642937"/>
            </a:xfrm>
          </p:grpSpPr>
          <p:pic>
            <p:nvPicPr>
              <p:cNvPr id="75" name="Picture 4" descr="Solved: Terminal Strip as Common Rail - Autodesk Community - AutoCAD  Electrical">
                <a:extLst>
                  <a:ext uri="{FF2B5EF4-FFF2-40B4-BE49-F238E27FC236}">
                    <a16:creationId xmlns:a16="http://schemas.microsoft.com/office/drawing/2014/main" id="{2009D52B-4A61-5BFA-1F4F-FADA6961FBC5}"/>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49443" t="23241" r="37758" b="6422"/>
              <a:stretch/>
            </p:blipFill>
            <p:spPr bwMode="auto">
              <a:xfrm>
                <a:off x="7395525" y="3941726"/>
                <a:ext cx="160734" cy="642937"/>
              </a:xfrm>
              <a:prstGeom prst="rect">
                <a:avLst/>
              </a:prstGeom>
              <a:noFill/>
              <a:extLst>
                <a:ext uri="{909E8E84-426E-40DD-AFC4-6F175D3DCCD1}">
                  <a14:hiddenFill xmlns:a14="http://schemas.microsoft.com/office/drawing/2010/main">
                    <a:solidFill>
                      <a:srgbClr val="FFFFFF"/>
                    </a:solidFill>
                  </a14:hiddenFill>
                </a:ext>
              </a:extLst>
            </p:spPr>
          </p:pic>
          <p:pic>
            <p:nvPicPr>
              <p:cNvPr id="76" name="Picture 4" descr="Solved: Terminal Strip as Common Rail - Autodesk Community - AutoCAD  Electrical">
                <a:extLst>
                  <a:ext uri="{FF2B5EF4-FFF2-40B4-BE49-F238E27FC236}">
                    <a16:creationId xmlns:a16="http://schemas.microsoft.com/office/drawing/2014/main" id="{D1B5CC34-34D3-7E47-15C8-A4EBF0703C15}"/>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49443" t="23241" r="37758" b="6422"/>
              <a:stretch/>
            </p:blipFill>
            <p:spPr bwMode="auto">
              <a:xfrm>
                <a:off x="7554319" y="3941726"/>
                <a:ext cx="160734" cy="642937"/>
              </a:xfrm>
              <a:prstGeom prst="rect">
                <a:avLst/>
              </a:prstGeom>
              <a:noFill/>
              <a:extLst>
                <a:ext uri="{909E8E84-426E-40DD-AFC4-6F175D3DCCD1}">
                  <a14:hiddenFill xmlns:a14="http://schemas.microsoft.com/office/drawing/2010/main">
                    <a:solidFill>
                      <a:srgbClr val="FFFFFF"/>
                    </a:solidFill>
                  </a14:hiddenFill>
                </a:ext>
              </a:extLst>
            </p:spPr>
          </p:pic>
          <p:pic>
            <p:nvPicPr>
              <p:cNvPr id="77" name="Picture 4" descr="Solved: Terminal Strip as Common Rail - Autodesk Community - AutoCAD  Electrical">
                <a:extLst>
                  <a:ext uri="{FF2B5EF4-FFF2-40B4-BE49-F238E27FC236}">
                    <a16:creationId xmlns:a16="http://schemas.microsoft.com/office/drawing/2014/main" id="{86C0599B-18D8-AF6E-E0C6-2441B131BFCD}"/>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49443" t="23241" r="37758" b="6422"/>
              <a:stretch/>
            </p:blipFill>
            <p:spPr bwMode="auto">
              <a:xfrm>
                <a:off x="7710048" y="3941726"/>
                <a:ext cx="160734" cy="642937"/>
              </a:xfrm>
              <a:prstGeom prst="rect">
                <a:avLst/>
              </a:prstGeom>
              <a:noFill/>
              <a:extLst>
                <a:ext uri="{909E8E84-426E-40DD-AFC4-6F175D3DCCD1}">
                  <a14:hiddenFill xmlns:a14="http://schemas.microsoft.com/office/drawing/2010/main">
                    <a:solidFill>
                      <a:srgbClr val="FFFFFF"/>
                    </a:solidFill>
                  </a14:hiddenFill>
                </a:ext>
              </a:extLst>
            </p:spPr>
          </p:pic>
          <p:pic>
            <p:nvPicPr>
              <p:cNvPr id="78" name="Picture 4" descr="Solved: Terminal Strip as Common Rail - Autodesk Community - AutoCAD  Electrical">
                <a:extLst>
                  <a:ext uri="{FF2B5EF4-FFF2-40B4-BE49-F238E27FC236}">
                    <a16:creationId xmlns:a16="http://schemas.microsoft.com/office/drawing/2014/main" id="{06E62C57-599F-ABEB-73D8-3D5C03C33EC0}"/>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49443" t="23241" r="37758" b="6422"/>
              <a:stretch/>
            </p:blipFill>
            <p:spPr bwMode="auto">
              <a:xfrm>
                <a:off x="7868842" y="3941726"/>
                <a:ext cx="160734" cy="642937"/>
              </a:xfrm>
              <a:prstGeom prst="rect">
                <a:avLst/>
              </a:prstGeom>
              <a:noFill/>
              <a:extLst>
                <a:ext uri="{909E8E84-426E-40DD-AFC4-6F175D3DCCD1}">
                  <a14:hiddenFill xmlns:a14="http://schemas.microsoft.com/office/drawing/2010/main">
                    <a:solidFill>
                      <a:srgbClr val="FFFFFF"/>
                    </a:solidFill>
                  </a14:hiddenFill>
                </a:ext>
              </a:extLst>
            </p:spPr>
          </p:pic>
          <p:pic>
            <p:nvPicPr>
              <p:cNvPr id="79" name="Picture 4" descr="Solved: Terminal Strip as Common Rail - Autodesk Community - AutoCAD  Electrical">
                <a:extLst>
                  <a:ext uri="{FF2B5EF4-FFF2-40B4-BE49-F238E27FC236}">
                    <a16:creationId xmlns:a16="http://schemas.microsoft.com/office/drawing/2014/main" id="{C7174AB1-1115-B7F2-8E70-36ECC42DF9A6}"/>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49443" t="23241" r="37758" b="6422"/>
              <a:stretch/>
            </p:blipFill>
            <p:spPr bwMode="auto">
              <a:xfrm>
                <a:off x="8024705" y="3941726"/>
                <a:ext cx="160734" cy="642937"/>
              </a:xfrm>
              <a:prstGeom prst="rect">
                <a:avLst/>
              </a:prstGeom>
              <a:noFill/>
              <a:extLst>
                <a:ext uri="{909E8E84-426E-40DD-AFC4-6F175D3DCCD1}">
                  <a14:hiddenFill xmlns:a14="http://schemas.microsoft.com/office/drawing/2010/main">
                    <a:solidFill>
                      <a:srgbClr val="FFFFFF"/>
                    </a:solidFill>
                  </a14:hiddenFill>
                </a:ext>
              </a:extLst>
            </p:spPr>
          </p:pic>
          <p:pic>
            <p:nvPicPr>
              <p:cNvPr id="80" name="Picture 4" descr="Solved: Terminal Strip as Common Rail - Autodesk Community - AutoCAD  Electrical">
                <a:extLst>
                  <a:ext uri="{FF2B5EF4-FFF2-40B4-BE49-F238E27FC236}">
                    <a16:creationId xmlns:a16="http://schemas.microsoft.com/office/drawing/2014/main" id="{C892E696-D700-E63D-93A6-5A240D6209D0}"/>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49443" t="23241" r="37758" b="6422"/>
              <a:stretch/>
            </p:blipFill>
            <p:spPr bwMode="auto">
              <a:xfrm>
                <a:off x="8183499" y="3941726"/>
                <a:ext cx="160734" cy="642937"/>
              </a:xfrm>
              <a:prstGeom prst="rect">
                <a:avLst/>
              </a:prstGeom>
              <a:noFill/>
              <a:extLst>
                <a:ext uri="{909E8E84-426E-40DD-AFC4-6F175D3DCCD1}">
                  <a14:hiddenFill xmlns:a14="http://schemas.microsoft.com/office/drawing/2010/main">
                    <a:solidFill>
                      <a:srgbClr val="FFFFFF"/>
                    </a:solidFill>
                  </a14:hiddenFill>
                </a:ext>
              </a:extLst>
            </p:spPr>
          </p:pic>
          <p:pic>
            <p:nvPicPr>
              <p:cNvPr id="81" name="Picture 4" descr="Solved: Terminal Strip as Common Rail - Autodesk Community - AutoCAD  Electrical">
                <a:extLst>
                  <a:ext uri="{FF2B5EF4-FFF2-40B4-BE49-F238E27FC236}">
                    <a16:creationId xmlns:a16="http://schemas.microsoft.com/office/drawing/2014/main" id="{895A0819-3881-111F-B5B4-94E441FC45BF}"/>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49443" t="23241" r="37758" b="6422"/>
              <a:stretch/>
            </p:blipFill>
            <p:spPr bwMode="auto">
              <a:xfrm>
                <a:off x="8339228" y="3941726"/>
                <a:ext cx="160734" cy="642937"/>
              </a:xfrm>
              <a:prstGeom prst="rect">
                <a:avLst/>
              </a:prstGeom>
              <a:noFill/>
              <a:extLst>
                <a:ext uri="{909E8E84-426E-40DD-AFC4-6F175D3DCCD1}">
                  <a14:hiddenFill xmlns:a14="http://schemas.microsoft.com/office/drawing/2010/main">
                    <a:solidFill>
                      <a:srgbClr val="FFFFFF"/>
                    </a:solidFill>
                  </a14:hiddenFill>
                </a:ext>
              </a:extLst>
            </p:spPr>
          </p:pic>
          <p:pic>
            <p:nvPicPr>
              <p:cNvPr id="82" name="Picture 4" descr="Solved: Terminal Strip as Common Rail - Autodesk Community - AutoCAD  Electrical">
                <a:extLst>
                  <a:ext uri="{FF2B5EF4-FFF2-40B4-BE49-F238E27FC236}">
                    <a16:creationId xmlns:a16="http://schemas.microsoft.com/office/drawing/2014/main" id="{DBD8D317-2D13-5D23-B980-5EA88284C5A4}"/>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49443" t="23241" r="37758" b="6422"/>
              <a:stretch/>
            </p:blipFill>
            <p:spPr bwMode="auto">
              <a:xfrm>
                <a:off x="8498022" y="3941726"/>
                <a:ext cx="160734" cy="642937"/>
              </a:xfrm>
              <a:prstGeom prst="rect">
                <a:avLst/>
              </a:prstGeom>
              <a:noFill/>
              <a:extLst>
                <a:ext uri="{909E8E84-426E-40DD-AFC4-6F175D3DCCD1}">
                  <a14:hiddenFill xmlns:a14="http://schemas.microsoft.com/office/drawing/2010/main">
                    <a:solidFill>
                      <a:srgbClr val="FFFFFF"/>
                    </a:solidFill>
                  </a14:hiddenFill>
                </a:ext>
              </a:extLst>
            </p:spPr>
          </p:pic>
        </p:grpSp>
        <p:sp>
          <p:nvSpPr>
            <p:cNvPr id="74" name="Rectangle 73">
              <a:extLst>
                <a:ext uri="{FF2B5EF4-FFF2-40B4-BE49-F238E27FC236}">
                  <a16:creationId xmlns:a16="http://schemas.microsoft.com/office/drawing/2014/main" id="{BDADD7A4-41C0-0B78-0F3B-E0E7DEB055C0}"/>
                </a:ext>
              </a:extLst>
            </p:cNvPr>
            <p:cNvSpPr/>
            <p:nvPr/>
          </p:nvSpPr>
          <p:spPr>
            <a:xfrm>
              <a:off x="12189926" y="5401785"/>
              <a:ext cx="67223" cy="320987"/>
            </a:xfrm>
            <a:prstGeom prst="rect">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n-US" sz="1100" dirty="0"/>
            </a:p>
          </p:txBody>
        </p:sp>
      </p:grpSp>
      <p:pic>
        <p:nvPicPr>
          <p:cNvPr id="83" name="Picture 82">
            <a:extLst>
              <a:ext uri="{FF2B5EF4-FFF2-40B4-BE49-F238E27FC236}">
                <a16:creationId xmlns:a16="http://schemas.microsoft.com/office/drawing/2014/main" id="{BB9CD85C-ECB7-785D-9D0A-B4C678108261}"/>
              </a:ext>
            </a:extLst>
          </p:cNvPr>
          <p:cNvPicPr>
            <a:picLocks noChangeAspect="1"/>
          </p:cNvPicPr>
          <p:nvPr/>
        </p:nvPicPr>
        <p:blipFill>
          <a:blip r:embed="rId3"/>
          <a:stretch>
            <a:fillRect/>
          </a:stretch>
        </p:blipFill>
        <p:spPr>
          <a:xfrm rot="5400000">
            <a:off x="8825687" y="4119621"/>
            <a:ext cx="811442" cy="230074"/>
          </a:xfrm>
          <a:prstGeom prst="rect">
            <a:avLst/>
          </a:prstGeom>
        </p:spPr>
      </p:pic>
      <p:sp>
        <p:nvSpPr>
          <p:cNvPr id="84" name="TextBox 83">
            <a:extLst>
              <a:ext uri="{FF2B5EF4-FFF2-40B4-BE49-F238E27FC236}">
                <a16:creationId xmlns:a16="http://schemas.microsoft.com/office/drawing/2014/main" id="{5E272A3E-DB09-E24B-AE8C-917555370639}"/>
              </a:ext>
            </a:extLst>
          </p:cNvPr>
          <p:cNvSpPr txBox="1"/>
          <p:nvPr/>
        </p:nvSpPr>
        <p:spPr>
          <a:xfrm>
            <a:off x="9148357" y="5167759"/>
            <a:ext cx="797013" cy="369332"/>
          </a:xfrm>
          <a:prstGeom prst="rect">
            <a:avLst/>
          </a:prstGeom>
          <a:noFill/>
        </p:spPr>
        <p:txBody>
          <a:bodyPr wrap="none" rtlCol="0">
            <a:spAutoFit/>
          </a:bodyPr>
          <a:lstStyle/>
          <a:p>
            <a:r>
              <a:rPr lang="en-US" dirty="0"/>
              <a:t>In side</a:t>
            </a:r>
          </a:p>
        </p:txBody>
      </p:sp>
      <p:sp>
        <p:nvSpPr>
          <p:cNvPr id="85" name="Oval 84">
            <a:extLst>
              <a:ext uri="{FF2B5EF4-FFF2-40B4-BE49-F238E27FC236}">
                <a16:creationId xmlns:a16="http://schemas.microsoft.com/office/drawing/2014/main" id="{14CE76BB-6265-05AD-ECD9-72580D6E81D1}"/>
              </a:ext>
            </a:extLst>
          </p:cNvPr>
          <p:cNvSpPr/>
          <p:nvPr/>
        </p:nvSpPr>
        <p:spPr>
          <a:xfrm>
            <a:off x="2505292" y="1800352"/>
            <a:ext cx="280987" cy="280987"/>
          </a:xfrm>
          <a:prstGeom prst="ellipse">
            <a:avLst/>
          </a:prstGeom>
          <a:noFill/>
          <a:ln w="9525" cap="flat" cmpd="sng" algn="ctr">
            <a:solidFill>
              <a:schemeClr val="dk1"/>
            </a:solidFill>
            <a:prstDash val="solid"/>
            <a:round/>
            <a:headEnd type="none" w="med" len="med"/>
            <a:tailEnd type="none" w="med" len="med"/>
          </a:ln>
        </p:spPr>
        <p:style>
          <a:lnRef idx="0">
            <a:scrgbClr r="0" g="0" b="0"/>
          </a:lnRef>
          <a:fillRef idx="0">
            <a:scrgbClr r="0" g="0" b="0"/>
          </a:fillRef>
          <a:effectRef idx="0">
            <a:scrgbClr r="0" g="0" b="0"/>
          </a:effectRef>
          <a:fontRef idx="minor">
            <a:schemeClr val="dk1"/>
          </a:fontRef>
        </p:style>
        <p:txBody>
          <a:bodyPr rtlCol="0" anchor="ctr"/>
          <a:lstStyle/>
          <a:p>
            <a:pPr algn="ctr"/>
            <a:endParaRPr lang="en-US" dirty="0"/>
          </a:p>
        </p:txBody>
      </p:sp>
      <p:sp>
        <p:nvSpPr>
          <p:cNvPr id="87" name="Rectangle 86">
            <a:extLst>
              <a:ext uri="{FF2B5EF4-FFF2-40B4-BE49-F238E27FC236}">
                <a16:creationId xmlns:a16="http://schemas.microsoft.com/office/drawing/2014/main" id="{1B0EA9B1-A065-D3ED-E333-13A3FD92E6F8}"/>
              </a:ext>
            </a:extLst>
          </p:cNvPr>
          <p:cNvSpPr/>
          <p:nvPr/>
        </p:nvSpPr>
        <p:spPr>
          <a:xfrm>
            <a:off x="2188585" y="2142748"/>
            <a:ext cx="914400" cy="205099"/>
          </a:xfrm>
          <a:prstGeom prst="rect">
            <a:avLst/>
          </a:prstGeom>
          <a:noFill/>
          <a:ln w="3175">
            <a:solidFill>
              <a:schemeClr val="tx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sz="1000" dirty="0">
                <a:solidFill>
                  <a:schemeClr val="tx1"/>
                </a:solidFill>
              </a:rPr>
              <a:t>Power on</a:t>
            </a:r>
          </a:p>
        </p:txBody>
      </p:sp>
    </p:spTree>
    <p:extLst>
      <p:ext uri="{BB962C8B-B14F-4D97-AF65-F5344CB8AC3E}">
        <p14:creationId xmlns:p14="http://schemas.microsoft.com/office/powerpoint/2010/main" val="19450259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フッター プレースホルダー 3">
            <a:extLst>
              <a:ext uri="{FF2B5EF4-FFF2-40B4-BE49-F238E27FC236}">
                <a16:creationId xmlns:a16="http://schemas.microsoft.com/office/drawing/2014/main" id="{61450EA6-AE1E-4921-A165-4638507DD3EF}"/>
              </a:ext>
            </a:extLst>
          </p:cNvPr>
          <p:cNvSpPr>
            <a:spLocks noGrp="1"/>
          </p:cNvSpPr>
          <p:nvPr>
            <p:ph type="ftr" sz="quarter" idx="11"/>
          </p:nvPr>
        </p:nvSpPr>
        <p:spPr/>
        <p:txBody>
          <a:bodyPr/>
          <a:lstStyle/>
          <a:p>
            <a:r>
              <a:rPr kumimoji="1" lang="en-US" altLang="ja-JP" sz="1200" dirty="0"/>
              <a:t>Copyright© TOMAS TECH CORPORATION. All rights reserved.</a:t>
            </a:r>
            <a:endParaRPr kumimoji="1" lang="ja-JP" altLang="en-US" sz="1200" dirty="0"/>
          </a:p>
        </p:txBody>
      </p:sp>
      <p:sp>
        <p:nvSpPr>
          <p:cNvPr id="5" name="スライド番号プレースホルダー 4">
            <a:extLst>
              <a:ext uri="{FF2B5EF4-FFF2-40B4-BE49-F238E27FC236}">
                <a16:creationId xmlns:a16="http://schemas.microsoft.com/office/drawing/2014/main" id="{E0DA0276-1D5F-45EF-AC15-6FD7C20CAAAD}"/>
              </a:ext>
            </a:extLst>
          </p:cNvPr>
          <p:cNvSpPr>
            <a:spLocks noGrp="1"/>
          </p:cNvSpPr>
          <p:nvPr>
            <p:ph type="sldNum" sz="quarter" idx="12"/>
          </p:nvPr>
        </p:nvSpPr>
        <p:spPr/>
        <p:txBody>
          <a:bodyPr/>
          <a:lstStyle/>
          <a:p>
            <a:fld id="{99C34D28-DE79-4B28-8B5E-B753BBC87275}" type="slidenum">
              <a:rPr kumimoji="1" lang="ja-JP" altLang="en-US" smtClean="0"/>
              <a:t>26</a:t>
            </a:fld>
            <a:endParaRPr kumimoji="1" lang="ja-JP" altLang="en-US"/>
          </a:p>
        </p:txBody>
      </p:sp>
      <p:sp>
        <p:nvSpPr>
          <p:cNvPr id="18" name="タイトル 1">
            <a:extLst>
              <a:ext uri="{FF2B5EF4-FFF2-40B4-BE49-F238E27FC236}">
                <a16:creationId xmlns:a16="http://schemas.microsoft.com/office/drawing/2014/main" id="{21284F11-5BA2-4086-836C-5BC3D1DE8748}"/>
              </a:ext>
            </a:extLst>
          </p:cNvPr>
          <p:cNvSpPr txBox="1">
            <a:spLocks/>
          </p:cNvSpPr>
          <p:nvPr/>
        </p:nvSpPr>
        <p:spPr>
          <a:xfrm>
            <a:off x="0" y="78104"/>
            <a:ext cx="11822549" cy="666750"/>
          </a:xfrm>
          <a:prstGeom prst="rect">
            <a:avLst/>
          </a:prstGeom>
          <a:noFill/>
        </p:spPr>
        <p:txBody>
          <a:bodyPr vert="horz" lIns="91440" tIns="45720" rIns="91440" bIns="45720" rtlCol="0" anchor="b">
            <a:normAutofit/>
          </a:bodyPr>
          <a:lstStyle>
            <a:lvl1pPr algn="l" defTabSz="914400" rtl="0" eaLnBrk="1" latinLnBrk="0" hangingPunct="1">
              <a:lnSpc>
                <a:spcPct val="85000"/>
              </a:lnSpc>
              <a:spcBef>
                <a:spcPct val="0"/>
              </a:spcBef>
              <a:buNone/>
              <a:defRPr kumimoji="1" sz="4800" kern="1200" spc="-50" baseline="0">
                <a:solidFill>
                  <a:schemeClr val="tx1">
                    <a:lumMod val="75000"/>
                    <a:lumOff val="25000"/>
                  </a:schemeClr>
                </a:solidFill>
                <a:latin typeface="+mj-lt"/>
                <a:ea typeface="+mj-ea"/>
                <a:cs typeface="+mj-cs"/>
              </a:defRPr>
            </a:lvl1pPr>
          </a:lstStyle>
          <a:p>
            <a:r>
              <a:rPr lang="ja-JP" altLang="en-US" sz="3200" dirty="0">
                <a:solidFill>
                  <a:schemeClr val="tx1">
                    <a:lumMod val="75000"/>
                  </a:schemeClr>
                </a:solidFill>
              </a:rPr>
              <a:t>┃</a:t>
            </a:r>
            <a:r>
              <a:rPr lang="en-US" altLang="ja-JP" sz="3200" dirty="0">
                <a:solidFill>
                  <a:schemeClr val="tx1">
                    <a:lumMod val="75000"/>
                  </a:schemeClr>
                </a:solidFill>
              </a:rPr>
              <a:t>Addition panel input data final line</a:t>
            </a:r>
          </a:p>
        </p:txBody>
      </p:sp>
      <p:pic>
        <p:nvPicPr>
          <p:cNvPr id="11" name="Picture 10">
            <a:extLst>
              <a:ext uri="{FF2B5EF4-FFF2-40B4-BE49-F238E27FC236}">
                <a16:creationId xmlns:a16="http://schemas.microsoft.com/office/drawing/2014/main" id="{4E4DFA4F-8F64-274A-049D-4AA42007D4BF}"/>
              </a:ext>
            </a:extLst>
          </p:cNvPr>
          <p:cNvPicPr>
            <a:picLocks noChangeAspect="1"/>
          </p:cNvPicPr>
          <p:nvPr/>
        </p:nvPicPr>
        <p:blipFill>
          <a:blip r:embed="rId2"/>
          <a:stretch>
            <a:fillRect/>
          </a:stretch>
        </p:blipFill>
        <p:spPr>
          <a:xfrm>
            <a:off x="1609725" y="876300"/>
            <a:ext cx="8972550" cy="5105400"/>
          </a:xfrm>
          <a:prstGeom prst="rect">
            <a:avLst/>
          </a:prstGeom>
        </p:spPr>
      </p:pic>
    </p:spTree>
    <p:extLst>
      <p:ext uri="{BB962C8B-B14F-4D97-AF65-F5344CB8AC3E}">
        <p14:creationId xmlns:p14="http://schemas.microsoft.com/office/powerpoint/2010/main" val="324204937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フッター プレースホルダー 3">
            <a:extLst>
              <a:ext uri="{FF2B5EF4-FFF2-40B4-BE49-F238E27FC236}">
                <a16:creationId xmlns:a16="http://schemas.microsoft.com/office/drawing/2014/main" id="{61450EA6-AE1E-4921-A165-4638507DD3EF}"/>
              </a:ext>
            </a:extLst>
          </p:cNvPr>
          <p:cNvSpPr>
            <a:spLocks noGrp="1"/>
          </p:cNvSpPr>
          <p:nvPr>
            <p:ph type="ftr" sz="quarter" idx="11"/>
          </p:nvPr>
        </p:nvSpPr>
        <p:spPr/>
        <p:txBody>
          <a:bodyPr/>
          <a:lstStyle/>
          <a:p>
            <a:r>
              <a:rPr kumimoji="1" lang="en-US" altLang="ja-JP" sz="1200" dirty="0"/>
              <a:t>Copyright© TOMAS TECH CORPORATION. All rights reserved.</a:t>
            </a:r>
            <a:endParaRPr kumimoji="1" lang="ja-JP" altLang="en-US" sz="1200" dirty="0"/>
          </a:p>
        </p:txBody>
      </p:sp>
      <p:sp>
        <p:nvSpPr>
          <p:cNvPr id="5" name="スライド番号プレースホルダー 4">
            <a:extLst>
              <a:ext uri="{FF2B5EF4-FFF2-40B4-BE49-F238E27FC236}">
                <a16:creationId xmlns:a16="http://schemas.microsoft.com/office/drawing/2014/main" id="{E0DA0276-1D5F-45EF-AC15-6FD7C20CAAAD}"/>
              </a:ext>
            </a:extLst>
          </p:cNvPr>
          <p:cNvSpPr>
            <a:spLocks noGrp="1"/>
          </p:cNvSpPr>
          <p:nvPr>
            <p:ph type="sldNum" sz="quarter" idx="12"/>
          </p:nvPr>
        </p:nvSpPr>
        <p:spPr/>
        <p:txBody>
          <a:bodyPr/>
          <a:lstStyle/>
          <a:p>
            <a:fld id="{99C34D28-DE79-4B28-8B5E-B753BBC87275}" type="slidenum">
              <a:rPr kumimoji="1" lang="ja-JP" altLang="en-US" smtClean="0"/>
              <a:t>27</a:t>
            </a:fld>
            <a:endParaRPr kumimoji="1" lang="ja-JP" altLang="en-US"/>
          </a:p>
        </p:txBody>
      </p:sp>
      <p:sp>
        <p:nvSpPr>
          <p:cNvPr id="18" name="タイトル 1">
            <a:extLst>
              <a:ext uri="{FF2B5EF4-FFF2-40B4-BE49-F238E27FC236}">
                <a16:creationId xmlns:a16="http://schemas.microsoft.com/office/drawing/2014/main" id="{21284F11-5BA2-4086-836C-5BC3D1DE8748}"/>
              </a:ext>
            </a:extLst>
          </p:cNvPr>
          <p:cNvSpPr txBox="1">
            <a:spLocks/>
          </p:cNvSpPr>
          <p:nvPr/>
        </p:nvSpPr>
        <p:spPr>
          <a:xfrm>
            <a:off x="0" y="78104"/>
            <a:ext cx="11822549" cy="666750"/>
          </a:xfrm>
          <a:prstGeom prst="rect">
            <a:avLst/>
          </a:prstGeom>
          <a:noFill/>
        </p:spPr>
        <p:txBody>
          <a:bodyPr vert="horz" lIns="91440" tIns="45720" rIns="91440" bIns="45720" rtlCol="0" anchor="b">
            <a:normAutofit/>
          </a:bodyPr>
          <a:lstStyle>
            <a:lvl1pPr algn="l" defTabSz="914400" rtl="0" eaLnBrk="1" latinLnBrk="0" hangingPunct="1">
              <a:lnSpc>
                <a:spcPct val="85000"/>
              </a:lnSpc>
              <a:spcBef>
                <a:spcPct val="0"/>
              </a:spcBef>
              <a:buNone/>
              <a:defRPr kumimoji="1" sz="4800" kern="1200" spc="-50" baseline="0">
                <a:solidFill>
                  <a:schemeClr val="tx1">
                    <a:lumMod val="75000"/>
                    <a:lumOff val="25000"/>
                  </a:schemeClr>
                </a:solidFill>
                <a:latin typeface="+mj-lt"/>
                <a:ea typeface="+mj-ea"/>
                <a:cs typeface="+mj-cs"/>
              </a:defRPr>
            </a:lvl1pPr>
          </a:lstStyle>
          <a:p>
            <a:r>
              <a:rPr lang="ja-JP" altLang="en-US" sz="3200" dirty="0">
                <a:solidFill>
                  <a:schemeClr val="tx1">
                    <a:lumMod val="75000"/>
                  </a:schemeClr>
                </a:solidFill>
              </a:rPr>
              <a:t>┃</a:t>
            </a:r>
            <a:r>
              <a:rPr lang="en-US" altLang="ja-JP" sz="3200" dirty="0">
                <a:solidFill>
                  <a:schemeClr val="tx1">
                    <a:lumMod val="75000"/>
                  </a:schemeClr>
                </a:solidFill>
              </a:rPr>
              <a:t>TV Display 43 inch</a:t>
            </a:r>
          </a:p>
        </p:txBody>
      </p:sp>
      <p:pic>
        <p:nvPicPr>
          <p:cNvPr id="3" name="図 2">
            <a:extLst>
              <a:ext uri="{FF2B5EF4-FFF2-40B4-BE49-F238E27FC236}">
                <a16:creationId xmlns:a16="http://schemas.microsoft.com/office/drawing/2014/main" id="{217CBC9D-658B-EBCD-8D6B-FC04785F4904}"/>
              </a:ext>
            </a:extLst>
          </p:cNvPr>
          <p:cNvPicPr>
            <a:picLocks noChangeAspect="1"/>
          </p:cNvPicPr>
          <p:nvPr/>
        </p:nvPicPr>
        <p:blipFill>
          <a:blip r:embed="rId2"/>
          <a:stretch>
            <a:fillRect/>
          </a:stretch>
        </p:blipFill>
        <p:spPr>
          <a:xfrm>
            <a:off x="682093" y="1046790"/>
            <a:ext cx="4374259" cy="3726503"/>
          </a:xfrm>
          <a:prstGeom prst="rect">
            <a:avLst/>
          </a:prstGeom>
        </p:spPr>
      </p:pic>
      <p:pic>
        <p:nvPicPr>
          <p:cNvPr id="7" name="図 6">
            <a:extLst>
              <a:ext uri="{FF2B5EF4-FFF2-40B4-BE49-F238E27FC236}">
                <a16:creationId xmlns:a16="http://schemas.microsoft.com/office/drawing/2014/main" id="{E040FA84-E0F3-92F7-19DD-A2B0F0EC139B}"/>
              </a:ext>
            </a:extLst>
          </p:cNvPr>
          <p:cNvPicPr>
            <a:picLocks noChangeAspect="1"/>
          </p:cNvPicPr>
          <p:nvPr/>
        </p:nvPicPr>
        <p:blipFill>
          <a:blip r:embed="rId3"/>
          <a:stretch>
            <a:fillRect/>
          </a:stretch>
        </p:blipFill>
        <p:spPr>
          <a:xfrm>
            <a:off x="5146437" y="1046790"/>
            <a:ext cx="6066046" cy="4442845"/>
          </a:xfrm>
          <a:prstGeom prst="rect">
            <a:avLst/>
          </a:prstGeom>
        </p:spPr>
      </p:pic>
      <p:pic>
        <p:nvPicPr>
          <p:cNvPr id="9" name="図 8">
            <a:extLst>
              <a:ext uri="{FF2B5EF4-FFF2-40B4-BE49-F238E27FC236}">
                <a16:creationId xmlns:a16="http://schemas.microsoft.com/office/drawing/2014/main" id="{A1FB2F48-8BB2-C856-C1D1-62C45392FCEA}"/>
              </a:ext>
            </a:extLst>
          </p:cNvPr>
          <p:cNvPicPr>
            <a:picLocks noChangeAspect="1"/>
          </p:cNvPicPr>
          <p:nvPr/>
        </p:nvPicPr>
        <p:blipFill>
          <a:blip r:embed="rId4"/>
          <a:stretch>
            <a:fillRect/>
          </a:stretch>
        </p:blipFill>
        <p:spPr>
          <a:xfrm>
            <a:off x="10537253" y="3683473"/>
            <a:ext cx="1350459" cy="2039814"/>
          </a:xfrm>
          <a:prstGeom prst="rect">
            <a:avLst/>
          </a:prstGeom>
        </p:spPr>
      </p:pic>
    </p:spTree>
    <p:extLst>
      <p:ext uri="{BB962C8B-B14F-4D97-AF65-F5344CB8AC3E}">
        <p14:creationId xmlns:p14="http://schemas.microsoft.com/office/powerpoint/2010/main" val="197996112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フッター プレースホルダー 3">
            <a:extLst>
              <a:ext uri="{FF2B5EF4-FFF2-40B4-BE49-F238E27FC236}">
                <a16:creationId xmlns:a16="http://schemas.microsoft.com/office/drawing/2014/main" id="{61450EA6-AE1E-4921-A165-4638507DD3EF}"/>
              </a:ext>
            </a:extLst>
          </p:cNvPr>
          <p:cNvSpPr>
            <a:spLocks noGrp="1"/>
          </p:cNvSpPr>
          <p:nvPr>
            <p:ph type="ftr" sz="quarter" idx="11"/>
          </p:nvPr>
        </p:nvSpPr>
        <p:spPr/>
        <p:txBody>
          <a:bodyPr/>
          <a:lstStyle/>
          <a:p>
            <a:r>
              <a:rPr kumimoji="1" lang="en-US" altLang="ja-JP" sz="1200" dirty="0"/>
              <a:t>Copyright© TOMAS TECH CORPORATION. All rights reserved.</a:t>
            </a:r>
            <a:endParaRPr kumimoji="1" lang="ja-JP" altLang="en-US" sz="1200" dirty="0"/>
          </a:p>
        </p:txBody>
      </p:sp>
      <p:sp>
        <p:nvSpPr>
          <p:cNvPr id="5" name="スライド番号プレースホルダー 4">
            <a:extLst>
              <a:ext uri="{FF2B5EF4-FFF2-40B4-BE49-F238E27FC236}">
                <a16:creationId xmlns:a16="http://schemas.microsoft.com/office/drawing/2014/main" id="{E0DA0276-1D5F-45EF-AC15-6FD7C20CAAAD}"/>
              </a:ext>
            </a:extLst>
          </p:cNvPr>
          <p:cNvSpPr>
            <a:spLocks noGrp="1"/>
          </p:cNvSpPr>
          <p:nvPr>
            <p:ph type="sldNum" sz="quarter" idx="12"/>
          </p:nvPr>
        </p:nvSpPr>
        <p:spPr/>
        <p:txBody>
          <a:bodyPr/>
          <a:lstStyle/>
          <a:p>
            <a:fld id="{99C34D28-DE79-4B28-8B5E-B753BBC87275}" type="slidenum">
              <a:rPr kumimoji="1" lang="ja-JP" altLang="en-US" smtClean="0"/>
              <a:t>3</a:t>
            </a:fld>
            <a:endParaRPr kumimoji="1" lang="ja-JP" altLang="en-US"/>
          </a:p>
        </p:txBody>
      </p:sp>
      <p:sp>
        <p:nvSpPr>
          <p:cNvPr id="2" name="タイトル 1">
            <a:extLst>
              <a:ext uri="{FF2B5EF4-FFF2-40B4-BE49-F238E27FC236}">
                <a16:creationId xmlns:a16="http://schemas.microsoft.com/office/drawing/2014/main" id="{0609C884-38E9-D672-8B1E-B3EE65A25B93}"/>
              </a:ext>
            </a:extLst>
          </p:cNvPr>
          <p:cNvSpPr txBox="1">
            <a:spLocks/>
          </p:cNvSpPr>
          <p:nvPr/>
        </p:nvSpPr>
        <p:spPr>
          <a:xfrm>
            <a:off x="3020" y="78104"/>
            <a:ext cx="12188979" cy="666750"/>
          </a:xfrm>
          <a:prstGeom prst="rect">
            <a:avLst/>
          </a:prstGeom>
          <a:noFill/>
        </p:spPr>
        <p:txBody>
          <a:bodyPr vert="horz" lIns="91440" tIns="45720" rIns="91440" bIns="45720" rtlCol="0" anchor="b">
            <a:normAutofit/>
          </a:bodyPr>
          <a:lstStyle>
            <a:lvl1pPr algn="l" defTabSz="914400" rtl="0" eaLnBrk="1" latinLnBrk="0" hangingPunct="1">
              <a:lnSpc>
                <a:spcPct val="85000"/>
              </a:lnSpc>
              <a:spcBef>
                <a:spcPct val="0"/>
              </a:spcBef>
              <a:buNone/>
              <a:defRPr kumimoji="1" sz="4800" kern="1200" spc="-50" baseline="0">
                <a:solidFill>
                  <a:schemeClr val="tx1">
                    <a:lumMod val="75000"/>
                    <a:lumOff val="25000"/>
                  </a:schemeClr>
                </a:solidFill>
                <a:latin typeface="+mj-lt"/>
                <a:ea typeface="+mj-ea"/>
                <a:cs typeface="+mj-cs"/>
              </a:defRPr>
            </a:lvl1pPr>
          </a:lstStyle>
          <a:p>
            <a:r>
              <a:rPr lang="ja-JP" altLang="en-US" sz="3200" dirty="0">
                <a:solidFill>
                  <a:schemeClr val="tx1">
                    <a:lumMod val="75000"/>
                  </a:schemeClr>
                </a:solidFill>
              </a:rPr>
              <a:t>┃稼働管理システムとは</a:t>
            </a:r>
          </a:p>
        </p:txBody>
      </p:sp>
      <p:sp>
        <p:nvSpPr>
          <p:cNvPr id="7" name="正方形/長方形 6">
            <a:extLst>
              <a:ext uri="{FF2B5EF4-FFF2-40B4-BE49-F238E27FC236}">
                <a16:creationId xmlns:a16="http://schemas.microsoft.com/office/drawing/2014/main" id="{C89067AF-B2BD-CB79-AC53-0444DAD82FFA}"/>
              </a:ext>
            </a:extLst>
          </p:cNvPr>
          <p:cNvSpPr/>
          <p:nvPr/>
        </p:nvSpPr>
        <p:spPr>
          <a:xfrm>
            <a:off x="293568" y="837841"/>
            <a:ext cx="11898432" cy="104820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1600" dirty="0">
                <a:solidFill>
                  <a:schemeClr val="tx1"/>
                </a:solidFill>
              </a:rPr>
              <a:t>パッケージシステム </a:t>
            </a:r>
            <a:r>
              <a:rPr kumimoji="1" lang="en-US" altLang="ja-JP" sz="1600" dirty="0">
                <a:solidFill>
                  <a:schemeClr val="tx1"/>
                </a:solidFill>
              </a:rPr>
              <a:t>PEGASUS</a:t>
            </a:r>
            <a:r>
              <a:rPr kumimoji="1" lang="ja-JP" altLang="en-US" sz="1600" dirty="0">
                <a:solidFill>
                  <a:schemeClr val="tx1"/>
                </a:solidFill>
              </a:rPr>
              <a:t>のモジュールの一つです。現場の情報をデータとして収集をすることで、</a:t>
            </a:r>
            <a:r>
              <a:rPr kumimoji="1" lang="ja-JP" altLang="en-US" sz="1600" b="1" dirty="0">
                <a:solidFill>
                  <a:schemeClr val="accent4"/>
                </a:solidFill>
              </a:rPr>
              <a:t>設備の稼働情報、異常</a:t>
            </a:r>
            <a:r>
              <a:rPr kumimoji="1" lang="en-US" altLang="ja-JP" sz="1600" b="1" dirty="0">
                <a:solidFill>
                  <a:schemeClr val="accent4"/>
                </a:solidFill>
              </a:rPr>
              <a:t>ALARM</a:t>
            </a:r>
            <a:r>
              <a:rPr kumimoji="1" lang="ja-JP" altLang="en-US" sz="1600" b="1" dirty="0">
                <a:solidFill>
                  <a:schemeClr val="accent4"/>
                </a:solidFill>
              </a:rPr>
              <a:t>や、測定数値などトレーサビリティデータの収集をすることが可能</a:t>
            </a:r>
            <a:r>
              <a:rPr kumimoji="1" lang="ja-JP" altLang="en-US" sz="1600" dirty="0">
                <a:solidFill>
                  <a:schemeClr val="tx1"/>
                </a:solidFill>
              </a:rPr>
              <a:t>です。稼働管理以外にも、各種測定器を取り付けることで、設備の振動数、温湿度管理、切削油水管理、消費電力管理と様々な情報を管理することができます。</a:t>
            </a:r>
          </a:p>
          <a:p>
            <a:r>
              <a:rPr kumimoji="1" lang="en-US" altLang="ja-JP" sz="1600" dirty="0">
                <a:solidFill>
                  <a:schemeClr val="tx1"/>
                </a:solidFill>
              </a:rPr>
              <a:t>PEGASUS</a:t>
            </a:r>
            <a:r>
              <a:rPr kumimoji="1" lang="ja-JP" altLang="en-US" sz="1600" dirty="0">
                <a:solidFill>
                  <a:schemeClr val="tx1"/>
                </a:solidFill>
              </a:rPr>
              <a:t>稼働管理システムは、</a:t>
            </a:r>
            <a:r>
              <a:rPr kumimoji="1" lang="ja-JP" altLang="en-US" sz="1600" b="1" dirty="0">
                <a:solidFill>
                  <a:schemeClr val="accent4"/>
                </a:solidFill>
              </a:rPr>
              <a:t>現場の状況を見える化して、「ブラックボックス」を可視化</a:t>
            </a:r>
            <a:r>
              <a:rPr kumimoji="1" lang="ja-JP" altLang="en-US" sz="1600" dirty="0">
                <a:solidFill>
                  <a:schemeClr val="tx1"/>
                </a:solidFill>
              </a:rPr>
              <a:t>します。</a:t>
            </a:r>
          </a:p>
        </p:txBody>
      </p:sp>
      <p:pic>
        <p:nvPicPr>
          <p:cNvPr id="8" name="図 7">
            <a:extLst>
              <a:ext uri="{FF2B5EF4-FFF2-40B4-BE49-F238E27FC236}">
                <a16:creationId xmlns:a16="http://schemas.microsoft.com/office/drawing/2014/main" id="{37229D49-D471-BA83-C62D-6B853A8C2246}"/>
              </a:ext>
            </a:extLst>
          </p:cNvPr>
          <p:cNvPicPr>
            <a:picLocks noChangeAspect="1"/>
          </p:cNvPicPr>
          <p:nvPr/>
        </p:nvPicPr>
        <p:blipFill rotWithShape="1">
          <a:blip r:embed="rId2">
            <a:extLst>
              <a:ext uri="{28A0092B-C50C-407E-A947-70E740481C1C}">
                <a14:useLocalDpi xmlns:a14="http://schemas.microsoft.com/office/drawing/2010/main" val="0"/>
              </a:ext>
            </a:extLst>
          </a:blip>
          <a:srcRect t="23079" b="12131"/>
          <a:stretch/>
        </p:blipFill>
        <p:spPr>
          <a:xfrm>
            <a:off x="994937" y="1715566"/>
            <a:ext cx="10057007" cy="4654237"/>
          </a:xfrm>
          <a:prstGeom prst="rect">
            <a:avLst/>
          </a:prstGeom>
        </p:spPr>
      </p:pic>
    </p:spTree>
    <p:extLst>
      <p:ext uri="{BB962C8B-B14F-4D97-AF65-F5344CB8AC3E}">
        <p14:creationId xmlns:p14="http://schemas.microsoft.com/office/powerpoint/2010/main" val="166126005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 name="正方形/長方形 115">
            <a:extLst>
              <a:ext uri="{FF2B5EF4-FFF2-40B4-BE49-F238E27FC236}">
                <a16:creationId xmlns:a16="http://schemas.microsoft.com/office/drawing/2014/main" id="{4D295E05-C8B0-E995-3E92-A2629601BA3A}"/>
              </a:ext>
            </a:extLst>
          </p:cNvPr>
          <p:cNvSpPr/>
          <p:nvPr/>
        </p:nvSpPr>
        <p:spPr>
          <a:xfrm>
            <a:off x="6958858" y="2359216"/>
            <a:ext cx="4554961" cy="1833029"/>
          </a:xfrm>
          <a:prstGeom prst="rect">
            <a:avLst/>
          </a:prstGeom>
          <a:noFill/>
          <a:ln w="3175">
            <a:solidFill>
              <a:schemeClr val="tx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900" dirty="0">
              <a:solidFill>
                <a:schemeClr val="bg1"/>
              </a:solidFill>
            </a:endParaRPr>
          </a:p>
        </p:txBody>
      </p:sp>
      <p:sp>
        <p:nvSpPr>
          <p:cNvPr id="38" name="矢印: 折線 37">
            <a:extLst>
              <a:ext uri="{FF2B5EF4-FFF2-40B4-BE49-F238E27FC236}">
                <a16:creationId xmlns:a16="http://schemas.microsoft.com/office/drawing/2014/main" id="{3BAAB9A7-2324-4EFE-9B09-4F59866F7F80}"/>
              </a:ext>
            </a:extLst>
          </p:cNvPr>
          <p:cNvSpPr/>
          <p:nvPr/>
        </p:nvSpPr>
        <p:spPr>
          <a:xfrm>
            <a:off x="5255435" y="2404565"/>
            <a:ext cx="1676422" cy="3594219"/>
          </a:xfrm>
          <a:prstGeom prst="bentArrow">
            <a:avLst>
              <a:gd name="adj1" fmla="val 15651"/>
              <a:gd name="adj2" fmla="val 14575"/>
              <a:gd name="adj3" fmla="val 15704"/>
              <a:gd name="adj4" fmla="val 52464"/>
            </a:avLst>
          </a:prstGeom>
          <a:solidFill>
            <a:schemeClr val="accent2">
              <a:lumMod val="20000"/>
              <a:lumOff val="80000"/>
            </a:schemeClr>
          </a:solidFill>
          <a:ln w="3175">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900" dirty="0">
              <a:solidFill>
                <a:schemeClr val="bg1"/>
              </a:solidFill>
            </a:endParaRPr>
          </a:p>
        </p:txBody>
      </p:sp>
      <p:sp>
        <p:nvSpPr>
          <p:cNvPr id="4" name="フッター プレースホルダー 3">
            <a:extLst>
              <a:ext uri="{FF2B5EF4-FFF2-40B4-BE49-F238E27FC236}">
                <a16:creationId xmlns:a16="http://schemas.microsoft.com/office/drawing/2014/main" id="{61450EA6-AE1E-4921-A165-4638507DD3EF}"/>
              </a:ext>
            </a:extLst>
          </p:cNvPr>
          <p:cNvSpPr>
            <a:spLocks noGrp="1"/>
          </p:cNvSpPr>
          <p:nvPr>
            <p:ph type="ftr" sz="quarter" idx="11"/>
          </p:nvPr>
        </p:nvSpPr>
        <p:spPr/>
        <p:txBody>
          <a:bodyPr/>
          <a:lstStyle/>
          <a:p>
            <a:r>
              <a:rPr kumimoji="1" lang="en-US" altLang="ja-JP" sz="1200" dirty="0"/>
              <a:t>Copyright© TOMAS TECH CORPORATION. All rights reserved.</a:t>
            </a:r>
            <a:endParaRPr kumimoji="1" lang="ja-JP" altLang="en-US" sz="1200" dirty="0"/>
          </a:p>
        </p:txBody>
      </p:sp>
      <p:sp>
        <p:nvSpPr>
          <p:cNvPr id="5" name="スライド番号プレースホルダー 4">
            <a:extLst>
              <a:ext uri="{FF2B5EF4-FFF2-40B4-BE49-F238E27FC236}">
                <a16:creationId xmlns:a16="http://schemas.microsoft.com/office/drawing/2014/main" id="{E0DA0276-1D5F-45EF-AC15-6FD7C20CAAAD}"/>
              </a:ext>
            </a:extLst>
          </p:cNvPr>
          <p:cNvSpPr>
            <a:spLocks noGrp="1"/>
          </p:cNvSpPr>
          <p:nvPr>
            <p:ph type="sldNum" sz="quarter" idx="12"/>
          </p:nvPr>
        </p:nvSpPr>
        <p:spPr/>
        <p:txBody>
          <a:bodyPr/>
          <a:lstStyle/>
          <a:p>
            <a:fld id="{99C34D28-DE79-4B28-8B5E-B753BBC87275}" type="slidenum">
              <a:rPr kumimoji="1" lang="ja-JP" altLang="en-US" smtClean="0"/>
              <a:t>4</a:t>
            </a:fld>
            <a:endParaRPr kumimoji="1" lang="ja-JP" altLang="en-US"/>
          </a:p>
        </p:txBody>
      </p:sp>
      <p:sp>
        <p:nvSpPr>
          <p:cNvPr id="18" name="タイトル 1">
            <a:extLst>
              <a:ext uri="{FF2B5EF4-FFF2-40B4-BE49-F238E27FC236}">
                <a16:creationId xmlns:a16="http://schemas.microsoft.com/office/drawing/2014/main" id="{21284F11-5BA2-4086-836C-5BC3D1DE8748}"/>
              </a:ext>
            </a:extLst>
          </p:cNvPr>
          <p:cNvSpPr txBox="1">
            <a:spLocks/>
          </p:cNvSpPr>
          <p:nvPr/>
        </p:nvSpPr>
        <p:spPr>
          <a:xfrm>
            <a:off x="3020" y="78104"/>
            <a:ext cx="12188979" cy="666750"/>
          </a:xfrm>
          <a:prstGeom prst="rect">
            <a:avLst/>
          </a:prstGeom>
          <a:noFill/>
        </p:spPr>
        <p:txBody>
          <a:bodyPr vert="horz" lIns="91440" tIns="45720" rIns="91440" bIns="45720" rtlCol="0" anchor="b">
            <a:normAutofit/>
          </a:bodyPr>
          <a:lstStyle>
            <a:lvl1pPr algn="l" defTabSz="914400" rtl="0" eaLnBrk="1" latinLnBrk="0" hangingPunct="1">
              <a:lnSpc>
                <a:spcPct val="85000"/>
              </a:lnSpc>
              <a:spcBef>
                <a:spcPct val="0"/>
              </a:spcBef>
              <a:buNone/>
              <a:defRPr kumimoji="1" sz="4800" kern="1200" spc="-50" baseline="0">
                <a:solidFill>
                  <a:schemeClr val="tx1">
                    <a:lumMod val="75000"/>
                    <a:lumOff val="25000"/>
                  </a:schemeClr>
                </a:solidFill>
                <a:latin typeface="+mj-lt"/>
                <a:ea typeface="+mj-ea"/>
                <a:cs typeface="+mj-cs"/>
              </a:defRPr>
            </a:lvl1pPr>
          </a:lstStyle>
          <a:p>
            <a:r>
              <a:rPr lang="ja-JP" altLang="en-US" sz="3200" dirty="0">
                <a:solidFill>
                  <a:schemeClr val="tx1">
                    <a:lumMod val="75000"/>
                  </a:schemeClr>
                </a:solidFill>
              </a:rPr>
              <a:t>┃稼働管理システム構成図</a:t>
            </a:r>
          </a:p>
        </p:txBody>
      </p:sp>
      <p:sp>
        <p:nvSpPr>
          <p:cNvPr id="28" name="正方形/長方形 27">
            <a:extLst>
              <a:ext uri="{FF2B5EF4-FFF2-40B4-BE49-F238E27FC236}">
                <a16:creationId xmlns:a16="http://schemas.microsoft.com/office/drawing/2014/main" id="{A1042871-4022-4E6F-B2AF-C42863C50459}"/>
              </a:ext>
            </a:extLst>
          </p:cNvPr>
          <p:cNvSpPr/>
          <p:nvPr/>
        </p:nvSpPr>
        <p:spPr>
          <a:xfrm>
            <a:off x="293568" y="837842"/>
            <a:ext cx="11898432" cy="74298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1600" dirty="0">
                <a:solidFill>
                  <a:schemeClr val="tx1"/>
                </a:solidFill>
              </a:rPr>
              <a:t>稼働管理システムは、現在の様々な情報を収集することが可能です。またオンプレミス、クラウドの両方に対応しているため、</a:t>
            </a:r>
            <a:r>
              <a:rPr kumimoji="1" lang="en-US" altLang="ja-JP" sz="1600" dirty="0">
                <a:solidFill>
                  <a:schemeClr val="tx1"/>
                </a:solidFill>
              </a:rPr>
              <a:t>PC</a:t>
            </a:r>
            <a:r>
              <a:rPr kumimoji="1" lang="ja-JP" altLang="en-US" sz="1600" dirty="0">
                <a:solidFill>
                  <a:schemeClr val="tx1"/>
                </a:solidFill>
              </a:rPr>
              <a:t>、スマートフォン、タブレットのデバイスにより、工場内外からデータへのアクセスを可能とします。</a:t>
            </a:r>
            <a:endParaRPr kumimoji="1" lang="en-US" altLang="ja-JP" sz="1600" dirty="0">
              <a:solidFill>
                <a:schemeClr val="tx1"/>
              </a:solidFill>
            </a:endParaRPr>
          </a:p>
        </p:txBody>
      </p:sp>
      <p:sp>
        <p:nvSpPr>
          <p:cNvPr id="7" name="正方形/長方形 6">
            <a:extLst>
              <a:ext uri="{FF2B5EF4-FFF2-40B4-BE49-F238E27FC236}">
                <a16:creationId xmlns:a16="http://schemas.microsoft.com/office/drawing/2014/main" id="{59DD198D-A932-460E-AE46-CC102F2768F3}"/>
              </a:ext>
            </a:extLst>
          </p:cNvPr>
          <p:cNvSpPr/>
          <p:nvPr/>
        </p:nvSpPr>
        <p:spPr>
          <a:xfrm>
            <a:off x="547777" y="1673816"/>
            <a:ext cx="4822804" cy="4463513"/>
          </a:xfrm>
          <a:prstGeom prst="rect">
            <a:avLst/>
          </a:prstGeom>
          <a:noFill/>
          <a:ln w="3175">
            <a:solidFill>
              <a:schemeClr val="accent2"/>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900" dirty="0">
              <a:solidFill>
                <a:schemeClr val="bg1"/>
              </a:solidFill>
            </a:endParaRPr>
          </a:p>
        </p:txBody>
      </p:sp>
      <p:sp>
        <p:nvSpPr>
          <p:cNvPr id="8" name="四角形: 角を丸くする 7">
            <a:extLst>
              <a:ext uri="{FF2B5EF4-FFF2-40B4-BE49-F238E27FC236}">
                <a16:creationId xmlns:a16="http://schemas.microsoft.com/office/drawing/2014/main" id="{017F8DE6-D5F9-4107-A4C5-30B7430678EC}"/>
              </a:ext>
            </a:extLst>
          </p:cNvPr>
          <p:cNvSpPr/>
          <p:nvPr/>
        </p:nvSpPr>
        <p:spPr>
          <a:xfrm>
            <a:off x="1451969" y="1755439"/>
            <a:ext cx="3014420" cy="302217"/>
          </a:xfrm>
          <a:prstGeom prst="roundRect">
            <a:avLst/>
          </a:prstGeom>
          <a:noFill/>
          <a:ln w="3175">
            <a:solidFill>
              <a:schemeClr val="accent2"/>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200" dirty="0">
                <a:solidFill>
                  <a:schemeClr val="tx1"/>
                </a:solidFill>
              </a:rPr>
              <a:t>生産現場</a:t>
            </a:r>
          </a:p>
        </p:txBody>
      </p:sp>
      <p:sp>
        <p:nvSpPr>
          <p:cNvPr id="36" name="正方形/長方形 35">
            <a:extLst>
              <a:ext uri="{FF2B5EF4-FFF2-40B4-BE49-F238E27FC236}">
                <a16:creationId xmlns:a16="http://schemas.microsoft.com/office/drawing/2014/main" id="{2EF16CA2-D098-4753-8AAC-9CE126968DB1}"/>
              </a:ext>
            </a:extLst>
          </p:cNvPr>
          <p:cNvSpPr/>
          <p:nvPr/>
        </p:nvSpPr>
        <p:spPr>
          <a:xfrm>
            <a:off x="5481330" y="2097756"/>
            <a:ext cx="854922" cy="448131"/>
          </a:xfrm>
          <a:prstGeom prst="rect">
            <a:avLst/>
          </a:prstGeom>
          <a:solidFill>
            <a:schemeClr val="accent4">
              <a:lumMod val="40000"/>
              <a:lumOff val="60000"/>
            </a:schemeClr>
          </a:solidFill>
          <a:ln w="3175">
            <a:solidFill>
              <a:schemeClr val="tx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800" dirty="0">
                <a:solidFill>
                  <a:schemeClr val="tx1"/>
                </a:solidFill>
              </a:rPr>
              <a:t>Operation data</a:t>
            </a:r>
          </a:p>
        </p:txBody>
      </p:sp>
      <p:pic>
        <p:nvPicPr>
          <p:cNvPr id="51" name="図 50">
            <a:extLst>
              <a:ext uri="{FF2B5EF4-FFF2-40B4-BE49-F238E27FC236}">
                <a16:creationId xmlns:a16="http://schemas.microsoft.com/office/drawing/2014/main" id="{0F56AF3E-AA2C-453C-B2CC-5AC18EEE9272}"/>
              </a:ext>
            </a:extLst>
          </p:cNvPr>
          <p:cNvPicPr>
            <a:picLocks noChangeAspect="1"/>
          </p:cNvPicPr>
          <p:nvPr/>
        </p:nvPicPr>
        <p:blipFill rotWithShape="1">
          <a:blip r:embed="rId2"/>
          <a:srcRect l="10943" t="5816" r="27007" b="17325"/>
          <a:stretch/>
        </p:blipFill>
        <p:spPr>
          <a:xfrm>
            <a:off x="8518999" y="2571860"/>
            <a:ext cx="1395011" cy="434463"/>
          </a:xfrm>
          <a:prstGeom prst="rect">
            <a:avLst/>
          </a:prstGeom>
        </p:spPr>
      </p:pic>
      <p:pic>
        <p:nvPicPr>
          <p:cNvPr id="54" name="図 53">
            <a:extLst>
              <a:ext uri="{FF2B5EF4-FFF2-40B4-BE49-F238E27FC236}">
                <a16:creationId xmlns:a16="http://schemas.microsoft.com/office/drawing/2014/main" id="{9A7E4B7F-9B62-9C39-E486-E35B2BF9B2CB}"/>
              </a:ext>
            </a:extLst>
          </p:cNvPr>
          <p:cNvPicPr>
            <a:picLocks noChangeAspect="1"/>
          </p:cNvPicPr>
          <p:nvPr/>
        </p:nvPicPr>
        <p:blipFill>
          <a:blip r:embed="rId3"/>
          <a:stretch>
            <a:fillRect/>
          </a:stretch>
        </p:blipFill>
        <p:spPr>
          <a:xfrm>
            <a:off x="3162658" y="3822464"/>
            <a:ext cx="606132" cy="580726"/>
          </a:xfrm>
          <a:prstGeom prst="rect">
            <a:avLst/>
          </a:prstGeom>
        </p:spPr>
      </p:pic>
      <p:pic>
        <p:nvPicPr>
          <p:cNvPr id="59" name="図 58">
            <a:extLst>
              <a:ext uri="{FF2B5EF4-FFF2-40B4-BE49-F238E27FC236}">
                <a16:creationId xmlns:a16="http://schemas.microsoft.com/office/drawing/2014/main" id="{D68FAAD8-0DEE-5345-F72D-97A3C4A9684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038586" y="3777387"/>
            <a:ext cx="728880" cy="546660"/>
          </a:xfrm>
          <a:prstGeom prst="rect">
            <a:avLst/>
          </a:prstGeom>
        </p:spPr>
      </p:pic>
      <p:pic>
        <p:nvPicPr>
          <p:cNvPr id="60" name="図 59">
            <a:extLst>
              <a:ext uri="{FF2B5EF4-FFF2-40B4-BE49-F238E27FC236}">
                <a16:creationId xmlns:a16="http://schemas.microsoft.com/office/drawing/2014/main" id="{3158BB3B-5E18-5C4D-5B5E-C5CBD24A3B5C}"/>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333680" y="3701647"/>
            <a:ext cx="754767" cy="754767"/>
          </a:xfrm>
          <a:prstGeom prst="rect">
            <a:avLst/>
          </a:prstGeom>
        </p:spPr>
      </p:pic>
      <p:pic>
        <p:nvPicPr>
          <p:cNvPr id="9" name="図 8">
            <a:extLst>
              <a:ext uri="{FF2B5EF4-FFF2-40B4-BE49-F238E27FC236}">
                <a16:creationId xmlns:a16="http://schemas.microsoft.com/office/drawing/2014/main" id="{6992B664-814D-9579-CD05-0DE9B3B9FF6F}"/>
              </a:ext>
            </a:extLst>
          </p:cNvPr>
          <p:cNvPicPr>
            <a:picLocks noChangeAspect="1"/>
          </p:cNvPicPr>
          <p:nvPr/>
        </p:nvPicPr>
        <p:blipFill>
          <a:blip r:embed="rId6"/>
          <a:stretch>
            <a:fillRect/>
          </a:stretch>
        </p:blipFill>
        <p:spPr>
          <a:xfrm>
            <a:off x="2355165" y="3839381"/>
            <a:ext cx="442248" cy="533088"/>
          </a:xfrm>
          <a:prstGeom prst="rect">
            <a:avLst/>
          </a:prstGeom>
        </p:spPr>
      </p:pic>
      <p:pic>
        <p:nvPicPr>
          <p:cNvPr id="67" name="図 66">
            <a:extLst>
              <a:ext uri="{FF2B5EF4-FFF2-40B4-BE49-F238E27FC236}">
                <a16:creationId xmlns:a16="http://schemas.microsoft.com/office/drawing/2014/main" id="{DCCA8EB4-D789-5391-4700-75632A8AA3FE}"/>
              </a:ext>
            </a:extLst>
          </p:cNvPr>
          <p:cNvPicPr>
            <a:picLocks noChangeAspect="1"/>
          </p:cNvPicPr>
          <p:nvPr/>
        </p:nvPicPr>
        <p:blipFill>
          <a:blip r:embed="rId7"/>
          <a:stretch>
            <a:fillRect/>
          </a:stretch>
        </p:blipFill>
        <p:spPr>
          <a:xfrm>
            <a:off x="2783000" y="5167174"/>
            <a:ext cx="502889" cy="612611"/>
          </a:xfrm>
          <a:prstGeom prst="rect">
            <a:avLst/>
          </a:prstGeom>
        </p:spPr>
      </p:pic>
      <p:pic>
        <p:nvPicPr>
          <p:cNvPr id="68" name="図 67">
            <a:extLst>
              <a:ext uri="{FF2B5EF4-FFF2-40B4-BE49-F238E27FC236}">
                <a16:creationId xmlns:a16="http://schemas.microsoft.com/office/drawing/2014/main" id="{9471525D-885E-F74A-B4E5-481FCB03C497}"/>
              </a:ext>
            </a:extLst>
          </p:cNvPr>
          <p:cNvPicPr>
            <a:picLocks noChangeAspect="1"/>
          </p:cNvPicPr>
          <p:nvPr/>
        </p:nvPicPr>
        <p:blipFill>
          <a:blip r:embed="rId8"/>
          <a:stretch>
            <a:fillRect/>
          </a:stretch>
        </p:blipFill>
        <p:spPr>
          <a:xfrm>
            <a:off x="3928692" y="5329626"/>
            <a:ext cx="641197" cy="411977"/>
          </a:xfrm>
          <a:prstGeom prst="rect">
            <a:avLst/>
          </a:prstGeom>
        </p:spPr>
      </p:pic>
      <p:pic>
        <p:nvPicPr>
          <p:cNvPr id="69" name="図 68">
            <a:extLst>
              <a:ext uri="{FF2B5EF4-FFF2-40B4-BE49-F238E27FC236}">
                <a16:creationId xmlns:a16="http://schemas.microsoft.com/office/drawing/2014/main" id="{00D01193-E3EC-D6AA-0E0D-80CCE8910CF4}"/>
              </a:ext>
            </a:extLst>
          </p:cNvPr>
          <p:cNvPicPr>
            <a:picLocks noChangeAspect="1"/>
          </p:cNvPicPr>
          <p:nvPr/>
        </p:nvPicPr>
        <p:blipFill>
          <a:blip r:embed="rId9"/>
          <a:stretch>
            <a:fillRect/>
          </a:stretch>
        </p:blipFill>
        <p:spPr>
          <a:xfrm>
            <a:off x="1333680" y="5159220"/>
            <a:ext cx="806545" cy="649396"/>
          </a:xfrm>
          <a:prstGeom prst="rect">
            <a:avLst/>
          </a:prstGeom>
        </p:spPr>
      </p:pic>
      <p:sp>
        <p:nvSpPr>
          <p:cNvPr id="73" name="正方形/長方形 72">
            <a:extLst>
              <a:ext uri="{FF2B5EF4-FFF2-40B4-BE49-F238E27FC236}">
                <a16:creationId xmlns:a16="http://schemas.microsoft.com/office/drawing/2014/main" id="{8D44CA43-BF7D-9796-A693-F59EEC40177D}"/>
              </a:ext>
            </a:extLst>
          </p:cNvPr>
          <p:cNvSpPr/>
          <p:nvPr/>
        </p:nvSpPr>
        <p:spPr>
          <a:xfrm>
            <a:off x="941582" y="4973599"/>
            <a:ext cx="4025874" cy="1048986"/>
          </a:xfrm>
          <a:prstGeom prst="rect">
            <a:avLst/>
          </a:prstGeom>
          <a:noFill/>
          <a:ln w="3175">
            <a:solidFill>
              <a:schemeClr val="tx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900" dirty="0">
              <a:solidFill>
                <a:schemeClr val="bg1"/>
              </a:solidFill>
            </a:endParaRPr>
          </a:p>
        </p:txBody>
      </p:sp>
      <p:sp>
        <p:nvSpPr>
          <p:cNvPr id="74" name="四角形: 角を丸くする 73">
            <a:extLst>
              <a:ext uri="{FF2B5EF4-FFF2-40B4-BE49-F238E27FC236}">
                <a16:creationId xmlns:a16="http://schemas.microsoft.com/office/drawing/2014/main" id="{255BADF0-AC61-06FE-BE5F-DF8E9B62D748}"/>
              </a:ext>
            </a:extLst>
          </p:cNvPr>
          <p:cNvSpPr/>
          <p:nvPr/>
        </p:nvSpPr>
        <p:spPr>
          <a:xfrm>
            <a:off x="2321147" y="4822490"/>
            <a:ext cx="1332916" cy="302217"/>
          </a:xfrm>
          <a:prstGeom prst="roundRect">
            <a:avLst/>
          </a:prstGeom>
          <a:solidFill>
            <a:schemeClr val="bg1"/>
          </a:solidFill>
          <a:ln w="3175">
            <a:solidFill>
              <a:schemeClr val="accent2"/>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200" dirty="0">
                <a:solidFill>
                  <a:schemeClr val="tx1"/>
                </a:solidFill>
              </a:rPr>
              <a:t>収集対象</a:t>
            </a:r>
          </a:p>
        </p:txBody>
      </p:sp>
      <p:sp>
        <p:nvSpPr>
          <p:cNvPr id="76" name="四角形: 角を丸くする 75">
            <a:extLst>
              <a:ext uri="{FF2B5EF4-FFF2-40B4-BE49-F238E27FC236}">
                <a16:creationId xmlns:a16="http://schemas.microsoft.com/office/drawing/2014/main" id="{8803F000-74EC-8E08-F118-70CBCE87B4A0}"/>
              </a:ext>
            </a:extLst>
          </p:cNvPr>
          <p:cNvSpPr/>
          <p:nvPr/>
        </p:nvSpPr>
        <p:spPr>
          <a:xfrm>
            <a:off x="2367986" y="5748088"/>
            <a:ext cx="1332916" cy="302217"/>
          </a:xfrm>
          <a:prstGeom prst="roundRect">
            <a:avLst/>
          </a:prstGeom>
          <a:noFill/>
          <a:ln w="3175">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900" dirty="0">
                <a:solidFill>
                  <a:schemeClr val="tx1"/>
                </a:solidFill>
              </a:rPr>
              <a:t>ヒト</a:t>
            </a:r>
          </a:p>
        </p:txBody>
      </p:sp>
      <p:sp>
        <p:nvSpPr>
          <p:cNvPr id="77" name="四角形: 角を丸くする 76">
            <a:extLst>
              <a:ext uri="{FF2B5EF4-FFF2-40B4-BE49-F238E27FC236}">
                <a16:creationId xmlns:a16="http://schemas.microsoft.com/office/drawing/2014/main" id="{EED65A04-E11E-7AB8-D97E-5A5E13B2E283}"/>
              </a:ext>
            </a:extLst>
          </p:cNvPr>
          <p:cNvSpPr/>
          <p:nvPr/>
        </p:nvSpPr>
        <p:spPr>
          <a:xfrm>
            <a:off x="3565489" y="5748088"/>
            <a:ext cx="1332916" cy="302217"/>
          </a:xfrm>
          <a:prstGeom prst="roundRect">
            <a:avLst/>
          </a:prstGeom>
          <a:noFill/>
          <a:ln w="3175">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900" dirty="0">
                <a:solidFill>
                  <a:schemeClr val="tx1"/>
                </a:solidFill>
              </a:rPr>
              <a:t>モノ</a:t>
            </a:r>
          </a:p>
        </p:txBody>
      </p:sp>
      <p:sp>
        <p:nvSpPr>
          <p:cNvPr id="78" name="四角形: 角を丸くする 77">
            <a:extLst>
              <a:ext uri="{FF2B5EF4-FFF2-40B4-BE49-F238E27FC236}">
                <a16:creationId xmlns:a16="http://schemas.microsoft.com/office/drawing/2014/main" id="{C0C2EDC7-5927-8159-AB7D-660D7D8004E5}"/>
              </a:ext>
            </a:extLst>
          </p:cNvPr>
          <p:cNvSpPr/>
          <p:nvPr/>
        </p:nvSpPr>
        <p:spPr>
          <a:xfrm>
            <a:off x="1055537" y="5743231"/>
            <a:ext cx="1332916" cy="302217"/>
          </a:xfrm>
          <a:prstGeom prst="roundRect">
            <a:avLst/>
          </a:prstGeom>
          <a:noFill/>
          <a:ln w="3175">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900" dirty="0">
                <a:solidFill>
                  <a:schemeClr val="tx1"/>
                </a:solidFill>
              </a:rPr>
              <a:t>設備・施設</a:t>
            </a:r>
          </a:p>
        </p:txBody>
      </p:sp>
      <p:sp>
        <p:nvSpPr>
          <p:cNvPr id="79" name="四角形: 角を丸くする 78">
            <a:extLst>
              <a:ext uri="{FF2B5EF4-FFF2-40B4-BE49-F238E27FC236}">
                <a16:creationId xmlns:a16="http://schemas.microsoft.com/office/drawing/2014/main" id="{93E4C9B6-5298-65C9-9B88-DDEA4BC76CD5}"/>
              </a:ext>
            </a:extLst>
          </p:cNvPr>
          <p:cNvSpPr/>
          <p:nvPr/>
        </p:nvSpPr>
        <p:spPr>
          <a:xfrm>
            <a:off x="3109396" y="4415197"/>
            <a:ext cx="830819" cy="181714"/>
          </a:xfrm>
          <a:prstGeom prst="roundRect">
            <a:avLst/>
          </a:prstGeom>
          <a:noFill/>
          <a:ln w="3175">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900" dirty="0">
                <a:solidFill>
                  <a:schemeClr val="tx1"/>
                </a:solidFill>
              </a:rPr>
              <a:t>バーコード</a:t>
            </a:r>
          </a:p>
        </p:txBody>
      </p:sp>
      <p:sp>
        <p:nvSpPr>
          <p:cNvPr id="80" name="四角形: 角を丸くする 79">
            <a:extLst>
              <a:ext uri="{FF2B5EF4-FFF2-40B4-BE49-F238E27FC236}">
                <a16:creationId xmlns:a16="http://schemas.microsoft.com/office/drawing/2014/main" id="{1EB6A441-5574-6481-1B82-1BB0A7F27504}"/>
              </a:ext>
            </a:extLst>
          </p:cNvPr>
          <p:cNvSpPr/>
          <p:nvPr/>
        </p:nvSpPr>
        <p:spPr>
          <a:xfrm>
            <a:off x="3739713" y="4348346"/>
            <a:ext cx="1332916" cy="302217"/>
          </a:xfrm>
          <a:prstGeom prst="roundRect">
            <a:avLst/>
          </a:prstGeom>
          <a:noFill/>
          <a:ln w="3175">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900" dirty="0">
                <a:solidFill>
                  <a:schemeClr val="tx1"/>
                </a:solidFill>
              </a:rPr>
              <a:t>RFID</a:t>
            </a:r>
            <a:endParaRPr kumimoji="1" lang="ja-JP" altLang="en-US" sz="900" dirty="0">
              <a:solidFill>
                <a:schemeClr val="tx1"/>
              </a:solidFill>
            </a:endParaRPr>
          </a:p>
        </p:txBody>
      </p:sp>
      <p:sp>
        <p:nvSpPr>
          <p:cNvPr id="81" name="四角形: 角を丸くする 80">
            <a:extLst>
              <a:ext uri="{FF2B5EF4-FFF2-40B4-BE49-F238E27FC236}">
                <a16:creationId xmlns:a16="http://schemas.microsoft.com/office/drawing/2014/main" id="{0769263E-6A3C-F871-DF91-70C4DDB82E24}"/>
              </a:ext>
            </a:extLst>
          </p:cNvPr>
          <p:cNvSpPr/>
          <p:nvPr/>
        </p:nvSpPr>
        <p:spPr>
          <a:xfrm>
            <a:off x="1064747" y="4331816"/>
            <a:ext cx="1332916" cy="302217"/>
          </a:xfrm>
          <a:prstGeom prst="roundRect">
            <a:avLst/>
          </a:prstGeom>
          <a:noFill/>
          <a:ln w="3175">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900" dirty="0">
                <a:solidFill>
                  <a:schemeClr val="tx1"/>
                </a:solidFill>
              </a:rPr>
              <a:t>PLC</a:t>
            </a:r>
            <a:endParaRPr kumimoji="1" lang="ja-JP" altLang="en-US" sz="900" dirty="0">
              <a:solidFill>
                <a:schemeClr val="tx1"/>
              </a:solidFill>
            </a:endParaRPr>
          </a:p>
        </p:txBody>
      </p:sp>
      <p:sp>
        <p:nvSpPr>
          <p:cNvPr id="82" name="四角形: 角を丸くする 81">
            <a:extLst>
              <a:ext uri="{FF2B5EF4-FFF2-40B4-BE49-F238E27FC236}">
                <a16:creationId xmlns:a16="http://schemas.microsoft.com/office/drawing/2014/main" id="{305A86B8-DEBE-2383-B8AA-FF9ECAE467E0}"/>
              </a:ext>
            </a:extLst>
          </p:cNvPr>
          <p:cNvSpPr/>
          <p:nvPr/>
        </p:nvSpPr>
        <p:spPr>
          <a:xfrm>
            <a:off x="1948935" y="4357746"/>
            <a:ext cx="1332916" cy="302217"/>
          </a:xfrm>
          <a:prstGeom prst="roundRect">
            <a:avLst/>
          </a:prstGeom>
          <a:noFill/>
          <a:ln w="3175">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900" dirty="0">
                <a:solidFill>
                  <a:schemeClr val="tx1"/>
                </a:solidFill>
              </a:rPr>
              <a:t>センサー</a:t>
            </a:r>
          </a:p>
        </p:txBody>
      </p:sp>
      <p:sp>
        <p:nvSpPr>
          <p:cNvPr id="87" name="正方形/長方形 86">
            <a:extLst>
              <a:ext uri="{FF2B5EF4-FFF2-40B4-BE49-F238E27FC236}">
                <a16:creationId xmlns:a16="http://schemas.microsoft.com/office/drawing/2014/main" id="{1921DA32-B27C-C3E4-5FCD-ACB1B8FF24C0}"/>
              </a:ext>
            </a:extLst>
          </p:cNvPr>
          <p:cNvSpPr/>
          <p:nvPr/>
        </p:nvSpPr>
        <p:spPr>
          <a:xfrm>
            <a:off x="946424" y="2300442"/>
            <a:ext cx="4025874" cy="2444355"/>
          </a:xfrm>
          <a:prstGeom prst="rect">
            <a:avLst/>
          </a:prstGeom>
          <a:noFill/>
          <a:ln w="3175">
            <a:solidFill>
              <a:schemeClr val="tx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900" dirty="0">
              <a:solidFill>
                <a:schemeClr val="bg1"/>
              </a:solidFill>
            </a:endParaRPr>
          </a:p>
        </p:txBody>
      </p:sp>
      <p:sp>
        <p:nvSpPr>
          <p:cNvPr id="88" name="四角形: 角を丸くする 87">
            <a:extLst>
              <a:ext uri="{FF2B5EF4-FFF2-40B4-BE49-F238E27FC236}">
                <a16:creationId xmlns:a16="http://schemas.microsoft.com/office/drawing/2014/main" id="{19F89158-7335-FD6A-A257-536129F67371}"/>
              </a:ext>
            </a:extLst>
          </p:cNvPr>
          <p:cNvSpPr/>
          <p:nvPr/>
        </p:nvSpPr>
        <p:spPr>
          <a:xfrm>
            <a:off x="2325989" y="2149334"/>
            <a:ext cx="1332916" cy="302217"/>
          </a:xfrm>
          <a:prstGeom prst="roundRect">
            <a:avLst/>
          </a:prstGeom>
          <a:solidFill>
            <a:schemeClr val="bg1"/>
          </a:solidFill>
          <a:ln w="3175">
            <a:solidFill>
              <a:schemeClr val="accent2"/>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200" dirty="0">
                <a:solidFill>
                  <a:schemeClr val="tx1"/>
                </a:solidFill>
              </a:rPr>
              <a:t>取得手段</a:t>
            </a:r>
          </a:p>
        </p:txBody>
      </p:sp>
      <p:pic>
        <p:nvPicPr>
          <p:cNvPr id="94" name="図 93">
            <a:extLst>
              <a:ext uri="{FF2B5EF4-FFF2-40B4-BE49-F238E27FC236}">
                <a16:creationId xmlns:a16="http://schemas.microsoft.com/office/drawing/2014/main" id="{52F59CBE-5C35-B098-906D-A21F623DEC12}"/>
              </a:ext>
            </a:extLst>
          </p:cNvPr>
          <p:cNvPicPr>
            <a:picLocks noChangeAspect="1"/>
          </p:cNvPicPr>
          <p:nvPr/>
        </p:nvPicPr>
        <p:blipFill>
          <a:blip r:embed="rId10"/>
          <a:stretch>
            <a:fillRect/>
          </a:stretch>
        </p:blipFill>
        <p:spPr>
          <a:xfrm>
            <a:off x="3929234" y="2761611"/>
            <a:ext cx="868745" cy="567344"/>
          </a:xfrm>
          <a:prstGeom prst="rect">
            <a:avLst/>
          </a:prstGeom>
        </p:spPr>
      </p:pic>
      <p:pic>
        <p:nvPicPr>
          <p:cNvPr id="95" name="図 94">
            <a:extLst>
              <a:ext uri="{FF2B5EF4-FFF2-40B4-BE49-F238E27FC236}">
                <a16:creationId xmlns:a16="http://schemas.microsoft.com/office/drawing/2014/main" id="{A2854C0A-456C-13A5-F768-C71D68B530E6}"/>
              </a:ext>
            </a:extLst>
          </p:cNvPr>
          <p:cNvPicPr>
            <a:picLocks noChangeAspect="1"/>
          </p:cNvPicPr>
          <p:nvPr/>
        </p:nvPicPr>
        <p:blipFill>
          <a:blip r:embed="rId11"/>
          <a:stretch>
            <a:fillRect/>
          </a:stretch>
        </p:blipFill>
        <p:spPr>
          <a:xfrm>
            <a:off x="2735851" y="2693389"/>
            <a:ext cx="482120" cy="630010"/>
          </a:xfrm>
          <a:prstGeom prst="rect">
            <a:avLst/>
          </a:prstGeom>
        </p:spPr>
      </p:pic>
      <p:pic>
        <p:nvPicPr>
          <p:cNvPr id="96" name="図 95">
            <a:extLst>
              <a:ext uri="{FF2B5EF4-FFF2-40B4-BE49-F238E27FC236}">
                <a16:creationId xmlns:a16="http://schemas.microsoft.com/office/drawing/2014/main" id="{5DDC45E9-4D80-2436-7217-5C7B91836350}"/>
              </a:ext>
            </a:extLst>
          </p:cNvPr>
          <p:cNvPicPr>
            <a:picLocks noChangeAspect="1"/>
          </p:cNvPicPr>
          <p:nvPr/>
        </p:nvPicPr>
        <p:blipFill>
          <a:blip r:embed="rId12"/>
          <a:stretch>
            <a:fillRect/>
          </a:stretch>
        </p:blipFill>
        <p:spPr>
          <a:xfrm>
            <a:off x="1423987" y="2714011"/>
            <a:ext cx="545732" cy="543003"/>
          </a:xfrm>
          <a:prstGeom prst="rect">
            <a:avLst/>
          </a:prstGeom>
        </p:spPr>
      </p:pic>
      <p:sp>
        <p:nvSpPr>
          <p:cNvPr id="107" name="四角形: 角を丸くする 106">
            <a:extLst>
              <a:ext uri="{FF2B5EF4-FFF2-40B4-BE49-F238E27FC236}">
                <a16:creationId xmlns:a16="http://schemas.microsoft.com/office/drawing/2014/main" id="{81E9B962-D662-48D7-3A74-721A937E3508}"/>
              </a:ext>
            </a:extLst>
          </p:cNvPr>
          <p:cNvSpPr/>
          <p:nvPr/>
        </p:nvSpPr>
        <p:spPr>
          <a:xfrm>
            <a:off x="1030395" y="3329837"/>
            <a:ext cx="1332916" cy="302217"/>
          </a:xfrm>
          <a:prstGeom prst="roundRect">
            <a:avLst/>
          </a:prstGeom>
          <a:noFill/>
          <a:ln w="3175">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900" dirty="0">
                <a:solidFill>
                  <a:schemeClr val="tx1"/>
                </a:solidFill>
              </a:rPr>
              <a:t>ネットワーク</a:t>
            </a:r>
          </a:p>
        </p:txBody>
      </p:sp>
      <p:sp>
        <p:nvSpPr>
          <p:cNvPr id="108" name="四角形: 角を丸くする 107">
            <a:extLst>
              <a:ext uri="{FF2B5EF4-FFF2-40B4-BE49-F238E27FC236}">
                <a16:creationId xmlns:a16="http://schemas.microsoft.com/office/drawing/2014/main" id="{9BA7AEC0-5406-87F9-4136-D0FE956AB51B}"/>
              </a:ext>
            </a:extLst>
          </p:cNvPr>
          <p:cNvSpPr/>
          <p:nvPr/>
        </p:nvSpPr>
        <p:spPr>
          <a:xfrm>
            <a:off x="2319338" y="3329837"/>
            <a:ext cx="1332916" cy="302217"/>
          </a:xfrm>
          <a:prstGeom prst="roundRect">
            <a:avLst/>
          </a:prstGeom>
          <a:noFill/>
          <a:ln w="3175">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900" dirty="0">
                <a:solidFill>
                  <a:schemeClr val="tx1"/>
                </a:solidFill>
              </a:rPr>
              <a:t>Tablet</a:t>
            </a:r>
            <a:endParaRPr kumimoji="1" lang="ja-JP" altLang="en-US" sz="900" dirty="0">
              <a:solidFill>
                <a:schemeClr val="tx1"/>
              </a:solidFill>
            </a:endParaRPr>
          </a:p>
        </p:txBody>
      </p:sp>
      <p:sp>
        <p:nvSpPr>
          <p:cNvPr id="109" name="四角形: 角を丸くする 108">
            <a:extLst>
              <a:ext uri="{FF2B5EF4-FFF2-40B4-BE49-F238E27FC236}">
                <a16:creationId xmlns:a16="http://schemas.microsoft.com/office/drawing/2014/main" id="{08D4ABBA-30D7-884C-7C14-8187A2F7F50D}"/>
              </a:ext>
            </a:extLst>
          </p:cNvPr>
          <p:cNvSpPr/>
          <p:nvPr/>
        </p:nvSpPr>
        <p:spPr>
          <a:xfrm>
            <a:off x="3650582" y="3314541"/>
            <a:ext cx="1332916" cy="302217"/>
          </a:xfrm>
          <a:prstGeom prst="roundRect">
            <a:avLst/>
          </a:prstGeom>
          <a:noFill/>
          <a:ln w="3175">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900" dirty="0">
                <a:solidFill>
                  <a:schemeClr val="tx1"/>
                </a:solidFill>
              </a:rPr>
              <a:t>PC</a:t>
            </a:r>
            <a:endParaRPr kumimoji="1" lang="ja-JP" altLang="en-US" sz="900" dirty="0">
              <a:solidFill>
                <a:schemeClr val="tx1"/>
              </a:solidFill>
            </a:endParaRPr>
          </a:p>
        </p:txBody>
      </p:sp>
      <p:sp>
        <p:nvSpPr>
          <p:cNvPr id="110" name="正方形/長方形 109">
            <a:extLst>
              <a:ext uri="{FF2B5EF4-FFF2-40B4-BE49-F238E27FC236}">
                <a16:creationId xmlns:a16="http://schemas.microsoft.com/office/drawing/2014/main" id="{86923126-4376-BF6B-53CA-5E646CB8E807}"/>
              </a:ext>
            </a:extLst>
          </p:cNvPr>
          <p:cNvSpPr/>
          <p:nvPr/>
        </p:nvSpPr>
        <p:spPr>
          <a:xfrm>
            <a:off x="6766067" y="1680043"/>
            <a:ext cx="4822804" cy="2714065"/>
          </a:xfrm>
          <a:prstGeom prst="rect">
            <a:avLst/>
          </a:prstGeom>
          <a:noFill/>
          <a:ln w="3175">
            <a:solidFill>
              <a:schemeClr val="accent2"/>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900" dirty="0">
              <a:solidFill>
                <a:schemeClr val="bg1"/>
              </a:solidFill>
            </a:endParaRPr>
          </a:p>
        </p:txBody>
      </p:sp>
      <p:sp>
        <p:nvSpPr>
          <p:cNvPr id="111" name="四角形: 角を丸くする 110">
            <a:extLst>
              <a:ext uri="{FF2B5EF4-FFF2-40B4-BE49-F238E27FC236}">
                <a16:creationId xmlns:a16="http://schemas.microsoft.com/office/drawing/2014/main" id="{8F9F31A8-19A1-E22C-CD48-3C4FDFF206B8}"/>
              </a:ext>
            </a:extLst>
          </p:cNvPr>
          <p:cNvSpPr/>
          <p:nvPr/>
        </p:nvSpPr>
        <p:spPr>
          <a:xfrm>
            <a:off x="7670259" y="1761666"/>
            <a:ext cx="3014420" cy="302217"/>
          </a:xfrm>
          <a:prstGeom prst="roundRect">
            <a:avLst/>
          </a:prstGeom>
          <a:noFill/>
          <a:ln w="3175">
            <a:solidFill>
              <a:schemeClr val="accent2"/>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200" dirty="0">
                <a:solidFill>
                  <a:schemeClr val="tx1"/>
                </a:solidFill>
              </a:rPr>
              <a:t>生産現場 </a:t>
            </a:r>
            <a:r>
              <a:rPr kumimoji="1" lang="en-US" altLang="ja-JP" sz="1200" dirty="0">
                <a:solidFill>
                  <a:schemeClr val="tx1"/>
                </a:solidFill>
              </a:rPr>
              <a:t>/ </a:t>
            </a:r>
            <a:r>
              <a:rPr kumimoji="1" lang="ja-JP" altLang="en-US" sz="1200" dirty="0">
                <a:solidFill>
                  <a:schemeClr val="tx1"/>
                </a:solidFill>
              </a:rPr>
              <a:t>オフィス</a:t>
            </a:r>
          </a:p>
        </p:txBody>
      </p:sp>
      <p:sp>
        <p:nvSpPr>
          <p:cNvPr id="112" name="四角形: 角を丸くする 111">
            <a:extLst>
              <a:ext uri="{FF2B5EF4-FFF2-40B4-BE49-F238E27FC236}">
                <a16:creationId xmlns:a16="http://schemas.microsoft.com/office/drawing/2014/main" id="{348C7B77-A465-A907-8C18-2C2A977461DD}"/>
              </a:ext>
            </a:extLst>
          </p:cNvPr>
          <p:cNvSpPr/>
          <p:nvPr/>
        </p:nvSpPr>
        <p:spPr>
          <a:xfrm>
            <a:off x="8516667" y="2166928"/>
            <a:ext cx="1332916" cy="302217"/>
          </a:xfrm>
          <a:prstGeom prst="roundRect">
            <a:avLst/>
          </a:prstGeom>
          <a:solidFill>
            <a:schemeClr val="bg1"/>
          </a:solidFill>
          <a:ln w="3175">
            <a:solidFill>
              <a:schemeClr val="accent2"/>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200" dirty="0">
                <a:solidFill>
                  <a:schemeClr val="tx1"/>
                </a:solidFill>
              </a:rPr>
              <a:t>蓄積 </a:t>
            </a:r>
            <a:r>
              <a:rPr kumimoji="1" lang="en-US" altLang="ja-JP" sz="1200" dirty="0">
                <a:solidFill>
                  <a:schemeClr val="tx1"/>
                </a:solidFill>
              </a:rPr>
              <a:t>/ </a:t>
            </a:r>
            <a:r>
              <a:rPr kumimoji="1" lang="ja-JP" altLang="en-US" sz="1200" dirty="0">
                <a:solidFill>
                  <a:schemeClr val="tx1"/>
                </a:solidFill>
              </a:rPr>
              <a:t>分析</a:t>
            </a:r>
          </a:p>
        </p:txBody>
      </p:sp>
      <p:sp>
        <p:nvSpPr>
          <p:cNvPr id="3" name="正方形/長方形 2">
            <a:extLst>
              <a:ext uri="{FF2B5EF4-FFF2-40B4-BE49-F238E27FC236}">
                <a16:creationId xmlns:a16="http://schemas.microsoft.com/office/drawing/2014/main" id="{A8921BEC-C7CA-DD33-3A58-31117252C837}"/>
              </a:ext>
            </a:extLst>
          </p:cNvPr>
          <p:cNvSpPr/>
          <p:nvPr/>
        </p:nvSpPr>
        <p:spPr>
          <a:xfrm>
            <a:off x="5602566" y="2443357"/>
            <a:ext cx="854922" cy="448131"/>
          </a:xfrm>
          <a:prstGeom prst="rect">
            <a:avLst/>
          </a:prstGeom>
          <a:solidFill>
            <a:schemeClr val="accent4">
              <a:lumMod val="40000"/>
              <a:lumOff val="60000"/>
            </a:schemeClr>
          </a:solidFill>
          <a:ln w="3175">
            <a:solidFill>
              <a:schemeClr val="tx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800" dirty="0">
                <a:solidFill>
                  <a:schemeClr val="tx1"/>
                </a:solidFill>
              </a:rPr>
              <a:t>Traceability data</a:t>
            </a:r>
          </a:p>
        </p:txBody>
      </p:sp>
      <p:sp>
        <p:nvSpPr>
          <p:cNvPr id="6" name="正方形/長方形 5">
            <a:extLst>
              <a:ext uri="{FF2B5EF4-FFF2-40B4-BE49-F238E27FC236}">
                <a16:creationId xmlns:a16="http://schemas.microsoft.com/office/drawing/2014/main" id="{B1EC4E19-B3CC-7C93-70B9-B39EEBA8E792}"/>
              </a:ext>
            </a:extLst>
          </p:cNvPr>
          <p:cNvSpPr/>
          <p:nvPr/>
        </p:nvSpPr>
        <p:spPr>
          <a:xfrm>
            <a:off x="5764481" y="2833309"/>
            <a:ext cx="854922" cy="448131"/>
          </a:xfrm>
          <a:prstGeom prst="rect">
            <a:avLst/>
          </a:prstGeom>
          <a:solidFill>
            <a:schemeClr val="accent4">
              <a:lumMod val="40000"/>
              <a:lumOff val="60000"/>
            </a:schemeClr>
          </a:solidFill>
          <a:ln w="3175">
            <a:solidFill>
              <a:schemeClr val="tx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800" dirty="0">
                <a:solidFill>
                  <a:schemeClr val="tx1"/>
                </a:solidFill>
              </a:rPr>
              <a:t>Infrastructure data</a:t>
            </a:r>
          </a:p>
        </p:txBody>
      </p:sp>
      <p:pic>
        <p:nvPicPr>
          <p:cNvPr id="11" name="図 10">
            <a:extLst>
              <a:ext uri="{FF2B5EF4-FFF2-40B4-BE49-F238E27FC236}">
                <a16:creationId xmlns:a16="http://schemas.microsoft.com/office/drawing/2014/main" id="{2B3ECE6E-2DD9-287A-74BC-12EDD64CFB2A}"/>
              </a:ext>
            </a:extLst>
          </p:cNvPr>
          <p:cNvPicPr>
            <a:picLocks noChangeAspect="1"/>
          </p:cNvPicPr>
          <p:nvPr/>
        </p:nvPicPr>
        <p:blipFill rotWithShape="1">
          <a:blip r:embed="rId13">
            <a:extLst>
              <a:ext uri="{28A0092B-C50C-407E-A947-70E740481C1C}">
                <a14:useLocalDpi xmlns:a14="http://schemas.microsoft.com/office/drawing/2010/main" val="0"/>
              </a:ext>
            </a:extLst>
          </a:blip>
          <a:srcRect l="11142" t="17143" r="9809" b="14857"/>
          <a:stretch/>
        </p:blipFill>
        <p:spPr>
          <a:xfrm>
            <a:off x="8160187" y="3112315"/>
            <a:ext cx="857032" cy="737227"/>
          </a:xfrm>
          <a:prstGeom prst="rect">
            <a:avLst/>
          </a:prstGeom>
        </p:spPr>
      </p:pic>
      <p:pic>
        <p:nvPicPr>
          <p:cNvPr id="12" name="図 11">
            <a:extLst>
              <a:ext uri="{FF2B5EF4-FFF2-40B4-BE49-F238E27FC236}">
                <a16:creationId xmlns:a16="http://schemas.microsoft.com/office/drawing/2014/main" id="{1DB9CD05-9262-B2E0-B8DB-9E0C5A110713}"/>
              </a:ext>
            </a:extLst>
          </p:cNvPr>
          <p:cNvPicPr>
            <a:picLocks noChangeAspect="1"/>
          </p:cNvPicPr>
          <p:nvPr/>
        </p:nvPicPr>
        <p:blipFill>
          <a:blip r:embed="rId10"/>
          <a:stretch>
            <a:fillRect/>
          </a:stretch>
        </p:blipFill>
        <p:spPr>
          <a:xfrm>
            <a:off x="9161759" y="3218237"/>
            <a:ext cx="868745" cy="567344"/>
          </a:xfrm>
          <a:prstGeom prst="rect">
            <a:avLst/>
          </a:prstGeom>
        </p:spPr>
      </p:pic>
      <p:pic>
        <p:nvPicPr>
          <p:cNvPr id="13" name="図 12">
            <a:extLst>
              <a:ext uri="{FF2B5EF4-FFF2-40B4-BE49-F238E27FC236}">
                <a16:creationId xmlns:a16="http://schemas.microsoft.com/office/drawing/2014/main" id="{0C583BD7-7AEA-8AEE-3524-6CA13F85669D}"/>
              </a:ext>
            </a:extLst>
          </p:cNvPr>
          <p:cNvPicPr>
            <a:picLocks noChangeAspect="1"/>
          </p:cNvPicPr>
          <p:nvPr/>
        </p:nvPicPr>
        <p:blipFill>
          <a:blip r:embed="rId11"/>
          <a:stretch>
            <a:fillRect/>
          </a:stretch>
        </p:blipFill>
        <p:spPr>
          <a:xfrm>
            <a:off x="10098395" y="3174031"/>
            <a:ext cx="482120" cy="630010"/>
          </a:xfrm>
          <a:prstGeom prst="rect">
            <a:avLst/>
          </a:prstGeom>
        </p:spPr>
      </p:pic>
      <p:sp>
        <p:nvSpPr>
          <p:cNvPr id="14" name="四角形: 角を丸くする 13">
            <a:extLst>
              <a:ext uri="{FF2B5EF4-FFF2-40B4-BE49-F238E27FC236}">
                <a16:creationId xmlns:a16="http://schemas.microsoft.com/office/drawing/2014/main" id="{4ABD55CD-CA46-C959-A56C-291D15259AB9}"/>
              </a:ext>
            </a:extLst>
          </p:cNvPr>
          <p:cNvSpPr/>
          <p:nvPr/>
        </p:nvSpPr>
        <p:spPr>
          <a:xfrm>
            <a:off x="9932287" y="3837566"/>
            <a:ext cx="868745" cy="302217"/>
          </a:xfrm>
          <a:prstGeom prst="roundRect">
            <a:avLst/>
          </a:prstGeom>
          <a:noFill/>
          <a:ln w="3175">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900" dirty="0">
                <a:solidFill>
                  <a:schemeClr val="tx1"/>
                </a:solidFill>
              </a:rPr>
              <a:t>Tablet</a:t>
            </a:r>
            <a:endParaRPr kumimoji="1" lang="ja-JP" altLang="en-US" sz="900" dirty="0">
              <a:solidFill>
                <a:schemeClr val="tx1"/>
              </a:solidFill>
            </a:endParaRPr>
          </a:p>
        </p:txBody>
      </p:sp>
      <p:sp>
        <p:nvSpPr>
          <p:cNvPr id="15" name="四角形: 角を丸くする 14">
            <a:extLst>
              <a:ext uri="{FF2B5EF4-FFF2-40B4-BE49-F238E27FC236}">
                <a16:creationId xmlns:a16="http://schemas.microsoft.com/office/drawing/2014/main" id="{75F95E88-5A71-888B-53DF-F2B16B52FC9C}"/>
              </a:ext>
            </a:extLst>
          </p:cNvPr>
          <p:cNvSpPr/>
          <p:nvPr/>
        </p:nvSpPr>
        <p:spPr>
          <a:xfrm>
            <a:off x="8826645" y="3830678"/>
            <a:ext cx="1332916" cy="302217"/>
          </a:xfrm>
          <a:prstGeom prst="roundRect">
            <a:avLst/>
          </a:prstGeom>
          <a:noFill/>
          <a:ln w="3175">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900" dirty="0">
                <a:solidFill>
                  <a:schemeClr val="tx1"/>
                </a:solidFill>
              </a:rPr>
              <a:t>PC</a:t>
            </a:r>
            <a:endParaRPr kumimoji="1" lang="ja-JP" altLang="en-US" sz="900" dirty="0">
              <a:solidFill>
                <a:schemeClr val="tx1"/>
              </a:solidFill>
            </a:endParaRPr>
          </a:p>
        </p:txBody>
      </p:sp>
      <p:sp>
        <p:nvSpPr>
          <p:cNvPr id="16" name="四角形: 角を丸くする 15">
            <a:extLst>
              <a:ext uri="{FF2B5EF4-FFF2-40B4-BE49-F238E27FC236}">
                <a16:creationId xmlns:a16="http://schemas.microsoft.com/office/drawing/2014/main" id="{D8847BB1-FA02-86E7-DB3D-0F5DBEEF6949}"/>
              </a:ext>
            </a:extLst>
          </p:cNvPr>
          <p:cNvSpPr/>
          <p:nvPr/>
        </p:nvSpPr>
        <p:spPr>
          <a:xfrm>
            <a:off x="7924776" y="3809942"/>
            <a:ext cx="1332916" cy="302217"/>
          </a:xfrm>
          <a:prstGeom prst="roundRect">
            <a:avLst/>
          </a:prstGeom>
          <a:noFill/>
          <a:ln w="3175">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900" dirty="0">
                <a:solidFill>
                  <a:schemeClr val="tx1"/>
                </a:solidFill>
              </a:rPr>
              <a:t>Cloud service</a:t>
            </a:r>
            <a:endParaRPr kumimoji="1" lang="ja-JP" altLang="en-US" sz="900" dirty="0">
              <a:solidFill>
                <a:schemeClr val="tx1"/>
              </a:solidFill>
            </a:endParaRPr>
          </a:p>
        </p:txBody>
      </p:sp>
      <p:pic>
        <p:nvPicPr>
          <p:cNvPr id="19" name="グラフィックス 18" descr="データベース">
            <a:extLst>
              <a:ext uri="{FF2B5EF4-FFF2-40B4-BE49-F238E27FC236}">
                <a16:creationId xmlns:a16="http://schemas.microsoft.com/office/drawing/2014/main" id="{E02947CE-03E9-5F44-B03A-6F6EFF4BAD9E}"/>
              </a:ext>
            </a:extLst>
          </p:cNvPr>
          <p:cNvPicPr>
            <a:picLocks noChangeAspect="1"/>
          </p:cNvPicPr>
          <p:nvPr/>
        </p:nvPicPr>
        <p:blipFill>
          <a:blip r:embed="rId14">
            <a:extLst>
              <a:ext uri="{28A0092B-C50C-407E-A947-70E740481C1C}">
                <a14:useLocalDpi xmlns:a14="http://schemas.microsoft.com/office/drawing/2010/main" val="0"/>
              </a:ext>
              <a:ext uri="{96DAC541-7B7A-43D3-8B79-37D633B846F1}">
                <asvg:svgBlip xmlns:asvg="http://schemas.microsoft.com/office/drawing/2016/SVG/main" r:embed="rId15"/>
              </a:ext>
            </a:extLst>
          </a:blip>
          <a:stretch>
            <a:fillRect/>
          </a:stretch>
        </p:blipFill>
        <p:spPr>
          <a:xfrm>
            <a:off x="7210144" y="3101143"/>
            <a:ext cx="699592" cy="699592"/>
          </a:xfrm>
          <a:prstGeom prst="rect">
            <a:avLst/>
          </a:prstGeom>
        </p:spPr>
      </p:pic>
      <p:sp>
        <p:nvSpPr>
          <p:cNvPr id="20" name="四角形: 角を丸くする 19">
            <a:extLst>
              <a:ext uri="{FF2B5EF4-FFF2-40B4-BE49-F238E27FC236}">
                <a16:creationId xmlns:a16="http://schemas.microsoft.com/office/drawing/2014/main" id="{CE7B63E7-ACDF-37C9-6229-947EA811BCCB}"/>
              </a:ext>
            </a:extLst>
          </p:cNvPr>
          <p:cNvSpPr/>
          <p:nvPr/>
        </p:nvSpPr>
        <p:spPr>
          <a:xfrm>
            <a:off x="6946011" y="3804425"/>
            <a:ext cx="1332916" cy="302217"/>
          </a:xfrm>
          <a:prstGeom prst="roundRect">
            <a:avLst/>
          </a:prstGeom>
          <a:noFill/>
          <a:ln w="3175">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900" dirty="0">
                <a:solidFill>
                  <a:schemeClr val="tx1"/>
                </a:solidFill>
              </a:rPr>
              <a:t>Data baser server</a:t>
            </a:r>
            <a:endParaRPr kumimoji="1" lang="ja-JP" altLang="en-US" sz="900" dirty="0">
              <a:solidFill>
                <a:schemeClr val="tx1"/>
              </a:solidFill>
            </a:endParaRPr>
          </a:p>
        </p:txBody>
      </p:sp>
      <p:pic>
        <p:nvPicPr>
          <p:cNvPr id="22" name="グラフィックス 21" descr="時計">
            <a:extLst>
              <a:ext uri="{FF2B5EF4-FFF2-40B4-BE49-F238E27FC236}">
                <a16:creationId xmlns:a16="http://schemas.microsoft.com/office/drawing/2014/main" id="{AD9C3221-CEC2-4097-AD0B-0823808A7769}"/>
              </a:ext>
            </a:extLst>
          </p:cNvPr>
          <p:cNvPicPr>
            <a:picLocks noChangeAspect="1"/>
          </p:cNvPicPr>
          <p:nvPr/>
        </p:nvPicPr>
        <p:blipFill>
          <a:blip r:embed="rId16">
            <a:extLst>
              <a:ext uri="{28A0092B-C50C-407E-A947-70E740481C1C}">
                <a14:useLocalDpi xmlns:a14="http://schemas.microsoft.com/office/drawing/2010/main" val="0"/>
              </a:ext>
              <a:ext uri="{96DAC541-7B7A-43D3-8B79-37D633B846F1}">
                <asvg:svgBlip xmlns:asvg="http://schemas.microsoft.com/office/drawing/2016/SVG/main" r:embed="rId17"/>
              </a:ext>
            </a:extLst>
          </a:blip>
          <a:stretch>
            <a:fillRect/>
          </a:stretch>
        </p:blipFill>
        <p:spPr>
          <a:xfrm>
            <a:off x="10707279" y="3170612"/>
            <a:ext cx="638467" cy="638467"/>
          </a:xfrm>
          <a:prstGeom prst="rect">
            <a:avLst/>
          </a:prstGeom>
        </p:spPr>
      </p:pic>
      <p:sp>
        <p:nvSpPr>
          <p:cNvPr id="24" name="四角形: 角を丸くする 23">
            <a:extLst>
              <a:ext uri="{FF2B5EF4-FFF2-40B4-BE49-F238E27FC236}">
                <a16:creationId xmlns:a16="http://schemas.microsoft.com/office/drawing/2014/main" id="{9254E5C6-B487-5909-AA6D-626C6EBE5191}"/>
              </a:ext>
            </a:extLst>
          </p:cNvPr>
          <p:cNvSpPr/>
          <p:nvPr/>
        </p:nvSpPr>
        <p:spPr>
          <a:xfrm>
            <a:off x="10640779" y="3829945"/>
            <a:ext cx="868745" cy="302217"/>
          </a:xfrm>
          <a:prstGeom prst="roundRect">
            <a:avLst/>
          </a:prstGeom>
          <a:noFill/>
          <a:ln w="3175">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900" dirty="0">
                <a:solidFill>
                  <a:schemeClr val="tx1"/>
                </a:solidFill>
              </a:rPr>
              <a:t>Smart watch</a:t>
            </a:r>
            <a:endParaRPr kumimoji="1" lang="ja-JP" altLang="en-US" sz="900" dirty="0">
              <a:solidFill>
                <a:schemeClr val="tx1"/>
              </a:solidFill>
            </a:endParaRPr>
          </a:p>
        </p:txBody>
      </p:sp>
      <p:pic>
        <p:nvPicPr>
          <p:cNvPr id="25" name="図 24">
            <a:extLst>
              <a:ext uri="{FF2B5EF4-FFF2-40B4-BE49-F238E27FC236}">
                <a16:creationId xmlns:a16="http://schemas.microsoft.com/office/drawing/2014/main" id="{9DD84D39-DF91-F301-FCAA-85B6D0D0593E}"/>
              </a:ext>
            </a:extLst>
          </p:cNvPr>
          <p:cNvPicPr>
            <a:picLocks noChangeAspect="1"/>
          </p:cNvPicPr>
          <p:nvPr/>
        </p:nvPicPr>
        <p:blipFill rotWithShape="1">
          <a:blip r:embed="rId18">
            <a:extLst>
              <a:ext uri="{28A0092B-C50C-407E-A947-70E740481C1C}">
                <a14:useLocalDpi xmlns:a14="http://schemas.microsoft.com/office/drawing/2010/main" val="0"/>
              </a:ext>
            </a:extLst>
          </a:blip>
          <a:srcRect l="19407" t="25071" r="18073" b="18629"/>
          <a:stretch/>
        </p:blipFill>
        <p:spPr>
          <a:xfrm>
            <a:off x="7739878" y="5060808"/>
            <a:ext cx="1075487" cy="564701"/>
          </a:xfrm>
          <a:prstGeom prst="rect">
            <a:avLst/>
          </a:prstGeom>
        </p:spPr>
      </p:pic>
      <p:pic>
        <p:nvPicPr>
          <p:cNvPr id="26" name="図 25">
            <a:extLst>
              <a:ext uri="{FF2B5EF4-FFF2-40B4-BE49-F238E27FC236}">
                <a16:creationId xmlns:a16="http://schemas.microsoft.com/office/drawing/2014/main" id="{03610A6B-6C79-ABB0-7A15-8EFD790AFD0E}"/>
              </a:ext>
            </a:extLst>
          </p:cNvPr>
          <p:cNvPicPr>
            <a:picLocks noChangeAspect="1"/>
          </p:cNvPicPr>
          <p:nvPr/>
        </p:nvPicPr>
        <p:blipFill rotWithShape="1">
          <a:blip r:embed="rId19">
            <a:extLst>
              <a:ext uri="{28A0092B-C50C-407E-A947-70E740481C1C}">
                <a14:useLocalDpi xmlns:a14="http://schemas.microsoft.com/office/drawing/2010/main" val="0"/>
              </a:ext>
            </a:extLst>
          </a:blip>
          <a:srcRect l="13505" t="4944" r="14357" b="8787"/>
          <a:stretch/>
        </p:blipFill>
        <p:spPr>
          <a:xfrm>
            <a:off x="5738236" y="5096735"/>
            <a:ext cx="466730" cy="468847"/>
          </a:xfrm>
          <a:prstGeom prst="rect">
            <a:avLst/>
          </a:prstGeom>
        </p:spPr>
      </p:pic>
      <p:pic>
        <p:nvPicPr>
          <p:cNvPr id="27" name="図 26">
            <a:extLst>
              <a:ext uri="{FF2B5EF4-FFF2-40B4-BE49-F238E27FC236}">
                <a16:creationId xmlns:a16="http://schemas.microsoft.com/office/drawing/2014/main" id="{9A8668D8-FB8F-9E54-59BD-B53304075271}"/>
              </a:ext>
            </a:extLst>
          </p:cNvPr>
          <p:cNvPicPr>
            <a:picLocks noChangeAspect="1"/>
          </p:cNvPicPr>
          <p:nvPr/>
        </p:nvPicPr>
        <p:blipFill>
          <a:blip r:embed="rId20"/>
          <a:stretch>
            <a:fillRect/>
          </a:stretch>
        </p:blipFill>
        <p:spPr>
          <a:xfrm>
            <a:off x="6065379" y="4951976"/>
            <a:ext cx="62456" cy="210490"/>
          </a:xfrm>
          <a:prstGeom prst="rect">
            <a:avLst/>
          </a:prstGeom>
        </p:spPr>
      </p:pic>
      <p:pic>
        <p:nvPicPr>
          <p:cNvPr id="29" name="図 28">
            <a:extLst>
              <a:ext uri="{FF2B5EF4-FFF2-40B4-BE49-F238E27FC236}">
                <a16:creationId xmlns:a16="http://schemas.microsoft.com/office/drawing/2014/main" id="{C5E7D7AA-2022-1CF9-8708-BF75F577867E}"/>
              </a:ext>
            </a:extLst>
          </p:cNvPr>
          <p:cNvPicPr>
            <a:picLocks noChangeAspect="1"/>
          </p:cNvPicPr>
          <p:nvPr/>
        </p:nvPicPr>
        <p:blipFill rotWithShape="1">
          <a:blip r:embed="rId19">
            <a:extLst>
              <a:ext uri="{28A0092B-C50C-407E-A947-70E740481C1C}">
                <a14:useLocalDpi xmlns:a14="http://schemas.microsoft.com/office/drawing/2010/main" val="0"/>
              </a:ext>
            </a:extLst>
          </a:blip>
          <a:srcRect l="13505" t="4944" r="14357" b="8787"/>
          <a:stretch/>
        </p:blipFill>
        <p:spPr>
          <a:xfrm>
            <a:off x="6262661" y="5102107"/>
            <a:ext cx="466730" cy="468847"/>
          </a:xfrm>
          <a:prstGeom prst="rect">
            <a:avLst/>
          </a:prstGeom>
        </p:spPr>
      </p:pic>
      <p:pic>
        <p:nvPicPr>
          <p:cNvPr id="30" name="図 29">
            <a:extLst>
              <a:ext uri="{FF2B5EF4-FFF2-40B4-BE49-F238E27FC236}">
                <a16:creationId xmlns:a16="http://schemas.microsoft.com/office/drawing/2014/main" id="{912C12D5-D5F6-B7B5-BC35-0123748F4CD0}"/>
              </a:ext>
            </a:extLst>
          </p:cNvPr>
          <p:cNvPicPr>
            <a:picLocks noChangeAspect="1"/>
          </p:cNvPicPr>
          <p:nvPr/>
        </p:nvPicPr>
        <p:blipFill>
          <a:blip r:embed="rId20"/>
          <a:stretch>
            <a:fillRect/>
          </a:stretch>
        </p:blipFill>
        <p:spPr>
          <a:xfrm>
            <a:off x="6589804" y="4957348"/>
            <a:ext cx="62456" cy="210490"/>
          </a:xfrm>
          <a:prstGeom prst="rect">
            <a:avLst/>
          </a:prstGeom>
        </p:spPr>
      </p:pic>
      <p:pic>
        <p:nvPicPr>
          <p:cNvPr id="31" name="図 30">
            <a:extLst>
              <a:ext uri="{FF2B5EF4-FFF2-40B4-BE49-F238E27FC236}">
                <a16:creationId xmlns:a16="http://schemas.microsoft.com/office/drawing/2014/main" id="{18A7BA4D-E3CA-B436-31F2-F2FA4581278C}"/>
              </a:ext>
            </a:extLst>
          </p:cNvPr>
          <p:cNvPicPr>
            <a:picLocks noChangeAspect="1"/>
          </p:cNvPicPr>
          <p:nvPr/>
        </p:nvPicPr>
        <p:blipFill rotWithShape="1">
          <a:blip r:embed="rId19">
            <a:extLst>
              <a:ext uri="{28A0092B-C50C-407E-A947-70E740481C1C}">
                <a14:useLocalDpi xmlns:a14="http://schemas.microsoft.com/office/drawing/2010/main" val="0"/>
              </a:ext>
            </a:extLst>
          </a:blip>
          <a:srcRect l="13505" t="4944" r="14357" b="8787"/>
          <a:stretch/>
        </p:blipFill>
        <p:spPr>
          <a:xfrm>
            <a:off x="6780696" y="5115635"/>
            <a:ext cx="466730" cy="468847"/>
          </a:xfrm>
          <a:prstGeom prst="rect">
            <a:avLst/>
          </a:prstGeom>
        </p:spPr>
      </p:pic>
      <p:pic>
        <p:nvPicPr>
          <p:cNvPr id="33" name="図 32">
            <a:extLst>
              <a:ext uri="{FF2B5EF4-FFF2-40B4-BE49-F238E27FC236}">
                <a16:creationId xmlns:a16="http://schemas.microsoft.com/office/drawing/2014/main" id="{FB728A28-FA1B-52A5-85C2-13C1C681C257}"/>
              </a:ext>
            </a:extLst>
          </p:cNvPr>
          <p:cNvPicPr>
            <a:picLocks noChangeAspect="1"/>
          </p:cNvPicPr>
          <p:nvPr/>
        </p:nvPicPr>
        <p:blipFill>
          <a:blip r:embed="rId20"/>
          <a:stretch>
            <a:fillRect/>
          </a:stretch>
        </p:blipFill>
        <p:spPr>
          <a:xfrm>
            <a:off x="7107839" y="4970876"/>
            <a:ext cx="62456" cy="210490"/>
          </a:xfrm>
          <a:prstGeom prst="rect">
            <a:avLst/>
          </a:prstGeom>
        </p:spPr>
      </p:pic>
      <p:pic>
        <p:nvPicPr>
          <p:cNvPr id="37" name="図 36">
            <a:extLst>
              <a:ext uri="{FF2B5EF4-FFF2-40B4-BE49-F238E27FC236}">
                <a16:creationId xmlns:a16="http://schemas.microsoft.com/office/drawing/2014/main" id="{9E37AE9B-E03C-4E81-7E0F-B4BB48ABCB14}"/>
              </a:ext>
            </a:extLst>
          </p:cNvPr>
          <p:cNvPicPr>
            <a:picLocks noChangeAspect="1"/>
          </p:cNvPicPr>
          <p:nvPr/>
        </p:nvPicPr>
        <p:blipFill>
          <a:blip r:embed="rId21">
            <a:extLst>
              <a:ext uri="{28A0092B-C50C-407E-A947-70E740481C1C}">
                <a14:useLocalDpi xmlns:a14="http://schemas.microsoft.com/office/drawing/2010/main" val="0"/>
              </a:ext>
            </a:extLst>
          </a:blip>
          <a:stretch>
            <a:fillRect/>
          </a:stretch>
        </p:blipFill>
        <p:spPr>
          <a:xfrm>
            <a:off x="10580515" y="5089292"/>
            <a:ext cx="1052078" cy="505437"/>
          </a:xfrm>
          <a:prstGeom prst="rect">
            <a:avLst/>
          </a:prstGeom>
        </p:spPr>
      </p:pic>
      <p:cxnSp>
        <p:nvCxnSpPr>
          <p:cNvPr id="39" name="コネクタ: カギ線 38">
            <a:extLst>
              <a:ext uri="{FF2B5EF4-FFF2-40B4-BE49-F238E27FC236}">
                <a16:creationId xmlns:a16="http://schemas.microsoft.com/office/drawing/2014/main" id="{30CC6CF2-2D0C-0EC4-88CF-F42B40710964}"/>
              </a:ext>
            </a:extLst>
          </p:cNvPr>
          <p:cNvCxnSpPr>
            <a:cxnSpLocks/>
            <a:stCxn id="26" idx="0"/>
            <a:endCxn id="25" idx="0"/>
          </p:cNvCxnSpPr>
          <p:nvPr/>
        </p:nvCxnSpPr>
        <p:spPr>
          <a:xfrm rot="5400000" flipH="1" flipV="1">
            <a:off x="7106648" y="3925762"/>
            <a:ext cx="35927" cy="2306021"/>
          </a:xfrm>
          <a:prstGeom prst="bentConnector3">
            <a:avLst>
              <a:gd name="adj1" fmla="val 736290"/>
            </a:avLst>
          </a:prstGeom>
          <a:ln w="6350" cmpd="sng">
            <a:solidFill>
              <a:schemeClr val="tx1"/>
            </a:solidFill>
            <a:prstDash val="solid"/>
            <a:tailEnd type="none"/>
          </a:ln>
        </p:spPr>
        <p:style>
          <a:lnRef idx="1">
            <a:schemeClr val="accent1"/>
          </a:lnRef>
          <a:fillRef idx="0">
            <a:schemeClr val="accent1"/>
          </a:fillRef>
          <a:effectRef idx="0">
            <a:schemeClr val="accent1"/>
          </a:effectRef>
          <a:fontRef idx="minor">
            <a:schemeClr val="tx1"/>
          </a:fontRef>
        </p:style>
      </p:cxnSp>
      <p:cxnSp>
        <p:nvCxnSpPr>
          <p:cNvPr id="40" name="コネクタ: カギ線 39">
            <a:extLst>
              <a:ext uri="{FF2B5EF4-FFF2-40B4-BE49-F238E27FC236}">
                <a16:creationId xmlns:a16="http://schemas.microsoft.com/office/drawing/2014/main" id="{3B49BF09-FF84-B1C4-772F-EDD772A67B16}"/>
              </a:ext>
            </a:extLst>
          </p:cNvPr>
          <p:cNvCxnSpPr>
            <a:cxnSpLocks/>
            <a:stCxn id="29" idx="0"/>
            <a:endCxn id="25" idx="0"/>
          </p:cNvCxnSpPr>
          <p:nvPr/>
        </p:nvCxnSpPr>
        <p:spPr>
          <a:xfrm rot="5400000" flipH="1" flipV="1">
            <a:off x="7366175" y="4190660"/>
            <a:ext cx="41299" cy="1781596"/>
          </a:xfrm>
          <a:prstGeom prst="bentConnector3">
            <a:avLst>
              <a:gd name="adj1" fmla="val 653524"/>
            </a:avLst>
          </a:prstGeom>
          <a:ln w="6350" cmpd="sng">
            <a:solidFill>
              <a:schemeClr val="tx1"/>
            </a:solidFill>
            <a:prstDash val="solid"/>
            <a:tailEnd type="none"/>
          </a:ln>
        </p:spPr>
        <p:style>
          <a:lnRef idx="1">
            <a:schemeClr val="accent1"/>
          </a:lnRef>
          <a:fillRef idx="0">
            <a:schemeClr val="accent1"/>
          </a:fillRef>
          <a:effectRef idx="0">
            <a:schemeClr val="accent1"/>
          </a:effectRef>
          <a:fontRef idx="minor">
            <a:schemeClr val="tx1"/>
          </a:fontRef>
        </p:style>
      </p:cxnSp>
      <p:cxnSp>
        <p:nvCxnSpPr>
          <p:cNvPr id="41" name="コネクタ: カギ線 40">
            <a:extLst>
              <a:ext uri="{FF2B5EF4-FFF2-40B4-BE49-F238E27FC236}">
                <a16:creationId xmlns:a16="http://schemas.microsoft.com/office/drawing/2014/main" id="{3C8AE227-BD8B-AF10-FE1B-4E3A52B83124}"/>
              </a:ext>
            </a:extLst>
          </p:cNvPr>
          <p:cNvCxnSpPr>
            <a:cxnSpLocks/>
            <a:stCxn id="31" idx="0"/>
            <a:endCxn id="25" idx="0"/>
          </p:cNvCxnSpPr>
          <p:nvPr/>
        </p:nvCxnSpPr>
        <p:spPr>
          <a:xfrm rot="5400000" flipH="1" flipV="1">
            <a:off x="7618428" y="4456442"/>
            <a:ext cx="54827" cy="1263561"/>
          </a:xfrm>
          <a:prstGeom prst="bentConnector3">
            <a:avLst>
              <a:gd name="adj1" fmla="val 516948"/>
            </a:avLst>
          </a:prstGeom>
          <a:ln w="6350" cmpd="sng">
            <a:solidFill>
              <a:schemeClr val="tx1"/>
            </a:solidFill>
            <a:prstDash val="solid"/>
            <a:tailEnd type="none"/>
          </a:ln>
        </p:spPr>
        <p:style>
          <a:lnRef idx="1">
            <a:schemeClr val="accent1"/>
          </a:lnRef>
          <a:fillRef idx="0">
            <a:schemeClr val="accent1"/>
          </a:fillRef>
          <a:effectRef idx="0">
            <a:schemeClr val="accent1"/>
          </a:effectRef>
          <a:fontRef idx="minor">
            <a:schemeClr val="tx1"/>
          </a:fontRef>
        </p:style>
      </p:cxnSp>
      <p:pic>
        <p:nvPicPr>
          <p:cNvPr id="42" name="グラフィックス 41" descr="データベース">
            <a:extLst>
              <a:ext uri="{FF2B5EF4-FFF2-40B4-BE49-F238E27FC236}">
                <a16:creationId xmlns:a16="http://schemas.microsoft.com/office/drawing/2014/main" id="{36110932-80B1-2EDE-2BE7-A63248FB0F70}"/>
              </a:ext>
            </a:extLst>
          </p:cNvPr>
          <p:cNvPicPr>
            <a:picLocks noChangeAspect="1"/>
          </p:cNvPicPr>
          <p:nvPr/>
        </p:nvPicPr>
        <p:blipFill>
          <a:blip r:embed="rId14">
            <a:extLst>
              <a:ext uri="{28A0092B-C50C-407E-A947-70E740481C1C}">
                <a14:useLocalDpi xmlns:a14="http://schemas.microsoft.com/office/drawing/2010/main" val="0"/>
              </a:ext>
              <a:ext uri="{96DAC541-7B7A-43D3-8B79-37D633B846F1}">
                <asvg:svgBlip xmlns:asvg="http://schemas.microsoft.com/office/drawing/2016/SVG/main" r:embed="rId15"/>
              </a:ext>
            </a:extLst>
          </a:blip>
          <a:stretch>
            <a:fillRect/>
          </a:stretch>
        </p:blipFill>
        <p:spPr>
          <a:xfrm>
            <a:off x="9262836" y="4934157"/>
            <a:ext cx="815708" cy="815708"/>
          </a:xfrm>
          <a:prstGeom prst="rect">
            <a:avLst/>
          </a:prstGeom>
        </p:spPr>
      </p:pic>
      <p:cxnSp>
        <p:nvCxnSpPr>
          <p:cNvPr id="43" name="直線コネクタ 42">
            <a:extLst>
              <a:ext uri="{FF2B5EF4-FFF2-40B4-BE49-F238E27FC236}">
                <a16:creationId xmlns:a16="http://schemas.microsoft.com/office/drawing/2014/main" id="{02CCFF55-9C17-30BC-D402-D40962920604}"/>
              </a:ext>
            </a:extLst>
          </p:cNvPr>
          <p:cNvCxnSpPr>
            <a:stCxn id="25" idx="3"/>
            <a:endCxn id="42" idx="1"/>
          </p:cNvCxnSpPr>
          <p:nvPr/>
        </p:nvCxnSpPr>
        <p:spPr>
          <a:xfrm flipV="1">
            <a:off x="8815365" y="5342011"/>
            <a:ext cx="447471" cy="1148"/>
          </a:xfrm>
          <a:prstGeom prst="line">
            <a:avLst/>
          </a:prstGeom>
          <a:ln w="6350" cmpd="sng">
            <a:solidFill>
              <a:schemeClr val="tx1"/>
            </a:solidFill>
            <a:prstDash val="solid"/>
            <a:tailEnd type="none"/>
          </a:ln>
        </p:spPr>
        <p:style>
          <a:lnRef idx="1">
            <a:schemeClr val="accent1"/>
          </a:lnRef>
          <a:fillRef idx="0">
            <a:schemeClr val="accent1"/>
          </a:fillRef>
          <a:effectRef idx="0">
            <a:schemeClr val="accent1"/>
          </a:effectRef>
          <a:fontRef idx="minor">
            <a:schemeClr val="tx1"/>
          </a:fontRef>
        </p:style>
      </p:cxnSp>
      <p:cxnSp>
        <p:nvCxnSpPr>
          <p:cNvPr id="44" name="直線コネクタ 43">
            <a:extLst>
              <a:ext uri="{FF2B5EF4-FFF2-40B4-BE49-F238E27FC236}">
                <a16:creationId xmlns:a16="http://schemas.microsoft.com/office/drawing/2014/main" id="{3DB1978D-5E91-2D22-AD11-ADEA2491BF1C}"/>
              </a:ext>
            </a:extLst>
          </p:cNvPr>
          <p:cNvCxnSpPr>
            <a:cxnSpLocks/>
            <a:stCxn id="42" idx="3"/>
            <a:endCxn id="37" idx="1"/>
          </p:cNvCxnSpPr>
          <p:nvPr/>
        </p:nvCxnSpPr>
        <p:spPr>
          <a:xfrm>
            <a:off x="10078544" y="5342011"/>
            <a:ext cx="501971" cy="0"/>
          </a:xfrm>
          <a:prstGeom prst="line">
            <a:avLst/>
          </a:prstGeom>
          <a:ln w="6350" cmpd="sng">
            <a:solidFill>
              <a:schemeClr val="tx1"/>
            </a:solidFill>
            <a:prstDash val="solid"/>
            <a:tailEnd type="none"/>
          </a:ln>
        </p:spPr>
        <p:style>
          <a:lnRef idx="1">
            <a:schemeClr val="accent1"/>
          </a:lnRef>
          <a:fillRef idx="0">
            <a:schemeClr val="accent1"/>
          </a:fillRef>
          <a:effectRef idx="0">
            <a:schemeClr val="accent1"/>
          </a:effectRef>
          <a:fontRef idx="minor">
            <a:schemeClr val="tx1"/>
          </a:fontRef>
        </p:style>
      </p:cxnSp>
      <p:sp>
        <p:nvSpPr>
          <p:cNvPr id="45" name="正方形/長方形 44">
            <a:extLst>
              <a:ext uri="{FF2B5EF4-FFF2-40B4-BE49-F238E27FC236}">
                <a16:creationId xmlns:a16="http://schemas.microsoft.com/office/drawing/2014/main" id="{26E03BB5-2011-C5B6-0632-EAE54F42944C}"/>
              </a:ext>
            </a:extLst>
          </p:cNvPr>
          <p:cNvSpPr/>
          <p:nvPr/>
        </p:nvSpPr>
        <p:spPr>
          <a:xfrm>
            <a:off x="5996517" y="5760857"/>
            <a:ext cx="1260000" cy="144000"/>
          </a:xfrm>
          <a:prstGeom prst="rect">
            <a:avLst/>
          </a:prstGeom>
          <a:noFill/>
          <a:ln w="3175" cap="flat" cmpd="sng" algn="ctr">
            <a:noFill/>
            <a:prstDash val="solid"/>
          </a:ln>
          <a:effectLst/>
        </p:spPr>
        <p:txBody>
          <a:bodyPr rtlCol="0" anchor="ctr"/>
          <a:lstStyle/>
          <a:p>
            <a:pPr algn="ctr"/>
            <a:r>
              <a:rPr kumimoji="1" lang="ja-JP" altLang="en-US" sz="900" dirty="0">
                <a:solidFill>
                  <a:schemeClr val="tx1"/>
                </a:solidFill>
              </a:rPr>
              <a:t>収集対象</a:t>
            </a:r>
          </a:p>
        </p:txBody>
      </p:sp>
      <p:sp>
        <p:nvSpPr>
          <p:cNvPr id="46" name="正方形/長方形 45">
            <a:extLst>
              <a:ext uri="{FF2B5EF4-FFF2-40B4-BE49-F238E27FC236}">
                <a16:creationId xmlns:a16="http://schemas.microsoft.com/office/drawing/2014/main" id="{4450EF83-DE0A-087D-3426-E87E039AEFC0}"/>
              </a:ext>
            </a:extLst>
          </p:cNvPr>
          <p:cNvSpPr/>
          <p:nvPr/>
        </p:nvSpPr>
        <p:spPr>
          <a:xfrm>
            <a:off x="7652593" y="5760857"/>
            <a:ext cx="1260000" cy="144000"/>
          </a:xfrm>
          <a:prstGeom prst="rect">
            <a:avLst/>
          </a:prstGeom>
          <a:noFill/>
          <a:ln w="3175" cap="flat" cmpd="sng" algn="ctr">
            <a:noFill/>
            <a:prstDash val="solid"/>
          </a:ln>
          <a:effectLst/>
        </p:spPr>
        <p:txBody>
          <a:bodyPr rtlCol="0" anchor="ctr"/>
          <a:lstStyle/>
          <a:p>
            <a:pPr algn="ctr" defTabSz="914400"/>
            <a:r>
              <a:rPr kumimoji="1" lang="ja-JP" altLang="en-US" sz="900" kern="0" dirty="0"/>
              <a:t>収集ユニット</a:t>
            </a:r>
          </a:p>
        </p:txBody>
      </p:sp>
      <p:sp>
        <p:nvSpPr>
          <p:cNvPr id="47" name="正方形/長方形 46">
            <a:extLst>
              <a:ext uri="{FF2B5EF4-FFF2-40B4-BE49-F238E27FC236}">
                <a16:creationId xmlns:a16="http://schemas.microsoft.com/office/drawing/2014/main" id="{D4E0B1FC-7EDD-4FA0-9331-ED41989E6F0B}"/>
              </a:ext>
            </a:extLst>
          </p:cNvPr>
          <p:cNvSpPr/>
          <p:nvPr/>
        </p:nvSpPr>
        <p:spPr>
          <a:xfrm>
            <a:off x="9099119" y="5760857"/>
            <a:ext cx="1260000" cy="144000"/>
          </a:xfrm>
          <a:prstGeom prst="rect">
            <a:avLst/>
          </a:prstGeom>
          <a:noFill/>
          <a:ln w="3175" cap="flat" cmpd="sng" algn="ctr">
            <a:noFill/>
            <a:prstDash val="solid"/>
          </a:ln>
          <a:effectLst/>
        </p:spPr>
        <p:txBody>
          <a:bodyPr rtlCol="0" anchor="ctr"/>
          <a:lstStyle/>
          <a:p>
            <a:pPr algn="ctr" defTabSz="914400"/>
            <a:r>
              <a:rPr kumimoji="1" lang="ja-JP" altLang="en-US" sz="900" kern="0" dirty="0"/>
              <a:t>データベース</a:t>
            </a:r>
          </a:p>
        </p:txBody>
      </p:sp>
      <p:sp>
        <p:nvSpPr>
          <p:cNvPr id="48" name="正方形/長方形 47">
            <a:extLst>
              <a:ext uri="{FF2B5EF4-FFF2-40B4-BE49-F238E27FC236}">
                <a16:creationId xmlns:a16="http://schemas.microsoft.com/office/drawing/2014/main" id="{AA08D856-23AF-FAA2-7D32-AC00BA246337}"/>
              </a:ext>
            </a:extLst>
          </p:cNvPr>
          <p:cNvSpPr/>
          <p:nvPr/>
        </p:nvSpPr>
        <p:spPr>
          <a:xfrm>
            <a:off x="10545644" y="5760857"/>
            <a:ext cx="1260000" cy="144000"/>
          </a:xfrm>
          <a:prstGeom prst="rect">
            <a:avLst/>
          </a:prstGeom>
          <a:noFill/>
          <a:ln w="3175" cap="flat" cmpd="sng" algn="ctr">
            <a:noFill/>
            <a:prstDash val="solid"/>
          </a:ln>
          <a:effectLst/>
        </p:spPr>
        <p:txBody>
          <a:bodyPr rtlCol="0" anchor="ctr"/>
          <a:lstStyle/>
          <a:p>
            <a:pPr algn="ctr" defTabSz="914400"/>
            <a:r>
              <a:rPr kumimoji="1" lang="ja-JP" altLang="en-US" sz="900" kern="0" dirty="0"/>
              <a:t>ダッシュボード</a:t>
            </a:r>
          </a:p>
        </p:txBody>
      </p:sp>
    </p:spTree>
    <p:extLst>
      <p:ext uri="{BB962C8B-B14F-4D97-AF65-F5344CB8AC3E}">
        <p14:creationId xmlns:p14="http://schemas.microsoft.com/office/powerpoint/2010/main" val="162430424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フッター プレースホルダー 3">
            <a:extLst>
              <a:ext uri="{FF2B5EF4-FFF2-40B4-BE49-F238E27FC236}">
                <a16:creationId xmlns:a16="http://schemas.microsoft.com/office/drawing/2014/main" id="{61450EA6-AE1E-4921-A165-4638507DD3EF}"/>
              </a:ext>
            </a:extLst>
          </p:cNvPr>
          <p:cNvSpPr>
            <a:spLocks noGrp="1"/>
          </p:cNvSpPr>
          <p:nvPr>
            <p:ph type="ftr" sz="quarter" idx="11"/>
          </p:nvPr>
        </p:nvSpPr>
        <p:spPr/>
        <p:txBody>
          <a:bodyPr/>
          <a:lstStyle/>
          <a:p>
            <a:r>
              <a:rPr kumimoji="1" lang="en-US" altLang="ja-JP" sz="1200" dirty="0"/>
              <a:t>Copyright© TOMAS TECH CORPORATION. All rights reserved.</a:t>
            </a:r>
            <a:endParaRPr kumimoji="1" lang="ja-JP" altLang="en-US" sz="1200" dirty="0"/>
          </a:p>
        </p:txBody>
      </p:sp>
      <p:sp>
        <p:nvSpPr>
          <p:cNvPr id="5" name="スライド番号プレースホルダー 4">
            <a:extLst>
              <a:ext uri="{FF2B5EF4-FFF2-40B4-BE49-F238E27FC236}">
                <a16:creationId xmlns:a16="http://schemas.microsoft.com/office/drawing/2014/main" id="{E0DA0276-1D5F-45EF-AC15-6FD7C20CAAAD}"/>
              </a:ext>
            </a:extLst>
          </p:cNvPr>
          <p:cNvSpPr>
            <a:spLocks noGrp="1"/>
          </p:cNvSpPr>
          <p:nvPr>
            <p:ph type="sldNum" sz="quarter" idx="12"/>
          </p:nvPr>
        </p:nvSpPr>
        <p:spPr/>
        <p:txBody>
          <a:bodyPr/>
          <a:lstStyle/>
          <a:p>
            <a:fld id="{99C34D28-DE79-4B28-8B5E-B753BBC87275}" type="slidenum">
              <a:rPr kumimoji="1" lang="ja-JP" altLang="en-US" smtClean="0"/>
              <a:t>5</a:t>
            </a:fld>
            <a:endParaRPr kumimoji="1" lang="ja-JP" altLang="en-US"/>
          </a:p>
        </p:txBody>
      </p:sp>
      <p:sp>
        <p:nvSpPr>
          <p:cNvPr id="18" name="タイトル 1">
            <a:extLst>
              <a:ext uri="{FF2B5EF4-FFF2-40B4-BE49-F238E27FC236}">
                <a16:creationId xmlns:a16="http://schemas.microsoft.com/office/drawing/2014/main" id="{21284F11-5BA2-4086-836C-5BC3D1DE8748}"/>
              </a:ext>
            </a:extLst>
          </p:cNvPr>
          <p:cNvSpPr txBox="1">
            <a:spLocks/>
          </p:cNvSpPr>
          <p:nvPr/>
        </p:nvSpPr>
        <p:spPr>
          <a:xfrm>
            <a:off x="1318846" y="2266332"/>
            <a:ext cx="10392508" cy="666750"/>
          </a:xfrm>
          <a:prstGeom prst="rect">
            <a:avLst/>
          </a:prstGeom>
          <a:noFill/>
        </p:spPr>
        <p:txBody>
          <a:bodyPr vert="horz" lIns="91440" tIns="45720" rIns="91440" bIns="45720" rtlCol="0" anchor="b">
            <a:normAutofit/>
          </a:bodyPr>
          <a:lstStyle>
            <a:lvl1pPr algn="l" defTabSz="914400" rtl="0" eaLnBrk="1" latinLnBrk="0" hangingPunct="1">
              <a:lnSpc>
                <a:spcPct val="85000"/>
              </a:lnSpc>
              <a:spcBef>
                <a:spcPct val="0"/>
              </a:spcBef>
              <a:buNone/>
              <a:defRPr kumimoji="1" sz="4800" kern="1200" spc="-50" baseline="0">
                <a:solidFill>
                  <a:schemeClr val="tx1">
                    <a:lumMod val="75000"/>
                    <a:lumOff val="25000"/>
                  </a:schemeClr>
                </a:solidFill>
                <a:latin typeface="+mj-lt"/>
                <a:ea typeface="+mj-ea"/>
                <a:cs typeface="+mj-cs"/>
              </a:defRPr>
            </a:lvl1pPr>
          </a:lstStyle>
          <a:p>
            <a:r>
              <a:rPr lang="en-US" altLang="ja-JP" sz="3200" i="1" dirty="0">
                <a:solidFill>
                  <a:schemeClr val="tx1">
                    <a:lumMod val="75000"/>
                  </a:schemeClr>
                </a:solidFill>
              </a:rPr>
              <a:t>Proposal overview</a:t>
            </a:r>
          </a:p>
        </p:txBody>
      </p:sp>
      <p:cxnSp>
        <p:nvCxnSpPr>
          <p:cNvPr id="3" name="直線コネクタ 2">
            <a:extLst>
              <a:ext uri="{FF2B5EF4-FFF2-40B4-BE49-F238E27FC236}">
                <a16:creationId xmlns:a16="http://schemas.microsoft.com/office/drawing/2014/main" id="{17564AAB-9354-40D9-BBED-ED5279A8ACC3}"/>
              </a:ext>
            </a:extLst>
          </p:cNvPr>
          <p:cNvCxnSpPr/>
          <p:nvPr/>
        </p:nvCxnSpPr>
        <p:spPr>
          <a:xfrm>
            <a:off x="1318846" y="2945423"/>
            <a:ext cx="10392508" cy="0"/>
          </a:xfrm>
          <a:prstGeom prst="line">
            <a:avLst/>
          </a:prstGeom>
          <a:ln w="3175" cmpd="dbl">
            <a:solidFill>
              <a:schemeClr val="tx1"/>
            </a:solidFill>
            <a:tailEnd type="non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6297225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フッター プレースホルダー 3">
            <a:extLst>
              <a:ext uri="{FF2B5EF4-FFF2-40B4-BE49-F238E27FC236}">
                <a16:creationId xmlns:a16="http://schemas.microsoft.com/office/drawing/2014/main" id="{61450EA6-AE1E-4921-A165-4638507DD3EF}"/>
              </a:ext>
            </a:extLst>
          </p:cNvPr>
          <p:cNvSpPr>
            <a:spLocks noGrp="1"/>
          </p:cNvSpPr>
          <p:nvPr>
            <p:ph type="ftr" sz="quarter" idx="11"/>
          </p:nvPr>
        </p:nvSpPr>
        <p:spPr/>
        <p:txBody>
          <a:bodyPr/>
          <a:lstStyle/>
          <a:p>
            <a:r>
              <a:rPr kumimoji="1" lang="en-US" altLang="ja-JP" sz="1200" dirty="0"/>
              <a:t>Copyright© TOMAS TECH CORPORATION. All rights reserved.</a:t>
            </a:r>
            <a:endParaRPr kumimoji="1" lang="ja-JP" altLang="en-US" sz="1200" dirty="0"/>
          </a:p>
        </p:txBody>
      </p:sp>
      <p:sp>
        <p:nvSpPr>
          <p:cNvPr id="5" name="スライド番号プレースホルダー 4">
            <a:extLst>
              <a:ext uri="{FF2B5EF4-FFF2-40B4-BE49-F238E27FC236}">
                <a16:creationId xmlns:a16="http://schemas.microsoft.com/office/drawing/2014/main" id="{E0DA0276-1D5F-45EF-AC15-6FD7C20CAAAD}"/>
              </a:ext>
            </a:extLst>
          </p:cNvPr>
          <p:cNvSpPr>
            <a:spLocks noGrp="1"/>
          </p:cNvSpPr>
          <p:nvPr>
            <p:ph type="sldNum" sz="quarter" idx="12"/>
          </p:nvPr>
        </p:nvSpPr>
        <p:spPr/>
        <p:txBody>
          <a:bodyPr/>
          <a:lstStyle/>
          <a:p>
            <a:fld id="{99C34D28-DE79-4B28-8B5E-B753BBC87275}" type="slidenum">
              <a:rPr kumimoji="1" lang="ja-JP" altLang="en-US" smtClean="0"/>
              <a:t>6</a:t>
            </a:fld>
            <a:endParaRPr kumimoji="1" lang="ja-JP" altLang="en-US"/>
          </a:p>
        </p:txBody>
      </p:sp>
      <p:sp>
        <p:nvSpPr>
          <p:cNvPr id="18" name="タイトル 1">
            <a:extLst>
              <a:ext uri="{FF2B5EF4-FFF2-40B4-BE49-F238E27FC236}">
                <a16:creationId xmlns:a16="http://schemas.microsoft.com/office/drawing/2014/main" id="{21284F11-5BA2-4086-836C-5BC3D1DE8748}"/>
              </a:ext>
            </a:extLst>
          </p:cNvPr>
          <p:cNvSpPr txBox="1">
            <a:spLocks/>
          </p:cNvSpPr>
          <p:nvPr/>
        </p:nvSpPr>
        <p:spPr>
          <a:xfrm>
            <a:off x="3020" y="78104"/>
            <a:ext cx="12188979" cy="666750"/>
          </a:xfrm>
          <a:prstGeom prst="rect">
            <a:avLst/>
          </a:prstGeom>
          <a:noFill/>
        </p:spPr>
        <p:txBody>
          <a:bodyPr vert="horz" lIns="91440" tIns="45720" rIns="91440" bIns="45720" rtlCol="0" anchor="b">
            <a:normAutofit/>
          </a:bodyPr>
          <a:lstStyle>
            <a:lvl1pPr algn="l" defTabSz="914400" rtl="0" eaLnBrk="1" latinLnBrk="0" hangingPunct="1">
              <a:lnSpc>
                <a:spcPct val="85000"/>
              </a:lnSpc>
              <a:spcBef>
                <a:spcPct val="0"/>
              </a:spcBef>
              <a:buNone/>
              <a:defRPr kumimoji="1" sz="4800" kern="1200" spc="-50" baseline="0">
                <a:solidFill>
                  <a:schemeClr val="tx1">
                    <a:lumMod val="75000"/>
                    <a:lumOff val="25000"/>
                  </a:schemeClr>
                </a:solidFill>
                <a:latin typeface="+mj-lt"/>
                <a:ea typeface="+mj-ea"/>
                <a:cs typeface="+mj-cs"/>
              </a:defRPr>
            </a:lvl1pPr>
          </a:lstStyle>
          <a:p>
            <a:r>
              <a:rPr lang="ja-JP" altLang="en-US" sz="3200" dirty="0">
                <a:solidFill>
                  <a:schemeClr val="tx1">
                    <a:lumMod val="75000"/>
                  </a:schemeClr>
                </a:solidFill>
              </a:rPr>
              <a:t>┃</a:t>
            </a:r>
            <a:r>
              <a:rPr lang="ja-JP" altLang="en-US" sz="3200" i="1" dirty="0">
                <a:solidFill>
                  <a:schemeClr val="tx1">
                    <a:lumMod val="75000"/>
                  </a:schemeClr>
                </a:solidFill>
              </a:rPr>
              <a:t>稼働管理システム御提案概要</a:t>
            </a:r>
            <a:endParaRPr lang="ja-JP" altLang="en-US" sz="3200" dirty="0">
              <a:solidFill>
                <a:schemeClr val="tx1">
                  <a:lumMod val="75000"/>
                </a:schemeClr>
              </a:solidFill>
            </a:endParaRPr>
          </a:p>
        </p:txBody>
      </p:sp>
      <p:sp>
        <p:nvSpPr>
          <p:cNvPr id="46" name="字幕 2">
            <a:extLst>
              <a:ext uri="{FF2B5EF4-FFF2-40B4-BE49-F238E27FC236}">
                <a16:creationId xmlns:a16="http://schemas.microsoft.com/office/drawing/2014/main" id="{0342EB18-5027-F0FB-EDDA-03DC4C31AE3F}"/>
              </a:ext>
            </a:extLst>
          </p:cNvPr>
          <p:cNvSpPr txBox="1">
            <a:spLocks/>
          </p:cNvSpPr>
          <p:nvPr/>
        </p:nvSpPr>
        <p:spPr>
          <a:xfrm>
            <a:off x="454572" y="890953"/>
            <a:ext cx="11517312" cy="1966252"/>
          </a:xfrm>
          <a:prstGeom prst="rect">
            <a:avLst/>
          </a:prstGeom>
        </p:spPr>
        <p:txBody>
          <a:bodyPr/>
          <a:lst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kumimoji="1"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kumimoji="1"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kumimoji="1"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kumimoji="1"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kumimoji="1"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kumimoji="1"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kumimoji="1"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kumimoji="1"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kumimoji="1" sz="1400" kern="1200">
                <a:solidFill>
                  <a:schemeClr val="tx1">
                    <a:lumMod val="75000"/>
                    <a:lumOff val="25000"/>
                  </a:schemeClr>
                </a:solidFill>
                <a:latin typeface="+mn-lt"/>
                <a:ea typeface="+mn-ea"/>
                <a:cs typeface="+mn-cs"/>
              </a:defRPr>
            </a:lvl9pPr>
          </a:lstStyle>
          <a:p>
            <a:pPr marL="0" indent="0">
              <a:lnSpc>
                <a:spcPct val="100000"/>
              </a:lnSpc>
              <a:spcBef>
                <a:spcPts val="200"/>
              </a:spcBef>
              <a:buNone/>
            </a:pPr>
            <a:r>
              <a:rPr lang="en-US" altLang="ja-JP" sz="1600" dirty="0" err="1">
                <a:solidFill>
                  <a:schemeClr val="tx1">
                    <a:lumMod val="75000"/>
                  </a:schemeClr>
                </a:solidFill>
              </a:rPr>
              <a:t>JTEKT</a:t>
            </a:r>
            <a:r>
              <a:rPr lang="en-US" altLang="ja-JP" sz="1600" dirty="0">
                <a:solidFill>
                  <a:schemeClr val="tx1">
                    <a:lumMod val="75000"/>
                  </a:schemeClr>
                </a:solidFill>
              </a:rPr>
              <a:t> MACHINE SYSTEMS (THAILAND) CO., LTD.</a:t>
            </a:r>
            <a:r>
              <a:rPr lang="ja-JP" altLang="en-US" sz="1600" dirty="0">
                <a:solidFill>
                  <a:schemeClr val="tx1">
                    <a:lumMod val="75000"/>
                  </a:schemeClr>
                </a:solidFill>
              </a:rPr>
              <a:t>様に加工ラインの稼働管理システムをご提案する。</a:t>
            </a:r>
            <a:endParaRPr lang="en-US" altLang="ja-JP" sz="1600" dirty="0">
              <a:solidFill>
                <a:schemeClr val="tx1">
                  <a:lumMod val="75000"/>
                </a:schemeClr>
              </a:solidFill>
            </a:endParaRPr>
          </a:p>
          <a:p>
            <a:pPr marL="0" indent="0">
              <a:lnSpc>
                <a:spcPct val="100000"/>
              </a:lnSpc>
              <a:spcBef>
                <a:spcPts val="200"/>
              </a:spcBef>
              <a:buNone/>
            </a:pPr>
            <a:r>
              <a:rPr lang="ja-JP" altLang="en-US" sz="1600" dirty="0">
                <a:solidFill>
                  <a:schemeClr val="tx1">
                    <a:lumMod val="75000"/>
                  </a:schemeClr>
                </a:solidFill>
              </a:rPr>
              <a:t>運用業務をシステム化することで、</a:t>
            </a:r>
            <a:r>
              <a:rPr lang="ja-JP" altLang="en-US" sz="1600" b="1" dirty="0">
                <a:solidFill>
                  <a:schemeClr val="accent4">
                    <a:lumMod val="75000"/>
                  </a:schemeClr>
                </a:solidFill>
              </a:rPr>
              <a:t>作業効率化、作業精度</a:t>
            </a:r>
            <a:r>
              <a:rPr lang="ja-JP" altLang="en-US" sz="1600" dirty="0">
                <a:solidFill>
                  <a:schemeClr val="tx1">
                    <a:lumMod val="75000"/>
                  </a:schemeClr>
                </a:solidFill>
              </a:rPr>
              <a:t>の向上を目指す。</a:t>
            </a:r>
            <a:endParaRPr lang="en-US" altLang="ja-JP" sz="1600" dirty="0">
              <a:solidFill>
                <a:schemeClr val="tx1">
                  <a:lumMod val="75000"/>
                </a:schemeClr>
              </a:solidFill>
            </a:endParaRPr>
          </a:p>
          <a:p>
            <a:pPr marL="0" indent="0">
              <a:lnSpc>
                <a:spcPct val="100000"/>
              </a:lnSpc>
              <a:spcBef>
                <a:spcPts val="200"/>
              </a:spcBef>
              <a:buNone/>
            </a:pPr>
            <a:r>
              <a:rPr lang="ja-JP" altLang="en-US" sz="1600" dirty="0">
                <a:solidFill>
                  <a:schemeClr val="tx1">
                    <a:lumMod val="75000"/>
                  </a:schemeClr>
                </a:solidFill>
              </a:rPr>
              <a:t>稼働管理システムを導入することで、期待できる効果は下記の通り。</a:t>
            </a:r>
            <a:endParaRPr lang="en-US" altLang="ja-JP" sz="1600" dirty="0">
              <a:solidFill>
                <a:schemeClr val="tx1">
                  <a:lumMod val="75000"/>
                </a:schemeClr>
              </a:solidFill>
            </a:endParaRPr>
          </a:p>
          <a:p>
            <a:pPr marL="0" indent="0">
              <a:lnSpc>
                <a:spcPct val="100000"/>
              </a:lnSpc>
              <a:spcBef>
                <a:spcPts val="200"/>
              </a:spcBef>
              <a:buNone/>
            </a:pPr>
            <a:r>
              <a:rPr lang="en-US" altLang="ja-JP" sz="1600" dirty="0">
                <a:solidFill>
                  <a:schemeClr val="tx1"/>
                </a:solidFill>
              </a:rPr>
              <a:t>1. </a:t>
            </a:r>
            <a:r>
              <a:rPr lang="ja-JP" altLang="en-US" sz="1600" dirty="0">
                <a:solidFill>
                  <a:schemeClr val="tx1"/>
                </a:solidFill>
              </a:rPr>
              <a:t>加工ラインの</a:t>
            </a:r>
            <a:r>
              <a:rPr lang="ja-JP" altLang="en-US" sz="1600" b="1" dirty="0">
                <a:solidFill>
                  <a:schemeClr val="accent4">
                    <a:lumMod val="75000"/>
                  </a:schemeClr>
                </a:solidFill>
              </a:rPr>
              <a:t>稼働状況を可視化すること</a:t>
            </a:r>
            <a:r>
              <a:rPr lang="ja-JP" altLang="en-US" sz="1600" dirty="0">
                <a:solidFill>
                  <a:schemeClr val="tx1"/>
                </a:solidFill>
              </a:rPr>
              <a:t>ができる。</a:t>
            </a:r>
            <a:endParaRPr lang="en-US" altLang="ja-JP" sz="1600" dirty="0">
              <a:solidFill>
                <a:schemeClr val="tx1"/>
              </a:solidFill>
            </a:endParaRPr>
          </a:p>
          <a:p>
            <a:pPr marL="0" indent="0">
              <a:lnSpc>
                <a:spcPct val="100000"/>
              </a:lnSpc>
              <a:spcBef>
                <a:spcPts val="200"/>
              </a:spcBef>
              <a:buNone/>
            </a:pPr>
            <a:r>
              <a:rPr lang="en-US" altLang="ja-JP" sz="1600" dirty="0">
                <a:solidFill>
                  <a:schemeClr val="tx1"/>
                </a:solidFill>
              </a:rPr>
              <a:t>2. </a:t>
            </a:r>
            <a:r>
              <a:rPr lang="ja-JP" altLang="en-US" sz="1600" dirty="0">
                <a:solidFill>
                  <a:schemeClr val="tx1"/>
                </a:solidFill>
              </a:rPr>
              <a:t>停止要因を記録することで、</a:t>
            </a:r>
            <a:r>
              <a:rPr lang="ja-JP" altLang="en-US" sz="1600" b="1" dirty="0">
                <a:solidFill>
                  <a:schemeClr val="accent4">
                    <a:lumMod val="75000"/>
                  </a:schemeClr>
                </a:solidFill>
              </a:rPr>
              <a:t>稼働率向上のための分析に必要なデータを蓄積</a:t>
            </a:r>
            <a:r>
              <a:rPr lang="ja-JP" altLang="en-US" sz="1600" dirty="0">
                <a:solidFill>
                  <a:schemeClr val="tx1"/>
                </a:solidFill>
              </a:rPr>
              <a:t>することができる。</a:t>
            </a:r>
            <a:endParaRPr lang="en-US" altLang="ja-JP" sz="1600" dirty="0">
              <a:solidFill>
                <a:schemeClr val="tx1"/>
              </a:solidFill>
            </a:endParaRPr>
          </a:p>
          <a:p>
            <a:pPr marL="0" indent="0">
              <a:lnSpc>
                <a:spcPct val="100000"/>
              </a:lnSpc>
              <a:spcBef>
                <a:spcPts val="200"/>
              </a:spcBef>
              <a:buNone/>
            </a:pPr>
            <a:r>
              <a:rPr lang="en-US" altLang="ja-JP" sz="1600" dirty="0">
                <a:solidFill>
                  <a:schemeClr val="tx1"/>
                </a:solidFill>
              </a:rPr>
              <a:t>3.</a:t>
            </a:r>
            <a:r>
              <a:rPr lang="ja-JP" altLang="en-US" sz="1600" dirty="0">
                <a:solidFill>
                  <a:schemeClr val="tx1"/>
                </a:solidFill>
              </a:rPr>
              <a:t> 各ラインの実績情報を収集することで、</a:t>
            </a:r>
            <a:r>
              <a:rPr lang="ja-JP" altLang="en-US" sz="1600" b="1" dirty="0">
                <a:solidFill>
                  <a:schemeClr val="accent4">
                    <a:lumMod val="75000"/>
                  </a:schemeClr>
                </a:solidFill>
              </a:rPr>
              <a:t>現場作業のリアルタイムな実績収集</a:t>
            </a:r>
            <a:r>
              <a:rPr lang="ja-JP" altLang="en-US" sz="1600" dirty="0">
                <a:solidFill>
                  <a:schemeClr val="tx1"/>
                </a:solidFill>
              </a:rPr>
              <a:t>が可能となる。</a:t>
            </a:r>
            <a:endParaRPr lang="en-US" altLang="ja-JP" sz="1600" dirty="0">
              <a:solidFill>
                <a:schemeClr val="tx1"/>
              </a:solidFill>
            </a:endParaRPr>
          </a:p>
          <a:p>
            <a:pPr marL="0" indent="0">
              <a:lnSpc>
                <a:spcPct val="100000"/>
              </a:lnSpc>
              <a:spcBef>
                <a:spcPts val="200"/>
              </a:spcBef>
              <a:buNone/>
            </a:pPr>
            <a:r>
              <a:rPr lang="en-US" altLang="ja-JP" sz="1600" dirty="0">
                <a:solidFill>
                  <a:schemeClr val="tx1"/>
                </a:solidFill>
              </a:rPr>
              <a:t>4.</a:t>
            </a:r>
            <a:r>
              <a:rPr lang="ja-JP" altLang="en-US" sz="1600" dirty="0">
                <a:solidFill>
                  <a:schemeClr val="tx1"/>
                </a:solidFill>
              </a:rPr>
              <a:t> 既存</a:t>
            </a:r>
            <a:r>
              <a:rPr lang="ja-JP" altLang="en-US" sz="1600" b="1" dirty="0">
                <a:solidFill>
                  <a:schemeClr val="accent4">
                    <a:lumMod val="75000"/>
                  </a:schemeClr>
                </a:solidFill>
              </a:rPr>
              <a:t>組み立てラインの稼働管理システムと接続をすることで、一元管理が可能</a:t>
            </a:r>
            <a:r>
              <a:rPr lang="ja-JP" altLang="en-US" sz="1600" dirty="0">
                <a:solidFill>
                  <a:schemeClr val="tx1"/>
                </a:solidFill>
              </a:rPr>
              <a:t>となる。</a:t>
            </a:r>
            <a:endParaRPr lang="en-US" altLang="ja-JP" sz="1600" dirty="0">
              <a:solidFill>
                <a:schemeClr val="tx1"/>
              </a:solidFill>
            </a:endParaRPr>
          </a:p>
          <a:p>
            <a:pPr marL="0" indent="0">
              <a:lnSpc>
                <a:spcPct val="100000"/>
              </a:lnSpc>
              <a:spcBef>
                <a:spcPts val="200"/>
              </a:spcBef>
              <a:buNone/>
            </a:pPr>
            <a:r>
              <a:rPr lang="en-US" altLang="ja-JP" sz="1600" dirty="0">
                <a:solidFill>
                  <a:schemeClr val="tx1"/>
                </a:solidFill>
              </a:rPr>
              <a:t>5. </a:t>
            </a:r>
            <a:r>
              <a:rPr lang="ja-JP" altLang="en-US" sz="1600" dirty="0">
                <a:solidFill>
                  <a:schemeClr val="tx1"/>
                </a:solidFill>
              </a:rPr>
              <a:t>工程管理システムとのリンクを実施することで、</a:t>
            </a:r>
            <a:r>
              <a:rPr lang="ja-JP" altLang="en-US" sz="1600" b="1" dirty="0">
                <a:solidFill>
                  <a:schemeClr val="accent4">
                    <a:lumMod val="75000"/>
                  </a:schemeClr>
                </a:solidFill>
              </a:rPr>
              <a:t>工程間の在庫管理との連動が可能</a:t>
            </a:r>
            <a:r>
              <a:rPr lang="ja-JP" altLang="en-US" sz="1600" dirty="0">
                <a:solidFill>
                  <a:schemeClr val="tx1"/>
                </a:solidFill>
              </a:rPr>
              <a:t>となる。</a:t>
            </a:r>
            <a:endParaRPr lang="en-US" altLang="ja-JP" sz="1600" dirty="0">
              <a:solidFill>
                <a:schemeClr val="tx1"/>
              </a:solidFill>
            </a:endParaRPr>
          </a:p>
        </p:txBody>
      </p:sp>
      <p:sp>
        <p:nvSpPr>
          <p:cNvPr id="49" name="正方形/長方形 48">
            <a:extLst>
              <a:ext uri="{FF2B5EF4-FFF2-40B4-BE49-F238E27FC236}">
                <a16:creationId xmlns:a16="http://schemas.microsoft.com/office/drawing/2014/main" id="{9367050C-77CB-F706-977C-134B8EDAEDC7}"/>
              </a:ext>
            </a:extLst>
          </p:cNvPr>
          <p:cNvSpPr/>
          <p:nvPr/>
        </p:nvSpPr>
        <p:spPr>
          <a:xfrm>
            <a:off x="330006" y="3623733"/>
            <a:ext cx="11524650" cy="2662767"/>
          </a:xfrm>
          <a:prstGeom prst="rect">
            <a:avLst/>
          </a:prstGeom>
          <a:noFill/>
          <a:ln w="9525"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1" lang="ja-JP" altLang="en-US" sz="1800" b="1" i="0" u="none" strike="noStrike" kern="0" cap="none" spc="0" normalizeH="0" baseline="0" noProof="0" dirty="0">
              <a:ln>
                <a:noFill/>
              </a:ln>
              <a:solidFill>
                <a:prstClr val="black"/>
              </a:solidFill>
              <a:effectLst/>
              <a:uLnTx/>
              <a:uFillTx/>
              <a:latin typeface="Segoe UI"/>
              <a:ea typeface="メイリオ"/>
              <a:cs typeface="+mn-cs"/>
            </a:endParaRPr>
          </a:p>
        </p:txBody>
      </p:sp>
      <p:pic>
        <p:nvPicPr>
          <p:cNvPr id="2" name="図 1">
            <a:extLst>
              <a:ext uri="{FF2B5EF4-FFF2-40B4-BE49-F238E27FC236}">
                <a16:creationId xmlns:a16="http://schemas.microsoft.com/office/drawing/2014/main" id="{173D3F43-EC43-B31A-746D-D305110B0A50}"/>
              </a:ext>
            </a:extLst>
          </p:cNvPr>
          <p:cNvPicPr>
            <a:picLocks noChangeAspect="1"/>
          </p:cNvPicPr>
          <p:nvPr/>
        </p:nvPicPr>
        <p:blipFill rotWithShape="1">
          <a:blip r:embed="rId2">
            <a:extLst>
              <a:ext uri="{28A0092B-C50C-407E-A947-70E740481C1C}">
                <a14:useLocalDpi xmlns:a14="http://schemas.microsoft.com/office/drawing/2010/main" val="0"/>
              </a:ext>
            </a:extLst>
          </a:blip>
          <a:srcRect l="19407" t="25071" r="18073" b="18629"/>
          <a:stretch/>
        </p:blipFill>
        <p:spPr>
          <a:xfrm>
            <a:off x="6713583" y="5157826"/>
            <a:ext cx="1075487" cy="564701"/>
          </a:xfrm>
          <a:prstGeom prst="rect">
            <a:avLst/>
          </a:prstGeom>
        </p:spPr>
      </p:pic>
      <p:pic>
        <p:nvPicPr>
          <p:cNvPr id="11" name="図 10">
            <a:extLst>
              <a:ext uri="{FF2B5EF4-FFF2-40B4-BE49-F238E27FC236}">
                <a16:creationId xmlns:a16="http://schemas.microsoft.com/office/drawing/2014/main" id="{69FC556D-FD83-CD96-5F7C-FCA13719424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160890" y="5186310"/>
            <a:ext cx="1052078" cy="505437"/>
          </a:xfrm>
          <a:prstGeom prst="rect">
            <a:avLst/>
          </a:prstGeom>
        </p:spPr>
      </p:pic>
      <p:cxnSp>
        <p:nvCxnSpPr>
          <p:cNvPr id="12" name="コネクタ: カギ線 11">
            <a:extLst>
              <a:ext uri="{FF2B5EF4-FFF2-40B4-BE49-F238E27FC236}">
                <a16:creationId xmlns:a16="http://schemas.microsoft.com/office/drawing/2014/main" id="{002EFA33-84CF-EB76-6590-4DD775FB6AA1}"/>
              </a:ext>
            </a:extLst>
          </p:cNvPr>
          <p:cNvCxnSpPr>
            <a:cxnSpLocks/>
            <a:stCxn id="23" idx="0"/>
            <a:endCxn id="2" idx="0"/>
          </p:cNvCxnSpPr>
          <p:nvPr/>
        </p:nvCxnSpPr>
        <p:spPr>
          <a:xfrm rot="16200000" flipH="1">
            <a:off x="3828644" y="1735143"/>
            <a:ext cx="936409" cy="5908956"/>
          </a:xfrm>
          <a:prstGeom prst="bentConnector3">
            <a:avLst>
              <a:gd name="adj1" fmla="val -24412"/>
            </a:avLst>
          </a:prstGeom>
          <a:ln w="6350" cmpd="sng">
            <a:solidFill>
              <a:schemeClr val="tx1"/>
            </a:solidFill>
            <a:prstDash val="solid"/>
            <a:tailEnd type="none"/>
          </a:ln>
        </p:spPr>
        <p:style>
          <a:lnRef idx="1">
            <a:schemeClr val="accent1"/>
          </a:lnRef>
          <a:fillRef idx="0">
            <a:schemeClr val="accent1"/>
          </a:fillRef>
          <a:effectRef idx="0">
            <a:schemeClr val="accent1"/>
          </a:effectRef>
          <a:fontRef idx="minor">
            <a:schemeClr val="tx1"/>
          </a:fontRef>
        </p:style>
      </p:cxnSp>
      <p:pic>
        <p:nvPicPr>
          <p:cNvPr id="15" name="グラフィックス 14" descr="データベース">
            <a:extLst>
              <a:ext uri="{FF2B5EF4-FFF2-40B4-BE49-F238E27FC236}">
                <a16:creationId xmlns:a16="http://schemas.microsoft.com/office/drawing/2014/main" id="{DCAD5F72-906D-9715-C955-69A108270925}"/>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8623401" y="5031175"/>
            <a:ext cx="815708" cy="815708"/>
          </a:xfrm>
          <a:prstGeom prst="rect">
            <a:avLst/>
          </a:prstGeom>
        </p:spPr>
      </p:pic>
      <p:cxnSp>
        <p:nvCxnSpPr>
          <p:cNvPr id="16" name="直線コネクタ 15">
            <a:extLst>
              <a:ext uri="{FF2B5EF4-FFF2-40B4-BE49-F238E27FC236}">
                <a16:creationId xmlns:a16="http://schemas.microsoft.com/office/drawing/2014/main" id="{42A35A68-B1A8-A999-ECA6-EC1EC16F4C77}"/>
              </a:ext>
            </a:extLst>
          </p:cNvPr>
          <p:cNvCxnSpPr>
            <a:stCxn id="2" idx="3"/>
            <a:endCxn id="15" idx="1"/>
          </p:cNvCxnSpPr>
          <p:nvPr/>
        </p:nvCxnSpPr>
        <p:spPr>
          <a:xfrm flipV="1">
            <a:off x="7789070" y="5439029"/>
            <a:ext cx="834331" cy="1148"/>
          </a:xfrm>
          <a:prstGeom prst="line">
            <a:avLst/>
          </a:prstGeom>
          <a:ln w="6350" cmpd="sng">
            <a:solidFill>
              <a:schemeClr val="tx1"/>
            </a:solidFill>
            <a:prstDash val="solid"/>
            <a:tailEnd type="none"/>
          </a:ln>
        </p:spPr>
        <p:style>
          <a:lnRef idx="1">
            <a:schemeClr val="accent1"/>
          </a:lnRef>
          <a:fillRef idx="0">
            <a:schemeClr val="accent1"/>
          </a:fillRef>
          <a:effectRef idx="0">
            <a:schemeClr val="accent1"/>
          </a:effectRef>
          <a:fontRef idx="minor">
            <a:schemeClr val="tx1"/>
          </a:fontRef>
        </p:style>
      </p:cxnSp>
      <p:cxnSp>
        <p:nvCxnSpPr>
          <p:cNvPr id="17" name="直線コネクタ 16">
            <a:extLst>
              <a:ext uri="{FF2B5EF4-FFF2-40B4-BE49-F238E27FC236}">
                <a16:creationId xmlns:a16="http://schemas.microsoft.com/office/drawing/2014/main" id="{F99A2DB8-2D43-A22D-513D-61B6FDA56306}"/>
              </a:ext>
            </a:extLst>
          </p:cNvPr>
          <p:cNvCxnSpPr>
            <a:cxnSpLocks/>
            <a:stCxn id="15" idx="3"/>
            <a:endCxn id="11" idx="1"/>
          </p:cNvCxnSpPr>
          <p:nvPr/>
        </p:nvCxnSpPr>
        <p:spPr>
          <a:xfrm>
            <a:off x="9439109" y="5439029"/>
            <a:ext cx="721781" cy="0"/>
          </a:xfrm>
          <a:prstGeom prst="line">
            <a:avLst/>
          </a:prstGeom>
          <a:ln w="6350" cmpd="sng">
            <a:solidFill>
              <a:schemeClr val="tx1"/>
            </a:solidFill>
            <a:prstDash val="solid"/>
            <a:tailEnd type="none"/>
          </a:ln>
        </p:spPr>
        <p:style>
          <a:lnRef idx="1">
            <a:schemeClr val="accent1"/>
          </a:lnRef>
          <a:fillRef idx="0">
            <a:schemeClr val="accent1"/>
          </a:fillRef>
          <a:effectRef idx="0">
            <a:schemeClr val="accent1"/>
          </a:effectRef>
          <a:fontRef idx="minor">
            <a:schemeClr val="tx1"/>
          </a:fontRef>
        </p:style>
      </p:cxnSp>
      <p:sp>
        <p:nvSpPr>
          <p:cNvPr id="20" name="正方形/長方形 19">
            <a:extLst>
              <a:ext uri="{FF2B5EF4-FFF2-40B4-BE49-F238E27FC236}">
                <a16:creationId xmlns:a16="http://schemas.microsoft.com/office/drawing/2014/main" id="{C5E33CD2-A8C6-FE74-EC94-B3730AD3F647}"/>
              </a:ext>
            </a:extLst>
          </p:cNvPr>
          <p:cNvSpPr/>
          <p:nvPr/>
        </p:nvSpPr>
        <p:spPr>
          <a:xfrm>
            <a:off x="6626298" y="5857875"/>
            <a:ext cx="1260000" cy="144000"/>
          </a:xfrm>
          <a:prstGeom prst="rect">
            <a:avLst/>
          </a:prstGeom>
          <a:noFill/>
          <a:ln w="3175" cap="flat" cmpd="sng" algn="ctr">
            <a:noFill/>
            <a:prstDash val="solid"/>
          </a:ln>
          <a:effectLst/>
        </p:spPr>
        <p:txBody>
          <a:bodyPr rtlCol="0" anchor="ctr"/>
          <a:lstStyle/>
          <a:p>
            <a:pPr algn="ctr" defTabSz="914400"/>
            <a:r>
              <a:rPr kumimoji="1" lang="ja-JP" altLang="en-US" sz="900" kern="0" dirty="0"/>
              <a:t>収集ユニット</a:t>
            </a:r>
          </a:p>
        </p:txBody>
      </p:sp>
      <p:sp>
        <p:nvSpPr>
          <p:cNvPr id="21" name="正方形/長方形 20">
            <a:extLst>
              <a:ext uri="{FF2B5EF4-FFF2-40B4-BE49-F238E27FC236}">
                <a16:creationId xmlns:a16="http://schemas.microsoft.com/office/drawing/2014/main" id="{9CBB8944-4845-A692-25E9-5B9C7489A409}"/>
              </a:ext>
            </a:extLst>
          </p:cNvPr>
          <p:cNvSpPr/>
          <p:nvPr/>
        </p:nvSpPr>
        <p:spPr>
          <a:xfrm>
            <a:off x="8459684" y="5857875"/>
            <a:ext cx="1260000" cy="144000"/>
          </a:xfrm>
          <a:prstGeom prst="rect">
            <a:avLst/>
          </a:prstGeom>
          <a:noFill/>
          <a:ln w="3175" cap="flat" cmpd="sng" algn="ctr">
            <a:noFill/>
            <a:prstDash val="solid"/>
          </a:ln>
          <a:effectLst/>
        </p:spPr>
        <p:txBody>
          <a:bodyPr rtlCol="0" anchor="ctr"/>
          <a:lstStyle/>
          <a:p>
            <a:pPr algn="ctr" defTabSz="914400"/>
            <a:r>
              <a:rPr kumimoji="1" lang="ja-JP" altLang="en-US" sz="900" kern="0" dirty="0"/>
              <a:t>データベース</a:t>
            </a:r>
          </a:p>
        </p:txBody>
      </p:sp>
      <p:sp>
        <p:nvSpPr>
          <p:cNvPr id="22" name="正方形/長方形 21">
            <a:extLst>
              <a:ext uri="{FF2B5EF4-FFF2-40B4-BE49-F238E27FC236}">
                <a16:creationId xmlns:a16="http://schemas.microsoft.com/office/drawing/2014/main" id="{181EF8E2-749C-8B61-D77D-B044B4CA2C38}"/>
              </a:ext>
            </a:extLst>
          </p:cNvPr>
          <p:cNvSpPr/>
          <p:nvPr/>
        </p:nvSpPr>
        <p:spPr>
          <a:xfrm>
            <a:off x="10126019" y="5857875"/>
            <a:ext cx="1260000" cy="144000"/>
          </a:xfrm>
          <a:prstGeom prst="rect">
            <a:avLst/>
          </a:prstGeom>
          <a:noFill/>
          <a:ln w="3175" cap="flat" cmpd="sng" algn="ctr">
            <a:noFill/>
            <a:prstDash val="solid"/>
          </a:ln>
          <a:effectLst/>
        </p:spPr>
        <p:txBody>
          <a:bodyPr rtlCol="0" anchor="ctr"/>
          <a:lstStyle/>
          <a:p>
            <a:pPr algn="ctr" defTabSz="914400"/>
            <a:r>
              <a:rPr kumimoji="1" lang="ja-JP" altLang="en-US" sz="900" kern="0" dirty="0"/>
              <a:t>ダッシュボード</a:t>
            </a:r>
          </a:p>
        </p:txBody>
      </p:sp>
      <p:pic>
        <p:nvPicPr>
          <p:cNvPr id="23" name="Picture 2">
            <a:extLst>
              <a:ext uri="{FF2B5EF4-FFF2-40B4-BE49-F238E27FC236}">
                <a16:creationId xmlns:a16="http://schemas.microsoft.com/office/drawing/2014/main" id="{B9737E9D-D7ED-05BA-D12A-A0F1F5C3393B}"/>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03218" y="4221417"/>
            <a:ext cx="1678305" cy="1258729"/>
          </a:xfrm>
          <a:prstGeom prst="rect">
            <a:avLst/>
          </a:prstGeom>
        </p:spPr>
      </p:pic>
      <p:sp>
        <p:nvSpPr>
          <p:cNvPr id="39" name="正方形/長方形 38">
            <a:extLst>
              <a:ext uri="{FF2B5EF4-FFF2-40B4-BE49-F238E27FC236}">
                <a16:creationId xmlns:a16="http://schemas.microsoft.com/office/drawing/2014/main" id="{1D1C8479-0C69-4B78-8818-8B04426755C1}"/>
              </a:ext>
            </a:extLst>
          </p:cNvPr>
          <p:cNvSpPr/>
          <p:nvPr/>
        </p:nvSpPr>
        <p:spPr>
          <a:xfrm>
            <a:off x="647752" y="5812959"/>
            <a:ext cx="1392424" cy="144000"/>
          </a:xfrm>
          <a:prstGeom prst="rect">
            <a:avLst/>
          </a:prstGeom>
          <a:noFill/>
          <a:ln w="3175" cap="flat" cmpd="sng" algn="ctr">
            <a:noFill/>
            <a:prstDash val="solid"/>
          </a:ln>
          <a:effectLst/>
        </p:spPr>
        <p:txBody>
          <a:bodyPr rtlCol="0" anchor="ctr"/>
          <a:lstStyle/>
          <a:p>
            <a:pPr algn="ctr"/>
            <a:r>
              <a:rPr kumimoji="1" lang="ja-JP" altLang="en-US" sz="900" dirty="0"/>
              <a:t>カウント収集ユニット</a:t>
            </a:r>
            <a:endParaRPr kumimoji="1" lang="en-US" altLang="ja-JP" sz="900" dirty="0"/>
          </a:p>
          <a:p>
            <a:pPr algn="ctr"/>
            <a:r>
              <a:rPr kumimoji="1" lang="en-US" altLang="ja-JP" sz="900" dirty="0">
                <a:solidFill>
                  <a:schemeClr val="tx1"/>
                </a:solidFill>
              </a:rPr>
              <a:t>(</a:t>
            </a:r>
            <a:r>
              <a:rPr kumimoji="1" lang="en-US" altLang="ja-JP" sz="900" dirty="0" err="1">
                <a:solidFill>
                  <a:schemeClr val="tx1"/>
                </a:solidFill>
              </a:rPr>
              <a:t>JMST</a:t>
            </a:r>
            <a:r>
              <a:rPr kumimoji="1" lang="ja-JP" altLang="en-US" sz="900" dirty="0">
                <a:solidFill>
                  <a:schemeClr val="tx1"/>
                </a:solidFill>
              </a:rPr>
              <a:t>様既設</a:t>
            </a:r>
            <a:r>
              <a:rPr kumimoji="1" lang="en-US" altLang="ja-JP" sz="900" dirty="0">
                <a:solidFill>
                  <a:schemeClr val="tx1"/>
                </a:solidFill>
              </a:rPr>
              <a:t>)</a:t>
            </a:r>
            <a:endParaRPr kumimoji="1" lang="ja-JP" altLang="en-US" sz="900" dirty="0">
              <a:solidFill>
                <a:schemeClr val="tx1"/>
              </a:solidFill>
            </a:endParaRPr>
          </a:p>
        </p:txBody>
      </p:sp>
      <p:sp>
        <p:nvSpPr>
          <p:cNvPr id="41" name="直方体 40">
            <a:extLst>
              <a:ext uri="{FF2B5EF4-FFF2-40B4-BE49-F238E27FC236}">
                <a16:creationId xmlns:a16="http://schemas.microsoft.com/office/drawing/2014/main" id="{1407CDC3-4BFA-BFA5-39C5-B4B22B4CA6F9}"/>
              </a:ext>
            </a:extLst>
          </p:cNvPr>
          <p:cNvSpPr/>
          <p:nvPr/>
        </p:nvSpPr>
        <p:spPr>
          <a:xfrm>
            <a:off x="2606987" y="4221419"/>
            <a:ext cx="450968" cy="1494824"/>
          </a:xfrm>
          <a:prstGeom prst="cube">
            <a:avLst/>
          </a:prstGeom>
          <a:solidFill>
            <a:schemeClr val="accent3">
              <a:lumMod val="40000"/>
              <a:lumOff val="60000"/>
            </a:schemeClr>
          </a:solidFill>
          <a:ln w="12700" cap="flat" cmpd="sng" algn="ctr">
            <a:noFill/>
            <a:prstDash val="solid"/>
          </a:ln>
          <a:effectLst/>
        </p:spPr>
        <p:txBody>
          <a:bodyPr rtlCol="0" anchor="ctr"/>
          <a:lstStyle/>
          <a:p>
            <a:pPr marL="0" marR="0" indent="0" algn="ctr" defTabSz="914400" eaLnBrk="1" fontAlgn="auto" latinLnBrk="0" hangingPunct="1">
              <a:lnSpc>
                <a:spcPct val="100000"/>
              </a:lnSpc>
              <a:spcBef>
                <a:spcPts val="0"/>
              </a:spcBef>
              <a:spcAft>
                <a:spcPts val="0"/>
              </a:spcAft>
              <a:buClrTx/>
              <a:buSzTx/>
              <a:buFontTx/>
              <a:buNone/>
              <a:tabLst/>
            </a:pPr>
            <a:endParaRPr kumimoji="1" lang="ja-JP" altLang="en-US" sz="1200" b="1" i="0" u="none" strike="noStrike" kern="0" cap="none" spc="0" normalizeH="0" baseline="0" noProof="0" dirty="0">
              <a:ln>
                <a:noFill/>
              </a:ln>
              <a:solidFill>
                <a:prstClr val="white"/>
              </a:solidFill>
              <a:effectLst/>
              <a:uLnTx/>
              <a:uFillTx/>
              <a:latin typeface="Segoe UI"/>
              <a:ea typeface="メイリオ"/>
              <a:cs typeface="+mn-cs"/>
            </a:endParaRPr>
          </a:p>
        </p:txBody>
      </p:sp>
      <p:sp>
        <p:nvSpPr>
          <p:cNvPr id="45" name="楕円 44">
            <a:extLst>
              <a:ext uri="{FF2B5EF4-FFF2-40B4-BE49-F238E27FC236}">
                <a16:creationId xmlns:a16="http://schemas.microsoft.com/office/drawing/2014/main" id="{C91E4B96-1811-083C-A6E3-C1C7CDB7139A}"/>
              </a:ext>
            </a:extLst>
          </p:cNvPr>
          <p:cNvSpPr/>
          <p:nvPr/>
        </p:nvSpPr>
        <p:spPr>
          <a:xfrm>
            <a:off x="2713978" y="4388435"/>
            <a:ext cx="107156" cy="107156"/>
          </a:xfrm>
          <a:prstGeom prst="ellipse">
            <a:avLst/>
          </a:prstGeom>
          <a:solidFill>
            <a:srgbClr val="00B050"/>
          </a:solidFill>
          <a:ln w="12700" cap="flat" cmpd="sng" algn="ctr">
            <a:noFill/>
            <a:prstDash val="solid"/>
          </a:ln>
          <a:effectLst/>
        </p:spPr>
        <p:txBody>
          <a:bodyPr rtlCol="0" anchor="ctr"/>
          <a:lstStyle/>
          <a:p>
            <a:pPr marL="0" marR="0" indent="0" algn="ctr" defTabSz="914400" eaLnBrk="1" fontAlgn="auto" latinLnBrk="0" hangingPunct="1">
              <a:lnSpc>
                <a:spcPct val="100000"/>
              </a:lnSpc>
              <a:spcBef>
                <a:spcPts val="0"/>
              </a:spcBef>
              <a:spcAft>
                <a:spcPts val="0"/>
              </a:spcAft>
              <a:buClrTx/>
              <a:buSzTx/>
              <a:buFontTx/>
              <a:buNone/>
              <a:tabLst/>
            </a:pPr>
            <a:endParaRPr kumimoji="1" lang="ja-JP" altLang="en-US" sz="1200" b="1" i="0" u="none" strike="noStrike" kern="0" cap="none" spc="0" normalizeH="0" baseline="0" noProof="0" dirty="0">
              <a:ln>
                <a:noFill/>
              </a:ln>
              <a:solidFill>
                <a:prstClr val="white"/>
              </a:solidFill>
              <a:effectLst/>
              <a:uLnTx/>
              <a:uFillTx/>
              <a:latin typeface="Segoe UI"/>
              <a:ea typeface="メイリオ"/>
              <a:cs typeface="+mn-cs"/>
            </a:endParaRPr>
          </a:p>
        </p:txBody>
      </p:sp>
      <p:sp>
        <p:nvSpPr>
          <p:cNvPr id="51" name="楕円 50">
            <a:extLst>
              <a:ext uri="{FF2B5EF4-FFF2-40B4-BE49-F238E27FC236}">
                <a16:creationId xmlns:a16="http://schemas.microsoft.com/office/drawing/2014/main" id="{58C042B1-9484-6CC4-36FE-3E39129C7BF4}"/>
              </a:ext>
            </a:extLst>
          </p:cNvPr>
          <p:cNvSpPr/>
          <p:nvPr/>
        </p:nvSpPr>
        <p:spPr>
          <a:xfrm>
            <a:off x="2713978" y="4515272"/>
            <a:ext cx="107156" cy="107156"/>
          </a:xfrm>
          <a:prstGeom prst="ellipse">
            <a:avLst/>
          </a:prstGeom>
          <a:solidFill>
            <a:srgbClr val="FF0000"/>
          </a:solidFill>
          <a:ln w="12700" cap="flat" cmpd="sng" algn="ctr">
            <a:noFill/>
            <a:prstDash val="solid"/>
          </a:ln>
          <a:effectLst/>
        </p:spPr>
        <p:txBody>
          <a:bodyPr rtlCol="0" anchor="ctr"/>
          <a:lstStyle/>
          <a:p>
            <a:pPr marL="0" marR="0" indent="0" algn="ctr" defTabSz="914400" eaLnBrk="1" fontAlgn="auto" latinLnBrk="0" hangingPunct="1">
              <a:lnSpc>
                <a:spcPct val="100000"/>
              </a:lnSpc>
              <a:spcBef>
                <a:spcPts val="0"/>
              </a:spcBef>
              <a:spcAft>
                <a:spcPts val="0"/>
              </a:spcAft>
              <a:buClrTx/>
              <a:buSzTx/>
              <a:buFontTx/>
              <a:buNone/>
              <a:tabLst/>
            </a:pPr>
            <a:endParaRPr kumimoji="1" lang="ja-JP" altLang="en-US" sz="1200" b="1" i="0" u="none" strike="noStrike" kern="0" cap="none" spc="0" normalizeH="0" baseline="0" noProof="0" dirty="0">
              <a:ln>
                <a:noFill/>
              </a:ln>
              <a:solidFill>
                <a:prstClr val="white"/>
              </a:solidFill>
              <a:effectLst/>
              <a:uLnTx/>
              <a:uFillTx/>
              <a:latin typeface="Segoe UI"/>
              <a:ea typeface="メイリオ"/>
              <a:cs typeface="+mn-cs"/>
            </a:endParaRPr>
          </a:p>
        </p:txBody>
      </p:sp>
      <p:sp>
        <p:nvSpPr>
          <p:cNvPr id="54" name="楕円 53">
            <a:extLst>
              <a:ext uri="{FF2B5EF4-FFF2-40B4-BE49-F238E27FC236}">
                <a16:creationId xmlns:a16="http://schemas.microsoft.com/office/drawing/2014/main" id="{D617A783-5CD6-B956-E5C1-45AE69F09771}"/>
              </a:ext>
            </a:extLst>
          </p:cNvPr>
          <p:cNvSpPr/>
          <p:nvPr/>
        </p:nvSpPr>
        <p:spPr>
          <a:xfrm>
            <a:off x="2715782" y="4648824"/>
            <a:ext cx="107156" cy="107156"/>
          </a:xfrm>
          <a:prstGeom prst="ellipse">
            <a:avLst/>
          </a:prstGeom>
          <a:solidFill>
            <a:srgbClr val="FF0000"/>
          </a:solidFill>
          <a:ln w="12700" cap="flat" cmpd="sng" algn="ctr">
            <a:noFill/>
            <a:prstDash val="solid"/>
          </a:ln>
          <a:effectLst/>
        </p:spPr>
        <p:txBody>
          <a:bodyPr rtlCol="0" anchor="ctr"/>
          <a:lstStyle/>
          <a:p>
            <a:pPr marL="0" marR="0" indent="0" algn="ctr" defTabSz="914400" eaLnBrk="1" fontAlgn="auto" latinLnBrk="0" hangingPunct="1">
              <a:lnSpc>
                <a:spcPct val="100000"/>
              </a:lnSpc>
              <a:spcBef>
                <a:spcPts val="0"/>
              </a:spcBef>
              <a:spcAft>
                <a:spcPts val="0"/>
              </a:spcAft>
              <a:buClrTx/>
              <a:buSzTx/>
              <a:buFontTx/>
              <a:buNone/>
              <a:tabLst/>
            </a:pPr>
            <a:endParaRPr kumimoji="1" lang="ja-JP" altLang="en-US" sz="1200" b="1" i="0" u="none" strike="noStrike" kern="0" cap="none" spc="0" normalizeH="0" baseline="0" noProof="0" dirty="0">
              <a:ln>
                <a:noFill/>
              </a:ln>
              <a:solidFill>
                <a:prstClr val="white"/>
              </a:solidFill>
              <a:effectLst/>
              <a:uLnTx/>
              <a:uFillTx/>
              <a:latin typeface="Segoe UI"/>
              <a:ea typeface="メイリオ"/>
              <a:cs typeface="+mn-cs"/>
            </a:endParaRPr>
          </a:p>
        </p:txBody>
      </p:sp>
      <p:sp>
        <p:nvSpPr>
          <p:cNvPr id="57" name="楕円 56">
            <a:extLst>
              <a:ext uri="{FF2B5EF4-FFF2-40B4-BE49-F238E27FC236}">
                <a16:creationId xmlns:a16="http://schemas.microsoft.com/office/drawing/2014/main" id="{7E7CE85F-6BD9-A306-0C63-10C9CF6973B4}"/>
              </a:ext>
            </a:extLst>
          </p:cNvPr>
          <p:cNvSpPr/>
          <p:nvPr/>
        </p:nvSpPr>
        <p:spPr>
          <a:xfrm>
            <a:off x="2715782" y="4775661"/>
            <a:ext cx="107156" cy="107156"/>
          </a:xfrm>
          <a:prstGeom prst="ellipse">
            <a:avLst/>
          </a:prstGeom>
          <a:solidFill>
            <a:srgbClr val="FF0000"/>
          </a:solidFill>
          <a:ln w="12700" cap="flat" cmpd="sng" algn="ctr">
            <a:noFill/>
            <a:prstDash val="solid"/>
          </a:ln>
          <a:effectLst/>
        </p:spPr>
        <p:txBody>
          <a:bodyPr rtlCol="0" anchor="ctr"/>
          <a:lstStyle/>
          <a:p>
            <a:pPr marL="0" marR="0" indent="0" algn="ctr" defTabSz="914400" eaLnBrk="1" fontAlgn="auto" latinLnBrk="0" hangingPunct="1">
              <a:lnSpc>
                <a:spcPct val="100000"/>
              </a:lnSpc>
              <a:spcBef>
                <a:spcPts val="0"/>
              </a:spcBef>
              <a:spcAft>
                <a:spcPts val="0"/>
              </a:spcAft>
              <a:buClrTx/>
              <a:buSzTx/>
              <a:buFontTx/>
              <a:buNone/>
              <a:tabLst/>
            </a:pPr>
            <a:endParaRPr kumimoji="1" lang="ja-JP" altLang="en-US" sz="1200" b="1" i="0" u="none" strike="noStrike" kern="0" cap="none" spc="0" normalizeH="0" baseline="0" noProof="0" dirty="0">
              <a:ln>
                <a:noFill/>
              </a:ln>
              <a:solidFill>
                <a:prstClr val="white"/>
              </a:solidFill>
              <a:effectLst/>
              <a:uLnTx/>
              <a:uFillTx/>
              <a:latin typeface="Segoe UI"/>
              <a:ea typeface="メイリオ"/>
              <a:cs typeface="+mn-cs"/>
            </a:endParaRPr>
          </a:p>
        </p:txBody>
      </p:sp>
      <p:sp>
        <p:nvSpPr>
          <p:cNvPr id="59" name="楕円 58">
            <a:extLst>
              <a:ext uri="{FF2B5EF4-FFF2-40B4-BE49-F238E27FC236}">
                <a16:creationId xmlns:a16="http://schemas.microsoft.com/office/drawing/2014/main" id="{9EA07C2B-536D-A494-660D-BF87A4585A8A}"/>
              </a:ext>
            </a:extLst>
          </p:cNvPr>
          <p:cNvSpPr/>
          <p:nvPr/>
        </p:nvSpPr>
        <p:spPr>
          <a:xfrm>
            <a:off x="2713978" y="4902498"/>
            <a:ext cx="107156" cy="107156"/>
          </a:xfrm>
          <a:prstGeom prst="ellipse">
            <a:avLst/>
          </a:prstGeom>
          <a:solidFill>
            <a:srgbClr val="FF0000"/>
          </a:solidFill>
          <a:ln w="12700" cap="flat" cmpd="sng" algn="ctr">
            <a:noFill/>
            <a:prstDash val="solid"/>
          </a:ln>
          <a:effectLst/>
        </p:spPr>
        <p:txBody>
          <a:bodyPr rtlCol="0" anchor="ctr"/>
          <a:lstStyle/>
          <a:p>
            <a:pPr marL="0" marR="0" indent="0" algn="ctr" defTabSz="914400" eaLnBrk="1" fontAlgn="auto" latinLnBrk="0" hangingPunct="1">
              <a:lnSpc>
                <a:spcPct val="100000"/>
              </a:lnSpc>
              <a:spcBef>
                <a:spcPts val="0"/>
              </a:spcBef>
              <a:spcAft>
                <a:spcPts val="0"/>
              </a:spcAft>
              <a:buClrTx/>
              <a:buSzTx/>
              <a:buFontTx/>
              <a:buNone/>
              <a:tabLst/>
            </a:pPr>
            <a:endParaRPr kumimoji="1" lang="ja-JP" altLang="en-US" sz="1200" b="1" i="0" u="none" strike="noStrike" kern="0" cap="none" spc="0" normalizeH="0" baseline="0" noProof="0" dirty="0">
              <a:ln>
                <a:noFill/>
              </a:ln>
              <a:solidFill>
                <a:prstClr val="white"/>
              </a:solidFill>
              <a:effectLst/>
              <a:uLnTx/>
              <a:uFillTx/>
              <a:latin typeface="Segoe UI"/>
              <a:ea typeface="メイリオ"/>
              <a:cs typeface="+mn-cs"/>
            </a:endParaRPr>
          </a:p>
        </p:txBody>
      </p:sp>
      <p:sp>
        <p:nvSpPr>
          <p:cNvPr id="60" name="楕円 59">
            <a:extLst>
              <a:ext uri="{FF2B5EF4-FFF2-40B4-BE49-F238E27FC236}">
                <a16:creationId xmlns:a16="http://schemas.microsoft.com/office/drawing/2014/main" id="{F4EA1533-916E-FA75-1704-FEAFAA48E2BE}"/>
              </a:ext>
            </a:extLst>
          </p:cNvPr>
          <p:cNvSpPr/>
          <p:nvPr/>
        </p:nvSpPr>
        <p:spPr>
          <a:xfrm>
            <a:off x="2713978" y="5029335"/>
            <a:ext cx="107156" cy="107156"/>
          </a:xfrm>
          <a:prstGeom prst="ellipse">
            <a:avLst/>
          </a:prstGeom>
          <a:solidFill>
            <a:srgbClr val="FF0000"/>
          </a:solidFill>
          <a:ln w="12700" cap="flat" cmpd="sng" algn="ctr">
            <a:noFill/>
            <a:prstDash val="solid"/>
          </a:ln>
          <a:effectLst/>
        </p:spPr>
        <p:txBody>
          <a:bodyPr rtlCol="0" anchor="ctr"/>
          <a:lstStyle/>
          <a:p>
            <a:pPr marL="0" marR="0" indent="0" algn="ctr" defTabSz="914400" eaLnBrk="1" fontAlgn="auto" latinLnBrk="0" hangingPunct="1">
              <a:lnSpc>
                <a:spcPct val="100000"/>
              </a:lnSpc>
              <a:spcBef>
                <a:spcPts val="0"/>
              </a:spcBef>
              <a:spcAft>
                <a:spcPts val="0"/>
              </a:spcAft>
              <a:buClrTx/>
              <a:buSzTx/>
              <a:buFontTx/>
              <a:buNone/>
              <a:tabLst/>
            </a:pPr>
            <a:endParaRPr kumimoji="1" lang="ja-JP" altLang="en-US" sz="1200" b="1" i="0" u="none" strike="noStrike" kern="0" cap="none" spc="0" normalizeH="0" baseline="0" noProof="0" dirty="0">
              <a:ln>
                <a:noFill/>
              </a:ln>
              <a:solidFill>
                <a:prstClr val="white"/>
              </a:solidFill>
              <a:effectLst/>
              <a:uLnTx/>
              <a:uFillTx/>
              <a:latin typeface="Segoe UI"/>
              <a:ea typeface="メイリオ"/>
              <a:cs typeface="+mn-cs"/>
            </a:endParaRPr>
          </a:p>
        </p:txBody>
      </p:sp>
      <p:sp>
        <p:nvSpPr>
          <p:cNvPr id="65" name="楕円 64">
            <a:extLst>
              <a:ext uri="{FF2B5EF4-FFF2-40B4-BE49-F238E27FC236}">
                <a16:creationId xmlns:a16="http://schemas.microsoft.com/office/drawing/2014/main" id="{65B51418-EB27-8BF8-2A83-739720B42B8C}"/>
              </a:ext>
            </a:extLst>
          </p:cNvPr>
          <p:cNvSpPr/>
          <p:nvPr/>
        </p:nvSpPr>
        <p:spPr>
          <a:xfrm>
            <a:off x="2713978" y="5167676"/>
            <a:ext cx="107156" cy="107156"/>
          </a:xfrm>
          <a:prstGeom prst="ellipse">
            <a:avLst/>
          </a:prstGeom>
          <a:solidFill>
            <a:srgbClr val="FF0000"/>
          </a:solidFill>
          <a:ln w="12700" cap="flat" cmpd="sng" algn="ctr">
            <a:noFill/>
            <a:prstDash val="solid"/>
          </a:ln>
          <a:effectLst/>
        </p:spPr>
        <p:txBody>
          <a:bodyPr rtlCol="0" anchor="ctr"/>
          <a:lstStyle/>
          <a:p>
            <a:pPr marL="0" marR="0" indent="0" algn="ctr" defTabSz="914400" eaLnBrk="1" fontAlgn="auto" latinLnBrk="0" hangingPunct="1">
              <a:lnSpc>
                <a:spcPct val="100000"/>
              </a:lnSpc>
              <a:spcBef>
                <a:spcPts val="0"/>
              </a:spcBef>
              <a:spcAft>
                <a:spcPts val="0"/>
              </a:spcAft>
              <a:buClrTx/>
              <a:buSzTx/>
              <a:buFontTx/>
              <a:buNone/>
              <a:tabLst/>
            </a:pPr>
            <a:endParaRPr kumimoji="1" lang="ja-JP" altLang="en-US" sz="1200" b="1" i="0" u="none" strike="noStrike" kern="0" cap="none" spc="0" normalizeH="0" baseline="0" noProof="0" dirty="0">
              <a:ln>
                <a:noFill/>
              </a:ln>
              <a:solidFill>
                <a:prstClr val="white"/>
              </a:solidFill>
              <a:effectLst/>
              <a:uLnTx/>
              <a:uFillTx/>
              <a:latin typeface="Segoe UI"/>
              <a:ea typeface="メイリオ"/>
              <a:cs typeface="+mn-cs"/>
            </a:endParaRPr>
          </a:p>
        </p:txBody>
      </p:sp>
      <p:sp>
        <p:nvSpPr>
          <p:cNvPr id="66" name="楕円 65">
            <a:extLst>
              <a:ext uri="{FF2B5EF4-FFF2-40B4-BE49-F238E27FC236}">
                <a16:creationId xmlns:a16="http://schemas.microsoft.com/office/drawing/2014/main" id="{A0915820-4D3C-E1FF-8065-4C6EBFEE1524}"/>
              </a:ext>
            </a:extLst>
          </p:cNvPr>
          <p:cNvSpPr/>
          <p:nvPr/>
        </p:nvSpPr>
        <p:spPr>
          <a:xfrm>
            <a:off x="2713978" y="5294513"/>
            <a:ext cx="107156" cy="107156"/>
          </a:xfrm>
          <a:prstGeom prst="ellipse">
            <a:avLst/>
          </a:prstGeom>
          <a:solidFill>
            <a:srgbClr val="FF0000"/>
          </a:solidFill>
          <a:ln w="12700" cap="flat" cmpd="sng" algn="ctr">
            <a:noFill/>
            <a:prstDash val="solid"/>
          </a:ln>
          <a:effectLst/>
        </p:spPr>
        <p:txBody>
          <a:bodyPr rtlCol="0" anchor="ctr"/>
          <a:lstStyle/>
          <a:p>
            <a:pPr marL="0" marR="0" indent="0" algn="ctr" defTabSz="914400" eaLnBrk="1" fontAlgn="auto" latinLnBrk="0" hangingPunct="1">
              <a:lnSpc>
                <a:spcPct val="100000"/>
              </a:lnSpc>
              <a:spcBef>
                <a:spcPts val="0"/>
              </a:spcBef>
              <a:spcAft>
                <a:spcPts val="0"/>
              </a:spcAft>
              <a:buClrTx/>
              <a:buSzTx/>
              <a:buFontTx/>
              <a:buNone/>
              <a:tabLst/>
            </a:pPr>
            <a:endParaRPr kumimoji="1" lang="ja-JP" altLang="en-US" sz="1200" b="1" i="0" u="none" strike="noStrike" kern="0" cap="none" spc="0" normalizeH="0" baseline="0" noProof="0" dirty="0">
              <a:ln>
                <a:noFill/>
              </a:ln>
              <a:solidFill>
                <a:prstClr val="white"/>
              </a:solidFill>
              <a:effectLst/>
              <a:uLnTx/>
              <a:uFillTx/>
              <a:latin typeface="Segoe UI"/>
              <a:ea typeface="メイリオ"/>
              <a:cs typeface="+mn-cs"/>
            </a:endParaRPr>
          </a:p>
        </p:txBody>
      </p:sp>
      <p:sp>
        <p:nvSpPr>
          <p:cNvPr id="68" name="楕円 67">
            <a:extLst>
              <a:ext uri="{FF2B5EF4-FFF2-40B4-BE49-F238E27FC236}">
                <a16:creationId xmlns:a16="http://schemas.microsoft.com/office/drawing/2014/main" id="{158C4EC9-5A7B-D47A-BB09-336BF0ADD1BB}"/>
              </a:ext>
            </a:extLst>
          </p:cNvPr>
          <p:cNvSpPr/>
          <p:nvPr/>
        </p:nvSpPr>
        <p:spPr>
          <a:xfrm>
            <a:off x="2713978" y="5429950"/>
            <a:ext cx="107156" cy="107156"/>
          </a:xfrm>
          <a:prstGeom prst="ellipse">
            <a:avLst/>
          </a:prstGeom>
          <a:solidFill>
            <a:srgbClr val="FF0000"/>
          </a:solidFill>
          <a:ln w="12700" cap="flat" cmpd="sng" algn="ctr">
            <a:noFill/>
            <a:prstDash val="solid"/>
          </a:ln>
          <a:effectLst/>
        </p:spPr>
        <p:txBody>
          <a:bodyPr rtlCol="0" anchor="ctr"/>
          <a:lstStyle/>
          <a:p>
            <a:pPr marL="0" marR="0" indent="0" algn="ctr" defTabSz="914400" eaLnBrk="1" fontAlgn="auto" latinLnBrk="0" hangingPunct="1">
              <a:lnSpc>
                <a:spcPct val="100000"/>
              </a:lnSpc>
              <a:spcBef>
                <a:spcPts val="0"/>
              </a:spcBef>
              <a:spcAft>
                <a:spcPts val="0"/>
              </a:spcAft>
              <a:buClrTx/>
              <a:buSzTx/>
              <a:buFontTx/>
              <a:buNone/>
              <a:tabLst/>
            </a:pPr>
            <a:endParaRPr kumimoji="1" lang="ja-JP" altLang="en-US" sz="1200" b="1" i="0" u="none" strike="noStrike" kern="0" cap="none" spc="0" normalizeH="0" baseline="0" noProof="0" dirty="0">
              <a:ln>
                <a:noFill/>
              </a:ln>
              <a:solidFill>
                <a:prstClr val="white"/>
              </a:solidFill>
              <a:effectLst/>
              <a:uLnTx/>
              <a:uFillTx/>
              <a:latin typeface="Segoe UI"/>
              <a:ea typeface="メイリオ"/>
              <a:cs typeface="+mn-cs"/>
            </a:endParaRPr>
          </a:p>
        </p:txBody>
      </p:sp>
      <p:sp>
        <p:nvSpPr>
          <p:cNvPr id="69" name="楕円 68">
            <a:extLst>
              <a:ext uri="{FF2B5EF4-FFF2-40B4-BE49-F238E27FC236}">
                <a16:creationId xmlns:a16="http://schemas.microsoft.com/office/drawing/2014/main" id="{8D44B288-E701-9A1B-4BA7-45E96D1F2B8C}"/>
              </a:ext>
            </a:extLst>
          </p:cNvPr>
          <p:cNvSpPr/>
          <p:nvPr/>
        </p:nvSpPr>
        <p:spPr>
          <a:xfrm>
            <a:off x="2713978" y="5556787"/>
            <a:ext cx="107156" cy="107156"/>
          </a:xfrm>
          <a:prstGeom prst="ellipse">
            <a:avLst/>
          </a:prstGeom>
          <a:solidFill>
            <a:srgbClr val="00B050"/>
          </a:solidFill>
          <a:ln w="12700" cap="flat" cmpd="sng" algn="ctr">
            <a:noFill/>
            <a:prstDash val="solid"/>
          </a:ln>
          <a:effectLst/>
        </p:spPr>
        <p:txBody>
          <a:bodyPr rtlCol="0" anchor="ctr"/>
          <a:lstStyle/>
          <a:p>
            <a:pPr marL="0" marR="0" indent="0" algn="ctr" defTabSz="914400" eaLnBrk="1" fontAlgn="auto" latinLnBrk="0" hangingPunct="1">
              <a:lnSpc>
                <a:spcPct val="100000"/>
              </a:lnSpc>
              <a:spcBef>
                <a:spcPts val="0"/>
              </a:spcBef>
              <a:spcAft>
                <a:spcPts val="0"/>
              </a:spcAft>
              <a:buClrTx/>
              <a:buSzTx/>
              <a:buFontTx/>
              <a:buNone/>
              <a:tabLst/>
            </a:pPr>
            <a:endParaRPr kumimoji="1" lang="ja-JP" altLang="en-US" sz="1200" b="1" i="0" u="none" strike="noStrike" kern="0" cap="none" spc="0" normalizeH="0" baseline="0" noProof="0" dirty="0">
              <a:ln>
                <a:noFill/>
              </a:ln>
              <a:solidFill>
                <a:prstClr val="white"/>
              </a:solidFill>
              <a:effectLst/>
              <a:uLnTx/>
              <a:uFillTx/>
              <a:latin typeface="Segoe UI"/>
              <a:ea typeface="メイリオ"/>
              <a:cs typeface="+mn-cs"/>
            </a:endParaRPr>
          </a:p>
        </p:txBody>
      </p:sp>
      <p:cxnSp>
        <p:nvCxnSpPr>
          <p:cNvPr id="70" name="コネクタ: カギ線 69">
            <a:extLst>
              <a:ext uri="{FF2B5EF4-FFF2-40B4-BE49-F238E27FC236}">
                <a16:creationId xmlns:a16="http://schemas.microsoft.com/office/drawing/2014/main" id="{6198CF9D-DB15-B658-525F-9A668F53E551}"/>
              </a:ext>
            </a:extLst>
          </p:cNvPr>
          <p:cNvCxnSpPr>
            <a:cxnSpLocks/>
            <a:stCxn id="41" idx="0"/>
            <a:endCxn id="2" idx="0"/>
          </p:cNvCxnSpPr>
          <p:nvPr/>
        </p:nvCxnSpPr>
        <p:spPr>
          <a:xfrm rot="16200000" flipH="1">
            <a:off x="4601880" y="2508380"/>
            <a:ext cx="936407" cy="4362485"/>
          </a:xfrm>
          <a:prstGeom prst="bentConnector3">
            <a:avLst>
              <a:gd name="adj1" fmla="val -24412"/>
            </a:avLst>
          </a:prstGeom>
          <a:ln w="6350" cmpd="sng">
            <a:solidFill>
              <a:schemeClr val="tx1"/>
            </a:solidFill>
            <a:prstDash val="solid"/>
            <a:tailEnd type="none"/>
          </a:ln>
        </p:spPr>
        <p:style>
          <a:lnRef idx="1">
            <a:schemeClr val="accent1"/>
          </a:lnRef>
          <a:fillRef idx="0">
            <a:schemeClr val="accent1"/>
          </a:fillRef>
          <a:effectRef idx="0">
            <a:schemeClr val="accent1"/>
          </a:effectRef>
          <a:fontRef idx="minor">
            <a:schemeClr val="tx1"/>
          </a:fontRef>
        </p:style>
      </p:cxnSp>
      <p:sp>
        <p:nvSpPr>
          <p:cNvPr id="76" name="正方形/長方形 75">
            <a:extLst>
              <a:ext uri="{FF2B5EF4-FFF2-40B4-BE49-F238E27FC236}">
                <a16:creationId xmlns:a16="http://schemas.microsoft.com/office/drawing/2014/main" id="{93530C7F-8591-1B76-276E-DB1E8B8920F6}"/>
              </a:ext>
            </a:extLst>
          </p:cNvPr>
          <p:cNvSpPr/>
          <p:nvPr/>
        </p:nvSpPr>
        <p:spPr>
          <a:xfrm>
            <a:off x="2071344" y="5797035"/>
            <a:ext cx="1392424" cy="144000"/>
          </a:xfrm>
          <a:prstGeom prst="rect">
            <a:avLst/>
          </a:prstGeom>
          <a:noFill/>
          <a:ln w="3175" cap="flat" cmpd="sng" algn="ctr">
            <a:noFill/>
            <a:prstDash val="solid"/>
          </a:ln>
          <a:effectLst/>
        </p:spPr>
        <p:txBody>
          <a:bodyPr rtlCol="0" anchor="ctr"/>
          <a:lstStyle/>
          <a:p>
            <a:pPr algn="ctr"/>
            <a:r>
              <a:rPr kumimoji="1" lang="ja-JP" altLang="en-US" sz="900" dirty="0"/>
              <a:t>要因入力</a:t>
            </a:r>
            <a:endParaRPr kumimoji="1" lang="ja-JP" altLang="en-US" sz="900" dirty="0">
              <a:solidFill>
                <a:schemeClr val="tx1"/>
              </a:solidFill>
            </a:endParaRPr>
          </a:p>
        </p:txBody>
      </p:sp>
      <p:pic>
        <p:nvPicPr>
          <p:cNvPr id="96" name="図 95">
            <a:extLst>
              <a:ext uri="{FF2B5EF4-FFF2-40B4-BE49-F238E27FC236}">
                <a16:creationId xmlns:a16="http://schemas.microsoft.com/office/drawing/2014/main" id="{90A20945-A63C-6FC3-C571-4C21D93D374C}"/>
              </a:ext>
            </a:extLst>
          </p:cNvPr>
          <p:cNvPicPr>
            <a:picLocks noChangeAspect="1"/>
          </p:cNvPicPr>
          <p:nvPr/>
        </p:nvPicPr>
        <p:blipFill>
          <a:blip r:embed="rId7"/>
          <a:stretch>
            <a:fillRect/>
          </a:stretch>
        </p:blipFill>
        <p:spPr>
          <a:xfrm>
            <a:off x="3375778" y="4174164"/>
            <a:ext cx="2627652" cy="1449983"/>
          </a:xfrm>
          <a:prstGeom prst="rect">
            <a:avLst/>
          </a:prstGeom>
        </p:spPr>
      </p:pic>
      <p:sp>
        <p:nvSpPr>
          <p:cNvPr id="97" name="正方形/長方形 96">
            <a:extLst>
              <a:ext uri="{FF2B5EF4-FFF2-40B4-BE49-F238E27FC236}">
                <a16:creationId xmlns:a16="http://schemas.microsoft.com/office/drawing/2014/main" id="{50D8BC4C-3B84-747E-04E0-6C914C503256}"/>
              </a:ext>
            </a:extLst>
          </p:cNvPr>
          <p:cNvSpPr/>
          <p:nvPr/>
        </p:nvSpPr>
        <p:spPr>
          <a:xfrm>
            <a:off x="4047088" y="5797035"/>
            <a:ext cx="1392424" cy="144000"/>
          </a:xfrm>
          <a:prstGeom prst="rect">
            <a:avLst/>
          </a:prstGeom>
          <a:noFill/>
          <a:ln w="3175" cap="flat" cmpd="sng" algn="ctr">
            <a:noFill/>
            <a:prstDash val="solid"/>
          </a:ln>
          <a:effectLst/>
        </p:spPr>
        <p:txBody>
          <a:bodyPr rtlCol="0" anchor="ctr"/>
          <a:lstStyle/>
          <a:p>
            <a:pPr algn="ctr"/>
            <a:r>
              <a:rPr kumimoji="1" lang="ja-JP" altLang="en-US" sz="900" dirty="0"/>
              <a:t>作業ライン</a:t>
            </a:r>
            <a:r>
              <a:rPr kumimoji="1" lang="ja-JP" altLang="en-US" sz="900" dirty="0">
                <a:solidFill>
                  <a:schemeClr val="tx1"/>
                </a:solidFill>
              </a:rPr>
              <a:t>表示板</a:t>
            </a:r>
          </a:p>
        </p:txBody>
      </p:sp>
      <p:cxnSp>
        <p:nvCxnSpPr>
          <p:cNvPr id="100" name="コネクタ: カギ線 99">
            <a:extLst>
              <a:ext uri="{FF2B5EF4-FFF2-40B4-BE49-F238E27FC236}">
                <a16:creationId xmlns:a16="http://schemas.microsoft.com/office/drawing/2014/main" id="{814CE70F-5A88-2970-A178-AA7F127178BB}"/>
              </a:ext>
            </a:extLst>
          </p:cNvPr>
          <p:cNvCxnSpPr>
            <a:cxnSpLocks/>
            <a:stCxn id="97" idx="2"/>
            <a:endCxn id="21" idx="2"/>
          </p:cNvCxnSpPr>
          <p:nvPr/>
        </p:nvCxnSpPr>
        <p:spPr>
          <a:xfrm rot="16200000" flipH="1">
            <a:off x="6886072" y="3798263"/>
            <a:ext cx="60840" cy="4346384"/>
          </a:xfrm>
          <a:prstGeom prst="bentConnector3">
            <a:avLst>
              <a:gd name="adj1" fmla="val 475740"/>
            </a:avLst>
          </a:prstGeom>
          <a:ln w="6350" cmpd="sng">
            <a:solidFill>
              <a:schemeClr val="tx1"/>
            </a:solidFill>
            <a:prstDash val="solid"/>
            <a:tailEnd type="none"/>
          </a:ln>
        </p:spPr>
        <p:style>
          <a:lnRef idx="1">
            <a:schemeClr val="accent1"/>
          </a:lnRef>
          <a:fillRef idx="0">
            <a:schemeClr val="accent1"/>
          </a:fillRef>
          <a:effectRef idx="0">
            <a:schemeClr val="accent1"/>
          </a:effectRef>
          <a:fontRef idx="minor">
            <a:schemeClr val="tx1"/>
          </a:fontRef>
        </p:style>
      </p:cxnSp>
      <p:sp>
        <p:nvSpPr>
          <p:cNvPr id="104" name="正方形/長方形 103">
            <a:extLst>
              <a:ext uri="{FF2B5EF4-FFF2-40B4-BE49-F238E27FC236}">
                <a16:creationId xmlns:a16="http://schemas.microsoft.com/office/drawing/2014/main" id="{F2B5EFC1-F101-2B81-208F-BD48730AA187}"/>
              </a:ext>
            </a:extLst>
          </p:cNvPr>
          <p:cNvSpPr/>
          <p:nvPr/>
        </p:nvSpPr>
        <p:spPr>
          <a:xfrm>
            <a:off x="409909" y="3834097"/>
            <a:ext cx="2779343" cy="2242038"/>
          </a:xfrm>
          <a:prstGeom prst="rect">
            <a:avLst/>
          </a:prstGeom>
          <a:noFill/>
          <a:ln w="12700" cap="flat" cmpd="sng" algn="ctr">
            <a:solidFill>
              <a:schemeClr val="tx1"/>
            </a:solidFill>
            <a:prstDash val="dash"/>
          </a:ln>
          <a:effectLst/>
        </p:spPr>
        <p:txBody>
          <a:bodyPr rtlCol="0" anchor="ctr"/>
          <a:lstStyle/>
          <a:p>
            <a:pPr marL="0" marR="0" indent="0" algn="ctr" defTabSz="914400" eaLnBrk="1" fontAlgn="auto" latinLnBrk="0" hangingPunct="1">
              <a:lnSpc>
                <a:spcPct val="100000"/>
              </a:lnSpc>
              <a:spcBef>
                <a:spcPts val="0"/>
              </a:spcBef>
              <a:spcAft>
                <a:spcPts val="0"/>
              </a:spcAft>
              <a:buClrTx/>
              <a:buSzTx/>
              <a:buFontTx/>
              <a:buNone/>
              <a:tabLst/>
            </a:pPr>
            <a:endParaRPr kumimoji="1" lang="ja-JP" altLang="en-US" sz="1200" b="1" i="0" u="none" strike="noStrike" kern="0" cap="none" spc="0" normalizeH="0" baseline="0" noProof="0" dirty="0">
              <a:ln>
                <a:noFill/>
              </a:ln>
              <a:solidFill>
                <a:prstClr val="white"/>
              </a:solidFill>
              <a:effectLst/>
              <a:uLnTx/>
              <a:uFillTx/>
              <a:latin typeface="Segoe UI"/>
              <a:ea typeface="メイリオ"/>
              <a:cs typeface="+mn-cs"/>
            </a:endParaRPr>
          </a:p>
        </p:txBody>
      </p:sp>
      <p:sp>
        <p:nvSpPr>
          <p:cNvPr id="105" name="正方形/長方形 104">
            <a:extLst>
              <a:ext uri="{FF2B5EF4-FFF2-40B4-BE49-F238E27FC236}">
                <a16:creationId xmlns:a16="http://schemas.microsoft.com/office/drawing/2014/main" id="{B8D861F3-596A-D1C4-1FE6-AB12B563902F}"/>
              </a:ext>
            </a:extLst>
          </p:cNvPr>
          <p:cNvSpPr/>
          <p:nvPr/>
        </p:nvSpPr>
        <p:spPr>
          <a:xfrm>
            <a:off x="2347472" y="5971421"/>
            <a:ext cx="1025855" cy="250409"/>
          </a:xfrm>
          <a:prstGeom prst="rect">
            <a:avLst/>
          </a:prstGeom>
          <a:solidFill>
            <a:schemeClr val="tx2"/>
          </a:solidFill>
          <a:ln w="12700" cap="flat" cmpd="sng" algn="ctr">
            <a:noFill/>
            <a:prstDash val="solid"/>
          </a:ln>
          <a:effectLst/>
        </p:spPr>
        <p:txBody>
          <a:bodyPr rtlCol="0" anchor="ctr"/>
          <a:lstStyle/>
          <a:p>
            <a:pPr marL="0" marR="0" indent="0" algn="ctr" defTabSz="914400" eaLnBrk="1" fontAlgn="auto" latinLnBrk="0" hangingPunct="1">
              <a:lnSpc>
                <a:spcPct val="100000"/>
              </a:lnSpc>
              <a:spcBef>
                <a:spcPts val="0"/>
              </a:spcBef>
              <a:spcAft>
                <a:spcPts val="0"/>
              </a:spcAft>
              <a:buClrTx/>
              <a:buSzTx/>
              <a:buFontTx/>
              <a:buNone/>
              <a:tabLst/>
            </a:pPr>
            <a:r>
              <a:rPr kumimoji="1" lang="en-US" altLang="ja-JP" sz="1200" i="0" u="none" strike="noStrike" kern="0" cap="none" spc="0" normalizeH="0" baseline="0" noProof="0" dirty="0">
                <a:ln>
                  <a:noFill/>
                </a:ln>
                <a:solidFill>
                  <a:prstClr val="white"/>
                </a:solidFill>
                <a:effectLst/>
                <a:uLnTx/>
                <a:uFillTx/>
                <a:latin typeface="Segoe UI"/>
                <a:ea typeface="メイリオ"/>
                <a:cs typeface="+mn-cs"/>
              </a:rPr>
              <a:t>49 sets</a:t>
            </a:r>
            <a:endParaRPr kumimoji="1" lang="ja-JP" altLang="en-US" sz="1200" i="0" u="none" strike="noStrike" kern="0" cap="none" spc="0" normalizeH="0" baseline="0" noProof="0" dirty="0">
              <a:ln>
                <a:noFill/>
              </a:ln>
              <a:solidFill>
                <a:prstClr val="white"/>
              </a:solidFill>
              <a:effectLst/>
              <a:uLnTx/>
              <a:uFillTx/>
              <a:latin typeface="Segoe UI"/>
              <a:ea typeface="メイリオ"/>
              <a:cs typeface="+mn-cs"/>
            </a:endParaRPr>
          </a:p>
        </p:txBody>
      </p:sp>
      <p:sp>
        <p:nvSpPr>
          <p:cNvPr id="106" name="正方形/長方形 105">
            <a:extLst>
              <a:ext uri="{FF2B5EF4-FFF2-40B4-BE49-F238E27FC236}">
                <a16:creationId xmlns:a16="http://schemas.microsoft.com/office/drawing/2014/main" id="{85CB4174-FE0E-3C1D-921B-D153FE15E53E}"/>
              </a:ext>
            </a:extLst>
          </p:cNvPr>
          <p:cNvSpPr/>
          <p:nvPr/>
        </p:nvSpPr>
        <p:spPr>
          <a:xfrm>
            <a:off x="3368827" y="3834097"/>
            <a:ext cx="2779343" cy="2242038"/>
          </a:xfrm>
          <a:prstGeom prst="rect">
            <a:avLst/>
          </a:prstGeom>
          <a:noFill/>
          <a:ln w="12700" cap="flat" cmpd="sng" algn="ctr">
            <a:solidFill>
              <a:schemeClr val="tx1"/>
            </a:solidFill>
            <a:prstDash val="dash"/>
          </a:ln>
          <a:effectLst/>
        </p:spPr>
        <p:txBody>
          <a:bodyPr rtlCol="0" anchor="ctr"/>
          <a:lstStyle/>
          <a:p>
            <a:pPr marL="0" marR="0" indent="0" algn="ctr" defTabSz="914400" eaLnBrk="1" fontAlgn="auto" latinLnBrk="0" hangingPunct="1">
              <a:lnSpc>
                <a:spcPct val="100000"/>
              </a:lnSpc>
              <a:spcBef>
                <a:spcPts val="0"/>
              </a:spcBef>
              <a:spcAft>
                <a:spcPts val="0"/>
              </a:spcAft>
              <a:buClrTx/>
              <a:buSzTx/>
              <a:buFontTx/>
              <a:buNone/>
              <a:tabLst/>
            </a:pPr>
            <a:endParaRPr kumimoji="1" lang="ja-JP" altLang="en-US" sz="1200" b="1" i="0" u="none" strike="noStrike" kern="0" cap="none" spc="0" normalizeH="0" baseline="0" noProof="0" dirty="0">
              <a:ln>
                <a:noFill/>
              </a:ln>
              <a:solidFill>
                <a:prstClr val="white"/>
              </a:solidFill>
              <a:effectLst/>
              <a:uLnTx/>
              <a:uFillTx/>
              <a:latin typeface="Segoe UI"/>
              <a:ea typeface="メイリオ"/>
              <a:cs typeface="+mn-cs"/>
            </a:endParaRPr>
          </a:p>
        </p:txBody>
      </p:sp>
      <p:sp>
        <p:nvSpPr>
          <p:cNvPr id="107" name="正方形/長方形 106">
            <a:extLst>
              <a:ext uri="{FF2B5EF4-FFF2-40B4-BE49-F238E27FC236}">
                <a16:creationId xmlns:a16="http://schemas.microsoft.com/office/drawing/2014/main" id="{CF287C57-535E-643F-5B7B-027131B057A4}"/>
              </a:ext>
            </a:extLst>
          </p:cNvPr>
          <p:cNvSpPr/>
          <p:nvPr/>
        </p:nvSpPr>
        <p:spPr>
          <a:xfrm>
            <a:off x="5306390" y="5971421"/>
            <a:ext cx="1025855" cy="250409"/>
          </a:xfrm>
          <a:prstGeom prst="rect">
            <a:avLst/>
          </a:prstGeom>
          <a:solidFill>
            <a:schemeClr val="tx2"/>
          </a:solidFill>
          <a:ln w="12700" cap="flat" cmpd="sng" algn="ctr">
            <a:noFill/>
            <a:prstDash val="solid"/>
          </a:ln>
          <a:effectLst/>
        </p:spPr>
        <p:txBody>
          <a:bodyPr rtlCol="0" anchor="ctr"/>
          <a:lstStyle/>
          <a:p>
            <a:pPr marL="0" marR="0" indent="0" algn="ctr" defTabSz="914400" eaLnBrk="1" fontAlgn="auto" latinLnBrk="0" hangingPunct="1">
              <a:lnSpc>
                <a:spcPct val="100000"/>
              </a:lnSpc>
              <a:spcBef>
                <a:spcPts val="0"/>
              </a:spcBef>
              <a:spcAft>
                <a:spcPts val="0"/>
              </a:spcAft>
              <a:buClrTx/>
              <a:buSzTx/>
              <a:buFontTx/>
              <a:buNone/>
              <a:tabLst/>
            </a:pPr>
            <a:r>
              <a:rPr kumimoji="1" lang="en-US" altLang="ja-JP" sz="1200" kern="0" dirty="0">
                <a:solidFill>
                  <a:prstClr val="white"/>
                </a:solidFill>
                <a:latin typeface="Segoe UI"/>
                <a:ea typeface="メイリオ"/>
              </a:rPr>
              <a:t>30</a:t>
            </a:r>
            <a:r>
              <a:rPr kumimoji="1" lang="en-US" altLang="ja-JP" sz="1200" i="0" u="none" strike="noStrike" kern="0" cap="none" spc="0" normalizeH="0" baseline="0" noProof="0" dirty="0">
                <a:ln>
                  <a:noFill/>
                </a:ln>
                <a:solidFill>
                  <a:prstClr val="white"/>
                </a:solidFill>
                <a:effectLst/>
                <a:uLnTx/>
                <a:uFillTx/>
                <a:latin typeface="Segoe UI"/>
                <a:ea typeface="メイリオ"/>
                <a:cs typeface="+mn-cs"/>
              </a:rPr>
              <a:t> sets</a:t>
            </a:r>
            <a:endParaRPr kumimoji="1" lang="ja-JP" altLang="en-US" sz="1200" i="0" u="none" strike="noStrike" kern="0" cap="none" spc="0" normalizeH="0" baseline="0" noProof="0" dirty="0">
              <a:ln>
                <a:noFill/>
              </a:ln>
              <a:solidFill>
                <a:prstClr val="white"/>
              </a:solidFill>
              <a:effectLst/>
              <a:uLnTx/>
              <a:uFillTx/>
              <a:latin typeface="Segoe UI"/>
              <a:ea typeface="メイリオ"/>
              <a:cs typeface="+mn-cs"/>
            </a:endParaRPr>
          </a:p>
        </p:txBody>
      </p:sp>
      <p:pic>
        <p:nvPicPr>
          <p:cNvPr id="109" name="図 108">
            <a:extLst>
              <a:ext uri="{FF2B5EF4-FFF2-40B4-BE49-F238E27FC236}">
                <a16:creationId xmlns:a16="http://schemas.microsoft.com/office/drawing/2014/main" id="{9B01A783-7DE4-07D5-B16C-F8F8AAD9D648}"/>
              </a:ext>
            </a:extLst>
          </p:cNvPr>
          <p:cNvPicPr>
            <a:picLocks noChangeAspect="1"/>
          </p:cNvPicPr>
          <p:nvPr/>
        </p:nvPicPr>
        <p:blipFill>
          <a:blip r:embed="rId8"/>
          <a:stretch>
            <a:fillRect/>
          </a:stretch>
        </p:blipFill>
        <p:spPr>
          <a:xfrm>
            <a:off x="7945124" y="3832283"/>
            <a:ext cx="1089247" cy="904212"/>
          </a:xfrm>
          <a:prstGeom prst="rect">
            <a:avLst/>
          </a:prstGeom>
        </p:spPr>
      </p:pic>
      <p:sp>
        <p:nvSpPr>
          <p:cNvPr id="113" name="正方形/長方形 112">
            <a:extLst>
              <a:ext uri="{FF2B5EF4-FFF2-40B4-BE49-F238E27FC236}">
                <a16:creationId xmlns:a16="http://schemas.microsoft.com/office/drawing/2014/main" id="{ED732CE6-F99A-83BF-4C1E-32EF8711A19C}"/>
              </a:ext>
            </a:extLst>
          </p:cNvPr>
          <p:cNvSpPr/>
          <p:nvPr/>
        </p:nvSpPr>
        <p:spPr>
          <a:xfrm>
            <a:off x="7799973" y="4805577"/>
            <a:ext cx="1459792" cy="144000"/>
          </a:xfrm>
          <a:prstGeom prst="rect">
            <a:avLst/>
          </a:prstGeom>
          <a:noFill/>
          <a:ln w="3175" cap="flat" cmpd="sng" algn="ctr">
            <a:noFill/>
            <a:prstDash val="solid"/>
          </a:ln>
          <a:effectLst/>
        </p:spPr>
        <p:txBody>
          <a:bodyPr rtlCol="0" anchor="ctr"/>
          <a:lstStyle/>
          <a:p>
            <a:pPr algn="ctr" defTabSz="914400"/>
            <a:r>
              <a:rPr kumimoji="1" lang="ja-JP" altLang="en-US" sz="900" kern="0" dirty="0"/>
              <a:t>組立稼働管理システム</a:t>
            </a:r>
          </a:p>
        </p:txBody>
      </p:sp>
      <p:sp>
        <p:nvSpPr>
          <p:cNvPr id="114" name="正方形/長方形 113">
            <a:extLst>
              <a:ext uri="{FF2B5EF4-FFF2-40B4-BE49-F238E27FC236}">
                <a16:creationId xmlns:a16="http://schemas.microsoft.com/office/drawing/2014/main" id="{48C263DA-7E89-2774-2287-D37382F6ECD6}"/>
              </a:ext>
            </a:extLst>
          </p:cNvPr>
          <p:cNvSpPr/>
          <p:nvPr/>
        </p:nvSpPr>
        <p:spPr>
          <a:xfrm>
            <a:off x="7733136" y="3758023"/>
            <a:ext cx="1459792" cy="1262160"/>
          </a:xfrm>
          <a:prstGeom prst="rect">
            <a:avLst/>
          </a:prstGeom>
          <a:noFill/>
          <a:ln w="12700" cap="flat" cmpd="sng" algn="ctr">
            <a:solidFill>
              <a:schemeClr val="tx1"/>
            </a:solidFill>
            <a:prstDash val="dash"/>
          </a:ln>
          <a:effectLst/>
        </p:spPr>
        <p:txBody>
          <a:bodyPr rtlCol="0" anchor="ctr"/>
          <a:lstStyle/>
          <a:p>
            <a:pPr marL="0" marR="0" indent="0" algn="ctr" defTabSz="914400" eaLnBrk="1" fontAlgn="auto" latinLnBrk="0" hangingPunct="1">
              <a:lnSpc>
                <a:spcPct val="100000"/>
              </a:lnSpc>
              <a:spcBef>
                <a:spcPts val="0"/>
              </a:spcBef>
              <a:spcAft>
                <a:spcPts val="0"/>
              </a:spcAft>
              <a:buClrTx/>
              <a:buSzTx/>
              <a:buFontTx/>
              <a:buNone/>
              <a:tabLst/>
            </a:pPr>
            <a:endParaRPr kumimoji="1" lang="ja-JP" altLang="en-US" sz="1200" b="1" i="0" u="none" strike="noStrike" kern="0" cap="none" spc="0" normalizeH="0" baseline="0" noProof="0" dirty="0">
              <a:ln>
                <a:noFill/>
              </a:ln>
              <a:solidFill>
                <a:prstClr val="white"/>
              </a:solidFill>
              <a:effectLst/>
              <a:uLnTx/>
              <a:uFillTx/>
              <a:latin typeface="Segoe UI"/>
              <a:ea typeface="メイリオ"/>
              <a:cs typeface="+mn-cs"/>
            </a:endParaRPr>
          </a:p>
        </p:txBody>
      </p:sp>
      <p:cxnSp>
        <p:nvCxnSpPr>
          <p:cNvPr id="115" name="コネクタ: カギ線 114">
            <a:extLst>
              <a:ext uri="{FF2B5EF4-FFF2-40B4-BE49-F238E27FC236}">
                <a16:creationId xmlns:a16="http://schemas.microsoft.com/office/drawing/2014/main" id="{B2D0AFBF-2C3B-A189-A422-28CAA5ED9070}"/>
              </a:ext>
            </a:extLst>
          </p:cNvPr>
          <p:cNvCxnSpPr>
            <a:cxnSpLocks/>
            <a:stCxn id="114" idx="1"/>
            <a:endCxn id="2" idx="0"/>
          </p:cNvCxnSpPr>
          <p:nvPr/>
        </p:nvCxnSpPr>
        <p:spPr>
          <a:xfrm rot="10800000" flipV="1">
            <a:off x="7251328" y="4389102"/>
            <a:ext cx="481809" cy="768723"/>
          </a:xfrm>
          <a:prstGeom prst="bentConnector2">
            <a:avLst/>
          </a:prstGeom>
          <a:ln w="6350" cmpd="sng">
            <a:solidFill>
              <a:schemeClr val="tx1"/>
            </a:solidFill>
            <a:prstDash val="solid"/>
            <a:tailEnd type="none"/>
          </a:ln>
        </p:spPr>
        <p:style>
          <a:lnRef idx="1">
            <a:schemeClr val="accent1"/>
          </a:lnRef>
          <a:fillRef idx="0">
            <a:schemeClr val="accent1"/>
          </a:fillRef>
          <a:effectRef idx="0">
            <a:schemeClr val="accent1"/>
          </a:effectRef>
          <a:fontRef idx="minor">
            <a:schemeClr val="tx1"/>
          </a:fontRef>
        </p:style>
      </p:cxnSp>
      <p:sp>
        <p:nvSpPr>
          <p:cNvPr id="119" name="正方形/長方形 118">
            <a:extLst>
              <a:ext uri="{FF2B5EF4-FFF2-40B4-BE49-F238E27FC236}">
                <a16:creationId xmlns:a16="http://schemas.microsoft.com/office/drawing/2014/main" id="{2B53078B-51AE-49E6-6E3C-910AAA332FE4}"/>
              </a:ext>
            </a:extLst>
          </p:cNvPr>
          <p:cNvSpPr/>
          <p:nvPr/>
        </p:nvSpPr>
        <p:spPr>
          <a:xfrm>
            <a:off x="9788022" y="4797893"/>
            <a:ext cx="1900759" cy="144000"/>
          </a:xfrm>
          <a:prstGeom prst="rect">
            <a:avLst/>
          </a:prstGeom>
          <a:noFill/>
          <a:ln w="3175" cap="flat" cmpd="sng" algn="ctr">
            <a:noFill/>
            <a:prstDash val="solid"/>
          </a:ln>
          <a:effectLst/>
        </p:spPr>
        <p:txBody>
          <a:bodyPr rtlCol="0" anchor="ctr"/>
          <a:lstStyle/>
          <a:p>
            <a:pPr algn="ctr" defTabSz="914400"/>
            <a:r>
              <a:rPr kumimoji="1" lang="ja-JP" altLang="en-US" sz="900" kern="0" dirty="0"/>
              <a:t>工程管理システム </a:t>
            </a:r>
            <a:endParaRPr kumimoji="1" lang="en-US" altLang="ja-JP" sz="900" kern="0" dirty="0"/>
          </a:p>
          <a:p>
            <a:pPr algn="ctr" defTabSz="914400"/>
            <a:r>
              <a:rPr kumimoji="1" lang="en-US" altLang="ja-JP" sz="900" kern="0" dirty="0"/>
              <a:t>*</a:t>
            </a:r>
            <a:r>
              <a:rPr kumimoji="1" lang="ja-JP" altLang="en-US" sz="900" kern="0" dirty="0"/>
              <a:t>別途ご提案</a:t>
            </a:r>
          </a:p>
        </p:txBody>
      </p:sp>
      <p:sp>
        <p:nvSpPr>
          <p:cNvPr id="120" name="正方形/長方形 119">
            <a:extLst>
              <a:ext uri="{FF2B5EF4-FFF2-40B4-BE49-F238E27FC236}">
                <a16:creationId xmlns:a16="http://schemas.microsoft.com/office/drawing/2014/main" id="{237D1D9F-64D4-087D-4E5D-97DB33AC40C4}"/>
              </a:ext>
            </a:extLst>
          </p:cNvPr>
          <p:cNvSpPr/>
          <p:nvPr/>
        </p:nvSpPr>
        <p:spPr>
          <a:xfrm>
            <a:off x="9721185" y="3750339"/>
            <a:ext cx="2060905" cy="1262160"/>
          </a:xfrm>
          <a:prstGeom prst="rect">
            <a:avLst/>
          </a:prstGeom>
          <a:noFill/>
          <a:ln w="12700" cap="flat" cmpd="sng" algn="ctr">
            <a:solidFill>
              <a:schemeClr val="tx1"/>
            </a:solidFill>
            <a:prstDash val="dash"/>
          </a:ln>
          <a:effectLst/>
        </p:spPr>
        <p:txBody>
          <a:bodyPr rtlCol="0" anchor="ctr"/>
          <a:lstStyle/>
          <a:p>
            <a:pPr marL="0" marR="0" indent="0" algn="ctr" defTabSz="914400" eaLnBrk="1" fontAlgn="auto" latinLnBrk="0" hangingPunct="1">
              <a:lnSpc>
                <a:spcPct val="100000"/>
              </a:lnSpc>
              <a:spcBef>
                <a:spcPts val="0"/>
              </a:spcBef>
              <a:spcAft>
                <a:spcPts val="0"/>
              </a:spcAft>
              <a:buClrTx/>
              <a:buSzTx/>
              <a:buFontTx/>
              <a:buNone/>
              <a:tabLst/>
            </a:pPr>
            <a:endParaRPr kumimoji="1" lang="ja-JP" altLang="en-US" sz="1200" b="1" i="0" u="none" strike="noStrike" kern="0" cap="none" spc="0" normalizeH="0" baseline="0" noProof="0" dirty="0">
              <a:ln>
                <a:noFill/>
              </a:ln>
              <a:solidFill>
                <a:prstClr val="white"/>
              </a:solidFill>
              <a:effectLst/>
              <a:uLnTx/>
              <a:uFillTx/>
              <a:latin typeface="Segoe UI"/>
              <a:ea typeface="メイリオ"/>
              <a:cs typeface="+mn-cs"/>
            </a:endParaRPr>
          </a:p>
        </p:txBody>
      </p:sp>
      <p:pic>
        <p:nvPicPr>
          <p:cNvPr id="150" name="図 149">
            <a:extLst>
              <a:ext uri="{FF2B5EF4-FFF2-40B4-BE49-F238E27FC236}">
                <a16:creationId xmlns:a16="http://schemas.microsoft.com/office/drawing/2014/main" id="{E13653C1-D357-D0F9-A984-21DBDBB4AFBA}"/>
              </a:ext>
            </a:extLst>
          </p:cNvPr>
          <p:cNvPicPr>
            <a:picLocks noChangeAspect="1"/>
          </p:cNvPicPr>
          <p:nvPr/>
        </p:nvPicPr>
        <p:blipFill>
          <a:blip r:embed="rId9"/>
          <a:stretch>
            <a:fillRect/>
          </a:stretch>
        </p:blipFill>
        <p:spPr>
          <a:xfrm>
            <a:off x="9765401" y="4071117"/>
            <a:ext cx="1983903" cy="426544"/>
          </a:xfrm>
          <a:prstGeom prst="rect">
            <a:avLst/>
          </a:prstGeom>
        </p:spPr>
      </p:pic>
      <p:cxnSp>
        <p:nvCxnSpPr>
          <p:cNvPr id="151" name="コネクタ: カギ線 150">
            <a:extLst>
              <a:ext uri="{FF2B5EF4-FFF2-40B4-BE49-F238E27FC236}">
                <a16:creationId xmlns:a16="http://schemas.microsoft.com/office/drawing/2014/main" id="{B19E0A22-C252-C2E2-F99C-4D858777753C}"/>
              </a:ext>
            </a:extLst>
          </p:cNvPr>
          <p:cNvCxnSpPr>
            <a:cxnSpLocks/>
            <a:stCxn id="120" idx="1"/>
            <a:endCxn id="15" idx="3"/>
          </p:cNvCxnSpPr>
          <p:nvPr/>
        </p:nvCxnSpPr>
        <p:spPr>
          <a:xfrm rot="10800000" flipV="1">
            <a:off x="9439109" y="4381419"/>
            <a:ext cx="282076" cy="1057610"/>
          </a:xfrm>
          <a:prstGeom prst="bentConnector3">
            <a:avLst>
              <a:gd name="adj1" fmla="val 50000"/>
            </a:avLst>
          </a:prstGeom>
          <a:ln w="6350" cmpd="sng">
            <a:solidFill>
              <a:schemeClr val="tx1"/>
            </a:solidFill>
            <a:prstDash val="solid"/>
            <a:tailEnd type="non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9691680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フッター プレースホルダー 3">
            <a:extLst>
              <a:ext uri="{FF2B5EF4-FFF2-40B4-BE49-F238E27FC236}">
                <a16:creationId xmlns:a16="http://schemas.microsoft.com/office/drawing/2014/main" id="{61450EA6-AE1E-4921-A165-4638507DD3EF}"/>
              </a:ext>
            </a:extLst>
          </p:cNvPr>
          <p:cNvSpPr>
            <a:spLocks noGrp="1"/>
          </p:cNvSpPr>
          <p:nvPr>
            <p:ph type="ftr" sz="quarter" idx="11"/>
          </p:nvPr>
        </p:nvSpPr>
        <p:spPr/>
        <p:txBody>
          <a:bodyPr/>
          <a:lstStyle/>
          <a:p>
            <a:r>
              <a:rPr kumimoji="1" lang="en-US" altLang="ja-JP" sz="1200" dirty="0"/>
              <a:t>Copyright© TOMAS TECH CORPORATION. All rights reserved.</a:t>
            </a:r>
            <a:endParaRPr kumimoji="1" lang="ja-JP" altLang="en-US" sz="1200" dirty="0"/>
          </a:p>
        </p:txBody>
      </p:sp>
      <p:sp>
        <p:nvSpPr>
          <p:cNvPr id="5" name="スライド番号プレースホルダー 4">
            <a:extLst>
              <a:ext uri="{FF2B5EF4-FFF2-40B4-BE49-F238E27FC236}">
                <a16:creationId xmlns:a16="http://schemas.microsoft.com/office/drawing/2014/main" id="{E0DA0276-1D5F-45EF-AC15-6FD7C20CAAAD}"/>
              </a:ext>
            </a:extLst>
          </p:cNvPr>
          <p:cNvSpPr>
            <a:spLocks noGrp="1"/>
          </p:cNvSpPr>
          <p:nvPr>
            <p:ph type="sldNum" sz="quarter" idx="12"/>
          </p:nvPr>
        </p:nvSpPr>
        <p:spPr/>
        <p:txBody>
          <a:bodyPr/>
          <a:lstStyle/>
          <a:p>
            <a:fld id="{99C34D28-DE79-4B28-8B5E-B753BBC87275}" type="slidenum">
              <a:rPr kumimoji="1" lang="ja-JP" altLang="en-US" smtClean="0"/>
              <a:t>7</a:t>
            </a:fld>
            <a:endParaRPr kumimoji="1" lang="ja-JP" altLang="en-US"/>
          </a:p>
        </p:txBody>
      </p:sp>
      <p:sp>
        <p:nvSpPr>
          <p:cNvPr id="18" name="タイトル 1">
            <a:extLst>
              <a:ext uri="{FF2B5EF4-FFF2-40B4-BE49-F238E27FC236}">
                <a16:creationId xmlns:a16="http://schemas.microsoft.com/office/drawing/2014/main" id="{21284F11-5BA2-4086-836C-5BC3D1DE8748}"/>
              </a:ext>
            </a:extLst>
          </p:cNvPr>
          <p:cNvSpPr txBox="1">
            <a:spLocks/>
          </p:cNvSpPr>
          <p:nvPr/>
        </p:nvSpPr>
        <p:spPr>
          <a:xfrm>
            <a:off x="1318846" y="2266332"/>
            <a:ext cx="10392508" cy="666750"/>
          </a:xfrm>
          <a:prstGeom prst="rect">
            <a:avLst/>
          </a:prstGeom>
          <a:noFill/>
        </p:spPr>
        <p:txBody>
          <a:bodyPr vert="horz" lIns="91440" tIns="45720" rIns="91440" bIns="45720" rtlCol="0" anchor="b">
            <a:normAutofit/>
          </a:bodyPr>
          <a:lstStyle>
            <a:lvl1pPr algn="l" defTabSz="914400" rtl="0" eaLnBrk="1" latinLnBrk="0" hangingPunct="1">
              <a:lnSpc>
                <a:spcPct val="85000"/>
              </a:lnSpc>
              <a:spcBef>
                <a:spcPct val="0"/>
              </a:spcBef>
              <a:buNone/>
              <a:defRPr kumimoji="1" sz="4800" kern="1200" spc="-50" baseline="0">
                <a:solidFill>
                  <a:schemeClr val="tx1">
                    <a:lumMod val="75000"/>
                    <a:lumOff val="25000"/>
                  </a:schemeClr>
                </a:solidFill>
                <a:latin typeface="+mj-lt"/>
                <a:ea typeface="+mj-ea"/>
                <a:cs typeface="+mj-cs"/>
              </a:defRPr>
            </a:lvl1pPr>
          </a:lstStyle>
          <a:p>
            <a:r>
              <a:rPr lang="en-US" altLang="ja-JP" sz="3200" i="1" dirty="0">
                <a:solidFill>
                  <a:schemeClr val="tx1">
                    <a:lumMod val="75000"/>
                  </a:schemeClr>
                </a:solidFill>
              </a:rPr>
              <a:t>Proposal details</a:t>
            </a:r>
          </a:p>
        </p:txBody>
      </p:sp>
      <p:cxnSp>
        <p:nvCxnSpPr>
          <p:cNvPr id="3" name="直線コネクタ 2">
            <a:extLst>
              <a:ext uri="{FF2B5EF4-FFF2-40B4-BE49-F238E27FC236}">
                <a16:creationId xmlns:a16="http://schemas.microsoft.com/office/drawing/2014/main" id="{17564AAB-9354-40D9-BBED-ED5279A8ACC3}"/>
              </a:ext>
            </a:extLst>
          </p:cNvPr>
          <p:cNvCxnSpPr/>
          <p:nvPr/>
        </p:nvCxnSpPr>
        <p:spPr>
          <a:xfrm>
            <a:off x="1318846" y="2945423"/>
            <a:ext cx="10392508" cy="0"/>
          </a:xfrm>
          <a:prstGeom prst="line">
            <a:avLst/>
          </a:prstGeom>
          <a:ln w="3175" cmpd="dbl">
            <a:solidFill>
              <a:schemeClr val="tx1"/>
            </a:solidFill>
            <a:tailEnd type="non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0488128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フッター プレースホルダー 3">
            <a:extLst>
              <a:ext uri="{FF2B5EF4-FFF2-40B4-BE49-F238E27FC236}">
                <a16:creationId xmlns:a16="http://schemas.microsoft.com/office/drawing/2014/main" id="{61450EA6-AE1E-4921-A165-4638507DD3EF}"/>
              </a:ext>
            </a:extLst>
          </p:cNvPr>
          <p:cNvSpPr>
            <a:spLocks noGrp="1"/>
          </p:cNvSpPr>
          <p:nvPr>
            <p:ph type="ftr" sz="quarter" idx="11"/>
          </p:nvPr>
        </p:nvSpPr>
        <p:spPr/>
        <p:txBody>
          <a:bodyPr/>
          <a:lstStyle/>
          <a:p>
            <a:r>
              <a:rPr kumimoji="1" lang="en-US" altLang="ja-JP" sz="1200" dirty="0"/>
              <a:t>Copyright© TOMAS TECH CORPORATION. All rights reserved.</a:t>
            </a:r>
            <a:endParaRPr kumimoji="1" lang="ja-JP" altLang="en-US" sz="1200" dirty="0"/>
          </a:p>
        </p:txBody>
      </p:sp>
      <p:sp>
        <p:nvSpPr>
          <p:cNvPr id="5" name="スライド番号プレースホルダー 4">
            <a:extLst>
              <a:ext uri="{FF2B5EF4-FFF2-40B4-BE49-F238E27FC236}">
                <a16:creationId xmlns:a16="http://schemas.microsoft.com/office/drawing/2014/main" id="{E0DA0276-1D5F-45EF-AC15-6FD7C20CAAAD}"/>
              </a:ext>
            </a:extLst>
          </p:cNvPr>
          <p:cNvSpPr>
            <a:spLocks noGrp="1"/>
          </p:cNvSpPr>
          <p:nvPr>
            <p:ph type="sldNum" sz="quarter" idx="12"/>
          </p:nvPr>
        </p:nvSpPr>
        <p:spPr/>
        <p:txBody>
          <a:bodyPr/>
          <a:lstStyle/>
          <a:p>
            <a:fld id="{99C34D28-DE79-4B28-8B5E-B753BBC87275}" type="slidenum">
              <a:rPr kumimoji="1" lang="ja-JP" altLang="en-US" smtClean="0"/>
              <a:t>8</a:t>
            </a:fld>
            <a:endParaRPr kumimoji="1" lang="ja-JP" altLang="en-US"/>
          </a:p>
        </p:txBody>
      </p:sp>
      <p:pic>
        <p:nvPicPr>
          <p:cNvPr id="7" name="Picture 6">
            <a:extLst>
              <a:ext uri="{FF2B5EF4-FFF2-40B4-BE49-F238E27FC236}">
                <a16:creationId xmlns:a16="http://schemas.microsoft.com/office/drawing/2014/main" id="{B2BEFBAD-9CF4-73E4-565B-C08F630106B9}"/>
              </a:ext>
            </a:extLst>
          </p:cNvPr>
          <p:cNvPicPr>
            <a:picLocks noChangeAspect="1"/>
          </p:cNvPicPr>
          <p:nvPr/>
        </p:nvPicPr>
        <p:blipFill>
          <a:blip r:embed="rId2">
            <a:duotone>
              <a:prstClr val="black"/>
              <a:schemeClr val="accent1">
                <a:tint val="45000"/>
                <a:satMod val="400000"/>
              </a:schemeClr>
            </a:duotone>
          </a:blip>
          <a:stretch>
            <a:fillRect/>
          </a:stretch>
        </p:blipFill>
        <p:spPr>
          <a:xfrm>
            <a:off x="1226344" y="941706"/>
            <a:ext cx="9739312" cy="4974588"/>
          </a:xfrm>
          <a:prstGeom prst="rect">
            <a:avLst/>
          </a:prstGeom>
        </p:spPr>
      </p:pic>
      <p:sp>
        <p:nvSpPr>
          <p:cNvPr id="2" name="Oval 1">
            <a:extLst>
              <a:ext uri="{FF2B5EF4-FFF2-40B4-BE49-F238E27FC236}">
                <a16:creationId xmlns:a16="http://schemas.microsoft.com/office/drawing/2014/main" id="{8CA32C93-69F7-BBD2-F9D1-6D1051E8DB24}"/>
              </a:ext>
            </a:extLst>
          </p:cNvPr>
          <p:cNvSpPr/>
          <p:nvPr/>
        </p:nvSpPr>
        <p:spPr>
          <a:xfrm>
            <a:off x="6258694" y="1471930"/>
            <a:ext cx="139135" cy="139135"/>
          </a:xfrm>
          <a:prstGeom prst="ellipse">
            <a:avLst/>
          </a:prstGeom>
          <a:solidFill>
            <a:srgbClr val="FF0000"/>
          </a:solidFill>
          <a:ln w="38100">
            <a:solidFill>
              <a:srgbClr val="0000FF"/>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US" sz="1000" dirty="0">
              <a:solidFill>
                <a:schemeClr val="tx1"/>
              </a:solidFill>
            </a:endParaRPr>
          </a:p>
        </p:txBody>
      </p:sp>
      <p:sp>
        <p:nvSpPr>
          <p:cNvPr id="3" name="Oval 2">
            <a:extLst>
              <a:ext uri="{FF2B5EF4-FFF2-40B4-BE49-F238E27FC236}">
                <a16:creationId xmlns:a16="http://schemas.microsoft.com/office/drawing/2014/main" id="{AB79DEC2-85DC-25D1-767E-C3785DA2B5A2}"/>
              </a:ext>
            </a:extLst>
          </p:cNvPr>
          <p:cNvSpPr/>
          <p:nvPr/>
        </p:nvSpPr>
        <p:spPr>
          <a:xfrm>
            <a:off x="6258694" y="2111657"/>
            <a:ext cx="139135" cy="139135"/>
          </a:xfrm>
          <a:prstGeom prst="ellipse">
            <a:avLst/>
          </a:prstGeom>
          <a:solidFill>
            <a:srgbClr val="FF0000"/>
          </a:solidFill>
          <a:ln w="38100">
            <a:solidFill>
              <a:srgbClr val="0000FF"/>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US" sz="1000" dirty="0">
              <a:solidFill>
                <a:schemeClr val="tx1"/>
              </a:solidFill>
            </a:endParaRPr>
          </a:p>
        </p:txBody>
      </p:sp>
      <p:sp>
        <p:nvSpPr>
          <p:cNvPr id="6" name="Oval 5">
            <a:extLst>
              <a:ext uri="{FF2B5EF4-FFF2-40B4-BE49-F238E27FC236}">
                <a16:creationId xmlns:a16="http://schemas.microsoft.com/office/drawing/2014/main" id="{4CE31707-0BB2-E054-AD68-B825D5A6F5FB}"/>
              </a:ext>
            </a:extLst>
          </p:cNvPr>
          <p:cNvSpPr/>
          <p:nvPr/>
        </p:nvSpPr>
        <p:spPr>
          <a:xfrm>
            <a:off x="6258694" y="2827901"/>
            <a:ext cx="139135" cy="139135"/>
          </a:xfrm>
          <a:prstGeom prst="ellipse">
            <a:avLst/>
          </a:prstGeom>
          <a:solidFill>
            <a:srgbClr val="FF0000"/>
          </a:solidFill>
          <a:ln w="38100">
            <a:solidFill>
              <a:srgbClr val="0000FF"/>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US" sz="1000" dirty="0">
              <a:solidFill>
                <a:schemeClr val="tx1"/>
              </a:solidFill>
            </a:endParaRPr>
          </a:p>
        </p:txBody>
      </p:sp>
      <p:sp>
        <p:nvSpPr>
          <p:cNvPr id="8" name="Oval 7">
            <a:extLst>
              <a:ext uri="{FF2B5EF4-FFF2-40B4-BE49-F238E27FC236}">
                <a16:creationId xmlns:a16="http://schemas.microsoft.com/office/drawing/2014/main" id="{1C4D27E9-8E42-E0FC-3FDD-9DC0CFE9945A}"/>
              </a:ext>
            </a:extLst>
          </p:cNvPr>
          <p:cNvSpPr/>
          <p:nvPr/>
        </p:nvSpPr>
        <p:spPr>
          <a:xfrm>
            <a:off x="6873214" y="1255296"/>
            <a:ext cx="139135" cy="139135"/>
          </a:xfrm>
          <a:prstGeom prst="ellipse">
            <a:avLst/>
          </a:prstGeom>
          <a:solidFill>
            <a:srgbClr val="FF0000"/>
          </a:solidFill>
          <a:ln w="38100">
            <a:solidFill>
              <a:srgbClr val="0000FF"/>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US" sz="1000" dirty="0">
              <a:solidFill>
                <a:schemeClr val="tx1"/>
              </a:solidFill>
            </a:endParaRPr>
          </a:p>
        </p:txBody>
      </p:sp>
      <p:sp>
        <p:nvSpPr>
          <p:cNvPr id="10" name="Oval 9">
            <a:extLst>
              <a:ext uri="{FF2B5EF4-FFF2-40B4-BE49-F238E27FC236}">
                <a16:creationId xmlns:a16="http://schemas.microsoft.com/office/drawing/2014/main" id="{98A2B31B-A6F6-4CE9-8C40-BA0005FC0D08}"/>
              </a:ext>
            </a:extLst>
          </p:cNvPr>
          <p:cNvSpPr/>
          <p:nvPr/>
        </p:nvSpPr>
        <p:spPr>
          <a:xfrm>
            <a:off x="6864023" y="1477682"/>
            <a:ext cx="139135" cy="139135"/>
          </a:xfrm>
          <a:prstGeom prst="ellipse">
            <a:avLst/>
          </a:prstGeom>
          <a:solidFill>
            <a:srgbClr val="FF0000"/>
          </a:solidFill>
          <a:ln w="38100">
            <a:solidFill>
              <a:srgbClr val="0000FF"/>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US" sz="1000" dirty="0">
              <a:solidFill>
                <a:schemeClr val="tx1"/>
              </a:solidFill>
            </a:endParaRPr>
          </a:p>
        </p:txBody>
      </p:sp>
      <p:sp>
        <p:nvSpPr>
          <p:cNvPr id="12" name="Oval 11">
            <a:extLst>
              <a:ext uri="{FF2B5EF4-FFF2-40B4-BE49-F238E27FC236}">
                <a16:creationId xmlns:a16="http://schemas.microsoft.com/office/drawing/2014/main" id="{0088B3B7-EEAF-650C-2B60-388D00E88F18}"/>
              </a:ext>
            </a:extLst>
          </p:cNvPr>
          <p:cNvSpPr/>
          <p:nvPr/>
        </p:nvSpPr>
        <p:spPr>
          <a:xfrm>
            <a:off x="6850549" y="2118007"/>
            <a:ext cx="139135" cy="139135"/>
          </a:xfrm>
          <a:prstGeom prst="ellipse">
            <a:avLst/>
          </a:prstGeom>
          <a:solidFill>
            <a:srgbClr val="FF0000"/>
          </a:solidFill>
          <a:ln w="38100">
            <a:solidFill>
              <a:srgbClr val="0000FF"/>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US" sz="1000" dirty="0">
              <a:solidFill>
                <a:schemeClr val="tx1"/>
              </a:solidFill>
            </a:endParaRPr>
          </a:p>
        </p:txBody>
      </p:sp>
      <p:sp>
        <p:nvSpPr>
          <p:cNvPr id="13" name="Oval 12">
            <a:extLst>
              <a:ext uri="{FF2B5EF4-FFF2-40B4-BE49-F238E27FC236}">
                <a16:creationId xmlns:a16="http://schemas.microsoft.com/office/drawing/2014/main" id="{13E7707C-00C6-BE44-4EF7-4948B70502E9}"/>
              </a:ext>
            </a:extLst>
          </p:cNvPr>
          <p:cNvSpPr/>
          <p:nvPr/>
        </p:nvSpPr>
        <p:spPr>
          <a:xfrm>
            <a:off x="6848185" y="2827899"/>
            <a:ext cx="139135" cy="139135"/>
          </a:xfrm>
          <a:prstGeom prst="ellipse">
            <a:avLst/>
          </a:prstGeom>
          <a:solidFill>
            <a:srgbClr val="FF0000"/>
          </a:solidFill>
          <a:ln w="38100">
            <a:solidFill>
              <a:srgbClr val="0000FF"/>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US" sz="1000" dirty="0">
              <a:solidFill>
                <a:schemeClr val="tx1"/>
              </a:solidFill>
            </a:endParaRPr>
          </a:p>
        </p:txBody>
      </p:sp>
      <p:sp>
        <p:nvSpPr>
          <p:cNvPr id="15" name="Oval 14">
            <a:extLst>
              <a:ext uri="{FF2B5EF4-FFF2-40B4-BE49-F238E27FC236}">
                <a16:creationId xmlns:a16="http://schemas.microsoft.com/office/drawing/2014/main" id="{DEAFDFBB-FEDC-0A4C-F0F7-41EE7432D849}"/>
              </a:ext>
            </a:extLst>
          </p:cNvPr>
          <p:cNvSpPr/>
          <p:nvPr/>
        </p:nvSpPr>
        <p:spPr>
          <a:xfrm>
            <a:off x="7430295" y="1479144"/>
            <a:ext cx="139135" cy="139135"/>
          </a:xfrm>
          <a:prstGeom prst="ellipse">
            <a:avLst/>
          </a:prstGeom>
          <a:solidFill>
            <a:srgbClr val="FF0000"/>
          </a:solidFill>
          <a:ln w="38100">
            <a:solidFill>
              <a:srgbClr val="0000FF"/>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US" sz="1000" dirty="0">
              <a:solidFill>
                <a:schemeClr val="tx1"/>
              </a:solidFill>
            </a:endParaRPr>
          </a:p>
        </p:txBody>
      </p:sp>
      <p:sp>
        <p:nvSpPr>
          <p:cNvPr id="16" name="Oval 15">
            <a:extLst>
              <a:ext uri="{FF2B5EF4-FFF2-40B4-BE49-F238E27FC236}">
                <a16:creationId xmlns:a16="http://schemas.microsoft.com/office/drawing/2014/main" id="{EE83F58F-2E78-3F71-A846-E692574DDED8}"/>
              </a:ext>
            </a:extLst>
          </p:cNvPr>
          <p:cNvSpPr/>
          <p:nvPr/>
        </p:nvSpPr>
        <p:spPr>
          <a:xfrm>
            <a:off x="7424074" y="2118006"/>
            <a:ext cx="139135" cy="139135"/>
          </a:xfrm>
          <a:prstGeom prst="ellipse">
            <a:avLst/>
          </a:prstGeom>
          <a:solidFill>
            <a:srgbClr val="FF0000"/>
          </a:solidFill>
          <a:ln w="38100">
            <a:solidFill>
              <a:srgbClr val="0000FF"/>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US" sz="1000" dirty="0">
              <a:solidFill>
                <a:schemeClr val="tx1"/>
              </a:solidFill>
            </a:endParaRPr>
          </a:p>
        </p:txBody>
      </p:sp>
      <p:sp>
        <p:nvSpPr>
          <p:cNvPr id="17" name="Oval 16">
            <a:extLst>
              <a:ext uri="{FF2B5EF4-FFF2-40B4-BE49-F238E27FC236}">
                <a16:creationId xmlns:a16="http://schemas.microsoft.com/office/drawing/2014/main" id="{F757C8DF-EBF4-9DB0-6377-DCD4ACB7F919}"/>
              </a:ext>
            </a:extLst>
          </p:cNvPr>
          <p:cNvSpPr/>
          <p:nvPr/>
        </p:nvSpPr>
        <p:spPr>
          <a:xfrm>
            <a:off x="7429134" y="2827899"/>
            <a:ext cx="139135" cy="139135"/>
          </a:xfrm>
          <a:prstGeom prst="ellipse">
            <a:avLst/>
          </a:prstGeom>
          <a:solidFill>
            <a:srgbClr val="FF0000"/>
          </a:solidFill>
          <a:ln w="38100">
            <a:solidFill>
              <a:srgbClr val="0000FF"/>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US" sz="1000" dirty="0">
              <a:solidFill>
                <a:schemeClr val="tx1"/>
              </a:solidFill>
            </a:endParaRPr>
          </a:p>
        </p:txBody>
      </p:sp>
      <p:sp>
        <p:nvSpPr>
          <p:cNvPr id="25" name="Oval 24">
            <a:extLst>
              <a:ext uri="{FF2B5EF4-FFF2-40B4-BE49-F238E27FC236}">
                <a16:creationId xmlns:a16="http://schemas.microsoft.com/office/drawing/2014/main" id="{1F4CDEA7-AC20-5C33-F943-A37B1FDF892B}"/>
              </a:ext>
            </a:extLst>
          </p:cNvPr>
          <p:cNvSpPr/>
          <p:nvPr/>
        </p:nvSpPr>
        <p:spPr>
          <a:xfrm>
            <a:off x="6258694" y="1921155"/>
            <a:ext cx="139135" cy="139135"/>
          </a:xfrm>
          <a:prstGeom prst="ellipse">
            <a:avLst/>
          </a:prstGeom>
          <a:solidFill>
            <a:srgbClr val="FF0000"/>
          </a:solidFill>
          <a:ln w="38100">
            <a:solidFill>
              <a:srgbClr val="FFFF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US" sz="1000" dirty="0">
              <a:solidFill>
                <a:schemeClr val="tx1"/>
              </a:solidFill>
            </a:endParaRPr>
          </a:p>
        </p:txBody>
      </p:sp>
      <p:sp>
        <p:nvSpPr>
          <p:cNvPr id="27" name="Oval 26">
            <a:extLst>
              <a:ext uri="{FF2B5EF4-FFF2-40B4-BE49-F238E27FC236}">
                <a16:creationId xmlns:a16="http://schemas.microsoft.com/office/drawing/2014/main" id="{893A9718-755F-BF07-6C95-7649F8567C34}"/>
              </a:ext>
            </a:extLst>
          </p:cNvPr>
          <p:cNvSpPr/>
          <p:nvPr/>
        </p:nvSpPr>
        <p:spPr>
          <a:xfrm>
            <a:off x="6848185" y="1921155"/>
            <a:ext cx="139135" cy="139135"/>
          </a:xfrm>
          <a:prstGeom prst="ellipse">
            <a:avLst/>
          </a:prstGeom>
          <a:solidFill>
            <a:srgbClr val="FF0000"/>
          </a:solidFill>
          <a:ln w="38100">
            <a:solidFill>
              <a:srgbClr val="FFFF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US" sz="1000" dirty="0">
              <a:solidFill>
                <a:schemeClr val="tx1"/>
              </a:solidFill>
            </a:endParaRPr>
          </a:p>
        </p:txBody>
      </p:sp>
      <p:sp>
        <p:nvSpPr>
          <p:cNvPr id="28" name="Oval 27">
            <a:extLst>
              <a:ext uri="{FF2B5EF4-FFF2-40B4-BE49-F238E27FC236}">
                <a16:creationId xmlns:a16="http://schemas.microsoft.com/office/drawing/2014/main" id="{4F1BDF3F-E963-7DDD-0659-21EC6FBDC7C1}"/>
              </a:ext>
            </a:extLst>
          </p:cNvPr>
          <p:cNvSpPr/>
          <p:nvPr/>
        </p:nvSpPr>
        <p:spPr>
          <a:xfrm>
            <a:off x="7430295" y="1921155"/>
            <a:ext cx="139135" cy="139135"/>
          </a:xfrm>
          <a:prstGeom prst="ellipse">
            <a:avLst/>
          </a:prstGeom>
          <a:solidFill>
            <a:srgbClr val="FF0000"/>
          </a:solidFill>
          <a:ln w="38100">
            <a:solidFill>
              <a:srgbClr val="FFFF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US" sz="1000" dirty="0">
              <a:solidFill>
                <a:schemeClr val="tx1"/>
              </a:solidFill>
            </a:endParaRPr>
          </a:p>
        </p:txBody>
      </p:sp>
      <p:sp>
        <p:nvSpPr>
          <p:cNvPr id="29" name="Oval 28">
            <a:extLst>
              <a:ext uri="{FF2B5EF4-FFF2-40B4-BE49-F238E27FC236}">
                <a16:creationId xmlns:a16="http://schemas.microsoft.com/office/drawing/2014/main" id="{F74A635C-5F5A-1328-13BF-A0FCE6FD1742}"/>
              </a:ext>
            </a:extLst>
          </p:cNvPr>
          <p:cNvSpPr/>
          <p:nvPr/>
        </p:nvSpPr>
        <p:spPr>
          <a:xfrm>
            <a:off x="7962893" y="1921155"/>
            <a:ext cx="139135" cy="139135"/>
          </a:xfrm>
          <a:prstGeom prst="ellipse">
            <a:avLst/>
          </a:prstGeom>
          <a:solidFill>
            <a:srgbClr val="FF0000"/>
          </a:solidFill>
          <a:ln w="38100">
            <a:solidFill>
              <a:srgbClr val="FFFF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US" sz="1000" dirty="0">
              <a:solidFill>
                <a:schemeClr val="tx1"/>
              </a:solidFill>
            </a:endParaRPr>
          </a:p>
        </p:txBody>
      </p:sp>
      <p:sp>
        <p:nvSpPr>
          <p:cNvPr id="31" name="Oval 30">
            <a:extLst>
              <a:ext uri="{FF2B5EF4-FFF2-40B4-BE49-F238E27FC236}">
                <a16:creationId xmlns:a16="http://schemas.microsoft.com/office/drawing/2014/main" id="{C49991A9-7462-1350-5E0F-2F4A2BB3DF6E}"/>
              </a:ext>
            </a:extLst>
          </p:cNvPr>
          <p:cNvSpPr/>
          <p:nvPr/>
        </p:nvSpPr>
        <p:spPr>
          <a:xfrm>
            <a:off x="8488936" y="1921155"/>
            <a:ext cx="139135" cy="139135"/>
          </a:xfrm>
          <a:prstGeom prst="ellipse">
            <a:avLst/>
          </a:prstGeom>
          <a:solidFill>
            <a:srgbClr val="FF0000"/>
          </a:solidFill>
          <a:ln w="38100">
            <a:solidFill>
              <a:srgbClr val="FFFF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US" sz="1000" dirty="0">
              <a:solidFill>
                <a:schemeClr val="tx1"/>
              </a:solidFill>
            </a:endParaRPr>
          </a:p>
        </p:txBody>
      </p:sp>
      <p:sp>
        <p:nvSpPr>
          <p:cNvPr id="43" name="Oval 42">
            <a:extLst>
              <a:ext uri="{FF2B5EF4-FFF2-40B4-BE49-F238E27FC236}">
                <a16:creationId xmlns:a16="http://schemas.microsoft.com/office/drawing/2014/main" id="{C54F1E0F-46B3-CBE5-7C47-B4E9EBA28D10}"/>
              </a:ext>
            </a:extLst>
          </p:cNvPr>
          <p:cNvSpPr/>
          <p:nvPr/>
        </p:nvSpPr>
        <p:spPr>
          <a:xfrm>
            <a:off x="9030682" y="1921155"/>
            <a:ext cx="139135" cy="139135"/>
          </a:xfrm>
          <a:prstGeom prst="ellipse">
            <a:avLst/>
          </a:prstGeom>
          <a:solidFill>
            <a:srgbClr val="FF0000"/>
          </a:solidFill>
          <a:ln w="38100">
            <a:solidFill>
              <a:srgbClr val="FFFF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US" sz="1000" dirty="0">
              <a:solidFill>
                <a:schemeClr val="tx1"/>
              </a:solidFill>
            </a:endParaRPr>
          </a:p>
        </p:txBody>
      </p:sp>
      <p:sp>
        <p:nvSpPr>
          <p:cNvPr id="44" name="Oval 43">
            <a:extLst>
              <a:ext uri="{FF2B5EF4-FFF2-40B4-BE49-F238E27FC236}">
                <a16:creationId xmlns:a16="http://schemas.microsoft.com/office/drawing/2014/main" id="{324EEE8B-BD4B-4245-C6C7-073118F4038E}"/>
              </a:ext>
            </a:extLst>
          </p:cNvPr>
          <p:cNvSpPr/>
          <p:nvPr/>
        </p:nvSpPr>
        <p:spPr>
          <a:xfrm>
            <a:off x="9590143" y="1919563"/>
            <a:ext cx="139135" cy="139135"/>
          </a:xfrm>
          <a:prstGeom prst="ellipse">
            <a:avLst/>
          </a:prstGeom>
          <a:solidFill>
            <a:srgbClr val="FF0000"/>
          </a:solidFill>
          <a:ln w="38100">
            <a:solidFill>
              <a:srgbClr val="FFFF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US" sz="1000" dirty="0">
              <a:solidFill>
                <a:schemeClr val="tx1"/>
              </a:solidFill>
            </a:endParaRPr>
          </a:p>
        </p:txBody>
      </p:sp>
      <p:sp>
        <p:nvSpPr>
          <p:cNvPr id="54" name="Oval 53">
            <a:extLst>
              <a:ext uri="{FF2B5EF4-FFF2-40B4-BE49-F238E27FC236}">
                <a16:creationId xmlns:a16="http://schemas.microsoft.com/office/drawing/2014/main" id="{8D9E14D5-1C02-7275-3759-7CE55A8B8DBD}"/>
              </a:ext>
            </a:extLst>
          </p:cNvPr>
          <p:cNvSpPr/>
          <p:nvPr/>
        </p:nvSpPr>
        <p:spPr>
          <a:xfrm>
            <a:off x="6258694" y="4558261"/>
            <a:ext cx="139135" cy="139135"/>
          </a:xfrm>
          <a:prstGeom prst="ellipse">
            <a:avLst/>
          </a:prstGeom>
          <a:solidFill>
            <a:srgbClr val="FF0000"/>
          </a:solidFill>
          <a:ln w="38100">
            <a:solidFill>
              <a:srgbClr val="FFFF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US" sz="1000" dirty="0">
              <a:solidFill>
                <a:schemeClr val="tx1"/>
              </a:solidFill>
            </a:endParaRPr>
          </a:p>
        </p:txBody>
      </p:sp>
      <p:sp>
        <p:nvSpPr>
          <p:cNvPr id="56" name="Oval 55">
            <a:extLst>
              <a:ext uri="{FF2B5EF4-FFF2-40B4-BE49-F238E27FC236}">
                <a16:creationId xmlns:a16="http://schemas.microsoft.com/office/drawing/2014/main" id="{137FC495-E677-A43F-BCD7-5AC4257442B1}"/>
              </a:ext>
            </a:extLst>
          </p:cNvPr>
          <p:cNvSpPr/>
          <p:nvPr/>
        </p:nvSpPr>
        <p:spPr>
          <a:xfrm>
            <a:off x="6848185" y="4558261"/>
            <a:ext cx="139135" cy="139135"/>
          </a:xfrm>
          <a:prstGeom prst="ellipse">
            <a:avLst/>
          </a:prstGeom>
          <a:solidFill>
            <a:srgbClr val="FF0000"/>
          </a:solidFill>
          <a:ln w="38100">
            <a:solidFill>
              <a:srgbClr val="FFFF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US" sz="1000" dirty="0">
              <a:solidFill>
                <a:schemeClr val="tx1"/>
              </a:solidFill>
            </a:endParaRPr>
          </a:p>
        </p:txBody>
      </p:sp>
      <p:sp>
        <p:nvSpPr>
          <p:cNvPr id="58" name="Oval 57">
            <a:extLst>
              <a:ext uri="{FF2B5EF4-FFF2-40B4-BE49-F238E27FC236}">
                <a16:creationId xmlns:a16="http://schemas.microsoft.com/office/drawing/2014/main" id="{05A14DA8-B8AC-64C5-0BB2-5FC47EABD8EB}"/>
              </a:ext>
            </a:extLst>
          </p:cNvPr>
          <p:cNvSpPr/>
          <p:nvPr/>
        </p:nvSpPr>
        <p:spPr>
          <a:xfrm>
            <a:off x="7430295" y="4558261"/>
            <a:ext cx="139135" cy="139135"/>
          </a:xfrm>
          <a:prstGeom prst="ellipse">
            <a:avLst/>
          </a:prstGeom>
          <a:solidFill>
            <a:srgbClr val="FF0000"/>
          </a:solidFill>
          <a:ln w="38100">
            <a:solidFill>
              <a:srgbClr val="FFFF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US" sz="1000" dirty="0">
              <a:solidFill>
                <a:schemeClr val="tx1"/>
              </a:solidFill>
            </a:endParaRPr>
          </a:p>
        </p:txBody>
      </p:sp>
      <p:sp>
        <p:nvSpPr>
          <p:cNvPr id="59" name="Oval 58">
            <a:extLst>
              <a:ext uri="{FF2B5EF4-FFF2-40B4-BE49-F238E27FC236}">
                <a16:creationId xmlns:a16="http://schemas.microsoft.com/office/drawing/2014/main" id="{502A49EA-8775-9133-CBB2-0CC9F4F53DA4}"/>
              </a:ext>
            </a:extLst>
          </p:cNvPr>
          <p:cNvSpPr/>
          <p:nvPr/>
        </p:nvSpPr>
        <p:spPr>
          <a:xfrm>
            <a:off x="7962893" y="4558261"/>
            <a:ext cx="139135" cy="139135"/>
          </a:xfrm>
          <a:prstGeom prst="ellipse">
            <a:avLst/>
          </a:prstGeom>
          <a:solidFill>
            <a:srgbClr val="FF0000"/>
          </a:solidFill>
          <a:ln w="38100">
            <a:solidFill>
              <a:srgbClr val="FFFF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US" sz="1000" dirty="0">
              <a:solidFill>
                <a:schemeClr val="tx1"/>
              </a:solidFill>
            </a:endParaRPr>
          </a:p>
        </p:txBody>
      </p:sp>
      <p:sp>
        <p:nvSpPr>
          <p:cNvPr id="60" name="Oval 59">
            <a:extLst>
              <a:ext uri="{FF2B5EF4-FFF2-40B4-BE49-F238E27FC236}">
                <a16:creationId xmlns:a16="http://schemas.microsoft.com/office/drawing/2014/main" id="{5C789F17-5B46-B897-1428-FAB86299675D}"/>
              </a:ext>
            </a:extLst>
          </p:cNvPr>
          <p:cNvSpPr/>
          <p:nvPr/>
        </p:nvSpPr>
        <p:spPr>
          <a:xfrm>
            <a:off x="8488936" y="4558261"/>
            <a:ext cx="139135" cy="139135"/>
          </a:xfrm>
          <a:prstGeom prst="ellipse">
            <a:avLst/>
          </a:prstGeom>
          <a:solidFill>
            <a:srgbClr val="FF0000"/>
          </a:solidFill>
          <a:ln w="38100">
            <a:solidFill>
              <a:srgbClr val="FFFF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US" sz="1000" dirty="0">
              <a:solidFill>
                <a:schemeClr val="tx1"/>
              </a:solidFill>
            </a:endParaRPr>
          </a:p>
        </p:txBody>
      </p:sp>
      <p:sp>
        <p:nvSpPr>
          <p:cNvPr id="61" name="Oval 60">
            <a:extLst>
              <a:ext uri="{FF2B5EF4-FFF2-40B4-BE49-F238E27FC236}">
                <a16:creationId xmlns:a16="http://schemas.microsoft.com/office/drawing/2014/main" id="{4571EC71-4F32-7B5B-E11A-1D10E76BC36C}"/>
              </a:ext>
            </a:extLst>
          </p:cNvPr>
          <p:cNvSpPr/>
          <p:nvPr/>
        </p:nvSpPr>
        <p:spPr>
          <a:xfrm>
            <a:off x="9030682" y="4558261"/>
            <a:ext cx="139135" cy="139135"/>
          </a:xfrm>
          <a:prstGeom prst="ellipse">
            <a:avLst/>
          </a:prstGeom>
          <a:solidFill>
            <a:srgbClr val="FF0000"/>
          </a:solidFill>
          <a:ln w="38100">
            <a:solidFill>
              <a:srgbClr val="FFFF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US" sz="1000" dirty="0">
              <a:solidFill>
                <a:schemeClr val="tx1"/>
              </a:solidFill>
            </a:endParaRPr>
          </a:p>
        </p:txBody>
      </p:sp>
      <p:sp>
        <p:nvSpPr>
          <p:cNvPr id="63" name="Oval 62">
            <a:extLst>
              <a:ext uri="{FF2B5EF4-FFF2-40B4-BE49-F238E27FC236}">
                <a16:creationId xmlns:a16="http://schemas.microsoft.com/office/drawing/2014/main" id="{E73D2E27-B08C-1089-96DF-86A3B609E193}"/>
              </a:ext>
            </a:extLst>
          </p:cNvPr>
          <p:cNvSpPr/>
          <p:nvPr/>
        </p:nvSpPr>
        <p:spPr>
          <a:xfrm>
            <a:off x="9590143" y="4556669"/>
            <a:ext cx="139135" cy="139135"/>
          </a:xfrm>
          <a:prstGeom prst="ellipse">
            <a:avLst/>
          </a:prstGeom>
          <a:solidFill>
            <a:srgbClr val="FF0000"/>
          </a:solidFill>
          <a:ln w="38100">
            <a:solidFill>
              <a:srgbClr val="FFFF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US" sz="1000" dirty="0">
              <a:solidFill>
                <a:schemeClr val="tx1"/>
              </a:solidFill>
            </a:endParaRPr>
          </a:p>
        </p:txBody>
      </p:sp>
      <p:sp>
        <p:nvSpPr>
          <p:cNvPr id="1024" name="Oval 1023">
            <a:extLst>
              <a:ext uri="{FF2B5EF4-FFF2-40B4-BE49-F238E27FC236}">
                <a16:creationId xmlns:a16="http://schemas.microsoft.com/office/drawing/2014/main" id="{24DBB0CF-C882-6597-FB4A-D2BFDBA9F106}"/>
              </a:ext>
            </a:extLst>
          </p:cNvPr>
          <p:cNvSpPr/>
          <p:nvPr/>
        </p:nvSpPr>
        <p:spPr>
          <a:xfrm>
            <a:off x="5710367" y="4556669"/>
            <a:ext cx="139135" cy="139135"/>
          </a:xfrm>
          <a:prstGeom prst="ellipse">
            <a:avLst/>
          </a:prstGeom>
          <a:solidFill>
            <a:srgbClr val="FF0000"/>
          </a:solidFill>
          <a:ln w="38100">
            <a:solidFill>
              <a:srgbClr val="FFFF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US" sz="1000" dirty="0">
              <a:solidFill>
                <a:schemeClr val="tx1"/>
              </a:solidFill>
            </a:endParaRPr>
          </a:p>
        </p:txBody>
      </p:sp>
      <p:sp>
        <p:nvSpPr>
          <p:cNvPr id="1026" name="Oval 1025">
            <a:extLst>
              <a:ext uri="{FF2B5EF4-FFF2-40B4-BE49-F238E27FC236}">
                <a16:creationId xmlns:a16="http://schemas.microsoft.com/office/drawing/2014/main" id="{57D9F777-A075-B5C7-D092-9713BA5336A7}"/>
              </a:ext>
            </a:extLst>
          </p:cNvPr>
          <p:cNvSpPr/>
          <p:nvPr/>
        </p:nvSpPr>
        <p:spPr>
          <a:xfrm>
            <a:off x="5594340" y="3580923"/>
            <a:ext cx="139135" cy="139135"/>
          </a:xfrm>
          <a:prstGeom prst="ellipse">
            <a:avLst/>
          </a:prstGeom>
          <a:solidFill>
            <a:srgbClr val="FF0000"/>
          </a:solidFill>
          <a:ln w="38100">
            <a:solidFill>
              <a:srgbClr val="0000FF"/>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US" sz="1000" dirty="0">
              <a:solidFill>
                <a:schemeClr val="tx1"/>
              </a:solidFill>
            </a:endParaRPr>
          </a:p>
        </p:txBody>
      </p:sp>
      <p:sp>
        <p:nvSpPr>
          <p:cNvPr id="1028" name="Oval 1027">
            <a:extLst>
              <a:ext uri="{FF2B5EF4-FFF2-40B4-BE49-F238E27FC236}">
                <a16:creationId xmlns:a16="http://schemas.microsoft.com/office/drawing/2014/main" id="{5934FEC5-522F-4C70-62B0-05540479E9E0}"/>
              </a:ext>
            </a:extLst>
          </p:cNvPr>
          <p:cNvSpPr/>
          <p:nvPr/>
        </p:nvSpPr>
        <p:spPr>
          <a:xfrm>
            <a:off x="5594338" y="3957494"/>
            <a:ext cx="139135" cy="139135"/>
          </a:xfrm>
          <a:prstGeom prst="ellipse">
            <a:avLst/>
          </a:prstGeom>
          <a:solidFill>
            <a:srgbClr val="FF0000"/>
          </a:solidFill>
          <a:ln w="38100">
            <a:solidFill>
              <a:srgbClr val="0000FF"/>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US" sz="1000" dirty="0">
              <a:solidFill>
                <a:schemeClr val="tx1"/>
              </a:solidFill>
            </a:endParaRPr>
          </a:p>
        </p:txBody>
      </p:sp>
      <p:sp>
        <p:nvSpPr>
          <p:cNvPr id="1029" name="Oval 1028">
            <a:extLst>
              <a:ext uri="{FF2B5EF4-FFF2-40B4-BE49-F238E27FC236}">
                <a16:creationId xmlns:a16="http://schemas.microsoft.com/office/drawing/2014/main" id="{13423F80-0C6D-A1E9-7332-DEE57FD64616}"/>
              </a:ext>
            </a:extLst>
          </p:cNvPr>
          <p:cNvSpPr/>
          <p:nvPr/>
        </p:nvSpPr>
        <p:spPr>
          <a:xfrm>
            <a:off x="5594338" y="4388676"/>
            <a:ext cx="139135" cy="139135"/>
          </a:xfrm>
          <a:prstGeom prst="ellipse">
            <a:avLst/>
          </a:prstGeom>
          <a:solidFill>
            <a:srgbClr val="FF0000"/>
          </a:solidFill>
          <a:ln w="38100">
            <a:solidFill>
              <a:srgbClr val="0000FF"/>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US" sz="1000" dirty="0">
              <a:solidFill>
                <a:schemeClr val="tx1"/>
              </a:solidFill>
            </a:endParaRPr>
          </a:p>
        </p:txBody>
      </p:sp>
      <p:sp>
        <p:nvSpPr>
          <p:cNvPr id="1033" name="Oval 1032">
            <a:extLst>
              <a:ext uri="{FF2B5EF4-FFF2-40B4-BE49-F238E27FC236}">
                <a16:creationId xmlns:a16="http://schemas.microsoft.com/office/drawing/2014/main" id="{5E368838-E6D4-C047-56BC-FED49819A2B4}"/>
              </a:ext>
            </a:extLst>
          </p:cNvPr>
          <p:cNvSpPr/>
          <p:nvPr/>
        </p:nvSpPr>
        <p:spPr>
          <a:xfrm>
            <a:off x="5599208" y="4750290"/>
            <a:ext cx="139135" cy="139135"/>
          </a:xfrm>
          <a:prstGeom prst="ellipse">
            <a:avLst/>
          </a:prstGeom>
          <a:solidFill>
            <a:srgbClr val="FF0000"/>
          </a:solidFill>
          <a:ln w="38100">
            <a:solidFill>
              <a:srgbClr val="0000FF"/>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US" sz="1000" dirty="0">
              <a:solidFill>
                <a:schemeClr val="tx1"/>
              </a:solidFill>
            </a:endParaRPr>
          </a:p>
        </p:txBody>
      </p:sp>
      <p:sp>
        <p:nvSpPr>
          <p:cNvPr id="1034" name="Oval 1033">
            <a:extLst>
              <a:ext uri="{FF2B5EF4-FFF2-40B4-BE49-F238E27FC236}">
                <a16:creationId xmlns:a16="http://schemas.microsoft.com/office/drawing/2014/main" id="{F4B43F98-4438-4FCF-01DA-1E1E57F071C3}"/>
              </a:ext>
            </a:extLst>
          </p:cNvPr>
          <p:cNvSpPr/>
          <p:nvPr/>
        </p:nvSpPr>
        <p:spPr>
          <a:xfrm>
            <a:off x="5592463" y="5042336"/>
            <a:ext cx="139135" cy="139135"/>
          </a:xfrm>
          <a:prstGeom prst="ellipse">
            <a:avLst/>
          </a:prstGeom>
          <a:solidFill>
            <a:srgbClr val="FF0000"/>
          </a:solidFill>
          <a:ln w="38100">
            <a:solidFill>
              <a:srgbClr val="0000FF"/>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US" sz="1000" dirty="0">
              <a:solidFill>
                <a:schemeClr val="tx1"/>
              </a:solidFill>
            </a:endParaRPr>
          </a:p>
        </p:txBody>
      </p:sp>
      <p:sp>
        <p:nvSpPr>
          <p:cNvPr id="1035" name="Oval 1034">
            <a:extLst>
              <a:ext uri="{FF2B5EF4-FFF2-40B4-BE49-F238E27FC236}">
                <a16:creationId xmlns:a16="http://schemas.microsoft.com/office/drawing/2014/main" id="{0922929C-8BCC-2036-C4D3-950E1750D5CB}"/>
              </a:ext>
            </a:extLst>
          </p:cNvPr>
          <p:cNvSpPr/>
          <p:nvPr/>
        </p:nvSpPr>
        <p:spPr>
          <a:xfrm>
            <a:off x="5672308" y="5418907"/>
            <a:ext cx="139135" cy="139135"/>
          </a:xfrm>
          <a:prstGeom prst="ellipse">
            <a:avLst/>
          </a:prstGeom>
          <a:solidFill>
            <a:srgbClr val="FF0000"/>
          </a:solidFill>
          <a:ln w="38100">
            <a:solidFill>
              <a:srgbClr val="0000FF"/>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US" sz="1000" dirty="0">
              <a:solidFill>
                <a:schemeClr val="tx1"/>
              </a:solidFill>
            </a:endParaRPr>
          </a:p>
        </p:txBody>
      </p:sp>
      <p:sp>
        <p:nvSpPr>
          <p:cNvPr id="1037" name="Oval 1036">
            <a:extLst>
              <a:ext uri="{FF2B5EF4-FFF2-40B4-BE49-F238E27FC236}">
                <a16:creationId xmlns:a16="http://schemas.microsoft.com/office/drawing/2014/main" id="{CC41BEFD-37E2-4E01-69D7-429FA70B831A}"/>
              </a:ext>
            </a:extLst>
          </p:cNvPr>
          <p:cNvSpPr/>
          <p:nvPr/>
        </p:nvSpPr>
        <p:spPr>
          <a:xfrm>
            <a:off x="6258694" y="5426565"/>
            <a:ext cx="139135" cy="139135"/>
          </a:xfrm>
          <a:prstGeom prst="ellipse">
            <a:avLst/>
          </a:prstGeom>
          <a:solidFill>
            <a:srgbClr val="FF0000"/>
          </a:solidFill>
          <a:ln w="38100">
            <a:solidFill>
              <a:srgbClr val="0000FF"/>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US" sz="1000" dirty="0">
              <a:solidFill>
                <a:schemeClr val="tx1"/>
              </a:solidFill>
            </a:endParaRPr>
          </a:p>
        </p:txBody>
      </p:sp>
      <p:sp>
        <p:nvSpPr>
          <p:cNvPr id="1038" name="Oval 1037">
            <a:extLst>
              <a:ext uri="{FF2B5EF4-FFF2-40B4-BE49-F238E27FC236}">
                <a16:creationId xmlns:a16="http://schemas.microsoft.com/office/drawing/2014/main" id="{E1091523-3875-5DD3-C9EC-0EF11BB39A03}"/>
              </a:ext>
            </a:extLst>
          </p:cNvPr>
          <p:cNvSpPr/>
          <p:nvPr/>
        </p:nvSpPr>
        <p:spPr>
          <a:xfrm>
            <a:off x="6258694" y="5042336"/>
            <a:ext cx="139135" cy="139135"/>
          </a:xfrm>
          <a:prstGeom prst="ellipse">
            <a:avLst/>
          </a:prstGeom>
          <a:solidFill>
            <a:srgbClr val="FF0000"/>
          </a:solidFill>
          <a:ln w="38100">
            <a:solidFill>
              <a:srgbClr val="0000FF"/>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US" sz="1000" dirty="0">
              <a:solidFill>
                <a:schemeClr val="tx1"/>
              </a:solidFill>
            </a:endParaRPr>
          </a:p>
        </p:txBody>
      </p:sp>
      <p:sp>
        <p:nvSpPr>
          <p:cNvPr id="1039" name="Oval 1038">
            <a:extLst>
              <a:ext uri="{FF2B5EF4-FFF2-40B4-BE49-F238E27FC236}">
                <a16:creationId xmlns:a16="http://schemas.microsoft.com/office/drawing/2014/main" id="{0E81005E-B8C6-6F08-8625-58CA1EB8E5FC}"/>
              </a:ext>
            </a:extLst>
          </p:cNvPr>
          <p:cNvSpPr/>
          <p:nvPr/>
        </p:nvSpPr>
        <p:spPr>
          <a:xfrm>
            <a:off x="6258694" y="3945202"/>
            <a:ext cx="139135" cy="139135"/>
          </a:xfrm>
          <a:prstGeom prst="ellipse">
            <a:avLst/>
          </a:prstGeom>
          <a:solidFill>
            <a:srgbClr val="FF0000"/>
          </a:solidFill>
          <a:ln w="38100">
            <a:solidFill>
              <a:srgbClr val="0000FF"/>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US" sz="1000" dirty="0">
              <a:solidFill>
                <a:schemeClr val="tx1"/>
              </a:solidFill>
            </a:endParaRPr>
          </a:p>
        </p:txBody>
      </p:sp>
      <p:sp>
        <p:nvSpPr>
          <p:cNvPr id="1041" name="Oval 1040">
            <a:extLst>
              <a:ext uri="{FF2B5EF4-FFF2-40B4-BE49-F238E27FC236}">
                <a16:creationId xmlns:a16="http://schemas.microsoft.com/office/drawing/2014/main" id="{05085993-09DF-B23B-E273-2C7B19D24776}"/>
              </a:ext>
            </a:extLst>
          </p:cNvPr>
          <p:cNvSpPr/>
          <p:nvPr/>
        </p:nvSpPr>
        <p:spPr>
          <a:xfrm>
            <a:off x="6873214" y="3957494"/>
            <a:ext cx="139135" cy="139135"/>
          </a:xfrm>
          <a:prstGeom prst="ellipse">
            <a:avLst/>
          </a:prstGeom>
          <a:solidFill>
            <a:srgbClr val="FF0000"/>
          </a:solidFill>
          <a:ln w="38100">
            <a:solidFill>
              <a:srgbClr val="0000FF"/>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US" sz="1000" dirty="0">
              <a:solidFill>
                <a:schemeClr val="tx1"/>
              </a:solidFill>
            </a:endParaRPr>
          </a:p>
        </p:txBody>
      </p:sp>
      <p:sp>
        <p:nvSpPr>
          <p:cNvPr id="1042" name="Oval 1041">
            <a:extLst>
              <a:ext uri="{FF2B5EF4-FFF2-40B4-BE49-F238E27FC236}">
                <a16:creationId xmlns:a16="http://schemas.microsoft.com/office/drawing/2014/main" id="{BBE64B8D-7020-C5E9-EB4D-750775AE45AD}"/>
              </a:ext>
            </a:extLst>
          </p:cNvPr>
          <p:cNvSpPr/>
          <p:nvPr/>
        </p:nvSpPr>
        <p:spPr>
          <a:xfrm>
            <a:off x="6845080" y="5418906"/>
            <a:ext cx="139135" cy="139135"/>
          </a:xfrm>
          <a:prstGeom prst="ellipse">
            <a:avLst/>
          </a:prstGeom>
          <a:solidFill>
            <a:srgbClr val="FF0000"/>
          </a:solidFill>
          <a:ln w="38100">
            <a:solidFill>
              <a:srgbClr val="0000FF"/>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US" sz="1000" dirty="0">
              <a:solidFill>
                <a:schemeClr val="tx1"/>
              </a:solidFill>
            </a:endParaRPr>
          </a:p>
        </p:txBody>
      </p:sp>
      <p:sp>
        <p:nvSpPr>
          <p:cNvPr id="1043" name="Oval 1042">
            <a:extLst>
              <a:ext uri="{FF2B5EF4-FFF2-40B4-BE49-F238E27FC236}">
                <a16:creationId xmlns:a16="http://schemas.microsoft.com/office/drawing/2014/main" id="{2DFC1C59-4C9B-8E11-6B20-91B8DB332463}"/>
              </a:ext>
            </a:extLst>
          </p:cNvPr>
          <p:cNvSpPr/>
          <p:nvPr/>
        </p:nvSpPr>
        <p:spPr>
          <a:xfrm>
            <a:off x="7424073" y="5418905"/>
            <a:ext cx="139135" cy="139135"/>
          </a:xfrm>
          <a:prstGeom prst="ellipse">
            <a:avLst/>
          </a:prstGeom>
          <a:solidFill>
            <a:srgbClr val="FF0000"/>
          </a:solidFill>
          <a:ln w="38100">
            <a:solidFill>
              <a:srgbClr val="0000FF"/>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US" sz="1000" dirty="0">
              <a:solidFill>
                <a:schemeClr val="tx1"/>
              </a:solidFill>
            </a:endParaRPr>
          </a:p>
        </p:txBody>
      </p:sp>
      <p:sp>
        <p:nvSpPr>
          <p:cNvPr id="1046" name="Oval 1045">
            <a:extLst>
              <a:ext uri="{FF2B5EF4-FFF2-40B4-BE49-F238E27FC236}">
                <a16:creationId xmlns:a16="http://schemas.microsoft.com/office/drawing/2014/main" id="{CE5D35F9-1361-965D-50C9-7E3910B81641}"/>
              </a:ext>
            </a:extLst>
          </p:cNvPr>
          <p:cNvSpPr/>
          <p:nvPr/>
        </p:nvSpPr>
        <p:spPr>
          <a:xfrm>
            <a:off x="6843569" y="4748479"/>
            <a:ext cx="139135" cy="139135"/>
          </a:xfrm>
          <a:prstGeom prst="ellipse">
            <a:avLst/>
          </a:prstGeom>
          <a:solidFill>
            <a:srgbClr val="FF0000"/>
          </a:solidFill>
          <a:ln w="38100">
            <a:solidFill>
              <a:srgbClr val="0000FF"/>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US" sz="1000" dirty="0">
              <a:solidFill>
                <a:schemeClr val="tx1"/>
              </a:solidFill>
            </a:endParaRPr>
          </a:p>
        </p:txBody>
      </p:sp>
      <p:sp>
        <p:nvSpPr>
          <p:cNvPr id="1047" name="Oval 1046">
            <a:extLst>
              <a:ext uri="{FF2B5EF4-FFF2-40B4-BE49-F238E27FC236}">
                <a16:creationId xmlns:a16="http://schemas.microsoft.com/office/drawing/2014/main" id="{87F5006E-1B1E-6A8B-5F6A-E1121B521CA5}"/>
              </a:ext>
            </a:extLst>
          </p:cNvPr>
          <p:cNvSpPr/>
          <p:nvPr/>
        </p:nvSpPr>
        <p:spPr>
          <a:xfrm>
            <a:off x="7424073" y="4755112"/>
            <a:ext cx="139135" cy="139135"/>
          </a:xfrm>
          <a:prstGeom prst="ellipse">
            <a:avLst/>
          </a:prstGeom>
          <a:solidFill>
            <a:srgbClr val="FF0000"/>
          </a:solidFill>
          <a:ln w="38100">
            <a:solidFill>
              <a:srgbClr val="0000FF"/>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US" sz="1000" dirty="0">
              <a:solidFill>
                <a:schemeClr val="tx1"/>
              </a:solidFill>
            </a:endParaRPr>
          </a:p>
        </p:txBody>
      </p:sp>
      <p:sp>
        <p:nvSpPr>
          <p:cNvPr id="1048" name="Oval 1047">
            <a:extLst>
              <a:ext uri="{FF2B5EF4-FFF2-40B4-BE49-F238E27FC236}">
                <a16:creationId xmlns:a16="http://schemas.microsoft.com/office/drawing/2014/main" id="{40657549-FCD9-D228-5425-2D95AB52997C}"/>
              </a:ext>
            </a:extLst>
          </p:cNvPr>
          <p:cNvSpPr/>
          <p:nvPr/>
        </p:nvSpPr>
        <p:spPr>
          <a:xfrm>
            <a:off x="7419408" y="3945202"/>
            <a:ext cx="139135" cy="139135"/>
          </a:xfrm>
          <a:prstGeom prst="ellipse">
            <a:avLst/>
          </a:prstGeom>
          <a:solidFill>
            <a:srgbClr val="FF0000"/>
          </a:solidFill>
          <a:ln w="38100">
            <a:solidFill>
              <a:srgbClr val="0000FF"/>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US" sz="1000" dirty="0">
              <a:solidFill>
                <a:schemeClr val="tx1"/>
              </a:solidFill>
            </a:endParaRPr>
          </a:p>
        </p:txBody>
      </p:sp>
      <p:sp>
        <p:nvSpPr>
          <p:cNvPr id="1049" name="Oval 1048">
            <a:extLst>
              <a:ext uri="{FF2B5EF4-FFF2-40B4-BE49-F238E27FC236}">
                <a16:creationId xmlns:a16="http://schemas.microsoft.com/office/drawing/2014/main" id="{8C9759F0-B02E-FAB4-FBF2-FC97E909A31B}"/>
              </a:ext>
            </a:extLst>
          </p:cNvPr>
          <p:cNvSpPr/>
          <p:nvPr/>
        </p:nvSpPr>
        <p:spPr>
          <a:xfrm>
            <a:off x="7962893" y="5413706"/>
            <a:ext cx="139135" cy="139135"/>
          </a:xfrm>
          <a:prstGeom prst="ellipse">
            <a:avLst/>
          </a:prstGeom>
          <a:solidFill>
            <a:srgbClr val="FF0000"/>
          </a:solidFill>
          <a:ln w="38100">
            <a:solidFill>
              <a:srgbClr val="0000FF"/>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US" sz="1000" dirty="0">
              <a:solidFill>
                <a:schemeClr val="tx1"/>
              </a:solidFill>
            </a:endParaRPr>
          </a:p>
        </p:txBody>
      </p:sp>
      <p:sp>
        <p:nvSpPr>
          <p:cNvPr id="1051" name="Oval 1050">
            <a:extLst>
              <a:ext uri="{FF2B5EF4-FFF2-40B4-BE49-F238E27FC236}">
                <a16:creationId xmlns:a16="http://schemas.microsoft.com/office/drawing/2014/main" id="{A854B717-8C8C-205A-121E-93C9EAD6E954}"/>
              </a:ext>
            </a:extLst>
          </p:cNvPr>
          <p:cNvSpPr/>
          <p:nvPr/>
        </p:nvSpPr>
        <p:spPr>
          <a:xfrm>
            <a:off x="8488935" y="5413269"/>
            <a:ext cx="139135" cy="139135"/>
          </a:xfrm>
          <a:prstGeom prst="ellipse">
            <a:avLst/>
          </a:prstGeom>
          <a:solidFill>
            <a:srgbClr val="FF0000"/>
          </a:solidFill>
          <a:ln w="38100">
            <a:solidFill>
              <a:srgbClr val="0000FF"/>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US" sz="1000" dirty="0">
              <a:solidFill>
                <a:schemeClr val="tx1"/>
              </a:solidFill>
            </a:endParaRPr>
          </a:p>
        </p:txBody>
      </p:sp>
      <p:sp>
        <p:nvSpPr>
          <p:cNvPr id="1052" name="Oval 1051">
            <a:extLst>
              <a:ext uri="{FF2B5EF4-FFF2-40B4-BE49-F238E27FC236}">
                <a16:creationId xmlns:a16="http://schemas.microsoft.com/office/drawing/2014/main" id="{EA8C406F-6469-3923-99F7-27320E826279}"/>
              </a:ext>
            </a:extLst>
          </p:cNvPr>
          <p:cNvSpPr/>
          <p:nvPr/>
        </p:nvSpPr>
        <p:spPr>
          <a:xfrm>
            <a:off x="9030682" y="5044877"/>
            <a:ext cx="139135" cy="139135"/>
          </a:xfrm>
          <a:prstGeom prst="ellipse">
            <a:avLst/>
          </a:prstGeom>
          <a:solidFill>
            <a:srgbClr val="FF0000"/>
          </a:solidFill>
          <a:ln w="38100">
            <a:solidFill>
              <a:srgbClr val="0000FF"/>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US" sz="1000" dirty="0">
              <a:solidFill>
                <a:schemeClr val="tx1"/>
              </a:solidFill>
            </a:endParaRPr>
          </a:p>
        </p:txBody>
      </p:sp>
      <p:sp>
        <p:nvSpPr>
          <p:cNvPr id="1053" name="Oval 1052">
            <a:extLst>
              <a:ext uri="{FF2B5EF4-FFF2-40B4-BE49-F238E27FC236}">
                <a16:creationId xmlns:a16="http://schemas.microsoft.com/office/drawing/2014/main" id="{899FE52B-C0B8-8C2B-8BD8-C5AD2DC02A09}"/>
              </a:ext>
            </a:extLst>
          </p:cNvPr>
          <p:cNvSpPr/>
          <p:nvPr/>
        </p:nvSpPr>
        <p:spPr>
          <a:xfrm>
            <a:off x="9590143" y="5413268"/>
            <a:ext cx="139135" cy="139135"/>
          </a:xfrm>
          <a:prstGeom prst="ellipse">
            <a:avLst/>
          </a:prstGeom>
          <a:solidFill>
            <a:srgbClr val="FF0000"/>
          </a:solidFill>
          <a:ln w="38100">
            <a:solidFill>
              <a:srgbClr val="0000FF"/>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US" sz="1000" dirty="0">
              <a:solidFill>
                <a:schemeClr val="tx1"/>
              </a:solidFill>
            </a:endParaRPr>
          </a:p>
        </p:txBody>
      </p:sp>
      <p:sp>
        <p:nvSpPr>
          <p:cNvPr id="1055" name="Oval 1054">
            <a:extLst>
              <a:ext uri="{FF2B5EF4-FFF2-40B4-BE49-F238E27FC236}">
                <a16:creationId xmlns:a16="http://schemas.microsoft.com/office/drawing/2014/main" id="{B664DF9B-6C03-05F2-3711-983BEAF91AB8}"/>
              </a:ext>
            </a:extLst>
          </p:cNvPr>
          <p:cNvSpPr/>
          <p:nvPr/>
        </p:nvSpPr>
        <p:spPr>
          <a:xfrm>
            <a:off x="9590143" y="4755112"/>
            <a:ext cx="139135" cy="139135"/>
          </a:xfrm>
          <a:prstGeom prst="ellipse">
            <a:avLst/>
          </a:prstGeom>
          <a:solidFill>
            <a:srgbClr val="FF0000"/>
          </a:solidFill>
          <a:ln w="38100">
            <a:solidFill>
              <a:srgbClr val="0000FF"/>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US" sz="1000" dirty="0">
              <a:solidFill>
                <a:schemeClr val="tx1"/>
              </a:solidFill>
            </a:endParaRPr>
          </a:p>
        </p:txBody>
      </p:sp>
      <p:sp>
        <p:nvSpPr>
          <p:cNvPr id="1056" name="Oval 1055">
            <a:extLst>
              <a:ext uri="{FF2B5EF4-FFF2-40B4-BE49-F238E27FC236}">
                <a16:creationId xmlns:a16="http://schemas.microsoft.com/office/drawing/2014/main" id="{A1ECCEF9-15DF-F5A7-DA3B-AB6C6C2B3CB0}"/>
              </a:ext>
            </a:extLst>
          </p:cNvPr>
          <p:cNvSpPr/>
          <p:nvPr/>
        </p:nvSpPr>
        <p:spPr>
          <a:xfrm>
            <a:off x="7959693" y="3945201"/>
            <a:ext cx="139135" cy="139135"/>
          </a:xfrm>
          <a:prstGeom prst="ellipse">
            <a:avLst/>
          </a:prstGeom>
          <a:solidFill>
            <a:srgbClr val="FF0000"/>
          </a:solidFill>
          <a:ln w="38100">
            <a:solidFill>
              <a:srgbClr val="0000FF"/>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US" sz="1000" dirty="0">
              <a:solidFill>
                <a:schemeClr val="tx1"/>
              </a:solidFill>
            </a:endParaRPr>
          </a:p>
        </p:txBody>
      </p:sp>
      <p:sp>
        <p:nvSpPr>
          <p:cNvPr id="1058" name="Oval 1057">
            <a:extLst>
              <a:ext uri="{FF2B5EF4-FFF2-40B4-BE49-F238E27FC236}">
                <a16:creationId xmlns:a16="http://schemas.microsoft.com/office/drawing/2014/main" id="{31CD26CB-F407-C7C5-7E45-2268DB0A9D3D}"/>
              </a:ext>
            </a:extLst>
          </p:cNvPr>
          <p:cNvSpPr/>
          <p:nvPr/>
        </p:nvSpPr>
        <p:spPr>
          <a:xfrm>
            <a:off x="8487146" y="3945200"/>
            <a:ext cx="139135" cy="139135"/>
          </a:xfrm>
          <a:prstGeom prst="ellipse">
            <a:avLst/>
          </a:prstGeom>
          <a:solidFill>
            <a:srgbClr val="FF0000"/>
          </a:solidFill>
          <a:ln w="38100">
            <a:solidFill>
              <a:srgbClr val="0000FF"/>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US" sz="1000" dirty="0">
              <a:solidFill>
                <a:schemeClr val="tx1"/>
              </a:solidFill>
            </a:endParaRPr>
          </a:p>
        </p:txBody>
      </p:sp>
      <p:sp>
        <p:nvSpPr>
          <p:cNvPr id="1059" name="Oval 1058">
            <a:extLst>
              <a:ext uri="{FF2B5EF4-FFF2-40B4-BE49-F238E27FC236}">
                <a16:creationId xmlns:a16="http://schemas.microsoft.com/office/drawing/2014/main" id="{BD7D93E3-A35A-D1C8-5BB4-AEF5AD6BB80E}"/>
              </a:ext>
            </a:extLst>
          </p:cNvPr>
          <p:cNvSpPr/>
          <p:nvPr/>
        </p:nvSpPr>
        <p:spPr>
          <a:xfrm>
            <a:off x="9030682" y="4336294"/>
            <a:ext cx="139135" cy="139135"/>
          </a:xfrm>
          <a:prstGeom prst="ellipse">
            <a:avLst/>
          </a:prstGeom>
          <a:solidFill>
            <a:srgbClr val="FF0000"/>
          </a:solidFill>
          <a:ln w="38100">
            <a:solidFill>
              <a:srgbClr val="0000FF"/>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US" sz="1000" dirty="0">
              <a:solidFill>
                <a:schemeClr val="tx1"/>
              </a:solidFill>
            </a:endParaRPr>
          </a:p>
        </p:txBody>
      </p:sp>
      <p:sp>
        <p:nvSpPr>
          <p:cNvPr id="1063" name="Oval 1062">
            <a:extLst>
              <a:ext uri="{FF2B5EF4-FFF2-40B4-BE49-F238E27FC236}">
                <a16:creationId xmlns:a16="http://schemas.microsoft.com/office/drawing/2014/main" id="{512FD7EB-C72B-05A7-6B6B-F7D82830C21F}"/>
              </a:ext>
            </a:extLst>
          </p:cNvPr>
          <p:cNvSpPr/>
          <p:nvPr/>
        </p:nvSpPr>
        <p:spPr>
          <a:xfrm>
            <a:off x="9030681" y="3957493"/>
            <a:ext cx="139135" cy="139135"/>
          </a:xfrm>
          <a:prstGeom prst="ellipse">
            <a:avLst/>
          </a:prstGeom>
          <a:solidFill>
            <a:srgbClr val="FF0000"/>
          </a:solidFill>
          <a:ln w="38100">
            <a:solidFill>
              <a:srgbClr val="0000FF"/>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US" sz="1000" dirty="0">
              <a:solidFill>
                <a:schemeClr val="tx1"/>
              </a:solidFill>
            </a:endParaRPr>
          </a:p>
        </p:txBody>
      </p:sp>
      <p:sp>
        <p:nvSpPr>
          <p:cNvPr id="1065" name="Oval 1064">
            <a:extLst>
              <a:ext uri="{FF2B5EF4-FFF2-40B4-BE49-F238E27FC236}">
                <a16:creationId xmlns:a16="http://schemas.microsoft.com/office/drawing/2014/main" id="{6D26F3BE-9AD6-2E0F-D655-8E92879D3710}"/>
              </a:ext>
            </a:extLst>
          </p:cNvPr>
          <p:cNvSpPr/>
          <p:nvPr/>
        </p:nvSpPr>
        <p:spPr>
          <a:xfrm>
            <a:off x="9027481" y="3582587"/>
            <a:ext cx="139135" cy="139135"/>
          </a:xfrm>
          <a:prstGeom prst="ellipse">
            <a:avLst/>
          </a:prstGeom>
          <a:solidFill>
            <a:srgbClr val="FF0000"/>
          </a:solidFill>
          <a:ln w="38100">
            <a:solidFill>
              <a:srgbClr val="0000FF"/>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US" sz="1000" dirty="0">
              <a:solidFill>
                <a:schemeClr val="tx1"/>
              </a:solidFill>
            </a:endParaRPr>
          </a:p>
        </p:txBody>
      </p:sp>
      <p:sp>
        <p:nvSpPr>
          <p:cNvPr id="1066" name="Oval 1065">
            <a:extLst>
              <a:ext uri="{FF2B5EF4-FFF2-40B4-BE49-F238E27FC236}">
                <a16:creationId xmlns:a16="http://schemas.microsoft.com/office/drawing/2014/main" id="{7576A503-9AB0-D71B-D4F7-1A620DD06687}"/>
              </a:ext>
            </a:extLst>
          </p:cNvPr>
          <p:cNvSpPr/>
          <p:nvPr/>
        </p:nvSpPr>
        <p:spPr>
          <a:xfrm>
            <a:off x="9590143" y="3957492"/>
            <a:ext cx="139135" cy="139135"/>
          </a:xfrm>
          <a:prstGeom prst="ellipse">
            <a:avLst/>
          </a:prstGeom>
          <a:solidFill>
            <a:srgbClr val="FF0000"/>
          </a:solidFill>
          <a:ln w="38100">
            <a:solidFill>
              <a:srgbClr val="0000FF"/>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US" sz="1000" dirty="0">
              <a:solidFill>
                <a:schemeClr val="tx1"/>
              </a:solidFill>
            </a:endParaRPr>
          </a:p>
        </p:txBody>
      </p:sp>
      <p:sp>
        <p:nvSpPr>
          <p:cNvPr id="1067" name="Oval 1066">
            <a:extLst>
              <a:ext uri="{FF2B5EF4-FFF2-40B4-BE49-F238E27FC236}">
                <a16:creationId xmlns:a16="http://schemas.microsoft.com/office/drawing/2014/main" id="{33C9BBC3-E6B3-CA24-5B14-74FFF402CBDA}"/>
              </a:ext>
            </a:extLst>
          </p:cNvPr>
          <p:cNvSpPr/>
          <p:nvPr/>
        </p:nvSpPr>
        <p:spPr>
          <a:xfrm>
            <a:off x="7956854" y="2827899"/>
            <a:ext cx="139135" cy="139135"/>
          </a:xfrm>
          <a:prstGeom prst="ellipse">
            <a:avLst/>
          </a:prstGeom>
          <a:solidFill>
            <a:srgbClr val="FF0000"/>
          </a:solidFill>
          <a:ln w="38100">
            <a:solidFill>
              <a:srgbClr val="0000FF"/>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US" sz="1000" dirty="0">
              <a:solidFill>
                <a:schemeClr val="tx1"/>
              </a:solidFill>
            </a:endParaRPr>
          </a:p>
        </p:txBody>
      </p:sp>
      <p:sp>
        <p:nvSpPr>
          <p:cNvPr id="1069" name="Oval 1068">
            <a:extLst>
              <a:ext uri="{FF2B5EF4-FFF2-40B4-BE49-F238E27FC236}">
                <a16:creationId xmlns:a16="http://schemas.microsoft.com/office/drawing/2014/main" id="{F3235E1F-C3B6-D84E-56C1-93B72FD695CB}"/>
              </a:ext>
            </a:extLst>
          </p:cNvPr>
          <p:cNvSpPr/>
          <p:nvPr/>
        </p:nvSpPr>
        <p:spPr>
          <a:xfrm>
            <a:off x="8465451" y="2827899"/>
            <a:ext cx="139135" cy="139135"/>
          </a:xfrm>
          <a:prstGeom prst="ellipse">
            <a:avLst/>
          </a:prstGeom>
          <a:solidFill>
            <a:srgbClr val="FF0000"/>
          </a:solidFill>
          <a:ln w="38100">
            <a:solidFill>
              <a:srgbClr val="0000FF"/>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US" sz="1000" dirty="0">
              <a:solidFill>
                <a:schemeClr val="tx1"/>
              </a:solidFill>
            </a:endParaRPr>
          </a:p>
        </p:txBody>
      </p:sp>
      <p:sp>
        <p:nvSpPr>
          <p:cNvPr id="1070" name="Oval 1069">
            <a:extLst>
              <a:ext uri="{FF2B5EF4-FFF2-40B4-BE49-F238E27FC236}">
                <a16:creationId xmlns:a16="http://schemas.microsoft.com/office/drawing/2014/main" id="{8C2C75E9-6CD6-6350-56E4-C671359597D0}"/>
              </a:ext>
            </a:extLst>
          </p:cNvPr>
          <p:cNvSpPr/>
          <p:nvPr/>
        </p:nvSpPr>
        <p:spPr>
          <a:xfrm>
            <a:off x="9027481" y="2827899"/>
            <a:ext cx="139135" cy="139135"/>
          </a:xfrm>
          <a:prstGeom prst="ellipse">
            <a:avLst/>
          </a:prstGeom>
          <a:solidFill>
            <a:srgbClr val="FF0000"/>
          </a:solidFill>
          <a:ln w="38100">
            <a:solidFill>
              <a:srgbClr val="0000FF"/>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US" sz="1000" dirty="0">
              <a:solidFill>
                <a:schemeClr val="tx1"/>
              </a:solidFill>
            </a:endParaRPr>
          </a:p>
        </p:txBody>
      </p:sp>
      <p:sp>
        <p:nvSpPr>
          <p:cNvPr id="1072" name="Oval 1071">
            <a:extLst>
              <a:ext uri="{FF2B5EF4-FFF2-40B4-BE49-F238E27FC236}">
                <a16:creationId xmlns:a16="http://schemas.microsoft.com/office/drawing/2014/main" id="{53DF3B2C-0008-3F49-589B-A0E8B3B979C7}"/>
              </a:ext>
            </a:extLst>
          </p:cNvPr>
          <p:cNvSpPr/>
          <p:nvPr/>
        </p:nvSpPr>
        <p:spPr>
          <a:xfrm>
            <a:off x="9590142" y="2827898"/>
            <a:ext cx="139135" cy="139135"/>
          </a:xfrm>
          <a:prstGeom prst="ellipse">
            <a:avLst/>
          </a:prstGeom>
          <a:solidFill>
            <a:srgbClr val="FF0000"/>
          </a:solidFill>
          <a:ln w="38100">
            <a:solidFill>
              <a:srgbClr val="0000FF"/>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US" sz="1000" dirty="0">
              <a:solidFill>
                <a:schemeClr val="tx1"/>
              </a:solidFill>
            </a:endParaRPr>
          </a:p>
        </p:txBody>
      </p:sp>
      <p:sp>
        <p:nvSpPr>
          <p:cNvPr id="1073" name="Oval 1072">
            <a:extLst>
              <a:ext uri="{FF2B5EF4-FFF2-40B4-BE49-F238E27FC236}">
                <a16:creationId xmlns:a16="http://schemas.microsoft.com/office/drawing/2014/main" id="{5B78683C-F43E-6230-FE5A-08AED200C60B}"/>
              </a:ext>
            </a:extLst>
          </p:cNvPr>
          <p:cNvSpPr/>
          <p:nvPr/>
        </p:nvSpPr>
        <p:spPr>
          <a:xfrm>
            <a:off x="9590141" y="2118007"/>
            <a:ext cx="139135" cy="139135"/>
          </a:xfrm>
          <a:prstGeom prst="ellipse">
            <a:avLst/>
          </a:prstGeom>
          <a:solidFill>
            <a:srgbClr val="FF0000"/>
          </a:solidFill>
          <a:ln w="38100">
            <a:solidFill>
              <a:srgbClr val="0000FF"/>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US" sz="1000" dirty="0">
              <a:solidFill>
                <a:schemeClr val="tx1"/>
              </a:solidFill>
            </a:endParaRPr>
          </a:p>
        </p:txBody>
      </p:sp>
      <p:sp>
        <p:nvSpPr>
          <p:cNvPr id="1074" name="Oval 1073">
            <a:extLst>
              <a:ext uri="{FF2B5EF4-FFF2-40B4-BE49-F238E27FC236}">
                <a16:creationId xmlns:a16="http://schemas.microsoft.com/office/drawing/2014/main" id="{64227585-DEEA-4E96-9648-2E0884E8BBE0}"/>
              </a:ext>
            </a:extLst>
          </p:cNvPr>
          <p:cNvSpPr/>
          <p:nvPr/>
        </p:nvSpPr>
        <p:spPr>
          <a:xfrm>
            <a:off x="9022386" y="2111656"/>
            <a:ext cx="139135" cy="139135"/>
          </a:xfrm>
          <a:prstGeom prst="ellipse">
            <a:avLst/>
          </a:prstGeom>
          <a:solidFill>
            <a:srgbClr val="FF0000"/>
          </a:solidFill>
          <a:ln w="38100">
            <a:solidFill>
              <a:srgbClr val="0000FF"/>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US" sz="1000" dirty="0">
              <a:solidFill>
                <a:schemeClr val="tx1"/>
              </a:solidFill>
            </a:endParaRPr>
          </a:p>
        </p:txBody>
      </p:sp>
      <p:sp>
        <p:nvSpPr>
          <p:cNvPr id="1075" name="Oval 1074">
            <a:extLst>
              <a:ext uri="{FF2B5EF4-FFF2-40B4-BE49-F238E27FC236}">
                <a16:creationId xmlns:a16="http://schemas.microsoft.com/office/drawing/2014/main" id="{BBFC5898-2CF9-CE0D-5360-9A215B2EB2D8}"/>
              </a:ext>
            </a:extLst>
          </p:cNvPr>
          <p:cNvSpPr/>
          <p:nvPr/>
        </p:nvSpPr>
        <p:spPr>
          <a:xfrm>
            <a:off x="8490851" y="2111656"/>
            <a:ext cx="139135" cy="139135"/>
          </a:xfrm>
          <a:prstGeom prst="ellipse">
            <a:avLst/>
          </a:prstGeom>
          <a:solidFill>
            <a:srgbClr val="FF0000"/>
          </a:solidFill>
          <a:ln w="38100">
            <a:solidFill>
              <a:srgbClr val="0000FF"/>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US" sz="1000" dirty="0">
              <a:solidFill>
                <a:schemeClr val="tx1"/>
              </a:solidFill>
            </a:endParaRPr>
          </a:p>
        </p:txBody>
      </p:sp>
      <p:sp>
        <p:nvSpPr>
          <p:cNvPr id="1079" name="Oval 1078">
            <a:extLst>
              <a:ext uri="{FF2B5EF4-FFF2-40B4-BE49-F238E27FC236}">
                <a16:creationId xmlns:a16="http://schemas.microsoft.com/office/drawing/2014/main" id="{3BD892B6-B5EA-1B64-F149-84E307C77CA0}"/>
              </a:ext>
            </a:extLst>
          </p:cNvPr>
          <p:cNvSpPr/>
          <p:nvPr/>
        </p:nvSpPr>
        <p:spPr>
          <a:xfrm>
            <a:off x="7955609" y="2118007"/>
            <a:ext cx="139135" cy="139135"/>
          </a:xfrm>
          <a:prstGeom prst="ellipse">
            <a:avLst/>
          </a:prstGeom>
          <a:solidFill>
            <a:srgbClr val="FF0000"/>
          </a:solidFill>
          <a:ln w="38100">
            <a:solidFill>
              <a:srgbClr val="0000FF"/>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US" sz="1000" dirty="0">
              <a:solidFill>
                <a:schemeClr val="tx1"/>
              </a:solidFill>
            </a:endParaRPr>
          </a:p>
        </p:txBody>
      </p:sp>
      <p:sp>
        <p:nvSpPr>
          <p:cNvPr id="1080" name="Oval 1079">
            <a:extLst>
              <a:ext uri="{FF2B5EF4-FFF2-40B4-BE49-F238E27FC236}">
                <a16:creationId xmlns:a16="http://schemas.microsoft.com/office/drawing/2014/main" id="{410AF519-CA99-DBAF-3205-9E6EB2862744}"/>
              </a:ext>
            </a:extLst>
          </p:cNvPr>
          <p:cNvSpPr/>
          <p:nvPr/>
        </p:nvSpPr>
        <p:spPr>
          <a:xfrm>
            <a:off x="8487146" y="1479144"/>
            <a:ext cx="139135" cy="139135"/>
          </a:xfrm>
          <a:prstGeom prst="ellipse">
            <a:avLst/>
          </a:prstGeom>
          <a:solidFill>
            <a:srgbClr val="FF0000"/>
          </a:solidFill>
          <a:ln w="38100">
            <a:solidFill>
              <a:srgbClr val="0000FF"/>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US" sz="1000" dirty="0">
              <a:solidFill>
                <a:schemeClr val="tx1"/>
              </a:solidFill>
            </a:endParaRPr>
          </a:p>
        </p:txBody>
      </p:sp>
      <p:sp>
        <p:nvSpPr>
          <p:cNvPr id="1082" name="Oval 1081">
            <a:extLst>
              <a:ext uri="{FF2B5EF4-FFF2-40B4-BE49-F238E27FC236}">
                <a16:creationId xmlns:a16="http://schemas.microsoft.com/office/drawing/2014/main" id="{B0C9E596-B1FE-E4F9-807F-68FE6C051794}"/>
              </a:ext>
            </a:extLst>
          </p:cNvPr>
          <p:cNvSpPr/>
          <p:nvPr/>
        </p:nvSpPr>
        <p:spPr>
          <a:xfrm>
            <a:off x="9584936" y="1467198"/>
            <a:ext cx="139135" cy="139135"/>
          </a:xfrm>
          <a:prstGeom prst="ellipse">
            <a:avLst/>
          </a:prstGeom>
          <a:solidFill>
            <a:srgbClr val="FF0000"/>
          </a:solidFill>
          <a:ln w="38100">
            <a:solidFill>
              <a:srgbClr val="0000FF"/>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US" sz="1000" dirty="0">
              <a:solidFill>
                <a:schemeClr val="tx1"/>
              </a:solidFill>
            </a:endParaRPr>
          </a:p>
        </p:txBody>
      </p:sp>
      <p:sp>
        <p:nvSpPr>
          <p:cNvPr id="1084" name="Oval 1083">
            <a:extLst>
              <a:ext uri="{FF2B5EF4-FFF2-40B4-BE49-F238E27FC236}">
                <a16:creationId xmlns:a16="http://schemas.microsoft.com/office/drawing/2014/main" id="{92781AF6-981F-5E3C-7335-485E2EA77696}"/>
              </a:ext>
            </a:extLst>
          </p:cNvPr>
          <p:cNvSpPr/>
          <p:nvPr/>
        </p:nvSpPr>
        <p:spPr>
          <a:xfrm>
            <a:off x="7429134" y="1025772"/>
            <a:ext cx="139135" cy="139135"/>
          </a:xfrm>
          <a:prstGeom prst="ellipse">
            <a:avLst/>
          </a:prstGeom>
          <a:solidFill>
            <a:srgbClr val="3399FF"/>
          </a:solidFill>
          <a:ln w="38100">
            <a:solidFill>
              <a:srgbClr val="0000FF"/>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US" sz="1000" dirty="0">
              <a:solidFill>
                <a:schemeClr val="tx1"/>
              </a:solidFill>
            </a:endParaRPr>
          </a:p>
        </p:txBody>
      </p:sp>
      <p:sp>
        <p:nvSpPr>
          <p:cNvPr id="1085" name="Oval 1084">
            <a:extLst>
              <a:ext uri="{FF2B5EF4-FFF2-40B4-BE49-F238E27FC236}">
                <a16:creationId xmlns:a16="http://schemas.microsoft.com/office/drawing/2014/main" id="{C44C4E38-62A2-5B49-442A-6503D322FC12}"/>
              </a:ext>
            </a:extLst>
          </p:cNvPr>
          <p:cNvSpPr/>
          <p:nvPr/>
        </p:nvSpPr>
        <p:spPr>
          <a:xfrm>
            <a:off x="9355747" y="5542779"/>
            <a:ext cx="139135" cy="139135"/>
          </a:xfrm>
          <a:prstGeom prst="ellipse">
            <a:avLst/>
          </a:prstGeom>
          <a:solidFill>
            <a:srgbClr val="3399FF"/>
          </a:solidFill>
          <a:ln w="38100">
            <a:solidFill>
              <a:srgbClr val="0000FF"/>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US" sz="1000" dirty="0">
              <a:solidFill>
                <a:schemeClr val="tx1"/>
              </a:solidFill>
            </a:endParaRPr>
          </a:p>
        </p:txBody>
      </p:sp>
      <p:sp>
        <p:nvSpPr>
          <p:cNvPr id="1086" name="Oval 1085">
            <a:extLst>
              <a:ext uri="{FF2B5EF4-FFF2-40B4-BE49-F238E27FC236}">
                <a16:creationId xmlns:a16="http://schemas.microsoft.com/office/drawing/2014/main" id="{5E1C52F0-F803-1580-2599-D8A87C0292B2}"/>
              </a:ext>
            </a:extLst>
          </p:cNvPr>
          <p:cNvSpPr/>
          <p:nvPr/>
        </p:nvSpPr>
        <p:spPr>
          <a:xfrm>
            <a:off x="7099457" y="5554235"/>
            <a:ext cx="139135" cy="139135"/>
          </a:xfrm>
          <a:prstGeom prst="ellipse">
            <a:avLst/>
          </a:prstGeom>
          <a:solidFill>
            <a:srgbClr val="3399FF"/>
          </a:solidFill>
          <a:ln w="38100">
            <a:solidFill>
              <a:srgbClr val="0000FF"/>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US" sz="1000" dirty="0">
              <a:solidFill>
                <a:schemeClr val="tx1"/>
              </a:solidFill>
            </a:endParaRPr>
          </a:p>
        </p:txBody>
      </p:sp>
      <p:sp>
        <p:nvSpPr>
          <p:cNvPr id="1087" name="Rectangle 1086">
            <a:extLst>
              <a:ext uri="{FF2B5EF4-FFF2-40B4-BE49-F238E27FC236}">
                <a16:creationId xmlns:a16="http://schemas.microsoft.com/office/drawing/2014/main" id="{3151A5C4-7DE5-19C7-6A67-1FE46CA8A10C}"/>
              </a:ext>
            </a:extLst>
          </p:cNvPr>
          <p:cNvSpPr/>
          <p:nvPr/>
        </p:nvSpPr>
        <p:spPr>
          <a:xfrm>
            <a:off x="8845551" y="1070410"/>
            <a:ext cx="1054908" cy="4711265"/>
          </a:xfrm>
          <a:prstGeom prst="rect">
            <a:avLst/>
          </a:prstGeom>
          <a:noFill/>
          <a:ln w="19050">
            <a:solidFill>
              <a:srgbClr val="FF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US" sz="1000" dirty="0">
              <a:solidFill>
                <a:schemeClr val="tx1"/>
              </a:solidFill>
            </a:endParaRPr>
          </a:p>
        </p:txBody>
      </p:sp>
      <p:sp>
        <p:nvSpPr>
          <p:cNvPr id="1088" name="Rectangle 1087">
            <a:extLst>
              <a:ext uri="{FF2B5EF4-FFF2-40B4-BE49-F238E27FC236}">
                <a16:creationId xmlns:a16="http://schemas.microsoft.com/office/drawing/2014/main" id="{2A40CA34-1949-A03E-70CE-7DDD66375874}"/>
              </a:ext>
            </a:extLst>
          </p:cNvPr>
          <p:cNvSpPr/>
          <p:nvPr/>
        </p:nvSpPr>
        <p:spPr>
          <a:xfrm>
            <a:off x="8329613" y="3428999"/>
            <a:ext cx="1570845" cy="2295525"/>
          </a:xfrm>
          <a:prstGeom prst="rect">
            <a:avLst/>
          </a:prstGeom>
          <a:noFill/>
          <a:ln w="19050">
            <a:solidFill>
              <a:srgbClr val="FF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US" sz="1000" dirty="0">
              <a:solidFill>
                <a:schemeClr val="tx1"/>
              </a:solidFill>
            </a:endParaRPr>
          </a:p>
        </p:txBody>
      </p:sp>
      <p:sp>
        <p:nvSpPr>
          <p:cNvPr id="1089" name="Rectangle 1088">
            <a:extLst>
              <a:ext uri="{FF2B5EF4-FFF2-40B4-BE49-F238E27FC236}">
                <a16:creationId xmlns:a16="http://schemas.microsoft.com/office/drawing/2014/main" id="{67C31167-2686-19D1-8D2C-609FB4122B87}"/>
              </a:ext>
            </a:extLst>
          </p:cNvPr>
          <p:cNvSpPr/>
          <p:nvPr/>
        </p:nvSpPr>
        <p:spPr>
          <a:xfrm>
            <a:off x="6012197" y="1025772"/>
            <a:ext cx="2781283" cy="2248653"/>
          </a:xfrm>
          <a:prstGeom prst="rect">
            <a:avLst/>
          </a:prstGeom>
          <a:noFill/>
          <a:ln w="19050">
            <a:solidFill>
              <a:srgbClr val="FF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US" sz="1000" dirty="0">
              <a:solidFill>
                <a:schemeClr val="tx1"/>
              </a:solidFill>
            </a:endParaRPr>
          </a:p>
        </p:txBody>
      </p:sp>
      <p:sp>
        <p:nvSpPr>
          <p:cNvPr id="1090" name="Rectangle 1089">
            <a:extLst>
              <a:ext uri="{FF2B5EF4-FFF2-40B4-BE49-F238E27FC236}">
                <a16:creationId xmlns:a16="http://schemas.microsoft.com/office/drawing/2014/main" id="{0D4E4157-0CCB-983D-9F40-18E8F6E656AC}"/>
              </a:ext>
            </a:extLst>
          </p:cNvPr>
          <p:cNvSpPr/>
          <p:nvPr/>
        </p:nvSpPr>
        <p:spPr>
          <a:xfrm>
            <a:off x="5391151" y="3424238"/>
            <a:ext cx="2886074" cy="2295525"/>
          </a:xfrm>
          <a:prstGeom prst="rect">
            <a:avLst/>
          </a:prstGeom>
          <a:noFill/>
          <a:ln w="19050">
            <a:solidFill>
              <a:srgbClr val="FF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US" sz="1000" dirty="0">
              <a:solidFill>
                <a:schemeClr val="tx1"/>
              </a:solidFill>
            </a:endParaRPr>
          </a:p>
        </p:txBody>
      </p:sp>
      <p:sp>
        <p:nvSpPr>
          <p:cNvPr id="21" name="Rectangle 20">
            <a:extLst>
              <a:ext uri="{FF2B5EF4-FFF2-40B4-BE49-F238E27FC236}">
                <a16:creationId xmlns:a16="http://schemas.microsoft.com/office/drawing/2014/main" id="{3C33E89C-34F1-E386-168D-C74617EF319F}"/>
              </a:ext>
            </a:extLst>
          </p:cNvPr>
          <p:cNvSpPr/>
          <p:nvPr/>
        </p:nvSpPr>
        <p:spPr>
          <a:xfrm>
            <a:off x="213782" y="967238"/>
            <a:ext cx="5166254" cy="836328"/>
          </a:xfrm>
          <a:prstGeom prst="rect">
            <a:avLst/>
          </a:prstGeom>
          <a:solidFill>
            <a:schemeClr val="bg1">
              <a:lumMod val="95000"/>
            </a:schemeClr>
          </a:solidFill>
          <a:ln w="6350"/>
        </p:spPr>
        <p:style>
          <a:lnRef idx="2">
            <a:schemeClr val="accent3">
              <a:shade val="15000"/>
            </a:schemeClr>
          </a:lnRef>
          <a:fillRef idx="1">
            <a:schemeClr val="accent3"/>
          </a:fillRef>
          <a:effectRef idx="0">
            <a:schemeClr val="accent3"/>
          </a:effectRef>
          <a:fontRef idx="minor">
            <a:schemeClr val="lt1"/>
          </a:fontRef>
        </p:style>
        <p:txBody>
          <a:bodyPr rtlCol="0" anchor="ctr"/>
          <a:lstStyle/>
          <a:p>
            <a:r>
              <a:rPr kumimoji="1" lang="en-US" sz="1100" dirty="0">
                <a:solidFill>
                  <a:schemeClr val="tx1"/>
                </a:solidFill>
              </a:rPr>
              <a:t>     	New data collection box + New panel input</a:t>
            </a:r>
            <a:r>
              <a:rPr kumimoji="1" lang="th-TH" sz="1100" dirty="0">
                <a:solidFill>
                  <a:schemeClr val="tx1"/>
                </a:solidFill>
              </a:rPr>
              <a:t> </a:t>
            </a:r>
            <a:r>
              <a:rPr kumimoji="1" lang="en-US" sz="1100" dirty="0">
                <a:solidFill>
                  <a:schemeClr val="tx1"/>
                </a:solidFill>
              </a:rPr>
              <a:t>+ Add module Ethernet</a:t>
            </a:r>
          </a:p>
          <a:p>
            <a:r>
              <a:rPr kumimoji="1" lang="en-US" sz="1100" dirty="0">
                <a:solidFill>
                  <a:schemeClr val="tx1"/>
                </a:solidFill>
              </a:rPr>
              <a:t>	TV 43” + Driver display  2 equipment/point</a:t>
            </a:r>
            <a:endParaRPr kumimoji="1" lang="th-TH" sz="1100" dirty="0">
              <a:solidFill>
                <a:schemeClr val="tx1"/>
              </a:solidFill>
            </a:endParaRPr>
          </a:p>
          <a:p>
            <a:r>
              <a:rPr kumimoji="1" lang="th-TH" sz="1100" dirty="0">
                <a:solidFill>
                  <a:schemeClr val="tx1"/>
                </a:solidFill>
              </a:rPr>
              <a:t>	</a:t>
            </a:r>
            <a:r>
              <a:rPr kumimoji="1" lang="en-US" sz="1100" dirty="0">
                <a:solidFill>
                  <a:schemeClr val="tx1"/>
                </a:solidFill>
              </a:rPr>
              <a:t>Master Box</a:t>
            </a:r>
          </a:p>
          <a:p>
            <a:r>
              <a:rPr kumimoji="1" lang="en-US" sz="1100" dirty="0">
                <a:solidFill>
                  <a:schemeClr val="tx1"/>
                </a:solidFill>
              </a:rPr>
              <a:t>	HUB 24 port x 2</a:t>
            </a:r>
          </a:p>
        </p:txBody>
      </p:sp>
      <p:sp>
        <p:nvSpPr>
          <p:cNvPr id="22" name="Oval 21">
            <a:extLst>
              <a:ext uri="{FF2B5EF4-FFF2-40B4-BE49-F238E27FC236}">
                <a16:creationId xmlns:a16="http://schemas.microsoft.com/office/drawing/2014/main" id="{0809FE05-5BDC-E99E-5F55-6E57B5610A9E}"/>
              </a:ext>
            </a:extLst>
          </p:cNvPr>
          <p:cNvSpPr/>
          <p:nvPr/>
        </p:nvSpPr>
        <p:spPr>
          <a:xfrm>
            <a:off x="460115" y="1030455"/>
            <a:ext cx="139135" cy="139135"/>
          </a:xfrm>
          <a:prstGeom prst="ellipse">
            <a:avLst/>
          </a:prstGeom>
          <a:solidFill>
            <a:srgbClr val="FF0000"/>
          </a:solidFill>
          <a:ln w="38100">
            <a:solidFill>
              <a:srgbClr val="0000FF"/>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US" sz="1000" dirty="0">
              <a:solidFill>
                <a:schemeClr val="tx1"/>
              </a:solidFill>
            </a:endParaRPr>
          </a:p>
        </p:txBody>
      </p:sp>
      <p:sp>
        <p:nvSpPr>
          <p:cNvPr id="1025" name="Oval 1024">
            <a:extLst>
              <a:ext uri="{FF2B5EF4-FFF2-40B4-BE49-F238E27FC236}">
                <a16:creationId xmlns:a16="http://schemas.microsoft.com/office/drawing/2014/main" id="{FBBA99DE-D3B7-B8CC-50C2-A9CD2ED4431E}"/>
              </a:ext>
            </a:extLst>
          </p:cNvPr>
          <p:cNvSpPr/>
          <p:nvPr/>
        </p:nvSpPr>
        <p:spPr>
          <a:xfrm>
            <a:off x="460114" y="1217824"/>
            <a:ext cx="139135" cy="139135"/>
          </a:xfrm>
          <a:prstGeom prst="ellipse">
            <a:avLst/>
          </a:prstGeom>
          <a:solidFill>
            <a:srgbClr val="FF0000"/>
          </a:solidFill>
          <a:ln w="38100">
            <a:solidFill>
              <a:srgbClr val="FFFF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US" sz="1000" dirty="0">
              <a:solidFill>
                <a:schemeClr val="tx1"/>
              </a:solidFill>
            </a:endParaRPr>
          </a:p>
        </p:txBody>
      </p:sp>
      <p:sp>
        <p:nvSpPr>
          <p:cNvPr id="1083" name="Oval 1082">
            <a:extLst>
              <a:ext uri="{FF2B5EF4-FFF2-40B4-BE49-F238E27FC236}">
                <a16:creationId xmlns:a16="http://schemas.microsoft.com/office/drawing/2014/main" id="{781953AB-EBD3-9AF9-BDCD-617DE417C60B}"/>
              </a:ext>
            </a:extLst>
          </p:cNvPr>
          <p:cNvSpPr/>
          <p:nvPr/>
        </p:nvSpPr>
        <p:spPr>
          <a:xfrm>
            <a:off x="460113" y="1415574"/>
            <a:ext cx="139135" cy="139135"/>
          </a:xfrm>
          <a:prstGeom prst="ellipse">
            <a:avLst/>
          </a:prstGeom>
          <a:solidFill>
            <a:srgbClr val="3399FF"/>
          </a:solidFill>
          <a:ln w="38100">
            <a:solidFill>
              <a:srgbClr val="0000FF"/>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US" sz="1000" dirty="0">
              <a:solidFill>
                <a:schemeClr val="tx1"/>
              </a:solidFill>
            </a:endParaRPr>
          </a:p>
        </p:txBody>
      </p:sp>
      <p:sp>
        <p:nvSpPr>
          <p:cNvPr id="1091" name="Rectangle 1090">
            <a:extLst>
              <a:ext uri="{FF2B5EF4-FFF2-40B4-BE49-F238E27FC236}">
                <a16:creationId xmlns:a16="http://schemas.microsoft.com/office/drawing/2014/main" id="{8F549D16-379A-07E6-3D48-FFD6C8DB0867}"/>
              </a:ext>
            </a:extLst>
          </p:cNvPr>
          <p:cNvSpPr/>
          <p:nvPr/>
        </p:nvSpPr>
        <p:spPr>
          <a:xfrm>
            <a:off x="468016" y="1599356"/>
            <a:ext cx="122746" cy="124069"/>
          </a:xfrm>
          <a:prstGeom prst="rect">
            <a:avLst/>
          </a:prstGeom>
          <a:solidFill>
            <a:srgbClr val="FFFF00"/>
          </a:solidFill>
          <a:ln w="28575">
            <a:solidFill>
              <a:srgbClr val="9966FF"/>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US" sz="1000" dirty="0">
              <a:solidFill>
                <a:schemeClr val="tx1"/>
              </a:solidFill>
            </a:endParaRPr>
          </a:p>
        </p:txBody>
      </p:sp>
      <p:sp>
        <p:nvSpPr>
          <p:cNvPr id="1092" name="Rectangle 1091">
            <a:extLst>
              <a:ext uri="{FF2B5EF4-FFF2-40B4-BE49-F238E27FC236}">
                <a16:creationId xmlns:a16="http://schemas.microsoft.com/office/drawing/2014/main" id="{3E13633C-CB0A-5B1A-A711-1954F7AB8FCC}"/>
              </a:ext>
            </a:extLst>
          </p:cNvPr>
          <p:cNvSpPr/>
          <p:nvPr/>
        </p:nvSpPr>
        <p:spPr>
          <a:xfrm>
            <a:off x="7254317" y="1033304"/>
            <a:ext cx="122746" cy="124069"/>
          </a:xfrm>
          <a:prstGeom prst="rect">
            <a:avLst/>
          </a:prstGeom>
          <a:solidFill>
            <a:srgbClr val="FFFF00"/>
          </a:solidFill>
          <a:ln w="28575">
            <a:solidFill>
              <a:srgbClr val="9966FF"/>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US" sz="1000" dirty="0">
              <a:solidFill>
                <a:schemeClr val="tx1"/>
              </a:solidFill>
            </a:endParaRPr>
          </a:p>
        </p:txBody>
      </p:sp>
      <p:sp>
        <p:nvSpPr>
          <p:cNvPr id="1093" name="Rectangle 1092">
            <a:extLst>
              <a:ext uri="{FF2B5EF4-FFF2-40B4-BE49-F238E27FC236}">
                <a16:creationId xmlns:a16="http://schemas.microsoft.com/office/drawing/2014/main" id="{1495D01F-04C6-8FC8-B837-1BDCE76145BA}"/>
              </a:ext>
            </a:extLst>
          </p:cNvPr>
          <p:cNvSpPr/>
          <p:nvPr/>
        </p:nvSpPr>
        <p:spPr>
          <a:xfrm>
            <a:off x="7315690" y="5569301"/>
            <a:ext cx="122746" cy="124069"/>
          </a:xfrm>
          <a:prstGeom prst="rect">
            <a:avLst/>
          </a:prstGeom>
          <a:solidFill>
            <a:srgbClr val="FFFF00"/>
          </a:solidFill>
          <a:ln w="28575">
            <a:solidFill>
              <a:srgbClr val="9966FF"/>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US" sz="1000" dirty="0">
              <a:solidFill>
                <a:schemeClr val="tx1"/>
              </a:solidFill>
            </a:endParaRPr>
          </a:p>
        </p:txBody>
      </p:sp>
      <p:sp>
        <p:nvSpPr>
          <p:cNvPr id="1094" name="Rectangle 1093">
            <a:extLst>
              <a:ext uri="{FF2B5EF4-FFF2-40B4-BE49-F238E27FC236}">
                <a16:creationId xmlns:a16="http://schemas.microsoft.com/office/drawing/2014/main" id="{28592B96-E3DF-06EB-869B-821B2BF9A060}"/>
              </a:ext>
            </a:extLst>
          </p:cNvPr>
          <p:cNvSpPr/>
          <p:nvPr/>
        </p:nvSpPr>
        <p:spPr>
          <a:xfrm>
            <a:off x="9183234" y="5557845"/>
            <a:ext cx="122746" cy="124069"/>
          </a:xfrm>
          <a:prstGeom prst="rect">
            <a:avLst/>
          </a:prstGeom>
          <a:solidFill>
            <a:srgbClr val="FFFF00"/>
          </a:solidFill>
          <a:ln w="28575">
            <a:solidFill>
              <a:srgbClr val="9966FF"/>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US" sz="1000" dirty="0">
              <a:solidFill>
                <a:schemeClr val="tx1"/>
              </a:solidFill>
            </a:endParaRPr>
          </a:p>
        </p:txBody>
      </p:sp>
      <p:sp>
        <p:nvSpPr>
          <p:cNvPr id="1095" name="Rectangle 1094">
            <a:extLst>
              <a:ext uri="{FF2B5EF4-FFF2-40B4-BE49-F238E27FC236}">
                <a16:creationId xmlns:a16="http://schemas.microsoft.com/office/drawing/2014/main" id="{53D03762-A396-E21D-49DA-12F1026043FC}"/>
              </a:ext>
            </a:extLst>
          </p:cNvPr>
          <p:cNvSpPr/>
          <p:nvPr/>
        </p:nvSpPr>
        <p:spPr>
          <a:xfrm>
            <a:off x="6834188" y="2419818"/>
            <a:ext cx="1054908" cy="261938"/>
          </a:xfrm>
          <a:prstGeom prst="rect">
            <a:avLst/>
          </a:prstGeom>
          <a:solidFill>
            <a:srgbClr val="FFFF00"/>
          </a:solidFill>
          <a:ln w="3175">
            <a:solidFill>
              <a:schemeClr val="tx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sz="1000" dirty="0">
                <a:solidFill>
                  <a:schemeClr val="tx1"/>
                </a:solidFill>
              </a:rPr>
              <a:t>Zone 1</a:t>
            </a:r>
          </a:p>
        </p:txBody>
      </p:sp>
      <p:sp>
        <p:nvSpPr>
          <p:cNvPr id="1096" name="Rectangle 1095">
            <a:extLst>
              <a:ext uri="{FF2B5EF4-FFF2-40B4-BE49-F238E27FC236}">
                <a16:creationId xmlns:a16="http://schemas.microsoft.com/office/drawing/2014/main" id="{C1D3B8D6-3CFF-1410-900D-8F50B554E24C}"/>
              </a:ext>
            </a:extLst>
          </p:cNvPr>
          <p:cNvSpPr/>
          <p:nvPr/>
        </p:nvSpPr>
        <p:spPr>
          <a:xfrm>
            <a:off x="9244607" y="2419818"/>
            <a:ext cx="1054908" cy="261938"/>
          </a:xfrm>
          <a:prstGeom prst="rect">
            <a:avLst/>
          </a:prstGeom>
          <a:solidFill>
            <a:srgbClr val="FFFF00"/>
          </a:solidFill>
          <a:ln w="3175">
            <a:solidFill>
              <a:schemeClr val="tx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sz="1000" dirty="0">
                <a:solidFill>
                  <a:schemeClr val="tx1"/>
                </a:solidFill>
              </a:rPr>
              <a:t>Zone 2</a:t>
            </a:r>
          </a:p>
        </p:txBody>
      </p:sp>
      <p:sp>
        <p:nvSpPr>
          <p:cNvPr id="1097" name="Rectangle 1096">
            <a:extLst>
              <a:ext uri="{FF2B5EF4-FFF2-40B4-BE49-F238E27FC236}">
                <a16:creationId xmlns:a16="http://schemas.microsoft.com/office/drawing/2014/main" id="{488C3B78-7FC8-48CF-C931-7B1F87A30E91}"/>
              </a:ext>
            </a:extLst>
          </p:cNvPr>
          <p:cNvSpPr/>
          <p:nvPr/>
        </p:nvSpPr>
        <p:spPr>
          <a:xfrm>
            <a:off x="9244607" y="4263779"/>
            <a:ext cx="1054908" cy="261938"/>
          </a:xfrm>
          <a:prstGeom prst="rect">
            <a:avLst/>
          </a:prstGeom>
          <a:solidFill>
            <a:srgbClr val="FFFF00"/>
          </a:solidFill>
          <a:ln w="3175">
            <a:solidFill>
              <a:schemeClr val="tx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sz="1000" dirty="0">
                <a:solidFill>
                  <a:schemeClr val="tx1"/>
                </a:solidFill>
              </a:rPr>
              <a:t>Zone 2</a:t>
            </a:r>
          </a:p>
        </p:txBody>
      </p:sp>
      <p:sp>
        <p:nvSpPr>
          <p:cNvPr id="1098" name="Rectangle 1097">
            <a:extLst>
              <a:ext uri="{FF2B5EF4-FFF2-40B4-BE49-F238E27FC236}">
                <a16:creationId xmlns:a16="http://schemas.microsoft.com/office/drawing/2014/main" id="{EA761726-B7BA-BA13-6323-4E189FCF28A1}"/>
              </a:ext>
            </a:extLst>
          </p:cNvPr>
          <p:cNvSpPr/>
          <p:nvPr/>
        </p:nvSpPr>
        <p:spPr>
          <a:xfrm>
            <a:off x="6834188" y="4241348"/>
            <a:ext cx="1054908" cy="261938"/>
          </a:xfrm>
          <a:prstGeom prst="rect">
            <a:avLst/>
          </a:prstGeom>
          <a:solidFill>
            <a:srgbClr val="FFFF00"/>
          </a:solidFill>
          <a:ln w="3175">
            <a:solidFill>
              <a:schemeClr val="tx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sz="1000" dirty="0">
                <a:solidFill>
                  <a:schemeClr val="tx1"/>
                </a:solidFill>
              </a:rPr>
              <a:t>Zone 3</a:t>
            </a:r>
          </a:p>
        </p:txBody>
      </p:sp>
      <p:sp>
        <p:nvSpPr>
          <p:cNvPr id="1099" name="Rectangle 1098">
            <a:extLst>
              <a:ext uri="{FF2B5EF4-FFF2-40B4-BE49-F238E27FC236}">
                <a16:creationId xmlns:a16="http://schemas.microsoft.com/office/drawing/2014/main" id="{FBE8E3ED-22ED-0CF0-C8C9-15585217C79C}"/>
              </a:ext>
            </a:extLst>
          </p:cNvPr>
          <p:cNvSpPr/>
          <p:nvPr/>
        </p:nvSpPr>
        <p:spPr>
          <a:xfrm>
            <a:off x="218489" y="1859610"/>
            <a:ext cx="5172662" cy="1390182"/>
          </a:xfrm>
          <a:prstGeom prst="rect">
            <a:avLst/>
          </a:prstGeom>
          <a:solidFill>
            <a:schemeClr val="bg1">
              <a:lumMod val="95000"/>
            </a:schemeClr>
          </a:solidFill>
          <a:ln w="9525">
            <a:solidFill>
              <a:schemeClr val="tx1"/>
            </a:solidFill>
          </a:ln>
        </p:spPr>
        <p:style>
          <a:lnRef idx="2">
            <a:schemeClr val="accent3"/>
          </a:lnRef>
          <a:fillRef idx="1">
            <a:schemeClr val="lt1"/>
          </a:fillRef>
          <a:effectRef idx="0">
            <a:schemeClr val="accent3"/>
          </a:effectRef>
          <a:fontRef idx="minor">
            <a:schemeClr val="dk1"/>
          </a:fontRef>
        </p:style>
        <p:txBody>
          <a:bodyPr rtlCol="0" anchor="ctr"/>
          <a:lstStyle/>
          <a:p>
            <a:pPr algn="ctr"/>
            <a:endParaRPr kumimoji="1" lang="en-US" sz="1000" dirty="0">
              <a:solidFill>
                <a:schemeClr val="tx1"/>
              </a:solidFill>
            </a:endParaRPr>
          </a:p>
        </p:txBody>
      </p:sp>
      <p:sp>
        <p:nvSpPr>
          <p:cNvPr id="1102" name="Oval 1101">
            <a:extLst>
              <a:ext uri="{FF2B5EF4-FFF2-40B4-BE49-F238E27FC236}">
                <a16:creationId xmlns:a16="http://schemas.microsoft.com/office/drawing/2014/main" id="{28C03CF1-0C94-453D-633E-4F04BB061934}"/>
              </a:ext>
            </a:extLst>
          </p:cNvPr>
          <p:cNvSpPr/>
          <p:nvPr/>
        </p:nvSpPr>
        <p:spPr>
          <a:xfrm>
            <a:off x="1548239" y="2342676"/>
            <a:ext cx="211258" cy="193065"/>
          </a:xfrm>
          <a:prstGeom prst="ellipse">
            <a:avLst/>
          </a:prstGeom>
          <a:solidFill>
            <a:srgbClr val="FF0000"/>
          </a:solidFill>
          <a:ln w="38100">
            <a:solidFill>
              <a:srgbClr val="FFFF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US" sz="1000" dirty="0">
              <a:solidFill>
                <a:schemeClr val="tx1"/>
              </a:solidFill>
            </a:endParaRPr>
          </a:p>
        </p:txBody>
      </p:sp>
      <p:sp>
        <p:nvSpPr>
          <p:cNvPr id="1103" name="Rectangle 1102">
            <a:extLst>
              <a:ext uri="{FF2B5EF4-FFF2-40B4-BE49-F238E27FC236}">
                <a16:creationId xmlns:a16="http://schemas.microsoft.com/office/drawing/2014/main" id="{ACB2D3D8-B029-179A-A923-6CC0AFBF630E}"/>
              </a:ext>
            </a:extLst>
          </p:cNvPr>
          <p:cNvSpPr/>
          <p:nvPr/>
        </p:nvSpPr>
        <p:spPr>
          <a:xfrm>
            <a:off x="2529233" y="2246591"/>
            <a:ext cx="186373" cy="172159"/>
          </a:xfrm>
          <a:prstGeom prst="rect">
            <a:avLst/>
          </a:prstGeom>
          <a:solidFill>
            <a:srgbClr val="FFFF00"/>
          </a:solidFill>
          <a:ln w="28575">
            <a:solidFill>
              <a:srgbClr val="9966FF"/>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US" sz="1000" dirty="0">
              <a:solidFill>
                <a:schemeClr val="tx1"/>
              </a:solidFill>
            </a:endParaRPr>
          </a:p>
        </p:txBody>
      </p:sp>
      <p:cxnSp>
        <p:nvCxnSpPr>
          <p:cNvPr id="1107" name="Connector: Elbow 1106">
            <a:extLst>
              <a:ext uri="{FF2B5EF4-FFF2-40B4-BE49-F238E27FC236}">
                <a16:creationId xmlns:a16="http://schemas.microsoft.com/office/drawing/2014/main" id="{86BFC7ED-A82E-9997-60AF-5C253648C871}"/>
              </a:ext>
            </a:extLst>
          </p:cNvPr>
          <p:cNvCxnSpPr>
            <a:cxnSpLocks/>
            <a:stCxn id="1100" idx="6"/>
            <a:endCxn id="1103" idx="1"/>
          </p:cNvCxnSpPr>
          <p:nvPr/>
        </p:nvCxnSpPr>
        <p:spPr>
          <a:xfrm>
            <a:off x="1759496" y="2164420"/>
            <a:ext cx="769737" cy="168252"/>
          </a:xfrm>
          <a:prstGeom prst="bentConnector3">
            <a:avLst/>
          </a:prstGeom>
          <a:ln>
            <a:headEnd type="none" w="med" len="med"/>
            <a:tailEnd type="none" w="med" len="med"/>
          </a:ln>
        </p:spPr>
        <p:style>
          <a:lnRef idx="1">
            <a:schemeClr val="accent2"/>
          </a:lnRef>
          <a:fillRef idx="0">
            <a:schemeClr val="accent2"/>
          </a:fillRef>
          <a:effectRef idx="0">
            <a:schemeClr val="accent2"/>
          </a:effectRef>
          <a:fontRef idx="minor">
            <a:schemeClr val="tx1"/>
          </a:fontRef>
        </p:style>
      </p:cxnSp>
      <p:cxnSp>
        <p:nvCxnSpPr>
          <p:cNvPr id="1109" name="Connector: Elbow 1108">
            <a:extLst>
              <a:ext uri="{FF2B5EF4-FFF2-40B4-BE49-F238E27FC236}">
                <a16:creationId xmlns:a16="http://schemas.microsoft.com/office/drawing/2014/main" id="{9F43E720-F240-2B14-C6B9-418017CA7FB1}"/>
              </a:ext>
            </a:extLst>
          </p:cNvPr>
          <p:cNvCxnSpPr>
            <a:cxnSpLocks/>
            <a:stCxn id="1102" idx="6"/>
            <a:endCxn id="1103" idx="1"/>
          </p:cNvCxnSpPr>
          <p:nvPr/>
        </p:nvCxnSpPr>
        <p:spPr>
          <a:xfrm flipV="1">
            <a:off x="1759496" y="2332672"/>
            <a:ext cx="769737" cy="106538"/>
          </a:xfrm>
          <a:prstGeom prst="bentConnector3">
            <a:avLst/>
          </a:prstGeom>
          <a:ln>
            <a:headEnd type="none" w="med" len="med"/>
            <a:tailEnd type="none" w="med" len="med"/>
          </a:ln>
        </p:spPr>
        <p:style>
          <a:lnRef idx="1">
            <a:schemeClr val="accent2"/>
          </a:lnRef>
          <a:fillRef idx="0">
            <a:schemeClr val="accent2"/>
          </a:fillRef>
          <a:effectRef idx="0">
            <a:schemeClr val="accent2"/>
          </a:effectRef>
          <a:fontRef idx="minor">
            <a:schemeClr val="tx1"/>
          </a:fontRef>
        </p:style>
      </p:cxnSp>
      <p:sp>
        <p:nvSpPr>
          <p:cNvPr id="1110" name="Oval 1109">
            <a:extLst>
              <a:ext uri="{FF2B5EF4-FFF2-40B4-BE49-F238E27FC236}">
                <a16:creationId xmlns:a16="http://schemas.microsoft.com/office/drawing/2014/main" id="{7F1A47F6-3A4E-51C4-0FCF-F9C421B4130D}"/>
              </a:ext>
            </a:extLst>
          </p:cNvPr>
          <p:cNvSpPr/>
          <p:nvPr/>
        </p:nvSpPr>
        <p:spPr>
          <a:xfrm>
            <a:off x="3253042" y="2238736"/>
            <a:ext cx="211258" cy="193065"/>
          </a:xfrm>
          <a:prstGeom prst="ellipse">
            <a:avLst/>
          </a:prstGeom>
          <a:solidFill>
            <a:srgbClr val="3399FF"/>
          </a:solidFill>
          <a:ln w="38100">
            <a:solidFill>
              <a:srgbClr val="0000FF"/>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US" sz="1000" dirty="0">
              <a:solidFill>
                <a:schemeClr val="tx1"/>
              </a:solidFill>
            </a:endParaRPr>
          </a:p>
        </p:txBody>
      </p:sp>
      <p:cxnSp>
        <p:nvCxnSpPr>
          <p:cNvPr id="1112" name="Straight Connector 1111">
            <a:extLst>
              <a:ext uri="{FF2B5EF4-FFF2-40B4-BE49-F238E27FC236}">
                <a16:creationId xmlns:a16="http://schemas.microsoft.com/office/drawing/2014/main" id="{8F704AD8-938F-EE28-49AF-173A9E7F84CF}"/>
              </a:ext>
            </a:extLst>
          </p:cNvPr>
          <p:cNvCxnSpPr>
            <a:cxnSpLocks/>
            <a:stCxn id="1103" idx="3"/>
            <a:endCxn id="1110" idx="2"/>
          </p:cNvCxnSpPr>
          <p:nvPr/>
        </p:nvCxnSpPr>
        <p:spPr>
          <a:xfrm>
            <a:off x="2715607" y="2332672"/>
            <a:ext cx="537436" cy="2598"/>
          </a:xfrm>
          <a:prstGeom prst="line">
            <a:avLst/>
          </a:prstGeom>
          <a:ln>
            <a:headEnd type="none" w="med" len="med"/>
            <a:tailEnd type="none" w="med" len="med"/>
          </a:ln>
        </p:spPr>
        <p:style>
          <a:lnRef idx="1">
            <a:schemeClr val="dk1"/>
          </a:lnRef>
          <a:fillRef idx="0">
            <a:schemeClr val="dk1"/>
          </a:fillRef>
          <a:effectRef idx="0">
            <a:schemeClr val="dk1"/>
          </a:effectRef>
          <a:fontRef idx="minor">
            <a:schemeClr val="tx1"/>
          </a:fontRef>
        </p:style>
      </p:cxnSp>
      <p:sp>
        <p:nvSpPr>
          <p:cNvPr id="1116" name="Rectangle 1115">
            <a:extLst>
              <a:ext uri="{FF2B5EF4-FFF2-40B4-BE49-F238E27FC236}">
                <a16:creationId xmlns:a16="http://schemas.microsoft.com/office/drawing/2014/main" id="{5F604BD7-0F14-D9EE-3E45-BB308A7B89C6}"/>
              </a:ext>
            </a:extLst>
          </p:cNvPr>
          <p:cNvSpPr/>
          <p:nvPr/>
        </p:nvSpPr>
        <p:spPr>
          <a:xfrm>
            <a:off x="528703" y="2055052"/>
            <a:ext cx="646267" cy="218730"/>
          </a:xfrm>
          <a:prstGeom prst="rect">
            <a:avLst/>
          </a:prstGeom>
          <a:noFill/>
          <a:ln w="3175">
            <a:solidFill>
              <a:schemeClr val="tx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sz="600" dirty="0">
                <a:solidFill>
                  <a:schemeClr val="tx1"/>
                </a:solidFill>
              </a:rPr>
              <a:t>Panel Box</a:t>
            </a:r>
          </a:p>
        </p:txBody>
      </p:sp>
      <p:cxnSp>
        <p:nvCxnSpPr>
          <p:cNvPr id="1118" name="Straight Connector 1117">
            <a:extLst>
              <a:ext uri="{FF2B5EF4-FFF2-40B4-BE49-F238E27FC236}">
                <a16:creationId xmlns:a16="http://schemas.microsoft.com/office/drawing/2014/main" id="{DF715B37-968A-5D7D-9A8F-F93F28D78879}"/>
              </a:ext>
            </a:extLst>
          </p:cNvPr>
          <p:cNvCxnSpPr>
            <a:cxnSpLocks/>
            <a:stCxn id="1116" idx="3"/>
            <a:endCxn id="1100" idx="2"/>
          </p:cNvCxnSpPr>
          <p:nvPr/>
        </p:nvCxnSpPr>
        <p:spPr>
          <a:xfrm>
            <a:off x="1174970" y="2164418"/>
            <a:ext cx="373269" cy="1"/>
          </a:xfrm>
          <a:prstGeom prst="line">
            <a:avLst/>
          </a:prstGeom>
          <a:ln>
            <a:headEnd type="none" w="med" len="med"/>
            <a:tailEnd type="none" w="med" len="med"/>
          </a:ln>
        </p:spPr>
        <p:style>
          <a:lnRef idx="2">
            <a:schemeClr val="accent4"/>
          </a:lnRef>
          <a:fillRef idx="0">
            <a:schemeClr val="accent4"/>
          </a:fillRef>
          <a:effectRef idx="1">
            <a:schemeClr val="accent4"/>
          </a:effectRef>
          <a:fontRef idx="minor">
            <a:schemeClr val="tx1"/>
          </a:fontRef>
        </p:style>
      </p:cxnSp>
      <p:sp>
        <p:nvSpPr>
          <p:cNvPr id="1100" name="Oval 1099">
            <a:extLst>
              <a:ext uri="{FF2B5EF4-FFF2-40B4-BE49-F238E27FC236}">
                <a16:creationId xmlns:a16="http://schemas.microsoft.com/office/drawing/2014/main" id="{CDF83255-4E48-E3AE-2BB9-DC0DAEF02AAB}"/>
              </a:ext>
            </a:extLst>
          </p:cNvPr>
          <p:cNvSpPr/>
          <p:nvPr/>
        </p:nvSpPr>
        <p:spPr>
          <a:xfrm>
            <a:off x="1548239" y="2067886"/>
            <a:ext cx="211258" cy="193065"/>
          </a:xfrm>
          <a:prstGeom prst="ellipse">
            <a:avLst/>
          </a:prstGeom>
          <a:solidFill>
            <a:srgbClr val="FF0000"/>
          </a:solidFill>
          <a:ln w="38100">
            <a:solidFill>
              <a:srgbClr val="0000FF"/>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US" sz="1000" dirty="0">
              <a:solidFill>
                <a:schemeClr val="tx1"/>
              </a:solidFill>
            </a:endParaRPr>
          </a:p>
        </p:txBody>
      </p:sp>
      <p:sp>
        <p:nvSpPr>
          <p:cNvPr id="1120" name="Oval 1119">
            <a:extLst>
              <a:ext uri="{FF2B5EF4-FFF2-40B4-BE49-F238E27FC236}">
                <a16:creationId xmlns:a16="http://schemas.microsoft.com/office/drawing/2014/main" id="{BFCB7C29-9F65-9CA6-F088-73E74F7B0575}"/>
              </a:ext>
            </a:extLst>
          </p:cNvPr>
          <p:cNvSpPr/>
          <p:nvPr/>
        </p:nvSpPr>
        <p:spPr>
          <a:xfrm>
            <a:off x="1254033" y="1951481"/>
            <a:ext cx="132195" cy="419631"/>
          </a:xfrm>
          <a:prstGeom prst="ellipse">
            <a:avLst/>
          </a:prstGeom>
          <a:noFill/>
          <a:ln w="3175">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US" sz="1000" dirty="0">
              <a:solidFill>
                <a:schemeClr val="tx1"/>
              </a:solidFill>
            </a:endParaRPr>
          </a:p>
        </p:txBody>
      </p:sp>
      <p:sp>
        <p:nvSpPr>
          <p:cNvPr id="1121" name="TextBox 1120">
            <a:extLst>
              <a:ext uri="{FF2B5EF4-FFF2-40B4-BE49-F238E27FC236}">
                <a16:creationId xmlns:a16="http://schemas.microsoft.com/office/drawing/2014/main" id="{53DAF1D0-0247-3355-4D74-41860272AA0C}"/>
              </a:ext>
            </a:extLst>
          </p:cNvPr>
          <p:cNvSpPr txBox="1"/>
          <p:nvPr/>
        </p:nvSpPr>
        <p:spPr>
          <a:xfrm>
            <a:off x="1019979" y="2955616"/>
            <a:ext cx="590378" cy="197192"/>
          </a:xfrm>
          <a:prstGeom prst="rect">
            <a:avLst/>
          </a:prstGeom>
        </p:spPr>
        <p:style>
          <a:lnRef idx="2">
            <a:schemeClr val="accent2"/>
          </a:lnRef>
          <a:fillRef idx="1">
            <a:schemeClr val="lt1"/>
          </a:fillRef>
          <a:effectRef idx="0">
            <a:schemeClr val="accent2"/>
          </a:effectRef>
          <a:fontRef idx="minor">
            <a:schemeClr val="dk1"/>
          </a:fontRef>
        </p:style>
        <p:txBody>
          <a:bodyPr wrap="none" rtlCol="0">
            <a:spAutoFit/>
          </a:bodyPr>
          <a:lstStyle/>
          <a:p>
            <a:pPr algn="ctr"/>
            <a:r>
              <a:rPr lang="en-US" sz="600" dirty="0">
                <a:solidFill>
                  <a:schemeClr val="tx1"/>
                </a:solidFill>
              </a:rPr>
              <a:t>I/O Cable</a:t>
            </a:r>
          </a:p>
        </p:txBody>
      </p:sp>
      <p:cxnSp>
        <p:nvCxnSpPr>
          <p:cNvPr id="1123" name="Straight Arrow Connector 1122">
            <a:extLst>
              <a:ext uri="{FF2B5EF4-FFF2-40B4-BE49-F238E27FC236}">
                <a16:creationId xmlns:a16="http://schemas.microsoft.com/office/drawing/2014/main" id="{69CC4397-EDE3-112F-3464-0D8BB25C4885}"/>
              </a:ext>
            </a:extLst>
          </p:cNvPr>
          <p:cNvCxnSpPr>
            <a:cxnSpLocks/>
            <a:stCxn id="1120" idx="4"/>
            <a:endCxn id="1121" idx="0"/>
          </p:cNvCxnSpPr>
          <p:nvPr/>
        </p:nvCxnSpPr>
        <p:spPr>
          <a:xfrm flipH="1">
            <a:off x="1315170" y="2371113"/>
            <a:ext cx="4962" cy="584504"/>
          </a:xfrm>
          <a:prstGeom prst="straightConnector1">
            <a:avLst/>
          </a:prstGeom>
          <a:ln w="6350">
            <a:tailEnd type="triangle"/>
          </a:ln>
        </p:spPr>
        <p:style>
          <a:lnRef idx="1">
            <a:schemeClr val="accent2"/>
          </a:lnRef>
          <a:fillRef idx="0">
            <a:schemeClr val="accent2"/>
          </a:fillRef>
          <a:effectRef idx="0">
            <a:schemeClr val="accent2"/>
          </a:effectRef>
          <a:fontRef idx="minor">
            <a:schemeClr val="tx1"/>
          </a:fontRef>
        </p:style>
      </p:cxnSp>
      <p:sp>
        <p:nvSpPr>
          <p:cNvPr id="1128" name="Oval 1127">
            <a:extLst>
              <a:ext uri="{FF2B5EF4-FFF2-40B4-BE49-F238E27FC236}">
                <a16:creationId xmlns:a16="http://schemas.microsoft.com/office/drawing/2014/main" id="{5655818A-6444-AC59-B53A-C6D083383DE9}"/>
              </a:ext>
            </a:extLst>
          </p:cNvPr>
          <p:cNvSpPr/>
          <p:nvPr/>
        </p:nvSpPr>
        <p:spPr>
          <a:xfrm>
            <a:off x="2217314" y="2116110"/>
            <a:ext cx="132195" cy="419631"/>
          </a:xfrm>
          <a:prstGeom prst="ellipse">
            <a:avLst/>
          </a:prstGeom>
          <a:noFill/>
          <a:ln w="3175">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US" sz="1000" dirty="0">
              <a:solidFill>
                <a:schemeClr val="tx1"/>
              </a:solidFill>
            </a:endParaRPr>
          </a:p>
        </p:txBody>
      </p:sp>
      <p:sp>
        <p:nvSpPr>
          <p:cNvPr id="1129" name="TextBox 1128">
            <a:extLst>
              <a:ext uri="{FF2B5EF4-FFF2-40B4-BE49-F238E27FC236}">
                <a16:creationId xmlns:a16="http://schemas.microsoft.com/office/drawing/2014/main" id="{A7443F64-62FA-B1EF-D657-1980A34209AC}"/>
              </a:ext>
            </a:extLst>
          </p:cNvPr>
          <p:cNvSpPr txBox="1"/>
          <p:nvPr/>
        </p:nvSpPr>
        <p:spPr>
          <a:xfrm>
            <a:off x="2742433" y="2955616"/>
            <a:ext cx="601615" cy="197192"/>
          </a:xfrm>
          <a:prstGeom prst="rect">
            <a:avLst/>
          </a:prstGeom>
        </p:spPr>
        <p:style>
          <a:lnRef idx="2">
            <a:schemeClr val="accent2"/>
          </a:lnRef>
          <a:fillRef idx="1">
            <a:schemeClr val="lt1"/>
          </a:fillRef>
          <a:effectRef idx="0">
            <a:schemeClr val="accent2"/>
          </a:effectRef>
          <a:fontRef idx="minor">
            <a:schemeClr val="dk1"/>
          </a:fontRef>
        </p:style>
        <p:txBody>
          <a:bodyPr wrap="none" rtlCol="0">
            <a:spAutoFit/>
          </a:bodyPr>
          <a:lstStyle/>
          <a:p>
            <a:pPr algn="ctr"/>
            <a:r>
              <a:rPr lang="en-US" sz="600" dirty="0">
                <a:solidFill>
                  <a:schemeClr val="tx1"/>
                </a:solidFill>
              </a:rPr>
              <a:t>Lan Cable</a:t>
            </a:r>
          </a:p>
        </p:txBody>
      </p:sp>
      <p:sp>
        <p:nvSpPr>
          <p:cNvPr id="1134" name="Oval 1133">
            <a:extLst>
              <a:ext uri="{FF2B5EF4-FFF2-40B4-BE49-F238E27FC236}">
                <a16:creationId xmlns:a16="http://schemas.microsoft.com/office/drawing/2014/main" id="{47E5E390-2562-C43A-6842-2E238E8CEA2C}"/>
              </a:ext>
            </a:extLst>
          </p:cNvPr>
          <p:cNvSpPr/>
          <p:nvPr/>
        </p:nvSpPr>
        <p:spPr>
          <a:xfrm>
            <a:off x="2979721" y="2116110"/>
            <a:ext cx="132195" cy="419631"/>
          </a:xfrm>
          <a:prstGeom prst="ellipse">
            <a:avLst/>
          </a:prstGeom>
          <a:noFill/>
          <a:ln w="3175">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US" sz="1000" dirty="0">
              <a:solidFill>
                <a:schemeClr val="tx1"/>
              </a:solidFill>
            </a:endParaRPr>
          </a:p>
        </p:txBody>
      </p:sp>
      <p:sp>
        <p:nvSpPr>
          <p:cNvPr id="1138" name="Rectangle 1137">
            <a:extLst>
              <a:ext uri="{FF2B5EF4-FFF2-40B4-BE49-F238E27FC236}">
                <a16:creationId xmlns:a16="http://schemas.microsoft.com/office/drawing/2014/main" id="{A7FF19A0-F38C-E003-3D2F-81F5AB4D0564}"/>
              </a:ext>
            </a:extLst>
          </p:cNvPr>
          <p:cNvSpPr/>
          <p:nvPr/>
        </p:nvSpPr>
        <p:spPr>
          <a:xfrm>
            <a:off x="3948588" y="2221564"/>
            <a:ext cx="646267" cy="218730"/>
          </a:xfrm>
          <a:prstGeom prst="rect">
            <a:avLst/>
          </a:prstGeom>
          <a:noFill/>
          <a:ln w="3175">
            <a:solidFill>
              <a:schemeClr val="tx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sz="600" dirty="0">
                <a:solidFill>
                  <a:schemeClr val="tx1"/>
                </a:solidFill>
              </a:rPr>
              <a:t>Server</a:t>
            </a:r>
          </a:p>
          <a:p>
            <a:pPr algn="ctr"/>
            <a:r>
              <a:rPr kumimoji="1" lang="en-US" altLang="ja-JP" sz="600" dirty="0" err="1">
                <a:solidFill>
                  <a:schemeClr val="tx1"/>
                </a:solidFill>
              </a:rPr>
              <a:t>JMST</a:t>
            </a:r>
            <a:endParaRPr kumimoji="1" lang="en-US" sz="600" dirty="0">
              <a:solidFill>
                <a:schemeClr val="tx1"/>
              </a:solidFill>
            </a:endParaRPr>
          </a:p>
        </p:txBody>
      </p:sp>
      <p:cxnSp>
        <p:nvCxnSpPr>
          <p:cNvPr id="1139" name="Straight Connector 1138">
            <a:extLst>
              <a:ext uri="{FF2B5EF4-FFF2-40B4-BE49-F238E27FC236}">
                <a16:creationId xmlns:a16="http://schemas.microsoft.com/office/drawing/2014/main" id="{61B24A28-1E49-B402-34BB-E20E8FB2076C}"/>
              </a:ext>
            </a:extLst>
          </p:cNvPr>
          <p:cNvCxnSpPr>
            <a:cxnSpLocks/>
            <a:stCxn id="1110" idx="6"/>
            <a:endCxn id="1138" idx="1"/>
          </p:cNvCxnSpPr>
          <p:nvPr/>
        </p:nvCxnSpPr>
        <p:spPr>
          <a:xfrm flipV="1">
            <a:off x="3464299" y="2330930"/>
            <a:ext cx="484290" cy="4339"/>
          </a:xfrm>
          <a:prstGeom prst="line">
            <a:avLst/>
          </a:prstGeom>
          <a:ln>
            <a:headEnd type="none" w="med" len="med"/>
            <a:tailEnd type="none" w="med" len="med"/>
          </a:ln>
        </p:spPr>
        <p:style>
          <a:lnRef idx="1">
            <a:schemeClr val="dk1"/>
          </a:lnRef>
          <a:fillRef idx="0">
            <a:schemeClr val="dk1"/>
          </a:fillRef>
          <a:effectRef idx="0">
            <a:schemeClr val="dk1"/>
          </a:effectRef>
          <a:fontRef idx="minor">
            <a:schemeClr val="tx1"/>
          </a:fontRef>
        </p:style>
      </p:cxnSp>
      <p:sp>
        <p:nvSpPr>
          <p:cNvPr id="1142" name="Oval 1141">
            <a:extLst>
              <a:ext uri="{FF2B5EF4-FFF2-40B4-BE49-F238E27FC236}">
                <a16:creationId xmlns:a16="http://schemas.microsoft.com/office/drawing/2014/main" id="{18C3A4D0-1776-06EE-50DA-4C4145491262}"/>
              </a:ext>
            </a:extLst>
          </p:cNvPr>
          <p:cNvSpPr/>
          <p:nvPr/>
        </p:nvSpPr>
        <p:spPr>
          <a:xfrm>
            <a:off x="3630473" y="2116110"/>
            <a:ext cx="132195" cy="419631"/>
          </a:xfrm>
          <a:prstGeom prst="ellipse">
            <a:avLst/>
          </a:prstGeom>
          <a:noFill/>
          <a:ln w="3175">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US" sz="1000" dirty="0">
              <a:solidFill>
                <a:schemeClr val="tx1"/>
              </a:solidFill>
            </a:endParaRPr>
          </a:p>
        </p:txBody>
      </p:sp>
      <p:cxnSp>
        <p:nvCxnSpPr>
          <p:cNvPr id="1147" name="Connector: Elbow 1146">
            <a:extLst>
              <a:ext uri="{FF2B5EF4-FFF2-40B4-BE49-F238E27FC236}">
                <a16:creationId xmlns:a16="http://schemas.microsoft.com/office/drawing/2014/main" id="{10D5EF5C-0A5F-A03A-8BCF-3DE0DCE970E2}"/>
              </a:ext>
            </a:extLst>
          </p:cNvPr>
          <p:cNvCxnSpPr>
            <a:stCxn id="1128" idx="4"/>
            <a:endCxn id="1129" idx="0"/>
          </p:cNvCxnSpPr>
          <p:nvPr/>
        </p:nvCxnSpPr>
        <p:spPr>
          <a:xfrm rot="16200000" flipH="1">
            <a:off x="2453389" y="2365763"/>
            <a:ext cx="419874" cy="759828"/>
          </a:xfrm>
          <a:prstGeom prst="bentConnector3">
            <a:avLst/>
          </a:prstGeom>
          <a:ln w="6350">
            <a:tailEnd type="triangle"/>
          </a:ln>
        </p:spPr>
        <p:style>
          <a:lnRef idx="1">
            <a:schemeClr val="accent2"/>
          </a:lnRef>
          <a:fillRef idx="0">
            <a:schemeClr val="accent2"/>
          </a:fillRef>
          <a:effectRef idx="0">
            <a:schemeClr val="accent2"/>
          </a:effectRef>
          <a:fontRef idx="minor">
            <a:schemeClr val="tx1"/>
          </a:fontRef>
        </p:style>
      </p:cxnSp>
      <p:cxnSp>
        <p:nvCxnSpPr>
          <p:cNvPr id="1148" name="Connector: Elbow 1147">
            <a:extLst>
              <a:ext uri="{FF2B5EF4-FFF2-40B4-BE49-F238E27FC236}">
                <a16:creationId xmlns:a16="http://schemas.microsoft.com/office/drawing/2014/main" id="{35B08666-9374-38F0-3E17-BBD3E9FD8F33}"/>
              </a:ext>
            </a:extLst>
          </p:cNvPr>
          <p:cNvCxnSpPr>
            <a:cxnSpLocks/>
            <a:stCxn id="1134" idx="4"/>
            <a:endCxn id="1129" idx="0"/>
          </p:cNvCxnSpPr>
          <p:nvPr/>
        </p:nvCxnSpPr>
        <p:spPr>
          <a:xfrm rot="5400000">
            <a:off x="2834593" y="2744389"/>
            <a:ext cx="419874" cy="2578"/>
          </a:xfrm>
          <a:prstGeom prst="bentConnector3">
            <a:avLst/>
          </a:prstGeom>
          <a:ln w="6350">
            <a:tailEnd type="triangle"/>
          </a:ln>
        </p:spPr>
        <p:style>
          <a:lnRef idx="1">
            <a:schemeClr val="accent2"/>
          </a:lnRef>
          <a:fillRef idx="0">
            <a:schemeClr val="accent2"/>
          </a:fillRef>
          <a:effectRef idx="0">
            <a:schemeClr val="accent2"/>
          </a:effectRef>
          <a:fontRef idx="minor">
            <a:schemeClr val="tx1"/>
          </a:fontRef>
        </p:style>
      </p:cxnSp>
      <p:cxnSp>
        <p:nvCxnSpPr>
          <p:cNvPr id="1151" name="Connector: Elbow 1150">
            <a:extLst>
              <a:ext uri="{FF2B5EF4-FFF2-40B4-BE49-F238E27FC236}">
                <a16:creationId xmlns:a16="http://schemas.microsoft.com/office/drawing/2014/main" id="{7B2E92E9-AE16-DFB8-A0C4-83AB70410FD3}"/>
              </a:ext>
            </a:extLst>
          </p:cNvPr>
          <p:cNvCxnSpPr>
            <a:cxnSpLocks/>
            <a:stCxn id="1142" idx="4"/>
            <a:endCxn id="1129" idx="0"/>
          </p:cNvCxnSpPr>
          <p:nvPr/>
        </p:nvCxnSpPr>
        <p:spPr>
          <a:xfrm rot="5400000">
            <a:off x="3159969" y="2419014"/>
            <a:ext cx="419874" cy="653330"/>
          </a:xfrm>
          <a:prstGeom prst="bentConnector3">
            <a:avLst>
              <a:gd name="adj1" fmla="val 50000"/>
            </a:avLst>
          </a:prstGeom>
          <a:ln w="6350">
            <a:tailEnd type="triangle"/>
          </a:ln>
        </p:spPr>
        <p:style>
          <a:lnRef idx="1">
            <a:schemeClr val="accent2"/>
          </a:lnRef>
          <a:fillRef idx="0">
            <a:schemeClr val="accent2"/>
          </a:fillRef>
          <a:effectRef idx="0">
            <a:schemeClr val="accent2"/>
          </a:effectRef>
          <a:fontRef idx="minor">
            <a:schemeClr val="tx1"/>
          </a:fontRef>
        </p:style>
      </p:cxnSp>
      <p:sp>
        <p:nvSpPr>
          <p:cNvPr id="1161" name="Rectangle 1160">
            <a:extLst>
              <a:ext uri="{FF2B5EF4-FFF2-40B4-BE49-F238E27FC236}">
                <a16:creationId xmlns:a16="http://schemas.microsoft.com/office/drawing/2014/main" id="{D36381CE-8A58-641F-5903-B11F6E676BC1}"/>
              </a:ext>
            </a:extLst>
          </p:cNvPr>
          <p:cNvSpPr/>
          <p:nvPr/>
        </p:nvSpPr>
        <p:spPr>
          <a:xfrm>
            <a:off x="220722" y="3332736"/>
            <a:ext cx="5159216" cy="2549234"/>
          </a:xfrm>
          <a:prstGeom prst="rect">
            <a:avLst/>
          </a:prstGeom>
          <a:solidFill>
            <a:schemeClr val="bg1">
              <a:lumMod val="95000"/>
            </a:schemeClr>
          </a:solidFill>
          <a:ln w="6350"/>
        </p:spPr>
        <p:style>
          <a:lnRef idx="2">
            <a:schemeClr val="accent3">
              <a:shade val="15000"/>
            </a:schemeClr>
          </a:lnRef>
          <a:fillRef idx="1">
            <a:schemeClr val="accent3"/>
          </a:fillRef>
          <a:effectRef idx="0">
            <a:schemeClr val="accent3"/>
          </a:effectRef>
          <a:fontRef idx="minor">
            <a:schemeClr val="lt1"/>
          </a:fontRef>
        </p:style>
        <p:txBody>
          <a:bodyPr rtlCol="0" anchor="ctr"/>
          <a:lstStyle/>
          <a:p>
            <a:r>
              <a:rPr kumimoji="1" lang="en-US" sz="1100" b="1" dirty="0">
                <a:solidFill>
                  <a:schemeClr val="tx1"/>
                </a:solidFill>
              </a:rPr>
              <a:t>Install Scope of work</a:t>
            </a:r>
          </a:p>
          <a:p>
            <a:r>
              <a:rPr kumimoji="1" lang="en-US" sz="1100" dirty="0">
                <a:solidFill>
                  <a:schemeClr val="tx1"/>
                </a:solidFill>
              </a:rPr>
              <a:t>- Uninstall data collection box 49 Units</a:t>
            </a:r>
          </a:p>
          <a:p>
            <a:r>
              <a:rPr kumimoji="1" lang="en-US" sz="1100" dirty="0">
                <a:solidFill>
                  <a:schemeClr val="tx1"/>
                </a:solidFill>
              </a:rPr>
              <a:t>- Install TV Display 30 Units</a:t>
            </a:r>
          </a:p>
          <a:p>
            <a:r>
              <a:rPr kumimoji="1" lang="en-US" sz="1100" dirty="0">
                <a:solidFill>
                  <a:schemeClr val="tx1"/>
                </a:solidFill>
              </a:rPr>
              <a:t>- Install Master box</a:t>
            </a:r>
            <a:r>
              <a:rPr kumimoji="1" lang="ja-JP" altLang="en-US" sz="1100" dirty="0">
                <a:solidFill>
                  <a:schemeClr val="tx1"/>
                </a:solidFill>
              </a:rPr>
              <a:t> </a:t>
            </a:r>
            <a:r>
              <a:rPr kumimoji="1" lang="en-US" altLang="ja-JP" sz="1100" dirty="0">
                <a:solidFill>
                  <a:schemeClr val="tx1"/>
                </a:solidFill>
              </a:rPr>
              <a:t>3 Units</a:t>
            </a:r>
            <a:endParaRPr kumimoji="1" lang="en-US" sz="1100" dirty="0">
              <a:solidFill>
                <a:schemeClr val="tx1"/>
              </a:solidFill>
            </a:endParaRPr>
          </a:p>
          <a:p>
            <a:r>
              <a:rPr kumimoji="1" lang="en-US" sz="1100" dirty="0">
                <a:solidFill>
                  <a:schemeClr val="tx1"/>
                </a:solidFill>
              </a:rPr>
              <a:t>- Install new data collection box and wiring</a:t>
            </a:r>
          </a:p>
          <a:p>
            <a:r>
              <a:rPr kumimoji="1" lang="en-US" sz="1100" dirty="0">
                <a:solidFill>
                  <a:schemeClr val="tx1"/>
                </a:solidFill>
              </a:rPr>
              <a:t>- Install new panel input box and wiring to terminal 49 units</a:t>
            </a:r>
          </a:p>
          <a:p>
            <a:r>
              <a:rPr kumimoji="1" lang="en-US" sz="1100" dirty="0">
                <a:solidFill>
                  <a:schemeClr val="tx1"/>
                </a:solidFill>
              </a:rPr>
              <a:t>- Install rack switching hub 3 units</a:t>
            </a:r>
          </a:p>
          <a:p>
            <a:r>
              <a:rPr kumimoji="1" lang="en-US" sz="1100" dirty="0">
                <a:solidFill>
                  <a:schemeClr val="tx1"/>
                </a:solidFill>
              </a:rPr>
              <a:t>- Wiring Lan cable from Hub to Master Unit 3 Point</a:t>
            </a:r>
          </a:p>
          <a:p>
            <a:r>
              <a:rPr kumimoji="1" lang="en-US" sz="1100" dirty="0">
                <a:solidFill>
                  <a:schemeClr val="tx1"/>
                </a:solidFill>
              </a:rPr>
              <a:t>- Wiring Lan cable from Hub to data collection box 49 Units</a:t>
            </a:r>
          </a:p>
          <a:p>
            <a:r>
              <a:rPr kumimoji="1" lang="en-US" sz="1100" dirty="0">
                <a:solidFill>
                  <a:schemeClr val="tx1"/>
                </a:solidFill>
              </a:rPr>
              <a:t>- Wiring Lan and power to TV Display 30 Units</a:t>
            </a:r>
          </a:p>
        </p:txBody>
      </p:sp>
      <p:sp>
        <p:nvSpPr>
          <p:cNvPr id="9" name="タイトル 1">
            <a:extLst>
              <a:ext uri="{FF2B5EF4-FFF2-40B4-BE49-F238E27FC236}">
                <a16:creationId xmlns:a16="http://schemas.microsoft.com/office/drawing/2014/main" id="{566DC90E-0BA5-E878-D878-50FB85C9B399}"/>
              </a:ext>
            </a:extLst>
          </p:cNvPr>
          <p:cNvSpPr txBox="1">
            <a:spLocks/>
          </p:cNvSpPr>
          <p:nvPr/>
        </p:nvSpPr>
        <p:spPr>
          <a:xfrm>
            <a:off x="3020" y="78104"/>
            <a:ext cx="12188979" cy="666750"/>
          </a:xfrm>
          <a:prstGeom prst="rect">
            <a:avLst/>
          </a:prstGeom>
          <a:noFill/>
        </p:spPr>
        <p:txBody>
          <a:bodyPr vert="horz" lIns="91440" tIns="45720" rIns="91440" bIns="45720" rtlCol="0" anchor="b">
            <a:normAutofit/>
          </a:bodyPr>
          <a:lstStyle>
            <a:lvl1pPr algn="l" defTabSz="914400" rtl="0" eaLnBrk="1" latinLnBrk="0" hangingPunct="1">
              <a:lnSpc>
                <a:spcPct val="85000"/>
              </a:lnSpc>
              <a:spcBef>
                <a:spcPct val="0"/>
              </a:spcBef>
              <a:buNone/>
              <a:defRPr kumimoji="1" sz="4800" kern="1200" spc="-50" baseline="0">
                <a:solidFill>
                  <a:schemeClr val="tx1">
                    <a:lumMod val="75000"/>
                    <a:lumOff val="25000"/>
                  </a:schemeClr>
                </a:solidFill>
                <a:latin typeface="+mj-lt"/>
                <a:ea typeface="+mj-ea"/>
                <a:cs typeface="+mj-cs"/>
              </a:defRPr>
            </a:lvl1pPr>
          </a:lstStyle>
          <a:p>
            <a:r>
              <a:rPr lang="ja-JP" altLang="en-US" sz="3200" dirty="0">
                <a:solidFill>
                  <a:schemeClr val="tx1">
                    <a:lumMod val="75000"/>
                  </a:schemeClr>
                </a:solidFill>
              </a:rPr>
              <a:t>┃</a:t>
            </a:r>
            <a:r>
              <a:rPr lang="ja-JP" altLang="en-US" sz="3200" i="1" dirty="0">
                <a:solidFill>
                  <a:schemeClr val="tx1">
                    <a:lumMod val="75000"/>
                  </a:schemeClr>
                </a:solidFill>
              </a:rPr>
              <a:t>システム構成図</a:t>
            </a:r>
            <a:endParaRPr lang="ja-JP" altLang="en-US" sz="3200" dirty="0">
              <a:solidFill>
                <a:schemeClr val="tx1">
                  <a:lumMod val="75000"/>
                </a:schemeClr>
              </a:solidFill>
            </a:endParaRPr>
          </a:p>
        </p:txBody>
      </p:sp>
    </p:spTree>
    <p:extLst>
      <p:ext uri="{BB962C8B-B14F-4D97-AF65-F5344CB8AC3E}">
        <p14:creationId xmlns:p14="http://schemas.microsoft.com/office/powerpoint/2010/main" val="38318686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フッター プレースホルダー 3">
            <a:extLst>
              <a:ext uri="{FF2B5EF4-FFF2-40B4-BE49-F238E27FC236}">
                <a16:creationId xmlns:a16="http://schemas.microsoft.com/office/drawing/2014/main" id="{61450EA6-AE1E-4921-A165-4638507DD3EF}"/>
              </a:ext>
            </a:extLst>
          </p:cNvPr>
          <p:cNvSpPr>
            <a:spLocks noGrp="1"/>
          </p:cNvSpPr>
          <p:nvPr>
            <p:ph type="ftr" sz="quarter" idx="11"/>
          </p:nvPr>
        </p:nvSpPr>
        <p:spPr/>
        <p:txBody>
          <a:bodyPr/>
          <a:lstStyle/>
          <a:p>
            <a:r>
              <a:rPr kumimoji="1" lang="en-US" altLang="ja-JP" sz="1200" dirty="0"/>
              <a:t>Copyright© TOMAS TECH CORPORATION. All rights reserved.</a:t>
            </a:r>
            <a:endParaRPr kumimoji="1" lang="ja-JP" altLang="en-US" sz="1200" dirty="0"/>
          </a:p>
        </p:txBody>
      </p:sp>
      <p:sp>
        <p:nvSpPr>
          <p:cNvPr id="5" name="スライド番号プレースホルダー 4">
            <a:extLst>
              <a:ext uri="{FF2B5EF4-FFF2-40B4-BE49-F238E27FC236}">
                <a16:creationId xmlns:a16="http://schemas.microsoft.com/office/drawing/2014/main" id="{E0DA0276-1D5F-45EF-AC15-6FD7C20CAAAD}"/>
              </a:ext>
            </a:extLst>
          </p:cNvPr>
          <p:cNvSpPr>
            <a:spLocks noGrp="1"/>
          </p:cNvSpPr>
          <p:nvPr>
            <p:ph type="sldNum" sz="quarter" idx="12"/>
          </p:nvPr>
        </p:nvSpPr>
        <p:spPr/>
        <p:txBody>
          <a:bodyPr/>
          <a:lstStyle/>
          <a:p>
            <a:fld id="{99C34D28-DE79-4B28-8B5E-B753BBC87275}" type="slidenum">
              <a:rPr kumimoji="1" lang="ja-JP" altLang="en-US" smtClean="0"/>
              <a:t>9</a:t>
            </a:fld>
            <a:endParaRPr kumimoji="1" lang="ja-JP" altLang="en-US"/>
          </a:p>
        </p:txBody>
      </p:sp>
      <p:sp>
        <p:nvSpPr>
          <p:cNvPr id="18" name="タイトル 1">
            <a:extLst>
              <a:ext uri="{FF2B5EF4-FFF2-40B4-BE49-F238E27FC236}">
                <a16:creationId xmlns:a16="http://schemas.microsoft.com/office/drawing/2014/main" id="{21284F11-5BA2-4086-836C-5BC3D1DE8748}"/>
              </a:ext>
            </a:extLst>
          </p:cNvPr>
          <p:cNvSpPr txBox="1">
            <a:spLocks/>
          </p:cNvSpPr>
          <p:nvPr/>
        </p:nvSpPr>
        <p:spPr>
          <a:xfrm>
            <a:off x="0" y="78104"/>
            <a:ext cx="11822549" cy="666750"/>
          </a:xfrm>
          <a:prstGeom prst="rect">
            <a:avLst/>
          </a:prstGeom>
          <a:noFill/>
        </p:spPr>
        <p:txBody>
          <a:bodyPr vert="horz" lIns="91440" tIns="45720" rIns="91440" bIns="45720" rtlCol="0" anchor="b">
            <a:normAutofit/>
          </a:bodyPr>
          <a:lstStyle>
            <a:lvl1pPr algn="l" defTabSz="914400" rtl="0" eaLnBrk="1" latinLnBrk="0" hangingPunct="1">
              <a:lnSpc>
                <a:spcPct val="85000"/>
              </a:lnSpc>
              <a:spcBef>
                <a:spcPct val="0"/>
              </a:spcBef>
              <a:buNone/>
              <a:defRPr kumimoji="1" sz="4800" kern="1200" spc="-50" baseline="0">
                <a:solidFill>
                  <a:schemeClr val="tx1">
                    <a:lumMod val="75000"/>
                    <a:lumOff val="25000"/>
                  </a:schemeClr>
                </a:solidFill>
                <a:latin typeface="+mj-lt"/>
                <a:ea typeface="+mj-ea"/>
                <a:cs typeface="+mj-cs"/>
              </a:defRPr>
            </a:lvl1pPr>
          </a:lstStyle>
          <a:p>
            <a:r>
              <a:rPr lang="ja-JP" altLang="en-US" sz="3200" dirty="0">
                <a:solidFill>
                  <a:schemeClr val="tx1">
                    <a:lumMod val="75000"/>
                  </a:schemeClr>
                </a:solidFill>
              </a:rPr>
              <a:t>┃</a:t>
            </a:r>
            <a:r>
              <a:rPr lang="en-US" altLang="ja-JP" sz="3200" dirty="0">
                <a:solidFill>
                  <a:schemeClr val="tx1">
                    <a:lumMod val="75000"/>
                  </a:schemeClr>
                </a:solidFill>
              </a:rPr>
              <a:t>Addition device for</a:t>
            </a:r>
            <a:r>
              <a:rPr lang="th-TH" altLang="ja-JP" sz="3200" dirty="0">
                <a:solidFill>
                  <a:schemeClr val="tx1">
                    <a:lumMod val="75000"/>
                  </a:schemeClr>
                </a:solidFill>
              </a:rPr>
              <a:t> </a:t>
            </a:r>
            <a:r>
              <a:rPr lang="en-US" altLang="ja-JP" sz="3200" dirty="0">
                <a:solidFill>
                  <a:schemeClr val="tx1">
                    <a:lumMod val="75000"/>
                  </a:schemeClr>
                </a:solidFill>
              </a:rPr>
              <a:t>Collect data box</a:t>
            </a:r>
          </a:p>
        </p:txBody>
      </p:sp>
      <p:pic>
        <p:nvPicPr>
          <p:cNvPr id="3" name="Picture 2">
            <a:extLst>
              <a:ext uri="{FF2B5EF4-FFF2-40B4-BE49-F238E27FC236}">
                <a16:creationId xmlns:a16="http://schemas.microsoft.com/office/drawing/2014/main" id="{6C8C7A70-3819-9976-80D3-035B84512D9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71698" y="1502410"/>
            <a:ext cx="3281584" cy="2461188"/>
          </a:xfrm>
          <a:prstGeom prst="rect">
            <a:avLst/>
          </a:prstGeom>
        </p:spPr>
      </p:pic>
      <p:sp>
        <p:nvSpPr>
          <p:cNvPr id="6" name="Arrow: Right 5">
            <a:extLst>
              <a:ext uri="{FF2B5EF4-FFF2-40B4-BE49-F238E27FC236}">
                <a16:creationId xmlns:a16="http://schemas.microsoft.com/office/drawing/2014/main" id="{D8C8F464-A881-C948-8268-102ADEF79EEF}"/>
              </a:ext>
            </a:extLst>
          </p:cNvPr>
          <p:cNvSpPr/>
          <p:nvPr/>
        </p:nvSpPr>
        <p:spPr>
          <a:xfrm>
            <a:off x="3852821" y="2401416"/>
            <a:ext cx="828814" cy="656109"/>
          </a:xfrm>
          <a:prstGeom prst="rightArrow">
            <a:avLst/>
          </a:prstGeom>
          <a:solidFill>
            <a:schemeClr val="accent2"/>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kumimoji="1" lang="en-US" sz="1000" dirty="0">
              <a:solidFill>
                <a:schemeClr val="tx1"/>
              </a:solidFill>
            </a:endParaRPr>
          </a:p>
        </p:txBody>
      </p:sp>
      <p:sp>
        <p:nvSpPr>
          <p:cNvPr id="8" name="Rectangle 7">
            <a:extLst>
              <a:ext uri="{FF2B5EF4-FFF2-40B4-BE49-F238E27FC236}">
                <a16:creationId xmlns:a16="http://schemas.microsoft.com/office/drawing/2014/main" id="{B7434091-4AEF-BB07-F08E-1EC9F5BDE59B}"/>
              </a:ext>
            </a:extLst>
          </p:cNvPr>
          <p:cNvSpPr/>
          <p:nvPr/>
        </p:nvSpPr>
        <p:spPr>
          <a:xfrm>
            <a:off x="4760007" y="1549140"/>
            <a:ext cx="3225749" cy="2360660"/>
          </a:xfrm>
          <a:prstGeom prst="rect">
            <a:avLst/>
          </a:prstGeom>
          <a:noFill/>
          <a:ln w="3175">
            <a:solidFill>
              <a:schemeClr val="tx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US" sz="1000" dirty="0">
              <a:solidFill>
                <a:schemeClr val="tx1"/>
              </a:solidFill>
            </a:endParaRPr>
          </a:p>
        </p:txBody>
      </p:sp>
      <p:pic>
        <p:nvPicPr>
          <p:cNvPr id="10" name="Picture 9">
            <a:extLst>
              <a:ext uri="{FF2B5EF4-FFF2-40B4-BE49-F238E27FC236}">
                <a16:creationId xmlns:a16="http://schemas.microsoft.com/office/drawing/2014/main" id="{57962E0C-C49D-BB06-2109-B9CA3ADABA66}"/>
              </a:ext>
            </a:extLst>
          </p:cNvPr>
          <p:cNvPicPr>
            <a:picLocks noChangeAspect="1"/>
          </p:cNvPicPr>
          <p:nvPr/>
        </p:nvPicPr>
        <p:blipFill>
          <a:blip r:embed="rId3"/>
          <a:stretch>
            <a:fillRect/>
          </a:stretch>
        </p:blipFill>
        <p:spPr>
          <a:xfrm>
            <a:off x="4916751" y="2203855"/>
            <a:ext cx="1648296" cy="1151259"/>
          </a:xfrm>
          <a:prstGeom prst="rect">
            <a:avLst/>
          </a:prstGeom>
        </p:spPr>
      </p:pic>
      <p:pic>
        <p:nvPicPr>
          <p:cNvPr id="12" name="Picture 11">
            <a:extLst>
              <a:ext uri="{FF2B5EF4-FFF2-40B4-BE49-F238E27FC236}">
                <a16:creationId xmlns:a16="http://schemas.microsoft.com/office/drawing/2014/main" id="{3C12E4AB-BE34-F1A0-F858-D888CF2655C1}"/>
              </a:ext>
            </a:extLst>
          </p:cNvPr>
          <p:cNvPicPr>
            <a:picLocks noChangeAspect="1"/>
          </p:cNvPicPr>
          <p:nvPr/>
        </p:nvPicPr>
        <p:blipFill>
          <a:blip r:embed="rId4"/>
          <a:stretch>
            <a:fillRect/>
          </a:stretch>
        </p:blipFill>
        <p:spPr>
          <a:xfrm>
            <a:off x="6809922" y="2203855"/>
            <a:ext cx="337932" cy="1151259"/>
          </a:xfrm>
          <a:prstGeom prst="rect">
            <a:avLst/>
          </a:prstGeom>
        </p:spPr>
      </p:pic>
      <p:pic>
        <p:nvPicPr>
          <p:cNvPr id="14" name="Picture 13">
            <a:extLst>
              <a:ext uri="{FF2B5EF4-FFF2-40B4-BE49-F238E27FC236}">
                <a16:creationId xmlns:a16="http://schemas.microsoft.com/office/drawing/2014/main" id="{8AF05B95-9D1D-5FF8-29E7-BAE7EE3988F0}"/>
              </a:ext>
            </a:extLst>
          </p:cNvPr>
          <p:cNvPicPr>
            <a:picLocks noChangeAspect="1"/>
          </p:cNvPicPr>
          <p:nvPr/>
        </p:nvPicPr>
        <p:blipFill>
          <a:blip r:embed="rId5"/>
          <a:stretch>
            <a:fillRect/>
          </a:stretch>
        </p:blipFill>
        <p:spPr>
          <a:xfrm>
            <a:off x="7266850" y="2203855"/>
            <a:ext cx="353357" cy="1151259"/>
          </a:xfrm>
          <a:prstGeom prst="rect">
            <a:avLst/>
          </a:prstGeom>
        </p:spPr>
      </p:pic>
      <p:sp>
        <p:nvSpPr>
          <p:cNvPr id="16" name="TextBox 15">
            <a:extLst>
              <a:ext uri="{FF2B5EF4-FFF2-40B4-BE49-F238E27FC236}">
                <a16:creationId xmlns:a16="http://schemas.microsoft.com/office/drawing/2014/main" id="{21B5505F-5907-7472-D479-F900C57F4A8C}"/>
              </a:ext>
            </a:extLst>
          </p:cNvPr>
          <p:cNvSpPr txBox="1"/>
          <p:nvPr/>
        </p:nvSpPr>
        <p:spPr>
          <a:xfrm>
            <a:off x="5078517" y="3404164"/>
            <a:ext cx="1324764" cy="523220"/>
          </a:xfrm>
          <a:prstGeom prst="rect">
            <a:avLst/>
          </a:prstGeom>
          <a:noFill/>
          <a:ln>
            <a:noFill/>
          </a:ln>
        </p:spPr>
        <p:style>
          <a:lnRef idx="0">
            <a:scrgbClr r="0" g="0" b="0"/>
          </a:lnRef>
          <a:fillRef idx="0">
            <a:scrgbClr r="0" g="0" b="0"/>
          </a:fillRef>
          <a:effectRef idx="0">
            <a:scrgbClr r="0" g="0" b="0"/>
          </a:effectRef>
          <a:fontRef idx="minor">
            <a:schemeClr val="dk1"/>
          </a:fontRef>
        </p:style>
        <p:txBody>
          <a:bodyPr wrap="square" rtlCol="0">
            <a:spAutoFit/>
          </a:bodyPr>
          <a:lstStyle/>
          <a:p>
            <a:pPr algn="ctr"/>
            <a:r>
              <a:rPr lang="en-US" sz="1400" b="1" i="1" dirty="0">
                <a:solidFill>
                  <a:srgbClr val="FF0000"/>
                </a:solidFill>
              </a:rPr>
              <a:t>As-In Current</a:t>
            </a:r>
          </a:p>
          <a:p>
            <a:pPr algn="ctr"/>
            <a:r>
              <a:rPr lang="en-US" sz="1400" b="1" i="1" dirty="0">
                <a:solidFill>
                  <a:srgbClr val="FF0000"/>
                </a:solidFill>
              </a:rPr>
              <a:t>KV-40AR</a:t>
            </a:r>
          </a:p>
        </p:txBody>
      </p:sp>
      <p:sp>
        <p:nvSpPr>
          <p:cNvPr id="17" name="Rectangle 16">
            <a:extLst>
              <a:ext uri="{FF2B5EF4-FFF2-40B4-BE49-F238E27FC236}">
                <a16:creationId xmlns:a16="http://schemas.microsoft.com/office/drawing/2014/main" id="{63DD5E48-16AF-286B-3A74-B5445B4DA4F8}"/>
              </a:ext>
            </a:extLst>
          </p:cNvPr>
          <p:cNvSpPr/>
          <p:nvPr/>
        </p:nvSpPr>
        <p:spPr>
          <a:xfrm>
            <a:off x="6673850" y="2092325"/>
            <a:ext cx="1066800" cy="1780540"/>
          </a:xfrm>
          <a:prstGeom prst="rect">
            <a:avLst/>
          </a:prstGeom>
          <a:noFill/>
          <a:ln w="3175">
            <a:solidFill>
              <a:srgbClr val="FF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US" sz="1000" dirty="0">
              <a:solidFill>
                <a:schemeClr val="tx1"/>
              </a:solidFill>
            </a:endParaRPr>
          </a:p>
        </p:txBody>
      </p:sp>
      <p:sp>
        <p:nvSpPr>
          <p:cNvPr id="19" name="TextBox 18">
            <a:extLst>
              <a:ext uri="{FF2B5EF4-FFF2-40B4-BE49-F238E27FC236}">
                <a16:creationId xmlns:a16="http://schemas.microsoft.com/office/drawing/2014/main" id="{C2B86666-A472-6DD1-4742-6FB0040F3CFE}"/>
              </a:ext>
            </a:extLst>
          </p:cNvPr>
          <p:cNvSpPr txBox="1"/>
          <p:nvPr/>
        </p:nvSpPr>
        <p:spPr>
          <a:xfrm>
            <a:off x="6555681" y="3402675"/>
            <a:ext cx="1324764" cy="523220"/>
          </a:xfrm>
          <a:prstGeom prst="rect">
            <a:avLst/>
          </a:prstGeom>
          <a:noFill/>
          <a:ln>
            <a:noFill/>
          </a:ln>
        </p:spPr>
        <p:style>
          <a:lnRef idx="0">
            <a:scrgbClr r="0" g="0" b="0"/>
          </a:lnRef>
          <a:fillRef idx="0">
            <a:scrgbClr r="0" g="0" b="0"/>
          </a:fillRef>
          <a:effectRef idx="0">
            <a:scrgbClr r="0" g="0" b="0"/>
          </a:effectRef>
          <a:fontRef idx="minor">
            <a:schemeClr val="dk1"/>
          </a:fontRef>
        </p:style>
        <p:txBody>
          <a:bodyPr wrap="square" rtlCol="0">
            <a:spAutoFit/>
          </a:bodyPr>
          <a:lstStyle/>
          <a:p>
            <a:pPr algn="ctr"/>
            <a:r>
              <a:rPr lang="en-US" sz="1400" b="1" i="1" dirty="0">
                <a:solidFill>
                  <a:srgbClr val="FF0000"/>
                </a:solidFill>
              </a:rPr>
              <a:t>Add New</a:t>
            </a:r>
          </a:p>
          <a:p>
            <a:pPr algn="ctr"/>
            <a:r>
              <a:rPr lang="en-US" sz="1400" b="1" i="1" dirty="0">
                <a:solidFill>
                  <a:srgbClr val="FF0000"/>
                </a:solidFill>
              </a:rPr>
              <a:t>KV-NC1EP</a:t>
            </a:r>
          </a:p>
        </p:txBody>
      </p:sp>
      <p:sp>
        <p:nvSpPr>
          <p:cNvPr id="20" name="Rectangle 19">
            <a:extLst>
              <a:ext uri="{FF2B5EF4-FFF2-40B4-BE49-F238E27FC236}">
                <a16:creationId xmlns:a16="http://schemas.microsoft.com/office/drawing/2014/main" id="{895472EC-A361-81CB-C64D-F64FDDCA1BC7}"/>
              </a:ext>
            </a:extLst>
          </p:cNvPr>
          <p:cNvSpPr/>
          <p:nvPr/>
        </p:nvSpPr>
        <p:spPr>
          <a:xfrm>
            <a:off x="8596800" y="1549140"/>
            <a:ext cx="3225749" cy="2360660"/>
          </a:xfrm>
          <a:prstGeom prst="rect">
            <a:avLst/>
          </a:prstGeom>
          <a:noFill/>
          <a:ln w="3175">
            <a:solidFill>
              <a:schemeClr val="tx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US" sz="1000" dirty="0">
              <a:solidFill>
                <a:schemeClr val="tx1"/>
              </a:solidFill>
            </a:endParaRPr>
          </a:p>
        </p:txBody>
      </p:sp>
      <p:pic>
        <p:nvPicPr>
          <p:cNvPr id="22" name="Picture 21">
            <a:extLst>
              <a:ext uri="{FF2B5EF4-FFF2-40B4-BE49-F238E27FC236}">
                <a16:creationId xmlns:a16="http://schemas.microsoft.com/office/drawing/2014/main" id="{0486B000-0878-2B14-A8C2-40EB20DAB867}"/>
              </a:ext>
            </a:extLst>
          </p:cNvPr>
          <p:cNvPicPr>
            <a:picLocks noChangeAspect="1"/>
          </p:cNvPicPr>
          <p:nvPr/>
        </p:nvPicPr>
        <p:blipFill>
          <a:blip r:embed="rId6"/>
          <a:stretch>
            <a:fillRect/>
          </a:stretch>
        </p:blipFill>
        <p:spPr>
          <a:xfrm>
            <a:off x="9058541" y="2028145"/>
            <a:ext cx="1161098" cy="1326969"/>
          </a:xfrm>
          <a:prstGeom prst="rect">
            <a:avLst/>
          </a:prstGeom>
        </p:spPr>
      </p:pic>
      <p:pic>
        <p:nvPicPr>
          <p:cNvPr id="25" name="Picture 24">
            <a:extLst>
              <a:ext uri="{FF2B5EF4-FFF2-40B4-BE49-F238E27FC236}">
                <a16:creationId xmlns:a16="http://schemas.microsoft.com/office/drawing/2014/main" id="{E30BD6C6-1E5B-8C56-2517-300200F607C9}"/>
              </a:ext>
            </a:extLst>
          </p:cNvPr>
          <p:cNvPicPr>
            <a:picLocks noChangeAspect="1"/>
          </p:cNvPicPr>
          <p:nvPr/>
        </p:nvPicPr>
        <p:blipFill>
          <a:blip r:embed="rId7"/>
          <a:stretch>
            <a:fillRect/>
          </a:stretch>
        </p:blipFill>
        <p:spPr>
          <a:xfrm>
            <a:off x="10284749" y="2028145"/>
            <a:ext cx="861612" cy="1289129"/>
          </a:xfrm>
          <a:prstGeom prst="rect">
            <a:avLst/>
          </a:prstGeom>
        </p:spPr>
      </p:pic>
      <p:sp>
        <p:nvSpPr>
          <p:cNvPr id="27" name="TextBox 26">
            <a:extLst>
              <a:ext uri="{FF2B5EF4-FFF2-40B4-BE49-F238E27FC236}">
                <a16:creationId xmlns:a16="http://schemas.microsoft.com/office/drawing/2014/main" id="{6C8EAAB4-4284-904B-BD87-32D8F5D59E5E}"/>
              </a:ext>
            </a:extLst>
          </p:cNvPr>
          <p:cNvSpPr txBox="1"/>
          <p:nvPr/>
        </p:nvSpPr>
        <p:spPr>
          <a:xfrm>
            <a:off x="8878106" y="3402675"/>
            <a:ext cx="2683066" cy="523220"/>
          </a:xfrm>
          <a:prstGeom prst="rect">
            <a:avLst/>
          </a:prstGeom>
          <a:noFill/>
          <a:ln>
            <a:noFill/>
          </a:ln>
        </p:spPr>
        <p:style>
          <a:lnRef idx="0">
            <a:scrgbClr r="0" g="0" b="0"/>
          </a:lnRef>
          <a:fillRef idx="0">
            <a:scrgbClr r="0" g="0" b="0"/>
          </a:fillRef>
          <a:effectRef idx="0">
            <a:scrgbClr r="0" g="0" b="0"/>
          </a:effectRef>
          <a:fontRef idx="minor">
            <a:schemeClr val="dk1"/>
          </a:fontRef>
        </p:style>
        <p:txBody>
          <a:bodyPr wrap="square" rtlCol="0">
            <a:spAutoFit/>
          </a:bodyPr>
          <a:lstStyle/>
          <a:p>
            <a:pPr algn="ctr"/>
            <a:r>
              <a:rPr lang="en-US" sz="1400" b="1" i="1" dirty="0">
                <a:solidFill>
                  <a:srgbClr val="FF0000"/>
                </a:solidFill>
              </a:rPr>
              <a:t>Add New Master collect data</a:t>
            </a:r>
          </a:p>
          <a:p>
            <a:pPr algn="ctr"/>
            <a:r>
              <a:rPr lang="en-US" sz="1400" b="1" i="1" dirty="0">
                <a:solidFill>
                  <a:srgbClr val="FF0000"/>
                </a:solidFill>
              </a:rPr>
              <a:t>KV-8000 + KV-XLE02</a:t>
            </a:r>
          </a:p>
        </p:txBody>
      </p:sp>
      <p:sp>
        <p:nvSpPr>
          <p:cNvPr id="29" name="Rectangle 28">
            <a:extLst>
              <a:ext uri="{FF2B5EF4-FFF2-40B4-BE49-F238E27FC236}">
                <a16:creationId xmlns:a16="http://schemas.microsoft.com/office/drawing/2014/main" id="{F65F26DC-C690-39D8-AE5B-D27B1DEDB736}"/>
              </a:ext>
            </a:extLst>
          </p:cNvPr>
          <p:cNvSpPr/>
          <p:nvPr/>
        </p:nvSpPr>
        <p:spPr>
          <a:xfrm>
            <a:off x="4760007" y="4034821"/>
            <a:ext cx="3225749" cy="679693"/>
          </a:xfrm>
          <a:prstGeom prst="rect">
            <a:avLst/>
          </a:prstGeom>
          <a:ln/>
        </p:spPr>
        <p:style>
          <a:lnRef idx="2">
            <a:schemeClr val="accent3">
              <a:shade val="15000"/>
            </a:schemeClr>
          </a:lnRef>
          <a:fillRef idx="1">
            <a:schemeClr val="accent3"/>
          </a:fillRef>
          <a:effectRef idx="0">
            <a:schemeClr val="accent3"/>
          </a:effectRef>
          <a:fontRef idx="minor">
            <a:schemeClr val="lt1"/>
          </a:fontRef>
        </p:style>
        <p:txBody>
          <a:bodyPr rtlCol="0" anchor="t"/>
          <a:lstStyle/>
          <a:p>
            <a:r>
              <a:rPr kumimoji="1" lang="en-US" sz="1200" dirty="0">
                <a:solidFill>
                  <a:srgbClr val="FF0000"/>
                </a:solidFill>
              </a:rPr>
              <a:t>- Addition and installation KV-NC1EP to PLC KV-N40AR </a:t>
            </a:r>
            <a:r>
              <a:rPr kumimoji="1" lang="en-US" sz="1200" u="sng" dirty="0">
                <a:solidFill>
                  <a:srgbClr val="FF0000"/>
                </a:solidFill>
              </a:rPr>
              <a:t>49 Unit</a:t>
            </a:r>
          </a:p>
          <a:p>
            <a:r>
              <a:rPr kumimoji="1" lang="en-US" sz="1200" dirty="0">
                <a:solidFill>
                  <a:srgbClr val="FF0000"/>
                </a:solidFill>
              </a:rPr>
              <a:t>- Change current data box to New data box </a:t>
            </a:r>
          </a:p>
        </p:txBody>
      </p:sp>
      <p:sp>
        <p:nvSpPr>
          <p:cNvPr id="43" name="Rectangle 42">
            <a:extLst>
              <a:ext uri="{FF2B5EF4-FFF2-40B4-BE49-F238E27FC236}">
                <a16:creationId xmlns:a16="http://schemas.microsoft.com/office/drawing/2014/main" id="{1ABE6D06-1C3A-9854-640F-B07849C1A690}"/>
              </a:ext>
            </a:extLst>
          </p:cNvPr>
          <p:cNvSpPr/>
          <p:nvPr/>
        </p:nvSpPr>
        <p:spPr>
          <a:xfrm>
            <a:off x="8596799" y="4034820"/>
            <a:ext cx="3225749" cy="679693"/>
          </a:xfrm>
          <a:prstGeom prst="rect">
            <a:avLst/>
          </a:prstGeom>
          <a:ln/>
        </p:spPr>
        <p:style>
          <a:lnRef idx="2">
            <a:schemeClr val="accent3">
              <a:shade val="15000"/>
            </a:schemeClr>
          </a:lnRef>
          <a:fillRef idx="1">
            <a:schemeClr val="accent3"/>
          </a:fillRef>
          <a:effectRef idx="0">
            <a:schemeClr val="accent3"/>
          </a:effectRef>
          <a:fontRef idx="minor">
            <a:schemeClr val="lt1"/>
          </a:fontRef>
        </p:style>
        <p:txBody>
          <a:bodyPr rtlCol="0" anchor="t"/>
          <a:lstStyle/>
          <a:p>
            <a:r>
              <a:rPr kumimoji="1" lang="en-US" sz="1200" dirty="0">
                <a:solidFill>
                  <a:srgbClr val="FF0000"/>
                </a:solidFill>
              </a:rPr>
              <a:t>- Addition Master PLC for Collect data from data box and communication between server</a:t>
            </a:r>
          </a:p>
          <a:p>
            <a:r>
              <a:rPr kumimoji="1" lang="en-US" sz="1200" dirty="0">
                <a:solidFill>
                  <a:srgbClr val="FF0000"/>
                </a:solidFill>
              </a:rPr>
              <a:t>3 Unit</a:t>
            </a:r>
          </a:p>
        </p:txBody>
      </p:sp>
    </p:spTree>
    <p:extLst>
      <p:ext uri="{BB962C8B-B14F-4D97-AF65-F5344CB8AC3E}">
        <p14:creationId xmlns:p14="http://schemas.microsoft.com/office/powerpoint/2010/main" val="305203248"/>
      </p:ext>
    </p:extLst>
  </p:cSld>
  <p:clrMapOvr>
    <a:masterClrMapping/>
  </p:clrMapOvr>
</p:sld>
</file>

<file path=ppt/theme/theme1.xml><?xml version="1.0" encoding="utf-8"?>
<a:theme xmlns:a="http://schemas.openxmlformats.org/drawingml/2006/main" name="レトロスペクト">
  <a:themeElements>
    <a:clrScheme name="ユーザー定義 7">
      <a:dk1>
        <a:srgbClr val="3F3F3F"/>
      </a:dk1>
      <a:lt1>
        <a:sysClr val="window" lastClr="FFFFFF"/>
      </a:lt1>
      <a:dk2>
        <a:srgbClr val="44546A"/>
      </a:dk2>
      <a:lt2>
        <a:srgbClr val="E7E6E6"/>
      </a:lt2>
      <a:accent1>
        <a:srgbClr val="FFFFFF"/>
      </a:accent1>
      <a:accent2>
        <a:srgbClr val="44546A"/>
      </a:accent2>
      <a:accent3>
        <a:srgbClr val="FFD965"/>
      </a:accent3>
      <a:accent4>
        <a:srgbClr val="FFC000"/>
      </a:accent4>
      <a:accent5>
        <a:srgbClr val="9CC3E5"/>
      </a:accent5>
      <a:accent6>
        <a:srgbClr val="A8D08D"/>
      </a:accent6>
      <a:hlink>
        <a:srgbClr val="70AD47"/>
      </a:hlink>
      <a:folHlink>
        <a:srgbClr val="F4B183"/>
      </a:folHlink>
    </a:clrScheme>
    <a:fontScheme name="ユーザー定義 10">
      <a:majorFont>
        <a:latin typeface="Segoe UI"/>
        <a:ea typeface="メイリオ"/>
        <a:cs typeface=""/>
      </a:majorFont>
      <a:minorFont>
        <a:latin typeface="Segoe UI"/>
        <a:ea typeface="メイリオ"/>
        <a:cs typeface=""/>
      </a:minorFont>
    </a:fontScheme>
    <a:fmtScheme name="レトロスペクト">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spDef>
      <a:spPr>
        <a:solidFill>
          <a:schemeClr val="tx2"/>
        </a:solidFill>
        <a:ln w="12700" cap="flat" cmpd="sng" algn="ctr">
          <a:noFill/>
          <a:prstDash val="solid"/>
        </a:ln>
        <a:effectLst/>
      </a:spPr>
      <a:bodyPr rtlCol="0" anchor="ctr"/>
      <a:lstStyle>
        <a:defPPr marL="0" marR="0" indent="0" algn="ctr" defTabSz="914400" eaLnBrk="1" fontAlgn="auto" latinLnBrk="0" hangingPunct="1">
          <a:lnSpc>
            <a:spcPct val="100000"/>
          </a:lnSpc>
          <a:spcBef>
            <a:spcPts val="0"/>
          </a:spcBef>
          <a:spcAft>
            <a:spcPts val="0"/>
          </a:spcAft>
          <a:buClrTx/>
          <a:buSzTx/>
          <a:buFontTx/>
          <a:buNone/>
          <a:tabLst/>
          <a:defRPr kumimoji="1" sz="1200" b="1" i="0" u="none" strike="noStrike" kern="0" cap="none" spc="0" normalizeH="0" baseline="0" noProof="0" dirty="0">
            <a:ln>
              <a:noFill/>
            </a:ln>
            <a:solidFill>
              <a:prstClr val="white"/>
            </a:solidFill>
            <a:effectLst/>
            <a:uLnTx/>
            <a:uFillTx/>
            <a:latin typeface="Segoe UI"/>
            <a:ea typeface="メイリオ"/>
            <a:cs typeface="+mn-cs"/>
          </a:defRPr>
        </a:defPPr>
      </a:lstStyle>
    </a:spDef>
    <a:lnDef>
      <a:spPr>
        <a:ln w="3175" cmpd="sng">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objectDefaults>
  <a:extraClrSchemeLst/>
  <a:extLst>
    <a:ext uri="{05A4C25C-085E-4340-85A3-A5531E510DB2}">
      <thm15:themeFamily xmlns:thm15="http://schemas.microsoft.com/office/thememl/2012/main" name="Retrospect" id="{5F128B03-DCCA-4EEB-AB3B-CF2899314A46}" vid="{9CC26709-368C-4D72-9060-94E5B3FF3CD6}"/>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TM02900769[[fn=レトロスペクト]]</Template>
  <TotalTime>24690</TotalTime>
  <Words>2807</Words>
  <Application>Microsoft Office PowerPoint</Application>
  <PresentationFormat>ワイド画面</PresentationFormat>
  <Paragraphs>591</Paragraphs>
  <Slides>27</Slides>
  <Notes>0</Notes>
  <HiddenSlides>0</HiddenSlides>
  <MMClips>0</MMClips>
  <ScaleCrop>false</ScaleCrop>
  <HeadingPairs>
    <vt:vector size="8" baseType="variant">
      <vt:variant>
        <vt:lpstr>使用されているフォント</vt:lpstr>
      </vt:variant>
      <vt:variant>
        <vt:i4>6</vt:i4>
      </vt:variant>
      <vt:variant>
        <vt:lpstr>テーマ</vt:lpstr>
      </vt:variant>
      <vt:variant>
        <vt:i4>1</vt:i4>
      </vt:variant>
      <vt:variant>
        <vt:lpstr>埋め込まれた OLE サーバー</vt:lpstr>
      </vt:variant>
      <vt:variant>
        <vt:i4>1</vt:i4>
      </vt:variant>
      <vt:variant>
        <vt:lpstr>スライド タイトル</vt:lpstr>
      </vt:variant>
      <vt:variant>
        <vt:i4>27</vt:i4>
      </vt:variant>
    </vt:vector>
  </HeadingPairs>
  <TitlesOfParts>
    <vt:vector size="35" baseType="lpstr">
      <vt:lpstr>Meiryo UI</vt:lpstr>
      <vt:lpstr>メイリオ</vt:lpstr>
      <vt:lpstr>游ゴシック</vt:lpstr>
      <vt:lpstr>Arial</vt:lpstr>
      <vt:lpstr>Calibri</vt:lpstr>
      <vt:lpstr>Segoe UI</vt:lpstr>
      <vt:lpstr>レトロスペクト</vt:lpstr>
      <vt:lpstr>Microsoft Excel ワークシート</vt:lpstr>
      <vt:lpstr>IoT Production Management System Proposal for JTEKT MACHINE SYSTEMS (THAILAND) CO., LTD.</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creator>nozaki ryo</dc:creator>
  <cp:lastModifiedBy>Ryo Nozaki</cp:lastModifiedBy>
  <cp:revision>376</cp:revision>
  <cp:lastPrinted>2023-07-15T03:08:04Z</cp:lastPrinted>
  <dcterms:created xsi:type="dcterms:W3CDTF">2018-07-06T03:47:07Z</dcterms:created>
  <dcterms:modified xsi:type="dcterms:W3CDTF">2023-12-26T09:24:25Z</dcterms:modified>
</cp:coreProperties>
</file>