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6" r:id="rId4"/>
    <p:sldId id="260" r:id="rId5"/>
    <p:sldId id="258" r:id="rId6"/>
    <p:sldId id="259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2C841A-6017-4133-8175-0BFA2AFBDDCE}" v="3593" dt="2024-01-04T03:52:26.542"/>
    <p1510:client id="{37A49DD8-373A-4FBC-93C2-DB94AB50F28F}" v="1246" dt="2023-12-27T17:44:16.221"/>
    <p1510:client id="{BA5EF349-D795-46B4-8253-5C45A5156871}" v="176" dt="2024-01-10T09:36:09.172"/>
    <p1510:client id="{C8E560CE-A01A-40E8-B9B6-1DE3D52FC9F0}" v="560" dt="2023-12-28T09:40:32.481"/>
    <p1510:client id="{EEA44474-2F0B-4997-B8E1-0C10CB029AB1}" v="700" dt="2024-01-12T06:52:10.2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nawan wongsa-ard" userId="d7c894caa36edd35" providerId="Windows Live" clId="Web-{052C841A-6017-4133-8175-0BFA2AFBDDCE}"/>
    <pc:docChg chg="addSld delSld modSld">
      <pc:chgData name="tanawan wongsa-ard" userId="d7c894caa36edd35" providerId="Windows Live" clId="Web-{052C841A-6017-4133-8175-0BFA2AFBDDCE}" dt="2024-01-04T03:52:25.839" v="3471"/>
      <pc:docMkLst>
        <pc:docMk/>
      </pc:docMkLst>
      <pc:sldChg chg="addSp delSp modSp new">
        <pc:chgData name="tanawan wongsa-ard" userId="d7c894caa36edd35" providerId="Windows Live" clId="Web-{052C841A-6017-4133-8175-0BFA2AFBDDCE}" dt="2024-01-04T03:12:13.891" v="1939"/>
        <pc:sldMkLst>
          <pc:docMk/>
          <pc:sldMk cId="1418085323" sldId="264"/>
        </pc:sldMkLst>
        <pc:spChg chg="mod">
          <ac:chgData name="tanawan wongsa-ard" userId="d7c894caa36edd35" providerId="Windows Live" clId="Web-{052C841A-6017-4133-8175-0BFA2AFBDDCE}" dt="2024-01-04T02:49:40.397" v="1289" actId="20577"/>
          <ac:spMkLst>
            <pc:docMk/>
            <pc:sldMk cId="1418085323" sldId="264"/>
            <ac:spMk id="2" creationId="{73EC466D-E495-8687-4DF0-59051E4CBC1A}"/>
          </ac:spMkLst>
        </pc:spChg>
        <pc:spChg chg="del">
          <ac:chgData name="tanawan wongsa-ard" userId="d7c894caa36edd35" providerId="Windows Live" clId="Web-{052C841A-6017-4133-8175-0BFA2AFBDDCE}" dt="2024-01-04T01:56:47.126" v="34"/>
          <ac:spMkLst>
            <pc:docMk/>
            <pc:sldMk cId="1418085323" sldId="264"/>
            <ac:spMk id="3" creationId="{6EC774BA-CB03-411E-DC99-92649B28E549}"/>
          </ac:spMkLst>
        </pc:spChg>
        <pc:spChg chg="add del mod">
          <ac:chgData name="tanawan wongsa-ard" userId="d7c894caa36edd35" providerId="Windows Live" clId="Web-{052C841A-6017-4133-8175-0BFA2AFBDDCE}" dt="2024-01-04T02:08:43.649" v="60"/>
          <ac:spMkLst>
            <pc:docMk/>
            <pc:sldMk cId="1418085323" sldId="264"/>
            <ac:spMk id="4" creationId="{CCC4E49B-8B19-6600-01DF-10C85332C226}"/>
          </ac:spMkLst>
        </pc:spChg>
        <pc:graphicFrameChg chg="add mod modGraphic">
          <ac:chgData name="tanawan wongsa-ard" userId="d7c894caa36edd35" providerId="Windows Live" clId="Web-{052C841A-6017-4133-8175-0BFA2AFBDDCE}" dt="2024-01-04T03:12:13.891" v="1939"/>
          <ac:graphicFrameMkLst>
            <pc:docMk/>
            <pc:sldMk cId="1418085323" sldId="264"/>
            <ac:graphicFrameMk id="5" creationId="{A1E59938-CE5A-9F35-2110-53AF5DA06C3D}"/>
          </ac:graphicFrameMkLst>
        </pc:graphicFrameChg>
      </pc:sldChg>
      <pc:sldChg chg="new del">
        <pc:chgData name="tanawan wongsa-ard" userId="d7c894caa36edd35" providerId="Windows Live" clId="Web-{052C841A-6017-4133-8175-0BFA2AFBDDCE}" dt="2024-01-04T03:36:10.812" v="2739"/>
        <pc:sldMkLst>
          <pc:docMk/>
          <pc:sldMk cId="2016198582" sldId="265"/>
        </pc:sldMkLst>
      </pc:sldChg>
      <pc:sldChg chg="new del">
        <pc:chgData name="tanawan wongsa-ard" userId="d7c894caa36edd35" providerId="Windows Live" clId="Web-{052C841A-6017-4133-8175-0BFA2AFBDDCE}" dt="2024-01-04T03:36:09" v="2738"/>
        <pc:sldMkLst>
          <pc:docMk/>
          <pc:sldMk cId="2344202333" sldId="266"/>
        </pc:sldMkLst>
      </pc:sldChg>
      <pc:sldChg chg="addSp delSp modSp add replId">
        <pc:chgData name="tanawan wongsa-ard" userId="d7c894caa36edd35" providerId="Windows Live" clId="Web-{052C841A-6017-4133-8175-0BFA2AFBDDCE}" dt="2024-01-04T03:13:17.864" v="1975" actId="20577"/>
        <pc:sldMkLst>
          <pc:docMk/>
          <pc:sldMk cId="78929998" sldId="267"/>
        </pc:sldMkLst>
        <pc:spChg chg="mod">
          <ac:chgData name="tanawan wongsa-ard" userId="d7c894caa36edd35" providerId="Windows Live" clId="Web-{052C841A-6017-4133-8175-0BFA2AFBDDCE}" dt="2024-01-04T03:13:17.864" v="1975" actId="20577"/>
          <ac:spMkLst>
            <pc:docMk/>
            <pc:sldMk cId="78929998" sldId="267"/>
            <ac:spMk id="2" creationId="{3E475C93-B49D-63B9-CEBB-2ECF6940B10B}"/>
          </ac:spMkLst>
        </pc:spChg>
        <pc:spChg chg="add del mod">
          <ac:chgData name="tanawan wongsa-ard" userId="d7c894caa36edd35" providerId="Windows Live" clId="Web-{052C841A-6017-4133-8175-0BFA2AFBDDCE}" dt="2024-01-04T03:12:39.596" v="1944"/>
          <ac:spMkLst>
            <pc:docMk/>
            <pc:sldMk cId="78929998" sldId="267"/>
            <ac:spMk id="3" creationId="{685DD79A-7716-D656-4D03-0A9CA60BF7AE}"/>
          </ac:spMkLst>
        </pc:spChg>
        <pc:graphicFrameChg chg="mod modGraphic">
          <ac:chgData name="tanawan wongsa-ard" userId="d7c894caa36edd35" providerId="Windows Live" clId="Web-{052C841A-6017-4133-8175-0BFA2AFBDDCE}" dt="2024-01-04T03:12:30.767" v="1941"/>
          <ac:graphicFrameMkLst>
            <pc:docMk/>
            <pc:sldMk cId="78929998" sldId="267"/>
            <ac:graphicFrameMk id="5" creationId="{4C65D5F1-EB92-9AC1-806D-70C10DE79916}"/>
          </ac:graphicFrameMkLst>
        </pc:graphicFrameChg>
      </pc:sldChg>
      <pc:sldChg chg="modSp add replId">
        <pc:chgData name="tanawan wongsa-ard" userId="d7c894caa36edd35" providerId="Windows Live" clId="Web-{052C841A-6017-4133-8175-0BFA2AFBDDCE}" dt="2024-01-04T03:14:14.431" v="2057"/>
        <pc:sldMkLst>
          <pc:docMk/>
          <pc:sldMk cId="3197716615" sldId="268"/>
        </pc:sldMkLst>
        <pc:spChg chg="mod">
          <ac:chgData name="tanawan wongsa-ard" userId="d7c894caa36edd35" providerId="Windows Live" clId="Web-{052C841A-6017-4133-8175-0BFA2AFBDDCE}" dt="2024-01-04T03:13:07.973" v="1962" actId="20577"/>
          <ac:spMkLst>
            <pc:docMk/>
            <pc:sldMk cId="3197716615" sldId="268"/>
            <ac:spMk id="2" creationId="{F8BE2FF7-0BF3-5744-AD4E-F48CA682D865}"/>
          </ac:spMkLst>
        </pc:spChg>
        <pc:graphicFrameChg chg="mod modGraphic">
          <ac:chgData name="tanawan wongsa-ard" userId="d7c894caa36edd35" providerId="Windows Live" clId="Web-{052C841A-6017-4133-8175-0BFA2AFBDDCE}" dt="2024-01-04T03:14:14.431" v="2057"/>
          <ac:graphicFrameMkLst>
            <pc:docMk/>
            <pc:sldMk cId="3197716615" sldId="268"/>
            <ac:graphicFrameMk id="5" creationId="{3D2BA138-07C7-B8BD-4C83-5690CA765922}"/>
          </ac:graphicFrameMkLst>
        </pc:graphicFrameChg>
      </pc:sldChg>
      <pc:sldChg chg="modSp add replId">
        <pc:chgData name="tanawan wongsa-ard" userId="d7c894caa36edd35" providerId="Windows Live" clId="Web-{052C841A-6017-4133-8175-0BFA2AFBDDCE}" dt="2024-01-04T03:38:42.292" v="2869"/>
        <pc:sldMkLst>
          <pc:docMk/>
          <pc:sldMk cId="1001541029" sldId="269"/>
        </pc:sldMkLst>
        <pc:spChg chg="mod">
          <ac:chgData name="tanawan wongsa-ard" userId="d7c894caa36edd35" providerId="Windows Live" clId="Web-{052C841A-6017-4133-8175-0BFA2AFBDDCE}" dt="2024-01-04T03:21:55.950" v="2074" actId="20577"/>
          <ac:spMkLst>
            <pc:docMk/>
            <pc:sldMk cId="1001541029" sldId="269"/>
            <ac:spMk id="2" creationId="{23C856E2-E078-0650-5607-03A97CCE7654}"/>
          </ac:spMkLst>
        </pc:spChg>
        <pc:graphicFrameChg chg="mod modGraphic">
          <ac:chgData name="tanawan wongsa-ard" userId="d7c894caa36edd35" providerId="Windows Live" clId="Web-{052C841A-6017-4133-8175-0BFA2AFBDDCE}" dt="2024-01-04T03:38:42.292" v="2869"/>
          <ac:graphicFrameMkLst>
            <pc:docMk/>
            <pc:sldMk cId="1001541029" sldId="269"/>
            <ac:graphicFrameMk id="5" creationId="{CE87B623-FB8A-7F0E-2256-8FE3A76116A0}"/>
          </ac:graphicFrameMkLst>
        </pc:graphicFrameChg>
      </pc:sldChg>
      <pc:sldChg chg="addSp delSp modSp add replId">
        <pc:chgData name="tanawan wongsa-ard" userId="d7c894caa36edd35" providerId="Windows Live" clId="Web-{052C841A-6017-4133-8175-0BFA2AFBDDCE}" dt="2024-01-04T03:48:41.181" v="3323" actId="20577"/>
        <pc:sldMkLst>
          <pc:docMk/>
          <pc:sldMk cId="992752506" sldId="270"/>
        </pc:sldMkLst>
        <pc:spChg chg="mod">
          <ac:chgData name="tanawan wongsa-ard" userId="d7c894caa36edd35" providerId="Windows Live" clId="Web-{052C841A-6017-4133-8175-0BFA2AFBDDCE}" dt="2024-01-04T03:48:41.181" v="3323" actId="20577"/>
          <ac:spMkLst>
            <pc:docMk/>
            <pc:sldMk cId="992752506" sldId="270"/>
            <ac:spMk id="2" creationId="{92E71FD9-13C9-B79E-79DB-3C987B3FE938}"/>
          </ac:spMkLst>
        </pc:spChg>
        <pc:spChg chg="add del mod">
          <ac:chgData name="tanawan wongsa-ard" userId="d7c894caa36edd35" providerId="Windows Live" clId="Web-{052C841A-6017-4133-8175-0BFA2AFBDDCE}" dt="2024-01-04T03:48:10.241" v="3320"/>
          <ac:spMkLst>
            <pc:docMk/>
            <pc:sldMk cId="992752506" sldId="270"/>
            <ac:spMk id="3" creationId="{647BE14F-4C67-65DD-0377-361788DBBBAD}"/>
          </ac:spMkLst>
        </pc:spChg>
        <pc:graphicFrameChg chg="mod modGraphic">
          <ac:chgData name="tanawan wongsa-ard" userId="d7c894caa36edd35" providerId="Windows Live" clId="Web-{052C841A-6017-4133-8175-0BFA2AFBDDCE}" dt="2024-01-04T03:47:46.755" v="3317"/>
          <ac:graphicFrameMkLst>
            <pc:docMk/>
            <pc:sldMk cId="992752506" sldId="270"/>
            <ac:graphicFrameMk id="5" creationId="{37F57342-415E-4DBA-B0B6-6DC662422F69}"/>
          </ac:graphicFrameMkLst>
        </pc:graphicFrameChg>
      </pc:sldChg>
      <pc:sldChg chg="modSp add replId">
        <pc:chgData name="tanawan wongsa-ard" userId="d7c894caa36edd35" providerId="Windows Live" clId="Web-{052C841A-6017-4133-8175-0BFA2AFBDDCE}" dt="2024-01-04T03:52:25.839" v="3471"/>
        <pc:sldMkLst>
          <pc:docMk/>
          <pc:sldMk cId="2699537232" sldId="271"/>
        </pc:sldMkLst>
        <pc:spChg chg="mod">
          <ac:chgData name="tanawan wongsa-ard" userId="d7c894caa36edd35" providerId="Windows Live" clId="Web-{052C841A-6017-4133-8175-0BFA2AFBDDCE}" dt="2024-01-04T03:49:00.995" v="3343" actId="20577"/>
          <ac:spMkLst>
            <pc:docMk/>
            <pc:sldMk cId="2699537232" sldId="271"/>
            <ac:spMk id="2" creationId="{8B84E27E-7D4F-9D9A-EF6F-79C9CC83EE77}"/>
          </ac:spMkLst>
        </pc:spChg>
        <pc:graphicFrameChg chg="mod modGraphic">
          <ac:chgData name="tanawan wongsa-ard" userId="d7c894caa36edd35" providerId="Windows Live" clId="Web-{052C841A-6017-4133-8175-0BFA2AFBDDCE}" dt="2024-01-04T03:52:25.839" v="3471"/>
          <ac:graphicFrameMkLst>
            <pc:docMk/>
            <pc:sldMk cId="2699537232" sldId="271"/>
            <ac:graphicFrameMk id="5" creationId="{2196BD18-7C31-FDBA-6D9B-5107CAD4254E}"/>
          </ac:graphicFrameMkLst>
        </pc:graphicFrameChg>
      </pc:sldChg>
    </pc:docChg>
  </pc:docChgLst>
  <pc:docChgLst>
    <pc:chgData name="tanawan wongsa-ard" userId="d7c894caa36edd35" providerId="Windows Live" clId="Web-{C8E560CE-A01A-40E8-B9B6-1DE3D52FC9F0}"/>
    <pc:docChg chg="addSld delSld modSld sldOrd">
      <pc:chgData name="tanawan wongsa-ard" userId="d7c894caa36edd35" providerId="Windows Live" clId="Web-{C8E560CE-A01A-40E8-B9B6-1DE3D52FC9F0}" dt="2023-12-28T09:40:32.481" v="363"/>
      <pc:docMkLst>
        <pc:docMk/>
      </pc:docMkLst>
      <pc:sldChg chg="addSp delSp modSp">
        <pc:chgData name="tanawan wongsa-ard" userId="d7c894caa36edd35" providerId="Windows Live" clId="Web-{C8E560CE-A01A-40E8-B9B6-1DE3D52FC9F0}" dt="2023-12-28T08:13:26.355" v="348" actId="1076"/>
        <pc:sldMkLst>
          <pc:docMk/>
          <pc:sldMk cId="109857222" sldId="256"/>
        </pc:sldMkLst>
        <pc:spChg chg="mod">
          <ac:chgData name="tanawan wongsa-ard" userId="d7c894caa36edd35" providerId="Windows Live" clId="Web-{C8E560CE-A01A-40E8-B9B6-1DE3D52FC9F0}" dt="2023-12-28T03:33:19.764" v="296" actId="20577"/>
          <ac:spMkLst>
            <pc:docMk/>
            <pc:sldMk cId="109857222" sldId="256"/>
            <ac:spMk id="20" creationId="{742B48D2-BAB0-1828-5FFF-CB0685B9730A}"/>
          </ac:spMkLst>
        </pc:spChg>
        <pc:picChg chg="add del mod">
          <ac:chgData name="tanawan wongsa-ard" userId="d7c894caa36edd35" providerId="Windows Live" clId="Web-{C8E560CE-A01A-40E8-B9B6-1DE3D52FC9F0}" dt="2023-12-28T08:12:23.680" v="340"/>
          <ac:picMkLst>
            <pc:docMk/>
            <pc:sldMk cId="109857222" sldId="256"/>
            <ac:picMk id="3" creationId="{81E6E17B-979A-F1A1-6492-B9D4F28A1F7E}"/>
          </ac:picMkLst>
        </pc:picChg>
        <pc:picChg chg="add mod">
          <ac:chgData name="tanawan wongsa-ard" userId="d7c894caa36edd35" providerId="Windows Live" clId="Web-{C8E560CE-A01A-40E8-B9B6-1DE3D52FC9F0}" dt="2023-12-28T08:13:26.355" v="348" actId="1076"/>
          <ac:picMkLst>
            <pc:docMk/>
            <pc:sldMk cId="109857222" sldId="256"/>
            <ac:picMk id="5" creationId="{FF7DA98C-6D9C-F3EF-638E-091DA44C9449}"/>
          </ac:picMkLst>
        </pc:picChg>
      </pc:sldChg>
      <pc:sldChg chg="addSp modSp del">
        <pc:chgData name="tanawan wongsa-ard" userId="d7c894caa36edd35" providerId="Windows Live" clId="Web-{C8E560CE-A01A-40E8-B9B6-1DE3D52FC9F0}" dt="2023-12-28T03:32:42.262" v="291"/>
        <pc:sldMkLst>
          <pc:docMk/>
          <pc:sldMk cId="2177142870" sldId="257"/>
        </pc:sldMkLst>
        <pc:spChg chg="mod">
          <ac:chgData name="tanawan wongsa-ard" userId="d7c894caa36edd35" providerId="Windows Live" clId="Web-{C8E560CE-A01A-40E8-B9B6-1DE3D52FC9F0}" dt="2023-12-28T03:16:05.045" v="87"/>
          <ac:spMkLst>
            <pc:docMk/>
            <pc:sldMk cId="2177142870" sldId="257"/>
            <ac:spMk id="4" creationId="{0B93CE98-6483-EC14-76AF-DBBDE8E82F3B}"/>
          </ac:spMkLst>
        </pc:spChg>
        <pc:spChg chg="add mod">
          <ac:chgData name="tanawan wongsa-ard" userId="d7c894caa36edd35" providerId="Windows Live" clId="Web-{C8E560CE-A01A-40E8-B9B6-1DE3D52FC9F0}" dt="2023-12-28T03:15:20.138" v="77" actId="20577"/>
          <ac:spMkLst>
            <pc:docMk/>
            <pc:sldMk cId="2177142870" sldId="257"/>
            <ac:spMk id="8" creationId="{B4F55950-06F5-6EF6-711B-A9C404C2864E}"/>
          </ac:spMkLst>
        </pc:spChg>
        <pc:spChg chg="add mod">
          <ac:chgData name="tanawan wongsa-ard" userId="d7c894caa36edd35" providerId="Windows Live" clId="Web-{C8E560CE-A01A-40E8-B9B6-1DE3D52FC9F0}" dt="2023-12-28T03:16:26.280" v="91" actId="1076"/>
          <ac:spMkLst>
            <pc:docMk/>
            <pc:sldMk cId="2177142870" sldId="257"/>
            <ac:spMk id="10" creationId="{3CAB28B9-83FC-C9ED-D5F2-0FD13871B819}"/>
          </ac:spMkLst>
        </pc:spChg>
        <pc:spChg chg="add mod">
          <ac:chgData name="tanawan wongsa-ard" userId="d7c894caa36edd35" providerId="Windows Live" clId="Web-{C8E560CE-A01A-40E8-B9B6-1DE3D52FC9F0}" dt="2023-12-28T03:16:26.296" v="93" actId="1076"/>
          <ac:spMkLst>
            <pc:docMk/>
            <pc:sldMk cId="2177142870" sldId="257"/>
            <ac:spMk id="14" creationId="{96BF4872-F795-E196-3F0B-8C42C2057C23}"/>
          </ac:spMkLst>
        </pc:spChg>
        <pc:picChg chg="mod">
          <ac:chgData name="tanawan wongsa-ard" userId="d7c894caa36edd35" providerId="Windows Live" clId="Web-{C8E560CE-A01A-40E8-B9B6-1DE3D52FC9F0}" dt="2023-12-28T03:17:00.344" v="101" actId="1076"/>
          <ac:picMkLst>
            <pc:docMk/>
            <pc:sldMk cId="2177142870" sldId="257"/>
            <ac:picMk id="3" creationId="{B9C30644-37CD-9321-2090-EE173D1AD4CE}"/>
          </ac:picMkLst>
        </pc:picChg>
        <pc:picChg chg="mod">
          <ac:chgData name="tanawan wongsa-ard" userId="d7c894caa36edd35" providerId="Windows Live" clId="Web-{C8E560CE-A01A-40E8-B9B6-1DE3D52FC9F0}" dt="2023-12-28T03:15:52.170" v="81" actId="1076"/>
          <ac:picMkLst>
            <pc:docMk/>
            <pc:sldMk cId="2177142870" sldId="257"/>
            <ac:picMk id="7" creationId="{C118DC0A-E98F-DC92-347A-B2DED7920DB0}"/>
          </ac:picMkLst>
        </pc:picChg>
        <pc:cxnChg chg="add mod">
          <ac:chgData name="tanawan wongsa-ard" userId="d7c894caa36edd35" providerId="Windows Live" clId="Web-{C8E560CE-A01A-40E8-B9B6-1DE3D52FC9F0}" dt="2023-12-28T03:16:26.280" v="92" actId="1076"/>
          <ac:cxnSpMkLst>
            <pc:docMk/>
            <pc:sldMk cId="2177142870" sldId="257"/>
            <ac:cxnSpMk id="12" creationId="{324862D6-5DB8-D3D1-C7E2-442BE48080B2}"/>
          </ac:cxnSpMkLst>
        </pc:cxnChg>
      </pc:sldChg>
      <pc:sldChg chg="addSp modSp">
        <pc:chgData name="tanawan wongsa-ard" userId="d7c894caa36edd35" providerId="Windows Live" clId="Web-{C8E560CE-A01A-40E8-B9B6-1DE3D52FC9F0}" dt="2023-12-28T08:14:04.872" v="353" actId="1076"/>
        <pc:sldMkLst>
          <pc:docMk/>
          <pc:sldMk cId="3902968339" sldId="258"/>
        </pc:sldMkLst>
        <pc:spChg chg="mod">
          <ac:chgData name="tanawan wongsa-ard" userId="d7c894caa36edd35" providerId="Windows Live" clId="Web-{C8E560CE-A01A-40E8-B9B6-1DE3D52FC9F0}" dt="2023-12-28T03:33:34.936" v="298" actId="20577"/>
          <ac:spMkLst>
            <pc:docMk/>
            <pc:sldMk cId="3902968339" sldId="258"/>
            <ac:spMk id="20" creationId="{90D37837-DAC8-097C-C2C0-4B74CBEC7C4C}"/>
          </ac:spMkLst>
        </pc:spChg>
        <pc:picChg chg="add mod">
          <ac:chgData name="tanawan wongsa-ard" userId="d7c894caa36edd35" providerId="Windows Live" clId="Web-{C8E560CE-A01A-40E8-B9B6-1DE3D52FC9F0}" dt="2023-12-28T08:14:04.872" v="353" actId="1076"/>
          <ac:picMkLst>
            <pc:docMk/>
            <pc:sldMk cId="3902968339" sldId="258"/>
            <ac:picMk id="5" creationId="{01F71745-7236-9C1B-8704-F2B13BBA4135}"/>
          </ac:picMkLst>
        </pc:picChg>
      </pc:sldChg>
      <pc:sldChg chg="addSp modSp">
        <pc:chgData name="tanawan wongsa-ard" userId="d7c894caa36edd35" providerId="Windows Live" clId="Web-{C8E560CE-A01A-40E8-B9B6-1DE3D52FC9F0}" dt="2023-12-28T08:14:50.077" v="359" actId="1076"/>
        <pc:sldMkLst>
          <pc:docMk/>
          <pc:sldMk cId="3419126459" sldId="259"/>
        </pc:sldMkLst>
        <pc:spChg chg="mod">
          <ac:chgData name="tanawan wongsa-ard" userId="d7c894caa36edd35" providerId="Windows Live" clId="Web-{C8E560CE-A01A-40E8-B9B6-1DE3D52FC9F0}" dt="2023-12-28T03:33:41.405" v="299" actId="20577"/>
          <ac:spMkLst>
            <pc:docMk/>
            <pc:sldMk cId="3419126459" sldId="259"/>
            <ac:spMk id="20" creationId="{47D15E45-3982-9B9F-8354-2BE50D1E9D5C}"/>
          </ac:spMkLst>
        </pc:spChg>
        <pc:picChg chg="add mod">
          <ac:chgData name="tanawan wongsa-ard" userId="d7c894caa36edd35" providerId="Windows Live" clId="Web-{C8E560CE-A01A-40E8-B9B6-1DE3D52FC9F0}" dt="2023-12-28T08:14:50.077" v="359" actId="1076"/>
          <ac:picMkLst>
            <pc:docMk/>
            <pc:sldMk cId="3419126459" sldId="259"/>
            <ac:picMk id="2" creationId="{06282B10-8571-1A36-6269-AE2259D02E93}"/>
          </ac:picMkLst>
        </pc:picChg>
      </pc:sldChg>
      <pc:sldChg chg="addSp modSp">
        <pc:chgData name="tanawan wongsa-ard" userId="d7c894caa36edd35" providerId="Windows Live" clId="Web-{C8E560CE-A01A-40E8-B9B6-1DE3D52FC9F0}" dt="2023-12-28T08:13:12.104" v="346" actId="1076"/>
        <pc:sldMkLst>
          <pc:docMk/>
          <pc:sldMk cId="789345715" sldId="260"/>
        </pc:sldMkLst>
        <pc:spChg chg="mod">
          <ac:chgData name="tanawan wongsa-ard" userId="d7c894caa36edd35" providerId="Windows Live" clId="Web-{C8E560CE-A01A-40E8-B9B6-1DE3D52FC9F0}" dt="2023-12-28T03:33:27.811" v="297" actId="20577"/>
          <ac:spMkLst>
            <pc:docMk/>
            <pc:sldMk cId="789345715" sldId="260"/>
            <ac:spMk id="20" creationId="{ACB515D8-0538-588F-4ABB-BB878BED8117}"/>
          </ac:spMkLst>
        </pc:spChg>
        <pc:picChg chg="add mod">
          <ac:chgData name="tanawan wongsa-ard" userId="d7c894caa36edd35" providerId="Windows Live" clId="Web-{C8E560CE-A01A-40E8-B9B6-1DE3D52FC9F0}" dt="2023-12-28T08:13:12.104" v="346" actId="1076"/>
          <ac:picMkLst>
            <pc:docMk/>
            <pc:sldMk cId="789345715" sldId="260"/>
            <ac:picMk id="2" creationId="{5325893E-98B7-A2E5-60EE-53FC7F4CE999}"/>
          </ac:picMkLst>
        </pc:picChg>
      </pc:sldChg>
      <pc:sldChg chg="addSp delSp modSp new ord">
        <pc:chgData name="tanawan wongsa-ard" userId="d7c894caa36edd35" providerId="Windows Live" clId="Web-{C8E560CE-A01A-40E8-B9B6-1DE3D52FC9F0}" dt="2023-12-28T09:40:25.699" v="362"/>
        <pc:sldMkLst>
          <pc:docMk/>
          <pc:sldMk cId="3180005866" sldId="261"/>
        </pc:sldMkLst>
        <pc:spChg chg="mod">
          <ac:chgData name="tanawan wongsa-ard" userId="d7c894caa36edd35" providerId="Windows Live" clId="Web-{C8E560CE-A01A-40E8-B9B6-1DE3D52FC9F0}" dt="2023-12-28T02:29:21.906" v="16" actId="20577"/>
          <ac:spMkLst>
            <pc:docMk/>
            <pc:sldMk cId="3180005866" sldId="261"/>
            <ac:spMk id="2" creationId="{39553A91-28A6-B80E-4B9E-8B66A0A14F55}"/>
          </ac:spMkLst>
        </pc:spChg>
        <pc:spChg chg="del">
          <ac:chgData name="tanawan wongsa-ard" userId="d7c894caa36edd35" providerId="Windows Live" clId="Web-{C8E560CE-A01A-40E8-B9B6-1DE3D52FC9F0}" dt="2023-12-28T02:28:34.108" v="2"/>
          <ac:spMkLst>
            <pc:docMk/>
            <pc:sldMk cId="3180005866" sldId="261"/>
            <ac:spMk id="3" creationId="{19E02B62-2A62-EB38-30A0-B70714DFB9EE}"/>
          </ac:spMkLst>
        </pc:spChg>
        <pc:spChg chg="add del mod">
          <ac:chgData name="tanawan wongsa-ard" userId="d7c894caa36edd35" providerId="Windows Live" clId="Web-{C8E560CE-A01A-40E8-B9B6-1DE3D52FC9F0}" dt="2023-12-28T09:40:24.496" v="361"/>
          <ac:spMkLst>
            <pc:docMk/>
            <pc:sldMk cId="3180005866" sldId="261"/>
            <ac:spMk id="5" creationId="{4B9FF824-85E5-E35C-0BB8-EFD97C0BE1D3}"/>
          </ac:spMkLst>
        </pc:spChg>
        <pc:picChg chg="add del mod ord modCrop">
          <ac:chgData name="tanawan wongsa-ard" userId="d7c894caa36edd35" providerId="Windows Live" clId="Web-{C8E560CE-A01A-40E8-B9B6-1DE3D52FC9F0}" dt="2023-12-28T09:40:21.621" v="360"/>
          <ac:picMkLst>
            <pc:docMk/>
            <pc:sldMk cId="3180005866" sldId="261"/>
            <ac:picMk id="4" creationId="{1EB44450-8658-A92C-E8DB-FE8F4D976DAB}"/>
          </ac:picMkLst>
        </pc:picChg>
        <pc:picChg chg="add mod">
          <ac:chgData name="tanawan wongsa-ard" userId="d7c894caa36edd35" providerId="Windows Live" clId="Web-{C8E560CE-A01A-40E8-B9B6-1DE3D52FC9F0}" dt="2023-12-28T09:40:25.699" v="362"/>
          <ac:picMkLst>
            <pc:docMk/>
            <pc:sldMk cId="3180005866" sldId="261"/>
            <ac:picMk id="6" creationId="{580B789E-5D4C-7564-1696-CCA18D626D3B}"/>
          </ac:picMkLst>
        </pc:picChg>
      </pc:sldChg>
      <pc:sldChg chg="addSp delSp modSp new">
        <pc:chgData name="tanawan wongsa-ard" userId="d7c894caa36edd35" providerId="Windows Live" clId="Web-{C8E560CE-A01A-40E8-B9B6-1DE3D52FC9F0}" dt="2023-12-28T08:09:23.580" v="327"/>
        <pc:sldMkLst>
          <pc:docMk/>
          <pc:sldMk cId="1598559316" sldId="262"/>
        </pc:sldMkLst>
        <pc:spChg chg="mod">
          <ac:chgData name="tanawan wongsa-ard" userId="d7c894caa36edd35" providerId="Windows Live" clId="Web-{C8E560CE-A01A-40E8-B9B6-1DE3D52FC9F0}" dt="2023-12-28T02:33:48.021" v="53" actId="20577"/>
          <ac:spMkLst>
            <pc:docMk/>
            <pc:sldMk cId="1598559316" sldId="262"/>
            <ac:spMk id="2" creationId="{A9A7CF73-072A-F819-4689-A24187239E54}"/>
          </ac:spMkLst>
        </pc:spChg>
        <pc:spChg chg="del">
          <ac:chgData name="tanawan wongsa-ard" userId="d7c894caa36edd35" providerId="Windows Live" clId="Web-{C8E560CE-A01A-40E8-B9B6-1DE3D52FC9F0}" dt="2023-12-28T02:33:11.270" v="35"/>
          <ac:spMkLst>
            <pc:docMk/>
            <pc:sldMk cId="1598559316" sldId="262"/>
            <ac:spMk id="3" creationId="{095DBAC2-4DD2-C280-D4DA-C7FB9EF11286}"/>
          </ac:spMkLst>
        </pc:spChg>
        <pc:spChg chg="add del mod">
          <ac:chgData name="tanawan wongsa-ard" userId="d7c894caa36edd35" providerId="Windows Live" clId="Web-{C8E560CE-A01A-40E8-B9B6-1DE3D52FC9F0}" dt="2023-12-28T08:08:40.281" v="319"/>
          <ac:spMkLst>
            <pc:docMk/>
            <pc:sldMk cId="1598559316" sldId="262"/>
            <ac:spMk id="7" creationId="{2AF91578-A1CB-9DDC-A410-DD17F24004EA}"/>
          </ac:spMkLst>
        </pc:spChg>
        <pc:picChg chg="add del mod ord">
          <ac:chgData name="tanawan wongsa-ard" userId="d7c894caa36edd35" providerId="Windows Live" clId="Web-{C8E560CE-A01A-40E8-B9B6-1DE3D52FC9F0}" dt="2023-12-28T08:08:35.578" v="318"/>
          <ac:picMkLst>
            <pc:docMk/>
            <pc:sldMk cId="1598559316" sldId="262"/>
            <ac:picMk id="4" creationId="{8F9CDD08-D6FC-AD5E-331B-DFE279FE4405}"/>
          </ac:picMkLst>
        </pc:picChg>
        <pc:picChg chg="add mod ord">
          <ac:chgData name="tanawan wongsa-ard" userId="d7c894caa36edd35" providerId="Windows Live" clId="Web-{C8E560CE-A01A-40E8-B9B6-1DE3D52FC9F0}" dt="2023-12-28T08:09:03.126" v="324"/>
          <ac:picMkLst>
            <pc:docMk/>
            <pc:sldMk cId="1598559316" sldId="262"/>
            <ac:picMk id="5" creationId="{3666BE0B-A79A-4FA4-9FA4-36497935A2DB}"/>
          </ac:picMkLst>
        </pc:picChg>
        <pc:cxnChg chg="add del mod">
          <ac:chgData name="tanawan wongsa-ard" userId="d7c894caa36edd35" providerId="Windows Live" clId="Web-{C8E560CE-A01A-40E8-B9B6-1DE3D52FC9F0}" dt="2023-12-28T08:09:23.580" v="327"/>
          <ac:cxnSpMkLst>
            <pc:docMk/>
            <pc:sldMk cId="1598559316" sldId="262"/>
            <ac:cxnSpMk id="3" creationId="{E23DDF48-B5D8-C084-73BB-55CA8A037EA9}"/>
          </ac:cxnSpMkLst>
        </pc:cxnChg>
      </pc:sldChg>
      <pc:sldChg chg="addSp delSp modSp add replId">
        <pc:chgData name="tanawan wongsa-ard" userId="d7c894caa36edd35" providerId="Windows Live" clId="Web-{C8E560CE-A01A-40E8-B9B6-1DE3D52FC9F0}" dt="2023-12-28T03:39:11.477" v="313" actId="1076"/>
        <pc:sldMkLst>
          <pc:docMk/>
          <pc:sldMk cId="1675369345" sldId="263"/>
        </pc:sldMkLst>
        <pc:spChg chg="add mod">
          <ac:chgData name="tanawan wongsa-ard" userId="d7c894caa36edd35" providerId="Windows Live" clId="Web-{C8E560CE-A01A-40E8-B9B6-1DE3D52FC9F0}" dt="2023-12-28T03:28:36.271" v="197" actId="1076"/>
          <ac:spMkLst>
            <pc:docMk/>
            <pc:sldMk cId="1675369345" sldId="263"/>
            <ac:spMk id="2" creationId="{2C419100-9EB3-08EC-8E90-53DE08D8EDDA}"/>
          </ac:spMkLst>
        </pc:spChg>
        <pc:spChg chg="add mod">
          <ac:chgData name="tanawan wongsa-ard" userId="d7c894caa36edd35" providerId="Windows Live" clId="Web-{C8E560CE-A01A-40E8-B9B6-1DE3D52FC9F0}" dt="2023-12-28T03:27:52.160" v="174" actId="1076"/>
          <ac:spMkLst>
            <pc:docMk/>
            <pc:sldMk cId="1675369345" sldId="263"/>
            <ac:spMk id="5" creationId="{4608CDAF-1233-CD80-136A-E67818F31BCA}"/>
          </ac:spMkLst>
        </pc:spChg>
        <pc:spChg chg="mod">
          <ac:chgData name="tanawan wongsa-ard" userId="d7c894caa36edd35" providerId="Windows Live" clId="Web-{C8E560CE-A01A-40E8-B9B6-1DE3D52FC9F0}" dt="2023-12-28T03:26:47.221" v="142"/>
          <ac:spMkLst>
            <pc:docMk/>
            <pc:sldMk cId="1675369345" sldId="263"/>
            <ac:spMk id="6" creationId="{C39BC1CB-969C-9335-9597-07E6E3574216}"/>
          </ac:spMkLst>
        </pc:spChg>
        <pc:spChg chg="mod">
          <ac:chgData name="tanawan wongsa-ard" userId="d7c894caa36edd35" providerId="Windows Live" clId="Web-{C8E560CE-A01A-40E8-B9B6-1DE3D52FC9F0}" dt="2023-12-28T03:18:41.331" v="135" actId="1076"/>
          <ac:spMkLst>
            <pc:docMk/>
            <pc:sldMk cId="1675369345" sldId="263"/>
            <ac:spMk id="7" creationId="{799236A6-41CC-3032-9451-F1423A15D690}"/>
          </ac:spMkLst>
        </pc:spChg>
        <pc:spChg chg="mod">
          <ac:chgData name="tanawan wongsa-ard" userId="d7c894caa36edd35" providerId="Windows Live" clId="Web-{C8E560CE-A01A-40E8-B9B6-1DE3D52FC9F0}" dt="2023-12-28T03:18:44.706" v="136" actId="1076"/>
          <ac:spMkLst>
            <pc:docMk/>
            <pc:sldMk cId="1675369345" sldId="263"/>
            <ac:spMk id="8" creationId="{562D3192-0F55-3386-3636-52B5BFD1156C}"/>
          </ac:spMkLst>
        </pc:spChg>
        <pc:spChg chg="mod">
          <ac:chgData name="tanawan wongsa-ard" userId="d7c894caa36edd35" providerId="Windows Live" clId="Web-{C8E560CE-A01A-40E8-B9B6-1DE3D52FC9F0}" dt="2023-12-28T03:28:43.474" v="200" actId="1076"/>
          <ac:spMkLst>
            <pc:docMk/>
            <pc:sldMk cId="1675369345" sldId="263"/>
            <ac:spMk id="9" creationId="{0E0598DA-F820-813F-21EE-28DAABA2ADAA}"/>
          </ac:spMkLst>
        </pc:spChg>
        <pc:spChg chg="mod">
          <ac:chgData name="tanawan wongsa-ard" userId="d7c894caa36edd35" providerId="Windows Live" clId="Web-{C8E560CE-A01A-40E8-B9B6-1DE3D52FC9F0}" dt="2023-12-28T03:39:11.477" v="313" actId="1076"/>
          <ac:spMkLst>
            <pc:docMk/>
            <pc:sldMk cId="1675369345" sldId="263"/>
            <ac:spMk id="10" creationId="{E7BE3354-6FCD-F832-3089-B4D69671154E}"/>
          </ac:spMkLst>
        </pc:spChg>
        <pc:spChg chg="mod">
          <ac:chgData name="tanawan wongsa-ard" userId="d7c894caa36edd35" providerId="Windows Live" clId="Web-{C8E560CE-A01A-40E8-B9B6-1DE3D52FC9F0}" dt="2023-12-28T03:29:23.882" v="213" actId="20577"/>
          <ac:spMkLst>
            <pc:docMk/>
            <pc:sldMk cId="1675369345" sldId="263"/>
            <ac:spMk id="13" creationId="{7204966B-2681-B637-3B58-05396273EAFF}"/>
          </ac:spMkLst>
        </pc:spChg>
        <pc:spChg chg="add mod">
          <ac:chgData name="tanawan wongsa-ard" userId="d7c894caa36edd35" providerId="Windows Live" clId="Web-{C8E560CE-A01A-40E8-B9B6-1DE3D52FC9F0}" dt="2023-12-28T03:30:27.118" v="242" actId="1076"/>
          <ac:spMkLst>
            <pc:docMk/>
            <pc:sldMk cId="1675369345" sldId="263"/>
            <ac:spMk id="15" creationId="{9DB87B5A-B090-B398-DB9C-19E6F50DDF16}"/>
          </ac:spMkLst>
        </pc:spChg>
        <pc:spChg chg="add mod">
          <ac:chgData name="tanawan wongsa-ard" userId="d7c894caa36edd35" providerId="Windows Live" clId="Web-{C8E560CE-A01A-40E8-B9B6-1DE3D52FC9F0}" dt="2023-12-28T03:31:22.557" v="261" actId="20577"/>
          <ac:spMkLst>
            <pc:docMk/>
            <pc:sldMk cId="1675369345" sldId="263"/>
            <ac:spMk id="17" creationId="{F6B89447-4ED2-E2F9-6B45-1A7C04BF6431}"/>
          </ac:spMkLst>
        </pc:spChg>
        <pc:spChg chg="del">
          <ac:chgData name="tanawan wongsa-ard" userId="d7c894caa36edd35" providerId="Windows Live" clId="Web-{C8E560CE-A01A-40E8-B9B6-1DE3D52FC9F0}" dt="2023-12-28T03:28:56.350" v="204"/>
          <ac:spMkLst>
            <pc:docMk/>
            <pc:sldMk cId="1675369345" sldId="263"/>
            <ac:spMk id="18" creationId="{CAA5AFDE-5A96-7D67-8DAB-F2D07507179B}"/>
          </ac:spMkLst>
        </pc:spChg>
        <pc:spChg chg="mod">
          <ac:chgData name="tanawan wongsa-ard" userId="d7c894caa36edd35" providerId="Windows Live" clId="Web-{C8E560CE-A01A-40E8-B9B6-1DE3D52FC9F0}" dt="2023-12-28T03:16:54.672" v="100" actId="20577"/>
          <ac:spMkLst>
            <pc:docMk/>
            <pc:sldMk cId="1675369345" sldId="263"/>
            <ac:spMk id="20" creationId="{9A6117FE-64CA-C11F-B103-A795461C69DA}"/>
          </ac:spMkLst>
        </pc:spChg>
        <pc:spChg chg="add mod">
          <ac:chgData name="tanawan wongsa-ard" userId="d7c894caa36edd35" providerId="Windows Live" clId="Web-{C8E560CE-A01A-40E8-B9B6-1DE3D52FC9F0}" dt="2023-12-28T03:32:54.825" v="292" actId="20577"/>
          <ac:spMkLst>
            <pc:docMk/>
            <pc:sldMk cId="1675369345" sldId="263"/>
            <ac:spMk id="22" creationId="{FAFF7172-3067-D74E-B6A8-250CE535A0DD}"/>
          </ac:spMkLst>
        </pc:spChg>
        <pc:spChg chg="add mod">
          <ac:chgData name="tanawan wongsa-ard" userId="d7c894caa36edd35" providerId="Windows Live" clId="Web-{C8E560CE-A01A-40E8-B9B6-1DE3D52FC9F0}" dt="2023-12-28T03:33:06.935" v="295" actId="1076"/>
          <ac:spMkLst>
            <pc:docMk/>
            <pc:sldMk cId="1675369345" sldId="263"/>
            <ac:spMk id="25" creationId="{6060EBC4-0C49-0FF1-9A2A-D91C2EB58B1C}"/>
          </ac:spMkLst>
        </pc:spChg>
        <pc:picChg chg="add mod">
          <ac:chgData name="tanawan wongsa-ard" userId="d7c894caa36edd35" providerId="Windows Live" clId="Web-{C8E560CE-A01A-40E8-B9B6-1DE3D52FC9F0}" dt="2023-12-28T03:32:21.715" v="282" actId="1076"/>
          <ac:picMkLst>
            <pc:docMk/>
            <pc:sldMk cId="1675369345" sldId="263"/>
            <ac:picMk id="27" creationId="{97F23CFB-0FEA-F22F-E740-8B3A64310794}"/>
          </ac:picMkLst>
        </pc:picChg>
        <pc:picChg chg="add mod">
          <ac:chgData name="tanawan wongsa-ard" userId="d7c894caa36edd35" providerId="Windows Live" clId="Web-{C8E560CE-A01A-40E8-B9B6-1DE3D52FC9F0}" dt="2023-12-28T03:32:26.215" v="284" actId="1076"/>
          <ac:picMkLst>
            <pc:docMk/>
            <pc:sldMk cId="1675369345" sldId="263"/>
            <ac:picMk id="29" creationId="{92DF9C8E-F3AE-D055-90F2-84ED126EA192}"/>
          </ac:picMkLst>
        </pc:picChg>
        <pc:picChg chg="add mod">
          <ac:chgData name="tanawan wongsa-ard" userId="d7c894caa36edd35" providerId="Windows Live" clId="Web-{C8E560CE-A01A-40E8-B9B6-1DE3D52FC9F0}" dt="2023-12-28T03:32:30.653" v="286" actId="1076"/>
          <ac:picMkLst>
            <pc:docMk/>
            <pc:sldMk cId="1675369345" sldId="263"/>
            <ac:picMk id="31" creationId="{3913990B-8C6F-5068-3F6C-63C937AF512A}"/>
          </ac:picMkLst>
        </pc:picChg>
        <pc:picChg chg="add mod">
          <ac:chgData name="tanawan wongsa-ard" userId="d7c894caa36edd35" providerId="Windows Live" clId="Web-{C8E560CE-A01A-40E8-B9B6-1DE3D52FC9F0}" dt="2023-12-28T03:32:34.465" v="288" actId="1076"/>
          <ac:picMkLst>
            <pc:docMk/>
            <pc:sldMk cId="1675369345" sldId="263"/>
            <ac:picMk id="33" creationId="{777EA754-F0E6-6FD8-BAE4-1EDBF7E55F5B}"/>
          </ac:picMkLst>
        </pc:picChg>
        <pc:picChg chg="add mod">
          <ac:chgData name="tanawan wongsa-ard" userId="d7c894caa36edd35" providerId="Windows Live" clId="Web-{C8E560CE-A01A-40E8-B9B6-1DE3D52FC9F0}" dt="2023-12-28T03:32:38.356" v="290" actId="1076"/>
          <ac:picMkLst>
            <pc:docMk/>
            <pc:sldMk cId="1675369345" sldId="263"/>
            <ac:picMk id="35" creationId="{29F0464E-9958-5341-85E0-22E4FE337F95}"/>
          </ac:picMkLst>
        </pc:picChg>
        <pc:cxnChg chg="del">
          <ac:chgData name="tanawan wongsa-ard" userId="d7c894caa36edd35" providerId="Windows Live" clId="Web-{C8E560CE-A01A-40E8-B9B6-1DE3D52FC9F0}" dt="2023-12-28T03:17:17.141" v="109"/>
          <ac:cxnSpMkLst>
            <pc:docMk/>
            <pc:sldMk cId="1675369345" sldId="263"/>
            <ac:cxnSpMk id="3" creationId="{8D833057-BCF4-3506-576C-5C82EAA4105E}"/>
          </ac:cxnSpMkLst>
        </pc:cxnChg>
        <pc:cxnChg chg="add mod">
          <ac:chgData name="tanawan wongsa-ard" userId="d7c894caa36edd35" providerId="Windows Live" clId="Web-{C8E560CE-A01A-40E8-B9B6-1DE3D52FC9F0}" dt="2023-12-28T03:30:27.102" v="241" actId="1076"/>
          <ac:cxnSpMkLst>
            <pc:docMk/>
            <pc:sldMk cId="1675369345" sldId="263"/>
            <ac:cxnSpMk id="11" creationId="{701308F1-90E9-C146-4C5B-2E924158F3D5}"/>
          </ac:cxnSpMkLst>
        </pc:cxnChg>
        <pc:cxnChg chg="del">
          <ac:chgData name="tanawan wongsa-ard" userId="d7c894caa36edd35" providerId="Windows Live" clId="Web-{C8E560CE-A01A-40E8-B9B6-1DE3D52FC9F0}" dt="2023-12-28T03:28:54.459" v="203"/>
          <ac:cxnSpMkLst>
            <pc:docMk/>
            <pc:sldMk cId="1675369345" sldId="263"/>
            <ac:cxnSpMk id="14" creationId="{2F6704D0-6AA1-4F1F-D1D0-0D7937A94420}"/>
          </ac:cxnSpMkLst>
        </pc:cxnChg>
        <pc:cxnChg chg="add mod">
          <ac:chgData name="tanawan wongsa-ard" userId="d7c894caa36edd35" providerId="Windows Live" clId="Web-{C8E560CE-A01A-40E8-B9B6-1DE3D52FC9F0}" dt="2023-12-28T03:30:37.009" v="245" actId="1076"/>
          <ac:cxnSpMkLst>
            <pc:docMk/>
            <pc:sldMk cId="1675369345" sldId="263"/>
            <ac:cxnSpMk id="16" creationId="{2C1C2626-7AA3-BC06-3C05-7913243AEF23}"/>
          </ac:cxnSpMkLst>
        </pc:cxnChg>
        <pc:cxnChg chg="del">
          <ac:chgData name="tanawan wongsa-ard" userId="d7c894caa36edd35" providerId="Windows Live" clId="Web-{C8E560CE-A01A-40E8-B9B6-1DE3D52FC9F0}" dt="2023-12-28T03:17:14.782" v="107"/>
          <ac:cxnSpMkLst>
            <pc:docMk/>
            <pc:sldMk cId="1675369345" sldId="263"/>
            <ac:cxnSpMk id="19" creationId="{CF5BF168-E045-8BFE-5100-213EECAD2FB1}"/>
          </ac:cxnSpMkLst>
        </pc:cxnChg>
        <pc:cxnChg chg="add mod">
          <ac:chgData name="tanawan wongsa-ard" userId="d7c894caa36edd35" providerId="Windows Live" clId="Web-{C8E560CE-A01A-40E8-B9B6-1DE3D52FC9F0}" dt="2023-12-28T03:30:49.119" v="251" actId="1076"/>
          <ac:cxnSpMkLst>
            <pc:docMk/>
            <pc:sldMk cId="1675369345" sldId="263"/>
            <ac:cxnSpMk id="21" creationId="{5E7C21F6-E96D-8065-928B-4FCD0BD94C11}"/>
          </ac:cxnSpMkLst>
        </pc:cxnChg>
        <pc:cxnChg chg="del">
          <ac:chgData name="tanawan wongsa-ard" userId="d7c894caa36edd35" providerId="Windows Live" clId="Web-{C8E560CE-A01A-40E8-B9B6-1DE3D52FC9F0}" dt="2023-12-28T03:17:15.985" v="108"/>
          <ac:cxnSpMkLst>
            <pc:docMk/>
            <pc:sldMk cId="1675369345" sldId="263"/>
            <ac:cxnSpMk id="23" creationId="{79603823-A46A-1C0C-CA6D-D56A15C11157}"/>
          </ac:cxnSpMkLst>
        </pc:cxnChg>
        <pc:cxnChg chg="add mod">
          <ac:chgData name="tanawan wongsa-ard" userId="d7c894caa36edd35" providerId="Windows Live" clId="Web-{C8E560CE-A01A-40E8-B9B6-1DE3D52FC9F0}" dt="2023-12-28T03:33:06.919" v="294" actId="1076"/>
          <ac:cxnSpMkLst>
            <pc:docMk/>
            <pc:sldMk cId="1675369345" sldId="263"/>
            <ac:cxnSpMk id="24" creationId="{FF9F2DB6-6701-0D32-83E8-E7F9E058103F}"/>
          </ac:cxnSpMkLst>
        </pc:cxnChg>
      </pc:sldChg>
      <pc:sldChg chg="new del mod setBg">
        <pc:chgData name="tanawan wongsa-ard" userId="d7c894caa36edd35" providerId="Windows Live" clId="Web-{C8E560CE-A01A-40E8-B9B6-1DE3D52FC9F0}" dt="2023-12-28T09:40:32.481" v="363"/>
        <pc:sldMkLst>
          <pc:docMk/>
          <pc:sldMk cId="4024030128" sldId="264"/>
        </pc:sldMkLst>
      </pc:sldChg>
    </pc:docChg>
  </pc:docChgLst>
  <pc:docChgLst>
    <pc:chgData name="tanawan wongsa-ard" userId="d7c894caa36edd35" providerId="Windows Live" clId="Web-{EEA44474-2F0B-4997-B8E1-0C10CB029AB1}"/>
    <pc:docChg chg="addSld modSld">
      <pc:chgData name="tanawan wongsa-ard" userId="d7c894caa36edd35" providerId="Windows Live" clId="Web-{EEA44474-2F0B-4997-B8E1-0C10CB029AB1}" dt="2024-01-12T06:52:10.277" v="388"/>
      <pc:docMkLst>
        <pc:docMk/>
      </pc:docMkLst>
      <pc:sldChg chg="addSp delSp modSp new mod setBg">
        <pc:chgData name="tanawan wongsa-ard" userId="d7c894caa36edd35" providerId="Windows Live" clId="Web-{EEA44474-2F0B-4997-B8E1-0C10CB029AB1}" dt="2024-01-12T06:52:10.277" v="388"/>
        <pc:sldMkLst>
          <pc:docMk/>
          <pc:sldMk cId="1476211421" sldId="274"/>
        </pc:sldMkLst>
        <pc:spChg chg="del">
          <ac:chgData name="tanawan wongsa-ard" userId="d7c894caa36edd35" providerId="Windows Live" clId="Web-{EEA44474-2F0B-4997-B8E1-0C10CB029AB1}" dt="2024-01-12T06:36:45.666" v="3"/>
          <ac:spMkLst>
            <pc:docMk/>
            <pc:sldMk cId="1476211421" sldId="274"/>
            <ac:spMk id="2" creationId="{2F5BC5EC-FCE8-6108-5A45-63C951C8088C}"/>
          </ac:spMkLst>
        </pc:spChg>
        <pc:spChg chg="del">
          <ac:chgData name="tanawan wongsa-ard" userId="d7c894caa36edd35" providerId="Windows Live" clId="Web-{EEA44474-2F0B-4997-B8E1-0C10CB029AB1}" dt="2024-01-12T06:36:40.650" v="1"/>
          <ac:spMkLst>
            <pc:docMk/>
            <pc:sldMk cId="1476211421" sldId="274"/>
            <ac:spMk id="3" creationId="{1B6CAD2A-1138-C058-35B2-522B67FA427D}"/>
          </ac:spMkLst>
        </pc:spChg>
        <pc:spChg chg="add mod">
          <ac:chgData name="tanawan wongsa-ard" userId="d7c894caa36edd35" providerId="Windows Live" clId="Web-{EEA44474-2F0B-4997-B8E1-0C10CB029AB1}" dt="2024-01-12T06:51:44.495" v="386" actId="20577"/>
          <ac:spMkLst>
            <pc:docMk/>
            <pc:sldMk cId="1476211421" sldId="274"/>
            <ac:spMk id="26" creationId="{81B65770-4E6F-A27C-2704-9375B1E31B97}"/>
          </ac:spMkLst>
        </pc:spChg>
        <pc:picChg chg="add mod ord">
          <ac:chgData name="tanawan wongsa-ard" userId="d7c894caa36edd35" providerId="Windows Live" clId="Web-{EEA44474-2F0B-4997-B8E1-0C10CB029AB1}" dt="2024-01-12T06:37:12.073" v="5" actId="1076"/>
          <ac:picMkLst>
            <pc:docMk/>
            <pc:sldMk cId="1476211421" sldId="274"/>
            <ac:picMk id="4" creationId="{437DCF7A-338E-B8C3-FFF5-00BC706EA02E}"/>
          </ac:picMkLst>
        </pc:picChg>
        <pc:inkChg chg="add del">
          <ac:chgData name="tanawan wongsa-ard" userId="d7c894caa36edd35" providerId="Windows Live" clId="Web-{EEA44474-2F0B-4997-B8E1-0C10CB029AB1}" dt="2024-01-12T06:49:17.538" v="369"/>
          <ac:inkMkLst>
            <pc:docMk/>
            <pc:sldMk cId="1476211421" sldId="274"/>
            <ac:inkMk id="2" creationId="{4578F225-BF85-2485-CC83-8E06DC0ABFE6}"/>
          </ac:inkMkLst>
        </pc:inkChg>
        <pc:inkChg chg="add del">
          <ac:chgData name="tanawan wongsa-ard" userId="d7c894caa36edd35" providerId="Windows Live" clId="Web-{EEA44474-2F0B-4997-B8E1-0C10CB029AB1}" dt="2024-01-12T06:49:17.538" v="368"/>
          <ac:inkMkLst>
            <pc:docMk/>
            <pc:sldMk cId="1476211421" sldId="274"/>
            <ac:inkMk id="3" creationId="{EB99217E-F2E4-2C00-F149-6C9CB23A9DA9}"/>
          </ac:inkMkLst>
        </pc:inkChg>
        <pc:inkChg chg="add del">
          <ac:chgData name="tanawan wongsa-ard" userId="d7c894caa36edd35" providerId="Windows Live" clId="Web-{EEA44474-2F0B-4997-B8E1-0C10CB029AB1}" dt="2024-01-12T06:37:20.683" v="7"/>
          <ac:inkMkLst>
            <pc:docMk/>
            <pc:sldMk cId="1476211421" sldId="274"/>
            <ac:inkMk id="5" creationId="{5E76902B-754A-76A2-C8BA-FC43487B68AF}"/>
          </ac:inkMkLst>
        </pc:inkChg>
        <pc:inkChg chg="add del">
          <ac:chgData name="tanawan wongsa-ard" userId="d7c894caa36edd35" providerId="Windows Live" clId="Web-{EEA44474-2F0B-4997-B8E1-0C10CB029AB1}" dt="2024-01-12T06:49:17.538" v="367"/>
          <ac:inkMkLst>
            <pc:docMk/>
            <pc:sldMk cId="1476211421" sldId="274"/>
            <ac:inkMk id="5" creationId="{EDC2728F-8109-5B3C-78D0-D4C0C4048E58}"/>
          </ac:inkMkLst>
        </pc:inkChg>
        <pc:inkChg chg="add">
          <ac:chgData name="tanawan wongsa-ard" userId="d7c894caa36edd35" providerId="Windows Live" clId="Web-{EEA44474-2F0B-4997-B8E1-0C10CB029AB1}" dt="2024-01-12T06:37:28.370" v="8"/>
          <ac:inkMkLst>
            <pc:docMk/>
            <pc:sldMk cId="1476211421" sldId="274"/>
            <ac:inkMk id="6" creationId="{0AC8542F-B2DF-11C1-57E7-459A45575CFE}"/>
          </ac:inkMkLst>
        </pc:inkChg>
        <pc:inkChg chg="add">
          <ac:chgData name="tanawan wongsa-ard" userId="d7c894caa36edd35" providerId="Windows Live" clId="Web-{EEA44474-2F0B-4997-B8E1-0C10CB029AB1}" dt="2024-01-12T06:37:31.277" v="9"/>
          <ac:inkMkLst>
            <pc:docMk/>
            <pc:sldMk cId="1476211421" sldId="274"/>
            <ac:inkMk id="7" creationId="{95A20DB1-CB3D-E328-3182-977A52A24308}"/>
          </ac:inkMkLst>
        </pc:inkChg>
        <pc:inkChg chg="add del">
          <ac:chgData name="tanawan wongsa-ard" userId="d7c894caa36edd35" providerId="Windows Live" clId="Web-{EEA44474-2F0B-4997-B8E1-0C10CB029AB1}" dt="2024-01-12T06:37:35.636" v="13"/>
          <ac:inkMkLst>
            <pc:docMk/>
            <pc:sldMk cId="1476211421" sldId="274"/>
            <ac:inkMk id="8" creationId="{6496B311-ADFC-D595-1790-6E9E9B292FF9}"/>
          </ac:inkMkLst>
        </pc:inkChg>
        <pc:inkChg chg="add del">
          <ac:chgData name="tanawan wongsa-ard" userId="d7c894caa36edd35" providerId="Windows Live" clId="Web-{EEA44474-2F0B-4997-B8E1-0C10CB029AB1}" dt="2024-01-12T06:49:17.538" v="366"/>
          <ac:inkMkLst>
            <pc:docMk/>
            <pc:sldMk cId="1476211421" sldId="274"/>
            <ac:inkMk id="8" creationId="{C096230F-1178-59B4-877B-A8F6803DD98A}"/>
          </ac:inkMkLst>
        </pc:inkChg>
        <pc:inkChg chg="add">
          <ac:chgData name="tanawan wongsa-ard" userId="d7c894caa36edd35" providerId="Windows Live" clId="Web-{EEA44474-2F0B-4997-B8E1-0C10CB029AB1}" dt="2024-01-12T06:49:25.023" v="370"/>
          <ac:inkMkLst>
            <pc:docMk/>
            <pc:sldMk cId="1476211421" sldId="274"/>
            <ac:inkMk id="9" creationId="{CB17AAD2-5032-5DEC-7888-46BB3DC1FFF7}"/>
          </ac:inkMkLst>
        </pc:inkChg>
        <pc:inkChg chg="add del">
          <ac:chgData name="tanawan wongsa-ard" userId="d7c894caa36edd35" providerId="Windows Live" clId="Web-{EEA44474-2F0B-4997-B8E1-0C10CB029AB1}" dt="2024-01-12T06:37:34.542" v="12"/>
          <ac:inkMkLst>
            <pc:docMk/>
            <pc:sldMk cId="1476211421" sldId="274"/>
            <ac:inkMk id="9" creationId="{CF1C04FB-0F25-EE35-0F4E-D75396066987}"/>
          </ac:inkMkLst>
        </pc:inkChg>
        <pc:inkChg chg="add">
          <ac:chgData name="tanawan wongsa-ard" userId="d7c894caa36edd35" providerId="Windows Live" clId="Web-{EEA44474-2F0B-4997-B8E1-0C10CB029AB1}" dt="2024-01-12T06:37:37.949" v="14"/>
          <ac:inkMkLst>
            <pc:docMk/>
            <pc:sldMk cId="1476211421" sldId="274"/>
            <ac:inkMk id="10" creationId="{72E28897-F6BE-5481-CCE2-11B1D3B97CE1}"/>
          </ac:inkMkLst>
        </pc:inkChg>
        <pc:inkChg chg="add">
          <ac:chgData name="tanawan wongsa-ard" userId="d7c894caa36edd35" providerId="Windows Live" clId="Web-{EEA44474-2F0B-4997-B8E1-0C10CB029AB1}" dt="2024-01-12T06:37:41.293" v="15"/>
          <ac:inkMkLst>
            <pc:docMk/>
            <pc:sldMk cId="1476211421" sldId="274"/>
            <ac:inkMk id="11" creationId="{D09B3499-1DF2-A69A-D39F-77798E022A26}"/>
          </ac:inkMkLst>
        </pc:inkChg>
        <pc:inkChg chg="add">
          <ac:chgData name="tanawan wongsa-ard" userId="d7c894caa36edd35" providerId="Windows Live" clId="Web-{EEA44474-2F0B-4997-B8E1-0C10CB029AB1}" dt="2024-01-12T06:37:56.621" v="16"/>
          <ac:inkMkLst>
            <pc:docMk/>
            <pc:sldMk cId="1476211421" sldId="274"/>
            <ac:inkMk id="12" creationId="{39AD3700-A282-BFDD-0C33-6AF2DBFBC6C3}"/>
          </ac:inkMkLst>
        </pc:inkChg>
        <pc:inkChg chg="add">
          <ac:chgData name="tanawan wongsa-ard" userId="d7c894caa36edd35" providerId="Windows Live" clId="Web-{EEA44474-2F0B-4997-B8E1-0C10CB029AB1}" dt="2024-01-12T06:38:00.309" v="17"/>
          <ac:inkMkLst>
            <pc:docMk/>
            <pc:sldMk cId="1476211421" sldId="274"/>
            <ac:inkMk id="13" creationId="{0437AD91-9974-42A8-2D24-9AF9992A18F7}"/>
          </ac:inkMkLst>
        </pc:inkChg>
        <pc:inkChg chg="add">
          <ac:chgData name="tanawan wongsa-ard" userId="d7c894caa36edd35" providerId="Windows Live" clId="Web-{EEA44474-2F0B-4997-B8E1-0C10CB029AB1}" dt="2024-01-12T06:38:01.887" v="18"/>
          <ac:inkMkLst>
            <pc:docMk/>
            <pc:sldMk cId="1476211421" sldId="274"/>
            <ac:inkMk id="14" creationId="{C201362D-55A5-2D43-645D-ED1B286AC484}"/>
          </ac:inkMkLst>
        </pc:inkChg>
        <pc:inkChg chg="add del">
          <ac:chgData name="tanawan wongsa-ard" userId="d7c894caa36edd35" providerId="Windows Live" clId="Web-{EEA44474-2F0B-4997-B8E1-0C10CB029AB1}" dt="2024-01-12T06:38:04.168" v="20"/>
          <ac:inkMkLst>
            <pc:docMk/>
            <pc:sldMk cId="1476211421" sldId="274"/>
            <ac:inkMk id="15" creationId="{37794C82-1603-C725-0D81-A7A78023AF0B}"/>
          </ac:inkMkLst>
        </pc:inkChg>
        <pc:inkChg chg="add">
          <ac:chgData name="tanawan wongsa-ard" userId="d7c894caa36edd35" providerId="Windows Live" clId="Web-{EEA44474-2F0B-4997-B8E1-0C10CB029AB1}" dt="2024-01-12T06:38:07.669" v="21"/>
          <ac:inkMkLst>
            <pc:docMk/>
            <pc:sldMk cId="1476211421" sldId="274"/>
            <ac:inkMk id="16" creationId="{E8F2539F-F821-9FC3-9A94-10ABAEBF7544}"/>
          </ac:inkMkLst>
        </pc:inkChg>
        <pc:inkChg chg="add">
          <ac:chgData name="tanawan wongsa-ard" userId="d7c894caa36edd35" providerId="Windows Live" clId="Web-{EEA44474-2F0B-4997-B8E1-0C10CB029AB1}" dt="2024-01-12T06:38:08.872" v="22"/>
          <ac:inkMkLst>
            <pc:docMk/>
            <pc:sldMk cId="1476211421" sldId="274"/>
            <ac:inkMk id="17" creationId="{43A3B669-FF86-3814-4003-0A580B9E7802}"/>
          </ac:inkMkLst>
        </pc:inkChg>
        <pc:inkChg chg="add">
          <ac:chgData name="tanawan wongsa-ard" userId="d7c894caa36edd35" providerId="Windows Live" clId="Web-{EEA44474-2F0B-4997-B8E1-0C10CB029AB1}" dt="2024-01-12T06:38:10.169" v="23"/>
          <ac:inkMkLst>
            <pc:docMk/>
            <pc:sldMk cId="1476211421" sldId="274"/>
            <ac:inkMk id="18" creationId="{76AB8D1E-AE4A-3A3A-AFBE-9A1FA96DA58C}"/>
          </ac:inkMkLst>
        </pc:inkChg>
        <pc:inkChg chg="add">
          <ac:chgData name="tanawan wongsa-ard" userId="d7c894caa36edd35" providerId="Windows Live" clId="Web-{EEA44474-2F0B-4997-B8E1-0C10CB029AB1}" dt="2024-01-12T06:38:19.732" v="24"/>
          <ac:inkMkLst>
            <pc:docMk/>
            <pc:sldMk cId="1476211421" sldId="274"/>
            <ac:inkMk id="19" creationId="{A6A48965-773F-ED08-2669-A99E16C9F514}"/>
          </ac:inkMkLst>
        </pc:inkChg>
        <pc:inkChg chg="add">
          <ac:chgData name="tanawan wongsa-ard" userId="d7c894caa36edd35" providerId="Windows Live" clId="Web-{EEA44474-2F0B-4997-B8E1-0C10CB029AB1}" dt="2024-01-12T06:38:23.560" v="25"/>
          <ac:inkMkLst>
            <pc:docMk/>
            <pc:sldMk cId="1476211421" sldId="274"/>
            <ac:inkMk id="20" creationId="{DC56F980-1BB4-8E90-1273-0CCF76874B07}"/>
          </ac:inkMkLst>
        </pc:inkChg>
        <pc:inkChg chg="add del">
          <ac:chgData name="tanawan wongsa-ard" userId="d7c894caa36edd35" providerId="Windows Live" clId="Web-{EEA44474-2F0B-4997-B8E1-0C10CB029AB1}" dt="2024-01-12T06:38:31.951" v="29"/>
          <ac:inkMkLst>
            <pc:docMk/>
            <pc:sldMk cId="1476211421" sldId="274"/>
            <ac:inkMk id="21" creationId="{2A980688-1E20-EDED-48BE-A8CD200D7D3C}"/>
          </ac:inkMkLst>
        </pc:inkChg>
        <pc:inkChg chg="add del">
          <ac:chgData name="tanawan wongsa-ard" userId="d7c894caa36edd35" providerId="Windows Live" clId="Web-{EEA44474-2F0B-4997-B8E1-0C10CB029AB1}" dt="2024-01-12T06:38:30.669" v="28"/>
          <ac:inkMkLst>
            <pc:docMk/>
            <pc:sldMk cId="1476211421" sldId="274"/>
            <ac:inkMk id="22" creationId="{7AB253D8-8668-468F-99A6-11387BCA8742}"/>
          </ac:inkMkLst>
        </pc:inkChg>
        <pc:inkChg chg="add">
          <ac:chgData name="tanawan wongsa-ard" userId="d7c894caa36edd35" providerId="Windows Live" clId="Web-{EEA44474-2F0B-4997-B8E1-0C10CB029AB1}" dt="2024-01-12T06:38:34.013" v="30"/>
          <ac:inkMkLst>
            <pc:docMk/>
            <pc:sldMk cId="1476211421" sldId="274"/>
            <ac:inkMk id="23" creationId="{7216504A-5CEB-420F-A11A-46DFF5A174F2}"/>
          </ac:inkMkLst>
        </pc:inkChg>
        <pc:inkChg chg="add">
          <ac:chgData name="tanawan wongsa-ard" userId="d7c894caa36edd35" providerId="Windows Live" clId="Web-{EEA44474-2F0B-4997-B8E1-0C10CB029AB1}" dt="2024-01-12T06:38:35.076" v="31"/>
          <ac:inkMkLst>
            <pc:docMk/>
            <pc:sldMk cId="1476211421" sldId="274"/>
            <ac:inkMk id="24" creationId="{82DBB024-D365-286F-E176-22976B8CDD93}"/>
          </ac:inkMkLst>
        </pc:inkChg>
        <pc:inkChg chg="add">
          <ac:chgData name="tanawan wongsa-ard" userId="d7c894caa36edd35" providerId="Windows Live" clId="Web-{EEA44474-2F0B-4997-B8E1-0C10CB029AB1}" dt="2024-01-12T06:38:37.576" v="32"/>
          <ac:inkMkLst>
            <pc:docMk/>
            <pc:sldMk cId="1476211421" sldId="274"/>
            <ac:inkMk id="25" creationId="{91F7AECB-F7CA-075E-9E95-4878999E1E74}"/>
          </ac:inkMkLst>
        </pc:inkChg>
        <pc:inkChg chg="add del">
          <ac:chgData name="tanawan wongsa-ard" userId="d7c894caa36edd35" providerId="Windows Live" clId="Web-{EEA44474-2F0B-4997-B8E1-0C10CB029AB1}" dt="2024-01-12T06:44:43.604" v="215"/>
          <ac:inkMkLst>
            <pc:docMk/>
            <pc:sldMk cId="1476211421" sldId="274"/>
            <ac:inkMk id="27" creationId="{F4449B5F-277A-3FE5-1BC8-89C1192FAE94}"/>
          </ac:inkMkLst>
        </pc:inkChg>
        <pc:inkChg chg="add del">
          <ac:chgData name="tanawan wongsa-ard" userId="d7c894caa36edd35" providerId="Windows Live" clId="Web-{EEA44474-2F0B-4997-B8E1-0C10CB029AB1}" dt="2024-01-12T06:44:43.604" v="214"/>
          <ac:inkMkLst>
            <pc:docMk/>
            <pc:sldMk cId="1476211421" sldId="274"/>
            <ac:inkMk id="28" creationId="{3F8D9A5B-7D08-032D-60BF-9BE0D831EBA3}"/>
          </ac:inkMkLst>
        </pc:inkChg>
        <pc:inkChg chg="add del">
          <ac:chgData name="tanawan wongsa-ard" userId="d7c894caa36edd35" providerId="Windows Live" clId="Web-{EEA44474-2F0B-4997-B8E1-0C10CB029AB1}" dt="2024-01-12T06:44:38.932" v="213"/>
          <ac:inkMkLst>
            <pc:docMk/>
            <pc:sldMk cId="1476211421" sldId="274"/>
            <ac:inkMk id="29" creationId="{40E1577C-9EA3-E00F-1F4D-B2D44EB1908D}"/>
          </ac:inkMkLst>
        </pc:inkChg>
        <pc:inkChg chg="add del">
          <ac:chgData name="tanawan wongsa-ard" userId="d7c894caa36edd35" providerId="Windows Live" clId="Web-{EEA44474-2F0B-4997-B8E1-0C10CB029AB1}" dt="2024-01-12T06:44:38.932" v="212"/>
          <ac:inkMkLst>
            <pc:docMk/>
            <pc:sldMk cId="1476211421" sldId="274"/>
            <ac:inkMk id="30" creationId="{166DCC91-01C1-53F6-77D4-AFA5471AB79C}"/>
          </ac:inkMkLst>
        </pc:inkChg>
        <pc:inkChg chg="add del">
          <ac:chgData name="tanawan wongsa-ard" userId="d7c894caa36edd35" providerId="Windows Live" clId="Web-{EEA44474-2F0B-4997-B8E1-0C10CB029AB1}" dt="2024-01-12T06:44:36.354" v="211"/>
          <ac:inkMkLst>
            <pc:docMk/>
            <pc:sldMk cId="1476211421" sldId="274"/>
            <ac:inkMk id="31" creationId="{BBC1F68E-DB21-3DFB-187D-7B0A593C6EDC}"/>
          </ac:inkMkLst>
        </pc:inkChg>
        <pc:inkChg chg="add del">
          <ac:chgData name="tanawan wongsa-ard" userId="d7c894caa36edd35" providerId="Windows Live" clId="Web-{EEA44474-2F0B-4997-B8E1-0C10CB029AB1}" dt="2024-01-12T06:44:33.666" v="210"/>
          <ac:inkMkLst>
            <pc:docMk/>
            <pc:sldMk cId="1476211421" sldId="274"/>
            <ac:inkMk id="32" creationId="{92C414D8-5A31-B914-D393-81B28CBA327F}"/>
          </ac:inkMkLst>
        </pc:inkChg>
        <pc:inkChg chg="add del">
          <ac:chgData name="tanawan wongsa-ard" userId="d7c894caa36edd35" providerId="Windows Live" clId="Web-{EEA44474-2F0B-4997-B8E1-0C10CB029AB1}" dt="2024-01-12T06:44:47.838" v="217"/>
          <ac:inkMkLst>
            <pc:docMk/>
            <pc:sldMk cId="1476211421" sldId="274"/>
            <ac:inkMk id="33" creationId="{583BFD89-6D13-49C1-E1A7-F62A2AE7E963}"/>
          </ac:inkMkLst>
        </pc:inkChg>
      </pc:sldChg>
    </pc:docChg>
  </pc:docChgLst>
  <pc:docChgLst>
    <pc:chgData name="tanawan wongsa-ard" userId="d7c894caa36edd35" providerId="Windows Live" clId="Web-{37A49DD8-373A-4FBC-93C2-DB94AB50F28F}"/>
    <pc:docChg chg="addSld modSld sldOrd">
      <pc:chgData name="tanawan wongsa-ard" userId="d7c894caa36edd35" providerId="Windows Live" clId="Web-{37A49DD8-373A-4FBC-93C2-DB94AB50F28F}" dt="2023-12-27T17:44:16.221" v="738" actId="1076"/>
      <pc:docMkLst>
        <pc:docMk/>
      </pc:docMkLst>
      <pc:sldChg chg="addSp delSp modSp">
        <pc:chgData name="tanawan wongsa-ard" userId="d7c894caa36edd35" providerId="Windows Live" clId="Web-{37A49DD8-373A-4FBC-93C2-DB94AB50F28F}" dt="2023-12-27T17:41:37.590" v="718" actId="1076"/>
        <pc:sldMkLst>
          <pc:docMk/>
          <pc:sldMk cId="109857222" sldId="256"/>
        </pc:sldMkLst>
        <pc:spChg chg="del">
          <ac:chgData name="tanawan wongsa-ard" userId="d7c894caa36edd35" providerId="Windows Live" clId="Web-{37A49DD8-373A-4FBC-93C2-DB94AB50F28F}" dt="2023-12-27T02:57:20.218" v="0"/>
          <ac:spMkLst>
            <pc:docMk/>
            <pc:sldMk cId="109857222" sldId="256"/>
            <ac:spMk id="2" creationId="{00000000-0000-0000-0000-000000000000}"/>
          </ac:spMkLst>
        </pc:spChg>
        <pc:spChg chg="del">
          <ac:chgData name="tanawan wongsa-ard" userId="d7c894caa36edd35" providerId="Windows Live" clId="Web-{37A49DD8-373A-4FBC-93C2-DB94AB50F28F}" dt="2023-12-27T02:57:26.530" v="1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tanawan wongsa-ard" userId="d7c894caa36edd35" providerId="Windows Live" clId="Web-{37A49DD8-373A-4FBC-93C2-DB94AB50F28F}" dt="2023-12-27T03:06:13.813" v="128" actId="14100"/>
          <ac:spMkLst>
            <pc:docMk/>
            <pc:sldMk cId="109857222" sldId="256"/>
            <ac:spMk id="4" creationId="{E7C70157-DF0E-871A-4176-4EF5F70070AB}"/>
          </ac:spMkLst>
        </pc:spChg>
        <pc:spChg chg="add mod topLvl">
          <ac:chgData name="tanawan wongsa-ard" userId="d7c894caa36edd35" providerId="Windows Live" clId="Web-{37A49DD8-373A-4FBC-93C2-DB94AB50F28F}" dt="2023-12-27T03:10:47.337" v="184" actId="1076"/>
          <ac:spMkLst>
            <pc:docMk/>
            <pc:sldMk cId="109857222" sldId="256"/>
            <ac:spMk id="6" creationId="{7409423B-7E4C-3BE6-1F17-835B31E44FC2}"/>
          </ac:spMkLst>
        </pc:spChg>
        <pc:spChg chg="add mod topLvl">
          <ac:chgData name="tanawan wongsa-ard" userId="d7c894caa36edd35" providerId="Windows Live" clId="Web-{37A49DD8-373A-4FBC-93C2-DB94AB50F28F}" dt="2023-12-27T03:08:17.239" v="152"/>
          <ac:spMkLst>
            <pc:docMk/>
            <pc:sldMk cId="109857222" sldId="256"/>
            <ac:spMk id="7" creationId="{048FA62C-7C2F-2F51-EDC0-EAE2F65C927F}"/>
          </ac:spMkLst>
        </pc:spChg>
        <pc:spChg chg="add mod topLvl">
          <ac:chgData name="tanawan wongsa-ard" userId="d7c894caa36edd35" providerId="Windows Live" clId="Web-{37A49DD8-373A-4FBC-93C2-DB94AB50F28F}" dt="2023-12-27T03:08:17.239" v="152"/>
          <ac:spMkLst>
            <pc:docMk/>
            <pc:sldMk cId="109857222" sldId="256"/>
            <ac:spMk id="8" creationId="{4D786E4C-A668-743D-07EA-57CA7766D1A4}"/>
          </ac:spMkLst>
        </pc:spChg>
        <pc:spChg chg="add mod topLvl">
          <ac:chgData name="tanawan wongsa-ard" userId="d7c894caa36edd35" providerId="Windows Live" clId="Web-{37A49DD8-373A-4FBC-93C2-DB94AB50F28F}" dt="2023-12-27T03:35:33.510" v="561" actId="20577"/>
          <ac:spMkLst>
            <pc:docMk/>
            <pc:sldMk cId="109857222" sldId="256"/>
            <ac:spMk id="9" creationId="{C3E0D95D-8134-0B7D-02BD-6190AC050984}"/>
          </ac:spMkLst>
        </pc:spChg>
        <pc:spChg chg="add mod topLvl">
          <ac:chgData name="tanawan wongsa-ard" userId="d7c894caa36edd35" providerId="Windows Live" clId="Web-{37A49DD8-373A-4FBC-93C2-DB94AB50F28F}" dt="2023-12-27T03:08:50.271" v="161" actId="1076"/>
          <ac:spMkLst>
            <pc:docMk/>
            <pc:sldMk cId="109857222" sldId="256"/>
            <ac:spMk id="10" creationId="{65315874-6A92-A7CC-E9B6-719AAC0C65C0}"/>
          </ac:spMkLst>
        </pc:spChg>
        <pc:spChg chg="add mod">
          <ac:chgData name="tanawan wongsa-ard" userId="d7c894caa36edd35" providerId="Windows Live" clId="Web-{37A49DD8-373A-4FBC-93C2-DB94AB50F28F}" dt="2023-12-27T08:51:06.259" v="612" actId="20577"/>
          <ac:spMkLst>
            <pc:docMk/>
            <pc:sldMk cId="109857222" sldId="256"/>
            <ac:spMk id="13" creationId="{363DB59A-BCB8-7D57-0EF8-7EA54843BFF7}"/>
          </ac:spMkLst>
        </pc:spChg>
        <pc:spChg chg="add mod">
          <ac:chgData name="tanawan wongsa-ard" userId="d7c894caa36edd35" providerId="Windows Live" clId="Web-{37A49DD8-373A-4FBC-93C2-DB94AB50F28F}" dt="2023-12-27T08:51:30.072" v="615" actId="20577"/>
          <ac:spMkLst>
            <pc:docMk/>
            <pc:sldMk cId="109857222" sldId="256"/>
            <ac:spMk id="18" creationId="{8F99C617-59BB-8A2A-E454-A996F17CA38E}"/>
          </ac:spMkLst>
        </pc:spChg>
        <pc:spChg chg="add mod">
          <ac:chgData name="tanawan wongsa-ard" userId="d7c894caa36edd35" providerId="Windows Live" clId="Web-{37A49DD8-373A-4FBC-93C2-DB94AB50F28F}" dt="2023-12-27T03:33:57.039" v="537" actId="20577"/>
          <ac:spMkLst>
            <pc:docMk/>
            <pc:sldMk cId="109857222" sldId="256"/>
            <ac:spMk id="20" creationId="{742B48D2-BAB0-1828-5FFF-CB0685B9730A}"/>
          </ac:spMkLst>
        </pc:spChg>
        <pc:spChg chg="add del mod">
          <ac:chgData name="tanawan wongsa-ard" userId="d7c894caa36edd35" providerId="Windows Live" clId="Web-{37A49DD8-373A-4FBC-93C2-DB94AB50F28F}" dt="2023-12-27T03:36:01.793" v="566"/>
          <ac:spMkLst>
            <pc:docMk/>
            <pc:sldMk cId="109857222" sldId="256"/>
            <ac:spMk id="22" creationId="{A86492B9-17B6-FC4D-24B5-96ED93240E46}"/>
          </ac:spMkLst>
        </pc:spChg>
        <pc:spChg chg="add del mod">
          <ac:chgData name="tanawan wongsa-ard" userId="d7c894caa36edd35" providerId="Windows Live" clId="Web-{37A49DD8-373A-4FBC-93C2-DB94AB50F28F}" dt="2023-12-27T03:35:46.823" v="562"/>
          <ac:spMkLst>
            <pc:docMk/>
            <pc:sldMk cId="109857222" sldId="256"/>
            <ac:spMk id="26" creationId="{33DB290D-E380-182C-89AF-E29EF7F0F1A7}"/>
          </ac:spMkLst>
        </pc:spChg>
        <pc:grpChg chg="add del mod">
          <ac:chgData name="tanawan wongsa-ard" userId="d7c894caa36edd35" providerId="Windows Live" clId="Web-{37A49DD8-373A-4FBC-93C2-DB94AB50F28F}" dt="2023-12-27T03:08:17.239" v="152"/>
          <ac:grpSpMkLst>
            <pc:docMk/>
            <pc:sldMk cId="109857222" sldId="256"/>
            <ac:grpSpMk id="11" creationId="{35C1E8F6-214B-FC60-610A-4FEA53CDC967}"/>
          </ac:grpSpMkLst>
        </pc:grpChg>
        <pc:graphicFrameChg chg="add del mod modGraphic">
          <ac:chgData name="tanawan wongsa-ard" userId="d7c894caa36edd35" providerId="Windows Live" clId="Web-{37A49DD8-373A-4FBC-93C2-DB94AB50F28F}" dt="2023-12-27T08:25:40.381" v="580"/>
          <ac:graphicFrameMkLst>
            <pc:docMk/>
            <pc:sldMk cId="109857222" sldId="256"/>
            <ac:graphicFrameMk id="3" creationId="{103CC0FA-1FE0-711A-D589-F9DE4774F36B}"/>
          </ac:graphicFrameMkLst>
        </pc:graphicFrameChg>
        <pc:picChg chg="add mod">
          <ac:chgData name="tanawan wongsa-ard" userId="d7c894caa36edd35" providerId="Windows Live" clId="Web-{37A49DD8-373A-4FBC-93C2-DB94AB50F28F}" dt="2023-12-27T17:41:37.590" v="718" actId="1076"/>
          <ac:picMkLst>
            <pc:docMk/>
            <pc:sldMk cId="109857222" sldId="256"/>
            <ac:picMk id="2" creationId="{72B2DE39-C06B-120A-F13D-C90069BCAEB5}"/>
          </ac:picMkLst>
        </pc:picChg>
        <pc:picChg chg="add del mod">
          <ac:chgData name="tanawan wongsa-ard" userId="d7c894caa36edd35" providerId="Windows Live" clId="Web-{37A49DD8-373A-4FBC-93C2-DB94AB50F28F}" dt="2023-12-27T02:58:53.064" v="28"/>
          <ac:picMkLst>
            <pc:docMk/>
            <pc:sldMk cId="109857222" sldId="256"/>
            <ac:picMk id="5" creationId="{E924E112-7EC7-A9DD-1BA4-14F28E478AEF}"/>
          </ac:picMkLst>
        </pc:picChg>
        <pc:cxnChg chg="add mod">
          <ac:chgData name="tanawan wongsa-ard" userId="d7c894caa36edd35" providerId="Windows Live" clId="Web-{37A49DD8-373A-4FBC-93C2-DB94AB50F28F}" dt="2023-12-27T03:12:48.576" v="210" actId="14100"/>
          <ac:cxnSpMkLst>
            <pc:docMk/>
            <pc:sldMk cId="109857222" sldId="256"/>
            <ac:cxnSpMk id="12" creationId="{38E89308-614C-41CA-EA7F-55F13A06B6E0}"/>
          </ac:cxnSpMkLst>
        </pc:cxnChg>
        <pc:cxnChg chg="add mod">
          <ac:chgData name="tanawan wongsa-ard" userId="d7c894caa36edd35" providerId="Windows Live" clId="Web-{37A49DD8-373A-4FBC-93C2-DB94AB50F28F}" dt="2023-12-27T03:10:59.135" v="185" actId="14100"/>
          <ac:cxnSpMkLst>
            <pc:docMk/>
            <pc:sldMk cId="109857222" sldId="256"/>
            <ac:cxnSpMk id="14" creationId="{40B093D6-18BA-9EF0-4BA9-04F54B8075D0}"/>
          </ac:cxnSpMkLst>
        </pc:cxnChg>
        <pc:cxnChg chg="add del mod">
          <ac:chgData name="tanawan wongsa-ard" userId="d7c894caa36edd35" providerId="Windows Live" clId="Web-{37A49DD8-373A-4FBC-93C2-DB94AB50F28F}" dt="2023-12-27T03:08:57.365" v="163"/>
          <ac:cxnSpMkLst>
            <pc:docMk/>
            <pc:sldMk cId="109857222" sldId="256"/>
            <ac:cxnSpMk id="15" creationId="{337AFE71-9C07-1744-F60A-DF206035C5EB}"/>
          </ac:cxnSpMkLst>
        </pc:cxnChg>
        <pc:cxnChg chg="add del mod">
          <ac:chgData name="tanawan wongsa-ard" userId="d7c894caa36edd35" providerId="Windows Live" clId="Web-{37A49DD8-373A-4FBC-93C2-DB94AB50F28F}" dt="2023-12-27T03:09:04.662" v="165"/>
          <ac:cxnSpMkLst>
            <pc:docMk/>
            <pc:sldMk cId="109857222" sldId="256"/>
            <ac:cxnSpMk id="16" creationId="{366C5EC3-A469-409B-CA27-023AF3E4C528}"/>
          </ac:cxnSpMkLst>
        </pc:cxnChg>
        <pc:cxnChg chg="add del mod">
          <ac:chgData name="tanawan wongsa-ard" userId="d7c894caa36edd35" providerId="Windows Live" clId="Web-{37A49DD8-373A-4FBC-93C2-DB94AB50F28F}" dt="2023-12-27T03:09:25.241" v="168"/>
          <ac:cxnSpMkLst>
            <pc:docMk/>
            <pc:sldMk cId="109857222" sldId="256"/>
            <ac:cxnSpMk id="17" creationId="{C33F84AE-E697-14B8-149D-C50279EEF8CF}"/>
          </ac:cxnSpMkLst>
        </pc:cxnChg>
        <pc:cxnChg chg="add mod">
          <ac:chgData name="tanawan wongsa-ard" userId="d7c894caa36edd35" providerId="Windows Live" clId="Web-{37A49DD8-373A-4FBC-93C2-DB94AB50F28F}" dt="2023-12-27T03:17:09.803" v="301" actId="1076"/>
          <ac:cxnSpMkLst>
            <pc:docMk/>
            <pc:sldMk cId="109857222" sldId="256"/>
            <ac:cxnSpMk id="19" creationId="{62C2A7B5-8361-2E8B-984B-E01EB6FB2A15}"/>
          </ac:cxnSpMkLst>
        </pc:cxnChg>
        <pc:cxnChg chg="add del mod">
          <ac:chgData name="tanawan wongsa-ard" userId="d7c894caa36edd35" providerId="Windows Live" clId="Web-{37A49DD8-373A-4FBC-93C2-DB94AB50F28F}" dt="2023-12-27T03:35:50.777" v="564"/>
          <ac:cxnSpMkLst>
            <pc:docMk/>
            <pc:sldMk cId="109857222" sldId="256"/>
            <ac:cxnSpMk id="21" creationId="{84234398-64C9-19DD-48BE-B595AC8246A8}"/>
          </ac:cxnSpMkLst>
        </pc:cxnChg>
        <pc:cxnChg chg="add mod">
          <ac:chgData name="tanawan wongsa-ard" userId="d7c894caa36edd35" providerId="Windows Live" clId="Web-{37A49DD8-373A-4FBC-93C2-DB94AB50F28F}" dt="2023-12-27T03:17:14.490" v="303" actId="1076"/>
          <ac:cxnSpMkLst>
            <pc:docMk/>
            <pc:sldMk cId="109857222" sldId="256"/>
            <ac:cxnSpMk id="23" creationId="{48A80D15-7FF9-6313-8793-90FBCBC8C4B4}"/>
          </ac:cxnSpMkLst>
        </pc:cxnChg>
        <pc:cxnChg chg="add mod">
          <ac:chgData name="tanawan wongsa-ard" userId="d7c894caa36edd35" providerId="Windows Live" clId="Web-{37A49DD8-373A-4FBC-93C2-DB94AB50F28F}" dt="2023-12-27T03:17:20.272" v="305" actId="1076"/>
          <ac:cxnSpMkLst>
            <pc:docMk/>
            <pc:sldMk cId="109857222" sldId="256"/>
            <ac:cxnSpMk id="24" creationId="{50F43D78-9CB0-DCCE-7FC0-C49E9AF150C6}"/>
          </ac:cxnSpMkLst>
        </pc:cxnChg>
        <pc:cxnChg chg="add del mod">
          <ac:chgData name="tanawan wongsa-ard" userId="d7c894caa36edd35" providerId="Windows Live" clId="Web-{37A49DD8-373A-4FBC-93C2-DB94AB50F28F}" dt="2023-12-27T03:35:49.105" v="563"/>
          <ac:cxnSpMkLst>
            <pc:docMk/>
            <pc:sldMk cId="109857222" sldId="256"/>
            <ac:cxnSpMk id="25" creationId="{01734935-56F2-D20A-10AD-5F3AAF76713C}"/>
          </ac:cxnSpMkLst>
        </pc:cxnChg>
      </pc:sldChg>
      <pc:sldChg chg="addSp delSp modSp new">
        <pc:chgData name="tanawan wongsa-ard" userId="d7c894caa36edd35" providerId="Windows Live" clId="Web-{37A49DD8-373A-4FBC-93C2-DB94AB50F28F}" dt="2023-12-27T17:44:16.221" v="738" actId="1076"/>
        <pc:sldMkLst>
          <pc:docMk/>
          <pc:sldMk cId="2177142870" sldId="257"/>
        </pc:sldMkLst>
        <pc:spChg chg="del">
          <ac:chgData name="tanawan wongsa-ard" userId="d7c894caa36edd35" providerId="Windows Live" clId="Web-{37A49DD8-373A-4FBC-93C2-DB94AB50F28F}" dt="2023-12-27T09:56:21.878" v="651"/>
          <ac:spMkLst>
            <pc:docMk/>
            <pc:sldMk cId="2177142870" sldId="257"/>
            <ac:spMk id="2" creationId="{296807A6-B180-EC52-08EC-3A735D15441E}"/>
          </ac:spMkLst>
        </pc:spChg>
        <pc:spChg chg="del">
          <ac:chgData name="tanawan wongsa-ard" userId="d7c894caa36edd35" providerId="Windows Live" clId="Web-{37A49DD8-373A-4FBC-93C2-DB94AB50F28F}" dt="2023-12-27T09:56:19.706" v="650"/>
          <ac:spMkLst>
            <pc:docMk/>
            <pc:sldMk cId="2177142870" sldId="257"/>
            <ac:spMk id="3" creationId="{3AD9EA50-9362-DB70-1860-2210A9F40D3B}"/>
          </ac:spMkLst>
        </pc:spChg>
        <pc:spChg chg="add mod">
          <ac:chgData name="tanawan wongsa-ard" userId="d7c894caa36edd35" providerId="Windows Live" clId="Web-{37A49DD8-373A-4FBC-93C2-DB94AB50F28F}" dt="2023-12-27T17:43:22.844" v="728" actId="20577"/>
          <ac:spMkLst>
            <pc:docMk/>
            <pc:sldMk cId="2177142870" sldId="257"/>
            <ac:spMk id="4" creationId="{0B93CE98-6483-EC14-76AF-DBBDE8E82F3B}"/>
          </ac:spMkLst>
        </pc:spChg>
        <pc:graphicFrameChg chg="add del mod">
          <ac:chgData name="tanawan wongsa-ard" userId="d7c894caa36edd35" providerId="Windows Live" clId="Web-{37A49DD8-373A-4FBC-93C2-DB94AB50F28F}" dt="2023-12-27T09:59:01.963" v="687"/>
          <ac:graphicFrameMkLst>
            <pc:docMk/>
            <pc:sldMk cId="2177142870" sldId="257"/>
            <ac:graphicFrameMk id="6" creationId="{AF774BA0-F299-C3DB-A661-5E9BF50449C1}"/>
          </ac:graphicFrameMkLst>
        </pc:graphicFrameChg>
        <pc:graphicFrameChg chg="add del mod">
          <ac:chgData name="tanawan wongsa-ard" userId="d7c894caa36edd35" providerId="Windows Live" clId="Web-{37A49DD8-373A-4FBC-93C2-DB94AB50F28F}" dt="2023-12-27T09:59:23.604" v="692"/>
          <ac:graphicFrameMkLst>
            <pc:docMk/>
            <pc:sldMk cId="2177142870" sldId="257"/>
            <ac:graphicFrameMk id="8" creationId="{B3DD72DF-5F71-6BA1-C289-E57A8D605B5B}"/>
          </ac:graphicFrameMkLst>
        </pc:graphicFrameChg>
        <pc:picChg chg="add mod">
          <ac:chgData name="tanawan wongsa-ard" userId="d7c894caa36edd35" providerId="Windows Live" clId="Web-{37A49DD8-373A-4FBC-93C2-DB94AB50F28F}" dt="2023-12-27T17:43:29.782" v="732" actId="1076"/>
          <ac:picMkLst>
            <pc:docMk/>
            <pc:sldMk cId="2177142870" sldId="257"/>
            <ac:picMk id="3" creationId="{B9C30644-37CD-9321-2090-EE173D1AD4CE}"/>
          </ac:picMkLst>
        </pc:picChg>
        <pc:picChg chg="add mod">
          <ac:chgData name="tanawan wongsa-ard" userId="d7c894caa36edd35" providerId="Windows Live" clId="Web-{37A49DD8-373A-4FBC-93C2-DB94AB50F28F}" dt="2023-12-27T17:43:33.782" v="734" actId="1076"/>
          <ac:picMkLst>
            <pc:docMk/>
            <pc:sldMk cId="2177142870" sldId="257"/>
            <ac:picMk id="5" creationId="{C7665260-D89D-45F8-71DE-F57B28720D13}"/>
          </ac:picMkLst>
        </pc:picChg>
        <pc:picChg chg="add mod">
          <ac:chgData name="tanawan wongsa-ard" userId="d7c894caa36edd35" providerId="Windows Live" clId="Web-{37A49DD8-373A-4FBC-93C2-DB94AB50F28F}" dt="2023-12-27T17:43:38.188" v="736" actId="1076"/>
          <ac:picMkLst>
            <pc:docMk/>
            <pc:sldMk cId="2177142870" sldId="257"/>
            <ac:picMk id="6" creationId="{51797F7C-C33F-5ACA-E07A-245F3F565A14}"/>
          </ac:picMkLst>
        </pc:picChg>
        <pc:picChg chg="add mod">
          <ac:chgData name="tanawan wongsa-ard" userId="d7c894caa36edd35" providerId="Windows Live" clId="Web-{37A49DD8-373A-4FBC-93C2-DB94AB50F28F}" dt="2023-12-27T17:44:16.221" v="738" actId="1076"/>
          <ac:picMkLst>
            <pc:docMk/>
            <pc:sldMk cId="2177142870" sldId="257"/>
            <ac:picMk id="7" creationId="{C118DC0A-E98F-DC92-347A-B2DED7920DB0}"/>
          </ac:picMkLst>
        </pc:picChg>
      </pc:sldChg>
      <pc:sldChg chg="addSp delSp modSp add replId">
        <pc:chgData name="tanawan wongsa-ard" userId="d7c894caa36edd35" providerId="Windows Live" clId="Web-{37A49DD8-373A-4FBC-93C2-DB94AB50F28F}" dt="2023-12-27T17:41:55.731" v="722" actId="1076"/>
        <pc:sldMkLst>
          <pc:docMk/>
          <pc:sldMk cId="3902968339" sldId="258"/>
        </pc:sldMkLst>
        <pc:spChg chg="add mod">
          <ac:chgData name="tanawan wongsa-ard" userId="d7c894caa36edd35" providerId="Windows Live" clId="Web-{37A49DD8-373A-4FBC-93C2-DB94AB50F28F}" dt="2023-12-27T03:27:22.651" v="436" actId="20577"/>
          <ac:spMkLst>
            <pc:docMk/>
            <pc:sldMk cId="3902968339" sldId="258"/>
            <ac:spMk id="2" creationId="{E4C7ED18-3B5D-9A2C-93D8-F232D341B2B2}"/>
          </ac:spMkLst>
        </pc:spChg>
        <pc:spChg chg="mod">
          <ac:chgData name="tanawan wongsa-ard" userId="d7c894caa36edd35" providerId="Windows Live" clId="Web-{37A49DD8-373A-4FBC-93C2-DB94AB50F28F}" dt="2023-12-27T03:25:32.944" v="386" actId="20577"/>
          <ac:spMkLst>
            <pc:docMk/>
            <pc:sldMk cId="3902968339" sldId="258"/>
            <ac:spMk id="7" creationId="{ECC9F42D-B14F-4920-899E-E54949E66E03}"/>
          </ac:spMkLst>
        </pc:spChg>
        <pc:spChg chg="mod">
          <ac:chgData name="tanawan wongsa-ard" userId="d7c894caa36edd35" providerId="Windows Live" clId="Web-{37A49DD8-373A-4FBC-93C2-DB94AB50F28F}" dt="2023-12-27T03:25:51.038" v="401" actId="20577"/>
          <ac:spMkLst>
            <pc:docMk/>
            <pc:sldMk cId="3902968339" sldId="258"/>
            <ac:spMk id="8" creationId="{02EB27CE-8666-4E85-25B3-20554545E6BA}"/>
          </ac:spMkLst>
        </pc:spChg>
        <pc:spChg chg="mod">
          <ac:chgData name="tanawan wongsa-ard" userId="d7c894caa36edd35" providerId="Windows Live" clId="Web-{37A49DD8-373A-4FBC-93C2-DB94AB50F28F}" dt="2023-12-27T03:26:45.900" v="424" actId="20577"/>
          <ac:spMkLst>
            <pc:docMk/>
            <pc:sldMk cId="3902968339" sldId="258"/>
            <ac:spMk id="9" creationId="{C2FE03EF-0CA1-8A76-154A-5B57B8FE4C70}"/>
          </ac:spMkLst>
        </pc:spChg>
        <pc:spChg chg="mod">
          <ac:chgData name="tanawan wongsa-ard" userId="d7c894caa36edd35" providerId="Windows Live" clId="Web-{37A49DD8-373A-4FBC-93C2-DB94AB50F28F}" dt="2023-12-27T08:53:58.218" v="630" actId="20577"/>
          <ac:spMkLst>
            <pc:docMk/>
            <pc:sldMk cId="3902968339" sldId="258"/>
            <ac:spMk id="13" creationId="{5B8668AA-B0EC-C50E-A22D-1DA1D7CB732F}"/>
          </ac:spMkLst>
        </pc:spChg>
        <pc:spChg chg="mod">
          <ac:chgData name="tanawan wongsa-ard" userId="d7c894caa36edd35" providerId="Windows Live" clId="Web-{37A49DD8-373A-4FBC-93C2-DB94AB50F28F}" dt="2023-12-27T08:54:35.719" v="635" actId="20577"/>
          <ac:spMkLst>
            <pc:docMk/>
            <pc:sldMk cId="3902968339" sldId="258"/>
            <ac:spMk id="18" creationId="{83682AF3-9FA1-086C-1789-993202051299}"/>
          </ac:spMkLst>
        </pc:spChg>
        <pc:spChg chg="mod">
          <ac:chgData name="tanawan wongsa-ard" userId="d7c894caa36edd35" providerId="Windows Live" clId="Web-{37A49DD8-373A-4FBC-93C2-DB94AB50F28F}" dt="2023-12-27T03:23:33.675" v="350" actId="20577"/>
          <ac:spMkLst>
            <pc:docMk/>
            <pc:sldMk cId="3902968339" sldId="258"/>
            <ac:spMk id="20" creationId="{90D37837-DAC8-097C-C2C0-4B74CBEC7C4C}"/>
          </ac:spMkLst>
        </pc:spChg>
        <pc:spChg chg="del">
          <ac:chgData name="tanawan wongsa-ard" userId="d7c894caa36edd35" providerId="Windows Live" clId="Web-{37A49DD8-373A-4FBC-93C2-DB94AB50F28F}" dt="2023-12-27T03:24:10.863" v="357"/>
          <ac:spMkLst>
            <pc:docMk/>
            <pc:sldMk cId="3902968339" sldId="258"/>
            <ac:spMk id="22" creationId="{1EA588FE-3D4E-99F2-7493-495B69A5DF5B}"/>
          </ac:spMkLst>
        </pc:spChg>
        <pc:spChg chg="del">
          <ac:chgData name="tanawan wongsa-ard" userId="d7c894caa36edd35" providerId="Windows Live" clId="Web-{37A49DD8-373A-4FBC-93C2-DB94AB50F28F}" dt="2023-12-27T03:24:17.113" v="358"/>
          <ac:spMkLst>
            <pc:docMk/>
            <pc:sldMk cId="3902968339" sldId="258"/>
            <ac:spMk id="26" creationId="{A98CB1B4-C910-267E-883F-8B41EBE72727}"/>
          </ac:spMkLst>
        </pc:spChg>
        <pc:picChg chg="add mod">
          <ac:chgData name="tanawan wongsa-ard" userId="d7c894caa36edd35" providerId="Windows Live" clId="Web-{37A49DD8-373A-4FBC-93C2-DB94AB50F28F}" dt="2023-12-27T17:41:55.731" v="722" actId="1076"/>
          <ac:picMkLst>
            <pc:docMk/>
            <pc:sldMk cId="3902968339" sldId="258"/>
            <ac:picMk id="11" creationId="{6729E069-0B1A-26D5-D263-4460823E95D3}"/>
          </ac:picMkLst>
        </pc:picChg>
        <pc:cxnChg chg="add mod">
          <ac:chgData name="tanawan wongsa-ard" userId="d7c894caa36edd35" providerId="Windows Live" clId="Web-{37A49DD8-373A-4FBC-93C2-DB94AB50F28F}" dt="2023-12-27T03:27:53.730" v="441" actId="1076"/>
          <ac:cxnSpMkLst>
            <pc:docMk/>
            <pc:sldMk cId="3902968339" sldId="258"/>
            <ac:cxnSpMk id="3" creationId="{BD256D76-11A7-DBC9-93A4-2EE7B1E7BA84}"/>
          </ac:cxnSpMkLst>
        </pc:cxnChg>
        <pc:cxnChg chg="mod">
          <ac:chgData name="tanawan wongsa-ard" userId="d7c894caa36edd35" providerId="Windows Live" clId="Web-{37A49DD8-373A-4FBC-93C2-DB94AB50F28F}" dt="2023-12-27T03:27:48.652" v="440" actId="1076"/>
          <ac:cxnSpMkLst>
            <pc:docMk/>
            <pc:sldMk cId="3902968339" sldId="258"/>
            <ac:cxnSpMk id="19" creationId="{91E479FA-5ACA-4975-1F46-61C0AFAF9778}"/>
          </ac:cxnSpMkLst>
        </pc:cxnChg>
        <pc:cxnChg chg="del">
          <ac:chgData name="tanawan wongsa-ard" userId="d7c894caa36edd35" providerId="Windows Live" clId="Web-{37A49DD8-373A-4FBC-93C2-DB94AB50F28F}" dt="2023-12-27T03:24:09.098" v="356"/>
          <ac:cxnSpMkLst>
            <pc:docMk/>
            <pc:sldMk cId="3902968339" sldId="258"/>
            <ac:cxnSpMk id="21" creationId="{ADA74467-7E63-B178-6F4A-0E9C41F1F9ED}"/>
          </ac:cxnSpMkLst>
        </pc:cxnChg>
        <pc:cxnChg chg="mod">
          <ac:chgData name="tanawan wongsa-ard" userId="d7c894caa36edd35" providerId="Windows Live" clId="Web-{37A49DD8-373A-4FBC-93C2-DB94AB50F28F}" dt="2023-12-27T03:27:42.761" v="439" actId="1076"/>
          <ac:cxnSpMkLst>
            <pc:docMk/>
            <pc:sldMk cId="3902968339" sldId="258"/>
            <ac:cxnSpMk id="23" creationId="{328C792A-6E41-B07D-CE63-07576735D03E}"/>
          </ac:cxnSpMkLst>
        </pc:cxnChg>
        <pc:cxnChg chg="del">
          <ac:chgData name="tanawan wongsa-ard" userId="d7c894caa36edd35" providerId="Windows Live" clId="Web-{37A49DD8-373A-4FBC-93C2-DB94AB50F28F}" dt="2023-12-27T03:24:18.504" v="359"/>
          <ac:cxnSpMkLst>
            <pc:docMk/>
            <pc:sldMk cId="3902968339" sldId="258"/>
            <ac:cxnSpMk id="25" creationId="{88B3D93A-DE60-82CA-2E2F-6E8773075C4D}"/>
          </ac:cxnSpMkLst>
        </pc:cxnChg>
      </pc:sldChg>
      <pc:sldChg chg="delSp modSp add replId">
        <pc:chgData name="tanawan wongsa-ard" userId="d7c894caa36edd35" providerId="Windows Live" clId="Web-{37A49DD8-373A-4FBC-93C2-DB94AB50F28F}" dt="2023-12-27T08:55:31.721" v="644" actId="20577"/>
        <pc:sldMkLst>
          <pc:docMk/>
          <pc:sldMk cId="3419126459" sldId="259"/>
        </pc:sldMkLst>
        <pc:spChg chg="del">
          <ac:chgData name="tanawan wongsa-ard" userId="d7c894caa36edd35" providerId="Windows Live" clId="Web-{37A49DD8-373A-4FBC-93C2-DB94AB50F28F}" dt="2023-12-27T03:31:57.488" v="526"/>
          <ac:spMkLst>
            <pc:docMk/>
            <pc:sldMk cId="3419126459" sldId="259"/>
            <ac:spMk id="2" creationId="{2DCA836E-6AE9-4981-23DC-21ACB0F2C770}"/>
          </ac:spMkLst>
        </pc:spChg>
        <pc:spChg chg="mod">
          <ac:chgData name="tanawan wongsa-ard" userId="d7c894caa36edd35" providerId="Windows Live" clId="Web-{37A49DD8-373A-4FBC-93C2-DB94AB50F28F}" dt="2023-12-27T03:30:25.438" v="484" actId="1076"/>
          <ac:spMkLst>
            <pc:docMk/>
            <pc:sldMk cId="3419126459" sldId="259"/>
            <ac:spMk id="6" creationId="{03486855-F846-593A-5CDD-233667F7CA2D}"/>
          </ac:spMkLst>
        </pc:spChg>
        <pc:spChg chg="mod">
          <ac:chgData name="tanawan wongsa-ard" userId="d7c894caa36edd35" providerId="Windows Live" clId="Web-{37A49DD8-373A-4FBC-93C2-DB94AB50F28F}" dt="2023-12-27T03:30:12.094" v="483" actId="20577"/>
          <ac:spMkLst>
            <pc:docMk/>
            <pc:sldMk cId="3419126459" sldId="259"/>
            <ac:spMk id="7" creationId="{B532D68C-511C-405F-D656-782158C350DE}"/>
          </ac:spMkLst>
        </pc:spChg>
        <pc:spChg chg="mod">
          <ac:chgData name="tanawan wongsa-ard" userId="d7c894caa36edd35" providerId="Windows Live" clId="Web-{37A49DD8-373A-4FBC-93C2-DB94AB50F28F}" dt="2023-12-27T03:31:00.470" v="507" actId="20577"/>
          <ac:spMkLst>
            <pc:docMk/>
            <pc:sldMk cId="3419126459" sldId="259"/>
            <ac:spMk id="8" creationId="{9EAA46D6-3453-2959-26D1-4ED423867942}"/>
          </ac:spMkLst>
        </pc:spChg>
        <pc:spChg chg="mod">
          <ac:chgData name="tanawan wongsa-ard" userId="d7c894caa36edd35" providerId="Windows Live" clId="Web-{37A49DD8-373A-4FBC-93C2-DB94AB50F28F}" dt="2023-12-27T03:32:11.973" v="534" actId="20577"/>
          <ac:spMkLst>
            <pc:docMk/>
            <pc:sldMk cId="3419126459" sldId="259"/>
            <ac:spMk id="9" creationId="{B5B83A4C-6A0F-7442-FD33-09344217052F}"/>
          </ac:spMkLst>
        </pc:spChg>
        <pc:spChg chg="mod">
          <ac:chgData name="tanawan wongsa-ard" userId="d7c894caa36edd35" providerId="Windows Live" clId="Web-{37A49DD8-373A-4FBC-93C2-DB94AB50F28F}" dt="2023-12-27T08:55:31.721" v="644" actId="20577"/>
          <ac:spMkLst>
            <pc:docMk/>
            <pc:sldMk cId="3419126459" sldId="259"/>
            <ac:spMk id="13" creationId="{54B35C52-70D0-85A9-D749-D15E13BCD9F0}"/>
          </ac:spMkLst>
        </pc:spChg>
        <pc:spChg chg="mod">
          <ac:chgData name="tanawan wongsa-ard" userId="d7c894caa36edd35" providerId="Windows Live" clId="Web-{37A49DD8-373A-4FBC-93C2-DB94AB50F28F}" dt="2023-12-27T08:54:49.986" v="640" actId="20577"/>
          <ac:spMkLst>
            <pc:docMk/>
            <pc:sldMk cId="3419126459" sldId="259"/>
            <ac:spMk id="18" creationId="{9C95378F-04CB-9323-4E7D-96CC4063ABD9}"/>
          </ac:spMkLst>
        </pc:spChg>
        <pc:spChg chg="mod">
          <ac:chgData name="tanawan wongsa-ard" userId="d7c894caa36edd35" providerId="Windows Live" clId="Web-{37A49DD8-373A-4FBC-93C2-DB94AB50F28F}" dt="2023-12-27T03:28:30.075" v="452" actId="20577"/>
          <ac:spMkLst>
            <pc:docMk/>
            <pc:sldMk cId="3419126459" sldId="259"/>
            <ac:spMk id="20" creationId="{47D15E45-3982-9B9F-8354-2BE50D1E9D5C}"/>
          </ac:spMkLst>
        </pc:spChg>
        <pc:cxnChg chg="mod">
          <ac:chgData name="tanawan wongsa-ard" userId="d7c894caa36edd35" providerId="Windows Live" clId="Web-{37A49DD8-373A-4FBC-93C2-DB94AB50F28F}" dt="2023-12-27T03:32:21.551" v="535" actId="1076"/>
          <ac:cxnSpMkLst>
            <pc:docMk/>
            <pc:sldMk cId="3419126459" sldId="259"/>
            <ac:cxnSpMk id="3" creationId="{DA8C63AB-7AE2-235D-CD71-D3E9B3825E5A}"/>
          </ac:cxnSpMkLst>
        </pc:cxnChg>
        <pc:cxnChg chg="mod">
          <ac:chgData name="tanawan wongsa-ard" userId="d7c894caa36edd35" providerId="Windows Live" clId="Web-{37A49DD8-373A-4FBC-93C2-DB94AB50F28F}" dt="2023-12-27T03:31:08.377" v="508" actId="1076"/>
          <ac:cxnSpMkLst>
            <pc:docMk/>
            <pc:sldMk cId="3419126459" sldId="259"/>
            <ac:cxnSpMk id="23" creationId="{802D7C2F-CDE6-CBE4-FC1C-33EEB0D73C92}"/>
          </ac:cxnSpMkLst>
        </pc:cxnChg>
        <pc:cxnChg chg="del">
          <ac:chgData name="tanawan wongsa-ard" userId="d7c894caa36edd35" providerId="Windows Live" clId="Web-{37A49DD8-373A-4FBC-93C2-DB94AB50F28F}" dt="2023-12-27T03:31:59.769" v="527"/>
          <ac:cxnSpMkLst>
            <pc:docMk/>
            <pc:sldMk cId="3419126459" sldId="259"/>
            <ac:cxnSpMk id="24" creationId="{B4D3354D-86FE-BEB8-6660-F3AC6B7DEFF1}"/>
          </ac:cxnSpMkLst>
        </pc:cxnChg>
      </pc:sldChg>
      <pc:sldChg chg="addSp delSp modSp add ord replId">
        <pc:chgData name="tanawan wongsa-ard" userId="d7c894caa36edd35" providerId="Windows Live" clId="Web-{37A49DD8-373A-4FBC-93C2-DB94AB50F28F}" dt="2023-12-27T17:41:43.840" v="720" actId="1076"/>
        <pc:sldMkLst>
          <pc:docMk/>
          <pc:sldMk cId="789345715" sldId="260"/>
        </pc:sldMkLst>
        <pc:spChg chg="mod">
          <ac:chgData name="tanawan wongsa-ard" userId="d7c894caa36edd35" providerId="Windows Live" clId="Web-{37A49DD8-373A-4FBC-93C2-DB94AB50F28F}" dt="2023-12-27T03:35:07.963" v="551" actId="20577"/>
          <ac:spMkLst>
            <pc:docMk/>
            <pc:sldMk cId="789345715" sldId="260"/>
            <ac:spMk id="8" creationId="{17262DE7-9C7D-3AA6-02E6-186DED304C43}"/>
          </ac:spMkLst>
        </pc:spChg>
        <pc:spChg chg="mod">
          <ac:chgData name="tanawan wongsa-ard" userId="d7c894caa36edd35" providerId="Windows Live" clId="Web-{37A49DD8-373A-4FBC-93C2-DB94AB50F28F}" dt="2023-12-27T03:35:19.588" v="557" actId="20577"/>
          <ac:spMkLst>
            <pc:docMk/>
            <pc:sldMk cId="789345715" sldId="260"/>
            <ac:spMk id="9" creationId="{D55B8349-2024-1851-5F79-5CA9C41B365A}"/>
          </ac:spMkLst>
        </pc:spChg>
        <pc:spChg chg="mod">
          <ac:chgData name="tanawan wongsa-ard" userId="d7c894caa36edd35" providerId="Windows Live" clId="Web-{37A49DD8-373A-4FBC-93C2-DB94AB50F28F}" dt="2023-12-27T09:02:47.237" v="647" actId="20577"/>
          <ac:spMkLst>
            <pc:docMk/>
            <pc:sldMk cId="789345715" sldId="260"/>
            <ac:spMk id="13" creationId="{F99FB3DC-6C8B-D2B9-93C0-AB7E5E98DDE5}"/>
          </ac:spMkLst>
        </pc:spChg>
        <pc:spChg chg="mod">
          <ac:chgData name="tanawan wongsa-ard" userId="d7c894caa36edd35" providerId="Windows Live" clId="Web-{37A49DD8-373A-4FBC-93C2-DB94AB50F28F}" dt="2023-12-27T08:51:34.994" v="616" actId="20577"/>
          <ac:spMkLst>
            <pc:docMk/>
            <pc:sldMk cId="789345715" sldId="260"/>
            <ac:spMk id="18" creationId="{4EEDC343-E16C-1BB2-95B7-48CF47899EB1}"/>
          </ac:spMkLst>
        </pc:spChg>
        <pc:spChg chg="mod">
          <ac:chgData name="tanawan wongsa-ard" userId="d7c894caa36edd35" providerId="Windows Live" clId="Web-{37A49DD8-373A-4FBC-93C2-DB94AB50F28F}" dt="2023-12-27T03:36:22.793" v="571" actId="20577"/>
          <ac:spMkLst>
            <pc:docMk/>
            <pc:sldMk cId="789345715" sldId="260"/>
            <ac:spMk id="20" creationId="{ACB515D8-0538-588F-4ABB-BB878BED8117}"/>
          </ac:spMkLst>
        </pc:spChg>
        <pc:spChg chg="del mod">
          <ac:chgData name="tanawan wongsa-ard" userId="d7c894caa36edd35" providerId="Windows Live" clId="Web-{37A49DD8-373A-4FBC-93C2-DB94AB50F28F}" dt="2023-12-27T03:34:21.727" v="540"/>
          <ac:spMkLst>
            <pc:docMk/>
            <pc:sldMk cId="789345715" sldId="260"/>
            <ac:spMk id="22" creationId="{2ADA559A-694D-5D89-9134-1ED89D9839E1}"/>
          </ac:spMkLst>
        </pc:spChg>
        <pc:spChg chg="del">
          <ac:chgData name="tanawan wongsa-ard" userId="d7c894caa36edd35" providerId="Windows Live" clId="Web-{37A49DD8-373A-4FBC-93C2-DB94AB50F28F}" dt="2023-12-27T03:34:35.368" v="544"/>
          <ac:spMkLst>
            <pc:docMk/>
            <pc:sldMk cId="789345715" sldId="260"/>
            <ac:spMk id="26" creationId="{0630AB0F-49BB-DAE7-1913-5CB233823F74}"/>
          </ac:spMkLst>
        </pc:spChg>
        <pc:graphicFrameChg chg="add del mod">
          <ac:chgData name="tanawan wongsa-ard" userId="d7c894caa36edd35" providerId="Windows Live" clId="Web-{37A49DD8-373A-4FBC-93C2-DB94AB50F28F}" dt="2023-12-27T08:49:46.584" v="603"/>
          <ac:graphicFrameMkLst>
            <pc:docMk/>
            <pc:sldMk cId="789345715" sldId="260"/>
            <ac:graphicFrameMk id="3" creationId="{31590DA6-4D20-A219-C02A-0E904581CE76}"/>
          </ac:graphicFrameMkLst>
        </pc:graphicFrameChg>
        <pc:picChg chg="add mod">
          <ac:chgData name="tanawan wongsa-ard" userId="d7c894caa36edd35" providerId="Windows Live" clId="Web-{37A49DD8-373A-4FBC-93C2-DB94AB50F28F}" dt="2023-12-27T17:41:43.840" v="720" actId="1076"/>
          <ac:picMkLst>
            <pc:docMk/>
            <pc:sldMk cId="789345715" sldId="260"/>
            <ac:picMk id="3" creationId="{ABFC628D-C0E5-E71A-597C-45A70AE4AC2E}"/>
          </ac:picMkLst>
        </pc:picChg>
        <pc:cxnChg chg="del">
          <ac:chgData name="tanawan wongsa-ard" userId="d7c894caa36edd35" providerId="Windows Live" clId="Web-{37A49DD8-373A-4FBC-93C2-DB94AB50F28F}" dt="2023-12-27T03:34:23.102" v="541"/>
          <ac:cxnSpMkLst>
            <pc:docMk/>
            <pc:sldMk cId="789345715" sldId="260"/>
            <ac:cxnSpMk id="21" creationId="{D52E20F5-B56A-53A3-9429-FBF5290CEFF8}"/>
          </ac:cxnSpMkLst>
        </pc:cxnChg>
        <pc:cxnChg chg="del">
          <ac:chgData name="tanawan wongsa-ard" userId="d7c894caa36edd35" providerId="Windows Live" clId="Web-{37A49DD8-373A-4FBC-93C2-DB94AB50F28F}" dt="2023-12-27T03:34:32.977" v="543"/>
          <ac:cxnSpMkLst>
            <pc:docMk/>
            <pc:sldMk cId="789345715" sldId="260"/>
            <ac:cxnSpMk id="25" creationId="{1D2EDC41-04BD-F58A-8922-4CCBEB8AA511}"/>
          </ac:cxnSpMkLst>
        </pc:cxnChg>
      </pc:sldChg>
    </pc:docChg>
  </pc:docChgLst>
  <pc:docChgLst>
    <pc:chgData name="tanawan wongsa-ard" userId="d7c894caa36edd35" providerId="Windows Live" clId="Web-{BA5EF349-D795-46B4-8253-5C45A5156871}"/>
    <pc:docChg chg="addSld modSld">
      <pc:chgData name="tanawan wongsa-ard" userId="d7c894caa36edd35" providerId="Windows Live" clId="Web-{BA5EF349-D795-46B4-8253-5C45A5156871}" dt="2024-01-10T09:36:09.032" v="124" actId="1076"/>
      <pc:docMkLst>
        <pc:docMk/>
      </pc:docMkLst>
      <pc:sldChg chg="addSp delSp modSp new">
        <pc:chgData name="tanawan wongsa-ard" userId="d7c894caa36edd35" providerId="Windows Live" clId="Web-{BA5EF349-D795-46B4-8253-5C45A5156871}" dt="2024-01-10T09:21:33.325" v="95" actId="20577"/>
        <pc:sldMkLst>
          <pc:docMk/>
          <pc:sldMk cId="2186229299" sldId="272"/>
        </pc:sldMkLst>
        <pc:spChg chg="del">
          <ac:chgData name="tanawan wongsa-ard" userId="d7c894caa36edd35" providerId="Windows Live" clId="Web-{BA5EF349-D795-46B4-8253-5C45A5156871}" dt="2024-01-10T09:11:13.873" v="4"/>
          <ac:spMkLst>
            <pc:docMk/>
            <pc:sldMk cId="2186229299" sldId="272"/>
            <ac:spMk id="2" creationId="{96B77C7E-9358-A357-ED36-2F3EA56FCBB0}"/>
          </ac:spMkLst>
        </pc:spChg>
        <pc:spChg chg="del">
          <ac:chgData name="tanawan wongsa-ard" userId="d7c894caa36edd35" providerId="Windows Live" clId="Web-{BA5EF349-D795-46B4-8253-5C45A5156871}" dt="2024-01-10T09:11:07.248" v="1"/>
          <ac:spMkLst>
            <pc:docMk/>
            <pc:sldMk cId="2186229299" sldId="272"/>
            <ac:spMk id="3" creationId="{0D6C48DA-38B5-F317-0D36-9C5C8CE5D7DC}"/>
          </ac:spMkLst>
        </pc:spChg>
        <pc:spChg chg="add del mod">
          <ac:chgData name="tanawan wongsa-ard" userId="d7c894caa36edd35" providerId="Windows Live" clId="Web-{BA5EF349-D795-46B4-8253-5C45A5156871}" dt="2024-01-10T09:13:27.595" v="17"/>
          <ac:spMkLst>
            <pc:docMk/>
            <pc:sldMk cId="2186229299" sldId="272"/>
            <ac:spMk id="6" creationId="{32A5883F-A8B7-AB84-97C9-6F216D7D16B8}"/>
          </ac:spMkLst>
        </pc:spChg>
        <pc:spChg chg="add mod">
          <ac:chgData name="tanawan wongsa-ard" userId="d7c894caa36edd35" providerId="Windows Live" clId="Web-{BA5EF349-D795-46B4-8253-5C45A5156871}" dt="2024-01-10T09:14:04.690" v="22" actId="1076"/>
          <ac:spMkLst>
            <pc:docMk/>
            <pc:sldMk cId="2186229299" sldId="272"/>
            <ac:spMk id="7" creationId="{229AD763-621B-ED17-E060-71F70283F54A}"/>
          </ac:spMkLst>
        </pc:spChg>
        <pc:spChg chg="add mod">
          <ac:chgData name="tanawan wongsa-ard" userId="d7c894caa36edd35" providerId="Windows Live" clId="Web-{BA5EF349-D795-46B4-8253-5C45A5156871}" dt="2024-01-10T09:14:28.518" v="28" actId="1076"/>
          <ac:spMkLst>
            <pc:docMk/>
            <pc:sldMk cId="2186229299" sldId="272"/>
            <ac:spMk id="9" creationId="{81D6E5D3-B96C-F63B-8D81-48DF5AAA79B1}"/>
          </ac:spMkLst>
        </pc:spChg>
        <pc:spChg chg="add mod">
          <ac:chgData name="tanawan wongsa-ard" userId="d7c894caa36edd35" providerId="Windows Live" clId="Web-{BA5EF349-D795-46B4-8253-5C45A5156871}" dt="2024-01-10T09:14:45.144" v="33" actId="1076"/>
          <ac:spMkLst>
            <pc:docMk/>
            <pc:sldMk cId="2186229299" sldId="272"/>
            <ac:spMk id="10" creationId="{F8746B2B-E499-5DE5-CDD6-E9877DC4E01A}"/>
          </ac:spMkLst>
        </pc:spChg>
        <pc:spChg chg="add del mod">
          <ac:chgData name="tanawan wongsa-ard" userId="d7c894caa36edd35" providerId="Windows Live" clId="Web-{BA5EF349-D795-46B4-8253-5C45A5156871}" dt="2024-01-10T09:15:34.129" v="56"/>
          <ac:spMkLst>
            <pc:docMk/>
            <pc:sldMk cId="2186229299" sldId="272"/>
            <ac:spMk id="11" creationId="{C4C38C7C-D043-551A-56B0-079D89111AB1}"/>
          </ac:spMkLst>
        </pc:spChg>
        <pc:spChg chg="add del">
          <ac:chgData name="tanawan wongsa-ard" userId="d7c894caa36edd35" providerId="Windows Live" clId="Web-{BA5EF349-D795-46B4-8253-5C45A5156871}" dt="2024-01-10T09:15:30.363" v="54"/>
          <ac:spMkLst>
            <pc:docMk/>
            <pc:sldMk cId="2186229299" sldId="272"/>
            <ac:spMk id="12" creationId="{6AAD3410-1389-623E-3A67-BD22CDFF5F4E}"/>
          </ac:spMkLst>
        </pc:spChg>
        <pc:spChg chg="add mod">
          <ac:chgData name="tanawan wongsa-ard" userId="d7c894caa36edd35" providerId="Windows Live" clId="Web-{BA5EF349-D795-46B4-8253-5C45A5156871}" dt="2024-01-10T09:21:18.512" v="84" actId="20577"/>
          <ac:spMkLst>
            <pc:docMk/>
            <pc:sldMk cId="2186229299" sldId="272"/>
            <ac:spMk id="13" creationId="{82E909A0-2172-51DB-B870-DE4427F8E46D}"/>
          </ac:spMkLst>
        </pc:spChg>
        <pc:spChg chg="add mod">
          <ac:chgData name="tanawan wongsa-ard" userId="d7c894caa36edd35" providerId="Windows Live" clId="Web-{BA5EF349-D795-46B4-8253-5C45A5156871}" dt="2024-01-10T09:21:33.325" v="95" actId="20577"/>
          <ac:spMkLst>
            <pc:docMk/>
            <pc:sldMk cId="2186229299" sldId="272"/>
            <ac:spMk id="14" creationId="{767E43F3-C946-3D99-5D3F-4E56C5DCD059}"/>
          </ac:spMkLst>
        </pc:spChg>
        <pc:picChg chg="add mod ord">
          <ac:chgData name="tanawan wongsa-ard" userId="d7c894caa36edd35" providerId="Windows Live" clId="Web-{BA5EF349-D795-46B4-8253-5C45A5156871}" dt="2024-01-10T09:16:02.708" v="66" actId="1076"/>
          <ac:picMkLst>
            <pc:docMk/>
            <pc:sldMk cId="2186229299" sldId="272"/>
            <ac:picMk id="4" creationId="{98E248C7-C5DD-4666-3A83-4E3295DB7A5C}"/>
          </ac:picMkLst>
        </pc:picChg>
        <pc:picChg chg="add mod ord">
          <ac:chgData name="tanawan wongsa-ard" userId="d7c894caa36edd35" providerId="Windows Live" clId="Web-{BA5EF349-D795-46B4-8253-5C45A5156871}" dt="2024-01-10T09:20:58.339" v="68" actId="1076"/>
          <ac:picMkLst>
            <pc:docMk/>
            <pc:sldMk cId="2186229299" sldId="272"/>
            <ac:picMk id="5" creationId="{EE9729E2-BE5E-8C1C-EA43-24B7E6B35AEF}"/>
          </ac:picMkLst>
        </pc:picChg>
        <pc:picChg chg="add del mod">
          <ac:chgData name="tanawan wongsa-ard" userId="d7c894caa36edd35" providerId="Windows Live" clId="Web-{BA5EF349-D795-46B4-8253-5C45A5156871}" dt="2024-01-10T09:14:09.002" v="24"/>
          <ac:picMkLst>
            <pc:docMk/>
            <pc:sldMk cId="2186229299" sldId="272"/>
            <ac:picMk id="8" creationId="{00022A3E-CC32-6C03-2B2C-34C2B9DBB447}"/>
          </ac:picMkLst>
        </pc:picChg>
      </pc:sldChg>
      <pc:sldChg chg="addSp delSp modSp add replId">
        <pc:chgData name="tanawan wongsa-ard" userId="d7c894caa36edd35" providerId="Windows Live" clId="Web-{BA5EF349-D795-46B4-8253-5C45A5156871}" dt="2024-01-10T09:36:09.032" v="124" actId="1076"/>
        <pc:sldMkLst>
          <pc:docMk/>
          <pc:sldMk cId="3855935534" sldId="273"/>
        </pc:sldMkLst>
        <pc:spChg chg="add del mod">
          <ac:chgData name="tanawan wongsa-ard" userId="d7c894caa36edd35" providerId="Windows Live" clId="Web-{BA5EF349-D795-46B4-8253-5C45A5156871}" dt="2024-01-10T09:34:56.483" v="98"/>
          <ac:spMkLst>
            <pc:docMk/>
            <pc:sldMk cId="3855935534" sldId="273"/>
            <ac:spMk id="3" creationId="{9350B1D4-C32D-4A3C-BCE5-53133848C8C7}"/>
          </ac:spMkLst>
        </pc:spChg>
        <pc:spChg chg="mod">
          <ac:chgData name="tanawan wongsa-ard" userId="d7c894caa36edd35" providerId="Windows Live" clId="Web-{BA5EF349-D795-46B4-8253-5C45A5156871}" dt="2024-01-10T09:35:55.484" v="119" actId="14100"/>
          <ac:spMkLst>
            <pc:docMk/>
            <pc:sldMk cId="3855935534" sldId="273"/>
            <ac:spMk id="11" creationId="{AD88CDBB-E866-2F9A-BA21-F1CFCD5C7CEE}"/>
          </ac:spMkLst>
        </pc:spChg>
        <pc:spChg chg="mod">
          <ac:chgData name="tanawan wongsa-ard" userId="d7c894caa36edd35" providerId="Windows Live" clId="Web-{BA5EF349-D795-46B4-8253-5C45A5156871}" dt="2024-01-10T09:36:09.032" v="124" actId="1076"/>
          <ac:spMkLst>
            <pc:docMk/>
            <pc:sldMk cId="3855935534" sldId="273"/>
            <ac:spMk id="13" creationId="{74E303B3-619D-B06C-740F-E1B7C65327CE}"/>
          </ac:spMkLst>
        </pc:spChg>
        <pc:picChg chg="del">
          <ac:chgData name="tanawan wongsa-ard" userId="d7c894caa36edd35" providerId="Windows Live" clId="Web-{BA5EF349-D795-46B4-8253-5C45A5156871}" dt="2024-01-10T09:34:44.342" v="97"/>
          <ac:picMkLst>
            <pc:docMk/>
            <pc:sldMk cId="3855935534" sldId="273"/>
            <ac:picMk id="4" creationId="{CC44AD20-086A-00C5-0FEF-B92FC6734565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49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4457 3358 16383 0 0,'0'2'0'0'0,"0"3"0"0"0,0 3 0 0 0,0 1 0 0 0,0 3 0 0 0,0 0 0 0 0,0 0 0 0 0,0 1 0 0 0,0 0 0 0 0,0 0 0 0 0,0-1 0 0 0,0 1 0 0 0,0-1 0 0 0,0 1 0 0 0,0-1 0 0 0,0 0 0 0 0,0 1 0 0 0,0-1 0 0 0,0 0 0 0 0,0 0 0 0 0,0 1 0 0 0,0-1 0 0 0,0 0 0 0 0,0 1 0 0 0,0-1 0 0 0,0 0 0 0 0,0 1 0 0 0,0-1 0 0 0,0 0 0 0 0,0 0 0 0 0,0 1 0 0 0,0-1 0 0 0,0 0 0 0 0,0 1 0 0 0,0-1 0 0 0,0 0 0 0 0,0 3 0 0 0,0 0 0 0 0,0 0 0 0 0,0-1 0 0 0,0 0 0 0 0,0-1 0 0 0,0 0 0 0 0,0 0 0 0 0,0-1 0 0 0,0 0 0 0 0,0 0 0 0 0,0 0 0 0 0,0 1 0 0 0,0-1 0 0 0,0 0 0 0 0,0 0 0 0 0,-2 1 0 0 0,-1-1 0 0 0,0 0 0 0 0,1 1 0 0 0,1-1 0 0 0,0 0 0 0 0,0 1 0 0 0,1-1 0 0 0,0 0 0 0 0,0 1 0 0 0,0-1 0 0 0,0 0 0 0 0,0 0 0 0 0,-2-1 0 0 0,0-2 0 0 0,-1 1 0 0 0,1 0 0 0 0,-2 1 0 0 0,1 0 0 0 0,-1 1 0 0 0,2 0 0 0 0,1 0 0 0 0,0 1 0 0 0,0-1 0 0 0,-1-1 0 0 0,-1-2 0 0 0,1 1 0 0 0,0 0 0 0 0,1 1 0 0 0,0 0 0 0 0,-2-1 0 0 0,0-1 0 0 0,1 1 0 0 0,0 0 0 0 0,-2 1 0 0 0,0 1 0 0 0,1-1 0 0 0,1 2 0 0 0,1-1 0 0 0,0 0 0 0 0,0 1 0 0 0,1-1 0 0 0,-2-1 0 0 0,0-2 0 0 0,-1 1 0 0 0,1 0 0 0 0,-1-1 0 0 0,-1-1 0 0 0,1 1 0 0 0,1 1 0 0 0,0 1 0 0 0,-1 1 0 0 0,0 0 0 0 0,0 0 0 0 0,-1 0 0 0 0,0 1 0 0 0,0-1 0 0 0,2 1 0 0 0,0-1 0 0 0,1 0 0 0 0,1 1 0 0 0,-2-3 0 0 0,-1-1 0 0 0,1 1 0 0 0,0 0 0 0 0,0 1 0 0 0,2 0 0 0 0,-3-1 0 0 0,0-1 0 0 0,1 1 0 0 0,-1 0 0 0 0,2 1 0 0 0,0 1 0 0 0,1 0 0 0 0,-2 0 0 0 0,-1 0 0 0 0,0 0 0 0 0,1 1 0 0 0,1-1 0 0 0,-2 1 0 0 0,0-1 0 0 0,0 0 0 0 0,1 1 0 0 0,0-1 0 0 0,1 0 0 0 0,1 1 0 0 0,0-1 0 0 0,0 0 0 0 0,-2-1 0 0 0,-1-2 0 0 0,1 1 0 0 0,0 0 0 0 0,0 1 0 0 0,1 0 0 0 0,1 1 0 0 0,0 0 0 0 0,-2-2 0 0 0,-1 0 0 0 0,0 0 0 0 0,1 0 0 0 0,1 1 0 0 0,0 0 0 0 0,1 1 0 0 0,-1 0 0 0 0,1 0 0 0 0,1 1 0 0 0,-1-1 0 0 0,0 1 0 0 0,0-1 0 0 0,0 0 0 0 0,0 1 0 0 0,0-1 0 0 0,0 0 0 0 0,0 1 0 0 0,0-1 0 0 0,0 0 0 0 0,0 1 0 0 0,-2-1 0 0 0,-1 0 0 0 0,0 0 0 0 0,1 1 0 0 0,1-1 0 0 0,0 0 0 0 0,0 1 0 0 0,1-1 0 0 0,0 0 0 0 0,0 1 0 0 0,0-1 0 0 0,0 0 0 0 0,1 1 0 0 0,-1-1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0,0 0 0 0 0,0 1 0 0 0,0-1 0 0 0,0 0 0 0 0,0 0 0 0 0,0 1 0 0 0,2-1 0 0 0,1 0 0 0 0,-1 1 0 0 0,0-1 0 0 0,0 0 0 0 0,-1 1 0 0 0,1-3 0 0 0,1-1 0 0 0,0 1 0 0 0,-1 0 0 0 0,0 1 0 0 0,-2 0 0 0 0,1 1 0 0 0,-1 0 0 0 0,2-2 0 0 0,3 0 0 0 0,0 0 0 0 0,0 0 0 0 0,-2 1 0 0 0,0 0 0 0 0,-2 1 0 0 0,0 0 0 0 0,-1 1 0 0 0,0-1 0 0 0,0 1 0 0 0,-1-1 0 0 0,1 0 0 0 0,2-1 0 0 0,1-2 0 0 0,-1 1 0 0 0,1 0 0 0 0,-2 1 0 0 0,0 0 0 0 0,2-1 0 0 0,0-1 0 0 0,-1 1 0 0 0,0 0 0 0 0,0 1 0 0 0,-1 0 0 0 0,-1 1 0 0 0,0 1 0 0 0,0-1 0 0 0,0 0 0 0 0,0 1 0 0 0,0-1 0 0 0,2 1 0 0 0,0-1 0 0 0,1 0 0 0 0,-1 1 0 0 0,2-1 0 0 0,0 0 0 0 0,-1 1 0 0 0,-1-1 0 0 0,0 0 0 0 0,-2 0 0 0 0,3 1 0 0 0,0-1 0 0 0,-1 0 0 0 0,0 1 0 0 0,0-1 0 0 0,-2 0 0 0 0,1 1 0 0 0,-1-1 0 0 0,2-2 0 0 0,1 0 0 0 0,-1-1 0 0 0,0 1 0 0 0,0 1 0 0 0,1-2 0 0 0,0 0 0 0 0,0 1 0 0 0,-1 0 0 0 0,-1 1 0 0 0,0 0 0 0 0,0 1 0 0 0,-1 1 0 0 0,0-1 0 0 0,0 0 0 0 0,-1 1 0 0 0,1-1 0 0 0,0 1 0 0 0,0-1 0 0 0,0 0 0 0 0,0 1 0 0 0,0-1 0 0 0,0 0 0 0 0,2-1 0 0 0,1-2 0 0 0,0 1 0 0 0,-1 0 0 0 0,-1 1 0 0 0,0 0 0 0 0,0 1 0 0 0,-1 0 0 0 0,0 0 0 0 0,0 1 0 0 0,0-1 0 0 0,0 0 0 0 0,-1 1 0 0 0,1-1 0 0 0,2-2 0 0 0,1 0 0 0 0,0 0 0 0 0,-1 0 0 0 0,0 1 0 0 0,-2 0 0 0 0,1 1 0 0 0,-1 0 0 0 0,0 0 0 0 0,0 1 0 0 0,0-1 0 0 0,0 0 0 0 0,0 1 0 0 0,0-1 0 0 0,0 1 0 0 0,0-1 0 0 0,0 0 0 0 0,0 0 0 0 0,0 1 0 0 0,0-1 0 0 0,0 0 0 0 0,0 1 0 0 0,0-1 0 0 0,0 0 0 0 0,0 1 0 0 0,0-1 0 0 0,0 0 0 0 0,0 1 0 0 0,0-1 0 0 0,0 0 0 0 0,0 0 0 0 0,0 1 0 0 0,-2-3 0 0 0,-1-1 0 0 0,0 1 0 0 0,1 0 0 0 0,0 1 0 0 0,2 0 0 0 0,-1 1 0 0 0,1 0 0 0 0,0 1 0 0 0,0-1 0 0 0,0 0 0 0 0,0 1 0 0 0,0-1 0 0 0,0 1 0 0 0,0-1 0 0 0,0 0 0 0 0,0 1 0 0 0,0-1 0 0 0,0 0 0 0 0,0 1 0 0 0,0-1 0 0 0,0 0 0 0 0,0 1 0 0 0,0-1 0 0 0,0 0 0 0 0,0 0 0 0 0,0 1 0 0 0,0-1 0 0 0,0 0 0 0 0,0 1 0 0 0,0-1 0 0 0,0 0 0 0 0,2-2 0 0 0,1 0 0 0 0,0 0 0 0 0,-1 0 0 0 0,0 1 0 0 0,-1 0 0 0 0,-1 1 0 0 0,0 0 0 0 0,2-2 0 0 0,3-2 0 0 0,0-1 0 0 0,0 0 0 0 0,-1 2 0 0 0,-2 1 0 0 0,-1 1 0 0 0,0 0 0 0 0,-1 1 0 0 0,0 1 0 0 0,0-1 0 0 0,0 1 0 0 0,0-1 0 0 0,-1 1 0 0 0,1-1 0 0 0,0-1 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8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4649 11577 16383 0 0,'2'0'0'0'0,"3"0"0"0"0,2 0 0 0 0,3 0 0 0 0,1 0 0 0 0,1 0 0 0 0,1 0 0 0 0,0 0 0 0 0,0 0 0 0 0,-1 0 0 0 0,1 0 0 0 0,-1 0 0 0 0,1 0 0 0 0,-1 0 0 0 0,1 0 0 0 0,-3-2 0 0 0,-1-1 0 0 0,1 0 0 0 0,0 1 0 0 0,1 0 0 0 0,0 2 0 0 0,1-1 0 0 0,0 1 0 0 0,0 0 0 0 0,1 0 0 0 0,-1 0 0 0 0,-1-2 0 0 0,-2-1 0 0 0,1 1 0 0 0,0 0 0 0 0,1 0 0 0 0,0 1 0 0 0,1 1 0 0 0,0 0 0 0 0,-2 2 0 0 0,0 1 0 0 0,0-1 0 0 0,-2 1 0 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9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5771 14134 16383 0 0,'0'2'0'0'0,"0"3"0"0"0,0 2 0 0 0,0 3 0 0 0,0 1 0 0 0,0 1 0 0 0,0 1 0 0 0,0 0 0 0 0,0 0 0 0 0,0-1 0 0 0,0 1 0 0 0,0 0 0 0 0,0-1 0 0 0,0 3 0 0 0,0 0 0 0 0,0 0 0 0 0,0-1 0 0 0,0 0 0 0 0,0-1 0 0 0,0 0 0 0 0,0-1 0 0 0,0 1 0 0 0,0-1 0 0 0,0 0 0 0 0,0 0 0 0 0,0 0 0 0 0,0 1 0 0 0,0-1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0,0 0 0 0 0,0 1 0 0 0,0-1 0 0 0,2 0 0 0 0,1 1 0 0 0,0-1 0 0 0,-1 0 0 0 0,-1 0 0 0 0,0 1 0 0 0,0-1 0 0 0,-1 0 0 0 0,0 1 0 0 0,0-1 0 0 0,0 0 0 0 0,0 1 0 0 0,0-1 0 0 0,0 0 0 0 0,0 0 0 0 0,-1 1 0 0 0,1-1 0 0 0,0 0 0 0 0,0 1 0 0 0,0-1 0 0 0,0 0 0 0 0,0 1 0 0 0,0-1 0 0 0,1 0 0 0 0,-1 1 0 0 0,0-1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0,0-1 0 0 0,0 0 0 0 0,-3-1 0 0 0,-1-4 0 0 0,-2-2 0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60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2276 15751 16383 0 0,'0'-2'0'0'0,"2"-1"0"0"0,2 0 0 0 0,4 1 0 0 0,2 1 0 0 0,1 0 0 0 0,1 0 0 0 0,1 1 0 0 0,-1 0 0 0 0,1 0 0 0 0,0 0 0 0 0,0 0 0 0 0,-1 0 0 0 0,1 0 0 0 0,-1 0 0 0 0,2 0 0 0 0,1 0 0 0 0,0 0 0 0 0,0 0 0 0 0,-1 0 0 0 0,-1 0 0 0 0,2 0 0 0 0,0 0 0 0 0,0 0 0 0 0,1 0 0 0 0,1 0 0 0 0,-1 0 0 0 0,1 0 0 0 0,-1-2 0 0 0,0 0 0 0 0,-1-1 0 0 0,-1 1 0 0 0,-1 0 0 0 0,2 1 0 0 0,0 1 0 0 0,2 0 0 0 0,0 0 0 0 0,1 0 0 0 0,0 0 0 0 0,1 0 0 0 0,0 0 0 0 0,-2 0 0 0 0,-2 0 0 0 0,-1 0 0 0 0,0 0 0 0 0,0 0 0 0 0,1 0 0 0 0,0 0 0 0 0,-1 0 0 0 0,0 0 0 0 0,-1 0 0 0 0,2 0 0 0 0,0 0 0 0 0,0 0 0 0 0,1 0 0 0 0,1 0 0 0 0,-2 0 0 0 0,0 0 0 0 0,1 0 0 0 0,0 0 0 0 0,0 0 0 0 0,-2 0 0 0 0,2 0 0 0 0,2 0 0 0 0,2 0 0 0 0,0 0 0 0 0,1 0 0 0 0,-2 0 0 0 0,1 0 0 0 0,-1 0 0 0 0,-2 0 0 0 0,0 0 0 0 0,0 0 0 0 0,1 0 0 0 0,0 0 0 0 0,0 0 0 0 0,0 0 0 0 0,1 0 0 0 0,-1 0 0 0 0,1 0 0 0 0,-1 0 0 0 0,-2 0 0 0 0,2 0 0 0 0,1 0 0 0 0,0 0 0 0 0,-2 0 0 0 0,1 0 0 0 0,-1 0 0 0 0,-1 0 0 0 0,-1 0 0 0 0,1 0 0 0 0,2 0 0 0 0,0 0 0 0 0,1 0 0 0 0,0 0 0 0 0,0 0 0 0 0,-1 0 0 0 0,-1 0 0 0 0,-1 0 0 0 0,0 0 0 0 0,0 0 0 0 0,-1 0 0 0 0,2 0 0 0 0,-1 0 0 0 0,0 0 0 0 0,-2 0 0 0 0,2 0 0 0 0,2 0 0 0 0,0 0 0 0 0,0 0 0 0 0,-3 0 0 0 0,2 0 0 0 0,-1 0 0 0 0,-2 2 0 0 0,0 1 0 0 0,-1 0 0 0 0,1-1 0 0 0,-1-1 0 0 0,0 0 0 0 0,0 0 0 0 0,-1-1 0 0 0,0 0 0 0 0,1 0 0 0 0,-1 0 0 0 0,0 0 0 0 0,0 0 0 0 0,1-1 0 0 0,-1 1 0 0 0,0 0 0 0 0,1 0 0 0 0,-1 0 0 0 0,0 0 0 0 0,0 0 0 0 0,1 0 0 0 0,-1 0 0 0 0,0 0 0 0 0,1 0 0 0 0,-1 0 0 0 0,0 0 0 0 0,1 0 0 0 0,-1 0 0 0 0,0 0 0 0 0,1 0 0 0 0,-1 0 0 0 0,0 0 0 0 0,0 0 0 0 0,1 0 0 0 0,-3-2 0 0 0,-1 0 0 0 0,1-1 0 0 0,-2-1 0 0 0,0-1 0 0 0,1 2 0 0 0,1 0 0 0 0,0 1 0 0 0,2 1 0 0 0,-1 1 0 0 0,2 0 0 0 0,-1 0 0 0 0,1 0 0 0 0,-1 0 0 0 0,1-2 0 0 0,-1 0 0 0 0,0-1 0 0 0,1 1 0 0 0,-1 1 0 0 0,0 0 0 0 0,1 0 0 0 0,-1 1 0 0 0,0 0 0 0 0,0 0 0 0 0,1 0 0 0 0,-1 0 0 0 0,0-2 0 0 0,1 0 0 0 0,-1-1 0 0 0,0 1 0 0 0,1 0 0 0 0,-1 1 0 0 0,0 1 0 0 0,1 0 0 0 0,-1 0 0 0 0,0 0 0 0 0,0 0 0 0 0,1 0 0 0 0,-1 0 0 0 0,0 0 0 0 0,1 0 0 0 0,-3 2 0 0 0,-5 1 0 0 0,-5 0 0 0 0,-5-1 0 0 0,-3-1 0 0 0,-3 0 0 0 0,-2 0 0 0 0,2-1 0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61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2869 14102 16383 0 0,'2'0'0'0'0,"1"2"0"0"0,-1 3 0 0 0,3 0 0 0 0,-1 2 0 0 0,2 2 0 0 0,-1 1 0 0 0,1-1 0 0 0,0 0 0 0 0,-1 0 0 0 0,-2 2 0 0 0,1-2 0 0 0,0 0 0 0 0,1-2 0 0 0,0 0 0 0 0,-1 2 0 0 0,-1 0 0 0 0,-2 1 0 0 0,0 2 0 0 0,0 0 0 0 0,1-2 0 0 0,0-1 0 0 0,1 1 0 0 0,-1 1 0 0 0,-1 0 0 0 0,0 0 0 0 0,1-1 0 0 0,1-1 0 0 0,0 1 0 0 0,-1 0 0 0 0,-1 1 0 0 0,0 1 0 0 0,0-1 0 0 0,-1 2 0 0 0,0-1 0 0 0,0 0 0 0 0,0 1 0 0 0,-1-1 0 0 0,3-1 0 0 0,1-2 0 0 0,0 1 0 0 0,-1 0 0 0 0,-1 1 0 0 0,0 0 0 0 0,0 1 0 0 0,-1 0 0 0 0,0 0 0 0 0,0 1 0 0 0,0-1 0 0 0,2-1 0 0 0,1-2 0 0 0,-1 1 0 0 0,0 0 0 0 0,0 1 0 0 0,-1 0 0 0 0,-1 1 0 0 0,0 0 0 0 0,0 0 0 0 0,0 1 0 0 0,0-1 0 0 0,0 1 0 0 0,0-1 0 0 0,0 0 0 0 0,0 1 0 0 0,0-1 0 0 0,0 0 0 0 0,0 1 0 0 0,0-1 0 0 0,0 0 0 0 0,0 1 0 0 0,0-1 0 0 0,0 0 0 0 0,0 1 0 0 0,0-1 0 0 0,0 0 0 0 0,0 0 0 0 0,0 1 0 0 0,0-1 0 0 0,0 0 0 0 0,0 1 0 0 0,0-1 0 0 0,0 0 0 0 0,0 1 0 0 0,0-1 0 0 0,0 0 0 0 0,-2-2 0 0 0,-1 0 0 0 0,0 0 0 0 0,1 0 0 0 0,1 1 0 0 0,0-4 0 0 0,0-3 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62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2917 13749 16383 0 0,'0'0'0'0'0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63"/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3398 14070 16383 0 0,'2'0'0'0'0,"1"2"0"0"0,2 1 0 0 0,0 1 0 0 0,1 1 0 0 0,0 2 0 0 0,-2 1 0 0 0,2-1 0 0 0,-1 1 0 0 0,0 1 0 0 0,1 1 0 0 0,2 1 0 0 0,0 1 0 0 0,2-2 0 0 0,0-3 0 0 0,-2 0 0 0 0,1 1 0 0 0,-2 1 0 0 0,-1 1 0 0 0,-1 1 0 0 0,2 1 0 0 0,-1 0 0 0 0,1 2 0 0 0,1 2 0 0 0,0-1 0 0 0,0-1 0 0 0,-1 0 0 0 0,0 0 0 0 0,1 1 0 0 0,-1 0 0 0 0,-1 0 0 0 0,0-1 0 0 0,1 2 0 0 0,0 0 0 0 0,-2-1 0 0 0,-1 0 0 0 0,0-3 0 0 0,0 0 0 0 0,1 1 0 0 0,0 0 0 0 0,1 0 0 0 0,-1-1 0 0 0,0 1 0 0 0,0-3 0 0 0,-1 0 0 0 0,0 0 0 0 0,1-2 0 0 0,-1 0 0 0 0,-1 0 0 0 0,0 2 0 0 0,-2 1 0 0 0,2 0 0 0 0,2 1 0 0 0,1 0 0 0 0,-2 0 0 0 0,0 1 0 0 0,-2-1 0 0 0,1 1 0 0 0,3-3 0 0 0,-1 0 0 0 0,0 0 0 0 0,1 0 0 0 0,-1 0 0 0 0,-1 2 0 0 0,-2 0 0 0 0,0 0 0 0 0,-1 0 0 0 0,1-2 0 0 0,1 0 0 0 0,-3-2 0 0 0,-1-5 0 0 0,0-5 0 0 0,0-3 0 0 0,-1-4 0 0 0,2-3 0 0 0,-1 0 0 0 0,1-1 0 0 0,0 0 0 0 0,2-1 0 0 0,1 1 0 0 0,-1 1 0 0 0,0-1 0 0 0,0 1 0 0 0,-1-1 0 0 0,2 3 0 0 0,0 0 0 0 0,-1 1 0 0 0,0-1 0 0 0,2 1 0 0 0,-1 1 0 0 0,0-2 0 0 0,0 0 0 0 0,-2 0 0 0 0,0-2 0 0 0,2 0 0 0 0,-1 0 0 0 0,3 0 0 0 0,0-1 0 0 0,-1 1 0 0 0,1-1 0 0 0,0 1 0 0 0,-2-1 0 0 0,0 1 0 0 0,1 0 0 0 0,-1 0 0 0 0,2-1 0 0 0,0 1 0 0 0,-1 0 0 0 0,-1-1 0 0 0,1 3 0 0 0,0 1 0 0 0,1-1 0 0 0,0 0 0 0 0,-1-1 0 0 0,-1 0 0 0 0,1-1 0 0 0,-1 0 0 0 0,3-1 0 0 0,-2 1 0 0 0,0 0 0 0 0,1 1 0 0 0,0 2 0 0 0,-1-1 0 0 0,0 2 0 0 0,1 0 0 0 0,-2-1 0 0 0,-1-1 0 0 0,2 2 0 0 0,0-1 0 0 0,1 2 0 0 0,0 0 0 0 0,-1-1 0 0 0,-2-2 0 0 0,2 2 0 0 0,2 1 0 0 0,2 3 0 0 0,2 1 0 0 0,1 2 0 0 0,1 1 0 0 0,-2 2 0 0 0,0 1 0 0 0,-2 2 0 0 0,0 1 0 0 0,-2 0 0 0 0,1 2 0 0 0,-2 2 0 0 0,2 1 0 0 0,0-2 0 0 0,0 1 0 0 0,-1 0 0 0 0,0-2 0 0 0,-1 0 0 0 0,1 1 0 0 0,-1 1 0 0 0,1 1 0 0 0,0 0 0 0 0,0-1 0 0 0,0 0 0 0 0,-1-1 0 0 0,0 4 0 0 0,-1 1 0 0 0,2 0 0 0 0,1 0 0 0 0,0-1 0 0 0,-1 1 0 0 0,-2 1 0 0 0,0-2 0 0 0,0-1 0 0 0,1 0 0 0 0,0 0 0 0 0,-1-1 0 0 0,1-1 0 0 0,0-1 0 0 0,-2 1 0 0 0,2-2 0 0 0,-1 0 0 0 0,-1 0 0 0 0,0 2 0 0 0,0-1 0 0 0,1-1 0 0 0,-1 1 0 0 0,1-1 0 0 0,0 1 0 0 0,0-1 0 0 0,-2 2 0 0 0,0 1 0 0 0,1-2 0 0 0,0 1 0 0 0,2-3 0 0 0,-1 1 0 0 0,0 0 0 0 0,-1 1 0 0 0,1 0 0 0 0,0-1 0 0 0,-1 1 0 0 0,1 1 0 0 0,1 1 0 0 0,-2 1 0 0 0,2-2 0 0 0,-1-1 0 0 0,-1 1 0 0 0,2-2 0 0 0,-1 1 0 0 0,0-1 0 0 0,0 0 0 0 0,1 0 0 0 0,-2 1 0 0 0,-1 0 0 0 0,0 2 0 0 0,-1 1 0 0 0,-1-2 0 0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</inkml:context>
    <inkml:brush xml:id="br0">
      <inkml:brushProperty name="width" value="0.1" units="cm"/>
      <inkml:brushProperty name="height" value="0.1" units="cm"/>
      <inkml:brushProperty name="color" value="#5B2D90"/>
    </inkml:brush>
  </inkml:definitions>
  <inkml:trace contextRef="#ctx0" brushRef="#br0">18293 21815 16383 0 0,'-2'0'0'0'0,"-1"0"0"0"0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0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1153 6116 16383 0 0,'2'0'0'0'0,"3"0"0"0"0,3 0 0 0 0,1 0 0 0 0,2 0 0 0 0,2 0 0 0 0,-1 0 0 0 0,1 0 0 0 0,0 0 0 0 0,0 0 0 0 0,-1 0 0 0 0,1 0 0 0 0,-1 0 0 0 0,1 0 0 0 0,-3 2 0 0 0,1 1 0 0 0,2 0 0 0 0,0-1 0 0 0,-1-1 0 0 0,1 0 0 0 0,0 0 0 0 0,0-1 0 0 0,-1 0 0 0 0,1 0 0 0 0,-1 0 0 0 0,0 2 0 0 0,1 1 0 0 0,-1-1 0 0 0,0 0 0 0 0,0 0 0 0 0,1-1 0 0 0,-1-1 0 0 0,0 0 0 0 0,1 0 0 0 0,-1 0 0 0 0,0 0 0 0 0,0 0 0 0 0,1 0 0 0 0,-1 0 0 0 0,0 0 0 0 0,1 0 0 0 0,-1 0 0 0 0,0 0 0 0 0,1 0 0 0 0,-1 0 0 0 0,0 0 0 0 0,1 0 0 0 0,-1 0 0 0 0,0 0 0 0 0,0 0 0 0 0,1 0 0 0 0,-1 0 0 0 0,0 0 0 0 0,1 0 0 0 0,-1 0 0 0 0,0 0 0 0 0,1 0 0 0 0,-1 0 0 0 0,0 0 0 0 0,1 0 0 0 0,-1 0 0 0 0,0 0 0 0 0,0 0 0 0 0,1 0 0 0 0,-1 0 0 0 0,0 0 0 0 0,3 0 0 0 0,0 0 0 0 0,0 0 0 0 0,-1 0 0 0 0,0 0 0 0 0,-1 0 0 0 0,2 0 0 0 0,1 0 0 0 0,-2 0 0 0 0,1 0 0 0 0,-1 2 0 0 0,-1 1 0 0 0,-1-1 0 0 0,1 1 0 0 0,-1-2 0 0 0,0 0 0 0 0,0-1 0 0 0,1 1 0 0 0,-1-1 0 0 0,0 0 0 0 0,0 2 0 0 0,3 0 0 0 0,0 1 0 0 0,0-1 0 0 0,-1-1 0 0 0,0 0 0 0 0,-1 0 0 0 0,0-1 0 0 0,0 0 0 0 0,-1 0 0 0 0,0 0 0 0 0,0 0 0 0 0,1 0 0 0 0,-1 0 0 0 0,-2 2 0 0 0,-1 0 0 0 0,1 1 0 0 0,0-1 0 0 0,1 0 0 0 0,0-1 0 0 0,1-1 0 0 0,0 0 0 0 0,1 0 0 0 0,-1 2 0 0 0,0 1 0 0 0,1 0 0 0 0,-1-1 0 0 0,1-1 0 0 0,-1 0 0 0 0,0-1 0 0 0,1 1 0 0 0,-1-1 0 0 0,0 0 0 0 0,1-1 0 0 0,-1 1 0 0 0,0 0 0 0 0,0 0 0 0 0,1 0 0 0 0,-1 0 0 0 0,0 0 0 0 0,1 0 0 0 0,-1 0 0 0 0,0 0 0 0 0,1 0 0 0 0,-1 0 0 0 0,0 0 0 0 0,0 0 0 0 0,1 0 0 0 0,-1 0 0 0 0,0 0 0 0 0,1 0 0 0 0,-1 0 0 0 0,0 0 0 0 0,1 0 0 0 0,-1 0 0 0 0,0 0 0 0 0,1 0 0 0 0,-1 0 0 0 0,0 0 0 0 0,0 0 0 0 0,1 0 0 0 0,-1 0 0 0 0,0 0 0 0 0,1 0 0 0 0,-1 0 0 0 0,0 0 0 0 0,1 0 0 0 0,-1 0 0 0 0,0 0 0 0 0,1 0 0 0 0,-1 0 0 0 0,0 0 0 0 0,-2-2 0 0 0,0-1 0 0 0,0 1 0 0 0,0-1 0 0 0,0 2 0 0 0,2 0 0 0 0,0 0 0 0 0,0 1 0 0 0,0 0 0 0 0,0 0 0 0 0,-1-2 0 0 0,-2 0 0 0 0,1-1 0 0 0,0 1 0 0 0,1 1 0 0 0,-1-2 0 0 0,-4-1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1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2372 5026 16383 0 0,'0'2'0'0'0,"0"3"0"0"0,0 2 0 0 0,0 3 0 0 0,0 1 0 0 0,0 1 0 0 0,0 1 0 0 0,0 0 0 0 0,0 0 0 0 0,0-1 0 0 0,0 1 0 0 0,0 0 0 0 0,0-1 0 0 0,0 0 0 0 0,0 1 0 0 0,0-1 0 0 0,0 0 0 0 0,0 1 0 0 0,0-1 0 0 0,0 0 0 0 0,0 0 0 0 0,0 1 0 0 0,0-1 0 0 0,0 0 0 0 0,-2 1 0 0 0,-1-1 0 0 0,0 0 0 0 0,1 1 0 0 0,1-1 0 0 0,0 0 0 0 0,0 3 0 0 0,1 0 0 0 0,0 0 0 0 0,0-1 0 0 0,0 0 0 0 0,-2-1 0 0 0,0 0 0 0 0,-1-1 0 0 0,1 1 0 0 0,0-1 0 0 0,-1-2 0 0 0,0-1 0 0 0,0 1 0 0 0,1 0 0 0 0,1 1 0 0 0,0 0 0 0 0,0 1 0 0 0,1 0 0 0 0,-2-2 0 0 0,0 0 0 0 0,-1 0 0 0 0,1 0 0 0 0,1 1 0 0 0,0 0 0 0 0,0 1 0 0 0,-1-2 0 0 0,-1 0 0 0 0,1-1 0 0 0,0 2 0 0 0,0 0 0 0 0,1 0 0 0 0,1 1 0 0 0,0 0 0 0 0,0 0 0 0 0,0 1 0 0 0,0-1 0 0 0,-2-1 0 0 0,-1-2 0 0 0,1 1 0 0 0,0 0 0 0 0,-2-1 0 0 0,-2-3 0 0 0,-2-1 0 0 0,0-5 0 0 0,2-4 0 0 0,4-1 0 0 0,2-2 0 0 0,1-2 0 0 0,0 1 0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2"/>
    </inkml:context>
    <inkml:brush xml:id="br0">
      <inkml:brushProperty name="width" value="0.1" units="cm"/>
      <inkml:brushProperty name="height" value="0.1" units="cm"/>
      <inkml:brushProperty name="color" value="#FFC114"/>
    </inkml:brush>
  </inkml:definitions>
  <inkml:trace contextRef="#ctx0" brushRef="#br0">2757 5042 16383 0 0,'2'0'0'0'0,"0"2"0"0"0,3 1 0 0 0,0 1 0 0 0,-1 4 0 0 0,-1 1 0 0 0,1-1 0 0 0,3 1 0 0 0,-2 1 0 0 0,0 0 0 0 0,1 1 0 0 0,-1 1 0 0 0,-1 0 0 0 0,1 1 0 0 0,1-1 0 0 0,0 1 0 0 0,-1-1 0 0 0,-1 0 0 0 0,0 3 0 0 0,0 0 0 0 0,-1 0 0 0 0,0-1 0 0 0,0-2 0 0 0,1 1 0 0 0,-2 0 0 0 0,1 0 0 0 0,-2 0 0 0 0,0-1 0 0 0,1 1 0 0 0,1 0 0 0 0,-1-1 0 0 0,3-2 0 0 0,-1 0 0 0 0,-1-1 0 0 0,0 1 0 0 0,-2 1 0 0 0,0 1 0 0 0,0-1 0 0 0,-1 1 0 0 0,0 1 0 0 0,-1-1 0 0 0,1 1 0 0 0,0-1 0 0 0,0 0 0 0 0,0 1 0 0 0,0-1 0 0 0,0 0 0 0 0,0 1 0 0 0,0-1 0 0 0,0 0 0 0 0,0 1 0 0 0,0-1 0 0 0,0 0 0 0 0,0 1 0 0 0,0-1 0 0 0,0 0 0 0 0,0-4 0 0 0,0-5 0 0 0,0-6 0 0 0,0-4 0 0 0,0-3 0 0 0,0-2 0 0 0,2 1 0 0 0,1 1 0 0 0,2-1 0 0 0,-1 0 0 0 0,3-1 0 0 0,-1 1 0 0 0,0-1 0 0 0,0-1 0 0 0,-1 1 0 0 0,0 0 0 0 0,2 1 0 0 0,0 2 0 0 0,0-1 0 0 0,-1 0 0 0 0,1-1 0 0 0,1 0 0 0 0,0-1 0 0 0,0-2 0 0 0,0-1 0 0 0,0 0 0 0 0,-2 0 0 0 0,0 1 0 0 0,2 1 0 0 0,-2 0 0 0 0,1 0 0 0 0,2 1 0 0 0,-2 0 0 0 0,1 0 0 0 0,1-1 0 0 0,-1 1 0 0 0,0 2 0 0 0,-1 1 0 0 0,-2-1 0 0 0,0 0 0 0 0,0-1 0 0 0,1 2 0 0 0,-1 0 0 0 0,-1-1 0 0 0,0 2 0 0 0,1 0 0 0 0,-2-1 0 0 0,2 2 0 0 0,-1-1 0 0 0,2-1 0 0 0,-1-1 0 0 0,1 1 0 0 0,0 1 0 0 0,-2-2 0 0 0,-1 0 0 0 0,1 1 0 0 0,2 3 0 0 0,0-1 0 0 0,1 2 0 0 0,1 1 0 0 0,2 1 0 0 0,1 2 0 0 0,0 1 0 0 0,-1 2 0 0 0,0 1 0 0 0,-2 2 0 0 0,0 0 0 0 0,-2 1 0 0 0,1 0 0 0 0,0-1 0 0 0,0 1 0 0 0,-1 0 0 0 0,-3 3 0 0 0,2-1 0 0 0,1-2 0 0 0,0 1 0 0 0,-2 0 0 0 0,0 2 0 0 0,0-1 0 0 0,0 1 0 0 0,-1 0 0 0 0,-1 1 0 0 0,-1 1 0 0 0,0 1 0 0 0,-1 0 0 0 0,0 0 0 0 0,0 0 0 0 0,0 1 0 0 0,0-1 0 0 0,0 1 0 0 0,0-1 0 0 0,0 1 0 0 0,0-1 0 0 0,0 0 0 0 0,0 1 0 0 0,0-1 0 0 0,0 0 0 0 0,0 0 0 0 0,0 1 0 0 0,0-1 0 0 0,0 0 0 0 0,0 1 0 0 0,0-1 0 0 0,0 0 0 0 0,-3-1 0 0 0,1-2 0 0 0,-1 1 0 0 0,1 0 0 0 0,0 1 0 0 0,1 0 0 0 0,1 1 0 0 0,-2-2 0 0 0,-1-1 0 0 0,0 1 0 0 0,1 0 0 0 0,1 1 0 0 0,0 1 0 0 0,1 0 0 0 0,-1 0 0 0 0,1 0 0 0 0,1 0 0 0 0,-3-1 0 0 0,-1-2 0 0 0,0 1 0 0 0,1 0 0 0 0,1 1 0 0 0,-2-1 0 0 0,-3-4 0 0 0,-1-1 0 0 0,-1 0 0 0 0,0-1 0 0 0,-2-1 0 0 0,2-1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3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5783 10398 16383 0 0,'0'2'0'0'0,"2"1"0"0"0,1 1 0 0 0,0 3 0 0 0,1 0 0 0 0,0 1 0 0 0,0 1 0 0 0,-1 1 0 0 0,-2 1 0 0 0,0 1 0 0 0,0 0 0 0 0,-1 1 0 0 0,0-1 0 0 0,0 1 0 0 0,-1-1 0 0 0,1 1 0 0 0,0-1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0,-2-2 0 0 0,-1 0 0 0 0,0-1 0 0 0,1 2 0 0 0,1-1 0 0 0,0 2 0 0 0,0-1 0 0 0,1 2 0 0 0,0-1 0 0 0,0 0 0 0 0,0 1 0 0 0,0-1 0 0 0,1 1 0 0 0,-1-1 0 0 0,0 0 0 0 0,0 1 0 0 0,0-1 0 0 0,0 0 0 0 0,0 0 0 0 0,0 1 0 0 0,0-1 0 0 0,0 0 0 0 0,-2 1 0 0 0,-1-1 0 0 0,0 0 0 0 0,1 1 0 0 0,0-1 0 0 0,2 0 0 0 0,-1 1 0 0 0,1-1 0 0 0,0 0 0 0 0,0 0 0 0 0,0 1 0 0 0,0-1 0 0 0,0 0 0 0 0,0 1 0 0 0,0-1 0 0 0,0 0 0 0 0,0 1 0 0 0,0-1 0 0 0,0 0 0 0 0,0 1 0 0 0,0-1 0 0 0,0 0 0 0 0,0 0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0,0-1 0 0 0,0 0 0 0 0,0 1 0 0 0,0-1 0 0 0,0 0 0 0 0,0 1 0 0 0,0-1 0 0 0,0 0 0 0 0,0 1 0 0 0,0-1 0 0 0,0 0 0 0 0,0 0 0 0 0,0 1 0 0 0,-2-3 0 0 0,-1-1 0 0 0,1 1 0 0 0,0 0 0 0 0,0 1 0 0 0,1 0 0 0 0,1 1 0 0 0,0 0 0 0 0,0 1 0 0 0,0-1 0 0 0,0 0 0 0 0,0 1 0 0 0,0-1 0 0 0,0 1 0 0 0,0-1 0 0 0,0 0 0 0 0,0 1 0 0 0,0-1 0 0 0,0-4 0 0 0,0-3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2035 12414 16383 0 0,'2'0'0'0'0,"3"0"0"0"0,2 0 0 0 0,3 0 0 0 0,-1-2 0 0 0,1-1 0 0 0,0 1 0 0 0,0 0 0 0 0,2 0 0 0 0,-1 1 0 0 0,2 1 0 0 0,-1-1 0 0 0,0 1 0 0 0,1 0 0 0 0,-1 1 0 0 0,1-1 0 0 0,-1 0 0 0 0,0 0 0 0 0,1 0 0 0 0,-1 0 0 0 0,0 0 0 0 0,1 0 0 0 0,-1 0 0 0 0,0 0 0 0 0,3 0 0 0 0,0 0 0 0 0,0 0 0 0 0,-1 0 0 0 0,0 0 0 0 0,-1 0 0 0 0,2 0 0 0 0,2 0 0 0 0,1 0 0 0 0,1 0 0 0 0,2 0 0 0 0,1 0 0 0 0,1 0 0 0 0,0 0 0 0 0,-4 0 0 0 0,-1 0 0 0 0,-3 0 0 0 0,-1 0 0 0 0,-2 0 0 0 0,0 0 0 0 0,2 0 0 0 0,1 0 0 0 0,2 0 0 0 0,2 0 0 0 0,0 0 0 0 0,1 0 0 0 0,-1 0 0 0 0,-2 0 0 0 0,-1 0 0 0 0,-1 0 0 0 0,-2 0 0 0 0,0 0 0 0 0,1 0 0 0 0,3 2 0 0 0,3 1 0 0 0,-1-1 0 0 0,-1 1 0 0 0,-1 0 0 0 0,1 1 0 0 0,-2-1 0 0 0,2-1 0 0 0,1 0 0 0 0,0 1 0 0 0,1 0 0 0 0,-1 0 0 0 0,1-1 0 0 0,-2-1 0 0 0,-1 0 0 0 0,-1 1 0 0 0,0 1 0 0 0,0 0 0 0 0,-1-1 0 0 0,1-1 0 0 0,3 0 0 0 0,-1 0 0 0 0,-1-1 0 0 0,1 0 0 0 0,2 0 0 0 0,1-1 0 0 0,-1 1 0 0 0,1 0 0 0 0,1 0 0 0 0,-2 0 0 0 0,-1 0 0 0 0,-3 0 0 0 0,-1 0 0 0 0,-2 0 0 0 0,0 2 0 0 0,-1 1 0 0 0,0 0 0 0 0,0-1 0 0 0,0-1 0 0 0,0 0 0 0 0,0 0 0 0 0,0-1 0 0 0,1 0 0 0 0,-1 0 0 0 0,0 0 0 0 0,1 0 0 0 0,-1 0 0 0 0,0 0 0 0 0,1-1 0 0 0,-1 1 0 0 0,0 0 0 0 0,0 0 0 0 0,1 0 0 0 0,-1 0 0 0 0,0 0 0 0 0,1 0 0 0 0,-1 0 0 0 0,0 0 0 0 0,1 0 0 0 0,-1 0 0 0 0,0 0 0 0 0,0 0 0 0 0,1 0 0 0 0,-1 0 0 0 0,0 0 0 0 0,1 0 0 0 0,-1 0 0 0 0,0 0 0 0 0,1 0 0 0 0,-1 0 0 0 0,0 0 0 0 0,1 0 0 0 0,-1 0 0 0 0,0 0 0 0 0,0 0 0 0 0,1 0 0 0 0,-1 0 0 0 0,0 0 0 0 0,1 0 0 0 0,-1 0 0 0 0,0 0 0 0 0,1 0 0 0 0,-1 0 0 0 0,0 0 0 0 0,1 0 0 0 0,-1 0 0 0 0,0 0 0 0 0,0 0 0 0 0,1 0 0 0 0,-1 0 0 0 0,0 0 0 0 0,1 0 0 0 0,-1 0 0 0 0,0 0 0 0 0,1 0 0 0 0,-1 0 0 0 0,0 0 0 0 0,1 0 0 0 0,-1 0 0 0 0,0 0 0 0 0,0 0 0 0 0,1 0 0 0 0,-1 0 0 0 0,0 0 0 0 0,1-2 0 0 0,-1 0 0 0 0,0-1 0 0 0,1 1 0 0 0,-1 0 0 0 0,0 1 0 0 0,1 1 0 0 0,-1 0 0 0 0,0 0 0 0 0,0 0 0 0 0,1 0 0 0 0,-1 0 0 0 0,0 0 0 0 0,1 0 0 0 0,-1-2 0 0 0,0-1 0 0 0,1 1 0 0 0,-1 0 0 0 0,0 0 0 0 0,0 1 0 0 0,1 1 0 0 0,-1-1 0 0 0,0 1 0 0 0,1 0 0 0 0,-1 1 0 0 0,0-1 0 0 0,1 0 0 0 0,-1 0 0 0 0,-2-2 0 0 0,0-1 0 0 0,-1 0 0 0 0,1 1 0 0 0,-1 1 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5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2955 11440 16383 0 0,'0'2'0'0'0,"-2"1"0"0"0,-1 1 0 0 0,-1 1 0 0 0,-1 2 0 0 0,1 1 0 0 0,0 1 0 0 0,2 2 0 0 0,1 1 0 0 0,1 0 0 0 0,0 0 0 0 0,0 1 0 0 0,0 0 0 0 0,0-1 0 0 0,0 1 0 0 0,1-1 0 0 0,1-2 0 0 0,1 0 0 0 0,-1 0 0 0 0,0 0 0 0 0,2-2 0 0 0,0 1 0 0 0,-1 0 0 0 0,1-1 0 0 0,1 0 0 0 0,-2 1 0 0 0,2-1 0 0 0,1-3 0 0 0,0 1 0 0 0,0 2 0 0 0,-1 0 0 0 0,3 0 0 0 0,-2 0 0 0 0,2 1 0 0 0,-2 2 0 0 0,1 0 0 0 0,1-2 0 0 0,2-2 0 0 0,-2 0 0 0 0,1-1 0 0 0,-2 0 0 0 0,1-1 0 0 0,0-1 0 0 0,2 1 0 0 0,0-1 0 0 0,-1 2 0 0 0,0-1 0 0 0,1-1 0 0 0,0-1 0 0 0,-1 0 0 0 0,0 1 0 0 0,0-1 0 0 0,2 1 0 0 0,-1 1 0 0 0,2-2 0 0 0,0-1 0 0 0,0 0 0 0 0,0-1 0 0 0,1-1 0 0 0,-1 0 0 0 0,1 0 0 0 0,-1 2 0 0 0,1 0 0 0 0,-1 1 0 0 0,0-1 0 0 0,1-1 0 0 0,-1 0 0 0 0,0 0 0 0 0,0-1 0 0 0,1 0 0 0 0,-1 0 0 0 0,0 0 0 0 0,-1-2 0 0 0,-2-1 0 0 0,-1-2 0 0 0,-3-2 0 0 0,-2-2 0 0 0,-1-2 0 0 0,-2 0 0 0 0,0-2 0 0 0,0 1 0 0 0,0-1 0 0 0,-1 0 0 0 0,1 0 0 0 0,0 1 0 0 0,0-1 0 0 0,-3 3 0 0 0,1 1 0 0 0,-1-1 0 0 0,-1 2 0 0 0,-1 0 0 0 0,2-1 0 0 0,-2 2 0 0 0,1-1 0 0 0,-2 1 0 0 0,1 0 0 0 0,-2 1 0 0 0,-1 2 0 0 0,1-1 0 0 0,1-2 0 0 0,0 1 0 0 0,-1 1 0 0 0,0 0 0 0 0,0 0 0 0 0,0-1 0 0 0,1 0 0 0 0,-1 0 0 0 0,1 0 0 0 0,-2 2 0 0 0,1-1 0 0 0,-1 0 0 0 0,1 0 0 0 0,0-1 0 0 0,-1 2 0 0 0,-1 1 0 0 0,0 0 0 0 0,1-1 0 0 0,0-1 0 0 0,1 0 0 0 0,-1 1 0 0 0,-2 1 0 0 0,2-1 0 0 0,-1 1 0 0 0,0-1 0 0 0,1 0 0 0 0,0 0 0 0 0,-1 1 0 0 0,-1 0 0 0 0,1 0 0 0 0,0-1 0 0 0,0-1 0 0 0,-1 0 0 0 0,-1 1 0 0 0,0 1 0 0 0,-1-1 0 0 0,-1 0 0 0 0,1-1 0 0 0,-1 0 0 0 0,1 1 0 0 0,0 1 0 0 0,-1 1 0 0 0,1 2 0 0 0,2-3 0 0 0,0 0 0 0 0,0 1 0 0 0,0 0 0 0 0,-1 1 0 0 0,0 0 0 0 0,-1 0 0 0 0,0 1 0 0 0,0 0 0 0 0,-1 0 0 0 0,3 3 0 0 0,3 2 0 0 0,2 2 0 0 0,4 1 0 0 0,3 0 0 0 0,2 0 0 0 0,2-3 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3991 11412 16383 0 0,'0'2'0'0'0,"2"1"0"0"0,1 1 0 0 0,0 3 0 0 0,1 0 0 0 0,0 1 0 0 0,0 1 0 0 0,-1 1 0 0 0,-2 1 0 0 0,2-1 0 0 0,1 0 0 0 0,-2-1 0 0 0,2 2 0 0 0,1 0 0 0 0,-2 0 0 0 0,-1 1 0 0 0,0 1 0 0 0,-1-1 0 0 0,1-2 0 0 0,1 0 0 0 0,2-2 0 0 0,0-1 0 0 0,-1 1 0 0 0,1-1 0 0 0,-1 1 0 0 0,0 0 0 0 0,1 0 0 0 0,1-2 0 0 0,1 0 0 0 0,0-1 0 0 0,-1 1 0 0 0,1-1 0 0 0,1-1 0 0 0,2-1 0 0 0,-1 1 0 0 0,-1-1 0 0 0,0 2 0 0 0,-1 0 0 0 0,1-1 0 0 0,2-1 0 0 0,0-1 0 0 0,0 1 0 0 0,-1 0 0 0 0,0 0 0 0 0,2-1 0 0 0,0-1 0 0 0,0 0 0 0 0,1-1 0 0 0,0 0 0 0 0,1 0 0 0 0,-1 0 0 0 0,1 0 0 0 0,-3-3 0 0 0,0 1 0 0 0,-3-3 0 0 0,-1-2 0 0 0,-3-2 0 0 0,-1-2 0 0 0,-2-1 0 0 0,0 0 0 0 0,0-1 0 0 0,1 3 0 0 0,2 0 0 0 0,-1 0 0 0 0,0-1 0 0 0,1 3 0 0 0,1-1 0 0 0,1 2 0 0 0,0 0 0 0 0,0-1 0 0 0,-2-2 0 0 0,1 2 0 0 0,0-1 0 0 0,-1 0 0 0 0,-1-1 0 0 0,1-1 0 0 0,1 0 0 0 0,-1-1 0 0 0,-1-1 0 0 0,1 3 0 0 0,1 0 0 0 0,-1 0 0 0 0,1 2 0 0 0,0 0 0 0 0,2 1 0 0 0,-1 1 0 0 0,-1-2 0 0 0,2 0 0 0 0,-2 1 0 0 0,2 0 0 0 0,-1 0 0 0 0,-1 1 0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4-01-12T06:48:19.85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4886 10847 16383 0 0,'0'2'0'0'0,"0"3"0"0"0,3 2 0 0 0,-1 3 0 0 0,1 1 0 0 0,-1 1 0 0 0,0 1 0 0 0,-1 0 0 0 0,-1-1 0 0 0,0 1 0 0 0,0 0 0 0 0,0-1 0 0 0,0 1 0 0 0,0-1 0 0 0,0 0 0 0 0,0 1 0 0 0,0-1 0 0 0,0 0 0 0 0,0 1 0 0 0,0-1 0 0 0,0 0 0 0 0,0 1 0 0 0,0-1 0 0 0,0 0 0 0 0,0 0 0 0 0,0 1 0 0 0,0-1 0 0 0,0 0 0 0 0,0 1 0 0 0,0-1 0 0 0,0 0 0 0 0,0 1 0 0 0,-2-3 0 0 0,-1-1 0 0 0,0 1 0 0 0,1 0 0 0 0,-2 1 0 0 0,1 0 0 0 0,0 1 0 0 0,0 0 0 0 0,2 0 0 0 0,0 1 0 0 0,-2-3 0 0 0,1 0 0 0 0,-1 0 0 0 0,-1 0 0 0 0,0 1 0 0 0,0 0 0 0 0,2 1 0 0 0,0 0 0 0 0,1 0 0 0 0,1 1 0 0 0,0-1 0 0 0,-2-2 0 0 0,-1 0 0 0 0,1 0 0 0 0,0 0 0 0 0,-2-1 0 0 0,0-1 0 0 0,1 1 0 0 0,1 1 0 0 0,1 1 0 0 0,0 1 0 0 0,0-1 0 0 0,1 2 0 0 0,0-1 0 0 0,0 1 0 0 0,1-1 0 0 0,-1 0 0 0 0,0 1 0 0 0,0-1 0 0 0,2-1 0 0 0,1-2 0 0 0,-1 1 0 0 0,3-2 0 0 0,-1 0 0 0 0,0 0 0 0 0,0 0 0 0 0,1 0 0 0 0,1-2 0 0 0,-1 1 0 0 0,1-1 0 0 0,-2-1 0 0 0,-5-2 0 0 0,-3-2 0 0 0,-4 0 0 0 0,0-1 0 0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34" Type="http://schemas.openxmlformats.org/officeDocument/2006/relationships/image" Target="../media/image27.png"/><Relationship Id="rId7" Type="http://schemas.openxmlformats.org/officeDocument/2006/relationships/customXml" Target="../ink/ink3.xml"/><Relationship Id="rId12" Type="http://schemas.openxmlformats.org/officeDocument/2006/relationships/image" Target="../media/image16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2" Type="http://schemas.openxmlformats.org/officeDocument/2006/relationships/image" Target="../media/image11.png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customXml" Target="../ink/ink5.xml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24.png"/><Relationship Id="rId10" Type="http://schemas.openxmlformats.org/officeDocument/2006/relationships/image" Target="../media/image15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" Type="http://schemas.openxmlformats.org/officeDocument/2006/relationships/image" Target="../media/image12.png"/><Relationship Id="rId9" Type="http://schemas.openxmlformats.org/officeDocument/2006/relationships/customXml" Target="../ink/ink4.xml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13.xml"/><Relationship Id="rId30" Type="http://schemas.openxmlformats.org/officeDocument/2006/relationships/image" Target="../media/image25.png"/><Relationship Id="rId8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53A91-28A6-B80E-4B9E-8B66A0A14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>
                <a:cs typeface="Calibri Light"/>
              </a:rPr>
              <a:t>Action Plan</a:t>
            </a:r>
          </a:p>
        </p:txBody>
      </p:sp>
      <p:pic>
        <p:nvPicPr>
          <p:cNvPr id="6" name="Picture 5" descr="A graph with numbers and a bar chart&#10;&#10;Description automatically generated">
            <a:extLst>
              <a:ext uri="{FF2B5EF4-FFF2-40B4-BE49-F238E27FC236}">
                <a16:creationId xmlns:a16="http://schemas.microsoft.com/office/drawing/2014/main" id="{580B789E-5D4C-7564-1696-CCA18D626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8735"/>
            <a:ext cx="12192000" cy="296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0058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274C7-0844-1B1D-95BC-B0CC750010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E2FF7-0BF3-5744-AD4E-F48CA682D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Outbound</a:t>
            </a:r>
            <a:r>
              <a:rPr lang="en-US" b="1" dirty="0">
                <a:latin typeface="Calibri Light"/>
                <a:cs typeface="Calibri Light"/>
              </a:rPr>
              <a:t> Production -Picking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2BA138-07C7-B8BD-4C83-5690CA765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841392"/>
              </p:ext>
            </p:extLst>
          </p:nvPr>
        </p:nvGraphicFramePr>
        <p:xfrm>
          <a:off x="352010" y="1942271"/>
          <a:ext cx="11448660" cy="4318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Outbound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Picking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Check daily job /Create 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มีรายการแสดง</a:t>
                      </a:r>
                      <a:b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สร้างรายการให้</a:t>
                      </a: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Handy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Scan Location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Scan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61308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227993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716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F96203-3735-97D0-5699-B75B58E336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856E2-E078-0650-5607-03A97CCE7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Outbound</a:t>
            </a:r>
            <a:r>
              <a:rPr lang="en-US" b="1" dirty="0">
                <a:latin typeface="Calibri Light"/>
                <a:cs typeface="Calibri Light"/>
              </a:rPr>
              <a:t> Production –Slicing Product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87B623-FB8A-7F0E-2256-8FE3A76116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489203"/>
              </p:ext>
            </p:extLst>
          </p:nvPr>
        </p:nvGraphicFramePr>
        <p:xfrm>
          <a:off x="352010" y="1942271"/>
          <a:ext cx="11448660" cy="4353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Outbound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Slicing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Check Production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มีรายการแสดง</a:t>
                      </a:r>
                      <a:b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Slicing Packing And Label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noProof="0" err="1">
                          <a:solidFill>
                            <a:srgbClr val="000000"/>
                          </a:solidFill>
                          <a:latin typeface="Calibri"/>
                        </a:rPr>
                        <a:t>นำสินค้ากล่องใหญ่ออก</a:t>
                      </a:r>
                      <a:endParaRPr lang="en-US"/>
                    </a:p>
                    <a:p>
                      <a:pPr lvl="0">
                        <a:buNone/>
                      </a:pPr>
                      <a:r>
                        <a:rPr lang="en-US" sz="1200" dirty="0"/>
                        <a:t> Repacking /</a:t>
                      </a:r>
                      <a:r>
                        <a:rPr lang="en-US" sz="1200" dirty="0" err="1"/>
                        <a:t>ติด</a:t>
                      </a:r>
                      <a:r>
                        <a:rPr lang="en-US" sz="1200" dirty="0"/>
                        <a:t> </a:t>
                      </a:r>
                      <a:r>
                        <a:rPr lang="en-US" sz="1200" dirty="0" err="1"/>
                        <a:t>Lableใหม่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Inbound store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Scan Label  </a:t>
                      </a:r>
                      <a:br>
                        <a:rPr lang="en-US" dirty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594484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227993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1541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2E16A-D0FA-B9FE-DEC7-C505F91C7C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71FD9-13C9-B79E-79DB-3C987B3FE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Outbound</a:t>
            </a:r>
            <a:r>
              <a:rPr lang="en-US" b="1" dirty="0">
                <a:latin typeface="Calibri Light"/>
                <a:cs typeface="Calibri Light"/>
              </a:rPr>
              <a:t> Production –Sorting to Packing</a:t>
            </a:r>
            <a:endParaRPr lang="en-US" dirty="0" err="1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7F57342-415E-4DBA-B0B6-6DC662422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112931"/>
              </p:ext>
            </p:extLst>
          </p:nvPr>
        </p:nvGraphicFramePr>
        <p:xfrm>
          <a:off x="352010" y="1942271"/>
          <a:ext cx="11448660" cy="4345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Outbound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Packing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Check Order Packing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มีรายการแสดง</a:t>
                      </a:r>
                      <a:b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/>
                        <a:t>สร้างรายการ</a:t>
                      </a:r>
                      <a:r>
                        <a:rPr lang="en-US" sz="1800" dirty="0"/>
                        <a:t> / </a:t>
                      </a:r>
                      <a:r>
                        <a:rPr lang="en-US" sz="1800" dirty="0" err="1"/>
                        <a:t>พิมพ์รายการ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พิมพ์รายการ</a:t>
                      </a: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ติดกล่อง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Scan Product </a:t>
                      </a:r>
                      <a:r>
                        <a:rPr lang="en-US" dirty="0" err="1"/>
                        <a:t>ลงกล่อง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แสดงรายการที่ถูกต้องลงกล่อง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61308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227993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752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50E18-380D-3119-231A-7EDBC146EA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4E27E-7D4F-9D9A-EF6F-79C9CC83E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Outbound</a:t>
            </a:r>
            <a:r>
              <a:rPr lang="en-US" b="1" dirty="0">
                <a:latin typeface="Calibri Light"/>
                <a:cs typeface="Calibri Light"/>
              </a:rPr>
              <a:t> Production –Stock Checking</a:t>
            </a:r>
            <a:endParaRPr lang="en-US" dirty="0" err="1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196BD18-7C31-FDBA-6D9B-5107CAD42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311119"/>
              </p:ext>
            </p:extLst>
          </p:nvPr>
        </p:nvGraphicFramePr>
        <p:xfrm>
          <a:off x="352010" y="1942271"/>
          <a:ext cx="11448660" cy="4291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Outbound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Stock Check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Scan 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มีรายการแสดง</a:t>
                      </a: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 History</a:t>
                      </a:r>
                      <a:b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sz="1800" b="0" i="0" u="none" strike="noStrike" noProof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61308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227993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537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EE9729E2-BE5E-8C1C-EA43-24B7E6B35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0" y="575931"/>
            <a:ext cx="8374663" cy="6073849"/>
          </a:xfrm>
          <a:prstGeom prst="rect">
            <a:avLst/>
          </a:prstGeom>
        </p:spPr>
      </p:pic>
      <p:pic>
        <p:nvPicPr>
          <p:cNvPr id="4" name="Content Placeholder 3" descr="A screenshot of a computer&#10;&#10;Description automatically generated">
            <a:extLst>
              <a:ext uri="{FF2B5EF4-FFF2-40B4-BE49-F238E27FC236}">
                <a16:creationId xmlns:a16="http://schemas.microsoft.com/office/drawing/2014/main" id="{98E248C7-C5DD-4666-3A83-4E3295DB7A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91440" y="1483998"/>
            <a:ext cx="4117015" cy="1635641"/>
          </a:xfr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229AD763-621B-ED17-E060-71F70283F54A}"/>
              </a:ext>
            </a:extLst>
          </p:cNvPr>
          <p:cNvSpPr/>
          <p:nvPr/>
        </p:nvSpPr>
        <p:spPr>
          <a:xfrm>
            <a:off x="5584529" y="1103128"/>
            <a:ext cx="788581" cy="1953732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1D6E5D3-B96C-F63B-8D81-48DF5AAA79B1}"/>
              </a:ext>
            </a:extLst>
          </p:cNvPr>
          <p:cNvSpPr/>
          <p:nvPr/>
        </p:nvSpPr>
        <p:spPr>
          <a:xfrm>
            <a:off x="5585491" y="3195449"/>
            <a:ext cx="668484" cy="1084059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8746B2B-E499-5DE5-CDD6-E9877DC4E01A}"/>
              </a:ext>
            </a:extLst>
          </p:cNvPr>
          <p:cNvSpPr/>
          <p:nvPr/>
        </p:nvSpPr>
        <p:spPr>
          <a:xfrm>
            <a:off x="5584528" y="4383041"/>
            <a:ext cx="788581" cy="984667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C38C7C-D043-551A-56B0-079D89111AB1}"/>
              </a:ext>
            </a:extLst>
          </p:cNvPr>
          <p:cNvSpPr txBox="1"/>
          <p:nvPr/>
        </p:nvSpPr>
        <p:spPr>
          <a:xfrm>
            <a:off x="6403492" y="1839774"/>
            <a:ext cx="117488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err="1">
                <a:solidFill>
                  <a:schemeClr val="bg1"/>
                </a:solidFill>
                <a:cs typeface="Calibri"/>
              </a:rPr>
              <a:t>PO_Head</a:t>
            </a:r>
            <a:endParaRPr lang="en-US" sz="2000">
              <a:solidFill>
                <a:schemeClr val="bg1"/>
              </a:solidFill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2E909A0-2172-51DB-B870-DE4427F8E46D}"/>
              </a:ext>
            </a:extLst>
          </p:cNvPr>
          <p:cNvSpPr txBox="1"/>
          <p:nvPr/>
        </p:nvSpPr>
        <p:spPr>
          <a:xfrm>
            <a:off x="6250263" y="3686795"/>
            <a:ext cx="1502050" cy="10156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cs typeface="Calibri"/>
              </a:rPr>
              <a:t>PO_Line</a:t>
            </a:r>
            <a:r>
              <a:rPr lang="en-US" sz="2000" dirty="0">
                <a:solidFill>
                  <a:schemeClr val="bg1"/>
                </a:solidFill>
                <a:cs typeface="Calibri"/>
              </a:rPr>
              <a:t> 1   Outbound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7E43F3-C946-3D99-5D3F-4E56C5DCD059}"/>
              </a:ext>
            </a:extLst>
          </p:cNvPr>
          <p:cNvSpPr txBox="1"/>
          <p:nvPr/>
        </p:nvSpPr>
        <p:spPr>
          <a:xfrm>
            <a:off x="6403492" y="4676567"/>
            <a:ext cx="154346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err="1">
                <a:solidFill>
                  <a:schemeClr val="bg1"/>
                </a:solidFill>
                <a:cs typeface="Calibri"/>
              </a:rPr>
              <a:t>PO_Line</a:t>
            </a:r>
            <a:r>
              <a:rPr lang="en-US" sz="2000" dirty="0">
                <a:solidFill>
                  <a:schemeClr val="bg1"/>
                </a:solidFill>
                <a:cs typeface="Calibri"/>
              </a:rPr>
              <a:t> 2</a:t>
            </a:r>
          </a:p>
          <a:p>
            <a:r>
              <a:rPr lang="en-US" sz="2000" dirty="0">
                <a:solidFill>
                  <a:schemeClr val="bg1"/>
                </a:solidFill>
                <a:cs typeface="Calibri"/>
              </a:rPr>
              <a:t>Inbound</a:t>
            </a:r>
          </a:p>
        </p:txBody>
      </p:sp>
    </p:spTree>
    <p:extLst>
      <p:ext uri="{BB962C8B-B14F-4D97-AF65-F5344CB8AC3E}">
        <p14:creationId xmlns:p14="http://schemas.microsoft.com/office/powerpoint/2010/main" val="2186229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72626-3B84-506D-E3BE-AD5CAF9E1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A18E2F6-EFD4-D5C8-5651-710802D1C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0" y="575931"/>
            <a:ext cx="8374663" cy="6073849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4C28A57A-A324-1087-B8C3-F17856A23D57}"/>
              </a:ext>
            </a:extLst>
          </p:cNvPr>
          <p:cNvSpPr/>
          <p:nvPr/>
        </p:nvSpPr>
        <p:spPr>
          <a:xfrm>
            <a:off x="5584529" y="1103128"/>
            <a:ext cx="788581" cy="1953732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476730B7-46AD-95E1-146A-50D0380A10A0}"/>
              </a:ext>
            </a:extLst>
          </p:cNvPr>
          <p:cNvSpPr/>
          <p:nvPr/>
        </p:nvSpPr>
        <p:spPr>
          <a:xfrm>
            <a:off x="5585491" y="3195449"/>
            <a:ext cx="668484" cy="1084059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C4B5928E-11EE-3086-0B63-CE2989F57194}"/>
              </a:ext>
            </a:extLst>
          </p:cNvPr>
          <p:cNvSpPr/>
          <p:nvPr/>
        </p:nvSpPr>
        <p:spPr>
          <a:xfrm>
            <a:off x="5584528" y="4383041"/>
            <a:ext cx="788581" cy="984667"/>
          </a:xfrm>
          <a:prstGeom prst="rightBrac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88CDBB-E866-2F9A-BA21-F1CFCD5C7CEE}"/>
              </a:ext>
            </a:extLst>
          </p:cNvPr>
          <p:cNvSpPr txBox="1"/>
          <p:nvPr/>
        </p:nvSpPr>
        <p:spPr>
          <a:xfrm>
            <a:off x="6403492" y="1839774"/>
            <a:ext cx="131155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cs typeface="Calibri"/>
              </a:rPr>
              <a:t>PO_Head</a:t>
            </a:r>
            <a:r>
              <a:rPr lang="en-US" sz="2000" dirty="0">
                <a:solidFill>
                  <a:schemeClr val="bg1"/>
                </a:solidFill>
                <a:cs typeface="Calibri"/>
              </a:rPr>
              <a:t> Outbound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4E303B3-619D-B06C-740F-E1B7C65327CE}"/>
              </a:ext>
            </a:extLst>
          </p:cNvPr>
          <p:cNvSpPr txBox="1"/>
          <p:nvPr/>
        </p:nvSpPr>
        <p:spPr>
          <a:xfrm>
            <a:off x="6308241" y="3430034"/>
            <a:ext cx="150205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 err="1">
                <a:solidFill>
                  <a:schemeClr val="bg1"/>
                </a:solidFill>
                <a:cs typeface="Calibri"/>
              </a:rPr>
              <a:t>PO_Line</a:t>
            </a:r>
            <a:r>
              <a:rPr lang="en-US" sz="2000" dirty="0">
                <a:solidFill>
                  <a:schemeClr val="bg1"/>
                </a:solidFill>
                <a:cs typeface="Calibri"/>
              </a:rPr>
              <a:t> 1   Inbound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5FCFE5-BE45-6F26-E427-7AAE399C6475}"/>
              </a:ext>
            </a:extLst>
          </p:cNvPr>
          <p:cNvSpPr txBox="1"/>
          <p:nvPr/>
        </p:nvSpPr>
        <p:spPr>
          <a:xfrm>
            <a:off x="6403492" y="4676567"/>
            <a:ext cx="154346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err="1">
                <a:solidFill>
                  <a:schemeClr val="bg1"/>
                </a:solidFill>
                <a:cs typeface="Calibri"/>
              </a:rPr>
              <a:t>PO_Line</a:t>
            </a:r>
            <a:r>
              <a:rPr lang="en-US" sz="2000" dirty="0">
                <a:solidFill>
                  <a:schemeClr val="bg1"/>
                </a:solidFill>
                <a:cs typeface="Calibri"/>
              </a:rPr>
              <a:t> 2</a:t>
            </a:r>
          </a:p>
          <a:p>
            <a:r>
              <a:rPr lang="en-US" sz="2000" dirty="0">
                <a:solidFill>
                  <a:schemeClr val="bg1"/>
                </a:solidFill>
                <a:cs typeface="Calibri"/>
              </a:rPr>
              <a:t>Inbound</a:t>
            </a:r>
          </a:p>
        </p:txBody>
      </p:sp>
    </p:spTree>
    <p:extLst>
      <p:ext uri="{BB962C8B-B14F-4D97-AF65-F5344CB8AC3E}">
        <p14:creationId xmlns:p14="http://schemas.microsoft.com/office/powerpoint/2010/main" val="3855935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437DCF7A-338E-B8C3-FFF5-00BC706EA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0724" y="270710"/>
            <a:ext cx="7449799" cy="4351338"/>
          </a:xfr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AC8542F-B2DF-11C1-57E7-459A45575CFE}"/>
                  </a:ext>
                </a:extLst>
              </p14:cNvPr>
              <p14:cNvContentPartPr/>
              <p14:nvPr/>
            </p14:nvContentPartPr>
            <p14:xfrm>
              <a:off x="968781" y="474657"/>
              <a:ext cx="75507" cy="1718439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AC8542F-B2DF-11C1-57E7-459A45575CF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0888" y="456659"/>
                <a:ext cx="110934" cy="17540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95A20DB1-CB3D-E328-3182-977A52A24308}"/>
                  </a:ext>
                </a:extLst>
              </p14:cNvPr>
              <p14:cNvContentPartPr/>
              <p14:nvPr/>
            </p14:nvContentPartPr>
            <p14:xfrm>
              <a:off x="113940" y="1236657"/>
              <a:ext cx="764070" cy="26766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95A20DB1-CB3D-E328-3182-977A52A2430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5945" y="1218813"/>
                <a:ext cx="799700" cy="6209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72E28897-F6BE-5481-CCE2-11B1D3B97CE1}"/>
                  </a:ext>
                </a:extLst>
              </p14:cNvPr>
              <p14:cNvContentPartPr/>
              <p14:nvPr/>
            </p14:nvContentPartPr>
            <p14:xfrm>
              <a:off x="333903" y="935402"/>
              <a:ext cx="37889" cy="29631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72E28897-F6BE-5481-CCE2-11B1D3B97CE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6388" y="917782"/>
                <a:ext cx="73276" cy="33191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D09B3499-1DF2-A69A-D39F-77798E022A26}"/>
                  </a:ext>
                </a:extLst>
              </p14:cNvPr>
              <p14:cNvContentPartPr/>
              <p14:nvPr/>
            </p14:nvContentPartPr>
            <p14:xfrm>
              <a:off x="469258" y="939832"/>
              <a:ext cx="217373" cy="252264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D09B3499-1DF2-A69A-D39F-77798E022A26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1653" y="922224"/>
                <a:ext cx="252943" cy="287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39AD3700-A282-BFDD-0C33-6AF2DBFBC6C3}"/>
                  </a:ext>
                </a:extLst>
              </p14:cNvPr>
              <p14:cNvContentPartPr/>
              <p14:nvPr/>
            </p14:nvContentPartPr>
            <p14:xfrm>
              <a:off x="1301949" y="2419530"/>
              <a:ext cx="13792" cy="67825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39AD3700-A282-BFDD-0C33-6AF2DBFBC6C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84621" y="2401899"/>
                <a:ext cx="48802" cy="71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0437AD91-9974-42A8-2D24-9AF9992A18F7}"/>
                  </a:ext>
                </a:extLst>
              </p14:cNvPr>
              <p14:cNvContentPartPr/>
              <p14:nvPr/>
            </p14:nvContentPartPr>
            <p14:xfrm>
              <a:off x="269897" y="2973115"/>
              <a:ext cx="961271" cy="22537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0437AD91-9974-42A8-2D24-9AF9992A18F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52262" y="2955508"/>
                <a:ext cx="996900" cy="5739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C201362D-55A5-2D43-645D-ED1B286AC484}"/>
                  </a:ext>
                </a:extLst>
              </p14:cNvPr>
              <p14:cNvContentPartPr/>
              <p14:nvPr/>
            </p14:nvContentPartPr>
            <p14:xfrm>
              <a:off x="500620" y="2707297"/>
              <a:ext cx="208575" cy="155437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C201362D-55A5-2D43-645D-ED1B286AC484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482639" y="2689348"/>
                <a:ext cx="244177" cy="1909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E8F2539F-F821-9FC3-9A94-10ABAEBF7544}"/>
                  </a:ext>
                </a:extLst>
              </p14:cNvPr>
              <p14:cNvContentPartPr/>
              <p14:nvPr/>
            </p14:nvContentPartPr>
            <p14:xfrm>
              <a:off x="810386" y="2688535"/>
              <a:ext cx="171039" cy="125511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E8F2539F-F821-9FC3-9A94-10ABAEBF754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792420" y="2670605"/>
                <a:ext cx="206612" cy="1610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43A3B669-FF86-3814-4003-0A580B9E7802}"/>
                  </a:ext>
                </a:extLst>
              </p14:cNvPr>
              <p14:cNvContentPartPr/>
              <p14:nvPr/>
            </p14:nvContentPartPr>
            <p14:xfrm>
              <a:off x="1040497" y="2543577"/>
              <a:ext cx="27035" cy="323902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43A3B669-FF86-3814-4003-0A580B9E7802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022711" y="2525962"/>
                <a:ext cx="62252" cy="35949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76AB8D1E-AE4A-3A3A-AFBE-9A1FA96DA58C}"/>
                  </a:ext>
                </a:extLst>
              </p14:cNvPr>
              <p14:cNvContentPartPr/>
              <p14:nvPr/>
            </p14:nvContentPartPr>
            <p14:xfrm>
              <a:off x="992026" y="2738323"/>
              <a:ext cx="146578" cy="9043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6AB8D1E-AE4A-3A3A-AFBE-9A1FA96DA58C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74422" y="2721280"/>
                <a:ext cx="182145" cy="4347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A6A48965-773F-ED08-2669-A99E16C9F514}"/>
                  </a:ext>
                </a:extLst>
              </p14:cNvPr>
              <p14:cNvContentPartPr/>
              <p14:nvPr/>
            </p14:nvContentPartPr>
            <p14:xfrm>
              <a:off x="1302107" y="3451774"/>
              <a:ext cx="7309" cy="597553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A6A48965-773F-ED08-2669-A99E16C9F514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276003" y="3434146"/>
                <a:ext cx="58994" cy="63316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id="{DC56F980-1BB4-8E90-1273-0CCF76874B07}"/>
                  </a:ext>
                </a:extLst>
              </p14:cNvPr>
              <p14:cNvContentPartPr/>
              <p14:nvPr/>
            </p14:nvContentPartPr>
            <p14:xfrm>
              <a:off x="336351" y="3881316"/>
              <a:ext cx="967220" cy="22341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DC56F980-1BB4-8E90-1273-0CCF76874B07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18719" y="3863940"/>
                <a:ext cx="1002843" cy="5744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7216504A-5CEB-420F-A11A-46DFF5A174F2}"/>
                  </a:ext>
                </a:extLst>
              </p14:cNvPr>
              <p14:cNvContentPartPr/>
              <p14:nvPr/>
            </p14:nvContentPartPr>
            <p14:xfrm>
              <a:off x="500270" y="3442913"/>
              <a:ext cx="44490" cy="350296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7216504A-5CEB-420F-A11A-46DFF5A174F2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482830" y="3425290"/>
                <a:ext cx="79726" cy="38590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82DBB024-D365-286F-E176-22976B8CDD93}"/>
                  </a:ext>
                </a:extLst>
              </p14:cNvPr>
              <p14:cNvContentPartPr/>
              <p14:nvPr/>
            </p14:nvContentPartPr>
            <p14:xfrm>
              <a:off x="513560" y="3345448"/>
              <a:ext cx="7309" cy="7309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82DBB024-D365-286F-E176-22976B8CDD93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55419" y="2979998"/>
                <a:ext cx="730900" cy="7309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91F7AECB-F7CA-075E-9E95-4878999E1E74}"/>
                  </a:ext>
                </a:extLst>
              </p14:cNvPr>
              <p14:cNvContentPartPr/>
              <p14:nvPr/>
            </p14:nvContentPartPr>
            <p14:xfrm>
              <a:off x="646467" y="3434052"/>
              <a:ext cx="337009" cy="273865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91F7AECB-F7CA-075E-9E95-4878999E1E74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628843" y="3416441"/>
                <a:ext cx="372616" cy="309446"/>
              </a:xfrm>
              <a:prstGeom prst="rect">
                <a:avLst/>
              </a:prstGeom>
            </p:spPr>
          </p:pic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81B65770-4E6F-A27C-2704-9375B1E31B97}"/>
              </a:ext>
            </a:extLst>
          </p:cNvPr>
          <p:cNvSpPr txBox="1"/>
          <p:nvPr/>
        </p:nvSpPr>
        <p:spPr>
          <a:xfrm>
            <a:off x="329916" y="4714875"/>
            <a:ext cx="6616505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สั่งผลิตของน้ำหนักรวม 50 KG     สินค้ามี </a:t>
            </a:r>
            <a:r>
              <a:rPr lang="en-US" dirty="0" err="1">
                <a:solidFill>
                  <a:srgbClr val="FFFF00"/>
                </a:solidFill>
              </a:rPr>
              <a:t>นน</a:t>
            </a:r>
            <a:r>
              <a:rPr lang="en-US" dirty="0">
                <a:solidFill>
                  <a:srgbClr val="FFFF00"/>
                </a:solidFill>
              </a:rPr>
              <a:t>. 120 g/Pcs</a:t>
            </a:r>
            <a:b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โดยใช้เนื้อ 55 KG  (มีเพิ่มค่าสูญเสียไปแล้ว 1.1=10%=5KG)</a:t>
            </a:r>
            <a:br>
              <a:rPr lang="en-US" dirty="0">
                <a:cs typeface="Calibri"/>
              </a:rPr>
            </a:br>
            <a:r>
              <a:rPr lang="en-US" dirty="0">
                <a:solidFill>
                  <a:srgbClr val="7030A0"/>
                </a:solidFill>
              </a:rPr>
              <a:t>หลังผลิตจะเหลือเศษเนื้อประมาณ 5KG คือค่าสูงสุดที่เป็นไปได้</a:t>
            </a:r>
            <a:br>
              <a:rPr lang="en-US" dirty="0"/>
            </a:br>
            <a:endParaRPr lang="en-US" dirty="0">
              <a:cs typeface="Calibri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B17AAD2-5032-5DEC-7888-46BB3DC1FFF7}"/>
                  </a:ext>
                </a:extLst>
              </p14:cNvPr>
              <p14:cNvContentPartPr/>
              <p14:nvPr/>
            </p14:nvContentPartPr>
            <p14:xfrm>
              <a:off x="3834954" y="5435849"/>
              <a:ext cx="6833" cy="6833"/>
            </p14:xfrm>
          </p:contentPart>
        </mc:Choice>
        <mc:Fallback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B17AAD2-5032-5DEC-7888-46BB3DC1FFF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3778012" y="5101032"/>
                <a:ext cx="119578" cy="6833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76211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7CF73-072A-F819-4689-A24187239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API SAP - &gt; WMS</a:t>
            </a:r>
            <a:endParaRPr lang="en-US" dirty="0"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3666BE0B-A79A-4FA4-9FA4-36497935A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9337"/>
            <a:ext cx="12192000" cy="350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559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7C70157-DF0E-871A-4176-4EF5F70070AB}"/>
              </a:ext>
            </a:extLst>
          </p:cNvPr>
          <p:cNvSpPr/>
          <p:nvPr/>
        </p:nvSpPr>
        <p:spPr>
          <a:xfrm>
            <a:off x="1373298" y="957190"/>
            <a:ext cx="1549830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SAP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09423B-7E4C-3BE6-1F17-835B31E44FC2}"/>
              </a:ext>
            </a:extLst>
          </p:cNvPr>
          <p:cNvSpPr/>
          <p:nvPr/>
        </p:nvSpPr>
        <p:spPr>
          <a:xfrm>
            <a:off x="6686371" y="956638"/>
            <a:ext cx="1672075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WMS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FA62C-7C2F-2F51-EDC0-EAE2F65C927F}"/>
              </a:ext>
            </a:extLst>
          </p:cNvPr>
          <p:cNvSpPr txBox="1"/>
          <p:nvPr/>
        </p:nvSpPr>
        <p:spPr>
          <a:xfrm>
            <a:off x="6937460" y="1725706"/>
            <a:ext cx="144250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Create label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786E4C-A668-743D-07EA-57CA7766D1A4}"/>
              </a:ext>
            </a:extLst>
          </p:cNvPr>
          <p:cNvSpPr txBox="1"/>
          <p:nvPr/>
        </p:nvSpPr>
        <p:spPr>
          <a:xfrm>
            <a:off x="6807065" y="2369535"/>
            <a:ext cx="169921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err="1">
                <a:cs typeface="Calibri"/>
              </a:rPr>
              <a:t>HT.Scan</a:t>
            </a:r>
            <a:r>
              <a:rPr lang="en-US" sz="1600" dirty="0">
                <a:cs typeface="Calibri"/>
              </a:rPr>
              <a:t> Product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E0D95D-8134-0B7D-02BD-6190AC050984}"/>
              </a:ext>
            </a:extLst>
          </p:cNvPr>
          <p:cNvSpPr txBox="1"/>
          <p:nvPr/>
        </p:nvSpPr>
        <p:spPr>
          <a:xfrm>
            <a:off x="6807065" y="3098936"/>
            <a:ext cx="14628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Move to Store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315874-6A92-A7CC-E9B6-719AAC0C65C0}"/>
              </a:ext>
            </a:extLst>
          </p:cNvPr>
          <p:cNvSpPr txBox="1"/>
          <p:nvPr/>
        </p:nvSpPr>
        <p:spPr>
          <a:xfrm>
            <a:off x="6733718" y="4651460"/>
            <a:ext cx="17318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Update to ERP/PO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8E89308-614C-41CA-EA7F-55F13A06B6E0}"/>
              </a:ext>
            </a:extLst>
          </p:cNvPr>
          <p:cNvCxnSpPr/>
          <p:nvPr/>
        </p:nvCxnSpPr>
        <p:spPr>
          <a:xfrm flipV="1">
            <a:off x="2994465" y="1661579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63DB59A-BCB8-7D57-0EF8-7EA54843BFF7}"/>
              </a:ext>
            </a:extLst>
          </p:cNvPr>
          <p:cNvSpPr txBox="1"/>
          <p:nvPr/>
        </p:nvSpPr>
        <p:spPr>
          <a:xfrm>
            <a:off x="3516609" y="1363042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A1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600" b="1" dirty="0">
                <a:solidFill>
                  <a:srgbClr val="00B050"/>
                </a:solidFill>
                <a:latin typeface="Cordia New"/>
                <a:cs typeface="Cordia New"/>
              </a:rPr>
              <a:t>Purchase Order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]</a:t>
            </a:r>
            <a:r>
              <a:rPr lang="en-US" sz="1200" dirty="0">
                <a:cs typeface="Calibri"/>
              </a:rPr>
              <a:t>: PO Supplier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0B093D6-18BA-9EF0-4BA9-04F54B8075D0}"/>
              </a:ext>
            </a:extLst>
          </p:cNvPr>
          <p:cNvCxnSpPr>
            <a:cxnSpLocks/>
          </p:cNvCxnSpPr>
          <p:nvPr/>
        </p:nvCxnSpPr>
        <p:spPr>
          <a:xfrm flipH="1">
            <a:off x="2939050" y="4789446"/>
            <a:ext cx="3714645" cy="1385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F99C617-59BB-8A2A-E454-A996F17CA38E}"/>
              </a:ext>
            </a:extLst>
          </p:cNvPr>
          <p:cNvSpPr txBox="1"/>
          <p:nvPr/>
        </p:nvSpPr>
        <p:spPr>
          <a:xfrm>
            <a:off x="3445299" y="449050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A1</a:t>
            </a:r>
            <a:r>
              <a:rPr lang="en-US" sz="1200" dirty="0">
                <a:solidFill>
                  <a:schemeClr val="accent2"/>
                </a:solidFill>
                <a:cs typeface="Calibri"/>
              </a:rPr>
              <a:t>[?] </a:t>
            </a:r>
            <a:r>
              <a:rPr lang="en-US" sz="1200" dirty="0">
                <a:cs typeface="Calibri"/>
              </a:rPr>
              <a:t>: Update PO Supplier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C2A7B5-8361-2E8B-984B-E01EB6FB2A15}"/>
              </a:ext>
            </a:extLst>
          </p:cNvPr>
          <p:cNvCxnSpPr>
            <a:cxnSpLocks/>
          </p:cNvCxnSpPr>
          <p:nvPr/>
        </p:nvCxnSpPr>
        <p:spPr>
          <a:xfrm flipH="1">
            <a:off x="7458074" y="2091884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42B48D2-BAB0-1828-5FFF-CB0685B9730A}"/>
              </a:ext>
            </a:extLst>
          </p:cNvPr>
          <p:cNvSpPr txBox="1"/>
          <p:nvPr/>
        </p:nvSpPr>
        <p:spPr>
          <a:xfrm>
            <a:off x="2952240" y="250604"/>
            <a:ext cx="39240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Interface : Inbound  Supplier</a:t>
            </a:r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8A80D15-7FF9-6313-8793-90FBCBC8C4B4}"/>
              </a:ext>
            </a:extLst>
          </p:cNvPr>
          <p:cNvCxnSpPr>
            <a:cxnSpLocks/>
          </p:cNvCxnSpPr>
          <p:nvPr/>
        </p:nvCxnSpPr>
        <p:spPr>
          <a:xfrm flipH="1">
            <a:off x="7458074" y="2784611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F43D78-9CB0-DCCE-7FC0-C49E9AF150C6}"/>
              </a:ext>
            </a:extLst>
          </p:cNvPr>
          <p:cNvCxnSpPr>
            <a:cxnSpLocks/>
          </p:cNvCxnSpPr>
          <p:nvPr/>
        </p:nvCxnSpPr>
        <p:spPr>
          <a:xfrm flipH="1">
            <a:off x="7478448" y="3624033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 descr="Checkmark with solid fill">
            <a:extLst>
              <a:ext uri="{FF2B5EF4-FFF2-40B4-BE49-F238E27FC236}">
                <a16:creationId xmlns:a16="http://schemas.microsoft.com/office/drawing/2014/main" id="{72B2DE39-C06B-120A-F13D-C90069BCA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79217" y="1244057"/>
            <a:ext cx="437641" cy="441714"/>
          </a:xfrm>
          <a:prstGeom prst="rect">
            <a:avLst/>
          </a:prstGeom>
        </p:spPr>
      </p:pic>
      <p:pic>
        <p:nvPicPr>
          <p:cNvPr id="5" name="Picture 4" descr="A diagram of a company&#10;&#10;Description automatically generated">
            <a:extLst>
              <a:ext uri="{FF2B5EF4-FFF2-40B4-BE49-F238E27FC236}">
                <a16:creationId xmlns:a16="http://schemas.microsoft.com/office/drawing/2014/main" id="{FF7DA98C-6D9C-F3EF-638E-091DA44C94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3146" y="1463489"/>
            <a:ext cx="2983566" cy="229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A0986-CDE0-22DF-0888-522013C72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FF1069E-9DEF-D29C-1989-E2A6247BEEC9}"/>
              </a:ext>
            </a:extLst>
          </p:cNvPr>
          <p:cNvSpPr/>
          <p:nvPr/>
        </p:nvSpPr>
        <p:spPr>
          <a:xfrm>
            <a:off x="1373298" y="957190"/>
            <a:ext cx="1549830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SAP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ADE6A1-372F-DBBE-8E9D-96E33EC804F0}"/>
              </a:ext>
            </a:extLst>
          </p:cNvPr>
          <p:cNvSpPr/>
          <p:nvPr/>
        </p:nvSpPr>
        <p:spPr>
          <a:xfrm>
            <a:off x="6686371" y="956638"/>
            <a:ext cx="1672075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WMS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3EC8A2-6A79-58FF-85E4-0B88202352DC}"/>
              </a:ext>
            </a:extLst>
          </p:cNvPr>
          <p:cNvSpPr txBox="1"/>
          <p:nvPr/>
        </p:nvSpPr>
        <p:spPr>
          <a:xfrm>
            <a:off x="6937460" y="1725706"/>
            <a:ext cx="144250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Create label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262DE7-9C7D-3AA6-02E6-186DED304C43}"/>
              </a:ext>
            </a:extLst>
          </p:cNvPr>
          <p:cNvSpPr txBox="1"/>
          <p:nvPr/>
        </p:nvSpPr>
        <p:spPr>
          <a:xfrm>
            <a:off x="6807065" y="2369535"/>
            <a:ext cx="169921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cs typeface="Calibri"/>
              </a:rPr>
              <a:t>HT.Scan</a:t>
            </a:r>
            <a:r>
              <a:rPr lang="en-US" sz="1600" dirty="0">
                <a:cs typeface="Calibri"/>
              </a:rPr>
              <a:t> FG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5B8349-2024-1851-5F79-5CA9C41B365A}"/>
              </a:ext>
            </a:extLst>
          </p:cNvPr>
          <p:cNvSpPr txBox="1"/>
          <p:nvPr/>
        </p:nvSpPr>
        <p:spPr>
          <a:xfrm>
            <a:off x="6807065" y="3098936"/>
            <a:ext cx="1462875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Move to Store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F5C3B5-6C03-7209-B37B-536D7B0160A6}"/>
              </a:ext>
            </a:extLst>
          </p:cNvPr>
          <p:cNvSpPr txBox="1"/>
          <p:nvPr/>
        </p:nvSpPr>
        <p:spPr>
          <a:xfrm>
            <a:off x="6733718" y="4651460"/>
            <a:ext cx="17318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Update to ERP/PO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CB99260-C1FC-CE22-87A6-6BD9B41CE7F1}"/>
              </a:ext>
            </a:extLst>
          </p:cNvPr>
          <p:cNvCxnSpPr/>
          <p:nvPr/>
        </p:nvCxnSpPr>
        <p:spPr>
          <a:xfrm flipV="1">
            <a:off x="2994465" y="1661579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99FB3DC-6C8B-D2B9-93C0-AB7E5E98DDE5}"/>
              </a:ext>
            </a:extLst>
          </p:cNvPr>
          <p:cNvSpPr txBox="1"/>
          <p:nvPr/>
        </p:nvSpPr>
        <p:spPr>
          <a:xfrm>
            <a:off x="3516609" y="1363042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A2</a:t>
            </a:r>
            <a:r>
              <a:rPr lang="en-US" sz="1200" dirty="0">
                <a:solidFill>
                  <a:srgbClr val="000000"/>
                </a:solidFill>
                <a:cs typeface="Calibri"/>
              </a:rPr>
              <a:t>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600" b="1" dirty="0">
                <a:solidFill>
                  <a:srgbClr val="00B050"/>
                </a:solidFill>
                <a:latin typeface="Cordia New"/>
                <a:cs typeface="Cordia New"/>
              </a:rPr>
              <a:t>Production Order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]</a:t>
            </a:r>
            <a:r>
              <a:rPr lang="en-US" sz="1200" dirty="0">
                <a:cs typeface="Calibri"/>
              </a:rPr>
              <a:t>: PD Production</a:t>
            </a:r>
            <a:endParaRPr lang="en-US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42C719B-E023-A3C3-43F7-2B7EB75CC580}"/>
              </a:ext>
            </a:extLst>
          </p:cNvPr>
          <p:cNvCxnSpPr>
            <a:cxnSpLocks/>
          </p:cNvCxnSpPr>
          <p:nvPr/>
        </p:nvCxnSpPr>
        <p:spPr>
          <a:xfrm flipH="1">
            <a:off x="2939050" y="4789446"/>
            <a:ext cx="3714645" cy="1385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EEDC343-E16C-1BB2-95B7-48CF47899EB1}"/>
              </a:ext>
            </a:extLst>
          </p:cNvPr>
          <p:cNvSpPr txBox="1"/>
          <p:nvPr/>
        </p:nvSpPr>
        <p:spPr>
          <a:xfrm>
            <a:off x="3445299" y="449050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A2 </a:t>
            </a:r>
            <a:r>
              <a:rPr lang="en-US" sz="1200" dirty="0">
                <a:solidFill>
                  <a:schemeClr val="accent2"/>
                </a:solidFill>
                <a:cs typeface="Calibri"/>
              </a:rPr>
              <a:t>[?]</a:t>
            </a:r>
            <a:r>
              <a:rPr lang="en-US" sz="1200" dirty="0">
                <a:cs typeface="Calibri"/>
              </a:rPr>
              <a:t>: Update PO Production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8398BC5-AC95-35BB-23E9-25CD7A515D1A}"/>
              </a:ext>
            </a:extLst>
          </p:cNvPr>
          <p:cNvCxnSpPr>
            <a:cxnSpLocks/>
          </p:cNvCxnSpPr>
          <p:nvPr/>
        </p:nvCxnSpPr>
        <p:spPr>
          <a:xfrm flipH="1">
            <a:off x="7458074" y="2091884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CB515D8-0538-588F-4ABB-BB878BED8117}"/>
              </a:ext>
            </a:extLst>
          </p:cNvPr>
          <p:cNvSpPr txBox="1"/>
          <p:nvPr/>
        </p:nvSpPr>
        <p:spPr>
          <a:xfrm>
            <a:off x="2952240" y="250604"/>
            <a:ext cx="39240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Interface: Inbound  Production</a:t>
            </a:r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FAC6130-5D0D-FB29-E16A-1F57910C50A0}"/>
              </a:ext>
            </a:extLst>
          </p:cNvPr>
          <p:cNvCxnSpPr>
            <a:cxnSpLocks/>
          </p:cNvCxnSpPr>
          <p:nvPr/>
        </p:nvCxnSpPr>
        <p:spPr>
          <a:xfrm flipH="1">
            <a:off x="7458074" y="2784611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A7B42AE-2012-0B53-67BA-1DB764FFC58D}"/>
              </a:ext>
            </a:extLst>
          </p:cNvPr>
          <p:cNvCxnSpPr>
            <a:cxnSpLocks/>
          </p:cNvCxnSpPr>
          <p:nvPr/>
        </p:nvCxnSpPr>
        <p:spPr>
          <a:xfrm flipH="1">
            <a:off x="7478448" y="3624033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 descr="Checkmark with solid fill">
            <a:extLst>
              <a:ext uri="{FF2B5EF4-FFF2-40B4-BE49-F238E27FC236}">
                <a16:creationId xmlns:a16="http://schemas.microsoft.com/office/drawing/2014/main" id="{ABFC628D-C0E5-E71A-597C-45A70AE4A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5185" y="1195159"/>
            <a:ext cx="437641" cy="441714"/>
          </a:xfrm>
          <a:prstGeom prst="rect">
            <a:avLst/>
          </a:prstGeom>
        </p:spPr>
      </p:pic>
      <p:pic>
        <p:nvPicPr>
          <p:cNvPr id="2" name="Picture 1" descr="A diagram of a software process&#10;&#10;Description automatically generated">
            <a:extLst>
              <a:ext uri="{FF2B5EF4-FFF2-40B4-BE49-F238E27FC236}">
                <a16:creationId xmlns:a16="http://schemas.microsoft.com/office/drawing/2014/main" id="{5325893E-98B7-A2E5-60EE-53FC7F4CE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0746" y="1363756"/>
            <a:ext cx="3458696" cy="222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345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B468E3-7459-084D-8DB7-0955961A6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E450C4-032C-0289-1C05-8A378CC0A74D}"/>
              </a:ext>
            </a:extLst>
          </p:cNvPr>
          <p:cNvSpPr/>
          <p:nvPr/>
        </p:nvSpPr>
        <p:spPr>
          <a:xfrm>
            <a:off x="1373298" y="957190"/>
            <a:ext cx="1549830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SAP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4AEB26-39F7-5D89-A248-BB55663B2FDC}"/>
              </a:ext>
            </a:extLst>
          </p:cNvPr>
          <p:cNvSpPr/>
          <p:nvPr/>
        </p:nvSpPr>
        <p:spPr>
          <a:xfrm>
            <a:off x="6686371" y="956638"/>
            <a:ext cx="1672075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WMS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C9F42D-B14F-4920-899E-E54949E66E03}"/>
              </a:ext>
            </a:extLst>
          </p:cNvPr>
          <p:cNvSpPr txBox="1"/>
          <p:nvPr/>
        </p:nvSpPr>
        <p:spPr>
          <a:xfrm>
            <a:off x="6937460" y="1725706"/>
            <a:ext cx="144250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Batch Picking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EB27CE-8666-4E85-25B3-20554545E6BA}"/>
              </a:ext>
            </a:extLst>
          </p:cNvPr>
          <p:cNvSpPr txBox="1"/>
          <p:nvPr/>
        </p:nvSpPr>
        <p:spPr>
          <a:xfrm>
            <a:off x="6807065" y="2369535"/>
            <a:ext cx="169921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Move Packing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FE03EF-0CA1-8A76-154A-5B57B8FE4C70}"/>
              </a:ext>
            </a:extLst>
          </p:cNvPr>
          <p:cNvSpPr txBox="1"/>
          <p:nvPr/>
        </p:nvSpPr>
        <p:spPr>
          <a:xfrm>
            <a:off x="6648145" y="3147834"/>
            <a:ext cx="167476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Print SO/Set Box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A6FE72-5128-C344-29D0-2B36C45AAD57}"/>
              </a:ext>
            </a:extLst>
          </p:cNvPr>
          <p:cNvSpPr txBox="1"/>
          <p:nvPr/>
        </p:nvSpPr>
        <p:spPr>
          <a:xfrm>
            <a:off x="6733718" y="4651460"/>
            <a:ext cx="17318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Update to ERP/PO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CE13693-34BE-6585-6D7D-21FECCD4027B}"/>
              </a:ext>
            </a:extLst>
          </p:cNvPr>
          <p:cNvCxnSpPr/>
          <p:nvPr/>
        </p:nvCxnSpPr>
        <p:spPr>
          <a:xfrm flipV="1">
            <a:off x="2994465" y="1661579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B8668AA-B0EC-C50E-A22D-1DA1D7CB732F}"/>
              </a:ext>
            </a:extLst>
          </p:cNvPr>
          <p:cNvSpPr txBox="1"/>
          <p:nvPr/>
        </p:nvSpPr>
        <p:spPr>
          <a:xfrm>
            <a:off x="3516609" y="136304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B1</a:t>
            </a:r>
            <a:r>
              <a:rPr lang="en-US" sz="1200" b="1" dirty="0">
                <a:solidFill>
                  <a:schemeClr val="accent6"/>
                </a:solidFill>
                <a:cs typeface="Calibri"/>
              </a:rPr>
              <a:t>[Sales Order]</a:t>
            </a:r>
            <a:r>
              <a:rPr lang="en-US" sz="1200" dirty="0">
                <a:cs typeface="Calibri"/>
              </a:rPr>
              <a:t>: SO Customer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E65697C-53A4-33D9-B06B-7875A8CCD6E7}"/>
              </a:ext>
            </a:extLst>
          </p:cNvPr>
          <p:cNvCxnSpPr>
            <a:cxnSpLocks/>
          </p:cNvCxnSpPr>
          <p:nvPr/>
        </p:nvCxnSpPr>
        <p:spPr>
          <a:xfrm flipH="1">
            <a:off x="2939050" y="4789446"/>
            <a:ext cx="3714645" cy="1385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3682AF3-9FA1-086C-1789-993202051299}"/>
              </a:ext>
            </a:extLst>
          </p:cNvPr>
          <p:cNvSpPr txBox="1"/>
          <p:nvPr/>
        </p:nvSpPr>
        <p:spPr>
          <a:xfrm>
            <a:off x="3445299" y="449050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B1</a:t>
            </a:r>
            <a:r>
              <a:rPr lang="en-US" sz="1200" dirty="0">
                <a:solidFill>
                  <a:schemeClr val="accent2"/>
                </a:solidFill>
                <a:cs typeface="Calibri"/>
              </a:rPr>
              <a:t> [?]</a:t>
            </a:r>
            <a:r>
              <a:rPr lang="en-US" sz="1200" dirty="0">
                <a:cs typeface="Calibri"/>
              </a:rPr>
              <a:t>: Update SO Customer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1E479FA-5ACA-4975-1F46-61C0AFAF9778}"/>
              </a:ext>
            </a:extLst>
          </p:cNvPr>
          <p:cNvCxnSpPr>
            <a:cxnSpLocks/>
          </p:cNvCxnSpPr>
          <p:nvPr/>
        </p:nvCxnSpPr>
        <p:spPr>
          <a:xfrm flipH="1">
            <a:off x="7478448" y="2091884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0D37837-DAC8-097C-C2C0-4B74CBEC7C4C}"/>
              </a:ext>
            </a:extLst>
          </p:cNvPr>
          <p:cNvSpPr txBox="1"/>
          <p:nvPr/>
        </p:nvSpPr>
        <p:spPr>
          <a:xfrm>
            <a:off x="2952240" y="250604"/>
            <a:ext cx="39240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Interface: Outbound  Customer</a:t>
            </a:r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8C792A-6E41-B07D-CE63-07576735D03E}"/>
              </a:ext>
            </a:extLst>
          </p:cNvPr>
          <p:cNvCxnSpPr>
            <a:cxnSpLocks/>
          </p:cNvCxnSpPr>
          <p:nvPr/>
        </p:nvCxnSpPr>
        <p:spPr>
          <a:xfrm flipH="1">
            <a:off x="7478448" y="2784611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B6D082E-E4D6-1935-64F5-E0AD511A8175}"/>
              </a:ext>
            </a:extLst>
          </p:cNvPr>
          <p:cNvCxnSpPr>
            <a:cxnSpLocks/>
          </p:cNvCxnSpPr>
          <p:nvPr/>
        </p:nvCxnSpPr>
        <p:spPr>
          <a:xfrm flipH="1">
            <a:off x="7478448" y="3624033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4C7ED18-3B5D-9A2C-93D8-F232D341B2B2}"/>
              </a:ext>
            </a:extLst>
          </p:cNvPr>
          <p:cNvSpPr txBox="1"/>
          <p:nvPr/>
        </p:nvSpPr>
        <p:spPr>
          <a:xfrm>
            <a:off x="6668519" y="3860935"/>
            <a:ext cx="167476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Scan FG/SO</a:t>
            </a:r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D256D76-11A7-DBC9-93A4-2EE7B1E7BA84}"/>
              </a:ext>
            </a:extLst>
          </p:cNvPr>
          <p:cNvCxnSpPr>
            <a:cxnSpLocks/>
          </p:cNvCxnSpPr>
          <p:nvPr/>
        </p:nvCxnSpPr>
        <p:spPr>
          <a:xfrm flipH="1">
            <a:off x="7482523" y="4328985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10" descr="Checkmark with solid fill">
            <a:extLst>
              <a:ext uri="{FF2B5EF4-FFF2-40B4-BE49-F238E27FC236}">
                <a16:creationId xmlns:a16="http://schemas.microsoft.com/office/drawing/2014/main" id="{6729E069-0B1A-26D5-D263-4460823E9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10276" y="1195159"/>
            <a:ext cx="437641" cy="441714"/>
          </a:xfrm>
          <a:prstGeom prst="rect">
            <a:avLst/>
          </a:prstGeom>
        </p:spPr>
      </p:pic>
      <p:pic>
        <p:nvPicPr>
          <p:cNvPr id="5" name="Picture 4" descr="A diagram of software components&#10;&#10;Description automatically generated">
            <a:extLst>
              <a:ext uri="{FF2B5EF4-FFF2-40B4-BE49-F238E27FC236}">
                <a16:creationId xmlns:a16="http://schemas.microsoft.com/office/drawing/2014/main" id="{01F71745-7236-9C1B-8704-F2B13BBA41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5532" y="1191745"/>
            <a:ext cx="3637430" cy="253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68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0B4F9-195E-976B-2B14-46224C3C2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CB19AC-984E-4233-3464-72C92AD9C6C6}"/>
              </a:ext>
            </a:extLst>
          </p:cNvPr>
          <p:cNvSpPr/>
          <p:nvPr/>
        </p:nvSpPr>
        <p:spPr>
          <a:xfrm>
            <a:off x="1373298" y="957190"/>
            <a:ext cx="1549830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SAP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486855-F846-593A-5CDD-233667F7CA2D}"/>
              </a:ext>
            </a:extLst>
          </p:cNvPr>
          <p:cNvSpPr/>
          <p:nvPr/>
        </p:nvSpPr>
        <p:spPr>
          <a:xfrm>
            <a:off x="6670072" y="932189"/>
            <a:ext cx="1672075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WMS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32D68C-511C-405F-D656-782158C350DE}"/>
              </a:ext>
            </a:extLst>
          </p:cNvPr>
          <p:cNvSpPr txBox="1"/>
          <p:nvPr/>
        </p:nvSpPr>
        <p:spPr>
          <a:xfrm>
            <a:off x="6680744" y="1717557"/>
            <a:ext cx="1699218" cy="3467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Picking Mat./PD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AA46D6-3453-2959-26D1-4ED423867942}"/>
              </a:ext>
            </a:extLst>
          </p:cNvPr>
          <p:cNvSpPr txBox="1"/>
          <p:nvPr/>
        </p:nvSpPr>
        <p:spPr>
          <a:xfrm>
            <a:off x="6705194" y="2369535"/>
            <a:ext cx="163809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Move to Production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B83A4C-6A0F-7442-FD33-09344217052F}"/>
              </a:ext>
            </a:extLst>
          </p:cNvPr>
          <p:cNvSpPr txBox="1"/>
          <p:nvPr/>
        </p:nvSpPr>
        <p:spPr>
          <a:xfrm>
            <a:off x="6668519" y="3213032"/>
            <a:ext cx="167476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Inbound to FG Store</a:t>
            </a:r>
            <a:endParaRPr lang="en-US" dirty="0">
              <a:cs typeface="Calibri" panose="020F0502020204030204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B0E5AA-F767-24BF-59E1-B4B0F3A44E5B}"/>
              </a:ext>
            </a:extLst>
          </p:cNvPr>
          <p:cNvSpPr txBox="1"/>
          <p:nvPr/>
        </p:nvSpPr>
        <p:spPr>
          <a:xfrm>
            <a:off x="6733718" y="4651460"/>
            <a:ext cx="17318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Update to ERP/PO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244200F-777E-86FF-D2B1-A7F3E934C961}"/>
              </a:ext>
            </a:extLst>
          </p:cNvPr>
          <p:cNvCxnSpPr/>
          <p:nvPr/>
        </p:nvCxnSpPr>
        <p:spPr>
          <a:xfrm flipV="1">
            <a:off x="2994465" y="1661579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54B35C52-70D0-85A9-D749-D15E13BCD9F0}"/>
              </a:ext>
            </a:extLst>
          </p:cNvPr>
          <p:cNvSpPr txBox="1"/>
          <p:nvPr/>
        </p:nvSpPr>
        <p:spPr>
          <a:xfrm>
            <a:off x="3516609" y="1363042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B2 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600" b="1" dirty="0">
                <a:solidFill>
                  <a:srgbClr val="00B050"/>
                </a:solidFill>
                <a:latin typeface="Cordia New"/>
                <a:cs typeface="Cordia New"/>
              </a:rPr>
              <a:t>Production Order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]</a:t>
            </a:r>
            <a:r>
              <a:rPr lang="en-US" sz="1200" dirty="0">
                <a:cs typeface="Calibri"/>
              </a:rPr>
              <a:t>: PD Production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2A7607B-F974-338A-C7EA-D3AC18264C9E}"/>
              </a:ext>
            </a:extLst>
          </p:cNvPr>
          <p:cNvCxnSpPr>
            <a:cxnSpLocks/>
          </p:cNvCxnSpPr>
          <p:nvPr/>
        </p:nvCxnSpPr>
        <p:spPr>
          <a:xfrm flipH="1">
            <a:off x="2939050" y="4789446"/>
            <a:ext cx="3714645" cy="13855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C95378F-04CB-9323-4E7D-96CC4063ABD9}"/>
              </a:ext>
            </a:extLst>
          </p:cNvPr>
          <p:cNvSpPr txBox="1"/>
          <p:nvPr/>
        </p:nvSpPr>
        <p:spPr>
          <a:xfrm>
            <a:off x="3445299" y="449050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B2</a:t>
            </a:r>
            <a:r>
              <a:rPr lang="en-US" sz="1200" dirty="0">
                <a:solidFill>
                  <a:schemeClr val="accent2"/>
                </a:solidFill>
                <a:cs typeface="Calibri"/>
              </a:rPr>
              <a:t>[?]</a:t>
            </a:r>
            <a:r>
              <a:rPr lang="en-US" sz="1200" dirty="0">
                <a:cs typeface="Calibri"/>
              </a:rPr>
              <a:t>: Update PD Production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B72B43B-6492-5124-0B12-D89A7D1045B8}"/>
              </a:ext>
            </a:extLst>
          </p:cNvPr>
          <p:cNvCxnSpPr>
            <a:cxnSpLocks/>
          </p:cNvCxnSpPr>
          <p:nvPr/>
        </p:nvCxnSpPr>
        <p:spPr>
          <a:xfrm flipH="1">
            <a:off x="7478448" y="2091884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7D15E45-3982-9B9F-8354-2BE50D1E9D5C}"/>
              </a:ext>
            </a:extLst>
          </p:cNvPr>
          <p:cNvSpPr txBox="1"/>
          <p:nvPr/>
        </p:nvSpPr>
        <p:spPr>
          <a:xfrm>
            <a:off x="2952240" y="250604"/>
            <a:ext cx="39240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Interface: Outbound  Production</a:t>
            </a:r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02D7C2F-CDE6-CBE4-FC1C-33EEB0D73C92}"/>
              </a:ext>
            </a:extLst>
          </p:cNvPr>
          <p:cNvCxnSpPr>
            <a:cxnSpLocks/>
          </p:cNvCxnSpPr>
          <p:nvPr/>
        </p:nvCxnSpPr>
        <p:spPr>
          <a:xfrm flipH="1">
            <a:off x="7478448" y="2866108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A8C63AB-7AE2-235D-CD71-D3E9B3825E5A}"/>
              </a:ext>
            </a:extLst>
          </p:cNvPr>
          <p:cNvCxnSpPr>
            <a:cxnSpLocks/>
          </p:cNvCxnSpPr>
          <p:nvPr/>
        </p:nvCxnSpPr>
        <p:spPr>
          <a:xfrm flipH="1">
            <a:off x="7478448" y="3945948"/>
            <a:ext cx="2442" cy="274646"/>
          </a:xfrm>
          <a:prstGeom prst="straightConnector1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diagram of a production process&#10;&#10;Description automatically generated">
            <a:extLst>
              <a:ext uri="{FF2B5EF4-FFF2-40B4-BE49-F238E27FC236}">
                <a16:creationId xmlns:a16="http://schemas.microsoft.com/office/drawing/2014/main" id="{06282B10-8571-1A36-6269-AE2259D02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0783" y="1360954"/>
            <a:ext cx="3581401" cy="201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2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477816-E8A3-8B61-84FF-BE25F8D91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F1262D4-C685-A72B-0F13-42DF9CE4B57C}"/>
              </a:ext>
            </a:extLst>
          </p:cNvPr>
          <p:cNvSpPr/>
          <p:nvPr/>
        </p:nvSpPr>
        <p:spPr>
          <a:xfrm>
            <a:off x="1373298" y="957190"/>
            <a:ext cx="1549830" cy="47210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SAP 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9BC1CB-969C-9335-9597-07E6E3574216}"/>
              </a:ext>
            </a:extLst>
          </p:cNvPr>
          <p:cNvSpPr/>
          <p:nvPr/>
        </p:nvSpPr>
        <p:spPr>
          <a:xfrm>
            <a:off x="6679036" y="932189"/>
            <a:ext cx="2738875" cy="487344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ctr"/>
            <a:r>
              <a:rPr lang="en-US" u="sng" dirty="0">
                <a:solidFill>
                  <a:schemeClr val="tx1"/>
                </a:solidFill>
                <a:cs typeface="Calibri"/>
              </a:rPr>
              <a:t>WMS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9236A6-41CC-3032-9451-F1423A15D690}"/>
              </a:ext>
            </a:extLst>
          </p:cNvPr>
          <p:cNvSpPr txBox="1"/>
          <p:nvPr/>
        </p:nvSpPr>
        <p:spPr>
          <a:xfrm>
            <a:off x="7200697" y="1529298"/>
            <a:ext cx="169921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>
                <a:cs typeface="Calibri"/>
              </a:rPr>
              <a:t>Product Master</a:t>
            </a:r>
          </a:p>
          <a:p>
            <a:pPr algn="ctr"/>
            <a:endParaRPr lang="en-US" sz="1600" dirty="0"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62D3192-0F55-3386-3636-52B5BFD1156C}"/>
              </a:ext>
            </a:extLst>
          </p:cNvPr>
          <p:cNvSpPr txBox="1"/>
          <p:nvPr/>
        </p:nvSpPr>
        <p:spPr>
          <a:xfrm>
            <a:off x="6830700" y="1993017"/>
            <a:ext cx="2444917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err="1">
                <a:cs typeface="Calibri"/>
              </a:rPr>
              <a:t>Supplier&amp;Customer</a:t>
            </a:r>
          </a:p>
          <a:p>
            <a:pPr algn="ctr"/>
            <a:endParaRPr lang="en-US" sz="1600" dirty="0"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598DA-F820-813F-21EE-28DAABA2ADAA}"/>
              </a:ext>
            </a:extLst>
          </p:cNvPr>
          <p:cNvSpPr txBox="1"/>
          <p:nvPr/>
        </p:nvSpPr>
        <p:spPr>
          <a:xfrm>
            <a:off x="6874707" y="4037785"/>
            <a:ext cx="1674767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Transfer Order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BE3354-6FCD-F832-3089-B4D69671154E}"/>
              </a:ext>
            </a:extLst>
          </p:cNvPr>
          <p:cNvSpPr txBox="1"/>
          <p:nvPr/>
        </p:nvSpPr>
        <p:spPr>
          <a:xfrm>
            <a:off x="7083342" y="4543884"/>
            <a:ext cx="1731816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Item Master 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EC4A4F1-AB75-C054-5076-A74FE1A9AC62}"/>
              </a:ext>
            </a:extLst>
          </p:cNvPr>
          <p:cNvCxnSpPr/>
          <p:nvPr/>
        </p:nvCxnSpPr>
        <p:spPr>
          <a:xfrm flipV="1">
            <a:off x="2994465" y="1661579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204966B-2681-B637-3B58-05396273EAFF}"/>
              </a:ext>
            </a:extLst>
          </p:cNvPr>
          <p:cNvSpPr txBox="1"/>
          <p:nvPr/>
        </p:nvSpPr>
        <p:spPr>
          <a:xfrm>
            <a:off x="3516609" y="1363042"/>
            <a:ext cx="274320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M1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600" b="1" dirty="0">
                <a:solidFill>
                  <a:srgbClr val="00B050"/>
                </a:solidFill>
                <a:latin typeface="Cordia New"/>
                <a:cs typeface="Cordia New"/>
              </a:rPr>
              <a:t>Product Master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]</a:t>
            </a:r>
            <a:endParaRPr lang="en-US" sz="1200" dirty="0">
              <a:cs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A6117FE-64CA-C11F-B103-A795461C69DA}"/>
              </a:ext>
            </a:extLst>
          </p:cNvPr>
          <p:cNvSpPr txBox="1"/>
          <p:nvPr/>
        </p:nvSpPr>
        <p:spPr>
          <a:xfrm>
            <a:off x="2952240" y="250604"/>
            <a:ext cx="392409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Master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C419100-9EB3-08EC-8E90-53DE08D8EDDA}"/>
              </a:ext>
            </a:extLst>
          </p:cNvPr>
          <p:cNvSpPr txBox="1"/>
          <p:nvPr/>
        </p:nvSpPr>
        <p:spPr>
          <a:xfrm>
            <a:off x="6901601" y="3141314"/>
            <a:ext cx="23112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PO Good Return Request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08CDAF-1233-CD80-136A-E67818F31BCA}"/>
              </a:ext>
            </a:extLst>
          </p:cNvPr>
          <p:cNvSpPr txBox="1"/>
          <p:nvPr/>
        </p:nvSpPr>
        <p:spPr>
          <a:xfrm>
            <a:off x="6829883" y="2764796"/>
            <a:ext cx="236504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cs typeface="Calibri"/>
              </a:rPr>
              <a:t>Customer Return Request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1308F1-90E9-C146-4C5B-2E924158F3D5}"/>
              </a:ext>
            </a:extLst>
          </p:cNvPr>
          <p:cNvCxnSpPr>
            <a:cxnSpLocks/>
          </p:cNvCxnSpPr>
          <p:nvPr/>
        </p:nvCxnSpPr>
        <p:spPr>
          <a:xfrm flipV="1">
            <a:off x="3021359" y="2226356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DB87B5A-B090-B398-DB9C-19E6F50DDF16}"/>
              </a:ext>
            </a:extLst>
          </p:cNvPr>
          <p:cNvSpPr txBox="1"/>
          <p:nvPr/>
        </p:nvSpPr>
        <p:spPr>
          <a:xfrm>
            <a:off x="3543503" y="1927818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M2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200" b="1" dirty="0" err="1">
                <a:solidFill>
                  <a:srgbClr val="00B050"/>
                </a:solidFill>
                <a:latin typeface="Calibri"/>
                <a:cs typeface="Calibri"/>
              </a:rPr>
              <a:t>Suplier</a:t>
            </a:r>
            <a:r>
              <a:rPr lang="en-US" sz="1200" b="1" dirty="0" err="1">
                <a:solidFill>
                  <a:srgbClr val="00B050"/>
                </a:solidFill>
                <a:cs typeface="Calibri"/>
              </a:rPr>
              <a:t>&amp;Customer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]</a:t>
            </a:r>
            <a:endParaRPr lang="en-US" sz="1200" dirty="0">
              <a:cs typeface="Calibri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1C2626-7AA3-BC06-3C05-7913243AEF23}"/>
              </a:ext>
            </a:extLst>
          </p:cNvPr>
          <p:cNvCxnSpPr>
            <a:cxnSpLocks/>
          </p:cNvCxnSpPr>
          <p:nvPr/>
        </p:nvCxnSpPr>
        <p:spPr>
          <a:xfrm flipV="1">
            <a:off x="3021359" y="2907673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6B89447-4ED2-E2F9-6B45-1A7C04BF6431}"/>
              </a:ext>
            </a:extLst>
          </p:cNvPr>
          <p:cNvSpPr txBox="1"/>
          <p:nvPr/>
        </p:nvSpPr>
        <p:spPr>
          <a:xfrm>
            <a:off x="3543503" y="2609135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M3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200" b="1" dirty="0" err="1">
                <a:solidFill>
                  <a:srgbClr val="00B050"/>
                </a:solidFill>
                <a:cs typeface="Calibri"/>
              </a:rPr>
              <a:t>Custimer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 RR]</a:t>
            </a:r>
            <a:endParaRPr lang="en-US" sz="1200" dirty="0">
              <a:cs typeface="Calibri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E7C21F6-E96D-8065-928B-4FCD0BD94C11}"/>
              </a:ext>
            </a:extLst>
          </p:cNvPr>
          <p:cNvCxnSpPr>
            <a:cxnSpLocks/>
          </p:cNvCxnSpPr>
          <p:nvPr/>
        </p:nvCxnSpPr>
        <p:spPr>
          <a:xfrm flipV="1">
            <a:off x="3021358" y="3382802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AFF7172-3067-D74E-B6A8-250CE535A0DD}"/>
              </a:ext>
            </a:extLst>
          </p:cNvPr>
          <p:cNvSpPr txBox="1"/>
          <p:nvPr/>
        </p:nvSpPr>
        <p:spPr>
          <a:xfrm>
            <a:off x="3543502" y="3084264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M4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</a:t>
            </a:r>
            <a:r>
              <a:rPr lang="en-US" sz="1200" b="1" dirty="0" err="1">
                <a:solidFill>
                  <a:srgbClr val="00B050"/>
                </a:solidFill>
                <a:cs typeface="Calibri"/>
              </a:rPr>
              <a:t>POGood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 RR]</a:t>
            </a:r>
            <a:endParaRPr lang="en-US" sz="1200" dirty="0">
              <a:cs typeface="Calibri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F9F2DB6-6701-0D32-83E8-E7F9E058103F}"/>
              </a:ext>
            </a:extLst>
          </p:cNvPr>
          <p:cNvCxnSpPr>
            <a:cxnSpLocks/>
          </p:cNvCxnSpPr>
          <p:nvPr/>
        </p:nvCxnSpPr>
        <p:spPr>
          <a:xfrm flipV="1">
            <a:off x="3003428" y="4234450"/>
            <a:ext cx="3595664" cy="10593"/>
          </a:xfrm>
          <a:prstGeom prst="straightConnector1">
            <a:avLst/>
          </a:prstGeom>
          <a:ln w="571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6060EBC4-0C49-0FF1-9A2A-D91C2EB58B1C}"/>
              </a:ext>
            </a:extLst>
          </p:cNvPr>
          <p:cNvSpPr txBox="1"/>
          <p:nvPr/>
        </p:nvSpPr>
        <p:spPr>
          <a:xfrm>
            <a:off x="3525572" y="3935912"/>
            <a:ext cx="2743200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Calibri"/>
              </a:rPr>
              <a:t>M5 </a:t>
            </a:r>
            <a:r>
              <a:rPr lang="en-US" sz="1200" b="1" dirty="0">
                <a:solidFill>
                  <a:srgbClr val="00B050"/>
                </a:solidFill>
                <a:cs typeface="Calibri"/>
              </a:rPr>
              <a:t>[Transfer Order]</a:t>
            </a:r>
            <a:endParaRPr lang="en-US" sz="1200" dirty="0">
              <a:cs typeface="Calibri"/>
            </a:endParaRPr>
          </a:p>
        </p:txBody>
      </p:sp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97F23CFB-0FEA-F22F-E740-8B3A64310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72372" y="1440290"/>
            <a:ext cx="303171" cy="356142"/>
          </a:xfrm>
          <a:prstGeom prst="rect">
            <a:avLst/>
          </a:prstGeom>
        </p:spPr>
      </p:pic>
      <p:pic>
        <p:nvPicPr>
          <p:cNvPr id="29" name="Graphic 28" descr="Checkmark with solid fill">
            <a:extLst>
              <a:ext uri="{FF2B5EF4-FFF2-40B4-BE49-F238E27FC236}">
                <a16:creationId xmlns:a16="http://schemas.microsoft.com/office/drawing/2014/main" id="{92DF9C8E-F3AE-D055-90F2-84ED126EA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51666" y="1996102"/>
            <a:ext cx="303171" cy="356142"/>
          </a:xfrm>
          <a:prstGeom prst="rect">
            <a:avLst/>
          </a:prstGeom>
        </p:spPr>
      </p:pic>
      <p:pic>
        <p:nvPicPr>
          <p:cNvPr id="31" name="Graphic 30" descr="Checkmark with solid fill">
            <a:extLst>
              <a:ext uri="{FF2B5EF4-FFF2-40B4-BE49-F238E27FC236}">
                <a16:creationId xmlns:a16="http://schemas.microsoft.com/office/drawing/2014/main" id="{3913990B-8C6F-5068-3F6C-63C937AF5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76537" y="3968337"/>
            <a:ext cx="303171" cy="356142"/>
          </a:xfrm>
          <a:prstGeom prst="rect">
            <a:avLst/>
          </a:prstGeom>
        </p:spPr>
      </p:pic>
      <p:pic>
        <p:nvPicPr>
          <p:cNvPr id="33" name="Graphic 32" descr="Checkmark with solid fill">
            <a:extLst>
              <a:ext uri="{FF2B5EF4-FFF2-40B4-BE49-F238E27FC236}">
                <a16:creationId xmlns:a16="http://schemas.microsoft.com/office/drawing/2014/main" id="{777EA754-F0E6-6FD8-BAE4-1EDBF7E55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30960" y="2713279"/>
            <a:ext cx="303171" cy="356142"/>
          </a:xfrm>
          <a:prstGeom prst="rect">
            <a:avLst/>
          </a:prstGeom>
        </p:spPr>
      </p:pic>
      <p:pic>
        <p:nvPicPr>
          <p:cNvPr id="35" name="Graphic 34" descr="Checkmark with solid fill">
            <a:extLst>
              <a:ext uri="{FF2B5EF4-FFF2-40B4-BE49-F238E27FC236}">
                <a16:creationId xmlns:a16="http://schemas.microsoft.com/office/drawing/2014/main" id="{29F0464E-9958-5341-85E0-22E4FE337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47501" y="3134620"/>
            <a:ext cx="303171" cy="35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69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C466D-E495-8687-4DF0-59051E4CB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alibri Light"/>
                <a:cs typeface="Calibri Light"/>
              </a:rPr>
              <a:t>Inbound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E59938-CE5A-9F35-2110-53AF5DA06C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93340"/>
              </p:ext>
            </p:extLst>
          </p:nvPr>
        </p:nvGraphicFramePr>
        <p:xfrm>
          <a:off x="352010" y="1942271"/>
          <a:ext cx="11448660" cy="3556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583226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09147">
                <a:tc>
                  <a:txBody>
                    <a:bodyPr/>
                    <a:lstStyle/>
                    <a:p>
                      <a:r>
                        <a:rPr lang="en-US" dirty="0"/>
                        <a:t>Inbound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ของมาครบ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Print/Attach Label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พิมพ์</a:t>
                      </a:r>
                      <a:r>
                        <a:rPr lang="en-US" dirty="0"/>
                        <a:t> Label </a:t>
                      </a:r>
                      <a:r>
                        <a:rPr lang="en-US" dirty="0" err="1"/>
                        <a:t>ครบ</a:t>
                      </a:r>
                      <a:br>
                        <a:rPr lang="en-US" dirty="0"/>
                      </a:br>
                      <a:r>
                        <a:rPr lang="en-US" dirty="0" err="1"/>
                        <a:t>ติด</a:t>
                      </a:r>
                      <a:r>
                        <a:rPr lang="en-US" dirty="0"/>
                        <a:t> </a:t>
                      </a: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Label </a:t>
                      </a:r>
                      <a:r>
                        <a:rPr lang="en-US" sz="18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ครบ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5832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Check by handy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Status </a:t>
                      </a:r>
                      <a:r>
                        <a:rPr lang="en-US" dirty="0" err="1"/>
                        <a:t>ครบ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5832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Move to store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Scan Label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5832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Scan location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58322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Update to SAP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08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6B1A2-2B1F-27F3-3E36-B861B944A4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75C93-B49D-63B9-CEBB-2ECF6940B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Calibri Light"/>
              </a:rPr>
              <a:t>Outbound</a:t>
            </a:r>
            <a:r>
              <a:rPr lang="en-US" b="1" dirty="0">
                <a:latin typeface="Calibri Light"/>
                <a:cs typeface="Calibri Light"/>
              </a:rPr>
              <a:t> Production-Preparation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C65D5F1-EB92-9AC1-806D-70C10DE79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491153"/>
              </p:ext>
            </p:extLst>
          </p:nvPr>
        </p:nvGraphicFramePr>
        <p:xfrm>
          <a:off x="352010" y="1942271"/>
          <a:ext cx="11448660" cy="43186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110">
                  <a:extLst>
                    <a:ext uri="{9D8B030D-6E8A-4147-A177-3AD203B41FA5}">
                      <a16:colId xmlns:a16="http://schemas.microsoft.com/office/drawing/2014/main" val="3600041690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843185834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4240190141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773100237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355029642"/>
                    </a:ext>
                  </a:extLst>
                </a:gridCol>
                <a:gridCol w="1908110">
                  <a:extLst>
                    <a:ext uri="{9D8B030D-6E8A-4147-A177-3AD203B41FA5}">
                      <a16:colId xmlns:a16="http://schemas.microsoft.com/office/drawing/2014/main" val="1050003580"/>
                    </a:ext>
                  </a:extLst>
                </a:gridCol>
              </a:tblGrid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Test Scenario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Step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Expected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Actual Result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41459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r>
                        <a:rPr lang="en-US" dirty="0"/>
                        <a:t>Outbound 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Preparation</a:t>
                      </a:r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dirty="0"/>
                        <a:t>Check daily job /Create batch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มีรายการแสดง</a:t>
                      </a:r>
                      <a:b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/</a:t>
                      </a:r>
                      <a:r>
                        <a:rPr lang="en-US" sz="1400" b="0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สร้างรายการให้</a:t>
                      </a:r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 Handy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90316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err="1"/>
                        <a:t>เลือกพื้นที่และขนย้าย</a:t>
                      </a:r>
                      <a:r>
                        <a:rPr lang="en-US" sz="1400" dirty="0"/>
                        <a:t> Item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935430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381597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978598"/>
                  </a:ext>
                </a:extLst>
              </a:tr>
              <a:tr h="613089"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227993"/>
                  </a:ext>
                </a:extLst>
              </a:tr>
              <a:tr h="61309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780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29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Action Plan</vt:lpstr>
      <vt:lpstr>API SAP - &gt; WMS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Inbound</vt:lpstr>
      <vt:lpstr>Outbound Production-Preparation</vt:lpstr>
      <vt:lpstr>Outbound Production -Picking</vt:lpstr>
      <vt:lpstr>Outbound Production –Slicing Product</vt:lpstr>
      <vt:lpstr>Outbound Production –Sorting to Packing</vt:lpstr>
      <vt:lpstr>Outbound Production –Stock Checking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988</cp:revision>
  <dcterms:created xsi:type="dcterms:W3CDTF">2023-12-27T02:52:55Z</dcterms:created>
  <dcterms:modified xsi:type="dcterms:W3CDTF">2024-01-12T06:52:12Z</dcterms:modified>
</cp:coreProperties>
</file>