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402" r:id="rId3"/>
    <p:sldId id="400" r:id="rId4"/>
    <p:sldId id="401" r:id="rId5"/>
    <p:sldId id="381" r:id="rId6"/>
    <p:sldId id="371" r:id="rId7"/>
    <p:sldId id="379" r:id="rId8"/>
    <p:sldId id="388" r:id="rId9"/>
    <p:sldId id="392" r:id="rId10"/>
    <p:sldId id="393" r:id="rId11"/>
    <p:sldId id="394" r:id="rId12"/>
    <p:sldId id="389" r:id="rId13"/>
    <p:sldId id="396" r:id="rId14"/>
    <p:sldId id="398" r:id="rId15"/>
    <p:sldId id="404" r:id="rId16"/>
    <p:sldId id="405" r:id="rId17"/>
    <p:sldId id="406" r:id="rId18"/>
    <p:sldId id="407" r:id="rId19"/>
    <p:sldId id="403" r:id="rId20"/>
  </p:sldIdLst>
  <p:sldSz cx="12192000" cy="6858000"/>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zaki ryo" initials="nr" lastIdx="1" clrIdx="0">
    <p:extLst>
      <p:ext uri="{19B8F6BF-5375-455C-9EA6-DF929625EA0E}">
        <p15:presenceInfo xmlns:p15="http://schemas.microsoft.com/office/powerpoint/2012/main" userId="392c27c9e49268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EF1"/>
    <a:srgbClr val="0000FF"/>
    <a:srgbClr val="E7F1FA"/>
    <a:srgbClr val="FFCCCC"/>
    <a:srgbClr val="FFFFCC"/>
    <a:srgbClr val="3399FF"/>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14" autoAdjust="0"/>
    <p:restoredTop sz="95865" autoAdjust="0"/>
  </p:normalViewPr>
  <p:slideViewPr>
    <p:cSldViewPr snapToGrid="0" showGuides="1">
      <p:cViewPr varScale="1">
        <p:scale>
          <a:sx n="98" d="100"/>
          <a:sy n="98" d="100"/>
        </p:scale>
        <p:origin x="576" y="77"/>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84870" cy="502676"/>
          </a:xfrm>
          <a:prstGeom prst="rect">
            <a:avLst/>
          </a:prstGeom>
        </p:spPr>
        <p:txBody>
          <a:bodyPr vert="horz" lIns="92729" tIns="46365" rIns="92729" bIns="46365"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1699" y="0"/>
            <a:ext cx="2984870" cy="502676"/>
          </a:xfrm>
          <a:prstGeom prst="rect">
            <a:avLst/>
          </a:prstGeom>
        </p:spPr>
        <p:txBody>
          <a:bodyPr vert="horz" lIns="92729" tIns="46365" rIns="92729" bIns="46365" rtlCol="0"/>
          <a:lstStyle>
            <a:lvl1pPr algn="r">
              <a:defRPr sz="1200"/>
            </a:lvl1pPr>
          </a:lstStyle>
          <a:p>
            <a:fld id="{539D8877-6569-4601-A5D3-72C3670B8196}" type="datetimeFigureOut">
              <a:rPr kumimoji="1" lang="ja-JP" altLang="en-US" smtClean="0"/>
              <a:t>2023/8/8</a:t>
            </a:fld>
            <a:endParaRPr kumimoji="1" lang="ja-JP" altLang="en-US"/>
          </a:p>
        </p:txBody>
      </p:sp>
      <p:sp>
        <p:nvSpPr>
          <p:cNvPr id="4" name="スライド イメージ プレースホルダー 3"/>
          <p:cNvSpPr>
            <a:spLocks noGrp="1" noRot="1" noChangeAspect="1"/>
          </p:cNvSpPr>
          <p:nvPr>
            <p:ph type="sldImg" idx="2"/>
          </p:nvPr>
        </p:nvSpPr>
        <p:spPr>
          <a:xfrm>
            <a:off x="438150" y="1250950"/>
            <a:ext cx="6011863" cy="3382963"/>
          </a:xfrm>
          <a:prstGeom prst="rect">
            <a:avLst/>
          </a:prstGeom>
          <a:noFill/>
          <a:ln w="12700">
            <a:solidFill>
              <a:prstClr val="black"/>
            </a:solidFill>
          </a:ln>
        </p:spPr>
        <p:txBody>
          <a:bodyPr vert="horz" lIns="92729" tIns="46365" rIns="92729" bIns="46365" rtlCol="0" anchor="ctr"/>
          <a:lstStyle/>
          <a:p>
            <a:endParaRPr lang="ja-JP" altLang="en-US"/>
          </a:p>
        </p:txBody>
      </p:sp>
      <p:sp>
        <p:nvSpPr>
          <p:cNvPr id="5" name="ノート プレースホルダー 4"/>
          <p:cNvSpPr>
            <a:spLocks noGrp="1"/>
          </p:cNvSpPr>
          <p:nvPr>
            <p:ph type="body" sz="quarter" idx="3"/>
          </p:nvPr>
        </p:nvSpPr>
        <p:spPr>
          <a:xfrm>
            <a:off x="688817" y="4821507"/>
            <a:ext cx="5510530" cy="3944868"/>
          </a:xfrm>
          <a:prstGeom prst="rect">
            <a:avLst/>
          </a:prstGeom>
        </p:spPr>
        <p:txBody>
          <a:bodyPr vert="horz" lIns="92729" tIns="46365" rIns="92729" bIns="4636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516041"/>
            <a:ext cx="2984870" cy="502675"/>
          </a:xfrm>
          <a:prstGeom prst="rect">
            <a:avLst/>
          </a:prstGeom>
        </p:spPr>
        <p:txBody>
          <a:bodyPr vert="horz" lIns="92729" tIns="46365" rIns="92729" bIns="4636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1699" y="9516041"/>
            <a:ext cx="2984870" cy="502675"/>
          </a:xfrm>
          <a:prstGeom prst="rect">
            <a:avLst/>
          </a:prstGeom>
        </p:spPr>
        <p:txBody>
          <a:bodyPr vert="horz" lIns="92729" tIns="46365" rIns="92729" bIns="46365" rtlCol="0" anchor="b"/>
          <a:lstStyle>
            <a:lvl1pPr algn="r">
              <a:defRPr sz="1200"/>
            </a:lvl1pPr>
          </a:lstStyle>
          <a:p>
            <a:fld id="{5B5D0C45-6DCD-4D47-967D-53E5F83E1545}" type="slidenum">
              <a:rPr kumimoji="1" lang="ja-JP" altLang="en-US" smtClean="0"/>
              <a:t>‹#›</a:t>
            </a:fld>
            <a:endParaRPr kumimoji="1" lang="ja-JP" altLang="en-US"/>
          </a:p>
        </p:txBody>
      </p:sp>
    </p:spTree>
    <p:extLst>
      <p:ext uri="{BB962C8B-B14F-4D97-AF65-F5344CB8AC3E}">
        <p14:creationId xmlns:p14="http://schemas.microsoft.com/office/powerpoint/2010/main" val="94180945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EB9FDB8-7F7F-4C94-A4CF-B1A3571650C5}" type="datetime1">
              <a:rPr kumimoji="1" lang="ja-JP" altLang="en-US" smtClean="0"/>
              <a:t>2023/8/8</a:t>
            </a:fld>
            <a:endParaRPr kumimoji="1" lang="ja-JP" altLang="en-US"/>
          </a:p>
        </p:txBody>
      </p:sp>
      <p:sp>
        <p:nvSpPr>
          <p:cNvPr id="5" name="Footer Placeholder 4"/>
          <p:cNvSpPr>
            <a:spLocks noGrp="1"/>
          </p:cNvSpPr>
          <p:nvPr>
            <p:ph type="ftr" sz="quarter" idx="11"/>
          </p:nvPr>
        </p:nvSpPr>
        <p:spPr/>
        <p:txBody>
          <a:bodyPr/>
          <a:lstStyle/>
          <a:p>
            <a:r>
              <a:rPr kumimoji="1" lang="en-GB" altLang="ja-JP" dirty="0"/>
              <a:t>COPYRIGHT© TOMAS TECH CORPORATION. ALL RIGHTS RESERVED.</a:t>
            </a:r>
            <a:endParaRPr kumimoji="1" lang="ja-JP" altLang="en-US" dirty="0"/>
          </a:p>
        </p:txBody>
      </p:sp>
      <p:sp>
        <p:nvSpPr>
          <p:cNvPr id="6" name="Slide Number Placeholder 5"/>
          <p:cNvSpPr>
            <a:spLocks noGrp="1"/>
          </p:cNvSpPr>
          <p:nvPr>
            <p:ph type="sldNum" sz="quarter" idx="12"/>
          </p:nvPr>
        </p:nvSpPr>
        <p:spPr/>
        <p:txBody>
          <a:bodyPr/>
          <a:lstStyle/>
          <a:p>
            <a:fld id="{99C34D28-DE79-4B28-8B5E-B753BBC87275}"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043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348E54B-2316-46CF-BAF6-AD9ECB1795E2}" type="datetime1">
              <a:rPr kumimoji="1" lang="ja-JP" altLang="en-US" smtClean="0"/>
              <a:t>2023/8/8</a:t>
            </a:fld>
            <a:endParaRPr kumimoji="1" lang="ja-JP" altLang="en-US"/>
          </a:p>
        </p:txBody>
      </p:sp>
      <p:sp>
        <p:nvSpPr>
          <p:cNvPr id="5" name="Footer Placeholder 4"/>
          <p:cNvSpPr>
            <a:spLocks noGrp="1"/>
          </p:cNvSpPr>
          <p:nvPr>
            <p:ph type="ftr" sz="quarter" idx="11"/>
          </p:nvPr>
        </p:nvSpPr>
        <p:spPr/>
        <p:txBody>
          <a:bodyPr/>
          <a:lstStyle/>
          <a:p>
            <a:r>
              <a:rPr kumimoji="1" lang="en-GB" altLang="ja-JP" dirty="0"/>
              <a:t>COPYRIGHT© TOMAS TECH CORPORATION. ALL RIGHTS RESERVED.</a:t>
            </a:r>
            <a:endParaRPr kumimoji="1" lang="ja-JP" altLang="en-US" dirty="0"/>
          </a:p>
        </p:txBody>
      </p:sp>
      <p:sp>
        <p:nvSpPr>
          <p:cNvPr id="6" name="Slide Number Placeholder 5"/>
          <p:cNvSpPr>
            <a:spLocks noGrp="1"/>
          </p:cNvSpPr>
          <p:nvPr>
            <p:ph type="sldNum" sz="quarter" idx="12"/>
          </p:nvPr>
        </p:nvSpPr>
        <p:spPr/>
        <p:txBody>
          <a:bodyPr/>
          <a:lstStyle/>
          <a:p>
            <a:fld id="{99C34D28-DE79-4B28-8B5E-B753BBC87275}" type="slidenum">
              <a:rPr kumimoji="1" lang="ja-JP" altLang="en-US" smtClean="0"/>
              <a:t>‹#›</a:t>
            </a:fld>
            <a:endParaRPr kumimoji="1" lang="ja-JP" altLang="en-US"/>
          </a:p>
        </p:txBody>
      </p:sp>
    </p:spTree>
    <p:extLst>
      <p:ext uri="{BB962C8B-B14F-4D97-AF65-F5344CB8AC3E}">
        <p14:creationId xmlns:p14="http://schemas.microsoft.com/office/powerpoint/2010/main" val="2463559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16791F-F478-4EBE-B9B2-31A569F6089F}" type="datetime1">
              <a:rPr kumimoji="1" lang="ja-JP" altLang="en-US" smtClean="0"/>
              <a:t>2023/8/8</a:t>
            </a:fld>
            <a:endParaRPr kumimoji="1" lang="ja-JP" altLang="en-US"/>
          </a:p>
        </p:txBody>
      </p:sp>
      <p:sp>
        <p:nvSpPr>
          <p:cNvPr id="5" name="Footer Placeholder 4"/>
          <p:cNvSpPr>
            <a:spLocks noGrp="1"/>
          </p:cNvSpPr>
          <p:nvPr>
            <p:ph type="ftr" sz="quarter" idx="11"/>
          </p:nvPr>
        </p:nvSpPr>
        <p:spPr/>
        <p:txBody>
          <a:bodyPr/>
          <a:lstStyle/>
          <a:p>
            <a:r>
              <a:rPr kumimoji="1" lang="en-GB" altLang="ja-JP" dirty="0"/>
              <a:t>COPYRIGHT© TOMAS TECH CORPORATION. ALL RIGHTS RESERVED.</a:t>
            </a:r>
            <a:endParaRPr kumimoji="1" lang="ja-JP" altLang="en-US" dirty="0"/>
          </a:p>
        </p:txBody>
      </p:sp>
      <p:sp>
        <p:nvSpPr>
          <p:cNvPr id="6" name="Slide Number Placeholder 5"/>
          <p:cNvSpPr>
            <a:spLocks noGrp="1"/>
          </p:cNvSpPr>
          <p:nvPr>
            <p:ph type="sldNum" sz="quarter" idx="12"/>
          </p:nvPr>
        </p:nvSpPr>
        <p:spPr/>
        <p:txBody>
          <a:bodyPr/>
          <a:lstStyle/>
          <a:p>
            <a:fld id="{99C34D28-DE79-4B28-8B5E-B753BBC87275}" type="slidenum">
              <a:rPr kumimoji="1" lang="ja-JP" altLang="en-US" smtClean="0"/>
              <a:t>‹#›</a:t>
            </a:fld>
            <a:endParaRPr kumimoji="1" lang="ja-JP" altLang="en-US"/>
          </a:p>
        </p:txBody>
      </p:sp>
    </p:spTree>
    <p:extLst>
      <p:ext uri="{BB962C8B-B14F-4D97-AF65-F5344CB8AC3E}">
        <p14:creationId xmlns:p14="http://schemas.microsoft.com/office/powerpoint/2010/main" val="93141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105D436-5242-4F02-B8E0-57A7DD7F1762}" type="datetime1">
              <a:rPr kumimoji="1" lang="ja-JP" altLang="en-US" smtClean="0"/>
              <a:t>2023/8/8</a:t>
            </a:fld>
            <a:endParaRPr kumimoji="1" lang="ja-JP" altLang="en-US"/>
          </a:p>
        </p:txBody>
      </p:sp>
      <p:sp>
        <p:nvSpPr>
          <p:cNvPr id="5" name="Footer Placeholder 4"/>
          <p:cNvSpPr>
            <a:spLocks noGrp="1"/>
          </p:cNvSpPr>
          <p:nvPr>
            <p:ph type="ftr" sz="quarter" idx="11"/>
          </p:nvPr>
        </p:nvSpPr>
        <p:spPr/>
        <p:txBody>
          <a:bodyPr/>
          <a:lstStyle/>
          <a:p>
            <a:r>
              <a:rPr kumimoji="1" lang="en-GB" altLang="ja-JP" dirty="0"/>
              <a:t>COPYRIGHT© TOMAS TECH CORPORATION. ALL RIGHTS RESERVED.</a:t>
            </a:r>
            <a:endParaRPr kumimoji="1" lang="ja-JP" altLang="en-US" dirty="0"/>
          </a:p>
        </p:txBody>
      </p:sp>
      <p:sp>
        <p:nvSpPr>
          <p:cNvPr id="6" name="Slide Number Placeholder 5"/>
          <p:cNvSpPr>
            <a:spLocks noGrp="1"/>
          </p:cNvSpPr>
          <p:nvPr>
            <p:ph type="sldNum" sz="quarter" idx="12"/>
          </p:nvPr>
        </p:nvSpPr>
        <p:spPr/>
        <p:txBody>
          <a:bodyPr/>
          <a:lstStyle/>
          <a:p>
            <a:fld id="{99C34D28-DE79-4B28-8B5E-B753BBC87275}" type="slidenum">
              <a:rPr kumimoji="1" lang="ja-JP" altLang="en-US" smtClean="0"/>
              <a:t>‹#›</a:t>
            </a:fld>
            <a:endParaRPr kumimoji="1" lang="ja-JP" altLang="en-US"/>
          </a:p>
        </p:txBody>
      </p:sp>
    </p:spTree>
    <p:extLst>
      <p:ext uri="{BB962C8B-B14F-4D97-AF65-F5344CB8AC3E}">
        <p14:creationId xmlns:p14="http://schemas.microsoft.com/office/powerpoint/2010/main" val="206572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025D2B1-24F9-45D6-895D-BDCEE28D6835}" type="datetime1">
              <a:rPr kumimoji="1" lang="ja-JP" altLang="en-US" smtClean="0"/>
              <a:t>2023/8/8</a:t>
            </a:fld>
            <a:endParaRPr kumimoji="1" lang="ja-JP" altLang="en-US"/>
          </a:p>
        </p:txBody>
      </p:sp>
      <p:sp>
        <p:nvSpPr>
          <p:cNvPr id="5" name="Footer Placeholder 4"/>
          <p:cNvSpPr>
            <a:spLocks noGrp="1"/>
          </p:cNvSpPr>
          <p:nvPr>
            <p:ph type="ftr" sz="quarter" idx="11"/>
          </p:nvPr>
        </p:nvSpPr>
        <p:spPr/>
        <p:txBody>
          <a:bodyPr/>
          <a:lstStyle/>
          <a:p>
            <a:r>
              <a:rPr kumimoji="1" lang="en-GB" altLang="ja-JP" dirty="0"/>
              <a:t>COPYRIGHT© TOMAS TECH CORPORATION. ALL RIGHTS RESERVED.</a:t>
            </a:r>
            <a:endParaRPr kumimoji="1" lang="ja-JP" altLang="en-US" dirty="0"/>
          </a:p>
        </p:txBody>
      </p:sp>
      <p:sp>
        <p:nvSpPr>
          <p:cNvPr id="6" name="Slide Number Placeholder 5"/>
          <p:cNvSpPr>
            <a:spLocks noGrp="1"/>
          </p:cNvSpPr>
          <p:nvPr>
            <p:ph type="sldNum" sz="quarter" idx="12"/>
          </p:nvPr>
        </p:nvSpPr>
        <p:spPr/>
        <p:txBody>
          <a:bodyPr/>
          <a:lstStyle/>
          <a:p>
            <a:fld id="{99C34D28-DE79-4B28-8B5E-B753BBC87275}"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2345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2A60839-0245-470E-8B2E-E0EB6220AE6B}" type="datetime1">
              <a:rPr kumimoji="1" lang="ja-JP" altLang="en-US" smtClean="0"/>
              <a:t>2023/8/8</a:t>
            </a:fld>
            <a:endParaRPr kumimoji="1" lang="ja-JP" altLang="en-US"/>
          </a:p>
        </p:txBody>
      </p:sp>
      <p:sp>
        <p:nvSpPr>
          <p:cNvPr id="6" name="Footer Placeholder 5"/>
          <p:cNvSpPr>
            <a:spLocks noGrp="1"/>
          </p:cNvSpPr>
          <p:nvPr>
            <p:ph type="ftr" sz="quarter" idx="11"/>
          </p:nvPr>
        </p:nvSpPr>
        <p:spPr/>
        <p:txBody>
          <a:bodyPr/>
          <a:lstStyle/>
          <a:p>
            <a:r>
              <a:rPr kumimoji="1" lang="en-GB" altLang="ja-JP" dirty="0"/>
              <a:t>COPYRIGHT© TOMAS TECH CORPORATION. ALL RIGHTS RESERVED.</a:t>
            </a:r>
            <a:endParaRPr kumimoji="1" lang="ja-JP" altLang="en-US" dirty="0"/>
          </a:p>
        </p:txBody>
      </p:sp>
      <p:sp>
        <p:nvSpPr>
          <p:cNvPr id="7" name="Slide Number Placeholder 6"/>
          <p:cNvSpPr>
            <a:spLocks noGrp="1"/>
          </p:cNvSpPr>
          <p:nvPr>
            <p:ph type="sldNum" sz="quarter" idx="12"/>
          </p:nvPr>
        </p:nvSpPr>
        <p:spPr/>
        <p:txBody>
          <a:bodyPr/>
          <a:lstStyle/>
          <a:p>
            <a:fld id="{99C34D28-DE79-4B28-8B5E-B753BBC87275}" type="slidenum">
              <a:rPr kumimoji="1" lang="ja-JP" altLang="en-US" smtClean="0"/>
              <a:t>‹#›</a:t>
            </a:fld>
            <a:endParaRPr kumimoji="1" lang="ja-JP" altLang="en-US"/>
          </a:p>
        </p:txBody>
      </p:sp>
    </p:spTree>
    <p:extLst>
      <p:ext uri="{BB962C8B-B14F-4D97-AF65-F5344CB8AC3E}">
        <p14:creationId xmlns:p14="http://schemas.microsoft.com/office/powerpoint/2010/main" val="171890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5"/>
            <a:ext cx="493776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E734BAC-0399-4DB1-910A-CC8E79B5BC8B}" type="datetime1">
              <a:rPr kumimoji="1" lang="ja-JP" altLang="en-US" smtClean="0"/>
              <a:t>2023/8/8</a:t>
            </a:fld>
            <a:endParaRPr kumimoji="1" lang="ja-JP" altLang="en-US"/>
          </a:p>
        </p:txBody>
      </p:sp>
      <p:sp>
        <p:nvSpPr>
          <p:cNvPr id="8" name="Footer Placeholder 7"/>
          <p:cNvSpPr>
            <a:spLocks noGrp="1"/>
          </p:cNvSpPr>
          <p:nvPr>
            <p:ph type="ftr" sz="quarter" idx="11"/>
          </p:nvPr>
        </p:nvSpPr>
        <p:spPr/>
        <p:txBody>
          <a:bodyPr/>
          <a:lstStyle/>
          <a:p>
            <a:r>
              <a:rPr kumimoji="1" lang="en-GB" altLang="ja-JP" dirty="0"/>
              <a:t>COPYRIGHT© TOMAS TECH CORPORATION. ALL RIGHTS RESERVED.</a:t>
            </a:r>
            <a:endParaRPr kumimoji="1" lang="ja-JP" altLang="en-US" dirty="0"/>
          </a:p>
        </p:txBody>
      </p:sp>
      <p:sp>
        <p:nvSpPr>
          <p:cNvPr id="9" name="Slide Number Placeholder 8"/>
          <p:cNvSpPr>
            <a:spLocks noGrp="1"/>
          </p:cNvSpPr>
          <p:nvPr>
            <p:ph type="sldNum" sz="quarter" idx="12"/>
          </p:nvPr>
        </p:nvSpPr>
        <p:spPr/>
        <p:txBody>
          <a:bodyPr/>
          <a:lstStyle/>
          <a:p>
            <a:fld id="{99C34D28-DE79-4B28-8B5E-B753BBC87275}" type="slidenum">
              <a:rPr kumimoji="1" lang="ja-JP" altLang="en-US" smtClean="0"/>
              <a:t>‹#›</a:t>
            </a:fld>
            <a:endParaRPr kumimoji="1" lang="ja-JP" altLang="en-US"/>
          </a:p>
        </p:txBody>
      </p:sp>
    </p:spTree>
    <p:extLst>
      <p:ext uri="{BB962C8B-B14F-4D97-AF65-F5344CB8AC3E}">
        <p14:creationId xmlns:p14="http://schemas.microsoft.com/office/powerpoint/2010/main" val="2408851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338147D-130D-4417-AC9D-867A3602327B}" type="datetime1">
              <a:rPr kumimoji="1" lang="ja-JP" altLang="en-US" smtClean="0"/>
              <a:t>2023/8/8</a:t>
            </a:fld>
            <a:endParaRPr kumimoji="1" lang="ja-JP" altLang="en-US"/>
          </a:p>
        </p:txBody>
      </p:sp>
      <p:sp>
        <p:nvSpPr>
          <p:cNvPr id="4" name="Footer Placeholder 3"/>
          <p:cNvSpPr>
            <a:spLocks noGrp="1"/>
          </p:cNvSpPr>
          <p:nvPr>
            <p:ph type="ftr" sz="quarter" idx="11"/>
          </p:nvPr>
        </p:nvSpPr>
        <p:spPr/>
        <p:txBody>
          <a:bodyPr/>
          <a:lstStyle/>
          <a:p>
            <a:r>
              <a:rPr kumimoji="1" lang="en-GB" altLang="ja-JP" dirty="0"/>
              <a:t>COPYRIGHT© TOMAS TECH CORPORATION. ALL RIGHTS RESERVED.</a:t>
            </a:r>
            <a:endParaRPr kumimoji="1" lang="ja-JP" altLang="en-US" dirty="0"/>
          </a:p>
        </p:txBody>
      </p:sp>
      <p:sp>
        <p:nvSpPr>
          <p:cNvPr id="5" name="Slide Number Placeholder 4"/>
          <p:cNvSpPr>
            <a:spLocks noGrp="1"/>
          </p:cNvSpPr>
          <p:nvPr>
            <p:ph type="sldNum" sz="quarter" idx="12"/>
          </p:nvPr>
        </p:nvSpPr>
        <p:spPr/>
        <p:txBody>
          <a:bodyPr/>
          <a:lstStyle/>
          <a:p>
            <a:fld id="{99C34D28-DE79-4B28-8B5E-B753BBC87275}" type="slidenum">
              <a:rPr kumimoji="1" lang="ja-JP" altLang="en-US" smtClean="0"/>
              <a:t>‹#›</a:t>
            </a:fld>
            <a:endParaRPr kumimoji="1" lang="ja-JP" altLang="en-US"/>
          </a:p>
        </p:txBody>
      </p:sp>
    </p:spTree>
    <p:extLst>
      <p:ext uri="{BB962C8B-B14F-4D97-AF65-F5344CB8AC3E}">
        <p14:creationId xmlns:p14="http://schemas.microsoft.com/office/powerpoint/2010/main" val="2169814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10EC72D-71DC-4E79-8F54-02590A93B83A}" type="datetime1">
              <a:rPr kumimoji="1" lang="ja-JP" altLang="en-US" smtClean="0"/>
              <a:t>2023/8/8</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kumimoji="1" lang="en-GB" altLang="ja-JP" dirty="0"/>
              <a:t>COPYRIGHT© TOMAS TECH CORPORATION. ALL RIGHTS RESERVED.</a:t>
            </a:r>
            <a:endParaRPr kumimoji="1" lang="ja-JP" altLang="en-US" dirty="0"/>
          </a:p>
        </p:txBody>
      </p:sp>
      <p:sp>
        <p:nvSpPr>
          <p:cNvPr id="9" name="Slide Number Placeholder 8"/>
          <p:cNvSpPr>
            <a:spLocks noGrp="1"/>
          </p:cNvSpPr>
          <p:nvPr>
            <p:ph type="sldNum" sz="quarter" idx="12"/>
          </p:nvPr>
        </p:nvSpPr>
        <p:spPr/>
        <p:txBody>
          <a:bodyPr/>
          <a:lstStyle/>
          <a:p>
            <a:fld id="{99C34D28-DE79-4B28-8B5E-B753BBC87275}" type="slidenum">
              <a:rPr kumimoji="1" lang="ja-JP" altLang="en-US" smtClean="0"/>
              <a:t>‹#›</a:t>
            </a:fld>
            <a:endParaRPr kumimoji="1" lang="ja-JP" altLang="en-US"/>
          </a:p>
        </p:txBody>
      </p:sp>
    </p:spTree>
    <p:extLst>
      <p:ext uri="{BB962C8B-B14F-4D97-AF65-F5344CB8AC3E}">
        <p14:creationId xmlns:p14="http://schemas.microsoft.com/office/powerpoint/2010/main" val="309593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8641D0D-EBF4-455C-A33F-0D47DAEBBAB6}" type="datetime1">
              <a:rPr kumimoji="1" lang="ja-JP" altLang="en-US" smtClean="0"/>
              <a:t>2023/8/8</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kumimoji="1" lang="en-GB" altLang="ja-JP" dirty="0"/>
              <a:t>COPYRIGHT© TOMAS TECH CORPORATION. ALL RIGHTS RESERVED.</a:t>
            </a:r>
            <a:endParaRPr kumimoji="1" lang="ja-JP" alt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9C34D28-DE79-4B28-8B5E-B753BBC87275}" type="slidenum">
              <a:rPr kumimoji="1" lang="ja-JP" altLang="en-US" smtClean="0"/>
              <a:t>‹#›</a:t>
            </a:fld>
            <a:endParaRPr kumimoji="1" lang="ja-JP" altLang="en-US"/>
          </a:p>
        </p:txBody>
      </p:sp>
    </p:spTree>
    <p:extLst>
      <p:ext uri="{BB962C8B-B14F-4D97-AF65-F5344CB8AC3E}">
        <p14:creationId xmlns:p14="http://schemas.microsoft.com/office/powerpoint/2010/main" val="3441974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DB56EF6-FBB2-410B-9895-1C64563D4977}" type="datetime1">
              <a:rPr kumimoji="1" lang="ja-JP" altLang="en-US" smtClean="0"/>
              <a:t>2023/8/8</a:t>
            </a:fld>
            <a:endParaRPr kumimoji="1" lang="ja-JP" altLang="en-US"/>
          </a:p>
        </p:txBody>
      </p:sp>
      <p:sp>
        <p:nvSpPr>
          <p:cNvPr id="6" name="Footer Placeholder 5"/>
          <p:cNvSpPr>
            <a:spLocks noGrp="1"/>
          </p:cNvSpPr>
          <p:nvPr>
            <p:ph type="ftr" sz="quarter" idx="11"/>
          </p:nvPr>
        </p:nvSpPr>
        <p:spPr/>
        <p:txBody>
          <a:bodyPr/>
          <a:lstStyle/>
          <a:p>
            <a:r>
              <a:rPr kumimoji="1" lang="en-GB" altLang="ja-JP" dirty="0"/>
              <a:t>COPYRIGHT© TOMAS TECH CORPORATION. ALL RIGHTS RESERVED.</a:t>
            </a:r>
            <a:endParaRPr kumimoji="1" lang="ja-JP" altLang="en-US" dirty="0"/>
          </a:p>
        </p:txBody>
      </p:sp>
      <p:sp>
        <p:nvSpPr>
          <p:cNvPr id="7" name="Slide Number Placeholder 6"/>
          <p:cNvSpPr>
            <a:spLocks noGrp="1"/>
          </p:cNvSpPr>
          <p:nvPr>
            <p:ph type="sldNum" sz="quarter" idx="12"/>
          </p:nvPr>
        </p:nvSpPr>
        <p:spPr/>
        <p:txBody>
          <a:bodyPr/>
          <a:lstStyle/>
          <a:p>
            <a:fld id="{99C34D28-DE79-4B28-8B5E-B753BBC87275}" type="slidenum">
              <a:rPr kumimoji="1" lang="ja-JP" altLang="en-US" smtClean="0"/>
              <a:t>‹#›</a:t>
            </a:fld>
            <a:endParaRPr kumimoji="1" lang="ja-JP" altLang="en-US"/>
          </a:p>
        </p:txBody>
      </p:sp>
    </p:spTree>
    <p:extLst>
      <p:ext uri="{BB962C8B-B14F-4D97-AF65-F5344CB8AC3E}">
        <p14:creationId xmlns:p14="http://schemas.microsoft.com/office/powerpoint/2010/main" val="961698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A55B2A1-8CB7-40D2-8210-863C877945A7}" type="datetime1">
              <a:rPr kumimoji="1" lang="ja-JP" altLang="en-US" smtClean="0"/>
              <a:t>2023/8/8</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kumimoji="1" lang="en-GB" altLang="ja-JP" dirty="0"/>
              <a:t>COPYRIGHT© TOMAS TECH CORPORATION. ALL RIGHTS RESERVED.</a:t>
            </a:r>
            <a:endParaRPr kumimoji="1" lang="ja-JP" alt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9C34D28-DE79-4B28-8B5E-B753BBC87275}" type="slidenum">
              <a:rPr kumimoji="1" lang="ja-JP" altLang="en-US" smtClean="0"/>
              <a:t>‹#›</a:t>
            </a:fld>
            <a:endParaRPr kumimoji="1" lang="ja-JP"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3188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1.wdp"/><Relationship Id="rId18" Type="http://schemas.openxmlformats.org/officeDocument/2006/relationships/image" Target="../media/image20.png"/><Relationship Id="rId3" Type="http://schemas.openxmlformats.org/officeDocument/2006/relationships/image" Target="../media/image6.jpeg"/><Relationship Id="rId21" Type="http://schemas.openxmlformats.org/officeDocument/2006/relationships/image" Target="../media/image23.png"/><Relationship Id="rId7" Type="http://schemas.openxmlformats.org/officeDocument/2006/relationships/image" Target="../media/image10.jpeg"/><Relationship Id="rId12" Type="http://schemas.openxmlformats.org/officeDocument/2006/relationships/image" Target="../media/image15.png"/><Relationship Id="rId17" Type="http://schemas.openxmlformats.org/officeDocument/2006/relationships/image" Target="../media/image19.png"/><Relationship Id="rId2" Type="http://schemas.openxmlformats.org/officeDocument/2006/relationships/image" Target="../media/image5.jp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jpeg"/><Relationship Id="rId15" Type="http://schemas.openxmlformats.org/officeDocument/2006/relationships/image" Target="../media/image17.png"/><Relationship Id="rId23" Type="http://schemas.openxmlformats.org/officeDocument/2006/relationships/image" Target="../media/image25.png"/><Relationship Id="rId10" Type="http://schemas.openxmlformats.org/officeDocument/2006/relationships/image" Target="../media/image13.png"/><Relationship Id="rId19" Type="http://schemas.openxmlformats.org/officeDocument/2006/relationships/image" Target="../media/image21.png"/><Relationship Id="rId4" Type="http://schemas.openxmlformats.org/officeDocument/2006/relationships/image" Target="../media/image7.gif"/><Relationship Id="rId9" Type="http://schemas.openxmlformats.org/officeDocument/2006/relationships/image" Target="../media/image12.svg"/><Relationship Id="rId14" Type="http://schemas.openxmlformats.org/officeDocument/2006/relationships/image" Target="../media/image16.png"/><Relationship Id="rId22"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6.png"/><Relationship Id="rId5" Type="http://schemas.openxmlformats.org/officeDocument/2006/relationships/image" Target="../media/image29.png"/><Relationship Id="rId10" Type="http://schemas.openxmlformats.org/officeDocument/2006/relationships/image" Target="../media/image35.png"/><Relationship Id="rId4" Type="http://schemas.openxmlformats.org/officeDocument/2006/relationships/image" Target="../media/image28.png"/><Relationship Id="rId9"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A84EAA-6BE9-41CE-AE2F-FB1FCB46F4DE}"/>
              </a:ext>
            </a:extLst>
          </p:cNvPr>
          <p:cNvSpPr>
            <a:spLocks noGrp="1"/>
          </p:cNvSpPr>
          <p:nvPr>
            <p:ph type="ctrTitle"/>
          </p:nvPr>
        </p:nvSpPr>
        <p:spPr>
          <a:xfrm>
            <a:off x="802993" y="2440180"/>
            <a:ext cx="10855569" cy="1635801"/>
          </a:xfrm>
        </p:spPr>
        <p:txBody>
          <a:bodyPr>
            <a:noAutofit/>
          </a:bodyPr>
          <a:lstStyle/>
          <a:p>
            <a:r>
              <a:rPr lang="en-GB" altLang="ja-JP" sz="3200" i="1" dirty="0">
                <a:solidFill>
                  <a:schemeClr val="tx1">
                    <a:lumMod val="75000"/>
                  </a:schemeClr>
                </a:solidFill>
                <a:latin typeface="+mn-lt"/>
                <a:ea typeface="Roboto" panose="02000000000000000000" pitchFamily="2" charset="0"/>
                <a:cs typeface="Roboto" panose="02000000000000000000" pitchFamily="2" charset="0"/>
              </a:rPr>
              <a:t>Machine operation monitoring system for Spiral line </a:t>
            </a:r>
            <a:r>
              <a:rPr lang="en-US" altLang="ja-JP" sz="3200" i="1" dirty="0">
                <a:solidFill>
                  <a:schemeClr val="tx1">
                    <a:lumMod val="75000"/>
                  </a:schemeClr>
                </a:solidFill>
                <a:latin typeface="+mn-lt"/>
                <a:ea typeface="Roboto" panose="02000000000000000000" pitchFamily="2" charset="0"/>
                <a:cs typeface="Roboto" panose="02000000000000000000" pitchFamily="2" charset="0"/>
              </a:rPr>
              <a:t>TNF.</a:t>
            </a:r>
            <a:br>
              <a:rPr lang="en-US" altLang="ja-JP" sz="3600" i="1" dirty="0">
                <a:solidFill>
                  <a:schemeClr val="tx1">
                    <a:lumMod val="75000"/>
                  </a:schemeClr>
                </a:solidFill>
                <a:latin typeface="+mn-lt"/>
                <a:ea typeface="Roboto" panose="02000000000000000000" pitchFamily="2" charset="0"/>
                <a:cs typeface="Roboto" panose="02000000000000000000" pitchFamily="2" charset="0"/>
              </a:rPr>
            </a:br>
            <a:br>
              <a:rPr lang="en-US" altLang="ja-JP" sz="3600" i="1" dirty="0">
                <a:solidFill>
                  <a:schemeClr val="tx1">
                    <a:lumMod val="75000"/>
                  </a:schemeClr>
                </a:solidFill>
                <a:latin typeface="+mn-lt"/>
                <a:ea typeface="Roboto" panose="02000000000000000000" pitchFamily="2" charset="0"/>
                <a:cs typeface="Roboto" panose="02000000000000000000" pitchFamily="2" charset="0"/>
              </a:rPr>
            </a:br>
            <a:r>
              <a:rPr lang="en-US" altLang="ja-JP" sz="2800" i="1" dirty="0">
                <a:solidFill>
                  <a:schemeClr val="tx1">
                    <a:lumMod val="75000"/>
                  </a:schemeClr>
                </a:solidFill>
                <a:latin typeface="+mn-lt"/>
                <a:ea typeface="Roboto" panose="02000000000000000000" pitchFamily="2" charset="0"/>
                <a:cs typeface="Roboto" panose="02000000000000000000" pitchFamily="2" charset="0"/>
              </a:rPr>
              <a:t>Made for :</a:t>
            </a:r>
            <a:r>
              <a:rPr lang="ja-JP" altLang="en-US" sz="2800" i="1" dirty="0">
                <a:solidFill>
                  <a:schemeClr val="tx1">
                    <a:lumMod val="75000"/>
                  </a:schemeClr>
                </a:solidFill>
                <a:latin typeface="+mn-lt"/>
                <a:cs typeface="Roboto" panose="02000000000000000000" pitchFamily="2" charset="0"/>
              </a:rPr>
              <a:t> </a:t>
            </a:r>
            <a:r>
              <a:rPr lang="en-US" altLang="ja-JP" sz="2800" i="1" dirty="0">
                <a:solidFill>
                  <a:schemeClr val="tx1">
                    <a:lumMod val="75000"/>
                  </a:schemeClr>
                </a:solidFill>
                <a:latin typeface="+mn-lt"/>
                <a:ea typeface="Roboto" panose="02000000000000000000" pitchFamily="2" charset="0"/>
                <a:cs typeface="Roboto" panose="02000000000000000000" pitchFamily="2" charset="0"/>
              </a:rPr>
              <a:t>THAI NIPPON FOODS CO.,LTD.</a:t>
            </a:r>
            <a:endParaRPr kumimoji="1" lang="ja-JP" altLang="en-US" sz="3200" i="1" dirty="0">
              <a:solidFill>
                <a:schemeClr val="tx1">
                  <a:lumMod val="75000"/>
                </a:schemeClr>
              </a:solidFill>
              <a:latin typeface="+mn-lt"/>
              <a:cs typeface="Roboto" panose="02000000000000000000" pitchFamily="2" charset="0"/>
            </a:endParaRPr>
          </a:p>
        </p:txBody>
      </p:sp>
      <p:sp>
        <p:nvSpPr>
          <p:cNvPr id="5" name="スライド番号プレースホルダー 4">
            <a:extLst>
              <a:ext uri="{FF2B5EF4-FFF2-40B4-BE49-F238E27FC236}">
                <a16:creationId xmlns:a16="http://schemas.microsoft.com/office/drawing/2014/main" id="{4F45C039-71CD-41CD-859E-F36171F027BC}"/>
              </a:ext>
            </a:extLst>
          </p:cNvPr>
          <p:cNvSpPr>
            <a:spLocks noGrp="1"/>
          </p:cNvSpPr>
          <p:nvPr>
            <p:ph type="sldNum" sz="quarter" idx="12"/>
          </p:nvPr>
        </p:nvSpPr>
        <p:spPr/>
        <p:txBody>
          <a:bodyPr/>
          <a:lstStyle/>
          <a:p>
            <a:fld id="{99C34D28-DE79-4B28-8B5E-B753BBC87275}" type="slidenum">
              <a:rPr kumimoji="1" lang="ja-JP" altLang="en-US" smtClean="0"/>
              <a:t>1</a:t>
            </a:fld>
            <a:endParaRPr kumimoji="1" lang="ja-JP" altLang="en-US"/>
          </a:p>
        </p:txBody>
      </p:sp>
      <p:sp>
        <p:nvSpPr>
          <p:cNvPr id="9" name="TextBox 8">
            <a:extLst>
              <a:ext uri="{FF2B5EF4-FFF2-40B4-BE49-F238E27FC236}">
                <a16:creationId xmlns:a16="http://schemas.microsoft.com/office/drawing/2014/main" id="{BB638273-0ACB-C354-1F09-719DBE6A95BF}"/>
              </a:ext>
            </a:extLst>
          </p:cNvPr>
          <p:cNvSpPr txBox="1"/>
          <p:nvPr/>
        </p:nvSpPr>
        <p:spPr>
          <a:xfrm>
            <a:off x="802993" y="4701893"/>
            <a:ext cx="6094562" cy="565989"/>
          </a:xfrm>
          <a:prstGeom prst="rect">
            <a:avLst/>
          </a:prstGeom>
        </p:spPr>
        <p:txBody>
          <a:bodyPr vert="horz" lIns="91440" tIns="45720" rIns="91440" bIns="45720" rtlCol="0" anchor="b">
            <a:noAutofit/>
          </a:bodyPr>
          <a:lstStyle>
            <a:lvl1pPr defTabSz="914400">
              <a:lnSpc>
                <a:spcPct val="85000"/>
              </a:lnSpc>
              <a:spcBef>
                <a:spcPct val="0"/>
              </a:spcBef>
              <a:buNone/>
              <a:defRPr kumimoji="1" sz="3600" spc="-50" baseline="0">
                <a:solidFill>
                  <a:schemeClr val="tx1">
                    <a:lumMod val="75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sz="2800" dirty="0"/>
              <a:t>TOMAS TECH CO., LTD.</a:t>
            </a:r>
          </a:p>
        </p:txBody>
      </p:sp>
      <p:pic>
        <p:nvPicPr>
          <p:cNvPr id="3" name="Picture 2" descr="TOMAS TECH CO.,LTD.">
            <a:extLst>
              <a:ext uri="{FF2B5EF4-FFF2-40B4-BE49-F238E27FC236}">
                <a16:creationId xmlns:a16="http://schemas.microsoft.com/office/drawing/2014/main" id="{6168DE2C-FCA3-51DD-15B5-D6BA5AC1CB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835" y="4417820"/>
            <a:ext cx="1134133" cy="113413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1">
            <a:extLst>
              <a:ext uri="{FF2B5EF4-FFF2-40B4-BE49-F238E27FC236}">
                <a16:creationId xmlns:a16="http://schemas.microsoft.com/office/drawing/2014/main" id="{584FCEBF-37E5-2696-4092-B2253A908714}"/>
              </a:ext>
            </a:extLst>
          </p:cNvPr>
          <p:cNvSpPr>
            <a:spLocks noGrp="1"/>
          </p:cNvSpPr>
          <p:nvPr>
            <p:ph type="ftr" sz="quarter" idx="11"/>
          </p:nvPr>
        </p:nvSpPr>
        <p:spPr>
          <a:xfrm>
            <a:off x="3686185" y="6459785"/>
            <a:ext cx="4822804" cy="365125"/>
          </a:xfrm>
        </p:spPr>
        <p:txBody>
          <a:bodyPr/>
          <a:lstStyle/>
          <a:p>
            <a:r>
              <a:rPr kumimoji="1" lang="en-GB" altLang="ja-JP" dirty="0"/>
              <a:t>COPYRIGHT© TOMAS TECH CORPORATION. ALL RIGHTS RESERVED.</a:t>
            </a:r>
            <a:endParaRPr kumimoji="1" lang="ja-JP" altLang="en-US" dirty="0"/>
          </a:p>
        </p:txBody>
      </p:sp>
    </p:spTree>
    <p:extLst>
      <p:ext uri="{BB962C8B-B14F-4D97-AF65-F5344CB8AC3E}">
        <p14:creationId xmlns:p14="http://schemas.microsoft.com/office/powerpoint/2010/main" val="520305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CDD2AD5-27B2-36AA-A5FE-9CABEC644D48}"/>
              </a:ext>
            </a:extLst>
          </p:cNvPr>
          <p:cNvSpPr>
            <a:spLocks noGrp="1"/>
          </p:cNvSpPr>
          <p:nvPr>
            <p:ph type="ftr" sz="quarter" idx="11"/>
          </p:nvPr>
        </p:nvSpPr>
        <p:spPr/>
        <p:txBody>
          <a:bodyPr/>
          <a:lstStyle/>
          <a:p>
            <a:r>
              <a:rPr kumimoji="1" lang="en-GB" altLang="ja-JP" dirty="0"/>
              <a:t>COPYRIGHT© TOMAS TECH CORPORATION. ALL RIGHTS RESERVED.</a:t>
            </a:r>
            <a:endParaRPr kumimoji="1" lang="ja-JP" altLang="en-US" dirty="0"/>
          </a:p>
        </p:txBody>
      </p:sp>
      <p:sp>
        <p:nvSpPr>
          <p:cNvPr id="3" name="Slide Number Placeholder 2">
            <a:extLst>
              <a:ext uri="{FF2B5EF4-FFF2-40B4-BE49-F238E27FC236}">
                <a16:creationId xmlns:a16="http://schemas.microsoft.com/office/drawing/2014/main" id="{41291C2A-56EB-3B9B-E082-9B81695B562A}"/>
              </a:ext>
            </a:extLst>
          </p:cNvPr>
          <p:cNvSpPr>
            <a:spLocks noGrp="1"/>
          </p:cNvSpPr>
          <p:nvPr>
            <p:ph type="sldNum" sz="quarter" idx="12"/>
          </p:nvPr>
        </p:nvSpPr>
        <p:spPr/>
        <p:txBody>
          <a:bodyPr/>
          <a:lstStyle/>
          <a:p>
            <a:fld id="{99C34D28-DE79-4B28-8B5E-B753BBC87275}" type="slidenum">
              <a:rPr kumimoji="1" lang="ja-JP" altLang="en-US" smtClean="0"/>
              <a:t>10</a:t>
            </a:fld>
            <a:endParaRPr kumimoji="1" lang="ja-JP" altLang="en-US"/>
          </a:p>
        </p:txBody>
      </p:sp>
      <p:sp>
        <p:nvSpPr>
          <p:cNvPr id="4" name="タイトル 1">
            <a:extLst>
              <a:ext uri="{FF2B5EF4-FFF2-40B4-BE49-F238E27FC236}">
                <a16:creationId xmlns:a16="http://schemas.microsoft.com/office/drawing/2014/main" id="{327DBD96-9491-EE46-0FF3-B12876A69213}"/>
              </a:ext>
            </a:extLst>
          </p:cNvPr>
          <p:cNvSpPr txBox="1">
            <a:spLocks/>
          </p:cNvSpPr>
          <p:nvPr/>
        </p:nvSpPr>
        <p:spPr>
          <a:xfrm>
            <a:off x="333951" y="186228"/>
            <a:ext cx="11641518" cy="666750"/>
          </a:xfrm>
          <a:prstGeom prst="rect">
            <a:avLst/>
          </a:prstGeom>
          <a:noFill/>
        </p:spPr>
        <p:txBody>
          <a:bodyPr vert="horz" lIns="91440" tIns="45720" rIns="91440" bIns="45720" rtlCol="0"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en-US" altLang="ja-JP" sz="3200" b="1" dirty="0">
                <a:solidFill>
                  <a:schemeClr val="tx1">
                    <a:lumMod val="75000"/>
                  </a:schemeClr>
                </a:solidFill>
                <a:latin typeface="Roboto" panose="02000000000000000000" pitchFamily="2" charset="0"/>
                <a:ea typeface="Roboto" panose="02000000000000000000" pitchFamily="2" charset="0"/>
                <a:cs typeface="Roboto" panose="02000000000000000000" pitchFamily="2" charset="0"/>
              </a:rPr>
              <a:t>| System outline ( Spiral room 4 Machine )</a:t>
            </a:r>
          </a:p>
        </p:txBody>
      </p:sp>
      <p:sp>
        <p:nvSpPr>
          <p:cNvPr id="6" name="Rectangle 5">
            <a:extLst>
              <a:ext uri="{FF2B5EF4-FFF2-40B4-BE49-F238E27FC236}">
                <a16:creationId xmlns:a16="http://schemas.microsoft.com/office/drawing/2014/main" id="{28FF6D61-F7DA-BCD4-ADA0-4792A06EEDCF}"/>
              </a:ext>
            </a:extLst>
          </p:cNvPr>
          <p:cNvSpPr/>
          <p:nvPr/>
        </p:nvSpPr>
        <p:spPr>
          <a:xfrm>
            <a:off x="518417" y="1926164"/>
            <a:ext cx="11155166" cy="3087806"/>
          </a:xfrm>
          <a:prstGeom prst="rect">
            <a:avLst/>
          </a:prstGeom>
          <a:noFill/>
          <a:ln w="285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sz="900" dirty="0">
              <a:solidFill>
                <a:schemeClr val="bg1"/>
              </a:solidFill>
            </a:endParaRPr>
          </a:p>
        </p:txBody>
      </p:sp>
      <p:sp>
        <p:nvSpPr>
          <p:cNvPr id="7" name="Rectangle 6">
            <a:extLst>
              <a:ext uri="{FF2B5EF4-FFF2-40B4-BE49-F238E27FC236}">
                <a16:creationId xmlns:a16="http://schemas.microsoft.com/office/drawing/2014/main" id="{5FA6B076-C5FB-2C19-9735-2AD15E7031BF}"/>
              </a:ext>
            </a:extLst>
          </p:cNvPr>
          <p:cNvSpPr/>
          <p:nvPr/>
        </p:nvSpPr>
        <p:spPr>
          <a:xfrm>
            <a:off x="8085248" y="1931501"/>
            <a:ext cx="1500883" cy="365126"/>
          </a:xfrm>
          <a:prstGeom prst="rect">
            <a:avLst/>
          </a:prstGeom>
          <a:noFill/>
          <a:ln w="127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dirty="0">
                <a:solidFill>
                  <a:schemeClr val="accent2"/>
                </a:solidFill>
              </a:rPr>
              <a:t>Box Main 3</a:t>
            </a:r>
            <a:endParaRPr kumimoji="1" lang="en-GB" sz="900" dirty="0">
              <a:solidFill>
                <a:schemeClr val="accent2"/>
              </a:solidFill>
            </a:endParaRPr>
          </a:p>
        </p:txBody>
      </p:sp>
      <p:sp>
        <p:nvSpPr>
          <p:cNvPr id="9" name="Rectangle 8">
            <a:extLst>
              <a:ext uri="{FF2B5EF4-FFF2-40B4-BE49-F238E27FC236}">
                <a16:creationId xmlns:a16="http://schemas.microsoft.com/office/drawing/2014/main" id="{40ABF9FF-1F28-338C-0C08-72174CCDF162}"/>
              </a:ext>
            </a:extLst>
          </p:cNvPr>
          <p:cNvSpPr/>
          <p:nvPr/>
        </p:nvSpPr>
        <p:spPr>
          <a:xfrm>
            <a:off x="9333025" y="3454748"/>
            <a:ext cx="1500883" cy="920518"/>
          </a:xfrm>
          <a:prstGeom prst="rect">
            <a:avLst/>
          </a:prstGeom>
          <a:noFill/>
          <a:ln w="127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dirty="0">
                <a:solidFill>
                  <a:schemeClr val="accent2"/>
                </a:solidFill>
              </a:rPr>
              <a:t>Spiral No.2</a:t>
            </a:r>
            <a:endParaRPr kumimoji="1" lang="en-GB" sz="900" dirty="0">
              <a:solidFill>
                <a:schemeClr val="accent2"/>
              </a:solidFill>
            </a:endParaRPr>
          </a:p>
        </p:txBody>
      </p:sp>
      <p:sp>
        <p:nvSpPr>
          <p:cNvPr id="11" name="Rectangle 10">
            <a:extLst>
              <a:ext uri="{FF2B5EF4-FFF2-40B4-BE49-F238E27FC236}">
                <a16:creationId xmlns:a16="http://schemas.microsoft.com/office/drawing/2014/main" id="{DC4DEEB5-4A52-0478-F0A7-5EF3954FFA53}"/>
              </a:ext>
            </a:extLst>
          </p:cNvPr>
          <p:cNvSpPr/>
          <p:nvPr/>
        </p:nvSpPr>
        <p:spPr>
          <a:xfrm>
            <a:off x="6827950" y="3454748"/>
            <a:ext cx="1500883" cy="920518"/>
          </a:xfrm>
          <a:prstGeom prst="rect">
            <a:avLst/>
          </a:prstGeom>
          <a:noFill/>
          <a:ln w="127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dirty="0">
                <a:solidFill>
                  <a:schemeClr val="accent2"/>
                </a:solidFill>
              </a:rPr>
              <a:t>Spiral No.3</a:t>
            </a:r>
            <a:endParaRPr kumimoji="1" lang="en-GB" sz="900" dirty="0">
              <a:solidFill>
                <a:schemeClr val="accent2"/>
              </a:solidFill>
            </a:endParaRPr>
          </a:p>
        </p:txBody>
      </p:sp>
      <p:sp>
        <p:nvSpPr>
          <p:cNvPr id="13" name="Rectangle 12">
            <a:extLst>
              <a:ext uri="{FF2B5EF4-FFF2-40B4-BE49-F238E27FC236}">
                <a16:creationId xmlns:a16="http://schemas.microsoft.com/office/drawing/2014/main" id="{0CAB4CCB-3076-0585-7A48-E38D9E161D83}"/>
              </a:ext>
            </a:extLst>
          </p:cNvPr>
          <p:cNvSpPr/>
          <p:nvPr/>
        </p:nvSpPr>
        <p:spPr>
          <a:xfrm>
            <a:off x="4373090" y="3421884"/>
            <a:ext cx="1500883" cy="920518"/>
          </a:xfrm>
          <a:prstGeom prst="rect">
            <a:avLst/>
          </a:prstGeom>
          <a:noFill/>
          <a:ln w="127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dirty="0">
                <a:solidFill>
                  <a:schemeClr val="accent2"/>
                </a:solidFill>
              </a:rPr>
              <a:t>Spiral No.6</a:t>
            </a:r>
            <a:endParaRPr kumimoji="1" lang="en-GB" sz="900" dirty="0">
              <a:solidFill>
                <a:schemeClr val="accent2"/>
              </a:solidFill>
            </a:endParaRPr>
          </a:p>
        </p:txBody>
      </p:sp>
      <p:cxnSp>
        <p:nvCxnSpPr>
          <p:cNvPr id="18" name="Connector: Elbow 17">
            <a:extLst>
              <a:ext uri="{FF2B5EF4-FFF2-40B4-BE49-F238E27FC236}">
                <a16:creationId xmlns:a16="http://schemas.microsoft.com/office/drawing/2014/main" id="{7D9E0256-062B-A738-A5BB-B38DAB81BB84}"/>
              </a:ext>
            </a:extLst>
          </p:cNvPr>
          <p:cNvCxnSpPr>
            <a:cxnSpLocks/>
            <a:stCxn id="11" idx="0"/>
            <a:endCxn id="7" idx="2"/>
          </p:cNvCxnSpPr>
          <p:nvPr/>
        </p:nvCxnSpPr>
        <p:spPr>
          <a:xfrm rot="5400000" flipH="1" flipV="1">
            <a:off x="7627981" y="2247039"/>
            <a:ext cx="1158121" cy="1257298"/>
          </a:xfrm>
          <a:prstGeom prst="bentConnector3">
            <a:avLst>
              <a:gd name="adj1" fmla="val 50000"/>
            </a:avLst>
          </a:prstGeom>
          <a:ln w="3175" cmpd="dbl">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F582E5D8-06B9-07A0-4E14-3C91B5EF809D}"/>
              </a:ext>
            </a:extLst>
          </p:cNvPr>
          <p:cNvCxnSpPr>
            <a:cxnSpLocks/>
            <a:stCxn id="9" idx="0"/>
            <a:endCxn id="7" idx="2"/>
          </p:cNvCxnSpPr>
          <p:nvPr/>
        </p:nvCxnSpPr>
        <p:spPr>
          <a:xfrm rot="16200000" flipV="1">
            <a:off x="8880519" y="2251799"/>
            <a:ext cx="1158121" cy="1247777"/>
          </a:xfrm>
          <a:prstGeom prst="bentConnector3">
            <a:avLst>
              <a:gd name="adj1" fmla="val 50000"/>
            </a:avLst>
          </a:prstGeom>
          <a:ln w="3175" cmpd="dbl">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8F401643-7B44-BCC0-E662-5F3155BD5CEC}"/>
              </a:ext>
            </a:extLst>
          </p:cNvPr>
          <p:cNvCxnSpPr>
            <a:cxnSpLocks/>
            <a:stCxn id="13" idx="0"/>
            <a:endCxn id="7" idx="1"/>
          </p:cNvCxnSpPr>
          <p:nvPr/>
        </p:nvCxnSpPr>
        <p:spPr>
          <a:xfrm rot="5400000" flipH="1" flipV="1">
            <a:off x="5950480" y="1287116"/>
            <a:ext cx="1307820" cy="2961716"/>
          </a:xfrm>
          <a:prstGeom prst="bentConnector2">
            <a:avLst/>
          </a:prstGeom>
          <a:ln w="3175" cmpd="dbl">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or: Elbow 53">
            <a:extLst>
              <a:ext uri="{FF2B5EF4-FFF2-40B4-BE49-F238E27FC236}">
                <a16:creationId xmlns:a16="http://schemas.microsoft.com/office/drawing/2014/main" id="{A18B6E6B-5B9A-ADD0-9911-950E4B58B58B}"/>
              </a:ext>
            </a:extLst>
          </p:cNvPr>
          <p:cNvCxnSpPr>
            <a:cxnSpLocks/>
            <a:stCxn id="38" idx="0"/>
            <a:endCxn id="7" idx="1"/>
          </p:cNvCxnSpPr>
          <p:nvPr/>
        </p:nvCxnSpPr>
        <p:spPr>
          <a:xfrm rot="5400000" flipH="1" flipV="1">
            <a:off x="4862122" y="198759"/>
            <a:ext cx="1307820" cy="5138431"/>
          </a:xfrm>
          <a:prstGeom prst="bentConnector2">
            <a:avLst/>
          </a:prstGeom>
          <a:ln w="3175" cmpd="dbl">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45639611-E8E1-2934-9318-5FE02C9EEF16}"/>
              </a:ext>
            </a:extLst>
          </p:cNvPr>
          <p:cNvCxnSpPr>
            <a:cxnSpLocks/>
          </p:cNvCxnSpPr>
          <p:nvPr/>
        </p:nvCxnSpPr>
        <p:spPr>
          <a:xfrm flipV="1">
            <a:off x="7490885" y="3030325"/>
            <a:ext cx="175011" cy="169314"/>
          </a:xfrm>
          <a:prstGeom prst="line">
            <a:avLst/>
          </a:prstGeom>
          <a:ln w="3175" cmpd="dbl">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9117910-030D-CB34-E7B7-E2ED023927BF}"/>
              </a:ext>
            </a:extLst>
          </p:cNvPr>
          <p:cNvCxnSpPr>
            <a:cxnSpLocks/>
          </p:cNvCxnSpPr>
          <p:nvPr/>
        </p:nvCxnSpPr>
        <p:spPr>
          <a:xfrm flipV="1">
            <a:off x="10005484" y="3038301"/>
            <a:ext cx="175011" cy="169314"/>
          </a:xfrm>
          <a:prstGeom prst="line">
            <a:avLst/>
          </a:prstGeom>
          <a:ln w="3175" cmpd="dbl">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DFB0A9C-2068-65A2-FE5B-D0D80D5BAA4F}"/>
              </a:ext>
            </a:extLst>
          </p:cNvPr>
          <p:cNvCxnSpPr>
            <a:cxnSpLocks/>
          </p:cNvCxnSpPr>
          <p:nvPr/>
        </p:nvCxnSpPr>
        <p:spPr>
          <a:xfrm flipV="1">
            <a:off x="5036027" y="2565164"/>
            <a:ext cx="175011" cy="169314"/>
          </a:xfrm>
          <a:prstGeom prst="line">
            <a:avLst/>
          </a:prstGeom>
          <a:ln w="3175" cmpd="dbl">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6F1DF85A-1818-084D-5941-135AB0EF2371}"/>
              </a:ext>
            </a:extLst>
          </p:cNvPr>
          <p:cNvCxnSpPr>
            <a:cxnSpLocks/>
          </p:cNvCxnSpPr>
          <p:nvPr/>
        </p:nvCxnSpPr>
        <p:spPr>
          <a:xfrm flipV="1">
            <a:off x="5052315" y="2647347"/>
            <a:ext cx="175011" cy="169314"/>
          </a:xfrm>
          <a:prstGeom prst="line">
            <a:avLst/>
          </a:prstGeom>
          <a:ln w="3175" cmpd="dbl">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5FAACEA-4A9C-BAF4-0142-EE2B425B4B5A}"/>
              </a:ext>
            </a:extLst>
          </p:cNvPr>
          <p:cNvCxnSpPr>
            <a:cxnSpLocks/>
          </p:cNvCxnSpPr>
          <p:nvPr/>
        </p:nvCxnSpPr>
        <p:spPr>
          <a:xfrm flipV="1">
            <a:off x="2834878" y="2567638"/>
            <a:ext cx="175011" cy="169314"/>
          </a:xfrm>
          <a:prstGeom prst="line">
            <a:avLst/>
          </a:prstGeom>
          <a:ln w="3175" cmpd="dbl">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7A7A42C-FCE2-0E5F-F75A-361946B19E8E}"/>
              </a:ext>
            </a:extLst>
          </p:cNvPr>
          <p:cNvCxnSpPr>
            <a:cxnSpLocks/>
          </p:cNvCxnSpPr>
          <p:nvPr/>
        </p:nvCxnSpPr>
        <p:spPr>
          <a:xfrm flipV="1">
            <a:off x="2851166" y="2649821"/>
            <a:ext cx="175011" cy="169314"/>
          </a:xfrm>
          <a:prstGeom prst="line">
            <a:avLst/>
          </a:prstGeom>
          <a:ln w="3175" cmpd="dbl">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B64691F-7C0F-875F-1624-29125A30D75B}"/>
              </a:ext>
            </a:extLst>
          </p:cNvPr>
          <p:cNvCxnSpPr>
            <a:cxnSpLocks/>
          </p:cNvCxnSpPr>
          <p:nvPr/>
        </p:nvCxnSpPr>
        <p:spPr>
          <a:xfrm flipV="1">
            <a:off x="10041290" y="1238550"/>
            <a:ext cx="175011" cy="169314"/>
          </a:xfrm>
          <a:prstGeom prst="line">
            <a:avLst/>
          </a:prstGeom>
          <a:ln w="3175" cmpd="dbl">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038CF4C-C260-DDD0-C7A6-4D8C727C4106}"/>
              </a:ext>
            </a:extLst>
          </p:cNvPr>
          <p:cNvCxnSpPr>
            <a:cxnSpLocks/>
          </p:cNvCxnSpPr>
          <p:nvPr/>
        </p:nvCxnSpPr>
        <p:spPr>
          <a:xfrm flipV="1">
            <a:off x="10057578" y="1320733"/>
            <a:ext cx="175011" cy="169314"/>
          </a:xfrm>
          <a:prstGeom prst="line">
            <a:avLst/>
          </a:prstGeom>
          <a:ln w="3175" cmpd="dbl">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0D06D0D0-F435-F997-7CF5-D94829C44646}"/>
              </a:ext>
            </a:extLst>
          </p:cNvPr>
          <p:cNvSpPr txBox="1"/>
          <p:nvPr/>
        </p:nvSpPr>
        <p:spPr>
          <a:xfrm>
            <a:off x="10248877" y="1228437"/>
            <a:ext cx="790601" cy="261610"/>
          </a:xfrm>
          <a:prstGeom prst="rect">
            <a:avLst/>
          </a:prstGeom>
          <a:noFill/>
        </p:spPr>
        <p:txBody>
          <a:bodyPr wrap="none" rtlCol="0">
            <a:spAutoFit/>
          </a:bodyPr>
          <a:lstStyle/>
          <a:p>
            <a:r>
              <a:rPr lang="en-US" sz="1100" dirty="0"/>
              <a:t>Cable Lan</a:t>
            </a:r>
            <a:endParaRPr lang="en-GB" sz="1100" dirty="0"/>
          </a:p>
        </p:txBody>
      </p:sp>
      <p:cxnSp>
        <p:nvCxnSpPr>
          <p:cNvPr id="86" name="Straight Connector 85">
            <a:extLst>
              <a:ext uri="{FF2B5EF4-FFF2-40B4-BE49-F238E27FC236}">
                <a16:creationId xmlns:a16="http://schemas.microsoft.com/office/drawing/2014/main" id="{9BF5B52C-CBB2-ED83-A3F1-65BA4DC1BC8B}"/>
              </a:ext>
            </a:extLst>
          </p:cNvPr>
          <p:cNvCxnSpPr>
            <a:cxnSpLocks/>
          </p:cNvCxnSpPr>
          <p:nvPr/>
        </p:nvCxnSpPr>
        <p:spPr>
          <a:xfrm flipV="1">
            <a:off x="10057578" y="1642800"/>
            <a:ext cx="175011" cy="169314"/>
          </a:xfrm>
          <a:prstGeom prst="line">
            <a:avLst/>
          </a:prstGeom>
          <a:ln w="3175" cmpd="dbl">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24B1B3C3-C48A-AF23-9B8A-7F8ADA1C3743}"/>
              </a:ext>
            </a:extLst>
          </p:cNvPr>
          <p:cNvSpPr txBox="1"/>
          <p:nvPr/>
        </p:nvSpPr>
        <p:spPr>
          <a:xfrm>
            <a:off x="10265165" y="1577300"/>
            <a:ext cx="1550424" cy="261610"/>
          </a:xfrm>
          <a:prstGeom prst="rect">
            <a:avLst/>
          </a:prstGeom>
          <a:noFill/>
        </p:spPr>
        <p:txBody>
          <a:bodyPr wrap="none" rtlCol="0">
            <a:spAutoFit/>
          </a:bodyPr>
          <a:lstStyle/>
          <a:p>
            <a:r>
              <a:rPr lang="en-US" sz="1100" dirty="0"/>
              <a:t>Cable core 32 ( 220V )</a:t>
            </a:r>
            <a:endParaRPr lang="en-GB" sz="1100" dirty="0"/>
          </a:p>
        </p:txBody>
      </p:sp>
      <p:sp>
        <p:nvSpPr>
          <p:cNvPr id="89" name="Rectangle 88">
            <a:extLst>
              <a:ext uri="{FF2B5EF4-FFF2-40B4-BE49-F238E27FC236}">
                <a16:creationId xmlns:a16="http://schemas.microsoft.com/office/drawing/2014/main" id="{79718AFA-69BF-6112-3851-342FC707A248}"/>
              </a:ext>
            </a:extLst>
          </p:cNvPr>
          <p:cNvSpPr/>
          <p:nvPr/>
        </p:nvSpPr>
        <p:spPr>
          <a:xfrm>
            <a:off x="1943123" y="1080022"/>
            <a:ext cx="1500883" cy="365126"/>
          </a:xfrm>
          <a:prstGeom prst="rect">
            <a:avLst/>
          </a:prstGeom>
          <a:noFill/>
          <a:ln w="127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dirty="0">
                <a:solidFill>
                  <a:schemeClr val="accent2"/>
                </a:solidFill>
              </a:rPr>
              <a:t>Main switch hub plant A</a:t>
            </a:r>
            <a:endParaRPr kumimoji="1" lang="en-GB" sz="900" dirty="0">
              <a:solidFill>
                <a:schemeClr val="accent2"/>
              </a:solidFill>
            </a:endParaRPr>
          </a:p>
        </p:txBody>
      </p:sp>
      <p:cxnSp>
        <p:nvCxnSpPr>
          <p:cNvPr id="91" name="Connector: Elbow 90">
            <a:extLst>
              <a:ext uri="{FF2B5EF4-FFF2-40B4-BE49-F238E27FC236}">
                <a16:creationId xmlns:a16="http://schemas.microsoft.com/office/drawing/2014/main" id="{4D11578F-50DB-15A5-1D6E-EDB7F9006077}"/>
              </a:ext>
            </a:extLst>
          </p:cNvPr>
          <p:cNvCxnSpPr>
            <a:stCxn id="7" idx="0"/>
            <a:endCxn id="89" idx="3"/>
          </p:cNvCxnSpPr>
          <p:nvPr/>
        </p:nvCxnSpPr>
        <p:spPr>
          <a:xfrm rot="16200000" flipV="1">
            <a:off x="5805390" y="-1098799"/>
            <a:ext cx="668916" cy="5391684"/>
          </a:xfrm>
          <a:prstGeom prst="bentConnector2">
            <a:avLst/>
          </a:prstGeom>
          <a:ln w="3175" cmpd="dbl">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71DC851E-6332-1BF4-80C1-C9077E15BEEB}"/>
              </a:ext>
            </a:extLst>
          </p:cNvPr>
          <p:cNvCxnSpPr>
            <a:cxnSpLocks/>
          </p:cNvCxnSpPr>
          <p:nvPr/>
        </p:nvCxnSpPr>
        <p:spPr>
          <a:xfrm flipV="1">
            <a:off x="5036027" y="1131934"/>
            <a:ext cx="175011" cy="169314"/>
          </a:xfrm>
          <a:prstGeom prst="line">
            <a:avLst/>
          </a:prstGeom>
          <a:ln w="3175" cmpd="dbl">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58FCEEFE-94EE-DA21-62E1-E9F49413D22F}"/>
              </a:ext>
            </a:extLst>
          </p:cNvPr>
          <p:cNvCxnSpPr>
            <a:cxnSpLocks/>
          </p:cNvCxnSpPr>
          <p:nvPr/>
        </p:nvCxnSpPr>
        <p:spPr>
          <a:xfrm flipV="1">
            <a:off x="5052315" y="1214117"/>
            <a:ext cx="175011" cy="169314"/>
          </a:xfrm>
          <a:prstGeom prst="line">
            <a:avLst/>
          </a:prstGeom>
          <a:ln w="3175" cmpd="dbl">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0A7E4374-F803-8C89-DE4F-1E8A62026A36}"/>
              </a:ext>
            </a:extLst>
          </p:cNvPr>
          <p:cNvSpPr/>
          <p:nvPr/>
        </p:nvSpPr>
        <p:spPr>
          <a:xfrm>
            <a:off x="2196375" y="3421884"/>
            <a:ext cx="1500883" cy="920518"/>
          </a:xfrm>
          <a:prstGeom prst="rect">
            <a:avLst/>
          </a:prstGeom>
          <a:noFill/>
          <a:ln w="127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dirty="0">
                <a:solidFill>
                  <a:schemeClr val="accent2"/>
                </a:solidFill>
              </a:rPr>
              <a:t>Spiral No.7</a:t>
            </a:r>
            <a:endParaRPr kumimoji="1" lang="en-GB" sz="900" dirty="0">
              <a:solidFill>
                <a:schemeClr val="accent2"/>
              </a:solidFill>
            </a:endParaRPr>
          </a:p>
        </p:txBody>
      </p:sp>
      <p:sp>
        <p:nvSpPr>
          <p:cNvPr id="51" name="タイトル 1">
            <a:extLst>
              <a:ext uri="{FF2B5EF4-FFF2-40B4-BE49-F238E27FC236}">
                <a16:creationId xmlns:a16="http://schemas.microsoft.com/office/drawing/2014/main" id="{2DB128D2-CC7D-1CA1-F23C-3B2E008F56E5}"/>
              </a:ext>
            </a:extLst>
          </p:cNvPr>
          <p:cNvSpPr txBox="1">
            <a:spLocks/>
          </p:cNvSpPr>
          <p:nvPr/>
        </p:nvSpPr>
        <p:spPr>
          <a:xfrm>
            <a:off x="10556470" y="214007"/>
            <a:ext cx="1486427" cy="666750"/>
          </a:xfrm>
          <a:prstGeom prst="rect">
            <a:avLst/>
          </a:prstGeom>
          <a:noFill/>
        </p:spPr>
        <p:txBody>
          <a:bodyPr vert="horz" lIns="91440" tIns="45720" rIns="91440" bIns="45720" rtlCol="0"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en-US" altLang="ja-JP" sz="3200" b="1" dirty="0">
                <a:solidFill>
                  <a:schemeClr val="tx2"/>
                </a:solidFill>
                <a:latin typeface="Roboto" panose="02000000000000000000" pitchFamily="2" charset="0"/>
                <a:ea typeface="Roboto" panose="02000000000000000000" pitchFamily="2" charset="0"/>
                <a:cs typeface="Roboto" panose="02000000000000000000" pitchFamily="2" charset="0"/>
              </a:rPr>
              <a:t>Plant A</a:t>
            </a:r>
          </a:p>
        </p:txBody>
      </p:sp>
    </p:spTree>
    <p:extLst>
      <p:ext uri="{BB962C8B-B14F-4D97-AF65-F5344CB8AC3E}">
        <p14:creationId xmlns:p14="http://schemas.microsoft.com/office/powerpoint/2010/main" val="2607388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CDD2AD5-27B2-36AA-A5FE-9CABEC644D48}"/>
              </a:ext>
            </a:extLst>
          </p:cNvPr>
          <p:cNvSpPr>
            <a:spLocks noGrp="1"/>
          </p:cNvSpPr>
          <p:nvPr>
            <p:ph type="ftr" sz="quarter" idx="11"/>
          </p:nvPr>
        </p:nvSpPr>
        <p:spPr/>
        <p:txBody>
          <a:bodyPr/>
          <a:lstStyle/>
          <a:p>
            <a:r>
              <a:rPr kumimoji="1" lang="en-GB" altLang="ja-JP" dirty="0"/>
              <a:t>COPYRIGHT© TOMAS TECH CORPORATION. ALL RIGHTS RESERVED.</a:t>
            </a:r>
            <a:endParaRPr kumimoji="1" lang="ja-JP" altLang="en-US" dirty="0"/>
          </a:p>
        </p:txBody>
      </p:sp>
      <p:sp>
        <p:nvSpPr>
          <p:cNvPr id="3" name="Slide Number Placeholder 2">
            <a:extLst>
              <a:ext uri="{FF2B5EF4-FFF2-40B4-BE49-F238E27FC236}">
                <a16:creationId xmlns:a16="http://schemas.microsoft.com/office/drawing/2014/main" id="{41291C2A-56EB-3B9B-E082-9B81695B562A}"/>
              </a:ext>
            </a:extLst>
          </p:cNvPr>
          <p:cNvSpPr>
            <a:spLocks noGrp="1"/>
          </p:cNvSpPr>
          <p:nvPr>
            <p:ph type="sldNum" sz="quarter" idx="12"/>
          </p:nvPr>
        </p:nvSpPr>
        <p:spPr/>
        <p:txBody>
          <a:bodyPr/>
          <a:lstStyle/>
          <a:p>
            <a:fld id="{99C34D28-DE79-4B28-8B5E-B753BBC87275}" type="slidenum">
              <a:rPr kumimoji="1" lang="ja-JP" altLang="en-US" smtClean="0"/>
              <a:t>11</a:t>
            </a:fld>
            <a:endParaRPr kumimoji="1" lang="ja-JP" altLang="en-US"/>
          </a:p>
        </p:txBody>
      </p:sp>
      <p:sp>
        <p:nvSpPr>
          <p:cNvPr id="4" name="タイトル 1">
            <a:extLst>
              <a:ext uri="{FF2B5EF4-FFF2-40B4-BE49-F238E27FC236}">
                <a16:creationId xmlns:a16="http://schemas.microsoft.com/office/drawing/2014/main" id="{327DBD96-9491-EE46-0FF3-B12876A69213}"/>
              </a:ext>
            </a:extLst>
          </p:cNvPr>
          <p:cNvSpPr txBox="1">
            <a:spLocks/>
          </p:cNvSpPr>
          <p:nvPr/>
        </p:nvSpPr>
        <p:spPr>
          <a:xfrm>
            <a:off x="333951" y="186228"/>
            <a:ext cx="11641518" cy="666750"/>
          </a:xfrm>
          <a:prstGeom prst="rect">
            <a:avLst/>
          </a:prstGeom>
          <a:noFill/>
        </p:spPr>
        <p:txBody>
          <a:bodyPr vert="horz" lIns="91440" tIns="45720" rIns="91440" bIns="45720" rtlCol="0"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en-US" altLang="ja-JP" sz="3200" b="1" dirty="0">
                <a:solidFill>
                  <a:schemeClr val="tx1">
                    <a:lumMod val="75000"/>
                  </a:schemeClr>
                </a:solidFill>
                <a:latin typeface="Roboto" panose="02000000000000000000" pitchFamily="2" charset="0"/>
                <a:ea typeface="Roboto" panose="02000000000000000000" pitchFamily="2" charset="0"/>
                <a:cs typeface="Roboto" panose="02000000000000000000" pitchFamily="2" charset="0"/>
              </a:rPr>
              <a:t>| System outline ( Polystar room 3 Machine )</a:t>
            </a:r>
          </a:p>
        </p:txBody>
      </p:sp>
      <p:sp>
        <p:nvSpPr>
          <p:cNvPr id="6" name="Rectangle 5">
            <a:extLst>
              <a:ext uri="{FF2B5EF4-FFF2-40B4-BE49-F238E27FC236}">
                <a16:creationId xmlns:a16="http://schemas.microsoft.com/office/drawing/2014/main" id="{28FF6D61-F7DA-BCD4-ADA0-4792A06EEDCF}"/>
              </a:ext>
            </a:extLst>
          </p:cNvPr>
          <p:cNvSpPr/>
          <p:nvPr/>
        </p:nvSpPr>
        <p:spPr>
          <a:xfrm>
            <a:off x="1590516" y="2165445"/>
            <a:ext cx="8564881" cy="3087806"/>
          </a:xfrm>
          <a:prstGeom prst="rect">
            <a:avLst/>
          </a:prstGeom>
          <a:noFill/>
          <a:ln w="285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sz="900" dirty="0">
              <a:solidFill>
                <a:schemeClr val="bg1"/>
              </a:solidFill>
            </a:endParaRPr>
          </a:p>
        </p:txBody>
      </p:sp>
      <p:sp>
        <p:nvSpPr>
          <p:cNvPr id="7" name="Rectangle 6">
            <a:extLst>
              <a:ext uri="{FF2B5EF4-FFF2-40B4-BE49-F238E27FC236}">
                <a16:creationId xmlns:a16="http://schemas.microsoft.com/office/drawing/2014/main" id="{5FA6B076-C5FB-2C19-9735-2AD15E7031BF}"/>
              </a:ext>
            </a:extLst>
          </p:cNvPr>
          <p:cNvSpPr/>
          <p:nvPr/>
        </p:nvSpPr>
        <p:spPr>
          <a:xfrm>
            <a:off x="6582045" y="2167340"/>
            <a:ext cx="1500883" cy="365126"/>
          </a:xfrm>
          <a:prstGeom prst="rect">
            <a:avLst/>
          </a:prstGeom>
          <a:noFill/>
          <a:ln w="127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dirty="0">
                <a:solidFill>
                  <a:schemeClr val="accent2"/>
                </a:solidFill>
              </a:rPr>
              <a:t>Box Main 4</a:t>
            </a:r>
            <a:endParaRPr kumimoji="1" lang="en-GB" sz="900" dirty="0">
              <a:solidFill>
                <a:schemeClr val="accent2"/>
              </a:solidFill>
            </a:endParaRPr>
          </a:p>
        </p:txBody>
      </p:sp>
      <p:sp>
        <p:nvSpPr>
          <p:cNvPr id="9" name="Rectangle 8">
            <a:extLst>
              <a:ext uri="{FF2B5EF4-FFF2-40B4-BE49-F238E27FC236}">
                <a16:creationId xmlns:a16="http://schemas.microsoft.com/office/drawing/2014/main" id="{40ABF9FF-1F28-338C-0C08-72174CCDF162}"/>
              </a:ext>
            </a:extLst>
          </p:cNvPr>
          <p:cNvSpPr/>
          <p:nvPr/>
        </p:nvSpPr>
        <p:spPr>
          <a:xfrm>
            <a:off x="7829822" y="3724771"/>
            <a:ext cx="1500883" cy="920518"/>
          </a:xfrm>
          <a:prstGeom prst="rect">
            <a:avLst/>
          </a:prstGeom>
          <a:noFill/>
          <a:ln w="127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dirty="0">
                <a:solidFill>
                  <a:schemeClr val="accent2"/>
                </a:solidFill>
              </a:rPr>
              <a:t>Poly star 1</a:t>
            </a:r>
            <a:endParaRPr kumimoji="1" lang="en-GB" sz="900" dirty="0">
              <a:solidFill>
                <a:schemeClr val="accent2"/>
              </a:solidFill>
            </a:endParaRPr>
          </a:p>
        </p:txBody>
      </p:sp>
      <p:sp>
        <p:nvSpPr>
          <p:cNvPr id="11" name="Rectangle 10">
            <a:extLst>
              <a:ext uri="{FF2B5EF4-FFF2-40B4-BE49-F238E27FC236}">
                <a16:creationId xmlns:a16="http://schemas.microsoft.com/office/drawing/2014/main" id="{DC4DEEB5-4A52-0478-F0A7-5EF3954FFA53}"/>
              </a:ext>
            </a:extLst>
          </p:cNvPr>
          <p:cNvSpPr/>
          <p:nvPr/>
        </p:nvSpPr>
        <p:spPr>
          <a:xfrm>
            <a:off x="5324747" y="3724771"/>
            <a:ext cx="1500883" cy="920518"/>
          </a:xfrm>
          <a:prstGeom prst="rect">
            <a:avLst/>
          </a:prstGeom>
          <a:noFill/>
          <a:ln w="127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dirty="0">
                <a:solidFill>
                  <a:schemeClr val="accent2"/>
                </a:solidFill>
              </a:rPr>
              <a:t>Poly star 2</a:t>
            </a:r>
            <a:endParaRPr kumimoji="1" lang="en-GB" sz="900" dirty="0">
              <a:solidFill>
                <a:schemeClr val="accent2"/>
              </a:solidFill>
            </a:endParaRPr>
          </a:p>
        </p:txBody>
      </p:sp>
      <p:sp>
        <p:nvSpPr>
          <p:cNvPr id="13" name="Rectangle 12">
            <a:extLst>
              <a:ext uri="{FF2B5EF4-FFF2-40B4-BE49-F238E27FC236}">
                <a16:creationId xmlns:a16="http://schemas.microsoft.com/office/drawing/2014/main" id="{0CAB4CCB-3076-0585-7A48-E38D9E161D83}"/>
              </a:ext>
            </a:extLst>
          </p:cNvPr>
          <p:cNvSpPr/>
          <p:nvPr/>
        </p:nvSpPr>
        <p:spPr>
          <a:xfrm>
            <a:off x="2819672" y="3740090"/>
            <a:ext cx="1500883" cy="920518"/>
          </a:xfrm>
          <a:prstGeom prst="rect">
            <a:avLst/>
          </a:prstGeom>
          <a:noFill/>
          <a:ln w="127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dirty="0">
                <a:solidFill>
                  <a:schemeClr val="accent2"/>
                </a:solidFill>
              </a:rPr>
              <a:t>Poly star 3</a:t>
            </a:r>
            <a:endParaRPr kumimoji="1" lang="en-GB" sz="900" dirty="0">
              <a:solidFill>
                <a:schemeClr val="accent2"/>
              </a:solidFill>
            </a:endParaRPr>
          </a:p>
        </p:txBody>
      </p:sp>
      <p:cxnSp>
        <p:nvCxnSpPr>
          <p:cNvPr id="83" name="Straight Connector 82">
            <a:extLst>
              <a:ext uri="{FF2B5EF4-FFF2-40B4-BE49-F238E27FC236}">
                <a16:creationId xmlns:a16="http://schemas.microsoft.com/office/drawing/2014/main" id="{4B64691F-7C0F-875F-1624-29125A30D75B}"/>
              </a:ext>
            </a:extLst>
          </p:cNvPr>
          <p:cNvCxnSpPr>
            <a:cxnSpLocks/>
          </p:cNvCxnSpPr>
          <p:nvPr/>
        </p:nvCxnSpPr>
        <p:spPr>
          <a:xfrm flipV="1">
            <a:off x="8293316" y="1288086"/>
            <a:ext cx="175011" cy="169314"/>
          </a:xfrm>
          <a:prstGeom prst="line">
            <a:avLst/>
          </a:prstGeom>
          <a:ln w="3175" cmpd="dbl">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038CF4C-C260-DDD0-C7A6-4D8C727C4106}"/>
              </a:ext>
            </a:extLst>
          </p:cNvPr>
          <p:cNvCxnSpPr>
            <a:cxnSpLocks/>
          </p:cNvCxnSpPr>
          <p:nvPr/>
        </p:nvCxnSpPr>
        <p:spPr>
          <a:xfrm flipV="1">
            <a:off x="8309604" y="1370269"/>
            <a:ext cx="175011" cy="169314"/>
          </a:xfrm>
          <a:prstGeom prst="line">
            <a:avLst/>
          </a:prstGeom>
          <a:ln w="3175" cmpd="dbl">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0D06D0D0-F435-F997-7CF5-D94829C44646}"/>
              </a:ext>
            </a:extLst>
          </p:cNvPr>
          <p:cNvSpPr txBox="1"/>
          <p:nvPr/>
        </p:nvSpPr>
        <p:spPr>
          <a:xfrm>
            <a:off x="8500903" y="1277973"/>
            <a:ext cx="790601" cy="261610"/>
          </a:xfrm>
          <a:prstGeom prst="rect">
            <a:avLst/>
          </a:prstGeom>
          <a:noFill/>
        </p:spPr>
        <p:txBody>
          <a:bodyPr wrap="none" rtlCol="0">
            <a:spAutoFit/>
          </a:bodyPr>
          <a:lstStyle/>
          <a:p>
            <a:r>
              <a:rPr lang="en-US" sz="1100" dirty="0"/>
              <a:t>Cable Lan</a:t>
            </a:r>
            <a:endParaRPr lang="en-GB" sz="1100" dirty="0"/>
          </a:p>
        </p:txBody>
      </p:sp>
      <p:cxnSp>
        <p:nvCxnSpPr>
          <p:cNvPr id="86" name="Straight Connector 85">
            <a:extLst>
              <a:ext uri="{FF2B5EF4-FFF2-40B4-BE49-F238E27FC236}">
                <a16:creationId xmlns:a16="http://schemas.microsoft.com/office/drawing/2014/main" id="{9BF5B52C-CBB2-ED83-A3F1-65BA4DC1BC8B}"/>
              </a:ext>
            </a:extLst>
          </p:cNvPr>
          <p:cNvCxnSpPr>
            <a:cxnSpLocks/>
          </p:cNvCxnSpPr>
          <p:nvPr/>
        </p:nvCxnSpPr>
        <p:spPr>
          <a:xfrm flipV="1">
            <a:off x="8309604" y="1692336"/>
            <a:ext cx="175011" cy="169314"/>
          </a:xfrm>
          <a:prstGeom prst="line">
            <a:avLst/>
          </a:prstGeom>
          <a:ln w="3175" cmpd="dbl">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24B1B3C3-C48A-AF23-9B8A-7F8ADA1C3743}"/>
              </a:ext>
            </a:extLst>
          </p:cNvPr>
          <p:cNvSpPr txBox="1"/>
          <p:nvPr/>
        </p:nvSpPr>
        <p:spPr>
          <a:xfrm>
            <a:off x="8517191" y="1626836"/>
            <a:ext cx="1550424" cy="261610"/>
          </a:xfrm>
          <a:prstGeom prst="rect">
            <a:avLst/>
          </a:prstGeom>
          <a:noFill/>
        </p:spPr>
        <p:txBody>
          <a:bodyPr wrap="none" rtlCol="0">
            <a:spAutoFit/>
          </a:bodyPr>
          <a:lstStyle/>
          <a:p>
            <a:r>
              <a:rPr lang="en-US" sz="1100" dirty="0"/>
              <a:t>Cable core 32 ( 220V )</a:t>
            </a:r>
            <a:endParaRPr lang="en-GB" sz="1100" dirty="0"/>
          </a:p>
        </p:txBody>
      </p:sp>
      <p:sp>
        <p:nvSpPr>
          <p:cNvPr id="89" name="Rectangle 88">
            <a:extLst>
              <a:ext uri="{FF2B5EF4-FFF2-40B4-BE49-F238E27FC236}">
                <a16:creationId xmlns:a16="http://schemas.microsoft.com/office/drawing/2014/main" id="{79718AFA-69BF-6112-3851-342FC707A248}"/>
              </a:ext>
            </a:extLst>
          </p:cNvPr>
          <p:cNvSpPr/>
          <p:nvPr/>
        </p:nvSpPr>
        <p:spPr>
          <a:xfrm>
            <a:off x="1943123" y="1080022"/>
            <a:ext cx="1500883" cy="365126"/>
          </a:xfrm>
          <a:prstGeom prst="rect">
            <a:avLst/>
          </a:prstGeom>
          <a:noFill/>
          <a:ln w="127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dirty="0">
                <a:solidFill>
                  <a:schemeClr val="accent2"/>
                </a:solidFill>
              </a:rPr>
              <a:t>Main switch hub plant A</a:t>
            </a:r>
            <a:endParaRPr kumimoji="1" lang="en-GB" sz="900" dirty="0">
              <a:solidFill>
                <a:schemeClr val="accent2"/>
              </a:solidFill>
            </a:endParaRPr>
          </a:p>
        </p:txBody>
      </p:sp>
      <p:cxnSp>
        <p:nvCxnSpPr>
          <p:cNvPr id="91" name="Connector: Elbow 90">
            <a:extLst>
              <a:ext uri="{FF2B5EF4-FFF2-40B4-BE49-F238E27FC236}">
                <a16:creationId xmlns:a16="http://schemas.microsoft.com/office/drawing/2014/main" id="{4D11578F-50DB-15A5-1D6E-EDB7F9006077}"/>
              </a:ext>
            </a:extLst>
          </p:cNvPr>
          <p:cNvCxnSpPr>
            <a:stCxn id="7" idx="0"/>
            <a:endCxn id="89" idx="3"/>
          </p:cNvCxnSpPr>
          <p:nvPr/>
        </p:nvCxnSpPr>
        <p:spPr>
          <a:xfrm rot="16200000" flipV="1">
            <a:off x="4935870" y="-229278"/>
            <a:ext cx="904755" cy="3888481"/>
          </a:xfrm>
          <a:prstGeom prst="bentConnector2">
            <a:avLst/>
          </a:prstGeom>
          <a:ln w="3175" cmpd="dbl">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71DC851E-6332-1BF4-80C1-C9077E15BEEB}"/>
              </a:ext>
            </a:extLst>
          </p:cNvPr>
          <p:cNvCxnSpPr>
            <a:cxnSpLocks/>
          </p:cNvCxnSpPr>
          <p:nvPr/>
        </p:nvCxnSpPr>
        <p:spPr>
          <a:xfrm flipV="1">
            <a:off x="5036027" y="1131934"/>
            <a:ext cx="175011" cy="169314"/>
          </a:xfrm>
          <a:prstGeom prst="line">
            <a:avLst/>
          </a:prstGeom>
          <a:ln w="3175" cmpd="dbl">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58FCEEFE-94EE-DA21-62E1-E9F49413D22F}"/>
              </a:ext>
            </a:extLst>
          </p:cNvPr>
          <p:cNvCxnSpPr>
            <a:cxnSpLocks/>
          </p:cNvCxnSpPr>
          <p:nvPr/>
        </p:nvCxnSpPr>
        <p:spPr>
          <a:xfrm flipV="1">
            <a:off x="5052315" y="1214117"/>
            <a:ext cx="175011" cy="169314"/>
          </a:xfrm>
          <a:prstGeom prst="line">
            <a:avLst/>
          </a:prstGeom>
          <a:ln w="3175" cmpd="dbl">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121E1F72-F0A0-712F-45B6-5DBC8CD4223A}"/>
              </a:ext>
            </a:extLst>
          </p:cNvPr>
          <p:cNvCxnSpPr>
            <a:stCxn id="11" idx="0"/>
            <a:endCxn id="7" idx="2"/>
          </p:cNvCxnSpPr>
          <p:nvPr/>
        </p:nvCxnSpPr>
        <p:spPr>
          <a:xfrm rot="5400000" flipH="1" flipV="1">
            <a:off x="6107686" y="2499970"/>
            <a:ext cx="1192305" cy="1257298"/>
          </a:xfrm>
          <a:prstGeom prst="bentConnector3">
            <a:avLst/>
          </a:prstGeom>
          <a:ln w="3175" cmpd="dbl">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FD0F9EC1-372C-8EA5-E12D-9D2ECEB37945}"/>
              </a:ext>
            </a:extLst>
          </p:cNvPr>
          <p:cNvCxnSpPr>
            <a:stCxn id="9" idx="0"/>
            <a:endCxn id="7" idx="2"/>
          </p:cNvCxnSpPr>
          <p:nvPr/>
        </p:nvCxnSpPr>
        <p:spPr>
          <a:xfrm rot="16200000" flipV="1">
            <a:off x="7360224" y="2504730"/>
            <a:ext cx="1192305" cy="1247777"/>
          </a:xfrm>
          <a:prstGeom prst="bentConnector3">
            <a:avLst/>
          </a:prstGeom>
          <a:ln w="3175" cmpd="dbl">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1454E142-BE2D-3819-8ED6-EF92F93FA706}"/>
              </a:ext>
            </a:extLst>
          </p:cNvPr>
          <p:cNvCxnSpPr>
            <a:stCxn id="13" idx="0"/>
            <a:endCxn id="7" idx="2"/>
          </p:cNvCxnSpPr>
          <p:nvPr/>
        </p:nvCxnSpPr>
        <p:spPr>
          <a:xfrm rot="5400000" flipH="1" flipV="1">
            <a:off x="4847488" y="1255092"/>
            <a:ext cx="1207624" cy="3762373"/>
          </a:xfrm>
          <a:prstGeom prst="bentConnector3">
            <a:avLst/>
          </a:prstGeom>
          <a:ln w="3175" cmpd="dbl">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1282AA41-6F49-2D51-353B-2DEC4EF91D83}"/>
              </a:ext>
            </a:extLst>
          </p:cNvPr>
          <p:cNvGrpSpPr/>
          <p:nvPr/>
        </p:nvGrpSpPr>
        <p:grpSpPr>
          <a:xfrm>
            <a:off x="3474463" y="3300615"/>
            <a:ext cx="191299" cy="251497"/>
            <a:chOff x="10193690" y="1390950"/>
            <a:chExt cx="191299" cy="251497"/>
          </a:xfrm>
        </p:grpSpPr>
        <p:cxnSp>
          <p:nvCxnSpPr>
            <p:cNvPr id="20" name="Straight Connector 19">
              <a:extLst>
                <a:ext uri="{FF2B5EF4-FFF2-40B4-BE49-F238E27FC236}">
                  <a16:creationId xmlns:a16="http://schemas.microsoft.com/office/drawing/2014/main" id="{9D402AC7-16A7-69E4-875A-92EE1AA7A864}"/>
                </a:ext>
              </a:extLst>
            </p:cNvPr>
            <p:cNvCxnSpPr>
              <a:cxnSpLocks/>
            </p:cNvCxnSpPr>
            <p:nvPr/>
          </p:nvCxnSpPr>
          <p:spPr>
            <a:xfrm flipV="1">
              <a:off x="10193690" y="1390950"/>
              <a:ext cx="175011" cy="169314"/>
            </a:xfrm>
            <a:prstGeom prst="line">
              <a:avLst/>
            </a:prstGeom>
            <a:ln w="3175" cmpd="dbl">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3CEF152-397C-87CD-C506-A29F2D79BF80}"/>
                </a:ext>
              </a:extLst>
            </p:cNvPr>
            <p:cNvCxnSpPr>
              <a:cxnSpLocks/>
            </p:cNvCxnSpPr>
            <p:nvPr/>
          </p:nvCxnSpPr>
          <p:spPr>
            <a:xfrm flipV="1">
              <a:off x="10209978" y="1473133"/>
              <a:ext cx="175011" cy="169314"/>
            </a:xfrm>
            <a:prstGeom prst="line">
              <a:avLst/>
            </a:prstGeom>
            <a:ln w="3175" cmpd="dbl">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E46DA97D-0ADE-D441-7844-630303897519}"/>
              </a:ext>
            </a:extLst>
          </p:cNvPr>
          <p:cNvGrpSpPr/>
          <p:nvPr/>
        </p:nvGrpSpPr>
        <p:grpSpPr>
          <a:xfrm>
            <a:off x="5987683" y="3300615"/>
            <a:ext cx="191299" cy="251497"/>
            <a:chOff x="5987683" y="3301997"/>
            <a:chExt cx="191299" cy="251497"/>
          </a:xfrm>
        </p:grpSpPr>
        <p:cxnSp>
          <p:nvCxnSpPr>
            <p:cNvPr id="23" name="Straight Connector 22">
              <a:extLst>
                <a:ext uri="{FF2B5EF4-FFF2-40B4-BE49-F238E27FC236}">
                  <a16:creationId xmlns:a16="http://schemas.microsoft.com/office/drawing/2014/main" id="{533AE31D-9F1B-07AF-18AB-036CE64AEA8D}"/>
                </a:ext>
              </a:extLst>
            </p:cNvPr>
            <p:cNvCxnSpPr>
              <a:cxnSpLocks/>
            </p:cNvCxnSpPr>
            <p:nvPr/>
          </p:nvCxnSpPr>
          <p:spPr>
            <a:xfrm flipV="1">
              <a:off x="5987683" y="3301997"/>
              <a:ext cx="175011" cy="169314"/>
            </a:xfrm>
            <a:prstGeom prst="line">
              <a:avLst/>
            </a:prstGeom>
            <a:ln w="3175" cmpd="dbl">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4A5E648-9673-513C-B221-3B2FDBAA55B4}"/>
                </a:ext>
              </a:extLst>
            </p:cNvPr>
            <p:cNvCxnSpPr>
              <a:cxnSpLocks/>
            </p:cNvCxnSpPr>
            <p:nvPr/>
          </p:nvCxnSpPr>
          <p:spPr>
            <a:xfrm flipV="1">
              <a:off x="6003971" y="3384180"/>
              <a:ext cx="175011" cy="169314"/>
            </a:xfrm>
            <a:prstGeom prst="line">
              <a:avLst/>
            </a:prstGeom>
            <a:ln w="3175" cmpd="dbl">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10A99030-F8A7-FE96-8203-9AED7777E682}"/>
              </a:ext>
            </a:extLst>
          </p:cNvPr>
          <p:cNvGrpSpPr/>
          <p:nvPr/>
        </p:nvGrpSpPr>
        <p:grpSpPr>
          <a:xfrm>
            <a:off x="8500903" y="3300615"/>
            <a:ext cx="191299" cy="251497"/>
            <a:chOff x="8500903" y="3299232"/>
            <a:chExt cx="191299" cy="251497"/>
          </a:xfrm>
        </p:grpSpPr>
        <p:cxnSp>
          <p:nvCxnSpPr>
            <p:cNvPr id="26" name="Straight Connector 25">
              <a:extLst>
                <a:ext uri="{FF2B5EF4-FFF2-40B4-BE49-F238E27FC236}">
                  <a16:creationId xmlns:a16="http://schemas.microsoft.com/office/drawing/2014/main" id="{0A099DE2-F573-F407-ACF0-D67249CAC25C}"/>
                </a:ext>
              </a:extLst>
            </p:cNvPr>
            <p:cNvCxnSpPr>
              <a:cxnSpLocks/>
            </p:cNvCxnSpPr>
            <p:nvPr/>
          </p:nvCxnSpPr>
          <p:spPr>
            <a:xfrm flipV="1">
              <a:off x="8500903" y="3299232"/>
              <a:ext cx="175011" cy="169314"/>
            </a:xfrm>
            <a:prstGeom prst="line">
              <a:avLst/>
            </a:prstGeom>
            <a:ln w="3175" cmpd="dbl">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8CE9972-82B0-2926-2C9A-B1F03358C6AD}"/>
                </a:ext>
              </a:extLst>
            </p:cNvPr>
            <p:cNvCxnSpPr>
              <a:cxnSpLocks/>
            </p:cNvCxnSpPr>
            <p:nvPr/>
          </p:nvCxnSpPr>
          <p:spPr>
            <a:xfrm flipV="1">
              <a:off x="8517191" y="3381415"/>
              <a:ext cx="175011" cy="169314"/>
            </a:xfrm>
            <a:prstGeom prst="line">
              <a:avLst/>
            </a:prstGeom>
            <a:ln w="3175" cmpd="dbl">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8" name="タイトル 1">
            <a:extLst>
              <a:ext uri="{FF2B5EF4-FFF2-40B4-BE49-F238E27FC236}">
                <a16:creationId xmlns:a16="http://schemas.microsoft.com/office/drawing/2014/main" id="{A199ABBD-D3AE-43B7-75F8-EC924C56EC4B}"/>
              </a:ext>
            </a:extLst>
          </p:cNvPr>
          <p:cNvSpPr txBox="1">
            <a:spLocks/>
          </p:cNvSpPr>
          <p:nvPr/>
        </p:nvSpPr>
        <p:spPr>
          <a:xfrm>
            <a:off x="10556470" y="214007"/>
            <a:ext cx="1486427" cy="666750"/>
          </a:xfrm>
          <a:prstGeom prst="rect">
            <a:avLst/>
          </a:prstGeom>
          <a:noFill/>
        </p:spPr>
        <p:txBody>
          <a:bodyPr vert="horz" lIns="91440" tIns="45720" rIns="91440" bIns="45720" rtlCol="0"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en-US" altLang="ja-JP" sz="3200" b="1" dirty="0">
                <a:solidFill>
                  <a:schemeClr val="tx2"/>
                </a:solidFill>
                <a:latin typeface="Roboto" panose="02000000000000000000" pitchFamily="2" charset="0"/>
                <a:ea typeface="Roboto" panose="02000000000000000000" pitchFamily="2" charset="0"/>
                <a:cs typeface="Roboto" panose="02000000000000000000" pitchFamily="2" charset="0"/>
              </a:rPr>
              <a:t>Plant A</a:t>
            </a:r>
          </a:p>
        </p:txBody>
      </p:sp>
    </p:spTree>
    <p:extLst>
      <p:ext uri="{BB962C8B-B14F-4D97-AF65-F5344CB8AC3E}">
        <p14:creationId xmlns:p14="http://schemas.microsoft.com/office/powerpoint/2010/main" val="2662324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EDFFD2-2C82-2036-61BA-E0C6BABF300B}"/>
              </a:ext>
            </a:extLst>
          </p:cNvPr>
          <p:cNvSpPr>
            <a:spLocks noGrp="1"/>
          </p:cNvSpPr>
          <p:nvPr>
            <p:ph type="ftr" sz="quarter" idx="11"/>
          </p:nvPr>
        </p:nvSpPr>
        <p:spPr/>
        <p:txBody>
          <a:bodyPr/>
          <a:lstStyle/>
          <a:p>
            <a:r>
              <a:rPr kumimoji="1" lang="en-GB" altLang="ja-JP" dirty="0"/>
              <a:t>COPYRIGHT© TOMAS TECH CORPORATION. ALL RIGHTS RESERVED.</a:t>
            </a:r>
            <a:endParaRPr kumimoji="1" lang="ja-JP" altLang="en-US" dirty="0"/>
          </a:p>
        </p:txBody>
      </p:sp>
      <p:sp>
        <p:nvSpPr>
          <p:cNvPr id="3" name="Slide Number Placeholder 2">
            <a:extLst>
              <a:ext uri="{FF2B5EF4-FFF2-40B4-BE49-F238E27FC236}">
                <a16:creationId xmlns:a16="http://schemas.microsoft.com/office/drawing/2014/main" id="{9543942B-8C18-2D90-3D8B-E251AF3C7168}"/>
              </a:ext>
            </a:extLst>
          </p:cNvPr>
          <p:cNvSpPr>
            <a:spLocks noGrp="1"/>
          </p:cNvSpPr>
          <p:nvPr>
            <p:ph type="sldNum" sz="quarter" idx="12"/>
          </p:nvPr>
        </p:nvSpPr>
        <p:spPr/>
        <p:txBody>
          <a:bodyPr/>
          <a:lstStyle/>
          <a:p>
            <a:fld id="{99C34D28-DE79-4B28-8B5E-B753BBC87275}" type="slidenum">
              <a:rPr kumimoji="1" lang="ja-JP" altLang="en-US" smtClean="0"/>
              <a:t>12</a:t>
            </a:fld>
            <a:endParaRPr kumimoji="1" lang="ja-JP" altLang="en-US"/>
          </a:p>
        </p:txBody>
      </p:sp>
      <p:sp>
        <p:nvSpPr>
          <p:cNvPr id="4" name="タイトル 1">
            <a:extLst>
              <a:ext uri="{FF2B5EF4-FFF2-40B4-BE49-F238E27FC236}">
                <a16:creationId xmlns:a16="http://schemas.microsoft.com/office/drawing/2014/main" id="{5EDCBE61-46D7-652D-095F-CAAFEB25A22B}"/>
              </a:ext>
            </a:extLst>
          </p:cNvPr>
          <p:cNvSpPr txBox="1">
            <a:spLocks/>
          </p:cNvSpPr>
          <p:nvPr/>
        </p:nvSpPr>
        <p:spPr>
          <a:xfrm>
            <a:off x="205640" y="95186"/>
            <a:ext cx="11641518" cy="666750"/>
          </a:xfrm>
          <a:prstGeom prst="rect">
            <a:avLst/>
          </a:prstGeom>
          <a:noFill/>
        </p:spPr>
        <p:txBody>
          <a:bodyPr vert="horz" lIns="91440" tIns="45720" rIns="91440" bIns="45720" rtlCol="0"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en-US" altLang="ja-JP" sz="3200" b="1" dirty="0">
                <a:solidFill>
                  <a:schemeClr val="tx2"/>
                </a:solidFill>
                <a:latin typeface="Roboto" panose="02000000000000000000" pitchFamily="2" charset="0"/>
                <a:ea typeface="Roboto" panose="02000000000000000000" pitchFamily="2" charset="0"/>
                <a:cs typeface="Roboto" panose="02000000000000000000" pitchFamily="2" charset="0"/>
              </a:rPr>
              <a:t>Machine survey in plant B ( 10 Machine )</a:t>
            </a:r>
          </a:p>
        </p:txBody>
      </p:sp>
      <p:pic>
        <p:nvPicPr>
          <p:cNvPr id="6" name="Picture 5">
            <a:extLst>
              <a:ext uri="{FF2B5EF4-FFF2-40B4-BE49-F238E27FC236}">
                <a16:creationId xmlns:a16="http://schemas.microsoft.com/office/drawing/2014/main" id="{4C06D44A-CEEC-8430-3E4C-2137AE396631}"/>
              </a:ext>
            </a:extLst>
          </p:cNvPr>
          <p:cNvPicPr>
            <a:picLocks noChangeAspect="1"/>
          </p:cNvPicPr>
          <p:nvPr/>
        </p:nvPicPr>
        <p:blipFill>
          <a:blip r:embed="rId2"/>
          <a:stretch>
            <a:fillRect/>
          </a:stretch>
        </p:blipFill>
        <p:spPr>
          <a:xfrm>
            <a:off x="629730" y="1771086"/>
            <a:ext cx="10793338" cy="1839774"/>
          </a:xfrm>
          <a:prstGeom prst="rect">
            <a:avLst/>
          </a:prstGeom>
        </p:spPr>
      </p:pic>
      <p:sp>
        <p:nvSpPr>
          <p:cNvPr id="7" name="Rectangle 6">
            <a:extLst>
              <a:ext uri="{FF2B5EF4-FFF2-40B4-BE49-F238E27FC236}">
                <a16:creationId xmlns:a16="http://schemas.microsoft.com/office/drawing/2014/main" id="{F4332893-9034-AE70-8CA4-243E7EB9782F}"/>
              </a:ext>
            </a:extLst>
          </p:cNvPr>
          <p:cNvSpPr/>
          <p:nvPr/>
        </p:nvSpPr>
        <p:spPr>
          <a:xfrm>
            <a:off x="4099423" y="1830151"/>
            <a:ext cx="1865064" cy="1317682"/>
          </a:xfrm>
          <a:prstGeom prst="rect">
            <a:avLst/>
          </a:prstGeom>
          <a:noFill/>
          <a:ln w="38100" cap="flat" cmpd="sng"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kumimoji="1" lang="en-GB" sz="900" dirty="0">
              <a:solidFill>
                <a:schemeClr val="bg1"/>
              </a:solidFill>
            </a:endParaRPr>
          </a:p>
        </p:txBody>
      </p:sp>
      <p:sp>
        <p:nvSpPr>
          <p:cNvPr id="8" name="Rectangle 7">
            <a:extLst>
              <a:ext uri="{FF2B5EF4-FFF2-40B4-BE49-F238E27FC236}">
                <a16:creationId xmlns:a16="http://schemas.microsoft.com/office/drawing/2014/main" id="{546023DF-57ED-ADAB-9F47-9988F6965246}"/>
              </a:ext>
            </a:extLst>
          </p:cNvPr>
          <p:cNvSpPr/>
          <p:nvPr/>
        </p:nvSpPr>
        <p:spPr>
          <a:xfrm>
            <a:off x="6026399" y="1830151"/>
            <a:ext cx="1809750" cy="1317682"/>
          </a:xfrm>
          <a:prstGeom prst="rect">
            <a:avLst/>
          </a:prstGeom>
          <a:noFill/>
          <a:ln w="38100" cap="flat" cmpd="sng"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kumimoji="1" lang="en-GB" sz="900" dirty="0">
              <a:solidFill>
                <a:schemeClr val="bg1"/>
              </a:solidFill>
            </a:endParaRPr>
          </a:p>
        </p:txBody>
      </p:sp>
      <p:pic>
        <p:nvPicPr>
          <p:cNvPr id="11" name="Picture 2" descr="ภาพไอคอนแผนที่ปักหมุด PNG, รูป, เวกเตอร์และไฟล์ PSD | ดาวน์โหลดฟรีบน Pngtree">
            <a:extLst>
              <a:ext uri="{FF2B5EF4-FFF2-40B4-BE49-F238E27FC236}">
                <a16:creationId xmlns:a16="http://schemas.microsoft.com/office/drawing/2014/main" id="{2F149889-8EF3-67E1-D394-E27FE821BD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040" t="14081" r="24247" b="10655"/>
          <a:stretch/>
        </p:blipFill>
        <p:spPr bwMode="auto">
          <a:xfrm>
            <a:off x="4845296" y="2177071"/>
            <a:ext cx="428633" cy="62384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ภาพไอคอนแผนที่ปักหมุด PNG, รูป, เวกเตอร์และไฟล์ PSD | ดาวน์โหลดฟรีบน Pngtree">
            <a:extLst>
              <a:ext uri="{FF2B5EF4-FFF2-40B4-BE49-F238E27FC236}">
                <a16:creationId xmlns:a16="http://schemas.microsoft.com/office/drawing/2014/main" id="{C6C8B525-5662-0475-3B27-A613610476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040" t="14081" r="24247" b="10655"/>
          <a:stretch/>
        </p:blipFill>
        <p:spPr bwMode="auto">
          <a:xfrm>
            <a:off x="6723305" y="2177071"/>
            <a:ext cx="428633" cy="62384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FC749D05-EB92-0AC2-357D-3BAA3F0776A5}"/>
              </a:ext>
            </a:extLst>
          </p:cNvPr>
          <p:cNvSpPr txBox="1"/>
          <p:nvPr/>
        </p:nvSpPr>
        <p:spPr>
          <a:xfrm>
            <a:off x="4259051" y="3967238"/>
            <a:ext cx="1545808" cy="646331"/>
          </a:xfrm>
          <a:prstGeom prst="rect">
            <a:avLst/>
          </a:prstGeom>
          <a:noFill/>
        </p:spPr>
        <p:txBody>
          <a:bodyPr wrap="none" rtlCol="0">
            <a:spAutoFit/>
          </a:bodyPr>
          <a:lstStyle/>
          <a:p>
            <a:pPr algn="ctr"/>
            <a:r>
              <a:rPr lang="en-US" dirty="0"/>
              <a:t>Clean room 4</a:t>
            </a:r>
            <a:endParaRPr lang="en-GB" dirty="0"/>
          </a:p>
          <a:p>
            <a:pPr algn="ctr"/>
            <a:r>
              <a:rPr lang="en-GB" dirty="0"/>
              <a:t>( 4 Machine )</a:t>
            </a:r>
            <a:endParaRPr lang="en-US" dirty="0"/>
          </a:p>
        </p:txBody>
      </p:sp>
      <p:cxnSp>
        <p:nvCxnSpPr>
          <p:cNvPr id="16" name="Straight Arrow Connector 15">
            <a:extLst>
              <a:ext uri="{FF2B5EF4-FFF2-40B4-BE49-F238E27FC236}">
                <a16:creationId xmlns:a16="http://schemas.microsoft.com/office/drawing/2014/main" id="{E5FD04C4-D0C4-4F14-C9A8-F060948CC99E}"/>
              </a:ext>
            </a:extLst>
          </p:cNvPr>
          <p:cNvCxnSpPr>
            <a:cxnSpLocks/>
            <a:stCxn id="15" idx="0"/>
            <a:endCxn id="7" idx="2"/>
          </p:cNvCxnSpPr>
          <p:nvPr/>
        </p:nvCxnSpPr>
        <p:spPr>
          <a:xfrm flipV="1">
            <a:off x="5031955" y="3147833"/>
            <a:ext cx="0" cy="819405"/>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20" name="TextBox 19">
            <a:extLst>
              <a:ext uri="{FF2B5EF4-FFF2-40B4-BE49-F238E27FC236}">
                <a16:creationId xmlns:a16="http://schemas.microsoft.com/office/drawing/2014/main" id="{701F8FC9-0F85-B8C4-0B1A-74A73563E08B}"/>
              </a:ext>
            </a:extLst>
          </p:cNvPr>
          <p:cNvSpPr txBox="1"/>
          <p:nvPr/>
        </p:nvSpPr>
        <p:spPr>
          <a:xfrm>
            <a:off x="6158370" y="3967238"/>
            <a:ext cx="1545808" cy="646331"/>
          </a:xfrm>
          <a:prstGeom prst="rect">
            <a:avLst/>
          </a:prstGeom>
          <a:noFill/>
        </p:spPr>
        <p:txBody>
          <a:bodyPr wrap="none" rtlCol="0">
            <a:spAutoFit/>
          </a:bodyPr>
          <a:lstStyle/>
          <a:p>
            <a:pPr algn="ctr"/>
            <a:r>
              <a:rPr lang="en-US" dirty="0"/>
              <a:t>Spiral room</a:t>
            </a:r>
            <a:endParaRPr lang="en-GB" dirty="0"/>
          </a:p>
          <a:p>
            <a:pPr algn="ctr"/>
            <a:r>
              <a:rPr lang="en-GB" dirty="0"/>
              <a:t>( 2 Machine )</a:t>
            </a:r>
            <a:endParaRPr lang="en-US" dirty="0"/>
          </a:p>
        </p:txBody>
      </p:sp>
      <p:cxnSp>
        <p:nvCxnSpPr>
          <p:cNvPr id="21" name="Straight Arrow Connector 20">
            <a:extLst>
              <a:ext uri="{FF2B5EF4-FFF2-40B4-BE49-F238E27FC236}">
                <a16:creationId xmlns:a16="http://schemas.microsoft.com/office/drawing/2014/main" id="{89CF41AA-2A6B-F39F-9017-36B79E629ABD}"/>
              </a:ext>
            </a:extLst>
          </p:cNvPr>
          <p:cNvCxnSpPr>
            <a:cxnSpLocks/>
          </p:cNvCxnSpPr>
          <p:nvPr/>
        </p:nvCxnSpPr>
        <p:spPr>
          <a:xfrm flipV="1">
            <a:off x="6940379" y="3143290"/>
            <a:ext cx="0" cy="823948"/>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9" name="Rectangle 8">
            <a:extLst>
              <a:ext uri="{FF2B5EF4-FFF2-40B4-BE49-F238E27FC236}">
                <a16:creationId xmlns:a16="http://schemas.microsoft.com/office/drawing/2014/main" id="{7A8FBC67-B948-FE0B-3F36-2C273503F983}"/>
              </a:ext>
            </a:extLst>
          </p:cNvPr>
          <p:cNvSpPr/>
          <p:nvPr/>
        </p:nvSpPr>
        <p:spPr>
          <a:xfrm>
            <a:off x="2874263" y="1830151"/>
            <a:ext cx="1052513" cy="1317682"/>
          </a:xfrm>
          <a:prstGeom prst="rect">
            <a:avLst/>
          </a:prstGeom>
          <a:noFill/>
          <a:ln w="38100" cap="flat" cmpd="sng"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kumimoji="1" lang="en-GB" sz="900" dirty="0">
              <a:solidFill>
                <a:schemeClr val="bg1"/>
              </a:solidFill>
            </a:endParaRPr>
          </a:p>
        </p:txBody>
      </p:sp>
      <p:pic>
        <p:nvPicPr>
          <p:cNvPr id="13" name="Picture 2" descr="ภาพไอคอนแผนที่ปักหมุด PNG, รูป, เวกเตอร์และไฟล์ PSD | ดาวน์โหลดฟรีบน Pngtree">
            <a:extLst>
              <a:ext uri="{FF2B5EF4-FFF2-40B4-BE49-F238E27FC236}">
                <a16:creationId xmlns:a16="http://schemas.microsoft.com/office/drawing/2014/main" id="{9C19313C-90CC-17F5-C7BB-8FD017253F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040" t="14081" r="24247" b="10655"/>
          <a:stretch/>
        </p:blipFill>
        <p:spPr bwMode="auto">
          <a:xfrm>
            <a:off x="3201273" y="2177071"/>
            <a:ext cx="428633" cy="62384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16ED5A74-981D-71E0-816C-4A96B3332A9F}"/>
              </a:ext>
            </a:extLst>
          </p:cNvPr>
          <p:cNvSpPr txBox="1"/>
          <p:nvPr/>
        </p:nvSpPr>
        <p:spPr>
          <a:xfrm>
            <a:off x="2649352" y="3967238"/>
            <a:ext cx="1502335" cy="646331"/>
          </a:xfrm>
          <a:prstGeom prst="rect">
            <a:avLst/>
          </a:prstGeom>
          <a:noFill/>
        </p:spPr>
        <p:txBody>
          <a:bodyPr wrap="none" rtlCol="0">
            <a:spAutoFit/>
          </a:bodyPr>
          <a:lstStyle/>
          <a:p>
            <a:pPr algn="ctr"/>
            <a:r>
              <a:rPr lang="en-US" dirty="0"/>
              <a:t>Fry Fry</a:t>
            </a:r>
            <a:endParaRPr lang="en-GB" dirty="0"/>
          </a:p>
          <a:p>
            <a:pPr algn="ctr"/>
            <a:r>
              <a:rPr lang="en-GB" dirty="0"/>
              <a:t>( 4 Machine )</a:t>
            </a:r>
            <a:endParaRPr lang="en-US" dirty="0"/>
          </a:p>
        </p:txBody>
      </p:sp>
      <p:cxnSp>
        <p:nvCxnSpPr>
          <p:cNvPr id="23" name="Straight Arrow Connector 22">
            <a:extLst>
              <a:ext uri="{FF2B5EF4-FFF2-40B4-BE49-F238E27FC236}">
                <a16:creationId xmlns:a16="http://schemas.microsoft.com/office/drawing/2014/main" id="{089EB564-AE9D-E7FD-21CD-D30BC9185718}"/>
              </a:ext>
            </a:extLst>
          </p:cNvPr>
          <p:cNvCxnSpPr>
            <a:cxnSpLocks/>
          </p:cNvCxnSpPr>
          <p:nvPr/>
        </p:nvCxnSpPr>
        <p:spPr>
          <a:xfrm flipV="1">
            <a:off x="3415589" y="3160922"/>
            <a:ext cx="0" cy="823948"/>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74428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CDD2AD5-27B2-36AA-A5FE-9CABEC644D48}"/>
              </a:ext>
            </a:extLst>
          </p:cNvPr>
          <p:cNvSpPr>
            <a:spLocks noGrp="1"/>
          </p:cNvSpPr>
          <p:nvPr>
            <p:ph type="ftr" sz="quarter" idx="11"/>
          </p:nvPr>
        </p:nvSpPr>
        <p:spPr/>
        <p:txBody>
          <a:bodyPr/>
          <a:lstStyle/>
          <a:p>
            <a:r>
              <a:rPr kumimoji="1" lang="en-GB" altLang="ja-JP" dirty="0"/>
              <a:t>COPYRIGHT© TOMAS TECH CORPORATION. ALL RIGHTS RESERVED.</a:t>
            </a:r>
            <a:endParaRPr kumimoji="1" lang="ja-JP" altLang="en-US" dirty="0"/>
          </a:p>
        </p:txBody>
      </p:sp>
      <p:sp>
        <p:nvSpPr>
          <p:cNvPr id="3" name="Slide Number Placeholder 2">
            <a:extLst>
              <a:ext uri="{FF2B5EF4-FFF2-40B4-BE49-F238E27FC236}">
                <a16:creationId xmlns:a16="http://schemas.microsoft.com/office/drawing/2014/main" id="{41291C2A-56EB-3B9B-E082-9B81695B562A}"/>
              </a:ext>
            </a:extLst>
          </p:cNvPr>
          <p:cNvSpPr>
            <a:spLocks noGrp="1"/>
          </p:cNvSpPr>
          <p:nvPr>
            <p:ph type="sldNum" sz="quarter" idx="12"/>
          </p:nvPr>
        </p:nvSpPr>
        <p:spPr/>
        <p:txBody>
          <a:bodyPr/>
          <a:lstStyle/>
          <a:p>
            <a:fld id="{99C34D28-DE79-4B28-8B5E-B753BBC87275}" type="slidenum">
              <a:rPr kumimoji="1" lang="ja-JP" altLang="en-US" smtClean="0"/>
              <a:t>13</a:t>
            </a:fld>
            <a:endParaRPr kumimoji="1" lang="ja-JP" altLang="en-US"/>
          </a:p>
        </p:txBody>
      </p:sp>
      <p:sp>
        <p:nvSpPr>
          <p:cNvPr id="4" name="タイトル 1">
            <a:extLst>
              <a:ext uri="{FF2B5EF4-FFF2-40B4-BE49-F238E27FC236}">
                <a16:creationId xmlns:a16="http://schemas.microsoft.com/office/drawing/2014/main" id="{327DBD96-9491-EE46-0FF3-B12876A69213}"/>
              </a:ext>
            </a:extLst>
          </p:cNvPr>
          <p:cNvSpPr txBox="1">
            <a:spLocks/>
          </p:cNvSpPr>
          <p:nvPr/>
        </p:nvSpPr>
        <p:spPr>
          <a:xfrm>
            <a:off x="333951" y="186228"/>
            <a:ext cx="11641518" cy="666750"/>
          </a:xfrm>
          <a:prstGeom prst="rect">
            <a:avLst/>
          </a:prstGeom>
          <a:noFill/>
        </p:spPr>
        <p:txBody>
          <a:bodyPr vert="horz" lIns="91440" tIns="45720" rIns="91440" bIns="45720" rtlCol="0"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en-US" altLang="ja-JP" sz="3200" b="1" dirty="0">
                <a:solidFill>
                  <a:schemeClr val="tx1">
                    <a:lumMod val="75000"/>
                  </a:schemeClr>
                </a:solidFill>
                <a:latin typeface="Roboto" panose="02000000000000000000" pitchFamily="2" charset="0"/>
                <a:ea typeface="Roboto" panose="02000000000000000000" pitchFamily="2" charset="0"/>
                <a:cs typeface="Roboto" panose="02000000000000000000" pitchFamily="2" charset="0"/>
              </a:rPr>
              <a:t>| System outline ( Fry Fry room 4 Machine )</a:t>
            </a:r>
          </a:p>
        </p:txBody>
      </p:sp>
      <p:sp>
        <p:nvSpPr>
          <p:cNvPr id="6" name="Rectangle 5">
            <a:extLst>
              <a:ext uri="{FF2B5EF4-FFF2-40B4-BE49-F238E27FC236}">
                <a16:creationId xmlns:a16="http://schemas.microsoft.com/office/drawing/2014/main" id="{28FF6D61-F7DA-BCD4-ADA0-4792A06EEDCF}"/>
              </a:ext>
            </a:extLst>
          </p:cNvPr>
          <p:cNvSpPr/>
          <p:nvPr/>
        </p:nvSpPr>
        <p:spPr>
          <a:xfrm>
            <a:off x="2572285" y="2036910"/>
            <a:ext cx="7725398" cy="3837853"/>
          </a:xfrm>
          <a:prstGeom prst="rect">
            <a:avLst/>
          </a:prstGeom>
          <a:noFill/>
          <a:ln w="285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sz="900" dirty="0">
              <a:solidFill>
                <a:schemeClr val="bg1"/>
              </a:solidFill>
            </a:endParaRPr>
          </a:p>
        </p:txBody>
      </p:sp>
      <p:sp>
        <p:nvSpPr>
          <p:cNvPr id="8" name="Rectangle 7">
            <a:extLst>
              <a:ext uri="{FF2B5EF4-FFF2-40B4-BE49-F238E27FC236}">
                <a16:creationId xmlns:a16="http://schemas.microsoft.com/office/drawing/2014/main" id="{00099FFA-C754-C8C4-8B39-2234880686E5}"/>
              </a:ext>
            </a:extLst>
          </p:cNvPr>
          <p:cNvSpPr/>
          <p:nvPr/>
        </p:nvSpPr>
        <p:spPr>
          <a:xfrm>
            <a:off x="7045587" y="2410076"/>
            <a:ext cx="1500883" cy="920518"/>
          </a:xfrm>
          <a:prstGeom prst="rect">
            <a:avLst/>
          </a:prstGeom>
          <a:noFill/>
          <a:ln w="127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dirty="0">
                <a:solidFill>
                  <a:schemeClr val="accent2"/>
                </a:solidFill>
              </a:rPr>
              <a:t>Fryer 1</a:t>
            </a:r>
            <a:endParaRPr kumimoji="1" lang="en-GB" sz="900" dirty="0">
              <a:solidFill>
                <a:schemeClr val="accent2"/>
              </a:solidFill>
            </a:endParaRPr>
          </a:p>
        </p:txBody>
      </p:sp>
      <p:sp>
        <p:nvSpPr>
          <p:cNvPr id="9" name="Rectangle 8">
            <a:extLst>
              <a:ext uri="{FF2B5EF4-FFF2-40B4-BE49-F238E27FC236}">
                <a16:creationId xmlns:a16="http://schemas.microsoft.com/office/drawing/2014/main" id="{40ABF9FF-1F28-338C-0C08-72174CCDF162}"/>
              </a:ext>
            </a:extLst>
          </p:cNvPr>
          <p:cNvSpPr/>
          <p:nvPr/>
        </p:nvSpPr>
        <p:spPr>
          <a:xfrm>
            <a:off x="7045587" y="4315058"/>
            <a:ext cx="1500883" cy="920518"/>
          </a:xfrm>
          <a:prstGeom prst="rect">
            <a:avLst/>
          </a:prstGeom>
          <a:noFill/>
          <a:ln w="127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dirty="0">
                <a:solidFill>
                  <a:schemeClr val="accent2"/>
                </a:solidFill>
              </a:rPr>
              <a:t>Fryer 2</a:t>
            </a:r>
          </a:p>
          <a:p>
            <a:pPr algn="ctr"/>
            <a:endParaRPr kumimoji="1" lang="en-GB" sz="900" dirty="0">
              <a:solidFill>
                <a:schemeClr val="accent2"/>
              </a:solidFill>
            </a:endParaRPr>
          </a:p>
        </p:txBody>
      </p:sp>
      <p:sp>
        <p:nvSpPr>
          <p:cNvPr id="11" name="Rectangle 10">
            <a:extLst>
              <a:ext uri="{FF2B5EF4-FFF2-40B4-BE49-F238E27FC236}">
                <a16:creationId xmlns:a16="http://schemas.microsoft.com/office/drawing/2014/main" id="{DC4DEEB5-4A52-0478-F0A7-5EF3954FFA53}"/>
              </a:ext>
            </a:extLst>
          </p:cNvPr>
          <p:cNvSpPr/>
          <p:nvPr/>
        </p:nvSpPr>
        <p:spPr>
          <a:xfrm>
            <a:off x="4927763" y="4315058"/>
            <a:ext cx="1500883" cy="920518"/>
          </a:xfrm>
          <a:prstGeom prst="rect">
            <a:avLst/>
          </a:prstGeom>
          <a:noFill/>
          <a:ln w="127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dirty="0">
                <a:solidFill>
                  <a:schemeClr val="accent2"/>
                </a:solidFill>
              </a:rPr>
              <a:t>Koppen Fryer</a:t>
            </a:r>
            <a:endParaRPr kumimoji="1" lang="en-GB" sz="900" dirty="0">
              <a:solidFill>
                <a:schemeClr val="accent2"/>
              </a:solidFill>
            </a:endParaRPr>
          </a:p>
        </p:txBody>
      </p:sp>
      <p:grpSp>
        <p:nvGrpSpPr>
          <p:cNvPr id="40" name="Group 39">
            <a:extLst>
              <a:ext uri="{FF2B5EF4-FFF2-40B4-BE49-F238E27FC236}">
                <a16:creationId xmlns:a16="http://schemas.microsoft.com/office/drawing/2014/main" id="{99035656-1A2A-F9B4-D3E0-CDE43025F614}"/>
              </a:ext>
            </a:extLst>
          </p:cNvPr>
          <p:cNvGrpSpPr/>
          <p:nvPr/>
        </p:nvGrpSpPr>
        <p:grpSpPr>
          <a:xfrm>
            <a:off x="10041290" y="1041568"/>
            <a:ext cx="191299" cy="251497"/>
            <a:chOff x="10041290" y="1101390"/>
            <a:chExt cx="191299" cy="251497"/>
          </a:xfrm>
        </p:grpSpPr>
        <p:cxnSp>
          <p:nvCxnSpPr>
            <p:cNvPr id="83" name="Straight Connector 82">
              <a:extLst>
                <a:ext uri="{FF2B5EF4-FFF2-40B4-BE49-F238E27FC236}">
                  <a16:creationId xmlns:a16="http://schemas.microsoft.com/office/drawing/2014/main" id="{4B64691F-7C0F-875F-1624-29125A30D75B}"/>
                </a:ext>
              </a:extLst>
            </p:cNvPr>
            <p:cNvCxnSpPr>
              <a:cxnSpLocks/>
            </p:cNvCxnSpPr>
            <p:nvPr/>
          </p:nvCxnSpPr>
          <p:spPr>
            <a:xfrm flipV="1">
              <a:off x="10041290" y="1101390"/>
              <a:ext cx="175011" cy="169314"/>
            </a:xfrm>
            <a:prstGeom prst="line">
              <a:avLst/>
            </a:prstGeom>
            <a:ln w="3175" cmpd="dbl">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038CF4C-C260-DDD0-C7A6-4D8C727C4106}"/>
                </a:ext>
              </a:extLst>
            </p:cNvPr>
            <p:cNvCxnSpPr>
              <a:cxnSpLocks/>
            </p:cNvCxnSpPr>
            <p:nvPr/>
          </p:nvCxnSpPr>
          <p:spPr>
            <a:xfrm flipV="1">
              <a:off x="10057578" y="1183573"/>
              <a:ext cx="175011" cy="169314"/>
            </a:xfrm>
            <a:prstGeom prst="line">
              <a:avLst/>
            </a:prstGeom>
            <a:ln w="3175" cmpd="dbl">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85" name="TextBox 84">
            <a:extLst>
              <a:ext uri="{FF2B5EF4-FFF2-40B4-BE49-F238E27FC236}">
                <a16:creationId xmlns:a16="http://schemas.microsoft.com/office/drawing/2014/main" id="{0D06D0D0-F435-F997-7CF5-D94829C44646}"/>
              </a:ext>
            </a:extLst>
          </p:cNvPr>
          <p:cNvSpPr txBox="1"/>
          <p:nvPr/>
        </p:nvSpPr>
        <p:spPr>
          <a:xfrm>
            <a:off x="10248877" y="1031455"/>
            <a:ext cx="790601" cy="261610"/>
          </a:xfrm>
          <a:prstGeom prst="rect">
            <a:avLst/>
          </a:prstGeom>
          <a:noFill/>
        </p:spPr>
        <p:txBody>
          <a:bodyPr wrap="none" rtlCol="0">
            <a:spAutoFit/>
          </a:bodyPr>
          <a:lstStyle/>
          <a:p>
            <a:r>
              <a:rPr lang="en-US" sz="1100" dirty="0"/>
              <a:t>Cable Lan</a:t>
            </a:r>
            <a:endParaRPr lang="en-GB" sz="1100" dirty="0"/>
          </a:p>
        </p:txBody>
      </p:sp>
      <p:cxnSp>
        <p:nvCxnSpPr>
          <p:cNvPr id="86" name="Straight Connector 85">
            <a:extLst>
              <a:ext uri="{FF2B5EF4-FFF2-40B4-BE49-F238E27FC236}">
                <a16:creationId xmlns:a16="http://schemas.microsoft.com/office/drawing/2014/main" id="{9BF5B52C-CBB2-ED83-A3F1-65BA4DC1BC8B}"/>
              </a:ext>
            </a:extLst>
          </p:cNvPr>
          <p:cNvCxnSpPr>
            <a:cxnSpLocks/>
          </p:cNvCxnSpPr>
          <p:nvPr/>
        </p:nvCxnSpPr>
        <p:spPr>
          <a:xfrm flipV="1">
            <a:off x="10057578" y="1445818"/>
            <a:ext cx="175011" cy="169314"/>
          </a:xfrm>
          <a:prstGeom prst="line">
            <a:avLst/>
          </a:prstGeom>
          <a:ln w="3175" cmpd="dbl">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24B1B3C3-C48A-AF23-9B8A-7F8ADA1C3743}"/>
              </a:ext>
            </a:extLst>
          </p:cNvPr>
          <p:cNvSpPr txBox="1"/>
          <p:nvPr/>
        </p:nvSpPr>
        <p:spPr>
          <a:xfrm>
            <a:off x="10265165" y="1380318"/>
            <a:ext cx="1550424" cy="261610"/>
          </a:xfrm>
          <a:prstGeom prst="rect">
            <a:avLst/>
          </a:prstGeom>
          <a:noFill/>
        </p:spPr>
        <p:txBody>
          <a:bodyPr wrap="none" rtlCol="0">
            <a:spAutoFit/>
          </a:bodyPr>
          <a:lstStyle/>
          <a:p>
            <a:r>
              <a:rPr lang="en-US" sz="1100" dirty="0"/>
              <a:t>Cable core 32 ( 220V )</a:t>
            </a:r>
            <a:endParaRPr lang="en-GB" sz="1100" dirty="0"/>
          </a:p>
        </p:txBody>
      </p:sp>
      <p:sp>
        <p:nvSpPr>
          <p:cNvPr id="89" name="Rectangle 88">
            <a:extLst>
              <a:ext uri="{FF2B5EF4-FFF2-40B4-BE49-F238E27FC236}">
                <a16:creationId xmlns:a16="http://schemas.microsoft.com/office/drawing/2014/main" id="{79718AFA-69BF-6112-3851-342FC707A248}"/>
              </a:ext>
            </a:extLst>
          </p:cNvPr>
          <p:cNvSpPr/>
          <p:nvPr/>
        </p:nvSpPr>
        <p:spPr>
          <a:xfrm>
            <a:off x="1943123" y="942862"/>
            <a:ext cx="1500883" cy="365126"/>
          </a:xfrm>
          <a:prstGeom prst="rect">
            <a:avLst/>
          </a:prstGeom>
          <a:noFill/>
          <a:ln w="127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dirty="0">
                <a:solidFill>
                  <a:schemeClr val="accent2"/>
                </a:solidFill>
              </a:rPr>
              <a:t>Main switch hub plant B</a:t>
            </a:r>
            <a:endParaRPr kumimoji="1" lang="en-GB" sz="900" dirty="0">
              <a:solidFill>
                <a:schemeClr val="accent2"/>
              </a:solidFill>
            </a:endParaRPr>
          </a:p>
        </p:txBody>
      </p:sp>
      <p:cxnSp>
        <p:nvCxnSpPr>
          <p:cNvPr id="91" name="Connector: Elbow 90">
            <a:extLst>
              <a:ext uri="{FF2B5EF4-FFF2-40B4-BE49-F238E27FC236}">
                <a16:creationId xmlns:a16="http://schemas.microsoft.com/office/drawing/2014/main" id="{4D11578F-50DB-15A5-1D6E-EDB7F9006077}"/>
              </a:ext>
            </a:extLst>
          </p:cNvPr>
          <p:cNvCxnSpPr>
            <a:cxnSpLocks/>
            <a:stCxn id="5" idx="3"/>
            <a:endCxn id="89" idx="3"/>
          </p:cNvCxnSpPr>
          <p:nvPr/>
        </p:nvCxnSpPr>
        <p:spPr>
          <a:xfrm rot="16200000" flipV="1">
            <a:off x="5643783" y="-1074352"/>
            <a:ext cx="2073582" cy="6473135"/>
          </a:xfrm>
          <a:prstGeom prst="bentConnector2">
            <a:avLst/>
          </a:prstGeom>
          <a:ln w="3175" cmpd="dbl">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71DC851E-6332-1BF4-80C1-C9077E15BEEB}"/>
              </a:ext>
            </a:extLst>
          </p:cNvPr>
          <p:cNvCxnSpPr>
            <a:cxnSpLocks/>
          </p:cNvCxnSpPr>
          <p:nvPr/>
        </p:nvCxnSpPr>
        <p:spPr>
          <a:xfrm flipV="1">
            <a:off x="5036027" y="994774"/>
            <a:ext cx="175011" cy="169314"/>
          </a:xfrm>
          <a:prstGeom prst="line">
            <a:avLst/>
          </a:prstGeom>
          <a:ln w="3175" cmpd="dbl">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58FCEEFE-94EE-DA21-62E1-E9F49413D22F}"/>
              </a:ext>
            </a:extLst>
          </p:cNvPr>
          <p:cNvCxnSpPr>
            <a:cxnSpLocks/>
          </p:cNvCxnSpPr>
          <p:nvPr/>
        </p:nvCxnSpPr>
        <p:spPr>
          <a:xfrm flipV="1">
            <a:off x="5052315" y="1076957"/>
            <a:ext cx="175011" cy="169314"/>
          </a:xfrm>
          <a:prstGeom prst="line">
            <a:avLst/>
          </a:prstGeom>
          <a:ln w="3175" cmpd="dbl">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0BC0FEF1-FC62-6838-9C7F-A3F597DC33EF}"/>
              </a:ext>
            </a:extLst>
          </p:cNvPr>
          <p:cNvSpPr/>
          <p:nvPr/>
        </p:nvSpPr>
        <p:spPr>
          <a:xfrm rot="16200000">
            <a:off x="9291661" y="3641924"/>
            <a:ext cx="1250960" cy="365126"/>
          </a:xfrm>
          <a:prstGeom prst="rect">
            <a:avLst/>
          </a:prstGeom>
          <a:noFill/>
          <a:ln w="127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dirty="0">
                <a:solidFill>
                  <a:schemeClr val="accent2"/>
                </a:solidFill>
              </a:rPr>
              <a:t>Box Main 2</a:t>
            </a:r>
            <a:endParaRPr kumimoji="1" lang="en-GB" sz="900" dirty="0">
              <a:solidFill>
                <a:schemeClr val="accent2"/>
              </a:solidFill>
            </a:endParaRPr>
          </a:p>
        </p:txBody>
      </p:sp>
      <p:sp>
        <p:nvSpPr>
          <p:cNvPr id="13" name="Rectangle 12">
            <a:extLst>
              <a:ext uri="{FF2B5EF4-FFF2-40B4-BE49-F238E27FC236}">
                <a16:creationId xmlns:a16="http://schemas.microsoft.com/office/drawing/2014/main" id="{39020830-E4E3-1A16-3A64-7E8BFD938DC9}"/>
              </a:ext>
            </a:extLst>
          </p:cNvPr>
          <p:cNvSpPr/>
          <p:nvPr/>
        </p:nvSpPr>
        <p:spPr>
          <a:xfrm>
            <a:off x="4927763" y="2410075"/>
            <a:ext cx="1500883" cy="920518"/>
          </a:xfrm>
          <a:prstGeom prst="rect">
            <a:avLst/>
          </a:prstGeom>
          <a:noFill/>
          <a:ln w="127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dirty="0">
                <a:solidFill>
                  <a:schemeClr val="accent2"/>
                </a:solidFill>
              </a:rPr>
              <a:t>Stream Oven 4</a:t>
            </a:r>
            <a:endParaRPr kumimoji="1" lang="en-GB" sz="900" dirty="0">
              <a:solidFill>
                <a:schemeClr val="accent2"/>
              </a:solidFill>
            </a:endParaRPr>
          </a:p>
        </p:txBody>
      </p:sp>
      <p:cxnSp>
        <p:nvCxnSpPr>
          <p:cNvPr id="16" name="Connector: Elbow 15">
            <a:extLst>
              <a:ext uri="{FF2B5EF4-FFF2-40B4-BE49-F238E27FC236}">
                <a16:creationId xmlns:a16="http://schemas.microsoft.com/office/drawing/2014/main" id="{0E115DBD-C712-726E-04E7-07535C959400}"/>
              </a:ext>
            </a:extLst>
          </p:cNvPr>
          <p:cNvCxnSpPr>
            <a:cxnSpLocks/>
            <a:stCxn id="8" idx="2"/>
            <a:endCxn id="5" idx="0"/>
          </p:cNvCxnSpPr>
          <p:nvPr/>
        </p:nvCxnSpPr>
        <p:spPr>
          <a:xfrm rot="16200000" flipH="1">
            <a:off x="8518357" y="2608265"/>
            <a:ext cx="493893" cy="1938549"/>
          </a:xfrm>
          <a:prstGeom prst="bentConnector2">
            <a:avLst/>
          </a:prstGeom>
          <a:ln w="3175" cmpd="dbl">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FAB19BFC-B73F-0450-717C-4D4A361546F8}"/>
              </a:ext>
            </a:extLst>
          </p:cNvPr>
          <p:cNvCxnSpPr>
            <a:cxnSpLocks/>
            <a:endCxn id="5" idx="0"/>
          </p:cNvCxnSpPr>
          <p:nvPr/>
        </p:nvCxnSpPr>
        <p:spPr>
          <a:xfrm rot="16200000" flipH="1">
            <a:off x="7459444" y="1549353"/>
            <a:ext cx="493894" cy="4056373"/>
          </a:xfrm>
          <a:prstGeom prst="bentConnector2">
            <a:avLst/>
          </a:prstGeom>
          <a:ln w="3175" cmpd="dbl">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DDE5B29D-7716-C3D4-B80B-DBD25DA62118}"/>
              </a:ext>
            </a:extLst>
          </p:cNvPr>
          <p:cNvCxnSpPr>
            <a:stCxn id="13" idx="2"/>
            <a:endCxn id="5" idx="0"/>
          </p:cNvCxnSpPr>
          <p:nvPr/>
        </p:nvCxnSpPr>
        <p:spPr>
          <a:xfrm rot="16200000" flipH="1">
            <a:off x="7459444" y="1549353"/>
            <a:ext cx="493894" cy="4056373"/>
          </a:xfrm>
          <a:prstGeom prst="bentConnector2">
            <a:avLst/>
          </a:prstGeom>
          <a:ln w="3175" cmpd="dbl">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6BAE7019-42B3-E58E-F53F-D7148A615ADA}"/>
              </a:ext>
            </a:extLst>
          </p:cNvPr>
          <p:cNvCxnSpPr>
            <a:stCxn id="11" idx="0"/>
            <a:endCxn id="5" idx="0"/>
          </p:cNvCxnSpPr>
          <p:nvPr/>
        </p:nvCxnSpPr>
        <p:spPr>
          <a:xfrm rot="5400000" flipH="1" flipV="1">
            <a:off x="7461106" y="2041587"/>
            <a:ext cx="490571" cy="4056373"/>
          </a:xfrm>
          <a:prstGeom prst="bentConnector2">
            <a:avLst/>
          </a:prstGeom>
          <a:ln w="3175" cmpd="dbl">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96F69CF2-99C5-94C5-4EF8-23E304BC3212}"/>
              </a:ext>
            </a:extLst>
          </p:cNvPr>
          <p:cNvCxnSpPr>
            <a:stCxn id="9" idx="0"/>
            <a:endCxn id="5" idx="0"/>
          </p:cNvCxnSpPr>
          <p:nvPr/>
        </p:nvCxnSpPr>
        <p:spPr>
          <a:xfrm rot="5400000" flipH="1" flipV="1">
            <a:off x="8520018" y="3100499"/>
            <a:ext cx="490571" cy="1938549"/>
          </a:xfrm>
          <a:prstGeom prst="bentConnector2">
            <a:avLst/>
          </a:prstGeom>
          <a:ln w="3175" cmpd="dbl">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9357C78C-AC5A-643A-F038-45FAF4237A79}"/>
              </a:ext>
            </a:extLst>
          </p:cNvPr>
          <p:cNvGrpSpPr/>
          <p:nvPr/>
        </p:nvGrpSpPr>
        <p:grpSpPr>
          <a:xfrm>
            <a:off x="5560595" y="3429000"/>
            <a:ext cx="191299" cy="251497"/>
            <a:chOff x="10041290" y="1101390"/>
            <a:chExt cx="191299" cy="251497"/>
          </a:xfrm>
        </p:grpSpPr>
        <p:cxnSp>
          <p:nvCxnSpPr>
            <p:cNvPr id="47" name="Straight Connector 46">
              <a:extLst>
                <a:ext uri="{FF2B5EF4-FFF2-40B4-BE49-F238E27FC236}">
                  <a16:creationId xmlns:a16="http://schemas.microsoft.com/office/drawing/2014/main" id="{A03F6A9A-D270-21E3-6F21-D31A7356FAE9}"/>
                </a:ext>
              </a:extLst>
            </p:cNvPr>
            <p:cNvCxnSpPr>
              <a:cxnSpLocks/>
            </p:cNvCxnSpPr>
            <p:nvPr/>
          </p:nvCxnSpPr>
          <p:spPr>
            <a:xfrm flipV="1">
              <a:off x="10041290" y="1101390"/>
              <a:ext cx="175011" cy="169314"/>
            </a:xfrm>
            <a:prstGeom prst="line">
              <a:avLst/>
            </a:prstGeom>
            <a:ln w="3175" cmpd="dbl">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922CA88-AE04-5320-8AD9-6A5437805D78}"/>
                </a:ext>
              </a:extLst>
            </p:cNvPr>
            <p:cNvCxnSpPr>
              <a:cxnSpLocks/>
            </p:cNvCxnSpPr>
            <p:nvPr/>
          </p:nvCxnSpPr>
          <p:spPr>
            <a:xfrm flipV="1">
              <a:off x="10057578" y="1183573"/>
              <a:ext cx="175011" cy="169314"/>
            </a:xfrm>
            <a:prstGeom prst="line">
              <a:avLst/>
            </a:prstGeom>
            <a:ln w="3175" cmpd="dbl">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9410F8B7-F38D-B598-2403-6B094693D11F}"/>
              </a:ext>
            </a:extLst>
          </p:cNvPr>
          <p:cNvGrpSpPr/>
          <p:nvPr/>
        </p:nvGrpSpPr>
        <p:grpSpPr>
          <a:xfrm>
            <a:off x="7700378" y="3429996"/>
            <a:ext cx="191299" cy="251497"/>
            <a:chOff x="10041290" y="1101390"/>
            <a:chExt cx="191299" cy="251497"/>
          </a:xfrm>
        </p:grpSpPr>
        <p:cxnSp>
          <p:nvCxnSpPr>
            <p:cNvPr id="50" name="Straight Connector 49">
              <a:extLst>
                <a:ext uri="{FF2B5EF4-FFF2-40B4-BE49-F238E27FC236}">
                  <a16:creationId xmlns:a16="http://schemas.microsoft.com/office/drawing/2014/main" id="{AA6E97B6-79F6-CC82-C266-6D23CF9A0E85}"/>
                </a:ext>
              </a:extLst>
            </p:cNvPr>
            <p:cNvCxnSpPr>
              <a:cxnSpLocks/>
            </p:cNvCxnSpPr>
            <p:nvPr/>
          </p:nvCxnSpPr>
          <p:spPr>
            <a:xfrm flipV="1">
              <a:off x="10041290" y="1101390"/>
              <a:ext cx="175011" cy="169314"/>
            </a:xfrm>
            <a:prstGeom prst="line">
              <a:avLst/>
            </a:prstGeom>
            <a:ln w="3175" cmpd="dbl">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B89A111-783B-27E7-8365-18149099BF33}"/>
                </a:ext>
              </a:extLst>
            </p:cNvPr>
            <p:cNvCxnSpPr>
              <a:cxnSpLocks/>
            </p:cNvCxnSpPr>
            <p:nvPr/>
          </p:nvCxnSpPr>
          <p:spPr>
            <a:xfrm flipV="1">
              <a:off x="10057578" y="1183573"/>
              <a:ext cx="175011" cy="169314"/>
            </a:xfrm>
            <a:prstGeom prst="line">
              <a:avLst/>
            </a:prstGeom>
            <a:ln w="3175" cmpd="dbl">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55" name="Straight Connector 54">
            <a:extLst>
              <a:ext uri="{FF2B5EF4-FFF2-40B4-BE49-F238E27FC236}">
                <a16:creationId xmlns:a16="http://schemas.microsoft.com/office/drawing/2014/main" id="{B712B0C1-3843-6B21-7F9C-00133DDEBFDE}"/>
              </a:ext>
            </a:extLst>
          </p:cNvPr>
          <p:cNvCxnSpPr>
            <a:cxnSpLocks/>
          </p:cNvCxnSpPr>
          <p:nvPr/>
        </p:nvCxnSpPr>
        <p:spPr>
          <a:xfrm flipV="1">
            <a:off x="5560595" y="3999295"/>
            <a:ext cx="175011" cy="169314"/>
          </a:xfrm>
          <a:prstGeom prst="line">
            <a:avLst/>
          </a:prstGeom>
          <a:ln w="3175" cmpd="dbl">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1BCBFB97-DD45-E4D0-C949-A853FDF12CF4}"/>
              </a:ext>
            </a:extLst>
          </p:cNvPr>
          <p:cNvGrpSpPr/>
          <p:nvPr/>
        </p:nvGrpSpPr>
        <p:grpSpPr>
          <a:xfrm>
            <a:off x="946188" y="2035505"/>
            <a:ext cx="1626901" cy="3837853"/>
            <a:chOff x="912004" y="2035505"/>
            <a:chExt cx="1626901" cy="3837853"/>
          </a:xfrm>
        </p:grpSpPr>
        <p:sp>
          <p:nvSpPr>
            <p:cNvPr id="57" name="Rectangle 56">
              <a:extLst>
                <a:ext uri="{FF2B5EF4-FFF2-40B4-BE49-F238E27FC236}">
                  <a16:creationId xmlns:a16="http://schemas.microsoft.com/office/drawing/2014/main" id="{9031326C-B363-300B-ED0E-0887008A2742}"/>
                </a:ext>
              </a:extLst>
            </p:cNvPr>
            <p:cNvSpPr/>
            <p:nvPr/>
          </p:nvSpPr>
          <p:spPr>
            <a:xfrm>
              <a:off x="912004" y="2035505"/>
              <a:ext cx="1626901" cy="3837853"/>
            </a:xfrm>
            <a:prstGeom prst="rect">
              <a:avLst/>
            </a:prstGeom>
            <a:noFill/>
            <a:ln w="285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sz="900" dirty="0">
                <a:solidFill>
                  <a:schemeClr val="bg1"/>
                </a:solidFill>
              </a:endParaRPr>
            </a:p>
          </p:txBody>
        </p:sp>
        <p:sp>
          <p:nvSpPr>
            <p:cNvPr id="58" name="TextBox 57">
              <a:extLst>
                <a:ext uri="{FF2B5EF4-FFF2-40B4-BE49-F238E27FC236}">
                  <a16:creationId xmlns:a16="http://schemas.microsoft.com/office/drawing/2014/main" id="{8F4C9E71-2EA9-0778-06FD-79BE8D2A23E8}"/>
                </a:ext>
              </a:extLst>
            </p:cNvPr>
            <p:cNvSpPr txBox="1"/>
            <p:nvPr/>
          </p:nvSpPr>
          <p:spPr>
            <a:xfrm>
              <a:off x="1271644" y="3823626"/>
              <a:ext cx="907621" cy="261610"/>
            </a:xfrm>
            <a:prstGeom prst="rect">
              <a:avLst/>
            </a:prstGeom>
            <a:noFill/>
          </p:spPr>
          <p:txBody>
            <a:bodyPr wrap="none" rtlCol="0">
              <a:spAutoFit/>
            </a:bodyPr>
            <a:lstStyle/>
            <a:p>
              <a:r>
                <a:rPr lang="en-US" sz="1100" dirty="0"/>
                <a:t>Clean room</a:t>
              </a:r>
              <a:endParaRPr lang="en-GB" sz="1100" dirty="0"/>
            </a:p>
          </p:txBody>
        </p:sp>
      </p:grpSp>
      <p:sp>
        <p:nvSpPr>
          <p:cNvPr id="59" name="タイトル 1">
            <a:extLst>
              <a:ext uri="{FF2B5EF4-FFF2-40B4-BE49-F238E27FC236}">
                <a16:creationId xmlns:a16="http://schemas.microsoft.com/office/drawing/2014/main" id="{370D04EC-3C74-A1E4-3D40-0BA305721D1E}"/>
              </a:ext>
            </a:extLst>
          </p:cNvPr>
          <p:cNvSpPr txBox="1">
            <a:spLocks/>
          </p:cNvSpPr>
          <p:nvPr/>
        </p:nvSpPr>
        <p:spPr>
          <a:xfrm>
            <a:off x="10556470" y="214007"/>
            <a:ext cx="1486427" cy="666750"/>
          </a:xfrm>
          <a:prstGeom prst="rect">
            <a:avLst/>
          </a:prstGeom>
          <a:noFill/>
        </p:spPr>
        <p:txBody>
          <a:bodyPr vert="horz" lIns="91440" tIns="45720" rIns="91440" bIns="45720" rtlCol="0"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en-US" altLang="ja-JP" sz="3200" b="1" dirty="0">
                <a:solidFill>
                  <a:schemeClr val="tx2"/>
                </a:solidFill>
                <a:latin typeface="Roboto" panose="02000000000000000000" pitchFamily="2" charset="0"/>
                <a:ea typeface="Roboto" panose="02000000000000000000" pitchFamily="2" charset="0"/>
                <a:cs typeface="Roboto" panose="02000000000000000000" pitchFamily="2" charset="0"/>
              </a:rPr>
              <a:t>Plant B</a:t>
            </a:r>
          </a:p>
        </p:txBody>
      </p:sp>
      <p:grpSp>
        <p:nvGrpSpPr>
          <p:cNvPr id="12" name="Group 11">
            <a:extLst>
              <a:ext uri="{FF2B5EF4-FFF2-40B4-BE49-F238E27FC236}">
                <a16:creationId xmlns:a16="http://schemas.microsoft.com/office/drawing/2014/main" id="{1CB65C3A-58AC-DE32-EE43-55DE6374892A}"/>
              </a:ext>
            </a:extLst>
          </p:cNvPr>
          <p:cNvGrpSpPr/>
          <p:nvPr/>
        </p:nvGrpSpPr>
        <p:grpSpPr>
          <a:xfrm>
            <a:off x="7692233" y="3880322"/>
            <a:ext cx="191299" cy="251497"/>
            <a:chOff x="10041290" y="1101390"/>
            <a:chExt cx="191299" cy="251497"/>
          </a:xfrm>
        </p:grpSpPr>
        <p:cxnSp>
          <p:nvCxnSpPr>
            <p:cNvPr id="14" name="Straight Connector 13">
              <a:extLst>
                <a:ext uri="{FF2B5EF4-FFF2-40B4-BE49-F238E27FC236}">
                  <a16:creationId xmlns:a16="http://schemas.microsoft.com/office/drawing/2014/main" id="{C414477B-2D54-BF6E-E53B-8B53495E965F}"/>
                </a:ext>
              </a:extLst>
            </p:cNvPr>
            <p:cNvCxnSpPr>
              <a:cxnSpLocks/>
            </p:cNvCxnSpPr>
            <p:nvPr/>
          </p:nvCxnSpPr>
          <p:spPr>
            <a:xfrm flipV="1">
              <a:off x="10041290" y="1101390"/>
              <a:ext cx="175011" cy="169314"/>
            </a:xfrm>
            <a:prstGeom prst="line">
              <a:avLst/>
            </a:prstGeom>
            <a:ln w="3175" cmpd="dbl">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525BFBF-ACAC-3825-B0C6-312A67F9CE4E}"/>
                </a:ext>
              </a:extLst>
            </p:cNvPr>
            <p:cNvCxnSpPr>
              <a:cxnSpLocks/>
            </p:cNvCxnSpPr>
            <p:nvPr/>
          </p:nvCxnSpPr>
          <p:spPr>
            <a:xfrm flipV="1">
              <a:off x="10057578" y="1183573"/>
              <a:ext cx="175011" cy="169314"/>
            </a:xfrm>
            <a:prstGeom prst="line">
              <a:avLst/>
            </a:prstGeom>
            <a:ln w="3175" cmpd="dbl">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82218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CDD2AD5-27B2-36AA-A5FE-9CABEC644D48}"/>
              </a:ext>
            </a:extLst>
          </p:cNvPr>
          <p:cNvSpPr>
            <a:spLocks noGrp="1"/>
          </p:cNvSpPr>
          <p:nvPr>
            <p:ph type="ftr" sz="quarter" idx="11"/>
          </p:nvPr>
        </p:nvSpPr>
        <p:spPr/>
        <p:txBody>
          <a:bodyPr/>
          <a:lstStyle/>
          <a:p>
            <a:r>
              <a:rPr kumimoji="1" lang="en-GB" altLang="ja-JP" dirty="0"/>
              <a:t>COPYRIGHT© TOMAS TECH CORPORATION. ALL RIGHTS RESERVED.</a:t>
            </a:r>
            <a:endParaRPr kumimoji="1" lang="ja-JP" altLang="en-US" dirty="0"/>
          </a:p>
        </p:txBody>
      </p:sp>
      <p:sp>
        <p:nvSpPr>
          <p:cNvPr id="3" name="Slide Number Placeholder 2">
            <a:extLst>
              <a:ext uri="{FF2B5EF4-FFF2-40B4-BE49-F238E27FC236}">
                <a16:creationId xmlns:a16="http://schemas.microsoft.com/office/drawing/2014/main" id="{41291C2A-56EB-3B9B-E082-9B81695B562A}"/>
              </a:ext>
            </a:extLst>
          </p:cNvPr>
          <p:cNvSpPr>
            <a:spLocks noGrp="1"/>
          </p:cNvSpPr>
          <p:nvPr>
            <p:ph type="sldNum" sz="quarter" idx="12"/>
          </p:nvPr>
        </p:nvSpPr>
        <p:spPr/>
        <p:txBody>
          <a:bodyPr/>
          <a:lstStyle/>
          <a:p>
            <a:fld id="{99C34D28-DE79-4B28-8B5E-B753BBC87275}" type="slidenum">
              <a:rPr kumimoji="1" lang="ja-JP" altLang="en-US" smtClean="0"/>
              <a:t>14</a:t>
            </a:fld>
            <a:endParaRPr kumimoji="1" lang="ja-JP" altLang="en-US"/>
          </a:p>
        </p:txBody>
      </p:sp>
      <p:sp>
        <p:nvSpPr>
          <p:cNvPr id="4" name="タイトル 1">
            <a:extLst>
              <a:ext uri="{FF2B5EF4-FFF2-40B4-BE49-F238E27FC236}">
                <a16:creationId xmlns:a16="http://schemas.microsoft.com/office/drawing/2014/main" id="{327DBD96-9491-EE46-0FF3-B12876A69213}"/>
              </a:ext>
            </a:extLst>
          </p:cNvPr>
          <p:cNvSpPr txBox="1">
            <a:spLocks/>
          </p:cNvSpPr>
          <p:nvPr/>
        </p:nvSpPr>
        <p:spPr>
          <a:xfrm>
            <a:off x="333951" y="186228"/>
            <a:ext cx="11641518" cy="666750"/>
          </a:xfrm>
          <a:prstGeom prst="rect">
            <a:avLst/>
          </a:prstGeom>
          <a:noFill/>
        </p:spPr>
        <p:txBody>
          <a:bodyPr vert="horz" lIns="91440" tIns="45720" rIns="91440" bIns="45720" rtlCol="0"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en-US" altLang="ja-JP" sz="3200" b="1" dirty="0">
                <a:solidFill>
                  <a:schemeClr val="tx1">
                    <a:lumMod val="75000"/>
                  </a:schemeClr>
                </a:solidFill>
                <a:latin typeface="Roboto" panose="02000000000000000000" pitchFamily="2" charset="0"/>
                <a:ea typeface="Roboto" panose="02000000000000000000" pitchFamily="2" charset="0"/>
                <a:cs typeface="Roboto" panose="02000000000000000000" pitchFamily="2" charset="0"/>
              </a:rPr>
              <a:t>| System outline ( Clean room 6 Machine )</a:t>
            </a:r>
          </a:p>
        </p:txBody>
      </p:sp>
      <p:sp>
        <p:nvSpPr>
          <p:cNvPr id="6" name="Rectangle 5">
            <a:extLst>
              <a:ext uri="{FF2B5EF4-FFF2-40B4-BE49-F238E27FC236}">
                <a16:creationId xmlns:a16="http://schemas.microsoft.com/office/drawing/2014/main" id="{28FF6D61-F7DA-BCD4-ADA0-4792A06EEDCF}"/>
              </a:ext>
            </a:extLst>
          </p:cNvPr>
          <p:cNvSpPr/>
          <p:nvPr/>
        </p:nvSpPr>
        <p:spPr>
          <a:xfrm>
            <a:off x="2828660" y="2036910"/>
            <a:ext cx="7725398" cy="3837853"/>
          </a:xfrm>
          <a:prstGeom prst="rect">
            <a:avLst/>
          </a:prstGeom>
          <a:noFill/>
          <a:ln w="285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sz="900" dirty="0">
              <a:solidFill>
                <a:schemeClr val="bg1"/>
              </a:solidFill>
            </a:endParaRPr>
          </a:p>
        </p:txBody>
      </p:sp>
      <p:sp>
        <p:nvSpPr>
          <p:cNvPr id="8" name="Rectangle 7">
            <a:extLst>
              <a:ext uri="{FF2B5EF4-FFF2-40B4-BE49-F238E27FC236}">
                <a16:creationId xmlns:a16="http://schemas.microsoft.com/office/drawing/2014/main" id="{00099FFA-C754-C8C4-8B39-2234880686E5}"/>
              </a:ext>
            </a:extLst>
          </p:cNvPr>
          <p:cNvSpPr/>
          <p:nvPr/>
        </p:nvSpPr>
        <p:spPr>
          <a:xfrm>
            <a:off x="7527935" y="2599771"/>
            <a:ext cx="1500883" cy="920518"/>
          </a:xfrm>
          <a:prstGeom prst="rect">
            <a:avLst/>
          </a:prstGeom>
          <a:noFill/>
          <a:ln w="127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dirty="0">
                <a:solidFill>
                  <a:schemeClr val="accent2"/>
                </a:solidFill>
              </a:rPr>
              <a:t>Spiral No.4</a:t>
            </a:r>
            <a:endParaRPr kumimoji="1" lang="en-GB" sz="900" dirty="0">
              <a:solidFill>
                <a:schemeClr val="accent2"/>
              </a:solidFill>
            </a:endParaRPr>
          </a:p>
        </p:txBody>
      </p:sp>
      <p:sp>
        <p:nvSpPr>
          <p:cNvPr id="9" name="Rectangle 8">
            <a:extLst>
              <a:ext uri="{FF2B5EF4-FFF2-40B4-BE49-F238E27FC236}">
                <a16:creationId xmlns:a16="http://schemas.microsoft.com/office/drawing/2014/main" id="{40ABF9FF-1F28-338C-0C08-72174CCDF162}"/>
              </a:ext>
            </a:extLst>
          </p:cNvPr>
          <p:cNvSpPr/>
          <p:nvPr/>
        </p:nvSpPr>
        <p:spPr>
          <a:xfrm>
            <a:off x="7525434" y="4284722"/>
            <a:ext cx="1500883" cy="920518"/>
          </a:xfrm>
          <a:prstGeom prst="rect">
            <a:avLst/>
          </a:prstGeom>
          <a:noFill/>
          <a:ln w="127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dirty="0">
                <a:solidFill>
                  <a:schemeClr val="accent2"/>
                </a:solidFill>
              </a:rPr>
              <a:t>Spiral No.5</a:t>
            </a:r>
            <a:endParaRPr kumimoji="1" lang="en-GB" sz="900" dirty="0">
              <a:solidFill>
                <a:schemeClr val="accent2"/>
              </a:solidFill>
            </a:endParaRPr>
          </a:p>
        </p:txBody>
      </p:sp>
      <p:sp>
        <p:nvSpPr>
          <p:cNvPr id="10" name="Rectangle 9">
            <a:extLst>
              <a:ext uri="{FF2B5EF4-FFF2-40B4-BE49-F238E27FC236}">
                <a16:creationId xmlns:a16="http://schemas.microsoft.com/office/drawing/2014/main" id="{FA1DC4CA-C75F-ACAE-2AF4-18209D4C4917}"/>
              </a:ext>
            </a:extLst>
          </p:cNvPr>
          <p:cNvSpPr/>
          <p:nvPr/>
        </p:nvSpPr>
        <p:spPr>
          <a:xfrm>
            <a:off x="5265966" y="2599771"/>
            <a:ext cx="1500883" cy="920518"/>
          </a:xfrm>
          <a:prstGeom prst="rect">
            <a:avLst/>
          </a:prstGeom>
          <a:noFill/>
          <a:ln w="127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dirty="0">
                <a:solidFill>
                  <a:schemeClr val="accent2"/>
                </a:solidFill>
              </a:rPr>
              <a:t>Vertical Packing 2</a:t>
            </a:r>
            <a:endParaRPr kumimoji="1" lang="en-GB" sz="900" dirty="0">
              <a:solidFill>
                <a:schemeClr val="accent2"/>
              </a:solidFill>
            </a:endParaRPr>
          </a:p>
        </p:txBody>
      </p:sp>
      <p:sp>
        <p:nvSpPr>
          <p:cNvPr id="11" name="Rectangle 10">
            <a:extLst>
              <a:ext uri="{FF2B5EF4-FFF2-40B4-BE49-F238E27FC236}">
                <a16:creationId xmlns:a16="http://schemas.microsoft.com/office/drawing/2014/main" id="{DC4DEEB5-4A52-0478-F0A7-5EF3954FFA53}"/>
              </a:ext>
            </a:extLst>
          </p:cNvPr>
          <p:cNvSpPr/>
          <p:nvPr/>
        </p:nvSpPr>
        <p:spPr>
          <a:xfrm>
            <a:off x="5265966" y="4284722"/>
            <a:ext cx="1500883" cy="920518"/>
          </a:xfrm>
          <a:prstGeom prst="rect">
            <a:avLst/>
          </a:prstGeom>
          <a:noFill/>
          <a:ln w="127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dirty="0">
                <a:solidFill>
                  <a:schemeClr val="accent2"/>
                </a:solidFill>
              </a:rPr>
              <a:t>General Packer 1</a:t>
            </a:r>
            <a:endParaRPr kumimoji="1" lang="en-GB" sz="900" dirty="0">
              <a:solidFill>
                <a:schemeClr val="accent2"/>
              </a:solidFill>
            </a:endParaRPr>
          </a:p>
        </p:txBody>
      </p:sp>
      <p:grpSp>
        <p:nvGrpSpPr>
          <p:cNvPr id="40" name="Group 39">
            <a:extLst>
              <a:ext uri="{FF2B5EF4-FFF2-40B4-BE49-F238E27FC236}">
                <a16:creationId xmlns:a16="http://schemas.microsoft.com/office/drawing/2014/main" id="{99035656-1A2A-F9B4-D3E0-CDE43025F614}"/>
              </a:ext>
            </a:extLst>
          </p:cNvPr>
          <p:cNvGrpSpPr/>
          <p:nvPr/>
        </p:nvGrpSpPr>
        <p:grpSpPr>
          <a:xfrm>
            <a:off x="10156994" y="1012388"/>
            <a:ext cx="191299" cy="251497"/>
            <a:chOff x="10041290" y="1101390"/>
            <a:chExt cx="191299" cy="251497"/>
          </a:xfrm>
        </p:grpSpPr>
        <p:cxnSp>
          <p:nvCxnSpPr>
            <p:cNvPr id="83" name="Straight Connector 82">
              <a:extLst>
                <a:ext uri="{FF2B5EF4-FFF2-40B4-BE49-F238E27FC236}">
                  <a16:creationId xmlns:a16="http://schemas.microsoft.com/office/drawing/2014/main" id="{4B64691F-7C0F-875F-1624-29125A30D75B}"/>
                </a:ext>
              </a:extLst>
            </p:cNvPr>
            <p:cNvCxnSpPr>
              <a:cxnSpLocks/>
            </p:cNvCxnSpPr>
            <p:nvPr/>
          </p:nvCxnSpPr>
          <p:spPr>
            <a:xfrm flipV="1">
              <a:off x="10041290" y="1101390"/>
              <a:ext cx="175011" cy="169314"/>
            </a:xfrm>
            <a:prstGeom prst="line">
              <a:avLst/>
            </a:prstGeom>
            <a:ln w="3175" cmpd="dbl">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038CF4C-C260-DDD0-C7A6-4D8C727C4106}"/>
                </a:ext>
              </a:extLst>
            </p:cNvPr>
            <p:cNvCxnSpPr>
              <a:cxnSpLocks/>
            </p:cNvCxnSpPr>
            <p:nvPr/>
          </p:nvCxnSpPr>
          <p:spPr>
            <a:xfrm flipV="1">
              <a:off x="10057578" y="1183573"/>
              <a:ext cx="175011" cy="169314"/>
            </a:xfrm>
            <a:prstGeom prst="line">
              <a:avLst/>
            </a:prstGeom>
            <a:ln w="3175" cmpd="dbl">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85" name="TextBox 84">
            <a:extLst>
              <a:ext uri="{FF2B5EF4-FFF2-40B4-BE49-F238E27FC236}">
                <a16:creationId xmlns:a16="http://schemas.microsoft.com/office/drawing/2014/main" id="{0D06D0D0-F435-F997-7CF5-D94829C44646}"/>
              </a:ext>
            </a:extLst>
          </p:cNvPr>
          <p:cNvSpPr txBox="1"/>
          <p:nvPr/>
        </p:nvSpPr>
        <p:spPr>
          <a:xfrm>
            <a:off x="10364581" y="1002275"/>
            <a:ext cx="790601" cy="261610"/>
          </a:xfrm>
          <a:prstGeom prst="rect">
            <a:avLst/>
          </a:prstGeom>
          <a:noFill/>
        </p:spPr>
        <p:txBody>
          <a:bodyPr wrap="none" rtlCol="0">
            <a:spAutoFit/>
          </a:bodyPr>
          <a:lstStyle/>
          <a:p>
            <a:r>
              <a:rPr lang="en-US" sz="1100" dirty="0"/>
              <a:t>Cable Lan</a:t>
            </a:r>
            <a:endParaRPr lang="en-GB" sz="1100" dirty="0"/>
          </a:p>
        </p:txBody>
      </p:sp>
      <p:cxnSp>
        <p:nvCxnSpPr>
          <p:cNvPr id="86" name="Straight Connector 85">
            <a:extLst>
              <a:ext uri="{FF2B5EF4-FFF2-40B4-BE49-F238E27FC236}">
                <a16:creationId xmlns:a16="http://schemas.microsoft.com/office/drawing/2014/main" id="{9BF5B52C-CBB2-ED83-A3F1-65BA4DC1BC8B}"/>
              </a:ext>
            </a:extLst>
          </p:cNvPr>
          <p:cNvCxnSpPr>
            <a:cxnSpLocks/>
          </p:cNvCxnSpPr>
          <p:nvPr/>
        </p:nvCxnSpPr>
        <p:spPr>
          <a:xfrm flipV="1">
            <a:off x="10173282" y="1416638"/>
            <a:ext cx="175011" cy="169314"/>
          </a:xfrm>
          <a:prstGeom prst="line">
            <a:avLst/>
          </a:prstGeom>
          <a:ln w="3175" cmpd="dbl">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24B1B3C3-C48A-AF23-9B8A-7F8ADA1C3743}"/>
              </a:ext>
            </a:extLst>
          </p:cNvPr>
          <p:cNvSpPr txBox="1"/>
          <p:nvPr/>
        </p:nvSpPr>
        <p:spPr>
          <a:xfrm>
            <a:off x="10380869" y="1351138"/>
            <a:ext cx="1550424" cy="261610"/>
          </a:xfrm>
          <a:prstGeom prst="rect">
            <a:avLst/>
          </a:prstGeom>
          <a:noFill/>
        </p:spPr>
        <p:txBody>
          <a:bodyPr wrap="none" rtlCol="0">
            <a:spAutoFit/>
          </a:bodyPr>
          <a:lstStyle/>
          <a:p>
            <a:r>
              <a:rPr lang="en-US" sz="1100" dirty="0"/>
              <a:t>Cable core 32 ( 220V )</a:t>
            </a:r>
            <a:endParaRPr lang="en-GB" sz="1100" dirty="0"/>
          </a:p>
        </p:txBody>
      </p:sp>
      <p:sp>
        <p:nvSpPr>
          <p:cNvPr id="89" name="Rectangle 88">
            <a:extLst>
              <a:ext uri="{FF2B5EF4-FFF2-40B4-BE49-F238E27FC236}">
                <a16:creationId xmlns:a16="http://schemas.microsoft.com/office/drawing/2014/main" id="{79718AFA-69BF-6112-3851-342FC707A248}"/>
              </a:ext>
            </a:extLst>
          </p:cNvPr>
          <p:cNvSpPr/>
          <p:nvPr/>
        </p:nvSpPr>
        <p:spPr>
          <a:xfrm>
            <a:off x="2737884" y="942862"/>
            <a:ext cx="1500883" cy="365126"/>
          </a:xfrm>
          <a:prstGeom prst="rect">
            <a:avLst/>
          </a:prstGeom>
          <a:noFill/>
          <a:ln w="127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dirty="0">
                <a:solidFill>
                  <a:schemeClr val="accent2"/>
                </a:solidFill>
              </a:rPr>
              <a:t>Main switch hub plant B</a:t>
            </a:r>
            <a:endParaRPr kumimoji="1" lang="en-GB" sz="900" dirty="0">
              <a:solidFill>
                <a:schemeClr val="accent2"/>
              </a:solidFill>
            </a:endParaRPr>
          </a:p>
        </p:txBody>
      </p:sp>
      <p:cxnSp>
        <p:nvCxnSpPr>
          <p:cNvPr id="91" name="Connector: Elbow 90">
            <a:extLst>
              <a:ext uri="{FF2B5EF4-FFF2-40B4-BE49-F238E27FC236}">
                <a16:creationId xmlns:a16="http://schemas.microsoft.com/office/drawing/2014/main" id="{4D11578F-50DB-15A5-1D6E-EDB7F9006077}"/>
              </a:ext>
            </a:extLst>
          </p:cNvPr>
          <p:cNvCxnSpPr>
            <a:cxnSpLocks/>
            <a:stCxn id="5" idx="0"/>
            <a:endCxn id="89" idx="3"/>
          </p:cNvCxnSpPr>
          <p:nvPr/>
        </p:nvCxnSpPr>
        <p:spPr>
          <a:xfrm rot="16200000" flipV="1">
            <a:off x="6474230" y="-1110038"/>
            <a:ext cx="944606" cy="5415531"/>
          </a:xfrm>
          <a:prstGeom prst="bentConnector2">
            <a:avLst/>
          </a:prstGeom>
          <a:ln w="3175" cmpd="dbl">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71DC851E-6332-1BF4-80C1-C9077E15BEEB}"/>
              </a:ext>
            </a:extLst>
          </p:cNvPr>
          <p:cNvCxnSpPr>
            <a:cxnSpLocks/>
          </p:cNvCxnSpPr>
          <p:nvPr/>
        </p:nvCxnSpPr>
        <p:spPr>
          <a:xfrm flipV="1">
            <a:off x="5830788" y="994774"/>
            <a:ext cx="175011" cy="169314"/>
          </a:xfrm>
          <a:prstGeom prst="line">
            <a:avLst/>
          </a:prstGeom>
          <a:ln w="3175" cmpd="dbl">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58FCEEFE-94EE-DA21-62E1-E9F49413D22F}"/>
              </a:ext>
            </a:extLst>
          </p:cNvPr>
          <p:cNvCxnSpPr>
            <a:cxnSpLocks/>
          </p:cNvCxnSpPr>
          <p:nvPr/>
        </p:nvCxnSpPr>
        <p:spPr>
          <a:xfrm flipV="1">
            <a:off x="5847076" y="1076957"/>
            <a:ext cx="175011" cy="169314"/>
          </a:xfrm>
          <a:prstGeom prst="line">
            <a:avLst/>
          </a:prstGeom>
          <a:ln w="3175" cmpd="dbl">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0BC0FEF1-FC62-6838-9C7F-A3F597DC33EF}"/>
              </a:ext>
            </a:extLst>
          </p:cNvPr>
          <p:cNvSpPr/>
          <p:nvPr/>
        </p:nvSpPr>
        <p:spPr>
          <a:xfrm>
            <a:off x="9028818" y="2070031"/>
            <a:ext cx="1250960" cy="365126"/>
          </a:xfrm>
          <a:prstGeom prst="rect">
            <a:avLst/>
          </a:prstGeom>
          <a:noFill/>
          <a:ln w="127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dirty="0">
                <a:solidFill>
                  <a:schemeClr val="accent2"/>
                </a:solidFill>
              </a:rPr>
              <a:t>Box Main 3</a:t>
            </a:r>
            <a:endParaRPr kumimoji="1" lang="en-GB" sz="900" dirty="0">
              <a:solidFill>
                <a:schemeClr val="accent2"/>
              </a:solidFill>
            </a:endParaRPr>
          </a:p>
        </p:txBody>
      </p:sp>
      <p:sp>
        <p:nvSpPr>
          <p:cNvPr id="57" name="Rectangle 56">
            <a:extLst>
              <a:ext uri="{FF2B5EF4-FFF2-40B4-BE49-F238E27FC236}">
                <a16:creationId xmlns:a16="http://schemas.microsoft.com/office/drawing/2014/main" id="{9031326C-B363-300B-ED0E-0887008A2742}"/>
              </a:ext>
            </a:extLst>
          </p:cNvPr>
          <p:cNvSpPr/>
          <p:nvPr/>
        </p:nvSpPr>
        <p:spPr>
          <a:xfrm>
            <a:off x="1202563" y="2035505"/>
            <a:ext cx="1626901" cy="3837853"/>
          </a:xfrm>
          <a:prstGeom prst="rect">
            <a:avLst/>
          </a:prstGeom>
          <a:noFill/>
          <a:ln w="285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sz="900" dirty="0">
              <a:solidFill>
                <a:schemeClr val="bg1"/>
              </a:solidFill>
            </a:endParaRPr>
          </a:p>
        </p:txBody>
      </p:sp>
      <p:sp>
        <p:nvSpPr>
          <p:cNvPr id="58" name="TextBox 57">
            <a:extLst>
              <a:ext uri="{FF2B5EF4-FFF2-40B4-BE49-F238E27FC236}">
                <a16:creationId xmlns:a16="http://schemas.microsoft.com/office/drawing/2014/main" id="{8F4C9E71-2EA9-0778-06FD-79BE8D2A23E8}"/>
              </a:ext>
            </a:extLst>
          </p:cNvPr>
          <p:cNvSpPr txBox="1"/>
          <p:nvPr/>
        </p:nvSpPr>
        <p:spPr>
          <a:xfrm>
            <a:off x="1503673" y="2739529"/>
            <a:ext cx="1045479" cy="261610"/>
          </a:xfrm>
          <a:prstGeom prst="rect">
            <a:avLst/>
          </a:prstGeom>
          <a:noFill/>
        </p:spPr>
        <p:txBody>
          <a:bodyPr wrap="none" rtlCol="0">
            <a:spAutoFit/>
          </a:bodyPr>
          <a:lstStyle/>
          <a:p>
            <a:r>
              <a:rPr lang="en-US" sz="1100" dirty="0"/>
              <a:t>Packing room</a:t>
            </a:r>
            <a:endParaRPr lang="en-GB" sz="1100" dirty="0"/>
          </a:p>
        </p:txBody>
      </p:sp>
      <p:sp>
        <p:nvSpPr>
          <p:cNvPr id="7" name="Rectangle 6">
            <a:extLst>
              <a:ext uri="{FF2B5EF4-FFF2-40B4-BE49-F238E27FC236}">
                <a16:creationId xmlns:a16="http://schemas.microsoft.com/office/drawing/2014/main" id="{00B6B9BF-244D-2862-6991-456229F39489}"/>
              </a:ext>
            </a:extLst>
          </p:cNvPr>
          <p:cNvSpPr/>
          <p:nvPr/>
        </p:nvSpPr>
        <p:spPr>
          <a:xfrm rot="16200000">
            <a:off x="2009934" y="3641924"/>
            <a:ext cx="1250960" cy="365126"/>
          </a:xfrm>
          <a:prstGeom prst="rect">
            <a:avLst/>
          </a:prstGeom>
          <a:noFill/>
          <a:ln w="127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dirty="0">
                <a:solidFill>
                  <a:schemeClr val="accent2"/>
                </a:solidFill>
              </a:rPr>
              <a:t>Box Main 4</a:t>
            </a:r>
            <a:endParaRPr kumimoji="1" lang="en-GB" sz="900" dirty="0">
              <a:solidFill>
                <a:schemeClr val="accent2"/>
              </a:solidFill>
            </a:endParaRPr>
          </a:p>
        </p:txBody>
      </p:sp>
      <p:cxnSp>
        <p:nvCxnSpPr>
          <p:cNvPr id="18" name="Connector: Elbow 17">
            <a:extLst>
              <a:ext uri="{FF2B5EF4-FFF2-40B4-BE49-F238E27FC236}">
                <a16:creationId xmlns:a16="http://schemas.microsoft.com/office/drawing/2014/main" id="{50F99304-C81F-4CE4-D8E4-CB2D66E9A802}"/>
              </a:ext>
            </a:extLst>
          </p:cNvPr>
          <p:cNvCxnSpPr>
            <a:stCxn id="8" idx="3"/>
            <a:endCxn id="5" idx="2"/>
          </p:cNvCxnSpPr>
          <p:nvPr/>
        </p:nvCxnSpPr>
        <p:spPr>
          <a:xfrm flipV="1">
            <a:off x="9028818" y="2435157"/>
            <a:ext cx="625480" cy="624873"/>
          </a:xfrm>
          <a:prstGeom prst="bentConnector2">
            <a:avLst/>
          </a:prstGeom>
          <a:ln w="3175" cmpd="dbl">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402B3636-A600-9C42-CF66-2E67BD485603}"/>
              </a:ext>
            </a:extLst>
          </p:cNvPr>
          <p:cNvCxnSpPr>
            <a:stCxn id="9" idx="3"/>
            <a:endCxn id="5" idx="2"/>
          </p:cNvCxnSpPr>
          <p:nvPr/>
        </p:nvCxnSpPr>
        <p:spPr>
          <a:xfrm flipV="1">
            <a:off x="9026317" y="2435157"/>
            <a:ext cx="627981" cy="2309824"/>
          </a:xfrm>
          <a:prstGeom prst="bentConnector2">
            <a:avLst/>
          </a:prstGeom>
          <a:ln w="3175" cmpd="dbl">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5C69B27-E2DE-099F-FF97-F747F1EE5D55}"/>
              </a:ext>
            </a:extLst>
          </p:cNvPr>
          <p:cNvCxnSpPr>
            <a:cxnSpLocks/>
          </p:cNvCxnSpPr>
          <p:nvPr/>
        </p:nvCxnSpPr>
        <p:spPr>
          <a:xfrm>
            <a:off x="7152832" y="2044393"/>
            <a:ext cx="0" cy="3165545"/>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26" name="Rectangle 25">
            <a:extLst>
              <a:ext uri="{FF2B5EF4-FFF2-40B4-BE49-F238E27FC236}">
                <a16:creationId xmlns:a16="http://schemas.microsoft.com/office/drawing/2014/main" id="{4C24CDE4-FC07-97FD-069C-7C4AFCED5141}"/>
              </a:ext>
            </a:extLst>
          </p:cNvPr>
          <p:cNvSpPr/>
          <p:nvPr/>
        </p:nvSpPr>
        <p:spPr>
          <a:xfrm>
            <a:off x="3444475" y="4282330"/>
            <a:ext cx="1500883" cy="920518"/>
          </a:xfrm>
          <a:prstGeom prst="rect">
            <a:avLst/>
          </a:prstGeom>
          <a:noFill/>
          <a:ln w="127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dirty="0">
                <a:solidFill>
                  <a:schemeClr val="accent2"/>
                </a:solidFill>
              </a:rPr>
              <a:t>General Packer 2</a:t>
            </a:r>
            <a:endParaRPr kumimoji="1" lang="en-GB" sz="900" dirty="0">
              <a:solidFill>
                <a:schemeClr val="accent2"/>
              </a:solidFill>
            </a:endParaRPr>
          </a:p>
        </p:txBody>
      </p:sp>
      <p:cxnSp>
        <p:nvCxnSpPr>
          <p:cNvPr id="32" name="Connector: Elbow 31">
            <a:extLst>
              <a:ext uri="{FF2B5EF4-FFF2-40B4-BE49-F238E27FC236}">
                <a16:creationId xmlns:a16="http://schemas.microsoft.com/office/drawing/2014/main" id="{32823945-2651-55A1-F01F-2C5C6F4106BB}"/>
              </a:ext>
            </a:extLst>
          </p:cNvPr>
          <p:cNvCxnSpPr>
            <a:stCxn id="26" idx="0"/>
            <a:endCxn id="7" idx="2"/>
          </p:cNvCxnSpPr>
          <p:nvPr/>
        </p:nvCxnSpPr>
        <p:spPr>
          <a:xfrm rot="16200000" flipV="1">
            <a:off x="3277526" y="3364939"/>
            <a:ext cx="457843" cy="1376940"/>
          </a:xfrm>
          <a:prstGeom prst="bentConnector2">
            <a:avLst/>
          </a:prstGeom>
          <a:ln w="3175" cmpd="dbl">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6E221DDE-B7C8-6961-A987-C97696038BC5}"/>
              </a:ext>
            </a:extLst>
          </p:cNvPr>
          <p:cNvCxnSpPr>
            <a:stCxn id="11" idx="0"/>
          </p:cNvCxnSpPr>
          <p:nvPr/>
        </p:nvCxnSpPr>
        <p:spPr>
          <a:xfrm rot="16200000" flipV="1">
            <a:off x="4184273" y="2452587"/>
            <a:ext cx="460235" cy="3204036"/>
          </a:xfrm>
          <a:prstGeom prst="bentConnector2">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36" name="Straight Connector 35">
            <a:extLst>
              <a:ext uri="{FF2B5EF4-FFF2-40B4-BE49-F238E27FC236}">
                <a16:creationId xmlns:a16="http://schemas.microsoft.com/office/drawing/2014/main" id="{A925084D-1280-4C3C-E6A0-DF21964A4C17}"/>
              </a:ext>
            </a:extLst>
          </p:cNvPr>
          <p:cNvCxnSpPr>
            <a:cxnSpLocks/>
          </p:cNvCxnSpPr>
          <p:nvPr/>
        </p:nvCxnSpPr>
        <p:spPr>
          <a:xfrm flipV="1">
            <a:off x="4084467" y="3553095"/>
            <a:ext cx="175011" cy="169314"/>
          </a:xfrm>
          <a:prstGeom prst="line">
            <a:avLst/>
          </a:prstGeom>
          <a:ln w="3175" cmpd="dbl">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6820073-5B2F-0B7C-EC86-F09EA8D51D3F}"/>
              </a:ext>
            </a:extLst>
          </p:cNvPr>
          <p:cNvCxnSpPr>
            <a:cxnSpLocks/>
          </p:cNvCxnSpPr>
          <p:nvPr/>
        </p:nvCxnSpPr>
        <p:spPr>
          <a:xfrm flipV="1">
            <a:off x="5945191" y="3963309"/>
            <a:ext cx="175011" cy="169314"/>
          </a:xfrm>
          <a:prstGeom prst="line">
            <a:avLst/>
          </a:prstGeom>
          <a:ln w="3175" cmpd="dbl">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F87A172-F793-3F63-1865-75EE060A588E}"/>
              </a:ext>
            </a:extLst>
          </p:cNvPr>
          <p:cNvCxnSpPr>
            <a:cxnSpLocks/>
          </p:cNvCxnSpPr>
          <p:nvPr/>
        </p:nvCxnSpPr>
        <p:spPr>
          <a:xfrm flipV="1">
            <a:off x="4123994" y="3930263"/>
            <a:ext cx="175011" cy="169314"/>
          </a:xfrm>
          <a:prstGeom prst="line">
            <a:avLst/>
          </a:prstGeom>
          <a:ln w="3175" cmpd="dbl">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A7BB2E6F-DDD9-AF7D-AD83-9FB08DD83890}"/>
              </a:ext>
            </a:extLst>
          </p:cNvPr>
          <p:cNvGrpSpPr/>
          <p:nvPr/>
        </p:nvGrpSpPr>
        <p:grpSpPr>
          <a:xfrm>
            <a:off x="9232711" y="2947510"/>
            <a:ext cx="191299" cy="251497"/>
            <a:chOff x="10041290" y="1101390"/>
            <a:chExt cx="191299" cy="251497"/>
          </a:xfrm>
        </p:grpSpPr>
        <p:cxnSp>
          <p:nvCxnSpPr>
            <p:cNvPr id="41" name="Straight Connector 40">
              <a:extLst>
                <a:ext uri="{FF2B5EF4-FFF2-40B4-BE49-F238E27FC236}">
                  <a16:creationId xmlns:a16="http://schemas.microsoft.com/office/drawing/2014/main" id="{E7F4ACEA-CEA9-78DA-5FFB-6FA25B6B6A0D}"/>
                </a:ext>
              </a:extLst>
            </p:cNvPr>
            <p:cNvCxnSpPr>
              <a:cxnSpLocks/>
            </p:cNvCxnSpPr>
            <p:nvPr/>
          </p:nvCxnSpPr>
          <p:spPr>
            <a:xfrm flipV="1">
              <a:off x="10041290" y="1101390"/>
              <a:ext cx="175011" cy="169314"/>
            </a:xfrm>
            <a:prstGeom prst="line">
              <a:avLst/>
            </a:prstGeom>
            <a:ln w="3175" cmpd="dbl">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C69298A-0794-E816-B982-288CD9A9DE19}"/>
                </a:ext>
              </a:extLst>
            </p:cNvPr>
            <p:cNvCxnSpPr>
              <a:cxnSpLocks/>
            </p:cNvCxnSpPr>
            <p:nvPr/>
          </p:nvCxnSpPr>
          <p:spPr>
            <a:xfrm flipV="1">
              <a:off x="10057578" y="1183573"/>
              <a:ext cx="175011" cy="169314"/>
            </a:xfrm>
            <a:prstGeom prst="line">
              <a:avLst/>
            </a:prstGeom>
            <a:ln w="3175" cmpd="dbl">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2411748B-6123-F254-1754-8754461DFC28}"/>
              </a:ext>
            </a:extLst>
          </p:cNvPr>
          <p:cNvGrpSpPr/>
          <p:nvPr/>
        </p:nvGrpSpPr>
        <p:grpSpPr>
          <a:xfrm>
            <a:off x="9226349" y="4616840"/>
            <a:ext cx="191299" cy="251497"/>
            <a:chOff x="10041290" y="1101390"/>
            <a:chExt cx="191299" cy="251497"/>
          </a:xfrm>
        </p:grpSpPr>
        <p:cxnSp>
          <p:nvCxnSpPr>
            <p:cNvPr id="44" name="Straight Connector 43">
              <a:extLst>
                <a:ext uri="{FF2B5EF4-FFF2-40B4-BE49-F238E27FC236}">
                  <a16:creationId xmlns:a16="http://schemas.microsoft.com/office/drawing/2014/main" id="{7BBDDAEA-C08E-02ED-ADE4-D7B34FF82CF3}"/>
                </a:ext>
              </a:extLst>
            </p:cNvPr>
            <p:cNvCxnSpPr>
              <a:cxnSpLocks/>
            </p:cNvCxnSpPr>
            <p:nvPr/>
          </p:nvCxnSpPr>
          <p:spPr>
            <a:xfrm flipV="1">
              <a:off x="10041290" y="1101390"/>
              <a:ext cx="175011" cy="169314"/>
            </a:xfrm>
            <a:prstGeom prst="line">
              <a:avLst/>
            </a:prstGeom>
            <a:ln w="3175" cmpd="dbl">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5289F22-252E-485A-F510-B364083E47C4}"/>
                </a:ext>
              </a:extLst>
            </p:cNvPr>
            <p:cNvCxnSpPr>
              <a:cxnSpLocks/>
            </p:cNvCxnSpPr>
            <p:nvPr/>
          </p:nvCxnSpPr>
          <p:spPr>
            <a:xfrm flipV="1">
              <a:off x="10057578" y="1183573"/>
              <a:ext cx="175011" cy="169314"/>
            </a:xfrm>
            <a:prstGeom prst="line">
              <a:avLst/>
            </a:prstGeom>
            <a:ln w="3175" cmpd="dbl">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60" name="タイトル 1">
            <a:extLst>
              <a:ext uri="{FF2B5EF4-FFF2-40B4-BE49-F238E27FC236}">
                <a16:creationId xmlns:a16="http://schemas.microsoft.com/office/drawing/2014/main" id="{0B054DA2-456F-421C-1977-72210D7F242A}"/>
              </a:ext>
            </a:extLst>
          </p:cNvPr>
          <p:cNvSpPr txBox="1">
            <a:spLocks/>
          </p:cNvSpPr>
          <p:nvPr/>
        </p:nvSpPr>
        <p:spPr>
          <a:xfrm>
            <a:off x="10556470" y="214007"/>
            <a:ext cx="1486427" cy="666750"/>
          </a:xfrm>
          <a:prstGeom prst="rect">
            <a:avLst/>
          </a:prstGeom>
          <a:noFill/>
        </p:spPr>
        <p:txBody>
          <a:bodyPr vert="horz" lIns="91440" tIns="45720" rIns="91440" bIns="45720" rtlCol="0"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en-US" altLang="ja-JP" sz="3200" b="1" dirty="0">
                <a:solidFill>
                  <a:schemeClr val="tx2"/>
                </a:solidFill>
                <a:latin typeface="Roboto" panose="02000000000000000000" pitchFamily="2" charset="0"/>
                <a:ea typeface="Roboto" panose="02000000000000000000" pitchFamily="2" charset="0"/>
                <a:cs typeface="Roboto" panose="02000000000000000000" pitchFamily="2" charset="0"/>
              </a:rPr>
              <a:t>Plant B</a:t>
            </a:r>
          </a:p>
        </p:txBody>
      </p:sp>
      <p:sp>
        <p:nvSpPr>
          <p:cNvPr id="12" name="Rectangle 11">
            <a:extLst>
              <a:ext uri="{FF2B5EF4-FFF2-40B4-BE49-F238E27FC236}">
                <a16:creationId xmlns:a16="http://schemas.microsoft.com/office/drawing/2014/main" id="{D1C0187F-23ED-63F7-B8E8-31DF0E272C12}"/>
              </a:ext>
            </a:extLst>
          </p:cNvPr>
          <p:cNvSpPr/>
          <p:nvPr/>
        </p:nvSpPr>
        <p:spPr>
          <a:xfrm>
            <a:off x="3443965" y="2562044"/>
            <a:ext cx="1500883" cy="920518"/>
          </a:xfrm>
          <a:prstGeom prst="rect">
            <a:avLst/>
          </a:prstGeom>
          <a:noFill/>
          <a:ln w="127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dirty="0">
                <a:solidFill>
                  <a:schemeClr val="accent2"/>
                </a:solidFill>
              </a:rPr>
              <a:t>Vertical Packing 1</a:t>
            </a:r>
            <a:endParaRPr kumimoji="1" lang="en-GB" sz="900" dirty="0">
              <a:solidFill>
                <a:schemeClr val="accent2"/>
              </a:solidFill>
            </a:endParaRPr>
          </a:p>
        </p:txBody>
      </p:sp>
      <p:cxnSp>
        <p:nvCxnSpPr>
          <p:cNvPr id="14" name="Connector: Elbow 13">
            <a:extLst>
              <a:ext uri="{FF2B5EF4-FFF2-40B4-BE49-F238E27FC236}">
                <a16:creationId xmlns:a16="http://schemas.microsoft.com/office/drawing/2014/main" id="{5A8F095B-398C-D584-7135-5A65C5233E83}"/>
              </a:ext>
            </a:extLst>
          </p:cNvPr>
          <p:cNvCxnSpPr>
            <a:stCxn id="7" idx="2"/>
            <a:endCxn id="10" idx="2"/>
          </p:cNvCxnSpPr>
          <p:nvPr/>
        </p:nvCxnSpPr>
        <p:spPr>
          <a:xfrm flipV="1">
            <a:off x="2817977" y="3520289"/>
            <a:ext cx="3198431" cy="304198"/>
          </a:xfrm>
          <a:prstGeom prst="bentConnector2">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9" name="Connector: Elbow 18">
            <a:extLst>
              <a:ext uri="{FF2B5EF4-FFF2-40B4-BE49-F238E27FC236}">
                <a16:creationId xmlns:a16="http://schemas.microsoft.com/office/drawing/2014/main" id="{0D154B81-31BE-80F8-99F2-2280FF8CE97F}"/>
              </a:ext>
            </a:extLst>
          </p:cNvPr>
          <p:cNvCxnSpPr>
            <a:cxnSpLocks/>
            <a:stCxn id="7" idx="2"/>
            <a:endCxn id="12" idx="2"/>
          </p:cNvCxnSpPr>
          <p:nvPr/>
        </p:nvCxnSpPr>
        <p:spPr>
          <a:xfrm flipV="1">
            <a:off x="2817977" y="3482562"/>
            <a:ext cx="1376430" cy="341925"/>
          </a:xfrm>
          <a:prstGeom prst="bentConnector2">
            <a:avLst/>
          </a:prstGeom>
          <a:ln w="3175" cmpd="dbl">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E3008BA-0715-0C76-DC89-C97D17860785}"/>
              </a:ext>
            </a:extLst>
          </p:cNvPr>
          <p:cNvCxnSpPr>
            <a:cxnSpLocks/>
          </p:cNvCxnSpPr>
          <p:nvPr/>
        </p:nvCxnSpPr>
        <p:spPr>
          <a:xfrm flipV="1">
            <a:off x="5918293" y="3561354"/>
            <a:ext cx="175011" cy="169314"/>
          </a:xfrm>
          <a:prstGeom prst="line">
            <a:avLst/>
          </a:prstGeom>
          <a:ln w="3175" cmpd="dbl">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9701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4ABB985-525D-AF6C-EA5C-EC8BCD7C12E5}"/>
              </a:ext>
            </a:extLst>
          </p:cNvPr>
          <p:cNvSpPr>
            <a:spLocks noGrp="1"/>
          </p:cNvSpPr>
          <p:nvPr>
            <p:ph type="ftr" sz="quarter" idx="11"/>
          </p:nvPr>
        </p:nvSpPr>
        <p:spPr/>
        <p:txBody>
          <a:bodyPr/>
          <a:lstStyle/>
          <a:p>
            <a:r>
              <a:rPr kumimoji="1" lang="en-GB" altLang="ja-JP"/>
              <a:t>COPYRIGHT© TOMAS TECH CORPORATION. ALL RIGHTS RESERVED.</a:t>
            </a:r>
            <a:endParaRPr kumimoji="1" lang="ja-JP" altLang="en-US" dirty="0"/>
          </a:p>
        </p:txBody>
      </p:sp>
      <p:sp>
        <p:nvSpPr>
          <p:cNvPr id="3" name="Slide Number Placeholder 2">
            <a:extLst>
              <a:ext uri="{FF2B5EF4-FFF2-40B4-BE49-F238E27FC236}">
                <a16:creationId xmlns:a16="http://schemas.microsoft.com/office/drawing/2014/main" id="{7BBD33B7-2D0B-7F16-C140-732D3DF100F5}"/>
              </a:ext>
            </a:extLst>
          </p:cNvPr>
          <p:cNvSpPr>
            <a:spLocks noGrp="1"/>
          </p:cNvSpPr>
          <p:nvPr>
            <p:ph type="sldNum" sz="quarter" idx="12"/>
          </p:nvPr>
        </p:nvSpPr>
        <p:spPr/>
        <p:txBody>
          <a:bodyPr/>
          <a:lstStyle/>
          <a:p>
            <a:fld id="{99C34D28-DE79-4B28-8B5E-B753BBC87275}" type="slidenum">
              <a:rPr kumimoji="1" lang="ja-JP" altLang="en-US" smtClean="0"/>
              <a:t>15</a:t>
            </a:fld>
            <a:endParaRPr kumimoji="1" lang="ja-JP" altLang="en-US"/>
          </a:p>
        </p:txBody>
      </p:sp>
      <p:sp>
        <p:nvSpPr>
          <p:cNvPr id="4" name="タイトル 1">
            <a:extLst>
              <a:ext uri="{FF2B5EF4-FFF2-40B4-BE49-F238E27FC236}">
                <a16:creationId xmlns:a16="http://schemas.microsoft.com/office/drawing/2014/main" id="{C1107C74-97B7-8BA5-5662-379952006702}"/>
              </a:ext>
            </a:extLst>
          </p:cNvPr>
          <p:cNvSpPr txBox="1">
            <a:spLocks/>
          </p:cNvSpPr>
          <p:nvPr/>
        </p:nvSpPr>
        <p:spPr>
          <a:xfrm>
            <a:off x="275241" y="163552"/>
            <a:ext cx="11641518" cy="666750"/>
          </a:xfrm>
          <a:prstGeom prst="rect">
            <a:avLst/>
          </a:prstGeom>
          <a:noFill/>
        </p:spPr>
        <p:txBody>
          <a:bodyPr vert="horz" lIns="91440" tIns="45720" rIns="91440" bIns="45720" rtlCol="0"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en-GB" altLang="ja-JP" sz="3200" dirty="0">
                <a:solidFill>
                  <a:schemeClr val="tx1">
                    <a:lumMod val="75000"/>
                  </a:schemeClr>
                </a:solidFill>
                <a:latin typeface="Roboto" panose="02000000000000000000" pitchFamily="2" charset="0"/>
                <a:ea typeface="Roboto" panose="02000000000000000000" pitchFamily="2" charset="0"/>
                <a:cs typeface="Roboto" panose="02000000000000000000" pitchFamily="2" charset="0"/>
              </a:rPr>
              <a:t>| </a:t>
            </a:r>
            <a:r>
              <a:rPr lang="en-GB" altLang="ja-JP" sz="3200" i="1" dirty="0">
                <a:solidFill>
                  <a:schemeClr val="tx1">
                    <a:lumMod val="75000"/>
                  </a:schemeClr>
                </a:solidFill>
                <a:latin typeface="Roboto" panose="02000000000000000000" pitchFamily="2" charset="0"/>
                <a:ea typeface="Roboto" panose="02000000000000000000" pitchFamily="2" charset="0"/>
                <a:cs typeface="Roboto" panose="02000000000000000000" pitchFamily="2" charset="0"/>
              </a:rPr>
              <a:t>Benefit of Machine operation monitoring system</a:t>
            </a:r>
            <a:endParaRPr lang="en-US" altLang="ja-JP" sz="3200" i="1" dirty="0">
              <a:solidFill>
                <a:schemeClr val="tx1">
                  <a:lumMod val="75000"/>
                </a:schemeClr>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a:extLst>
              <a:ext uri="{FF2B5EF4-FFF2-40B4-BE49-F238E27FC236}">
                <a16:creationId xmlns:a16="http://schemas.microsoft.com/office/drawing/2014/main" id="{868C9C5A-650B-B8F6-E825-79D5D5C06FB7}"/>
              </a:ext>
            </a:extLst>
          </p:cNvPr>
          <p:cNvPicPr>
            <a:picLocks noChangeAspect="1"/>
          </p:cNvPicPr>
          <p:nvPr/>
        </p:nvPicPr>
        <p:blipFill>
          <a:blip r:embed="rId2"/>
          <a:stretch>
            <a:fillRect/>
          </a:stretch>
        </p:blipFill>
        <p:spPr>
          <a:xfrm>
            <a:off x="3103147" y="2048035"/>
            <a:ext cx="5985706" cy="4185272"/>
          </a:xfrm>
          <a:prstGeom prst="rect">
            <a:avLst/>
          </a:prstGeom>
        </p:spPr>
      </p:pic>
      <p:sp>
        <p:nvSpPr>
          <p:cNvPr id="8" name="TextBox 7">
            <a:extLst>
              <a:ext uri="{FF2B5EF4-FFF2-40B4-BE49-F238E27FC236}">
                <a16:creationId xmlns:a16="http://schemas.microsoft.com/office/drawing/2014/main" id="{A8D94E6C-1783-2446-07BA-4842AD43DB53}"/>
              </a:ext>
            </a:extLst>
          </p:cNvPr>
          <p:cNvSpPr txBox="1"/>
          <p:nvPr/>
        </p:nvSpPr>
        <p:spPr>
          <a:xfrm>
            <a:off x="769121" y="1298337"/>
            <a:ext cx="10511328" cy="523220"/>
          </a:xfrm>
          <a:prstGeom prst="rect">
            <a:avLst/>
          </a:prstGeom>
          <a:ln w="3175"/>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en-GB" sz="1400" b="0" i="0" dirty="0">
                <a:solidFill>
                  <a:srgbClr val="374151"/>
                </a:solidFill>
                <a:effectLst/>
                <a:latin typeface="Söhne"/>
              </a:rPr>
              <a:t>	Machine Operation Monitoring systems analyze and track the operations of machinery closely, enabling the identification of issues and opportunities for process improvement. This results in enhanced operational efficiency.</a:t>
            </a:r>
            <a:endParaRPr lang="en-GB" sz="1400" dirty="0"/>
          </a:p>
        </p:txBody>
      </p:sp>
      <p:sp>
        <p:nvSpPr>
          <p:cNvPr id="9" name="Rectangle: Rounded Corners 8">
            <a:extLst>
              <a:ext uri="{FF2B5EF4-FFF2-40B4-BE49-F238E27FC236}">
                <a16:creationId xmlns:a16="http://schemas.microsoft.com/office/drawing/2014/main" id="{57CF12CB-8E28-2D47-735A-BA50002356A4}"/>
              </a:ext>
            </a:extLst>
          </p:cNvPr>
          <p:cNvSpPr/>
          <p:nvPr/>
        </p:nvSpPr>
        <p:spPr>
          <a:xfrm>
            <a:off x="402841" y="947960"/>
            <a:ext cx="2861652" cy="350377"/>
          </a:xfrm>
          <a:prstGeom prst="roundRect">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sz="1600" b="0" i="1" dirty="0">
                <a:solidFill>
                  <a:schemeClr val="bg1"/>
                </a:solidFill>
                <a:effectLst/>
                <a:latin typeface="Söhne"/>
              </a:rPr>
              <a:t>Monitoring function</a:t>
            </a:r>
            <a:endParaRPr kumimoji="1" lang="en-GB" sz="1600" dirty="0">
              <a:solidFill>
                <a:schemeClr val="bg1"/>
              </a:solidFill>
            </a:endParaRPr>
          </a:p>
        </p:txBody>
      </p:sp>
    </p:spTree>
    <p:extLst>
      <p:ext uri="{BB962C8B-B14F-4D97-AF65-F5344CB8AC3E}">
        <p14:creationId xmlns:p14="http://schemas.microsoft.com/office/powerpoint/2010/main" val="2485396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4ABB985-525D-AF6C-EA5C-EC8BCD7C12E5}"/>
              </a:ext>
            </a:extLst>
          </p:cNvPr>
          <p:cNvSpPr>
            <a:spLocks noGrp="1"/>
          </p:cNvSpPr>
          <p:nvPr>
            <p:ph type="ftr" sz="quarter" idx="11"/>
          </p:nvPr>
        </p:nvSpPr>
        <p:spPr/>
        <p:txBody>
          <a:bodyPr/>
          <a:lstStyle/>
          <a:p>
            <a:r>
              <a:rPr kumimoji="1" lang="en-GB" altLang="ja-JP"/>
              <a:t>COPYRIGHT© TOMAS TECH CORPORATION. ALL RIGHTS RESERVED.</a:t>
            </a:r>
            <a:endParaRPr kumimoji="1" lang="ja-JP" altLang="en-US" dirty="0"/>
          </a:p>
        </p:txBody>
      </p:sp>
      <p:sp>
        <p:nvSpPr>
          <p:cNvPr id="3" name="Slide Number Placeholder 2">
            <a:extLst>
              <a:ext uri="{FF2B5EF4-FFF2-40B4-BE49-F238E27FC236}">
                <a16:creationId xmlns:a16="http://schemas.microsoft.com/office/drawing/2014/main" id="{7BBD33B7-2D0B-7F16-C140-732D3DF100F5}"/>
              </a:ext>
            </a:extLst>
          </p:cNvPr>
          <p:cNvSpPr>
            <a:spLocks noGrp="1"/>
          </p:cNvSpPr>
          <p:nvPr>
            <p:ph type="sldNum" sz="quarter" idx="12"/>
          </p:nvPr>
        </p:nvSpPr>
        <p:spPr/>
        <p:txBody>
          <a:bodyPr/>
          <a:lstStyle/>
          <a:p>
            <a:fld id="{99C34D28-DE79-4B28-8B5E-B753BBC87275}" type="slidenum">
              <a:rPr kumimoji="1" lang="ja-JP" altLang="en-US" smtClean="0"/>
              <a:t>16</a:t>
            </a:fld>
            <a:endParaRPr kumimoji="1" lang="ja-JP" altLang="en-US"/>
          </a:p>
        </p:txBody>
      </p:sp>
      <p:sp>
        <p:nvSpPr>
          <p:cNvPr id="4" name="タイトル 1">
            <a:extLst>
              <a:ext uri="{FF2B5EF4-FFF2-40B4-BE49-F238E27FC236}">
                <a16:creationId xmlns:a16="http://schemas.microsoft.com/office/drawing/2014/main" id="{C1107C74-97B7-8BA5-5662-379952006702}"/>
              </a:ext>
            </a:extLst>
          </p:cNvPr>
          <p:cNvSpPr txBox="1">
            <a:spLocks/>
          </p:cNvSpPr>
          <p:nvPr/>
        </p:nvSpPr>
        <p:spPr>
          <a:xfrm>
            <a:off x="275241" y="163552"/>
            <a:ext cx="11641518" cy="666750"/>
          </a:xfrm>
          <a:prstGeom prst="rect">
            <a:avLst/>
          </a:prstGeom>
          <a:noFill/>
        </p:spPr>
        <p:txBody>
          <a:bodyPr vert="horz" lIns="91440" tIns="45720" rIns="91440" bIns="45720" rtlCol="0"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en-GB" altLang="ja-JP" sz="3200" dirty="0">
                <a:solidFill>
                  <a:schemeClr val="tx1">
                    <a:lumMod val="75000"/>
                  </a:schemeClr>
                </a:solidFill>
                <a:latin typeface="Roboto" panose="02000000000000000000" pitchFamily="2" charset="0"/>
                <a:ea typeface="Roboto" panose="02000000000000000000" pitchFamily="2" charset="0"/>
                <a:cs typeface="Roboto" panose="02000000000000000000" pitchFamily="2" charset="0"/>
              </a:rPr>
              <a:t>| </a:t>
            </a:r>
            <a:r>
              <a:rPr lang="en-GB" altLang="ja-JP" sz="3200" i="1" dirty="0">
                <a:solidFill>
                  <a:schemeClr val="tx1">
                    <a:lumMod val="75000"/>
                  </a:schemeClr>
                </a:solidFill>
                <a:latin typeface="Roboto" panose="02000000000000000000" pitchFamily="2" charset="0"/>
                <a:ea typeface="Roboto" panose="02000000000000000000" pitchFamily="2" charset="0"/>
                <a:cs typeface="Roboto" panose="02000000000000000000" pitchFamily="2" charset="0"/>
              </a:rPr>
              <a:t>Benefit of Machine operation monitoring system</a:t>
            </a:r>
            <a:endParaRPr lang="en-US" altLang="ja-JP" sz="3200" i="1" dirty="0">
              <a:solidFill>
                <a:schemeClr val="tx1">
                  <a:lumMod val="75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8" name="TextBox 7">
            <a:extLst>
              <a:ext uri="{FF2B5EF4-FFF2-40B4-BE49-F238E27FC236}">
                <a16:creationId xmlns:a16="http://schemas.microsoft.com/office/drawing/2014/main" id="{A8D94E6C-1783-2446-07BA-4842AD43DB53}"/>
              </a:ext>
            </a:extLst>
          </p:cNvPr>
          <p:cNvSpPr txBox="1"/>
          <p:nvPr/>
        </p:nvSpPr>
        <p:spPr>
          <a:xfrm>
            <a:off x="769121" y="1298337"/>
            <a:ext cx="10511328" cy="523220"/>
          </a:xfrm>
          <a:prstGeom prst="rect">
            <a:avLst/>
          </a:prstGeom>
          <a:ln w="3175"/>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en-GB" sz="1400" b="0" i="0" dirty="0">
                <a:solidFill>
                  <a:srgbClr val="374151"/>
                </a:solidFill>
                <a:effectLst/>
                <a:latin typeface="Söhne"/>
              </a:rPr>
              <a:t>	The system can detect abnormalities and provide real-time alerts when there are deviations in machine performance. This helps minimize unplanned downtime and increases overall machine uptime.</a:t>
            </a:r>
            <a:endParaRPr lang="en-GB" sz="1400" dirty="0"/>
          </a:p>
        </p:txBody>
      </p:sp>
      <p:sp>
        <p:nvSpPr>
          <p:cNvPr id="9" name="Rectangle: Rounded Corners 8">
            <a:extLst>
              <a:ext uri="{FF2B5EF4-FFF2-40B4-BE49-F238E27FC236}">
                <a16:creationId xmlns:a16="http://schemas.microsoft.com/office/drawing/2014/main" id="{57CF12CB-8E28-2D47-735A-BA50002356A4}"/>
              </a:ext>
            </a:extLst>
          </p:cNvPr>
          <p:cNvSpPr/>
          <p:nvPr/>
        </p:nvSpPr>
        <p:spPr>
          <a:xfrm>
            <a:off x="402840" y="947960"/>
            <a:ext cx="3921331" cy="350377"/>
          </a:xfrm>
          <a:prstGeom prst="roundRect">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sz="1600" b="0" i="1" dirty="0">
                <a:solidFill>
                  <a:schemeClr val="bg1"/>
                </a:solidFill>
                <a:effectLst/>
                <a:latin typeface="Söhne"/>
              </a:rPr>
              <a:t>Monitoring Reduced Downtime function</a:t>
            </a:r>
            <a:endParaRPr kumimoji="1" lang="en-GB" sz="1600" dirty="0">
              <a:solidFill>
                <a:schemeClr val="bg1"/>
              </a:solidFill>
            </a:endParaRPr>
          </a:p>
        </p:txBody>
      </p:sp>
      <p:pic>
        <p:nvPicPr>
          <p:cNvPr id="6" name="Picture 5">
            <a:extLst>
              <a:ext uri="{FF2B5EF4-FFF2-40B4-BE49-F238E27FC236}">
                <a16:creationId xmlns:a16="http://schemas.microsoft.com/office/drawing/2014/main" id="{AD3FBCB7-FABD-0777-7EFF-AA463AD9CC61}"/>
              </a:ext>
            </a:extLst>
          </p:cNvPr>
          <p:cNvPicPr>
            <a:picLocks noChangeAspect="1"/>
          </p:cNvPicPr>
          <p:nvPr/>
        </p:nvPicPr>
        <p:blipFill>
          <a:blip r:embed="rId2"/>
          <a:stretch>
            <a:fillRect/>
          </a:stretch>
        </p:blipFill>
        <p:spPr>
          <a:xfrm>
            <a:off x="2972512" y="1958195"/>
            <a:ext cx="6246975" cy="4391739"/>
          </a:xfrm>
          <a:prstGeom prst="rect">
            <a:avLst/>
          </a:prstGeom>
        </p:spPr>
      </p:pic>
    </p:spTree>
    <p:extLst>
      <p:ext uri="{BB962C8B-B14F-4D97-AF65-F5344CB8AC3E}">
        <p14:creationId xmlns:p14="http://schemas.microsoft.com/office/powerpoint/2010/main" val="2718714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4ABB985-525D-AF6C-EA5C-EC8BCD7C12E5}"/>
              </a:ext>
            </a:extLst>
          </p:cNvPr>
          <p:cNvSpPr>
            <a:spLocks noGrp="1"/>
          </p:cNvSpPr>
          <p:nvPr>
            <p:ph type="ftr" sz="quarter" idx="11"/>
          </p:nvPr>
        </p:nvSpPr>
        <p:spPr/>
        <p:txBody>
          <a:bodyPr/>
          <a:lstStyle/>
          <a:p>
            <a:r>
              <a:rPr kumimoji="1" lang="en-GB" altLang="ja-JP"/>
              <a:t>COPYRIGHT© TOMAS TECH CORPORATION. ALL RIGHTS RESERVED.</a:t>
            </a:r>
            <a:endParaRPr kumimoji="1" lang="ja-JP" altLang="en-US" dirty="0"/>
          </a:p>
        </p:txBody>
      </p:sp>
      <p:sp>
        <p:nvSpPr>
          <p:cNvPr id="3" name="Slide Number Placeholder 2">
            <a:extLst>
              <a:ext uri="{FF2B5EF4-FFF2-40B4-BE49-F238E27FC236}">
                <a16:creationId xmlns:a16="http://schemas.microsoft.com/office/drawing/2014/main" id="{7BBD33B7-2D0B-7F16-C140-732D3DF100F5}"/>
              </a:ext>
            </a:extLst>
          </p:cNvPr>
          <p:cNvSpPr>
            <a:spLocks noGrp="1"/>
          </p:cNvSpPr>
          <p:nvPr>
            <p:ph type="sldNum" sz="quarter" idx="12"/>
          </p:nvPr>
        </p:nvSpPr>
        <p:spPr/>
        <p:txBody>
          <a:bodyPr/>
          <a:lstStyle/>
          <a:p>
            <a:fld id="{99C34D28-DE79-4B28-8B5E-B753BBC87275}" type="slidenum">
              <a:rPr kumimoji="1" lang="ja-JP" altLang="en-US" smtClean="0"/>
              <a:t>17</a:t>
            </a:fld>
            <a:endParaRPr kumimoji="1" lang="ja-JP" altLang="en-US"/>
          </a:p>
        </p:txBody>
      </p:sp>
      <p:sp>
        <p:nvSpPr>
          <p:cNvPr id="4" name="タイトル 1">
            <a:extLst>
              <a:ext uri="{FF2B5EF4-FFF2-40B4-BE49-F238E27FC236}">
                <a16:creationId xmlns:a16="http://schemas.microsoft.com/office/drawing/2014/main" id="{C1107C74-97B7-8BA5-5662-379952006702}"/>
              </a:ext>
            </a:extLst>
          </p:cNvPr>
          <p:cNvSpPr txBox="1">
            <a:spLocks/>
          </p:cNvSpPr>
          <p:nvPr/>
        </p:nvSpPr>
        <p:spPr>
          <a:xfrm>
            <a:off x="275241" y="163552"/>
            <a:ext cx="11641518" cy="666750"/>
          </a:xfrm>
          <a:prstGeom prst="rect">
            <a:avLst/>
          </a:prstGeom>
          <a:noFill/>
        </p:spPr>
        <p:txBody>
          <a:bodyPr vert="horz" lIns="91440" tIns="45720" rIns="91440" bIns="45720" rtlCol="0"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en-GB" altLang="ja-JP" sz="3200" dirty="0">
                <a:solidFill>
                  <a:schemeClr val="tx1">
                    <a:lumMod val="75000"/>
                  </a:schemeClr>
                </a:solidFill>
                <a:latin typeface="Roboto" panose="02000000000000000000" pitchFamily="2" charset="0"/>
                <a:ea typeface="Roboto" panose="02000000000000000000" pitchFamily="2" charset="0"/>
                <a:cs typeface="Roboto" panose="02000000000000000000" pitchFamily="2" charset="0"/>
              </a:rPr>
              <a:t>| </a:t>
            </a:r>
            <a:r>
              <a:rPr lang="en-GB" altLang="ja-JP" sz="3200" i="1" dirty="0">
                <a:solidFill>
                  <a:schemeClr val="tx1">
                    <a:lumMod val="75000"/>
                  </a:schemeClr>
                </a:solidFill>
                <a:latin typeface="Roboto" panose="02000000000000000000" pitchFamily="2" charset="0"/>
                <a:ea typeface="Roboto" panose="02000000000000000000" pitchFamily="2" charset="0"/>
                <a:cs typeface="Roboto" panose="02000000000000000000" pitchFamily="2" charset="0"/>
              </a:rPr>
              <a:t>Benefit of Machine operation monitoring system</a:t>
            </a:r>
            <a:endParaRPr lang="en-US" altLang="ja-JP" sz="3200" i="1" dirty="0">
              <a:solidFill>
                <a:schemeClr val="tx1">
                  <a:lumMod val="75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8" name="TextBox 7">
            <a:extLst>
              <a:ext uri="{FF2B5EF4-FFF2-40B4-BE49-F238E27FC236}">
                <a16:creationId xmlns:a16="http://schemas.microsoft.com/office/drawing/2014/main" id="{A8D94E6C-1783-2446-07BA-4842AD43DB53}"/>
              </a:ext>
            </a:extLst>
          </p:cNvPr>
          <p:cNvSpPr txBox="1"/>
          <p:nvPr/>
        </p:nvSpPr>
        <p:spPr>
          <a:xfrm>
            <a:off x="769121" y="1298337"/>
            <a:ext cx="10511328" cy="523220"/>
          </a:xfrm>
          <a:prstGeom prst="rect">
            <a:avLst/>
          </a:prstGeom>
          <a:ln w="3175"/>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en-GB" sz="1400" b="0" i="0" dirty="0">
                <a:solidFill>
                  <a:srgbClr val="374151"/>
                </a:solidFill>
                <a:effectLst/>
                <a:latin typeface="Söhne"/>
              </a:rPr>
              <a:t>	Analysis and Performance Improvement: The system provides valuable data on machine and equipment performance, facilitating continuous testing and fine-tuning to optimize their capabilities.</a:t>
            </a:r>
            <a:endParaRPr lang="en-GB" sz="1400" dirty="0"/>
          </a:p>
        </p:txBody>
      </p:sp>
      <p:sp>
        <p:nvSpPr>
          <p:cNvPr id="9" name="Rectangle: Rounded Corners 8">
            <a:extLst>
              <a:ext uri="{FF2B5EF4-FFF2-40B4-BE49-F238E27FC236}">
                <a16:creationId xmlns:a16="http://schemas.microsoft.com/office/drawing/2014/main" id="{57CF12CB-8E28-2D47-735A-BA50002356A4}"/>
              </a:ext>
            </a:extLst>
          </p:cNvPr>
          <p:cNvSpPr/>
          <p:nvPr/>
        </p:nvSpPr>
        <p:spPr>
          <a:xfrm>
            <a:off x="402840" y="947960"/>
            <a:ext cx="3921331" cy="350377"/>
          </a:xfrm>
          <a:prstGeom prst="roundRect">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sz="1600" b="0" i="0" dirty="0">
                <a:solidFill>
                  <a:schemeClr val="bg1"/>
                </a:solidFill>
                <a:effectLst/>
                <a:latin typeface="Söhne"/>
              </a:rPr>
              <a:t>Analysis and Performance Improvement</a:t>
            </a:r>
            <a:endParaRPr kumimoji="1" lang="en-GB" sz="1600" dirty="0">
              <a:solidFill>
                <a:schemeClr val="bg1"/>
              </a:solidFill>
            </a:endParaRPr>
          </a:p>
        </p:txBody>
      </p:sp>
      <p:pic>
        <p:nvPicPr>
          <p:cNvPr id="7" name="Picture 6">
            <a:extLst>
              <a:ext uri="{FF2B5EF4-FFF2-40B4-BE49-F238E27FC236}">
                <a16:creationId xmlns:a16="http://schemas.microsoft.com/office/drawing/2014/main" id="{F548C331-F9CB-C03A-37A2-27CB9E111E17}"/>
              </a:ext>
            </a:extLst>
          </p:cNvPr>
          <p:cNvPicPr>
            <a:picLocks noChangeAspect="1"/>
          </p:cNvPicPr>
          <p:nvPr/>
        </p:nvPicPr>
        <p:blipFill>
          <a:blip r:embed="rId2"/>
          <a:stretch>
            <a:fillRect/>
          </a:stretch>
        </p:blipFill>
        <p:spPr>
          <a:xfrm>
            <a:off x="3104804" y="2035103"/>
            <a:ext cx="5982392" cy="4211135"/>
          </a:xfrm>
          <a:prstGeom prst="rect">
            <a:avLst/>
          </a:prstGeom>
        </p:spPr>
      </p:pic>
    </p:spTree>
    <p:extLst>
      <p:ext uri="{BB962C8B-B14F-4D97-AF65-F5344CB8AC3E}">
        <p14:creationId xmlns:p14="http://schemas.microsoft.com/office/powerpoint/2010/main" val="2056412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01B4D8B-A9D9-AEA3-037A-6BFCB2A2101A}"/>
              </a:ext>
            </a:extLst>
          </p:cNvPr>
          <p:cNvSpPr/>
          <p:nvPr/>
        </p:nvSpPr>
        <p:spPr>
          <a:xfrm>
            <a:off x="1183242" y="1648714"/>
            <a:ext cx="9622564" cy="1443491"/>
          </a:xfrm>
          <a:prstGeom prst="rect">
            <a:avLst/>
          </a:prstGeom>
          <a:solidFill>
            <a:srgbClr val="EAEEF1"/>
          </a:solidFill>
          <a:ln>
            <a:solidFill>
              <a:srgbClr val="EAEEF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en-GB" sz="900" dirty="0">
              <a:solidFill>
                <a:schemeClr val="bg1"/>
              </a:solidFill>
            </a:endParaRPr>
          </a:p>
        </p:txBody>
      </p:sp>
      <p:sp>
        <p:nvSpPr>
          <p:cNvPr id="16" name="Rectangle 15">
            <a:extLst>
              <a:ext uri="{FF2B5EF4-FFF2-40B4-BE49-F238E27FC236}">
                <a16:creationId xmlns:a16="http://schemas.microsoft.com/office/drawing/2014/main" id="{B39CD425-D9D5-4504-7336-78EE42DED61B}"/>
              </a:ext>
            </a:extLst>
          </p:cNvPr>
          <p:cNvSpPr/>
          <p:nvPr/>
        </p:nvSpPr>
        <p:spPr>
          <a:xfrm>
            <a:off x="1183242" y="4145276"/>
            <a:ext cx="9622564" cy="2100678"/>
          </a:xfrm>
          <a:prstGeom prst="rect">
            <a:avLst/>
          </a:prstGeom>
          <a:solidFill>
            <a:srgbClr val="EAEEF1"/>
          </a:solidFill>
          <a:ln>
            <a:solidFill>
              <a:srgbClr val="EAEEF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en-GB" sz="900" dirty="0">
              <a:solidFill>
                <a:schemeClr val="bg1"/>
              </a:solidFill>
            </a:endParaRPr>
          </a:p>
        </p:txBody>
      </p:sp>
      <p:sp>
        <p:nvSpPr>
          <p:cNvPr id="2" name="Footer Placeholder 1">
            <a:extLst>
              <a:ext uri="{FF2B5EF4-FFF2-40B4-BE49-F238E27FC236}">
                <a16:creationId xmlns:a16="http://schemas.microsoft.com/office/drawing/2014/main" id="{C4ABB985-525D-AF6C-EA5C-EC8BCD7C12E5}"/>
              </a:ext>
            </a:extLst>
          </p:cNvPr>
          <p:cNvSpPr>
            <a:spLocks noGrp="1"/>
          </p:cNvSpPr>
          <p:nvPr>
            <p:ph type="ftr" sz="quarter" idx="11"/>
          </p:nvPr>
        </p:nvSpPr>
        <p:spPr/>
        <p:txBody>
          <a:bodyPr/>
          <a:lstStyle/>
          <a:p>
            <a:r>
              <a:rPr kumimoji="1" lang="en-GB" altLang="ja-JP"/>
              <a:t>COPYRIGHT© TOMAS TECH CORPORATION. ALL RIGHTS RESERVED.</a:t>
            </a:r>
            <a:endParaRPr kumimoji="1" lang="ja-JP" altLang="en-US" dirty="0"/>
          </a:p>
        </p:txBody>
      </p:sp>
      <p:sp>
        <p:nvSpPr>
          <p:cNvPr id="3" name="Slide Number Placeholder 2">
            <a:extLst>
              <a:ext uri="{FF2B5EF4-FFF2-40B4-BE49-F238E27FC236}">
                <a16:creationId xmlns:a16="http://schemas.microsoft.com/office/drawing/2014/main" id="{7BBD33B7-2D0B-7F16-C140-732D3DF100F5}"/>
              </a:ext>
            </a:extLst>
          </p:cNvPr>
          <p:cNvSpPr>
            <a:spLocks noGrp="1"/>
          </p:cNvSpPr>
          <p:nvPr>
            <p:ph type="sldNum" sz="quarter" idx="12"/>
          </p:nvPr>
        </p:nvSpPr>
        <p:spPr/>
        <p:txBody>
          <a:bodyPr/>
          <a:lstStyle/>
          <a:p>
            <a:fld id="{99C34D28-DE79-4B28-8B5E-B753BBC87275}" type="slidenum">
              <a:rPr kumimoji="1" lang="ja-JP" altLang="en-US" smtClean="0"/>
              <a:t>18</a:t>
            </a:fld>
            <a:endParaRPr kumimoji="1" lang="ja-JP" altLang="en-US"/>
          </a:p>
        </p:txBody>
      </p:sp>
      <p:sp>
        <p:nvSpPr>
          <p:cNvPr id="4" name="タイトル 1">
            <a:extLst>
              <a:ext uri="{FF2B5EF4-FFF2-40B4-BE49-F238E27FC236}">
                <a16:creationId xmlns:a16="http://schemas.microsoft.com/office/drawing/2014/main" id="{C1107C74-97B7-8BA5-5662-379952006702}"/>
              </a:ext>
            </a:extLst>
          </p:cNvPr>
          <p:cNvSpPr txBox="1">
            <a:spLocks/>
          </p:cNvSpPr>
          <p:nvPr/>
        </p:nvSpPr>
        <p:spPr>
          <a:xfrm>
            <a:off x="275241" y="163552"/>
            <a:ext cx="11641518" cy="666750"/>
          </a:xfrm>
          <a:prstGeom prst="rect">
            <a:avLst/>
          </a:prstGeom>
          <a:noFill/>
        </p:spPr>
        <p:txBody>
          <a:bodyPr vert="horz" lIns="91440" tIns="45720" rIns="91440" bIns="45720" rtlCol="0"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en-GB" altLang="ja-JP" sz="3200" dirty="0">
                <a:solidFill>
                  <a:schemeClr val="tx1">
                    <a:lumMod val="75000"/>
                  </a:schemeClr>
                </a:solidFill>
                <a:latin typeface="Roboto" panose="02000000000000000000" pitchFamily="2" charset="0"/>
                <a:ea typeface="Roboto" panose="02000000000000000000" pitchFamily="2" charset="0"/>
                <a:cs typeface="Roboto" panose="02000000000000000000" pitchFamily="2" charset="0"/>
              </a:rPr>
              <a:t>| </a:t>
            </a:r>
            <a:r>
              <a:rPr lang="en-GB" altLang="ja-JP" sz="3200" i="1" dirty="0">
                <a:solidFill>
                  <a:schemeClr val="tx1">
                    <a:lumMod val="75000"/>
                  </a:schemeClr>
                </a:solidFill>
                <a:latin typeface="Roboto" panose="02000000000000000000" pitchFamily="2" charset="0"/>
                <a:ea typeface="Roboto" panose="02000000000000000000" pitchFamily="2" charset="0"/>
                <a:cs typeface="Roboto" panose="02000000000000000000" pitchFamily="2" charset="0"/>
              </a:rPr>
              <a:t>Benefit of Machine operation monitoring system</a:t>
            </a:r>
            <a:endParaRPr lang="en-US" altLang="ja-JP" sz="3200" i="1" dirty="0">
              <a:solidFill>
                <a:schemeClr val="tx1">
                  <a:lumMod val="75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8" name="TextBox 7">
            <a:extLst>
              <a:ext uri="{FF2B5EF4-FFF2-40B4-BE49-F238E27FC236}">
                <a16:creationId xmlns:a16="http://schemas.microsoft.com/office/drawing/2014/main" id="{A8D94E6C-1783-2446-07BA-4842AD43DB53}"/>
              </a:ext>
            </a:extLst>
          </p:cNvPr>
          <p:cNvSpPr txBox="1"/>
          <p:nvPr/>
        </p:nvSpPr>
        <p:spPr>
          <a:xfrm>
            <a:off x="769120" y="1298337"/>
            <a:ext cx="10853159" cy="307777"/>
          </a:xfrm>
          <a:prstGeom prst="rect">
            <a:avLst/>
          </a:prstGeom>
          <a:ln w="3175"/>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en-GB" sz="1400" b="0" i="0" dirty="0">
                <a:solidFill>
                  <a:srgbClr val="374151"/>
                </a:solidFill>
                <a:effectLst/>
                <a:latin typeface="Söhne"/>
              </a:rPr>
              <a:t>The web server functionality allows users to check device status from any device with a versatile web browser, including PCs, tablets, smartphones.</a:t>
            </a:r>
            <a:endParaRPr lang="en-GB" sz="1400" dirty="0"/>
          </a:p>
        </p:txBody>
      </p:sp>
      <p:sp>
        <p:nvSpPr>
          <p:cNvPr id="9" name="Rectangle: Rounded Corners 8">
            <a:extLst>
              <a:ext uri="{FF2B5EF4-FFF2-40B4-BE49-F238E27FC236}">
                <a16:creationId xmlns:a16="http://schemas.microsoft.com/office/drawing/2014/main" id="{57CF12CB-8E28-2D47-735A-BA50002356A4}"/>
              </a:ext>
            </a:extLst>
          </p:cNvPr>
          <p:cNvSpPr/>
          <p:nvPr/>
        </p:nvSpPr>
        <p:spPr>
          <a:xfrm>
            <a:off x="402840" y="947960"/>
            <a:ext cx="2383089" cy="350377"/>
          </a:xfrm>
          <a:prstGeom prst="roundRect">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sz="1600" b="0" i="0" dirty="0">
                <a:solidFill>
                  <a:schemeClr val="bg1"/>
                </a:solidFill>
                <a:effectLst/>
                <a:latin typeface="Söhne"/>
              </a:rPr>
              <a:t>Web server function</a:t>
            </a:r>
            <a:endParaRPr kumimoji="1" lang="en-GB" sz="1600" dirty="0">
              <a:solidFill>
                <a:schemeClr val="bg1"/>
              </a:solidFill>
            </a:endParaRPr>
          </a:p>
        </p:txBody>
      </p:sp>
      <p:pic>
        <p:nvPicPr>
          <p:cNvPr id="6" name="Picture 5">
            <a:extLst>
              <a:ext uri="{FF2B5EF4-FFF2-40B4-BE49-F238E27FC236}">
                <a16:creationId xmlns:a16="http://schemas.microsoft.com/office/drawing/2014/main" id="{8B6EE3EC-F9AB-6B1E-1D6E-B1884658E478}"/>
              </a:ext>
            </a:extLst>
          </p:cNvPr>
          <p:cNvPicPr>
            <a:picLocks noChangeAspect="1"/>
          </p:cNvPicPr>
          <p:nvPr/>
        </p:nvPicPr>
        <p:blipFill>
          <a:blip r:embed="rId2"/>
          <a:stretch>
            <a:fillRect/>
          </a:stretch>
        </p:blipFill>
        <p:spPr>
          <a:xfrm>
            <a:off x="4177470" y="1723772"/>
            <a:ext cx="3431684" cy="1198890"/>
          </a:xfrm>
          <a:prstGeom prst="rect">
            <a:avLst/>
          </a:prstGeom>
        </p:spPr>
      </p:pic>
      <p:pic>
        <p:nvPicPr>
          <p:cNvPr id="11" name="Picture 10">
            <a:extLst>
              <a:ext uri="{FF2B5EF4-FFF2-40B4-BE49-F238E27FC236}">
                <a16:creationId xmlns:a16="http://schemas.microsoft.com/office/drawing/2014/main" id="{64D351B7-D443-E58E-2FA6-DEB7EF9A6D93}"/>
              </a:ext>
            </a:extLst>
          </p:cNvPr>
          <p:cNvPicPr>
            <a:picLocks noChangeAspect="1"/>
          </p:cNvPicPr>
          <p:nvPr/>
        </p:nvPicPr>
        <p:blipFill>
          <a:blip r:embed="rId3"/>
          <a:stretch>
            <a:fillRect/>
          </a:stretch>
        </p:blipFill>
        <p:spPr>
          <a:xfrm>
            <a:off x="1300520" y="4145276"/>
            <a:ext cx="5644590" cy="1866990"/>
          </a:xfrm>
          <a:prstGeom prst="rect">
            <a:avLst/>
          </a:prstGeom>
        </p:spPr>
      </p:pic>
      <p:sp>
        <p:nvSpPr>
          <p:cNvPr id="12" name="TextBox 11">
            <a:extLst>
              <a:ext uri="{FF2B5EF4-FFF2-40B4-BE49-F238E27FC236}">
                <a16:creationId xmlns:a16="http://schemas.microsoft.com/office/drawing/2014/main" id="{EEFBCD9F-5483-918F-E367-077014E607F7}"/>
              </a:ext>
            </a:extLst>
          </p:cNvPr>
          <p:cNvSpPr txBox="1"/>
          <p:nvPr/>
        </p:nvSpPr>
        <p:spPr>
          <a:xfrm>
            <a:off x="769120" y="3532319"/>
            <a:ext cx="10853159" cy="523220"/>
          </a:xfrm>
          <a:prstGeom prst="rect">
            <a:avLst/>
          </a:prstGeom>
          <a:ln w="3175"/>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r>
              <a:rPr lang="en-GB" sz="1400" b="0" i="0" dirty="0">
                <a:solidFill>
                  <a:srgbClr val="374151"/>
                </a:solidFill>
                <a:effectLst/>
                <a:latin typeface="Söhne"/>
              </a:rPr>
              <a:t>Remote connections from multiple browsers are possible. Each device can display a different screen.</a:t>
            </a:r>
          </a:p>
          <a:p>
            <a:r>
              <a:rPr lang="en-GB" sz="1400" b="0" i="0" dirty="0">
                <a:solidFill>
                  <a:srgbClr val="374151"/>
                </a:solidFill>
                <a:effectLst/>
                <a:latin typeface="Söhne"/>
              </a:rPr>
              <a:t>at the site to check the status of current equipment while office equipment can be used to diagnose the latest problems.</a:t>
            </a:r>
            <a:endParaRPr lang="en-GB" sz="1400" dirty="0"/>
          </a:p>
        </p:txBody>
      </p:sp>
      <p:sp>
        <p:nvSpPr>
          <p:cNvPr id="13" name="Rectangle: Rounded Corners 12">
            <a:extLst>
              <a:ext uri="{FF2B5EF4-FFF2-40B4-BE49-F238E27FC236}">
                <a16:creationId xmlns:a16="http://schemas.microsoft.com/office/drawing/2014/main" id="{B635F718-E558-5118-DFE5-BA1D07A4489A}"/>
              </a:ext>
            </a:extLst>
          </p:cNvPr>
          <p:cNvSpPr/>
          <p:nvPr/>
        </p:nvSpPr>
        <p:spPr>
          <a:xfrm>
            <a:off x="402840" y="3181942"/>
            <a:ext cx="3283345" cy="350377"/>
          </a:xfrm>
          <a:prstGeom prst="roundRect">
            <a:avLst/>
          </a:prstGeom>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sz="1600" b="0" i="0" dirty="0">
                <a:solidFill>
                  <a:schemeClr val="bg1"/>
                </a:solidFill>
                <a:effectLst/>
                <a:latin typeface="Söhne"/>
              </a:rPr>
              <a:t>Up to 8 simultaneous connections</a:t>
            </a:r>
            <a:endParaRPr kumimoji="1" lang="en-GB" sz="1600" dirty="0">
              <a:solidFill>
                <a:schemeClr val="bg1"/>
              </a:solidFill>
            </a:endParaRPr>
          </a:p>
        </p:txBody>
      </p:sp>
      <p:pic>
        <p:nvPicPr>
          <p:cNvPr id="15" name="Picture 14">
            <a:extLst>
              <a:ext uri="{FF2B5EF4-FFF2-40B4-BE49-F238E27FC236}">
                <a16:creationId xmlns:a16="http://schemas.microsoft.com/office/drawing/2014/main" id="{80EA148A-F933-78BB-86BD-B435B88EEE7B}"/>
              </a:ext>
            </a:extLst>
          </p:cNvPr>
          <p:cNvPicPr>
            <a:picLocks noChangeAspect="1"/>
          </p:cNvPicPr>
          <p:nvPr/>
        </p:nvPicPr>
        <p:blipFill>
          <a:blip r:embed="rId4"/>
          <a:stretch>
            <a:fillRect/>
          </a:stretch>
        </p:blipFill>
        <p:spPr>
          <a:xfrm>
            <a:off x="6945110" y="4554941"/>
            <a:ext cx="3533775" cy="1457325"/>
          </a:xfrm>
          <a:prstGeom prst="rect">
            <a:avLst/>
          </a:prstGeom>
        </p:spPr>
      </p:pic>
      <p:sp>
        <p:nvSpPr>
          <p:cNvPr id="20" name="TextBox 19">
            <a:extLst>
              <a:ext uri="{FF2B5EF4-FFF2-40B4-BE49-F238E27FC236}">
                <a16:creationId xmlns:a16="http://schemas.microsoft.com/office/drawing/2014/main" id="{DC1BE55F-35B5-E6F7-4A1D-08202DEC35FC}"/>
              </a:ext>
            </a:extLst>
          </p:cNvPr>
          <p:cNvSpPr txBox="1"/>
          <p:nvPr/>
        </p:nvSpPr>
        <p:spPr>
          <a:xfrm>
            <a:off x="3512322" y="5973764"/>
            <a:ext cx="863125" cy="276999"/>
          </a:xfrm>
          <a:prstGeom prst="rect">
            <a:avLst/>
          </a:prstGeom>
          <a:noFill/>
        </p:spPr>
        <p:txBody>
          <a:bodyPr wrap="square" rtlCol="0">
            <a:spAutoFit/>
          </a:bodyPr>
          <a:lstStyle/>
          <a:p>
            <a:pPr algn="ctr"/>
            <a:r>
              <a:rPr lang="en-US" sz="1200" dirty="0"/>
              <a:t>Display 1</a:t>
            </a:r>
            <a:endParaRPr lang="en-GB" sz="1200" dirty="0"/>
          </a:p>
        </p:txBody>
      </p:sp>
      <p:sp>
        <p:nvSpPr>
          <p:cNvPr id="21" name="TextBox 20">
            <a:extLst>
              <a:ext uri="{FF2B5EF4-FFF2-40B4-BE49-F238E27FC236}">
                <a16:creationId xmlns:a16="http://schemas.microsoft.com/office/drawing/2014/main" id="{DCC7107F-B016-3F91-30F8-C42EF9B94F1C}"/>
              </a:ext>
            </a:extLst>
          </p:cNvPr>
          <p:cNvSpPr txBox="1"/>
          <p:nvPr/>
        </p:nvSpPr>
        <p:spPr>
          <a:xfrm>
            <a:off x="5011107" y="5968955"/>
            <a:ext cx="863125" cy="276999"/>
          </a:xfrm>
          <a:prstGeom prst="rect">
            <a:avLst/>
          </a:prstGeom>
          <a:noFill/>
        </p:spPr>
        <p:txBody>
          <a:bodyPr wrap="square" rtlCol="0">
            <a:spAutoFit/>
          </a:bodyPr>
          <a:lstStyle/>
          <a:p>
            <a:pPr algn="ctr"/>
            <a:r>
              <a:rPr lang="en-US" sz="1200" dirty="0"/>
              <a:t>Display 2</a:t>
            </a:r>
            <a:endParaRPr lang="en-GB" sz="1200" dirty="0"/>
          </a:p>
        </p:txBody>
      </p:sp>
      <p:sp>
        <p:nvSpPr>
          <p:cNvPr id="22" name="TextBox 21">
            <a:extLst>
              <a:ext uri="{FF2B5EF4-FFF2-40B4-BE49-F238E27FC236}">
                <a16:creationId xmlns:a16="http://schemas.microsoft.com/office/drawing/2014/main" id="{69BEC47C-7E41-2EE3-F065-B485DE30AACA}"/>
              </a:ext>
            </a:extLst>
          </p:cNvPr>
          <p:cNvSpPr txBox="1"/>
          <p:nvPr/>
        </p:nvSpPr>
        <p:spPr>
          <a:xfrm>
            <a:off x="7580770" y="5943711"/>
            <a:ext cx="863125" cy="276999"/>
          </a:xfrm>
          <a:prstGeom prst="rect">
            <a:avLst/>
          </a:prstGeom>
          <a:noFill/>
        </p:spPr>
        <p:txBody>
          <a:bodyPr wrap="square" rtlCol="0">
            <a:spAutoFit/>
          </a:bodyPr>
          <a:lstStyle/>
          <a:p>
            <a:pPr algn="ctr"/>
            <a:r>
              <a:rPr lang="en-US" sz="1200" dirty="0"/>
              <a:t>Tablet 1</a:t>
            </a:r>
            <a:endParaRPr lang="en-GB" sz="1200" dirty="0"/>
          </a:p>
        </p:txBody>
      </p:sp>
      <p:sp>
        <p:nvSpPr>
          <p:cNvPr id="23" name="TextBox 22">
            <a:extLst>
              <a:ext uri="{FF2B5EF4-FFF2-40B4-BE49-F238E27FC236}">
                <a16:creationId xmlns:a16="http://schemas.microsoft.com/office/drawing/2014/main" id="{6BF7FFE6-E2C5-6008-BD69-BE5D4D616907}"/>
              </a:ext>
            </a:extLst>
          </p:cNvPr>
          <p:cNvSpPr txBox="1"/>
          <p:nvPr/>
        </p:nvSpPr>
        <p:spPr>
          <a:xfrm>
            <a:off x="9079555" y="5938902"/>
            <a:ext cx="863125" cy="276999"/>
          </a:xfrm>
          <a:prstGeom prst="rect">
            <a:avLst/>
          </a:prstGeom>
          <a:noFill/>
        </p:spPr>
        <p:txBody>
          <a:bodyPr wrap="square" rtlCol="0">
            <a:spAutoFit/>
          </a:bodyPr>
          <a:lstStyle/>
          <a:p>
            <a:pPr algn="ctr"/>
            <a:r>
              <a:rPr lang="en-US" sz="1200" dirty="0"/>
              <a:t>Tablet 2</a:t>
            </a:r>
            <a:endParaRPr lang="en-GB" sz="1200" dirty="0"/>
          </a:p>
        </p:txBody>
      </p:sp>
      <p:sp>
        <p:nvSpPr>
          <p:cNvPr id="25" name="TextBox 24">
            <a:extLst>
              <a:ext uri="{FF2B5EF4-FFF2-40B4-BE49-F238E27FC236}">
                <a16:creationId xmlns:a16="http://schemas.microsoft.com/office/drawing/2014/main" id="{CB0DCDE1-4D77-79D3-0E7E-1FBF97ED9A4B}"/>
              </a:ext>
            </a:extLst>
          </p:cNvPr>
          <p:cNvSpPr txBox="1"/>
          <p:nvPr/>
        </p:nvSpPr>
        <p:spPr>
          <a:xfrm>
            <a:off x="4511406" y="2840536"/>
            <a:ext cx="863125" cy="276999"/>
          </a:xfrm>
          <a:prstGeom prst="rect">
            <a:avLst/>
          </a:prstGeom>
          <a:noFill/>
        </p:spPr>
        <p:txBody>
          <a:bodyPr wrap="square" rtlCol="0">
            <a:spAutoFit/>
          </a:bodyPr>
          <a:lstStyle/>
          <a:p>
            <a:pPr algn="ctr"/>
            <a:r>
              <a:rPr lang="en-US" sz="1200" dirty="0"/>
              <a:t>PC</a:t>
            </a:r>
            <a:endParaRPr lang="en-GB" sz="1200" dirty="0"/>
          </a:p>
        </p:txBody>
      </p:sp>
      <p:sp>
        <p:nvSpPr>
          <p:cNvPr id="26" name="TextBox 25">
            <a:extLst>
              <a:ext uri="{FF2B5EF4-FFF2-40B4-BE49-F238E27FC236}">
                <a16:creationId xmlns:a16="http://schemas.microsoft.com/office/drawing/2014/main" id="{4D4254CA-DED6-77C7-CC0E-0ADFDF4BBE49}"/>
              </a:ext>
            </a:extLst>
          </p:cNvPr>
          <p:cNvSpPr txBox="1"/>
          <p:nvPr/>
        </p:nvSpPr>
        <p:spPr>
          <a:xfrm>
            <a:off x="5893312" y="2817610"/>
            <a:ext cx="863125" cy="276999"/>
          </a:xfrm>
          <a:prstGeom prst="rect">
            <a:avLst/>
          </a:prstGeom>
          <a:noFill/>
        </p:spPr>
        <p:txBody>
          <a:bodyPr wrap="square" rtlCol="0">
            <a:spAutoFit/>
          </a:bodyPr>
          <a:lstStyle/>
          <a:p>
            <a:pPr algn="ctr"/>
            <a:r>
              <a:rPr lang="en-US" sz="1200" dirty="0"/>
              <a:t>Tablet</a:t>
            </a:r>
            <a:endParaRPr lang="en-GB" sz="1200" dirty="0"/>
          </a:p>
        </p:txBody>
      </p:sp>
      <p:sp>
        <p:nvSpPr>
          <p:cNvPr id="27" name="TextBox 26">
            <a:extLst>
              <a:ext uri="{FF2B5EF4-FFF2-40B4-BE49-F238E27FC236}">
                <a16:creationId xmlns:a16="http://schemas.microsoft.com/office/drawing/2014/main" id="{5A8626B4-9E8E-2E13-5016-A1205B521AE3}"/>
              </a:ext>
            </a:extLst>
          </p:cNvPr>
          <p:cNvSpPr txBox="1"/>
          <p:nvPr/>
        </p:nvSpPr>
        <p:spPr>
          <a:xfrm>
            <a:off x="6769109" y="2815206"/>
            <a:ext cx="1099435" cy="276999"/>
          </a:xfrm>
          <a:prstGeom prst="rect">
            <a:avLst/>
          </a:prstGeom>
          <a:noFill/>
        </p:spPr>
        <p:txBody>
          <a:bodyPr wrap="square" rtlCol="0">
            <a:spAutoFit/>
          </a:bodyPr>
          <a:lstStyle/>
          <a:p>
            <a:pPr algn="ctr"/>
            <a:r>
              <a:rPr lang="en-US" sz="1200" dirty="0"/>
              <a:t>Smart phone</a:t>
            </a:r>
            <a:endParaRPr lang="en-GB" sz="1200" dirty="0"/>
          </a:p>
        </p:txBody>
      </p:sp>
    </p:spTree>
    <p:extLst>
      <p:ext uri="{BB962C8B-B14F-4D97-AF65-F5344CB8AC3E}">
        <p14:creationId xmlns:p14="http://schemas.microsoft.com/office/powerpoint/2010/main" val="3383586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545A8CE-0938-36EC-7F63-7AF729791976}"/>
              </a:ext>
            </a:extLst>
          </p:cNvPr>
          <p:cNvSpPr>
            <a:spLocks noGrp="1"/>
          </p:cNvSpPr>
          <p:nvPr>
            <p:ph type="ftr" sz="quarter" idx="11"/>
          </p:nvPr>
        </p:nvSpPr>
        <p:spPr/>
        <p:txBody>
          <a:bodyPr/>
          <a:lstStyle/>
          <a:p>
            <a:r>
              <a:rPr kumimoji="1" lang="en-GB" altLang="ja-JP" dirty="0"/>
              <a:t>COPYRIGHT© TOMAS TECH CORPORATION. ALL RIGHTS RESERVED.</a:t>
            </a:r>
            <a:endParaRPr kumimoji="1" lang="ja-JP" altLang="en-US" dirty="0"/>
          </a:p>
        </p:txBody>
      </p:sp>
      <p:sp>
        <p:nvSpPr>
          <p:cNvPr id="3" name="Slide Number Placeholder 2">
            <a:extLst>
              <a:ext uri="{FF2B5EF4-FFF2-40B4-BE49-F238E27FC236}">
                <a16:creationId xmlns:a16="http://schemas.microsoft.com/office/drawing/2014/main" id="{3459F8E0-0572-2EB2-9DCA-D547BBE23444}"/>
              </a:ext>
            </a:extLst>
          </p:cNvPr>
          <p:cNvSpPr>
            <a:spLocks noGrp="1"/>
          </p:cNvSpPr>
          <p:nvPr>
            <p:ph type="sldNum" sz="quarter" idx="12"/>
          </p:nvPr>
        </p:nvSpPr>
        <p:spPr/>
        <p:txBody>
          <a:bodyPr/>
          <a:lstStyle/>
          <a:p>
            <a:fld id="{99C34D28-DE79-4B28-8B5E-B753BBC87275}" type="slidenum">
              <a:rPr kumimoji="1" lang="ja-JP" altLang="en-US" smtClean="0"/>
              <a:t>19</a:t>
            </a:fld>
            <a:endParaRPr kumimoji="1" lang="ja-JP" altLang="en-US"/>
          </a:p>
        </p:txBody>
      </p:sp>
      <p:pic>
        <p:nvPicPr>
          <p:cNvPr id="5" name="Picture 4">
            <a:extLst>
              <a:ext uri="{FF2B5EF4-FFF2-40B4-BE49-F238E27FC236}">
                <a16:creationId xmlns:a16="http://schemas.microsoft.com/office/drawing/2014/main" id="{3502914D-07C4-AC58-0867-A4D2E933DF71}"/>
              </a:ext>
            </a:extLst>
          </p:cNvPr>
          <p:cNvPicPr>
            <a:picLocks noChangeAspect="1"/>
          </p:cNvPicPr>
          <p:nvPr/>
        </p:nvPicPr>
        <p:blipFill>
          <a:blip r:embed="rId2"/>
          <a:stretch>
            <a:fillRect/>
          </a:stretch>
        </p:blipFill>
        <p:spPr>
          <a:xfrm>
            <a:off x="0" y="0"/>
            <a:ext cx="12192000" cy="6397037"/>
          </a:xfrm>
          <a:prstGeom prst="rect">
            <a:avLst/>
          </a:prstGeom>
        </p:spPr>
      </p:pic>
    </p:spTree>
    <p:extLst>
      <p:ext uri="{BB962C8B-B14F-4D97-AF65-F5344CB8AC3E}">
        <p14:creationId xmlns:p14="http://schemas.microsoft.com/office/powerpoint/2010/main" val="2156356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D93D84-AFBF-86BF-F2D7-0F1E0572229B}"/>
              </a:ext>
            </a:extLst>
          </p:cNvPr>
          <p:cNvSpPr>
            <a:spLocks noGrp="1"/>
          </p:cNvSpPr>
          <p:nvPr>
            <p:ph type="ftr" sz="quarter" idx="11"/>
          </p:nvPr>
        </p:nvSpPr>
        <p:spPr/>
        <p:txBody>
          <a:bodyPr/>
          <a:lstStyle/>
          <a:p>
            <a:r>
              <a:rPr kumimoji="1" lang="en-GB" altLang="ja-JP" dirty="0"/>
              <a:t>COPYRIGHT© TOMAS TECH CORPORATION. ALL RIGHTS RESERVED.</a:t>
            </a:r>
            <a:endParaRPr kumimoji="1" lang="ja-JP" altLang="en-US" dirty="0"/>
          </a:p>
        </p:txBody>
      </p:sp>
      <p:sp>
        <p:nvSpPr>
          <p:cNvPr id="3" name="Slide Number Placeholder 2">
            <a:extLst>
              <a:ext uri="{FF2B5EF4-FFF2-40B4-BE49-F238E27FC236}">
                <a16:creationId xmlns:a16="http://schemas.microsoft.com/office/drawing/2014/main" id="{EAFC53DC-F495-FD7D-4F49-32321AE3DBF0}"/>
              </a:ext>
            </a:extLst>
          </p:cNvPr>
          <p:cNvSpPr>
            <a:spLocks noGrp="1"/>
          </p:cNvSpPr>
          <p:nvPr>
            <p:ph type="sldNum" sz="quarter" idx="12"/>
          </p:nvPr>
        </p:nvSpPr>
        <p:spPr/>
        <p:txBody>
          <a:bodyPr/>
          <a:lstStyle/>
          <a:p>
            <a:fld id="{99C34D28-DE79-4B28-8B5E-B753BBC87275}" type="slidenum">
              <a:rPr kumimoji="1" lang="ja-JP" altLang="en-US" smtClean="0"/>
              <a:t>2</a:t>
            </a:fld>
            <a:endParaRPr kumimoji="1" lang="ja-JP" altLang="en-US"/>
          </a:p>
        </p:txBody>
      </p:sp>
      <p:sp>
        <p:nvSpPr>
          <p:cNvPr id="4" name="TextBox 3">
            <a:extLst>
              <a:ext uri="{FF2B5EF4-FFF2-40B4-BE49-F238E27FC236}">
                <a16:creationId xmlns:a16="http://schemas.microsoft.com/office/drawing/2014/main" id="{6F0298A2-F8D1-B6D1-3EFC-281E00D3180E}"/>
              </a:ext>
            </a:extLst>
          </p:cNvPr>
          <p:cNvSpPr txBox="1"/>
          <p:nvPr/>
        </p:nvSpPr>
        <p:spPr>
          <a:xfrm>
            <a:off x="1466090" y="2129636"/>
            <a:ext cx="4440190" cy="707886"/>
          </a:xfrm>
          <a:prstGeom prst="rect">
            <a:avLst/>
          </a:prstGeom>
          <a:noFill/>
        </p:spPr>
        <p:txBody>
          <a:bodyPr wrap="none" rtlCol="0">
            <a:spAutoFit/>
          </a:bodyPr>
          <a:lstStyle/>
          <a:p>
            <a:r>
              <a:rPr lang="en-GB" sz="4000" b="0" i="1" u="none" strike="noStrike" baseline="0" dirty="0">
                <a:solidFill>
                  <a:srgbClr val="2E2E2E"/>
                </a:solidFill>
                <a:latin typeface="Segoe UI" panose="020B0502040204020203" pitchFamily="34" charset="0"/>
              </a:rPr>
              <a:t>Proposal Overview </a:t>
            </a:r>
            <a:endParaRPr lang="en-GB" sz="4000" dirty="0"/>
          </a:p>
        </p:txBody>
      </p:sp>
      <p:cxnSp>
        <p:nvCxnSpPr>
          <p:cNvPr id="6" name="Straight Connector 5">
            <a:extLst>
              <a:ext uri="{FF2B5EF4-FFF2-40B4-BE49-F238E27FC236}">
                <a16:creationId xmlns:a16="http://schemas.microsoft.com/office/drawing/2014/main" id="{FA517E96-5ECD-AE65-443B-D2A439007AC1}"/>
              </a:ext>
            </a:extLst>
          </p:cNvPr>
          <p:cNvCxnSpPr/>
          <p:nvPr/>
        </p:nvCxnSpPr>
        <p:spPr>
          <a:xfrm>
            <a:off x="1271898" y="2837522"/>
            <a:ext cx="9648203" cy="0"/>
          </a:xfrm>
          <a:prstGeom prst="line">
            <a:avLst/>
          </a:prstGeom>
          <a:ln w="3175">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246629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EFBAAE8-F264-E458-6217-CB7EA6DE4591}"/>
              </a:ext>
            </a:extLst>
          </p:cNvPr>
          <p:cNvSpPr>
            <a:spLocks noGrp="1"/>
          </p:cNvSpPr>
          <p:nvPr>
            <p:ph type="ftr" sz="quarter" idx="11"/>
          </p:nvPr>
        </p:nvSpPr>
        <p:spPr/>
        <p:txBody>
          <a:bodyPr/>
          <a:lstStyle/>
          <a:p>
            <a:r>
              <a:rPr kumimoji="1" lang="en-GB" altLang="ja-JP" dirty="0"/>
              <a:t>COPYRIGHT© TOMAS TECH CORPORATION. ALL RIGHTS RESERVED.</a:t>
            </a:r>
            <a:endParaRPr kumimoji="1" lang="ja-JP" altLang="en-US" dirty="0"/>
          </a:p>
        </p:txBody>
      </p:sp>
      <p:sp>
        <p:nvSpPr>
          <p:cNvPr id="3" name="Slide Number Placeholder 2">
            <a:extLst>
              <a:ext uri="{FF2B5EF4-FFF2-40B4-BE49-F238E27FC236}">
                <a16:creationId xmlns:a16="http://schemas.microsoft.com/office/drawing/2014/main" id="{4C011134-AFEF-3D81-BCCF-2B1B169D0B3F}"/>
              </a:ext>
            </a:extLst>
          </p:cNvPr>
          <p:cNvSpPr>
            <a:spLocks noGrp="1"/>
          </p:cNvSpPr>
          <p:nvPr>
            <p:ph type="sldNum" sz="quarter" idx="12"/>
          </p:nvPr>
        </p:nvSpPr>
        <p:spPr/>
        <p:txBody>
          <a:bodyPr/>
          <a:lstStyle/>
          <a:p>
            <a:fld id="{99C34D28-DE79-4B28-8B5E-B753BBC87275}" type="slidenum">
              <a:rPr kumimoji="1" lang="ja-JP" altLang="en-US" smtClean="0"/>
              <a:t>3</a:t>
            </a:fld>
            <a:endParaRPr kumimoji="1" lang="ja-JP" altLang="en-US"/>
          </a:p>
        </p:txBody>
      </p:sp>
      <p:sp>
        <p:nvSpPr>
          <p:cNvPr id="4" name="タイトル 1">
            <a:extLst>
              <a:ext uri="{FF2B5EF4-FFF2-40B4-BE49-F238E27FC236}">
                <a16:creationId xmlns:a16="http://schemas.microsoft.com/office/drawing/2014/main" id="{826CF4E2-8C47-B64E-399C-814709AD06BE}"/>
              </a:ext>
            </a:extLst>
          </p:cNvPr>
          <p:cNvSpPr txBox="1">
            <a:spLocks/>
          </p:cNvSpPr>
          <p:nvPr/>
        </p:nvSpPr>
        <p:spPr>
          <a:xfrm>
            <a:off x="275241" y="163552"/>
            <a:ext cx="11641518" cy="666750"/>
          </a:xfrm>
          <a:prstGeom prst="rect">
            <a:avLst/>
          </a:prstGeom>
          <a:noFill/>
        </p:spPr>
        <p:txBody>
          <a:bodyPr vert="horz" lIns="91440" tIns="45720" rIns="91440" bIns="45720" rtlCol="0"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en-GB" altLang="ja-JP" sz="3200" i="1" dirty="0">
                <a:solidFill>
                  <a:schemeClr val="tx1">
                    <a:lumMod val="75000"/>
                  </a:schemeClr>
                </a:solidFill>
                <a:latin typeface="Roboto" panose="02000000000000000000" pitchFamily="2" charset="0"/>
                <a:ea typeface="Roboto" panose="02000000000000000000" pitchFamily="2" charset="0"/>
                <a:cs typeface="Roboto" panose="02000000000000000000" pitchFamily="2" charset="0"/>
              </a:rPr>
              <a:t>What is Machine operation monitoring system?</a:t>
            </a:r>
            <a:endParaRPr lang="en-US" altLang="ja-JP" sz="3200" i="1" dirty="0">
              <a:solidFill>
                <a:schemeClr val="tx1">
                  <a:lumMod val="75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5" name="TextBox 4">
            <a:extLst>
              <a:ext uri="{FF2B5EF4-FFF2-40B4-BE49-F238E27FC236}">
                <a16:creationId xmlns:a16="http://schemas.microsoft.com/office/drawing/2014/main" id="{28B2A2EC-F71F-B717-4F49-E1756FABB3DF}"/>
              </a:ext>
            </a:extLst>
          </p:cNvPr>
          <p:cNvSpPr txBox="1"/>
          <p:nvPr/>
        </p:nvSpPr>
        <p:spPr>
          <a:xfrm>
            <a:off x="275241" y="4547722"/>
            <a:ext cx="11641518" cy="1477328"/>
          </a:xfrm>
          <a:prstGeom prst="rect">
            <a:avLst/>
          </a:prstGeom>
          <a:noFill/>
        </p:spPr>
        <p:txBody>
          <a:bodyPr wrap="square" rtlCol="0">
            <a:spAutoFit/>
          </a:bodyPr>
          <a:lstStyle/>
          <a:p>
            <a:pPr algn="thaiDist"/>
            <a:r>
              <a:rPr lang="th-TH" dirty="0"/>
              <a:t>	</a:t>
            </a:r>
            <a:r>
              <a:rPr lang="en-GB" u="sng" dirty="0">
                <a:effectLst>
                  <a:outerShdw blurRad="38100" dist="38100" dir="2700000" algn="tl">
                    <a:srgbClr val="000000">
                      <a:alpha val="43137"/>
                    </a:srgbClr>
                  </a:outerShdw>
                </a:effectLst>
              </a:rPr>
              <a:t>Machine Operation Monitoring</a:t>
            </a:r>
            <a:r>
              <a:rPr lang="th-TH" u="sng"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rPr>
              <a:t>systems</a:t>
            </a:r>
            <a:r>
              <a:rPr lang="en-GB" u="sng" dirty="0">
                <a:effectLst>
                  <a:outerShdw blurRad="38100" dist="38100" dir="2700000" algn="tl">
                    <a:srgbClr val="000000">
                      <a:alpha val="43137"/>
                    </a:srgbClr>
                  </a:outerShdw>
                </a:effectLst>
              </a:rPr>
              <a:t> </a:t>
            </a:r>
            <a:r>
              <a:rPr lang="en-GB" dirty="0"/>
              <a:t>is the process of using technology and systems to inspect and track the operations of machinery or equipment in manufacturing or service processes. It involves measuring and analyzing data to enhance efficiency and control the workflow for improved performance and safety. Real-time monitoring and control of events allow for the reduction of damages and risks in operations while increasing the overall efficiency of the organization.</a:t>
            </a:r>
          </a:p>
        </p:txBody>
      </p:sp>
      <p:pic>
        <p:nvPicPr>
          <p:cNvPr id="7" name="Picture 6">
            <a:extLst>
              <a:ext uri="{FF2B5EF4-FFF2-40B4-BE49-F238E27FC236}">
                <a16:creationId xmlns:a16="http://schemas.microsoft.com/office/drawing/2014/main" id="{AB3D2072-D3E7-9EE2-9FF6-A9167EA9D5A0}"/>
              </a:ext>
            </a:extLst>
          </p:cNvPr>
          <p:cNvPicPr>
            <a:picLocks noChangeAspect="1"/>
          </p:cNvPicPr>
          <p:nvPr/>
        </p:nvPicPr>
        <p:blipFill>
          <a:blip r:embed="rId2"/>
          <a:stretch>
            <a:fillRect/>
          </a:stretch>
        </p:blipFill>
        <p:spPr>
          <a:xfrm>
            <a:off x="2160706" y="830302"/>
            <a:ext cx="7870588" cy="3584045"/>
          </a:xfrm>
          <a:prstGeom prst="rect">
            <a:avLst/>
          </a:prstGeom>
          <a:ln>
            <a:noFill/>
          </a:ln>
          <a:effectLst>
            <a:softEdge rad="112500"/>
          </a:effectLst>
        </p:spPr>
      </p:pic>
    </p:spTree>
    <p:extLst>
      <p:ext uri="{BB962C8B-B14F-4D97-AF65-F5344CB8AC3E}">
        <p14:creationId xmlns:p14="http://schemas.microsoft.com/office/powerpoint/2010/main" val="1152482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A0BBDA9-DDEA-939F-0994-4CA69DABC4AD}"/>
              </a:ext>
            </a:extLst>
          </p:cNvPr>
          <p:cNvSpPr>
            <a:spLocks noGrp="1"/>
          </p:cNvSpPr>
          <p:nvPr>
            <p:ph type="ftr" sz="quarter" idx="11"/>
          </p:nvPr>
        </p:nvSpPr>
        <p:spPr/>
        <p:txBody>
          <a:bodyPr/>
          <a:lstStyle/>
          <a:p>
            <a:r>
              <a:rPr kumimoji="1" lang="en-GB" altLang="ja-JP" dirty="0"/>
              <a:t>COPYRIGHT© TOMAS TECH CORPORATION. ALL RIGHTS RESERVED.</a:t>
            </a:r>
            <a:endParaRPr kumimoji="1" lang="ja-JP" altLang="en-US" dirty="0"/>
          </a:p>
        </p:txBody>
      </p:sp>
      <p:sp>
        <p:nvSpPr>
          <p:cNvPr id="3" name="Slide Number Placeholder 2">
            <a:extLst>
              <a:ext uri="{FF2B5EF4-FFF2-40B4-BE49-F238E27FC236}">
                <a16:creationId xmlns:a16="http://schemas.microsoft.com/office/drawing/2014/main" id="{906D88D3-B5E6-0620-F034-0D360F2FE7FA}"/>
              </a:ext>
            </a:extLst>
          </p:cNvPr>
          <p:cNvSpPr>
            <a:spLocks noGrp="1"/>
          </p:cNvSpPr>
          <p:nvPr>
            <p:ph type="sldNum" sz="quarter" idx="12"/>
          </p:nvPr>
        </p:nvSpPr>
        <p:spPr/>
        <p:txBody>
          <a:bodyPr/>
          <a:lstStyle/>
          <a:p>
            <a:fld id="{99C34D28-DE79-4B28-8B5E-B753BBC87275}" type="slidenum">
              <a:rPr kumimoji="1" lang="ja-JP" altLang="en-US" smtClean="0"/>
              <a:t>4</a:t>
            </a:fld>
            <a:endParaRPr kumimoji="1" lang="ja-JP" altLang="en-US"/>
          </a:p>
        </p:txBody>
      </p:sp>
      <p:sp>
        <p:nvSpPr>
          <p:cNvPr id="4" name="タイトル 1">
            <a:extLst>
              <a:ext uri="{FF2B5EF4-FFF2-40B4-BE49-F238E27FC236}">
                <a16:creationId xmlns:a16="http://schemas.microsoft.com/office/drawing/2014/main" id="{1682246A-B699-AEF7-7845-0A5AB5294236}"/>
              </a:ext>
            </a:extLst>
          </p:cNvPr>
          <p:cNvSpPr txBox="1">
            <a:spLocks/>
          </p:cNvSpPr>
          <p:nvPr/>
        </p:nvSpPr>
        <p:spPr>
          <a:xfrm>
            <a:off x="275241" y="163552"/>
            <a:ext cx="11641518" cy="666750"/>
          </a:xfrm>
          <a:prstGeom prst="rect">
            <a:avLst/>
          </a:prstGeom>
          <a:noFill/>
        </p:spPr>
        <p:txBody>
          <a:bodyPr vert="horz" lIns="91440" tIns="45720" rIns="91440" bIns="45720" rtlCol="0"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en-GB" altLang="ja-JP" sz="3200" dirty="0">
                <a:solidFill>
                  <a:schemeClr val="tx1">
                    <a:lumMod val="75000"/>
                  </a:schemeClr>
                </a:solidFill>
                <a:latin typeface="Roboto" panose="02000000000000000000" pitchFamily="2" charset="0"/>
                <a:ea typeface="Roboto" panose="02000000000000000000" pitchFamily="2" charset="0"/>
                <a:cs typeface="Roboto" panose="02000000000000000000" pitchFamily="2" charset="0"/>
              </a:rPr>
              <a:t>| </a:t>
            </a:r>
            <a:r>
              <a:rPr lang="en-GB" altLang="ja-JP" sz="3200" i="1" dirty="0">
                <a:solidFill>
                  <a:schemeClr val="tx1">
                    <a:lumMod val="75000"/>
                  </a:schemeClr>
                </a:solidFill>
                <a:latin typeface="Roboto" panose="02000000000000000000" pitchFamily="2" charset="0"/>
                <a:ea typeface="Roboto" panose="02000000000000000000" pitchFamily="2" charset="0"/>
                <a:cs typeface="Roboto" panose="02000000000000000000" pitchFamily="2" charset="0"/>
              </a:rPr>
              <a:t>Benefit of Machine operation monitoring system</a:t>
            </a:r>
            <a:endParaRPr lang="en-US" altLang="ja-JP" sz="3200" i="1" dirty="0">
              <a:solidFill>
                <a:schemeClr val="tx1">
                  <a:lumMod val="75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5" name="TextBox 4">
            <a:extLst>
              <a:ext uri="{FF2B5EF4-FFF2-40B4-BE49-F238E27FC236}">
                <a16:creationId xmlns:a16="http://schemas.microsoft.com/office/drawing/2014/main" id="{F21CC45B-A1A5-1925-2303-F7C79F1886EF}"/>
              </a:ext>
            </a:extLst>
          </p:cNvPr>
          <p:cNvSpPr txBox="1"/>
          <p:nvPr/>
        </p:nvSpPr>
        <p:spPr>
          <a:xfrm>
            <a:off x="275241" y="834831"/>
            <a:ext cx="11438195" cy="523220"/>
          </a:xfrm>
          <a:prstGeom prst="rect">
            <a:avLst/>
          </a:prstGeom>
          <a:noFill/>
        </p:spPr>
        <p:txBody>
          <a:bodyPr wrap="square" rtlCol="0">
            <a:spAutoFit/>
          </a:bodyPr>
          <a:lstStyle/>
          <a:p>
            <a:pPr algn="thaiDist"/>
            <a:r>
              <a:rPr lang="th-TH" sz="1400" b="0" i="0" dirty="0">
                <a:solidFill>
                  <a:srgbClr val="374151"/>
                </a:solidFill>
                <a:effectLst/>
                <a:latin typeface="Söhne"/>
              </a:rPr>
              <a:t>	</a:t>
            </a:r>
            <a:r>
              <a:rPr lang="en-GB" sz="1400" b="0" i="0" dirty="0">
                <a:solidFill>
                  <a:srgbClr val="374151"/>
                </a:solidFill>
                <a:effectLst/>
                <a:latin typeface="Söhne"/>
              </a:rPr>
              <a:t>The benefits of a Machine Operation Monitoring system are numerous and crucial in improving the performance and efficiency of an organization. Here are some key advantages:</a:t>
            </a:r>
            <a:endParaRPr lang="en-GB" sz="1400" dirty="0"/>
          </a:p>
        </p:txBody>
      </p:sp>
      <p:sp>
        <p:nvSpPr>
          <p:cNvPr id="6" name="TextBox 5">
            <a:extLst>
              <a:ext uri="{FF2B5EF4-FFF2-40B4-BE49-F238E27FC236}">
                <a16:creationId xmlns:a16="http://schemas.microsoft.com/office/drawing/2014/main" id="{15A87715-0C3A-15BF-5FDE-BE1A65F457C4}"/>
              </a:ext>
            </a:extLst>
          </p:cNvPr>
          <p:cNvSpPr txBox="1"/>
          <p:nvPr/>
        </p:nvSpPr>
        <p:spPr>
          <a:xfrm>
            <a:off x="393700" y="1401028"/>
            <a:ext cx="11523059" cy="3323987"/>
          </a:xfrm>
          <a:prstGeom prst="rect">
            <a:avLst/>
          </a:prstGeom>
          <a:noFill/>
        </p:spPr>
        <p:txBody>
          <a:bodyPr wrap="square" rtlCol="0">
            <a:spAutoFit/>
          </a:bodyPr>
          <a:lstStyle/>
          <a:p>
            <a:pPr algn="thaiDist">
              <a:buFont typeface="+mj-lt"/>
              <a:buAutoNum type="arabicPeriod"/>
            </a:pPr>
            <a:r>
              <a:rPr lang="th-TH" sz="1400" b="0" i="0" dirty="0">
                <a:solidFill>
                  <a:srgbClr val="374151"/>
                </a:solidFill>
                <a:effectLst/>
                <a:latin typeface="Söhne"/>
              </a:rPr>
              <a:t> </a:t>
            </a:r>
            <a:r>
              <a:rPr lang="en-GB" sz="1400" b="0" i="0" dirty="0">
                <a:solidFill>
                  <a:srgbClr val="374151"/>
                </a:solidFill>
                <a:effectLst/>
                <a:latin typeface="Söhne"/>
              </a:rPr>
              <a:t>Increased Efficiency: Machine Operation Monitoring systems analyze and track the operations of machinery closely, enabling the identification of issues and opportunities for process improvement. This results in enhanced operational efficiency.</a:t>
            </a:r>
          </a:p>
          <a:p>
            <a:pPr algn="thaiDist">
              <a:buFont typeface="+mj-lt"/>
              <a:buAutoNum type="arabicPeriod"/>
            </a:pPr>
            <a:r>
              <a:rPr lang="th-TH" sz="1400" b="0" i="0" dirty="0">
                <a:solidFill>
                  <a:srgbClr val="374151"/>
                </a:solidFill>
                <a:effectLst/>
                <a:latin typeface="Söhne"/>
              </a:rPr>
              <a:t> </a:t>
            </a:r>
            <a:r>
              <a:rPr lang="en-GB" sz="1400" b="0" i="0" dirty="0">
                <a:solidFill>
                  <a:srgbClr val="374151"/>
                </a:solidFill>
                <a:effectLst/>
                <a:latin typeface="Söhne"/>
              </a:rPr>
              <a:t>Reduced Downtime: The system can detect abnormalities and provide real-time alerts when there are deviations in machine performance. This helps minimize unplanned downtime and increases overall machine uptime.</a:t>
            </a:r>
          </a:p>
          <a:p>
            <a:pPr algn="thaiDist">
              <a:buFont typeface="+mj-lt"/>
              <a:buAutoNum type="arabicPeriod"/>
            </a:pPr>
            <a:r>
              <a:rPr lang="th-TH" sz="1400" b="0" i="0" dirty="0">
                <a:solidFill>
                  <a:srgbClr val="374151"/>
                </a:solidFill>
                <a:effectLst/>
                <a:latin typeface="Söhne"/>
              </a:rPr>
              <a:t> </a:t>
            </a:r>
            <a:r>
              <a:rPr lang="en-GB" sz="1400" b="0" i="0" dirty="0">
                <a:solidFill>
                  <a:srgbClr val="374151"/>
                </a:solidFill>
                <a:effectLst/>
                <a:latin typeface="Söhne"/>
              </a:rPr>
              <a:t>Minimized Damage and Risk: By continuously monitoring and detecting potential issues, the system aids in preventing accidents and minimizing damage or risk that could arise during operations.</a:t>
            </a:r>
          </a:p>
          <a:p>
            <a:pPr algn="thaiDist">
              <a:buFont typeface="+mj-lt"/>
              <a:buAutoNum type="arabicPeriod"/>
            </a:pPr>
            <a:r>
              <a:rPr lang="th-TH" sz="1400" b="0" i="0" dirty="0">
                <a:solidFill>
                  <a:srgbClr val="374151"/>
                </a:solidFill>
                <a:effectLst/>
                <a:latin typeface="Söhne"/>
              </a:rPr>
              <a:t> </a:t>
            </a:r>
            <a:r>
              <a:rPr lang="en-GB" sz="1400" b="0" i="0" dirty="0">
                <a:solidFill>
                  <a:srgbClr val="374151"/>
                </a:solidFill>
                <a:effectLst/>
                <a:latin typeface="Söhne"/>
              </a:rPr>
              <a:t>Analysis and Performance Improvement: The system provides valuable data on machine and equipment performance, facilitating continuous testing and fine-tuning to optimize their capabilities.</a:t>
            </a:r>
          </a:p>
          <a:p>
            <a:pPr algn="thaiDist">
              <a:buFont typeface="+mj-lt"/>
              <a:buAutoNum type="arabicPeriod"/>
            </a:pPr>
            <a:r>
              <a:rPr lang="th-TH" sz="1400" b="0" i="0" dirty="0">
                <a:solidFill>
                  <a:srgbClr val="374151"/>
                </a:solidFill>
                <a:effectLst/>
                <a:latin typeface="Söhne"/>
              </a:rPr>
              <a:t> </a:t>
            </a:r>
            <a:r>
              <a:rPr lang="en-GB" sz="1400" b="0" i="0" dirty="0">
                <a:solidFill>
                  <a:srgbClr val="374151"/>
                </a:solidFill>
                <a:effectLst/>
                <a:latin typeface="Söhne"/>
              </a:rPr>
              <a:t>Resource Savings: Machine Operation Monitoring helps organizations use resources efficiently by reducing non-essential usage and waste, leading to cost savings.</a:t>
            </a:r>
          </a:p>
          <a:p>
            <a:pPr algn="thaiDist">
              <a:buFont typeface="+mj-lt"/>
              <a:buAutoNum type="arabicPeriod"/>
            </a:pPr>
            <a:r>
              <a:rPr lang="th-TH" sz="1400" b="0" i="0" dirty="0">
                <a:solidFill>
                  <a:srgbClr val="374151"/>
                </a:solidFill>
                <a:effectLst/>
                <a:latin typeface="Söhne"/>
              </a:rPr>
              <a:t> </a:t>
            </a:r>
            <a:r>
              <a:rPr lang="en-GB" sz="1400" b="0" i="0" dirty="0">
                <a:solidFill>
                  <a:srgbClr val="374151"/>
                </a:solidFill>
                <a:effectLst/>
                <a:latin typeface="Söhne"/>
              </a:rPr>
              <a:t>Informed Business Planning: The system provides valuable data for business managers and teams to make informed decisions and strategic planning based on the analysis of machine performance.</a:t>
            </a:r>
          </a:p>
          <a:p>
            <a:pPr algn="thaiDist"/>
            <a:r>
              <a:rPr lang="th-TH" sz="1400" b="0" i="0" dirty="0">
                <a:solidFill>
                  <a:srgbClr val="374151"/>
                </a:solidFill>
                <a:effectLst/>
                <a:latin typeface="Söhne"/>
              </a:rPr>
              <a:t>	</a:t>
            </a:r>
            <a:r>
              <a:rPr lang="en-GB" sz="1400" b="0" i="0" dirty="0">
                <a:solidFill>
                  <a:srgbClr val="374151"/>
                </a:solidFill>
                <a:effectLst/>
                <a:latin typeface="Söhne"/>
              </a:rPr>
              <a:t>A well-implemented Machine Operation Monitoring system enhances an organization's ability to ensure safety, minimize disruptions, improve production processes, and ultimately deliver high-quality products or services to customers, fostering long-term success and customer satisfaction.</a:t>
            </a:r>
          </a:p>
          <a:p>
            <a:pPr algn="thaiDist"/>
            <a:endParaRPr lang="en-GB" sz="1400" dirty="0"/>
          </a:p>
        </p:txBody>
      </p:sp>
      <p:pic>
        <p:nvPicPr>
          <p:cNvPr id="8" name="Picture 7">
            <a:extLst>
              <a:ext uri="{FF2B5EF4-FFF2-40B4-BE49-F238E27FC236}">
                <a16:creationId xmlns:a16="http://schemas.microsoft.com/office/drawing/2014/main" id="{D286AE87-412E-2717-48AC-713382A435D8}"/>
              </a:ext>
            </a:extLst>
          </p:cNvPr>
          <p:cNvPicPr>
            <a:picLocks noChangeAspect="1"/>
          </p:cNvPicPr>
          <p:nvPr/>
        </p:nvPicPr>
        <p:blipFill>
          <a:blip r:embed="rId2"/>
          <a:stretch>
            <a:fillRect/>
          </a:stretch>
        </p:blipFill>
        <p:spPr>
          <a:xfrm>
            <a:off x="6600201" y="4526277"/>
            <a:ext cx="2815995" cy="1689597"/>
          </a:xfrm>
          <a:prstGeom prst="rect">
            <a:avLst/>
          </a:prstGeom>
        </p:spPr>
      </p:pic>
      <p:pic>
        <p:nvPicPr>
          <p:cNvPr id="2050" name="Picture 2" descr="เครื่องจักร PNG ภาพโปร่งใส, รูปภาพ, ภาพถ่าย | PNG Arts">
            <a:extLst>
              <a:ext uri="{FF2B5EF4-FFF2-40B4-BE49-F238E27FC236}">
                <a16:creationId xmlns:a16="http://schemas.microsoft.com/office/drawing/2014/main" id="{D2CEB7E6-90C9-4C9D-0E9B-A0D7965930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0201" y="4291817"/>
            <a:ext cx="2158519" cy="2158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496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11">
            <a:extLst>
              <a:ext uri="{FF2B5EF4-FFF2-40B4-BE49-F238E27FC236}">
                <a16:creationId xmlns:a16="http://schemas.microsoft.com/office/drawing/2014/main" id="{D10D5358-A5E0-D584-A9B3-22A8B592F24D}"/>
              </a:ext>
            </a:extLst>
          </p:cNvPr>
          <p:cNvSpPr/>
          <p:nvPr/>
        </p:nvSpPr>
        <p:spPr>
          <a:xfrm>
            <a:off x="4598261" y="1769618"/>
            <a:ext cx="2304564" cy="168914"/>
          </a:xfrm>
          <a:prstGeom prst="rect">
            <a:avLst/>
          </a:prstGeom>
          <a:solidFill>
            <a:sysClr val="window" lastClr="FFFFFF"/>
          </a:solid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i="0" u="none" strike="noStrike" kern="0" cap="none" spc="0" normalizeH="0" baseline="0" noProof="0" dirty="0">
                <a:ln>
                  <a:noFill/>
                </a:ln>
                <a:solidFill>
                  <a:prstClr val="black"/>
                </a:solidFill>
                <a:effectLst/>
                <a:uLnTx/>
                <a:uFillTx/>
                <a:latin typeface="Arial"/>
                <a:ea typeface="メイリオ"/>
                <a:cs typeface="+mn-cs"/>
              </a:rPr>
              <a:t>Master PLC KV8000 + KV-XLE02 + KV-XD02</a:t>
            </a:r>
            <a:endParaRPr kumimoji="1" lang="ja-JP" altLang="en-US" sz="800" i="0" u="none" strike="noStrike" kern="0" cap="none" spc="0" normalizeH="0" baseline="0" noProof="0" dirty="0">
              <a:ln>
                <a:noFill/>
              </a:ln>
              <a:solidFill>
                <a:prstClr val="black"/>
              </a:solidFill>
              <a:effectLst/>
              <a:uLnTx/>
              <a:uFillTx/>
              <a:latin typeface="Arial"/>
              <a:ea typeface="メイリオ"/>
              <a:cs typeface="+mn-cs"/>
            </a:endParaRPr>
          </a:p>
        </p:txBody>
      </p:sp>
      <p:pic>
        <p:nvPicPr>
          <p:cNvPr id="8" name="図 44">
            <a:extLst>
              <a:ext uri="{FF2B5EF4-FFF2-40B4-BE49-F238E27FC236}">
                <a16:creationId xmlns:a16="http://schemas.microsoft.com/office/drawing/2014/main" id="{2D769F8D-2095-352E-1A83-47208FA56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6998" y="4813939"/>
            <a:ext cx="887717" cy="665237"/>
          </a:xfrm>
          <a:prstGeom prst="rect">
            <a:avLst/>
          </a:prstGeom>
        </p:spPr>
      </p:pic>
      <p:sp>
        <p:nvSpPr>
          <p:cNvPr id="9" name="正方形/長方形 43">
            <a:extLst>
              <a:ext uri="{FF2B5EF4-FFF2-40B4-BE49-F238E27FC236}">
                <a16:creationId xmlns:a16="http://schemas.microsoft.com/office/drawing/2014/main" id="{F95C06FB-CD63-41D4-BEF4-EA14B9B49A20}"/>
              </a:ext>
            </a:extLst>
          </p:cNvPr>
          <p:cNvSpPr/>
          <p:nvPr/>
        </p:nvSpPr>
        <p:spPr>
          <a:xfrm>
            <a:off x="4006998" y="5523199"/>
            <a:ext cx="1008609" cy="248425"/>
          </a:xfrm>
          <a:prstGeom prst="rect">
            <a:avLst/>
          </a:prstGeom>
          <a:solidFill>
            <a:sysClr val="window" lastClr="FFFFFF"/>
          </a:solid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700" i="0" u="none" strike="noStrike" kern="0" cap="none" spc="0" normalizeH="0" baseline="0" noProof="0" dirty="0">
                <a:ln>
                  <a:noFill/>
                </a:ln>
                <a:solidFill>
                  <a:prstClr val="black"/>
                </a:solidFill>
                <a:effectLst/>
                <a:uLnTx/>
                <a:uFillTx/>
                <a:latin typeface="Arial"/>
                <a:ea typeface="メイリオ"/>
                <a:cs typeface="+mn-cs"/>
              </a:rPr>
              <a:t>PLC FX3U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700" kern="0" dirty="0">
                <a:solidFill>
                  <a:prstClr val="black"/>
                </a:solidFill>
                <a:latin typeface="Arial"/>
                <a:ea typeface="メイリオ"/>
              </a:rPr>
              <a:t>PLC-FX3G</a:t>
            </a:r>
            <a:endParaRPr kumimoji="1" lang="ja-JP" altLang="en-US" sz="700" i="0" u="none" strike="noStrike" kern="0" cap="none" spc="0" normalizeH="0" baseline="0" noProof="0" dirty="0">
              <a:ln>
                <a:noFill/>
              </a:ln>
              <a:solidFill>
                <a:prstClr val="black"/>
              </a:solidFill>
              <a:effectLst/>
              <a:uLnTx/>
              <a:uFillTx/>
              <a:latin typeface="Arial"/>
              <a:ea typeface="メイリオ"/>
              <a:cs typeface="+mn-cs"/>
            </a:endParaRPr>
          </a:p>
        </p:txBody>
      </p:sp>
      <p:cxnSp>
        <p:nvCxnSpPr>
          <p:cNvPr id="11" name="Connector: Elbow 10">
            <a:extLst>
              <a:ext uri="{FF2B5EF4-FFF2-40B4-BE49-F238E27FC236}">
                <a16:creationId xmlns:a16="http://schemas.microsoft.com/office/drawing/2014/main" id="{C3C6D0DE-818A-585C-E7F0-1FFD00F28D3A}"/>
              </a:ext>
            </a:extLst>
          </p:cNvPr>
          <p:cNvCxnSpPr>
            <a:cxnSpLocks/>
            <a:stCxn id="23" idx="1"/>
            <a:endCxn id="2050" idx="0"/>
          </p:cNvCxnSpPr>
          <p:nvPr/>
        </p:nvCxnSpPr>
        <p:spPr>
          <a:xfrm rot="10800000" flipV="1">
            <a:off x="4450856" y="3323670"/>
            <a:ext cx="852223" cy="322103"/>
          </a:xfrm>
          <a:prstGeom prst="bentConnector2">
            <a:avLst/>
          </a:prstGeom>
          <a:ln>
            <a:tailEnd type="triangle"/>
          </a:ln>
        </p:spPr>
        <p:style>
          <a:lnRef idx="1">
            <a:schemeClr val="accent2"/>
          </a:lnRef>
          <a:fillRef idx="0">
            <a:schemeClr val="accent2"/>
          </a:fillRef>
          <a:effectRef idx="0">
            <a:schemeClr val="accent2"/>
          </a:effectRef>
          <a:fontRef idx="minor">
            <a:schemeClr val="tx1"/>
          </a:fontRef>
        </p:style>
      </p:cxnSp>
      <p:pic>
        <p:nvPicPr>
          <p:cNvPr id="2050" name="Picture 2" descr="FX3U-ENET-L - TMPTechnology : Inspired by LnwShop.com">
            <a:extLst>
              <a:ext uri="{FF2B5EF4-FFF2-40B4-BE49-F238E27FC236}">
                <a16:creationId xmlns:a16="http://schemas.microsoft.com/office/drawing/2014/main" id="{046C9527-0370-2DB6-E5B1-9D10EC39BC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533" t="14003" r="21589" b="13468"/>
          <a:stretch/>
        </p:blipFill>
        <p:spPr bwMode="auto">
          <a:xfrm>
            <a:off x="4125804" y="3645774"/>
            <a:ext cx="650101" cy="665237"/>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Arrow Connector 19">
            <a:extLst>
              <a:ext uri="{FF2B5EF4-FFF2-40B4-BE49-F238E27FC236}">
                <a16:creationId xmlns:a16="http://schemas.microsoft.com/office/drawing/2014/main" id="{4EEC7298-F5F4-8073-F3A0-A473B89D7CCC}"/>
              </a:ext>
            </a:extLst>
          </p:cNvPr>
          <p:cNvCxnSpPr>
            <a:stCxn id="2050" idx="2"/>
            <a:endCxn id="8" idx="0"/>
          </p:cNvCxnSpPr>
          <p:nvPr/>
        </p:nvCxnSpPr>
        <p:spPr>
          <a:xfrm>
            <a:off x="4450855" y="4311011"/>
            <a:ext cx="2" cy="50292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1" name="正方形/長方形 82">
            <a:extLst>
              <a:ext uri="{FF2B5EF4-FFF2-40B4-BE49-F238E27FC236}">
                <a16:creationId xmlns:a16="http://schemas.microsoft.com/office/drawing/2014/main" id="{E3DBECF0-BD2C-9CF3-04A5-09587E49FC4F}"/>
              </a:ext>
            </a:extLst>
          </p:cNvPr>
          <p:cNvSpPr/>
          <p:nvPr/>
        </p:nvSpPr>
        <p:spPr>
          <a:xfrm>
            <a:off x="4775905" y="3764085"/>
            <a:ext cx="1008609" cy="384617"/>
          </a:xfrm>
          <a:prstGeom prst="rect">
            <a:avLst/>
          </a:prstGeom>
          <a:solidFill>
            <a:sysClr val="window" lastClr="FFFFFF"/>
          </a:solid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i="0" u="none" strike="noStrike" kern="0" cap="none" spc="0" normalizeH="0" baseline="0" noProof="0" dirty="0">
                <a:ln>
                  <a:noFill/>
                </a:ln>
                <a:solidFill>
                  <a:prstClr val="black"/>
                </a:solidFill>
                <a:effectLst/>
                <a:uLnTx/>
                <a:uFillTx/>
                <a:latin typeface="Arial"/>
                <a:ea typeface="メイリオ"/>
                <a:cs typeface="+mn-cs"/>
              </a:rPr>
              <a:t>ADD MODULE FX3U-ENET-L</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i="0" u="none" strike="noStrike" kern="0" cap="none" spc="0" normalizeH="0" baseline="0" noProof="0" dirty="0">
                <a:ln>
                  <a:noFill/>
                </a:ln>
                <a:solidFill>
                  <a:prstClr val="black"/>
                </a:solidFill>
                <a:effectLst/>
                <a:uLnTx/>
                <a:uFillTx/>
                <a:latin typeface="Arial"/>
                <a:ea typeface="メイリオ"/>
                <a:cs typeface="+mn-cs"/>
              </a:rPr>
              <a:t>FX3U-ENET-ADP</a:t>
            </a:r>
            <a:endParaRPr kumimoji="1" lang="ja-JP" altLang="en-US" sz="800" i="0" u="none" strike="noStrike" kern="0" cap="none" spc="0" normalizeH="0" baseline="0" noProof="0" dirty="0">
              <a:ln>
                <a:noFill/>
              </a:ln>
              <a:solidFill>
                <a:prstClr val="black"/>
              </a:solidFill>
              <a:effectLst/>
              <a:uLnTx/>
              <a:uFillTx/>
              <a:latin typeface="Arial"/>
              <a:ea typeface="メイリオ"/>
              <a:cs typeface="+mn-cs"/>
            </a:endParaRPr>
          </a:p>
        </p:txBody>
      </p:sp>
      <p:sp>
        <p:nvSpPr>
          <p:cNvPr id="22" name="Rectangle 21">
            <a:extLst>
              <a:ext uri="{FF2B5EF4-FFF2-40B4-BE49-F238E27FC236}">
                <a16:creationId xmlns:a16="http://schemas.microsoft.com/office/drawing/2014/main" id="{FDCE756D-51D0-8A31-20D0-124EAE2481F3}"/>
              </a:ext>
            </a:extLst>
          </p:cNvPr>
          <p:cNvSpPr/>
          <p:nvPr/>
        </p:nvSpPr>
        <p:spPr>
          <a:xfrm>
            <a:off x="1075844" y="3048553"/>
            <a:ext cx="9837833" cy="2785504"/>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sz="900" dirty="0">
              <a:solidFill>
                <a:schemeClr val="bg1"/>
              </a:solidFill>
            </a:endParaRPr>
          </a:p>
        </p:txBody>
      </p:sp>
      <p:sp>
        <p:nvSpPr>
          <p:cNvPr id="23" name="正方形/長方形 107">
            <a:extLst>
              <a:ext uri="{FF2B5EF4-FFF2-40B4-BE49-F238E27FC236}">
                <a16:creationId xmlns:a16="http://schemas.microsoft.com/office/drawing/2014/main" id="{CB729513-6916-C12B-DD02-9E9BE25D1F56}"/>
              </a:ext>
            </a:extLst>
          </p:cNvPr>
          <p:cNvSpPr/>
          <p:nvPr/>
        </p:nvSpPr>
        <p:spPr>
          <a:xfrm>
            <a:off x="5303078" y="3232816"/>
            <a:ext cx="865882" cy="181709"/>
          </a:xfrm>
          <a:prstGeom prst="rect">
            <a:avLst/>
          </a:prstGeom>
          <a:solidFill>
            <a:sysClr val="window" lastClr="FFFFFF"/>
          </a:solid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i="0" u="none" strike="noStrike" kern="0" cap="none" spc="0" normalizeH="0" baseline="0" noProof="0" dirty="0">
                <a:ln>
                  <a:noFill/>
                </a:ln>
                <a:solidFill>
                  <a:prstClr val="black"/>
                </a:solidFill>
                <a:effectLst/>
                <a:uLnTx/>
                <a:uFillTx/>
                <a:latin typeface="Arial"/>
                <a:ea typeface="メイリオ"/>
                <a:cs typeface="+mn-cs"/>
              </a:rPr>
              <a:t>Ethernet</a:t>
            </a:r>
            <a:endParaRPr kumimoji="1" lang="ja-JP" altLang="en-US" sz="800" i="0" u="none" strike="noStrike" kern="0" cap="none" spc="0" normalizeH="0" baseline="0" noProof="0" dirty="0">
              <a:ln>
                <a:noFill/>
              </a:ln>
              <a:solidFill>
                <a:prstClr val="black"/>
              </a:solidFill>
              <a:effectLst/>
              <a:uLnTx/>
              <a:uFillTx/>
              <a:latin typeface="Arial"/>
              <a:ea typeface="メイリオ"/>
              <a:cs typeface="+mn-cs"/>
            </a:endParaRPr>
          </a:p>
        </p:txBody>
      </p:sp>
      <p:cxnSp>
        <p:nvCxnSpPr>
          <p:cNvPr id="27" name="Straight Arrow Connector 26">
            <a:extLst>
              <a:ext uri="{FF2B5EF4-FFF2-40B4-BE49-F238E27FC236}">
                <a16:creationId xmlns:a16="http://schemas.microsoft.com/office/drawing/2014/main" id="{9BBAC6E0-C209-1DDA-D9CD-76F18FDC5FB4}"/>
              </a:ext>
            </a:extLst>
          </p:cNvPr>
          <p:cNvCxnSpPr>
            <a:cxnSpLocks/>
            <a:endCxn id="23" idx="0"/>
          </p:cNvCxnSpPr>
          <p:nvPr/>
        </p:nvCxnSpPr>
        <p:spPr>
          <a:xfrm>
            <a:off x="5736019" y="2730913"/>
            <a:ext cx="0" cy="501903"/>
          </a:xfrm>
          <a:prstGeom prst="straightConnector1">
            <a:avLst/>
          </a:prstGeom>
          <a:ln w="3175" cmpd="dbl">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54" name="Picture 6" descr="Convenience CPU MELSEC-Q Series Product Features Programmable Controllers  MELSEC | MITSUBISHI ELECTRIC FA">
            <a:extLst>
              <a:ext uri="{FF2B5EF4-FFF2-40B4-BE49-F238E27FC236}">
                <a16:creationId xmlns:a16="http://schemas.microsoft.com/office/drawing/2014/main" id="{B060B9D9-F89E-EC6A-3922-B485C30FF96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046" r="45895" b="79634"/>
          <a:stretch/>
        </p:blipFill>
        <p:spPr bwMode="auto">
          <a:xfrm>
            <a:off x="5845985" y="4839252"/>
            <a:ext cx="1193126" cy="523755"/>
          </a:xfrm>
          <a:prstGeom prst="rect">
            <a:avLst/>
          </a:prstGeom>
          <a:noFill/>
          <a:extLst>
            <a:ext uri="{909E8E84-426E-40DD-AFC4-6F175D3DCCD1}">
              <a14:hiddenFill xmlns:a14="http://schemas.microsoft.com/office/drawing/2010/main">
                <a:solidFill>
                  <a:srgbClr val="FFFFFF"/>
                </a:solidFill>
              </a14:hiddenFill>
            </a:ext>
          </a:extLst>
        </p:spPr>
      </p:pic>
      <p:sp>
        <p:nvSpPr>
          <p:cNvPr id="44" name="正方形/長方形 43">
            <a:extLst>
              <a:ext uri="{FF2B5EF4-FFF2-40B4-BE49-F238E27FC236}">
                <a16:creationId xmlns:a16="http://schemas.microsoft.com/office/drawing/2014/main" id="{6DA075A5-E3EC-72B2-ACA3-B66F7FE9263E}"/>
              </a:ext>
            </a:extLst>
          </p:cNvPr>
          <p:cNvSpPr/>
          <p:nvPr/>
        </p:nvSpPr>
        <p:spPr>
          <a:xfrm>
            <a:off x="6105717" y="5526002"/>
            <a:ext cx="673657" cy="185923"/>
          </a:xfrm>
          <a:prstGeom prst="rect">
            <a:avLst/>
          </a:prstGeom>
          <a:solidFill>
            <a:sysClr val="window" lastClr="FFFFFF"/>
          </a:solid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700" i="0" u="none" strike="noStrike" kern="0" cap="none" spc="0" normalizeH="0" baseline="0" noProof="0" dirty="0">
                <a:ln>
                  <a:noFill/>
                </a:ln>
                <a:solidFill>
                  <a:prstClr val="black"/>
                </a:solidFill>
                <a:effectLst/>
                <a:uLnTx/>
                <a:uFillTx/>
                <a:latin typeface="Arial"/>
                <a:ea typeface="メイリオ"/>
                <a:cs typeface="+mn-cs"/>
              </a:rPr>
              <a:t>Q03UDV</a:t>
            </a:r>
            <a:endParaRPr kumimoji="1" lang="ja-JP" altLang="en-US" sz="700" i="0" u="none" strike="noStrike" kern="0" cap="none" spc="0" normalizeH="0" baseline="0" noProof="0" dirty="0">
              <a:ln>
                <a:noFill/>
              </a:ln>
              <a:solidFill>
                <a:prstClr val="black"/>
              </a:solidFill>
              <a:effectLst/>
              <a:uLnTx/>
              <a:uFillTx/>
              <a:latin typeface="Arial"/>
              <a:ea typeface="メイリオ"/>
              <a:cs typeface="+mn-cs"/>
            </a:endParaRPr>
          </a:p>
        </p:txBody>
      </p:sp>
      <p:pic>
        <p:nvPicPr>
          <p:cNvPr id="2056" name="Picture 8" descr="1783-US4T1H | Allen-Bradley">
            <a:extLst>
              <a:ext uri="{FF2B5EF4-FFF2-40B4-BE49-F238E27FC236}">
                <a16:creationId xmlns:a16="http://schemas.microsoft.com/office/drawing/2014/main" id="{CA21AC00-233D-A5BC-47F2-292A8A652A4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9266" r="30331"/>
          <a:stretch/>
        </p:blipFill>
        <p:spPr bwMode="auto">
          <a:xfrm>
            <a:off x="6309664" y="3645774"/>
            <a:ext cx="265765" cy="657788"/>
          </a:xfrm>
          <a:prstGeom prst="rect">
            <a:avLst/>
          </a:prstGeom>
          <a:noFill/>
          <a:extLst>
            <a:ext uri="{909E8E84-426E-40DD-AFC4-6F175D3DCCD1}">
              <a14:hiddenFill xmlns:a14="http://schemas.microsoft.com/office/drawing/2010/main">
                <a:solidFill>
                  <a:srgbClr val="FFFFFF"/>
                </a:solidFill>
              </a14:hiddenFill>
            </a:ext>
          </a:extLst>
        </p:spPr>
      </p:pic>
      <p:sp>
        <p:nvSpPr>
          <p:cNvPr id="45" name="正方形/長方形 82">
            <a:extLst>
              <a:ext uri="{FF2B5EF4-FFF2-40B4-BE49-F238E27FC236}">
                <a16:creationId xmlns:a16="http://schemas.microsoft.com/office/drawing/2014/main" id="{1ED53013-6648-60A3-049D-F7E62557100B}"/>
              </a:ext>
            </a:extLst>
          </p:cNvPr>
          <p:cNvSpPr/>
          <p:nvPr/>
        </p:nvSpPr>
        <p:spPr>
          <a:xfrm>
            <a:off x="6592317" y="3762901"/>
            <a:ext cx="1008609" cy="384617"/>
          </a:xfrm>
          <a:prstGeom prst="rect">
            <a:avLst/>
          </a:prstGeom>
          <a:solidFill>
            <a:sysClr val="window" lastClr="FFFFFF"/>
          </a:solid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kern="0" dirty="0">
                <a:solidFill>
                  <a:prstClr val="black"/>
                </a:solidFill>
                <a:latin typeface="Arial"/>
                <a:ea typeface="メイリオ"/>
              </a:rPr>
              <a:t>HUB</a:t>
            </a:r>
          </a:p>
        </p:txBody>
      </p:sp>
      <p:cxnSp>
        <p:nvCxnSpPr>
          <p:cNvPr id="47" name="Straight Arrow Connector 46">
            <a:extLst>
              <a:ext uri="{FF2B5EF4-FFF2-40B4-BE49-F238E27FC236}">
                <a16:creationId xmlns:a16="http://schemas.microsoft.com/office/drawing/2014/main" id="{C816A348-3BD4-D3E9-FD9D-966B566BEA5F}"/>
              </a:ext>
            </a:extLst>
          </p:cNvPr>
          <p:cNvCxnSpPr>
            <a:stCxn id="2056" idx="2"/>
            <a:endCxn id="2054" idx="0"/>
          </p:cNvCxnSpPr>
          <p:nvPr/>
        </p:nvCxnSpPr>
        <p:spPr>
          <a:xfrm>
            <a:off x="6442547" y="4303562"/>
            <a:ext cx="1" cy="53569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49" name="Connector: Elbow 48">
            <a:extLst>
              <a:ext uri="{FF2B5EF4-FFF2-40B4-BE49-F238E27FC236}">
                <a16:creationId xmlns:a16="http://schemas.microsoft.com/office/drawing/2014/main" id="{144C410E-7897-1576-A02B-58C6D4167F82}"/>
              </a:ext>
            </a:extLst>
          </p:cNvPr>
          <p:cNvCxnSpPr>
            <a:stCxn id="23" idx="3"/>
            <a:endCxn id="2056" idx="0"/>
          </p:cNvCxnSpPr>
          <p:nvPr/>
        </p:nvCxnSpPr>
        <p:spPr>
          <a:xfrm>
            <a:off x="6168960" y="3323671"/>
            <a:ext cx="273587" cy="322103"/>
          </a:xfrm>
          <a:prstGeom prst="bentConnector2">
            <a:avLst/>
          </a:prstGeom>
          <a:ln>
            <a:tailEnd type="triangle"/>
          </a:ln>
        </p:spPr>
        <p:style>
          <a:lnRef idx="1">
            <a:schemeClr val="accent2"/>
          </a:lnRef>
          <a:fillRef idx="0">
            <a:schemeClr val="accent2"/>
          </a:fillRef>
          <a:effectRef idx="0">
            <a:schemeClr val="accent2"/>
          </a:effectRef>
          <a:fontRef idx="minor">
            <a:schemeClr val="tx1"/>
          </a:fontRef>
        </p:style>
      </p:cxnSp>
      <p:pic>
        <p:nvPicPr>
          <p:cNvPr id="51" name="図 5">
            <a:extLst>
              <a:ext uri="{FF2B5EF4-FFF2-40B4-BE49-F238E27FC236}">
                <a16:creationId xmlns:a16="http://schemas.microsoft.com/office/drawing/2014/main" id="{0DE9F02A-685B-9CC7-7291-3D16BB315B7B}"/>
              </a:ext>
            </a:extLst>
          </p:cNvPr>
          <p:cNvPicPr>
            <a:picLocks noChangeAspect="1"/>
          </p:cNvPicPr>
          <p:nvPr/>
        </p:nvPicPr>
        <p:blipFill rotWithShape="1">
          <a:blip r:embed="rId6"/>
          <a:srcRect t="2273"/>
          <a:stretch/>
        </p:blipFill>
        <p:spPr>
          <a:xfrm>
            <a:off x="8197822" y="4724400"/>
            <a:ext cx="721396" cy="771394"/>
          </a:xfrm>
          <a:prstGeom prst="rect">
            <a:avLst/>
          </a:prstGeom>
        </p:spPr>
      </p:pic>
      <p:sp>
        <p:nvSpPr>
          <p:cNvPr id="52" name="正方形/長方形 43">
            <a:extLst>
              <a:ext uri="{FF2B5EF4-FFF2-40B4-BE49-F238E27FC236}">
                <a16:creationId xmlns:a16="http://schemas.microsoft.com/office/drawing/2014/main" id="{06626E16-7FFA-4078-B4CD-13C5CA10793B}"/>
              </a:ext>
            </a:extLst>
          </p:cNvPr>
          <p:cNvSpPr/>
          <p:nvPr/>
        </p:nvSpPr>
        <p:spPr>
          <a:xfrm>
            <a:off x="8256930" y="5523199"/>
            <a:ext cx="673657" cy="185923"/>
          </a:xfrm>
          <a:prstGeom prst="rect">
            <a:avLst/>
          </a:prstGeom>
          <a:solidFill>
            <a:sysClr val="window" lastClr="FFFFFF"/>
          </a:solid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700" i="0" u="none" strike="noStrike" kern="0" cap="none" spc="0" normalizeH="0" baseline="0" noProof="0" dirty="0">
                <a:ln>
                  <a:noFill/>
                </a:ln>
                <a:solidFill>
                  <a:prstClr val="black"/>
                </a:solidFill>
                <a:effectLst/>
                <a:uLnTx/>
                <a:uFillTx/>
                <a:latin typeface="Arial"/>
                <a:ea typeface="メイリオ"/>
                <a:cs typeface="+mn-cs"/>
              </a:rPr>
              <a:t>KV-7500</a:t>
            </a:r>
            <a:endParaRPr kumimoji="1" lang="ja-JP" altLang="en-US" sz="700" i="0" u="none" strike="noStrike" kern="0" cap="none" spc="0" normalizeH="0" baseline="0" noProof="0" dirty="0">
              <a:ln>
                <a:noFill/>
              </a:ln>
              <a:solidFill>
                <a:prstClr val="black"/>
              </a:solidFill>
              <a:effectLst/>
              <a:uLnTx/>
              <a:uFillTx/>
              <a:latin typeface="Arial"/>
              <a:ea typeface="メイリオ"/>
              <a:cs typeface="+mn-cs"/>
            </a:endParaRPr>
          </a:p>
        </p:txBody>
      </p:sp>
      <p:pic>
        <p:nvPicPr>
          <p:cNvPr id="2060" name="Picture 12" descr="Cisco SF 100-16 16-Port Fast Ethernet Switch - Cisco Switches">
            <a:extLst>
              <a:ext uri="{FF2B5EF4-FFF2-40B4-BE49-F238E27FC236}">
                <a16:creationId xmlns:a16="http://schemas.microsoft.com/office/drawing/2014/main" id="{C28964A5-FD03-04E8-3E78-89A9F753034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41130" b="40396"/>
          <a:stretch/>
        </p:blipFill>
        <p:spPr bwMode="auto">
          <a:xfrm>
            <a:off x="8054215" y="3881503"/>
            <a:ext cx="1008609" cy="186330"/>
          </a:xfrm>
          <a:prstGeom prst="rect">
            <a:avLst/>
          </a:prstGeom>
          <a:noFill/>
          <a:extLst>
            <a:ext uri="{909E8E84-426E-40DD-AFC4-6F175D3DCCD1}">
              <a14:hiddenFill xmlns:a14="http://schemas.microsoft.com/office/drawing/2010/main">
                <a:solidFill>
                  <a:srgbClr val="FFFFFF"/>
                </a:solidFill>
              </a14:hiddenFill>
            </a:ext>
          </a:extLst>
        </p:spPr>
      </p:pic>
      <p:cxnSp>
        <p:nvCxnSpPr>
          <p:cNvPr id="55" name="Connector: Elbow 54">
            <a:extLst>
              <a:ext uri="{FF2B5EF4-FFF2-40B4-BE49-F238E27FC236}">
                <a16:creationId xmlns:a16="http://schemas.microsoft.com/office/drawing/2014/main" id="{B489357F-196F-F8BE-9740-D8B510B2D755}"/>
              </a:ext>
            </a:extLst>
          </p:cNvPr>
          <p:cNvCxnSpPr>
            <a:cxnSpLocks/>
            <a:stCxn id="23" idx="3"/>
            <a:endCxn id="2060" idx="0"/>
          </p:cNvCxnSpPr>
          <p:nvPr/>
        </p:nvCxnSpPr>
        <p:spPr>
          <a:xfrm>
            <a:off x="6168960" y="3323671"/>
            <a:ext cx="2389560" cy="557832"/>
          </a:xfrm>
          <a:prstGeom prst="bentConnector2">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7" name="Straight Arrow Connector 56">
            <a:extLst>
              <a:ext uri="{FF2B5EF4-FFF2-40B4-BE49-F238E27FC236}">
                <a16:creationId xmlns:a16="http://schemas.microsoft.com/office/drawing/2014/main" id="{9381B27F-A9CB-B115-D155-C41697B8A26E}"/>
              </a:ext>
            </a:extLst>
          </p:cNvPr>
          <p:cNvCxnSpPr>
            <a:stCxn id="2060" idx="2"/>
            <a:endCxn id="51" idx="0"/>
          </p:cNvCxnSpPr>
          <p:nvPr/>
        </p:nvCxnSpPr>
        <p:spPr>
          <a:xfrm>
            <a:off x="8558520" y="4067833"/>
            <a:ext cx="0" cy="65656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61" name="正方形/長方形 82">
            <a:extLst>
              <a:ext uri="{FF2B5EF4-FFF2-40B4-BE49-F238E27FC236}">
                <a16:creationId xmlns:a16="http://schemas.microsoft.com/office/drawing/2014/main" id="{80CD7280-AA3B-FFB5-2B23-3B9819B037E2}"/>
              </a:ext>
            </a:extLst>
          </p:cNvPr>
          <p:cNvSpPr/>
          <p:nvPr/>
        </p:nvSpPr>
        <p:spPr>
          <a:xfrm>
            <a:off x="9094608" y="3862247"/>
            <a:ext cx="556666" cy="185924"/>
          </a:xfrm>
          <a:prstGeom prst="rect">
            <a:avLst/>
          </a:prstGeom>
          <a:solidFill>
            <a:sysClr val="window" lastClr="FFFFFF"/>
          </a:solid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kern="0" dirty="0">
                <a:solidFill>
                  <a:prstClr val="black"/>
                </a:solidFill>
                <a:latin typeface="Arial"/>
                <a:ea typeface="メイリオ"/>
              </a:rPr>
              <a:t>HUB</a:t>
            </a:r>
          </a:p>
        </p:txBody>
      </p:sp>
      <p:pic>
        <p:nvPicPr>
          <p:cNvPr id="62" name="グラフィックス 8" descr="データベース">
            <a:extLst>
              <a:ext uri="{FF2B5EF4-FFF2-40B4-BE49-F238E27FC236}">
                <a16:creationId xmlns:a16="http://schemas.microsoft.com/office/drawing/2014/main" id="{27B347AC-0448-E16D-95D3-79E1360C661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967735" y="1900157"/>
            <a:ext cx="845443" cy="845443"/>
          </a:xfrm>
          <a:prstGeom prst="rect">
            <a:avLst/>
          </a:prstGeom>
        </p:spPr>
      </p:pic>
      <p:sp>
        <p:nvSpPr>
          <p:cNvPr id="2066" name="正方形/長方形 574">
            <a:extLst>
              <a:ext uri="{FF2B5EF4-FFF2-40B4-BE49-F238E27FC236}">
                <a16:creationId xmlns:a16="http://schemas.microsoft.com/office/drawing/2014/main" id="{8ECD705B-7478-1017-F8C8-E18A111E10F0}"/>
              </a:ext>
            </a:extLst>
          </p:cNvPr>
          <p:cNvSpPr/>
          <p:nvPr/>
        </p:nvSpPr>
        <p:spPr>
          <a:xfrm>
            <a:off x="7967734" y="1713827"/>
            <a:ext cx="845443" cy="176313"/>
          </a:xfrm>
          <a:prstGeom prst="rect">
            <a:avLst/>
          </a:prstGeom>
          <a:solidFill>
            <a:sysClr val="window" lastClr="FFFFFF"/>
          </a:solid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i="0" u="none" strike="noStrike" kern="0" cap="none" spc="0" normalizeH="0" baseline="0" noProof="0" dirty="0">
                <a:ln>
                  <a:noFill/>
                </a:ln>
                <a:solidFill>
                  <a:prstClr val="black"/>
                </a:solidFill>
                <a:effectLst/>
                <a:uLnTx/>
                <a:uFillTx/>
                <a:latin typeface="Arial"/>
                <a:ea typeface="メイリオ"/>
                <a:cs typeface="+mn-cs"/>
              </a:rPr>
              <a:t>Data base</a:t>
            </a:r>
            <a:endParaRPr kumimoji="1" lang="ja-JP" altLang="en-US" sz="800" i="0" u="none" strike="noStrike" kern="0" cap="none" spc="0" normalizeH="0" baseline="0" noProof="0" dirty="0">
              <a:ln>
                <a:noFill/>
              </a:ln>
              <a:solidFill>
                <a:prstClr val="black"/>
              </a:solidFill>
              <a:effectLst/>
              <a:uLnTx/>
              <a:uFillTx/>
              <a:latin typeface="Arial"/>
              <a:ea typeface="メイリオ"/>
              <a:cs typeface="+mn-cs"/>
            </a:endParaRPr>
          </a:p>
        </p:txBody>
      </p:sp>
      <p:pic>
        <p:nvPicPr>
          <p:cNvPr id="2067" name="グラフィックス 581" descr="ノート PC">
            <a:extLst>
              <a:ext uri="{FF2B5EF4-FFF2-40B4-BE49-F238E27FC236}">
                <a16:creationId xmlns:a16="http://schemas.microsoft.com/office/drawing/2014/main" id="{517C289D-30C3-0F57-921A-D4BF9E6FF23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640773" y="1379839"/>
            <a:ext cx="688418" cy="688418"/>
          </a:xfrm>
          <a:prstGeom prst="rect">
            <a:avLst/>
          </a:prstGeom>
        </p:spPr>
      </p:pic>
      <p:sp>
        <p:nvSpPr>
          <p:cNvPr id="2068" name="正方形/長方形 584">
            <a:extLst>
              <a:ext uri="{FF2B5EF4-FFF2-40B4-BE49-F238E27FC236}">
                <a16:creationId xmlns:a16="http://schemas.microsoft.com/office/drawing/2014/main" id="{A077A9B1-C2D8-EFFC-8CB3-EB69A9E69F51}"/>
              </a:ext>
            </a:extLst>
          </p:cNvPr>
          <p:cNvSpPr/>
          <p:nvPr/>
        </p:nvSpPr>
        <p:spPr>
          <a:xfrm>
            <a:off x="9451787" y="1322601"/>
            <a:ext cx="1066390" cy="174646"/>
          </a:xfrm>
          <a:prstGeom prst="rect">
            <a:avLst/>
          </a:prstGeom>
          <a:solidFill>
            <a:sysClr val="window" lastClr="FFFFFF"/>
          </a:solid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i="0" u="none" strike="noStrike" kern="0" cap="none" spc="0" normalizeH="0" baseline="0" noProof="0" dirty="0">
                <a:ln>
                  <a:noFill/>
                </a:ln>
                <a:solidFill>
                  <a:prstClr val="black"/>
                </a:solidFill>
                <a:effectLst/>
                <a:uLnTx/>
                <a:uFillTx/>
                <a:latin typeface="Arial"/>
                <a:ea typeface="メイリオ"/>
                <a:cs typeface="+mn-cs"/>
              </a:rPr>
              <a:t>Monitoring system</a:t>
            </a:r>
            <a:endParaRPr kumimoji="1" lang="ja-JP" altLang="en-US" sz="800" i="0" u="none" strike="noStrike" kern="0" cap="none" spc="0" normalizeH="0" baseline="0" noProof="0" dirty="0">
              <a:ln>
                <a:noFill/>
              </a:ln>
              <a:solidFill>
                <a:prstClr val="black"/>
              </a:solidFill>
              <a:effectLst/>
              <a:uLnTx/>
              <a:uFillTx/>
              <a:latin typeface="Arial"/>
              <a:ea typeface="メイリオ"/>
              <a:cs typeface="+mn-cs"/>
            </a:endParaRPr>
          </a:p>
        </p:txBody>
      </p:sp>
      <p:sp>
        <p:nvSpPr>
          <p:cNvPr id="2073" name="正方形/長方形 155">
            <a:extLst>
              <a:ext uri="{FF2B5EF4-FFF2-40B4-BE49-F238E27FC236}">
                <a16:creationId xmlns:a16="http://schemas.microsoft.com/office/drawing/2014/main" id="{113F9E5D-E946-AAAE-896C-4F6F198653EC}"/>
              </a:ext>
            </a:extLst>
          </p:cNvPr>
          <p:cNvSpPr/>
          <p:nvPr/>
        </p:nvSpPr>
        <p:spPr>
          <a:xfrm>
            <a:off x="2919267" y="1769618"/>
            <a:ext cx="1407282" cy="168914"/>
          </a:xfrm>
          <a:prstGeom prst="rect">
            <a:avLst/>
          </a:prstGeom>
          <a:solidFill>
            <a:sysClr val="window" lastClr="FFFFFF"/>
          </a:solid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kern="0" dirty="0">
                <a:solidFill>
                  <a:prstClr val="black"/>
                </a:solidFill>
                <a:latin typeface="Arial"/>
                <a:ea typeface="メイリオ"/>
              </a:rPr>
              <a:t>I/O Link</a:t>
            </a:r>
            <a:endParaRPr kumimoji="1" lang="ja-JP" altLang="en-US" sz="800" i="0" u="none" strike="noStrike" kern="0" cap="none" spc="0" normalizeH="0" baseline="0" noProof="0" dirty="0">
              <a:ln>
                <a:noFill/>
              </a:ln>
              <a:solidFill>
                <a:prstClr val="black"/>
              </a:solidFill>
              <a:effectLst/>
              <a:uLnTx/>
              <a:uFillTx/>
              <a:latin typeface="Arial"/>
              <a:ea typeface="メイリオ"/>
              <a:cs typeface="+mn-cs"/>
            </a:endParaRPr>
          </a:p>
        </p:txBody>
      </p:sp>
      <p:cxnSp>
        <p:nvCxnSpPr>
          <p:cNvPr id="2076" name="Straight Connector 2075">
            <a:extLst>
              <a:ext uri="{FF2B5EF4-FFF2-40B4-BE49-F238E27FC236}">
                <a16:creationId xmlns:a16="http://schemas.microsoft.com/office/drawing/2014/main" id="{7B8D38B8-040F-A6CE-86CE-E853B8E9C239}"/>
              </a:ext>
            </a:extLst>
          </p:cNvPr>
          <p:cNvCxnSpPr>
            <a:cxnSpLocks/>
          </p:cNvCxnSpPr>
          <p:nvPr/>
        </p:nvCxnSpPr>
        <p:spPr>
          <a:xfrm flipH="1" flipV="1">
            <a:off x="3721383" y="2332469"/>
            <a:ext cx="1653938" cy="3779"/>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pic>
        <p:nvPicPr>
          <p:cNvPr id="2077" name="Picture 2076">
            <a:extLst>
              <a:ext uri="{FF2B5EF4-FFF2-40B4-BE49-F238E27FC236}">
                <a16:creationId xmlns:a16="http://schemas.microsoft.com/office/drawing/2014/main" id="{430F648F-A909-28D6-F041-5AB753EB5D61}"/>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8889" b="90000" l="10000" r="90000">
                        <a14:foregroundMark x1="47391" y1="8889" x2="47391" y2="8889"/>
                        <a14:foregroundMark x1="59457" y1="36444" x2="59457" y2="36444"/>
                        <a14:foregroundMark x1="52826" y1="29556" x2="52826" y2="29556"/>
                        <a14:foregroundMark x1="51739" y1="28889" x2="51739" y2="28889"/>
                        <a14:foregroundMark x1="52500" y1="29556" x2="52500" y2="29556"/>
                        <a14:foregroundMark x1="52174" y1="30889" x2="52174" y2="30889"/>
                        <a14:foregroundMark x1="52065" y1="27778" x2="52065" y2="27778"/>
                        <a14:foregroundMark x1="47609" y1="45556" x2="47609" y2="45556"/>
                        <a14:foregroundMark x1="59348" y1="59333" x2="59348" y2="59333"/>
                      </a14:backgroundRemoval>
                    </a14:imgEffect>
                  </a14:imgLayer>
                </a14:imgProps>
              </a:ext>
            </a:extLst>
          </a:blip>
          <a:srcRect l="32383" t="4189" r="34426" b="2369"/>
          <a:stretch/>
        </p:blipFill>
        <p:spPr>
          <a:xfrm>
            <a:off x="1437583" y="1682338"/>
            <a:ext cx="945289" cy="1301690"/>
          </a:xfrm>
          <a:prstGeom prst="rect">
            <a:avLst/>
          </a:prstGeom>
        </p:spPr>
      </p:pic>
      <p:sp>
        <p:nvSpPr>
          <p:cNvPr id="2078" name="正方形/長方形 155">
            <a:extLst>
              <a:ext uri="{FF2B5EF4-FFF2-40B4-BE49-F238E27FC236}">
                <a16:creationId xmlns:a16="http://schemas.microsoft.com/office/drawing/2014/main" id="{7D6C21E1-E7FC-719E-ECC4-A11637FFAFEE}"/>
              </a:ext>
            </a:extLst>
          </p:cNvPr>
          <p:cNvSpPr/>
          <p:nvPr/>
        </p:nvSpPr>
        <p:spPr>
          <a:xfrm>
            <a:off x="1167164" y="1447471"/>
            <a:ext cx="1407282" cy="168914"/>
          </a:xfrm>
          <a:prstGeom prst="rect">
            <a:avLst/>
          </a:prstGeom>
          <a:solidFill>
            <a:sysClr val="window" lastClr="FFFFFF"/>
          </a:solid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kern="0" dirty="0">
                <a:solidFill>
                  <a:prstClr val="black"/>
                </a:solidFill>
                <a:latin typeface="Arial"/>
                <a:ea typeface="メイリオ"/>
              </a:rPr>
              <a:t>Hard wire control</a:t>
            </a:r>
            <a:endParaRPr kumimoji="1" lang="ja-JP" altLang="en-US" sz="800" i="0" u="none" strike="noStrike" kern="0" cap="none" spc="0" normalizeH="0" baseline="0" noProof="0" dirty="0">
              <a:ln>
                <a:noFill/>
              </a:ln>
              <a:solidFill>
                <a:prstClr val="black"/>
              </a:solidFill>
              <a:effectLst/>
              <a:uLnTx/>
              <a:uFillTx/>
              <a:latin typeface="Arial"/>
              <a:ea typeface="メイリオ"/>
              <a:cs typeface="+mn-cs"/>
            </a:endParaRPr>
          </a:p>
        </p:txBody>
      </p:sp>
      <p:cxnSp>
        <p:nvCxnSpPr>
          <p:cNvPr id="2080" name="Straight Connector 2079">
            <a:extLst>
              <a:ext uri="{FF2B5EF4-FFF2-40B4-BE49-F238E27FC236}">
                <a16:creationId xmlns:a16="http://schemas.microsoft.com/office/drawing/2014/main" id="{B184058A-6B2E-08B8-F609-AA78B3D1590F}"/>
              </a:ext>
            </a:extLst>
          </p:cNvPr>
          <p:cNvCxnSpPr>
            <a:cxnSpLocks/>
            <a:stCxn id="2077" idx="3"/>
          </p:cNvCxnSpPr>
          <p:nvPr/>
        </p:nvCxnSpPr>
        <p:spPr>
          <a:xfrm flipV="1">
            <a:off x="2382872" y="2332469"/>
            <a:ext cx="1088258" cy="714"/>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2081" name="TextBox 2080">
            <a:extLst>
              <a:ext uri="{FF2B5EF4-FFF2-40B4-BE49-F238E27FC236}">
                <a16:creationId xmlns:a16="http://schemas.microsoft.com/office/drawing/2014/main" id="{1B42D6F0-0893-8431-FDD3-E9131D557997}"/>
              </a:ext>
            </a:extLst>
          </p:cNvPr>
          <p:cNvSpPr txBox="1"/>
          <p:nvPr/>
        </p:nvSpPr>
        <p:spPr>
          <a:xfrm>
            <a:off x="423849" y="233445"/>
            <a:ext cx="6094562" cy="565989"/>
          </a:xfrm>
          <a:prstGeom prst="rect">
            <a:avLst/>
          </a:prstGeom>
        </p:spPr>
        <p:txBody>
          <a:bodyPr vert="horz" lIns="91440" tIns="45720" rIns="91440" bIns="45720" rtlCol="0" anchor="b">
            <a:noAutofit/>
          </a:bodyPr>
          <a:lstStyle>
            <a:lvl1pPr defTabSz="914400">
              <a:lnSpc>
                <a:spcPct val="85000"/>
              </a:lnSpc>
              <a:spcBef>
                <a:spcPct val="0"/>
              </a:spcBef>
              <a:buNone/>
              <a:defRPr kumimoji="1" sz="3600" spc="-50" baseline="0">
                <a:solidFill>
                  <a:schemeClr val="tx1">
                    <a:lumMod val="75000"/>
                  </a:schemeClr>
                </a:solidFill>
                <a:latin typeface="Roboto" panose="02000000000000000000" pitchFamily="2" charset="0"/>
                <a:ea typeface="Roboto" panose="02000000000000000000" pitchFamily="2" charset="0"/>
                <a:cs typeface="Roboto" panose="02000000000000000000" pitchFamily="2" charset="0"/>
              </a:defRPr>
            </a:lvl1pPr>
          </a:lstStyle>
          <a:p>
            <a:r>
              <a:rPr lang="en-GB" altLang="ja-JP" sz="3200" i="1" dirty="0">
                <a:solidFill>
                  <a:schemeClr val="tx1"/>
                </a:solidFill>
                <a:latin typeface="Roboto" panose="02000000000000000000" pitchFamily="2" charset="0"/>
                <a:ea typeface="Roboto" panose="02000000000000000000" pitchFamily="2" charset="0"/>
                <a:cs typeface="Roboto" panose="02000000000000000000" pitchFamily="2" charset="0"/>
              </a:rPr>
              <a:t>Main system outline</a:t>
            </a:r>
            <a:endParaRPr lang="en-US" altLang="ja-JP" sz="3200" b="1"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2087" name="Rectangle 2086">
            <a:extLst>
              <a:ext uri="{FF2B5EF4-FFF2-40B4-BE49-F238E27FC236}">
                <a16:creationId xmlns:a16="http://schemas.microsoft.com/office/drawing/2014/main" id="{8B962135-C823-8EAA-41F5-7D474003037C}"/>
              </a:ext>
            </a:extLst>
          </p:cNvPr>
          <p:cNvSpPr/>
          <p:nvPr/>
        </p:nvSpPr>
        <p:spPr>
          <a:xfrm>
            <a:off x="11026006" y="1265382"/>
            <a:ext cx="1001065" cy="324156"/>
          </a:xfrm>
          <a:prstGeom prst="rect">
            <a:avLst/>
          </a:prstGeom>
          <a:noFill/>
          <a:ln w="95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dirty="0">
                <a:solidFill>
                  <a:schemeClr val="tx2"/>
                </a:solidFill>
              </a:rPr>
              <a:t>Machine Link Ethernet</a:t>
            </a:r>
            <a:endParaRPr kumimoji="1" lang="en-GB" sz="900" dirty="0">
              <a:solidFill>
                <a:schemeClr val="tx2"/>
              </a:solidFill>
            </a:endParaRPr>
          </a:p>
        </p:txBody>
      </p:sp>
      <p:sp>
        <p:nvSpPr>
          <p:cNvPr id="2088" name="Rectangle 2087">
            <a:extLst>
              <a:ext uri="{FF2B5EF4-FFF2-40B4-BE49-F238E27FC236}">
                <a16:creationId xmlns:a16="http://schemas.microsoft.com/office/drawing/2014/main" id="{013204A5-E801-48F6-2002-773F9EA41595}"/>
              </a:ext>
            </a:extLst>
          </p:cNvPr>
          <p:cNvSpPr/>
          <p:nvPr/>
        </p:nvSpPr>
        <p:spPr>
          <a:xfrm>
            <a:off x="11026006" y="1662256"/>
            <a:ext cx="1001065" cy="324156"/>
          </a:xfrm>
          <a:prstGeom prst="rect">
            <a:avLst/>
          </a:prstGeom>
          <a:noFill/>
          <a:ln w="9525">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dirty="0">
                <a:solidFill>
                  <a:schemeClr val="tx2"/>
                </a:solidFill>
              </a:rPr>
              <a:t>Machine Link I/O</a:t>
            </a:r>
            <a:endParaRPr kumimoji="1" lang="en-GB" sz="900" dirty="0">
              <a:solidFill>
                <a:schemeClr val="tx2"/>
              </a:solidFill>
            </a:endParaRPr>
          </a:p>
        </p:txBody>
      </p:sp>
      <p:sp>
        <p:nvSpPr>
          <p:cNvPr id="2089" name="Rectangle 2088">
            <a:extLst>
              <a:ext uri="{FF2B5EF4-FFF2-40B4-BE49-F238E27FC236}">
                <a16:creationId xmlns:a16="http://schemas.microsoft.com/office/drawing/2014/main" id="{DF6CF0E6-A835-A8AF-3BDF-6EE476976948}"/>
              </a:ext>
            </a:extLst>
          </p:cNvPr>
          <p:cNvSpPr/>
          <p:nvPr/>
        </p:nvSpPr>
        <p:spPr>
          <a:xfrm>
            <a:off x="1075845" y="1271669"/>
            <a:ext cx="3477037" cy="1695131"/>
          </a:xfrm>
          <a:prstGeom prst="rect">
            <a:avLst/>
          </a:prstGeom>
          <a:noFill/>
          <a:ln w="19050">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sz="900" dirty="0">
              <a:solidFill>
                <a:schemeClr val="bg1"/>
              </a:solidFill>
            </a:endParaRPr>
          </a:p>
        </p:txBody>
      </p:sp>
      <p:sp>
        <p:nvSpPr>
          <p:cNvPr id="2095" name="正方形/長方形 128">
            <a:extLst>
              <a:ext uri="{FF2B5EF4-FFF2-40B4-BE49-F238E27FC236}">
                <a16:creationId xmlns:a16="http://schemas.microsoft.com/office/drawing/2014/main" id="{1618076C-BDBF-C5D3-1379-35B3380F3C89}"/>
              </a:ext>
            </a:extLst>
          </p:cNvPr>
          <p:cNvSpPr/>
          <p:nvPr/>
        </p:nvSpPr>
        <p:spPr>
          <a:xfrm>
            <a:off x="7711346" y="1271669"/>
            <a:ext cx="3202332" cy="1681626"/>
          </a:xfrm>
          <a:prstGeom prst="rect">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bg1"/>
              </a:solidFill>
            </a:endParaRPr>
          </a:p>
        </p:txBody>
      </p:sp>
      <p:sp>
        <p:nvSpPr>
          <p:cNvPr id="2096" name="Rectangle 2095">
            <a:extLst>
              <a:ext uri="{FF2B5EF4-FFF2-40B4-BE49-F238E27FC236}">
                <a16:creationId xmlns:a16="http://schemas.microsoft.com/office/drawing/2014/main" id="{9B552F51-6923-C849-0513-E37BAC663923}"/>
              </a:ext>
            </a:extLst>
          </p:cNvPr>
          <p:cNvSpPr/>
          <p:nvPr/>
        </p:nvSpPr>
        <p:spPr>
          <a:xfrm>
            <a:off x="11016345" y="2054353"/>
            <a:ext cx="1001065" cy="324156"/>
          </a:xfrm>
          <a:prstGeom prst="rect">
            <a:avLst/>
          </a:prstGeom>
          <a:noFill/>
          <a:ln w="952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dirty="0">
                <a:solidFill>
                  <a:schemeClr val="tx2"/>
                </a:solidFill>
              </a:rPr>
              <a:t>Monitoring system</a:t>
            </a:r>
            <a:endParaRPr kumimoji="1" lang="en-GB" sz="900" dirty="0">
              <a:solidFill>
                <a:schemeClr val="tx2"/>
              </a:solidFill>
            </a:endParaRPr>
          </a:p>
        </p:txBody>
      </p:sp>
      <p:cxnSp>
        <p:nvCxnSpPr>
          <p:cNvPr id="2099" name="Straight Connector 2098">
            <a:extLst>
              <a:ext uri="{FF2B5EF4-FFF2-40B4-BE49-F238E27FC236}">
                <a16:creationId xmlns:a16="http://schemas.microsoft.com/office/drawing/2014/main" id="{9A0F61D2-10F1-C11A-FF1C-48F24C2C8593}"/>
              </a:ext>
            </a:extLst>
          </p:cNvPr>
          <p:cNvCxnSpPr>
            <a:cxnSpLocks/>
          </p:cNvCxnSpPr>
          <p:nvPr/>
        </p:nvCxnSpPr>
        <p:spPr>
          <a:xfrm flipV="1">
            <a:off x="6096717" y="2332284"/>
            <a:ext cx="1871017" cy="3964"/>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pic>
        <p:nvPicPr>
          <p:cNvPr id="3" name="Picture 2">
            <a:extLst>
              <a:ext uri="{FF2B5EF4-FFF2-40B4-BE49-F238E27FC236}">
                <a16:creationId xmlns:a16="http://schemas.microsoft.com/office/drawing/2014/main" id="{0A495F53-C183-5A53-55BB-056801B7274F}"/>
              </a:ext>
            </a:extLst>
          </p:cNvPr>
          <p:cNvPicPr>
            <a:picLocks noChangeAspect="1"/>
          </p:cNvPicPr>
          <p:nvPr/>
        </p:nvPicPr>
        <p:blipFill>
          <a:blip r:embed="rId14"/>
          <a:stretch>
            <a:fillRect/>
          </a:stretch>
        </p:blipFill>
        <p:spPr>
          <a:xfrm>
            <a:off x="3448120" y="1986412"/>
            <a:ext cx="273262" cy="826978"/>
          </a:xfrm>
          <a:prstGeom prst="rect">
            <a:avLst/>
          </a:prstGeom>
        </p:spPr>
      </p:pic>
      <p:grpSp>
        <p:nvGrpSpPr>
          <p:cNvPr id="5" name="Group 4">
            <a:extLst>
              <a:ext uri="{FF2B5EF4-FFF2-40B4-BE49-F238E27FC236}">
                <a16:creationId xmlns:a16="http://schemas.microsoft.com/office/drawing/2014/main" id="{9D211DA0-3D59-8EAB-8B02-B2268E867B6E}"/>
              </a:ext>
            </a:extLst>
          </p:cNvPr>
          <p:cNvGrpSpPr/>
          <p:nvPr/>
        </p:nvGrpSpPr>
        <p:grpSpPr>
          <a:xfrm>
            <a:off x="1703840" y="3696333"/>
            <a:ext cx="1215425" cy="721159"/>
            <a:chOff x="4115384" y="1479170"/>
            <a:chExt cx="2768055" cy="1642395"/>
          </a:xfrm>
        </p:grpSpPr>
        <p:pic>
          <p:nvPicPr>
            <p:cNvPr id="6" name="Picture 5">
              <a:extLst>
                <a:ext uri="{FF2B5EF4-FFF2-40B4-BE49-F238E27FC236}">
                  <a16:creationId xmlns:a16="http://schemas.microsoft.com/office/drawing/2014/main" id="{2C64CC39-9C03-B1B4-0A1E-442106149228}"/>
                </a:ext>
              </a:extLst>
            </p:cNvPr>
            <p:cNvPicPr>
              <a:picLocks noChangeAspect="1"/>
            </p:cNvPicPr>
            <p:nvPr/>
          </p:nvPicPr>
          <p:blipFill>
            <a:blip r:embed="rId15"/>
            <a:stretch>
              <a:fillRect/>
            </a:stretch>
          </p:blipFill>
          <p:spPr>
            <a:xfrm>
              <a:off x="4630262" y="1502983"/>
              <a:ext cx="797385" cy="1594770"/>
            </a:xfrm>
            <a:prstGeom prst="rect">
              <a:avLst/>
            </a:prstGeom>
          </p:spPr>
        </p:pic>
        <p:pic>
          <p:nvPicPr>
            <p:cNvPr id="10" name="Picture 9">
              <a:extLst>
                <a:ext uri="{FF2B5EF4-FFF2-40B4-BE49-F238E27FC236}">
                  <a16:creationId xmlns:a16="http://schemas.microsoft.com/office/drawing/2014/main" id="{27F2ED0A-7CE5-691B-6EAC-4B58C7F37D25}"/>
                </a:ext>
              </a:extLst>
            </p:cNvPr>
            <p:cNvPicPr>
              <a:picLocks noChangeAspect="1"/>
            </p:cNvPicPr>
            <p:nvPr/>
          </p:nvPicPr>
          <p:blipFill>
            <a:blip r:embed="rId16"/>
            <a:stretch>
              <a:fillRect/>
            </a:stretch>
          </p:blipFill>
          <p:spPr>
            <a:xfrm>
              <a:off x="5410908" y="1479170"/>
              <a:ext cx="514878" cy="1642395"/>
            </a:xfrm>
            <a:prstGeom prst="rect">
              <a:avLst/>
            </a:prstGeom>
          </p:spPr>
        </p:pic>
        <p:pic>
          <p:nvPicPr>
            <p:cNvPr id="12" name="Picture 11">
              <a:extLst>
                <a:ext uri="{FF2B5EF4-FFF2-40B4-BE49-F238E27FC236}">
                  <a16:creationId xmlns:a16="http://schemas.microsoft.com/office/drawing/2014/main" id="{A7290B11-23F3-E3DC-356F-2560EEF927C3}"/>
                </a:ext>
              </a:extLst>
            </p:cNvPr>
            <p:cNvPicPr>
              <a:picLocks noChangeAspect="1"/>
            </p:cNvPicPr>
            <p:nvPr/>
          </p:nvPicPr>
          <p:blipFill>
            <a:blip r:embed="rId17"/>
            <a:stretch>
              <a:fillRect/>
            </a:stretch>
          </p:blipFill>
          <p:spPr>
            <a:xfrm>
              <a:off x="5891725" y="1479170"/>
              <a:ext cx="543103" cy="1642395"/>
            </a:xfrm>
            <a:prstGeom prst="rect">
              <a:avLst/>
            </a:prstGeom>
          </p:spPr>
        </p:pic>
        <p:pic>
          <p:nvPicPr>
            <p:cNvPr id="13" name="Picture 12">
              <a:extLst>
                <a:ext uri="{FF2B5EF4-FFF2-40B4-BE49-F238E27FC236}">
                  <a16:creationId xmlns:a16="http://schemas.microsoft.com/office/drawing/2014/main" id="{D31FCD64-5F39-C2E4-4795-6B79E50A3F42}"/>
                </a:ext>
              </a:extLst>
            </p:cNvPr>
            <p:cNvPicPr>
              <a:picLocks noChangeAspect="1"/>
            </p:cNvPicPr>
            <p:nvPr/>
          </p:nvPicPr>
          <p:blipFill>
            <a:blip r:embed="rId18"/>
            <a:stretch>
              <a:fillRect/>
            </a:stretch>
          </p:blipFill>
          <p:spPr>
            <a:xfrm>
              <a:off x="4115384" y="1479170"/>
              <a:ext cx="505858" cy="1642395"/>
            </a:xfrm>
            <a:prstGeom prst="rect">
              <a:avLst/>
            </a:prstGeom>
          </p:spPr>
        </p:pic>
        <p:pic>
          <p:nvPicPr>
            <p:cNvPr id="14" name="Picture 13">
              <a:extLst>
                <a:ext uri="{FF2B5EF4-FFF2-40B4-BE49-F238E27FC236}">
                  <a16:creationId xmlns:a16="http://schemas.microsoft.com/office/drawing/2014/main" id="{D009918E-1B66-351B-0718-2FECD553C218}"/>
                </a:ext>
              </a:extLst>
            </p:cNvPr>
            <p:cNvPicPr>
              <a:picLocks noChangeAspect="1"/>
            </p:cNvPicPr>
            <p:nvPr/>
          </p:nvPicPr>
          <p:blipFill>
            <a:blip r:embed="rId19"/>
            <a:stretch>
              <a:fillRect/>
            </a:stretch>
          </p:blipFill>
          <p:spPr>
            <a:xfrm>
              <a:off x="6434829" y="1502984"/>
              <a:ext cx="448610" cy="1594770"/>
            </a:xfrm>
            <a:prstGeom prst="rect">
              <a:avLst/>
            </a:prstGeom>
          </p:spPr>
        </p:pic>
      </p:grpSp>
      <p:sp>
        <p:nvSpPr>
          <p:cNvPr id="15" name="正方形/長方形 43">
            <a:extLst>
              <a:ext uri="{FF2B5EF4-FFF2-40B4-BE49-F238E27FC236}">
                <a16:creationId xmlns:a16="http://schemas.microsoft.com/office/drawing/2014/main" id="{4C769EE3-DE8C-81BE-415D-45FE98303CCD}"/>
              </a:ext>
            </a:extLst>
          </p:cNvPr>
          <p:cNvSpPr/>
          <p:nvPr/>
        </p:nvSpPr>
        <p:spPr>
          <a:xfrm>
            <a:off x="1805754" y="4499290"/>
            <a:ext cx="1008609" cy="248425"/>
          </a:xfrm>
          <a:prstGeom prst="rect">
            <a:avLst/>
          </a:prstGeom>
          <a:solidFill>
            <a:sysClr val="window" lastClr="FFFFFF"/>
          </a:solid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700" i="0" u="none" strike="noStrike" kern="0" cap="none" spc="0" normalizeH="0" baseline="0" noProof="0" dirty="0">
                <a:ln>
                  <a:noFill/>
                </a:ln>
                <a:solidFill>
                  <a:prstClr val="black"/>
                </a:solidFill>
                <a:effectLst/>
                <a:uLnTx/>
                <a:uFillTx/>
                <a:latin typeface="Arial"/>
                <a:ea typeface="メイリオ"/>
                <a:cs typeface="+mn-cs"/>
              </a:rPr>
              <a:t>Water treatment system</a:t>
            </a:r>
            <a:endParaRPr kumimoji="1" lang="ja-JP" altLang="en-US" sz="700" i="0" u="none" strike="noStrike" kern="0" cap="none" spc="0" normalizeH="0" baseline="0" noProof="0" dirty="0">
              <a:ln>
                <a:noFill/>
              </a:ln>
              <a:solidFill>
                <a:prstClr val="black"/>
              </a:solidFill>
              <a:effectLst/>
              <a:uLnTx/>
              <a:uFillTx/>
              <a:latin typeface="Arial"/>
              <a:ea typeface="メイリオ"/>
              <a:cs typeface="+mn-cs"/>
            </a:endParaRPr>
          </a:p>
        </p:txBody>
      </p:sp>
      <p:cxnSp>
        <p:nvCxnSpPr>
          <p:cNvPr id="16" name="Connector: Elbow 15">
            <a:extLst>
              <a:ext uri="{FF2B5EF4-FFF2-40B4-BE49-F238E27FC236}">
                <a16:creationId xmlns:a16="http://schemas.microsoft.com/office/drawing/2014/main" id="{C7139427-8205-D98F-0BC6-6570AFEC43C9}"/>
              </a:ext>
            </a:extLst>
          </p:cNvPr>
          <p:cNvCxnSpPr>
            <a:cxnSpLocks/>
            <a:stCxn id="23" idx="1"/>
            <a:endCxn id="10" idx="0"/>
          </p:cNvCxnSpPr>
          <p:nvPr/>
        </p:nvCxnSpPr>
        <p:spPr>
          <a:xfrm rot="10800000" flipV="1">
            <a:off x="2385732" y="3323671"/>
            <a:ext cx="2917347" cy="372662"/>
          </a:xfrm>
          <a:prstGeom prst="bentConnector2">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4" name="Connector: Elbow 23">
            <a:extLst>
              <a:ext uri="{FF2B5EF4-FFF2-40B4-BE49-F238E27FC236}">
                <a16:creationId xmlns:a16="http://schemas.microsoft.com/office/drawing/2014/main" id="{FE29C096-22F5-5FBF-A2C5-D36147CC2B73}"/>
              </a:ext>
            </a:extLst>
          </p:cNvPr>
          <p:cNvCxnSpPr>
            <a:cxnSpLocks/>
            <a:stCxn id="62" idx="3"/>
            <a:endCxn id="2067" idx="1"/>
          </p:cNvCxnSpPr>
          <p:nvPr/>
        </p:nvCxnSpPr>
        <p:spPr>
          <a:xfrm flipV="1">
            <a:off x="8813178" y="1724048"/>
            <a:ext cx="827595" cy="598831"/>
          </a:xfrm>
          <a:prstGeom prst="bentConnector3">
            <a:avLst>
              <a:gd name="adj1" fmla="val 50000"/>
            </a:avLst>
          </a:prstGeom>
          <a:ln>
            <a:tailEnd type="triangle"/>
          </a:ln>
        </p:spPr>
        <p:style>
          <a:lnRef idx="1">
            <a:schemeClr val="accent2"/>
          </a:lnRef>
          <a:fillRef idx="0">
            <a:schemeClr val="accent2"/>
          </a:fillRef>
          <a:effectRef idx="0">
            <a:schemeClr val="accent2"/>
          </a:effectRef>
          <a:fontRef idx="minor">
            <a:schemeClr val="tx1"/>
          </a:fontRef>
        </p:style>
      </p:cxnSp>
      <p:pic>
        <p:nvPicPr>
          <p:cNvPr id="28" name="図 593">
            <a:extLst>
              <a:ext uri="{FF2B5EF4-FFF2-40B4-BE49-F238E27FC236}">
                <a16:creationId xmlns:a16="http://schemas.microsoft.com/office/drawing/2014/main" id="{BC3170C4-77BF-6A63-3F44-D678CE76A7E6}"/>
              </a:ext>
            </a:extLst>
          </p:cNvPr>
          <p:cNvPicPr>
            <a:picLocks noChangeAspect="1"/>
          </p:cNvPicPr>
          <p:nvPr/>
        </p:nvPicPr>
        <p:blipFill>
          <a:blip r:embed="rId20"/>
          <a:stretch>
            <a:fillRect/>
          </a:stretch>
        </p:blipFill>
        <p:spPr>
          <a:xfrm>
            <a:off x="9640773" y="2381992"/>
            <a:ext cx="677963" cy="517054"/>
          </a:xfrm>
          <a:prstGeom prst="rect">
            <a:avLst/>
          </a:prstGeom>
        </p:spPr>
      </p:pic>
      <p:sp>
        <p:nvSpPr>
          <p:cNvPr id="30" name="正方形/長方形 155">
            <a:extLst>
              <a:ext uri="{FF2B5EF4-FFF2-40B4-BE49-F238E27FC236}">
                <a16:creationId xmlns:a16="http://schemas.microsoft.com/office/drawing/2014/main" id="{ED89FF8A-B04B-3EEB-4169-5280F9C86DD0}"/>
              </a:ext>
            </a:extLst>
          </p:cNvPr>
          <p:cNvSpPr/>
          <p:nvPr/>
        </p:nvSpPr>
        <p:spPr>
          <a:xfrm>
            <a:off x="9451786" y="2195051"/>
            <a:ext cx="1107700" cy="168914"/>
          </a:xfrm>
          <a:prstGeom prst="rect">
            <a:avLst/>
          </a:prstGeom>
          <a:solidFill>
            <a:sysClr val="window" lastClr="FFFFFF"/>
          </a:solid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800" i="0" u="none" strike="noStrike" kern="0" cap="none" spc="0" normalizeH="0" baseline="0" noProof="0" dirty="0">
                <a:ln>
                  <a:noFill/>
                </a:ln>
                <a:solidFill>
                  <a:prstClr val="black"/>
                </a:solidFill>
                <a:effectLst/>
                <a:uLnTx/>
                <a:uFillTx/>
                <a:latin typeface="Arial"/>
                <a:ea typeface="メイリオ"/>
                <a:cs typeface="+mn-cs"/>
              </a:rPr>
              <a:t>Realtime Monitoring</a:t>
            </a:r>
            <a:endParaRPr kumimoji="1" lang="ja-JP" altLang="en-US" sz="800" i="0" u="none" strike="noStrike" kern="0" cap="none" spc="0" normalizeH="0" baseline="0" noProof="0" dirty="0">
              <a:ln>
                <a:noFill/>
              </a:ln>
              <a:solidFill>
                <a:prstClr val="black"/>
              </a:solidFill>
              <a:effectLst/>
              <a:uLnTx/>
              <a:uFillTx/>
              <a:latin typeface="Arial"/>
              <a:ea typeface="メイリオ"/>
              <a:cs typeface="+mn-cs"/>
            </a:endParaRPr>
          </a:p>
        </p:txBody>
      </p:sp>
      <p:cxnSp>
        <p:nvCxnSpPr>
          <p:cNvPr id="31" name="Connector: Elbow 30">
            <a:extLst>
              <a:ext uri="{FF2B5EF4-FFF2-40B4-BE49-F238E27FC236}">
                <a16:creationId xmlns:a16="http://schemas.microsoft.com/office/drawing/2014/main" id="{3CED0E25-BB47-E050-825C-96F81335A2EA}"/>
              </a:ext>
            </a:extLst>
          </p:cNvPr>
          <p:cNvCxnSpPr>
            <a:cxnSpLocks/>
            <a:stCxn id="62" idx="3"/>
            <a:endCxn id="28" idx="1"/>
          </p:cNvCxnSpPr>
          <p:nvPr/>
        </p:nvCxnSpPr>
        <p:spPr>
          <a:xfrm>
            <a:off x="8813178" y="2322879"/>
            <a:ext cx="827595" cy="317640"/>
          </a:xfrm>
          <a:prstGeom prst="bentConnector3">
            <a:avLst>
              <a:gd name="adj1" fmla="val 50000"/>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9" name="Straight Connector 38">
            <a:extLst>
              <a:ext uri="{FF2B5EF4-FFF2-40B4-BE49-F238E27FC236}">
                <a16:creationId xmlns:a16="http://schemas.microsoft.com/office/drawing/2014/main" id="{061960EC-6143-5A2A-2DD1-FAA1B6A5C98B}"/>
              </a:ext>
            </a:extLst>
          </p:cNvPr>
          <p:cNvCxnSpPr/>
          <p:nvPr/>
        </p:nvCxnSpPr>
        <p:spPr>
          <a:xfrm>
            <a:off x="311973" y="800455"/>
            <a:ext cx="11050151" cy="0"/>
          </a:xfrm>
          <a:prstGeom prst="line">
            <a:avLst/>
          </a:prstGeom>
        </p:spPr>
        <p:style>
          <a:lnRef idx="3">
            <a:schemeClr val="accent2"/>
          </a:lnRef>
          <a:fillRef idx="0">
            <a:schemeClr val="accent2"/>
          </a:fillRef>
          <a:effectRef idx="2">
            <a:schemeClr val="accent2"/>
          </a:effectRef>
          <a:fontRef idx="minor">
            <a:schemeClr val="tx1"/>
          </a:fontRef>
        </p:style>
      </p:cxnSp>
      <p:grpSp>
        <p:nvGrpSpPr>
          <p:cNvPr id="40" name="Group 39">
            <a:extLst>
              <a:ext uri="{FF2B5EF4-FFF2-40B4-BE49-F238E27FC236}">
                <a16:creationId xmlns:a16="http://schemas.microsoft.com/office/drawing/2014/main" id="{8C68C906-1AD2-0AB0-91C7-0749721DDCC9}"/>
              </a:ext>
            </a:extLst>
          </p:cNvPr>
          <p:cNvGrpSpPr/>
          <p:nvPr/>
        </p:nvGrpSpPr>
        <p:grpSpPr>
          <a:xfrm>
            <a:off x="4726094" y="1959235"/>
            <a:ext cx="2384777" cy="1119390"/>
            <a:chOff x="4838005" y="886047"/>
            <a:chExt cx="2384777" cy="1119390"/>
          </a:xfrm>
        </p:grpSpPr>
        <p:pic>
          <p:nvPicPr>
            <p:cNvPr id="41" name="รูปภาพ 2243">
              <a:extLst>
                <a:ext uri="{FF2B5EF4-FFF2-40B4-BE49-F238E27FC236}">
                  <a16:creationId xmlns:a16="http://schemas.microsoft.com/office/drawing/2014/main" id="{574BE7FE-FF01-CE90-2BF2-2F5A62913824}"/>
                </a:ext>
              </a:extLst>
            </p:cNvPr>
            <p:cNvPicPr>
              <a:picLocks noChangeAspect="1"/>
            </p:cNvPicPr>
            <p:nvPr/>
          </p:nvPicPr>
          <p:blipFill>
            <a:blip r:embed="rId21"/>
            <a:stretch>
              <a:fillRect/>
            </a:stretch>
          </p:blipFill>
          <p:spPr>
            <a:xfrm>
              <a:off x="4838005" y="888089"/>
              <a:ext cx="691004" cy="950987"/>
            </a:xfrm>
            <a:prstGeom prst="rect">
              <a:avLst/>
            </a:prstGeom>
          </p:spPr>
        </p:pic>
        <p:pic>
          <p:nvPicPr>
            <p:cNvPr id="42" name="รูปภาพ 2">
              <a:extLst>
                <a:ext uri="{FF2B5EF4-FFF2-40B4-BE49-F238E27FC236}">
                  <a16:creationId xmlns:a16="http://schemas.microsoft.com/office/drawing/2014/main" id="{5580479F-E9CC-EAF8-34DE-413C2AA953F6}"/>
                </a:ext>
              </a:extLst>
            </p:cNvPr>
            <p:cNvPicPr>
              <a:picLocks noChangeAspect="1"/>
            </p:cNvPicPr>
            <p:nvPr/>
          </p:nvPicPr>
          <p:blipFill>
            <a:blip r:embed="rId22"/>
            <a:stretch>
              <a:fillRect/>
            </a:stretch>
          </p:blipFill>
          <p:spPr>
            <a:xfrm>
              <a:off x="5517563" y="886047"/>
              <a:ext cx="684421" cy="938930"/>
            </a:xfrm>
            <a:prstGeom prst="rect">
              <a:avLst/>
            </a:prstGeom>
          </p:spPr>
        </p:pic>
        <p:grpSp>
          <p:nvGrpSpPr>
            <p:cNvPr id="46" name="กลุ่ม 9">
              <a:extLst>
                <a:ext uri="{FF2B5EF4-FFF2-40B4-BE49-F238E27FC236}">
                  <a16:creationId xmlns:a16="http://schemas.microsoft.com/office/drawing/2014/main" id="{2DAEEB37-DBBE-667F-E0E8-CF6B46623914}"/>
                </a:ext>
              </a:extLst>
            </p:cNvPr>
            <p:cNvGrpSpPr/>
            <p:nvPr/>
          </p:nvGrpSpPr>
          <p:grpSpPr>
            <a:xfrm>
              <a:off x="5906296" y="893882"/>
              <a:ext cx="1316486" cy="1111555"/>
              <a:chOff x="9430125" y="3357563"/>
              <a:chExt cx="1648414" cy="1391812"/>
            </a:xfrm>
          </p:grpSpPr>
          <p:pic>
            <p:nvPicPr>
              <p:cNvPr id="48" name="รูปภาพ 2242">
                <a:extLst>
                  <a:ext uri="{FF2B5EF4-FFF2-40B4-BE49-F238E27FC236}">
                    <a16:creationId xmlns:a16="http://schemas.microsoft.com/office/drawing/2014/main" id="{36303641-3B39-CD29-0E8A-86B8A4F934B3}"/>
                  </a:ext>
                </a:extLst>
              </p:cNvPr>
              <p:cNvPicPr>
                <a:picLocks noChangeAspect="1"/>
              </p:cNvPicPr>
              <p:nvPr/>
            </p:nvPicPr>
            <p:blipFill>
              <a:blip r:embed="rId23"/>
              <a:stretch>
                <a:fillRect/>
              </a:stretch>
            </p:blipFill>
            <p:spPr>
              <a:xfrm>
                <a:off x="9778663" y="3357563"/>
                <a:ext cx="814364" cy="904849"/>
              </a:xfrm>
              <a:prstGeom prst="rect">
                <a:avLst/>
              </a:prstGeom>
            </p:spPr>
          </p:pic>
          <p:sp>
            <p:nvSpPr>
              <p:cNvPr id="50" name="กล่องข้อความ 8">
                <a:extLst>
                  <a:ext uri="{FF2B5EF4-FFF2-40B4-BE49-F238E27FC236}">
                    <a16:creationId xmlns:a16="http://schemas.microsoft.com/office/drawing/2014/main" id="{3E160030-655A-9481-4E08-0F5BA63A5C1F}"/>
                  </a:ext>
                </a:extLst>
              </p:cNvPr>
              <p:cNvSpPr txBox="1"/>
              <p:nvPr/>
            </p:nvSpPr>
            <p:spPr>
              <a:xfrm>
                <a:off x="9430125" y="4262412"/>
                <a:ext cx="1648414" cy="486963"/>
              </a:xfrm>
              <a:prstGeom prst="rect">
                <a:avLst/>
              </a:prstGeom>
              <a:noFill/>
            </p:spPr>
            <p:txBody>
              <a:bodyPr wrap="square">
                <a:spAutoFit/>
              </a:bodyPr>
              <a:lstStyle/>
              <a:p>
                <a:pPr algn="ctr"/>
                <a:r>
                  <a:rPr lang="en-US" sz="500" b="0" i="0" u="none" strike="noStrike" baseline="0" dirty="0">
                    <a:latin typeface="CIDFont+F1"/>
                  </a:rPr>
                  <a:t>Data utilization Unit</a:t>
                </a:r>
              </a:p>
              <a:p>
                <a:pPr algn="ctr"/>
                <a:r>
                  <a:rPr lang="en-US" sz="600" b="1" i="0" u="none" strike="noStrike" baseline="0" dirty="0">
                    <a:latin typeface="CIDFont+F2"/>
                  </a:rPr>
                  <a:t>KV-XD02</a:t>
                </a:r>
                <a:endParaRPr lang="en-US" sz="400" b="1" dirty="0"/>
              </a:p>
            </p:txBody>
          </p:sp>
        </p:grpSp>
      </p:grpSp>
      <p:sp>
        <p:nvSpPr>
          <p:cNvPr id="2" name="Footer Placeholder 1">
            <a:extLst>
              <a:ext uri="{FF2B5EF4-FFF2-40B4-BE49-F238E27FC236}">
                <a16:creationId xmlns:a16="http://schemas.microsoft.com/office/drawing/2014/main" id="{80671D65-1C80-D88E-AD20-0A510087D564}"/>
              </a:ext>
            </a:extLst>
          </p:cNvPr>
          <p:cNvSpPr>
            <a:spLocks noGrp="1"/>
          </p:cNvSpPr>
          <p:nvPr>
            <p:ph type="ftr" sz="quarter" idx="11"/>
          </p:nvPr>
        </p:nvSpPr>
        <p:spPr>
          <a:xfrm>
            <a:off x="3686185" y="6459785"/>
            <a:ext cx="4822804" cy="365125"/>
          </a:xfrm>
        </p:spPr>
        <p:txBody>
          <a:bodyPr/>
          <a:lstStyle/>
          <a:p>
            <a:r>
              <a:rPr kumimoji="1" lang="en-GB" altLang="ja-JP" dirty="0"/>
              <a:t>COPYRIGHT© TOMAS TECH CORPORATION. ALL RIGHTS RESERVED.</a:t>
            </a:r>
            <a:endParaRPr kumimoji="1" lang="ja-JP" altLang="en-US" dirty="0"/>
          </a:p>
        </p:txBody>
      </p:sp>
    </p:spTree>
    <p:extLst>
      <p:ext uri="{BB962C8B-B14F-4D97-AF65-F5344CB8AC3E}">
        <p14:creationId xmlns:p14="http://schemas.microsoft.com/office/powerpoint/2010/main" val="1571825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Rounded Corners 115">
            <a:extLst>
              <a:ext uri="{FF2B5EF4-FFF2-40B4-BE49-F238E27FC236}">
                <a16:creationId xmlns:a16="http://schemas.microsoft.com/office/drawing/2014/main" id="{B702006A-24F3-2194-FA15-6AB54547C47A}"/>
              </a:ext>
            </a:extLst>
          </p:cNvPr>
          <p:cNvSpPr/>
          <p:nvPr/>
        </p:nvSpPr>
        <p:spPr>
          <a:xfrm>
            <a:off x="289017" y="2553144"/>
            <a:ext cx="6892236" cy="2822872"/>
          </a:xfrm>
          <a:prstGeom prst="roundRect">
            <a:avLst>
              <a:gd name="adj" fmla="val 3545"/>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th-TH" sz="900" dirty="0">
              <a:solidFill>
                <a:schemeClr val="bg1"/>
              </a:solidFill>
            </a:endParaRPr>
          </a:p>
        </p:txBody>
      </p:sp>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6</a:t>
            </a:fld>
            <a:endParaRPr kumimoji="1" lang="ja-JP" altLang="en-US"/>
          </a:p>
        </p:txBody>
      </p:sp>
      <p:sp>
        <p:nvSpPr>
          <p:cNvPr id="18" name="タイトル 1">
            <a:extLst>
              <a:ext uri="{FF2B5EF4-FFF2-40B4-BE49-F238E27FC236}">
                <a16:creationId xmlns:a16="http://schemas.microsoft.com/office/drawing/2014/main" id="{21284F11-5BA2-4086-836C-5BC3D1DE8748}"/>
              </a:ext>
            </a:extLst>
          </p:cNvPr>
          <p:cNvSpPr txBox="1">
            <a:spLocks/>
          </p:cNvSpPr>
          <p:nvPr/>
        </p:nvSpPr>
        <p:spPr>
          <a:xfrm>
            <a:off x="256914" y="61002"/>
            <a:ext cx="11641518" cy="666750"/>
          </a:xfrm>
          <a:prstGeom prst="rect">
            <a:avLst/>
          </a:prstGeom>
          <a:noFill/>
        </p:spPr>
        <p:txBody>
          <a:bodyPr vert="horz" lIns="91440" tIns="45720" rIns="91440" bIns="45720" rtlCol="0"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en-US" altLang="ja-JP" sz="3200" b="1" dirty="0">
                <a:solidFill>
                  <a:schemeClr val="tx1">
                    <a:lumMod val="75000"/>
                  </a:schemeClr>
                </a:solidFill>
                <a:latin typeface="Roboto" panose="02000000000000000000" pitchFamily="2" charset="0"/>
                <a:ea typeface="Roboto" panose="02000000000000000000" pitchFamily="2" charset="0"/>
                <a:cs typeface="Roboto" panose="02000000000000000000" pitchFamily="2" charset="0"/>
              </a:rPr>
              <a:t>System</a:t>
            </a:r>
            <a:r>
              <a:rPr lang="ja-JP" altLang="en-US" sz="3200" b="1" dirty="0">
                <a:solidFill>
                  <a:schemeClr val="tx1">
                    <a:lumMod val="75000"/>
                  </a:schemeClr>
                </a:solidFill>
                <a:latin typeface="Roboto" panose="02000000000000000000" pitchFamily="2" charset="0"/>
                <a:cs typeface="Roboto" panose="02000000000000000000" pitchFamily="2" charset="0"/>
              </a:rPr>
              <a:t> </a:t>
            </a:r>
            <a:r>
              <a:rPr lang="en-US" altLang="ja-JP" sz="3200" b="1" dirty="0">
                <a:solidFill>
                  <a:schemeClr val="tx1">
                    <a:lumMod val="75000"/>
                  </a:schemeClr>
                </a:solidFill>
                <a:latin typeface="Roboto" panose="02000000000000000000" pitchFamily="2" charset="0"/>
                <a:ea typeface="Roboto" panose="02000000000000000000" pitchFamily="2" charset="0"/>
                <a:cs typeface="Roboto" panose="02000000000000000000" pitchFamily="2" charset="0"/>
              </a:rPr>
              <a:t>Outline</a:t>
            </a:r>
          </a:p>
        </p:txBody>
      </p:sp>
      <p:sp>
        <p:nvSpPr>
          <p:cNvPr id="28" name="正方形/長方形 27">
            <a:extLst>
              <a:ext uri="{FF2B5EF4-FFF2-40B4-BE49-F238E27FC236}">
                <a16:creationId xmlns:a16="http://schemas.microsoft.com/office/drawing/2014/main" id="{A1042871-4022-4E6F-B2AF-C42863C50459}"/>
              </a:ext>
            </a:extLst>
          </p:cNvPr>
          <p:cNvSpPr/>
          <p:nvPr/>
        </p:nvSpPr>
        <p:spPr>
          <a:xfrm>
            <a:off x="293568" y="760352"/>
            <a:ext cx="11898432" cy="6717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th-TH" altLang="ja-JP" sz="1600" dirty="0">
                <a:solidFill>
                  <a:schemeClr val="tx1"/>
                </a:solidFill>
              </a:rPr>
              <a:t>	</a:t>
            </a:r>
            <a:r>
              <a:rPr kumimoji="1" lang="en-GB" altLang="ja-JP" sz="1600" dirty="0">
                <a:solidFill>
                  <a:schemeClr val="tx1"/>
                </a:solidFill>
              </a:rPr>
              <a:t>Retrieving data from I/O machines will be able to access information about the machine's operation while the machine is running, stopped working, internal equipment, alarm, or damaged, which can monitor the problem and fix it immediately. to make the work possible smoothly</a:t>
            </a:r>
            <a:endParaRPr kumimoji="1" lang="ja-JP" altLang="en-US" sz="1600" dirty="0">
              <a:solidFill>
                <a:schemeClr val="tx1"/>
              </a:solidFill>
            </a:endParaRPr>
          </a:p>
        </p:txBody>
      </p:sp>
      <p:grpSp>
        <p:nvGrpSpPr>
          <p:cNvPr id="105" name="Group 104">
            <a:extLst>
              <a:ext uri="{FF2B5EF4-FFF2-40B4-BE49-F238E27FC236}">
                <a16:creationId xmlns:a16="http://schemas.microsoft.com/office/drawing/2014/main" id="{9D3CA089-DF00-C3AA-C6F8-1A405DD25877}"/>
              </a:ext>
            </a:extLst>
          </p:cNvPr>
          <p:cNvGrpSpPr/>
          <p:nvPr/>
        </p:nvGrpSpPr>
        <p:grpSpPr>
          <a:xfrm>
            <a:off x="7674030" y="4064804"/>
            <a:ext cx="1070710" cy="1070710"/>
            <a:chOff x="8948650" y="4706827"/>
            <a:chExt cx="1070710" cy="1070710"/>
          </a:xfrm>
        </p:grpSpPr>
        <p:pic>
          <p:nvPicPr>
            <p:cNvPr id="100" name="Picture 99">
              <a:extLst>
                <a:ext uri="{FF2B5EF4-FFF2-40B4-BE49-F238E27FC236}">
                  <a16:creationId xmlns:a16="http://schemas.microsoft.com/office/drawing/2014/main" id="{F7CA0006-FBF2-1EAE-C2C0-0E054A79D73C}"/>
                </a:ext>
              </a:extLst>
            </p:cNvPr>
            <p:cNvPicPr>
              <a:picLocks noChangeAspect="1"/>
            </p:cNvPicPr>
            <p:nvPr/>
          </p:nvPicPr>
          <p:blipFill>
            <a:blip r:embed="rId2"/>
            <a:stretch>
              <a:fillRect/>
            </a:stretch>
          </p:blipFill>
          <p:spPr>
            <a:xfrm>
              <a:off x="8948650" y="4706827"/>
              <a:ext cx="1070710" cy="1070710"/>
            </a:xfrm>
            <a:prstGeom prst="rect">
              <a:avLst/>
            </a:prstGeom>
          </p:spPr>
        </p:pic>
        <p:pic>
          <p:nvPicPr>
            <p:cNvPr id="104" name="Picture 103">
              <a:extLst>
                <a:ext uri="{FF2B5EF4-FFF2-40B4-BE49-F238E27FC236}">
                  <a16:creationId xmlns:a16="http://schemas.microsoft.com/office/drawing/2014/main" id="{50563A36-E8CF-4262-D74F-DDFDB5EC4F5F}"/>
                </a:ext>
              </a:extLst>
            </p:cNvPr>
            <p:cNvPicPr>
              <a:picLocks noChangeAspect="1"/>
            </p:cNvPicPr>
            <p:nvPr/>
          </p:nvPicPr>
          <p:blipFill>
            <a:blip r:embed="rId3"/>
            <a:stretch>
              <a:fillRect/>
            </a:stretch>
          </p:blipFill>
          <p:spPr>
            <a:xfrm>
              <a:off x="8990647" y="4923473"/>
              <a:ext cx="734377" cy="563880"/>
            </a:xfrm>
            <a:prstGeom prst="rect">
              <a:avLst/>
            </a:prstGeom>
          </p:spPr>
        </p:pic>
      </p:grpSp>
      <p:pic>
        <p:nvPicPr>
          <p:cNvPr id="110" name="Picture 109">
            <a:extLst>
              <a:ext uri="{FF2B5EF4-FFF2-40B4-BE49-F238E27FC236}">
                <a16:creationId xmlns:a16="http://schemas.microsoft.com/office/drawing/2014/main" id="{AF2E1A81-3C92-D446-1D4F-599416FE3814}"/>
              </a:ext>
            </a:extLst>
          </p:cNvPr>
          <p:cNvPicPr>
            <a:picLocks noChangeAspect="1"/>
          </p:cNvPicPr>
          <p:nvPr/>
        </p:nvPicPr>
        <p:blipFill>
          <a:blip r:embed="rId4"/>
          <a:stretch>
            <a:fillRect/>
          </a:stretch>
        </p:blipFill>
        <p:spPr>
          <a:xfrm>
            <a:off x="7878075" y="2666337"/>
            <a:ext cx="1172963" cy="1172963"/>
          </a:xfrm>
          <a:prstGeom prst="rect">
            <a:avLst/>
          </a:prstGeom>
        </p:spPr>
      </p:pic>
      <p:grpSp>
        <p:nvGrpSpPr>
          <p:cNvPr id="115" name="Group 114">
            <a:extLst>
              <a:ext uri="{FF2B5EF4-FFF2-40B4-BE49-F238E27FC236}">
                <a16:creationId xmlns:a16="http://schemas.microsoft.com/office/drawing/2014/main" id="{2CF85913-F073-3ED7-0703-E78166F390A5}"/>
              </a:ext>
            </a:extLst>
          </p:cNvPr>
          <p:cNvGrpSpPr/>
          <p:nvPr/>
        </p:nvGrpSpPr>
        <p:grpSpPr>
          <a:xfrm>
            <a:off x="5807432" y="2939105"/>
            <a:ext cx="1080573" cy="596472"/>
            <a:chOff x="1608000" y="2582199"/>
            <a:chExt cx="1188567" cy="656084"/>
          </a:xfrm>
        </p:grpSpPr>
        <p:pic>
          <p:nvPicPr>
            <p:cNvPr id="97" name="Picture 96">
              <a:extLst>
                <a:ext uri="{FF2B5EF4-FFF2-40B4-BE49-F238E27FC236}">
                  <a16:creationId xmlns:a16="http://schemas.microsoft.com/office/drawing/2014/main" id="{1135FF69-402E-F57B-C801-F305A4E3A34C}"/>
                </a:ext>
              </a:extLst>
            </p:cNvPr>
            <p:cNvPicPr>
              <a:picLocks noChangeAspect="1"/>
            </p:cNvPicPr>
            <p:nvPr/>
          </p:nvPicPr>
          <p:blipFill>
            <a:blip r:embed="rId5"/>
            <a:stretch>
              <a:fillRect/>
            </a:stretch>
          </p:blipFill>
          <p:spPr>
            <a:xfrm>
              <a:off x="2190265" y="2613202"/>
              <a:ext cx="606302" cy="593968"/>
            </a:xfrm>
            <a:prstGeom prst="rect">
              <a:avLst/>
            </a:prstGeom>
          </p:spPr>
        </p:pic>
        <p:pic>
          <p:nvPicPr>
            <p:cNvPr id="114" name="Picture 113">
              <a:extLst>
                <a:ext uri="{FF2B5EF4-FFF2-40B4-BE49-F238E27FC236}">
                  <a16:creationId xmlns:a16="http://schemas.microsoft.com/office/drawing/2014/main" id="{37F153C5-49E2-92FF-3FDA-FD1DF6569E50}"/>
                </a:ext>
              </a:extLst>
            </p:cNvPr>
            <p:cNvPicPr>
              <a:picLocks noChangeAspect="1"/>
            </p:cNvPicPr>
            <p:nvPr/>
          </p:nvPicPr>
          <p:blipFill>
            <a:blip r:embed="rId6"/>
            <a:stretch>
              <a:fillRect/>
            </a:stretch>
          </p:blipFill>
          <p:spPr>
            <a:xfrm>
              <a:off x="1608000" y="2582199"/>
              <a:ext cx="656084" cy="656084"/>
            </a:xfrm>
            <a:prstGeom prst="rect">
              <a:avLst/>
            </a:prstGeom>
          </p:spPr>
        </p:pic>
      </p:grpSp>
      <p:sp>
        <p:nvSpPr>
          <p:cNvPr id="117" name="TextBox 116">
            <a:extLst>
              <a:ext uri="{FF2B5EF4-FFF2-40B4-BE49-F238E27FC236}">
                <a16:creationId xmlns:a16="http://schemas.microsoft.com/office/drawing/2014/main" id="{AB508778-956F-EEB2-A473-0BDFBE4ABC86}"/>
              </a:ext>
            </a:extLst>
          </p:cNvPr>
          <p:cNvSpPr txBox="1"/>
          <p:nvPr/>
        </p:nvSpPr>
        <p:spPr>
          <a:xfrm>
            <a:off x="375327" y="2621538"/>
            <a:ext cx="2185446"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dirty="0">
                <a:latin typeface="Roboto" panose="02000000000000000000" pitchFamily="2" charset="0"/>
                <a:ea typeface="Roboto" panose="02000000000000000000" pitchFamily="2" charset="0"/>
                <a:cs typeface="Roboto" panose="02000000000000000000" pitchFamily="2" charset="0"/>
              </a:rPr>
              <a:t>Marinate</a:t>
            </a:r>
            <a:endParaRPr lang="th-TH" dirty="0">
              <a:latin typeface="Roboto" panose="02000000000000000000" pitchFamily="2" charset="0"/>
              <a:ea typeface="Roboto" panose="02000000000000000000" pitchFamily="2" charset="0"/>
            </a:endParaRPr>
          </a:p>
        </p:txBody>
      </p:sp>
      <p:grpSp>
        <p:nvGrpSpPr>
          <p:cNvPr id="70" name="Group 69">
            <a:extLst>
              <a:ext uri="{FF2B5EF4-FFF2-40B4-BE49-F238E27FC236}">
                <a16:creationId xmlns:a16="http://schemas.microsoft.com/office/drawing/2014/main" id="{FB53197F-7A2C-A376-96B8-8E921576682E}"/>
              </a:ext>
            </a:extLst>
          </p:cNvPr>
          <p:cNvGrpSpPr/>
          <p:nvPr/>
        </p:nvGrpSpPr>
        <p:grpSpPr>
          <a:xfrm>
            <a:off x="679128" y="3970437"/>
            <a:ext cx="1234440" cy="1234440"/>
            <a:chOff x="835338" y="1830170"/>
            <a:chExt cx="1234440" cy="1234440"/>
          </a:xfrm>
        </p:grpSpPr>
        <p:pic>
          <p:nvPicPr>
            <p:cNvPr id="62" name="Picture 61">
              <a:extLst>
                <a:ext uri="{FF2B5EF4-FFF2-40B4-BE49-F238E27FC236}">
                  <a16:creationId xmlns:a16="http://schemas.microsoft.com/office/drawing/2014/main" id="{77A28C46-17B5-7A29-365C-17272B7E6A76}"/>
                </a:ext>
              </a:extLst>
            </p:cNvPr>
            <p:cNvPicPr>
              <a:picLocks noChangeAspect="1"/>
            </p:cNvPicPr>
            <p:nvPr/>
          </p:nvPicPr>
          <p:blipFill>
            <a:blip r:embed="rId7"/>
            <a:stretch>
              <a:fillRect/>
            </a:stretch>
          </p:blipFill>
          <p:spPr>
            <a:xfrm>
              <a:off x="835338" y="1830170"/>
              <a:ext cx="1234440" cy="1234440"/>
            </a:xfrm>
            <a:prstGeom prst="rect">
              <a:avLst/>
            </a:prstGeom>
          </p:spPr>
        </p:pic>
        <p:pic>
          <p:nvPicPr>
            <p:cNvPr id="68" name="Picture 67">
              <a:extLst>
                <a:ext uri="{FF2B5EF4-FFF2-40B4-BE49-F238E27FC236}">
                  <a16:creationId xmlns:a16="http://schemas.microsoft.com/office/drawing/2014/main" id="{82685774-8CA5-7ED5-86A1-F81AC3023D76}"/>
                </a:ext>
              </a:extLst>
            </p:cNvPr>
            <p:cNvPicPr>
              <a:picLocks noChangeAspect="1"/>
            </p:cNvPicPr>
            <p:nvPr/>
          </p:nvPicPr>
          <p:blipFill>
            <a:blip r:embed="rId8"/>
            <a:stretch>
              <a:fillRect/>
            </a:stretch>
          </p:blipFill>
          <p:spPr>
            <a:xfrm>
              <a:off x="1688774" y="2266414"/>
              <a:ext cx="338674" cy="338674"/>
            </a:xfrm>
            <a:prstGeom prst="rect">
              <a:avLst/>
            </a:prstGeom>
          </p:spPr>
        </p:pic>
      </p:grpSp>
      <p:pic>
        <p:nvPicPr>
          <p:cNvPr id="78" name="Picture 77">
            <a:extLst>
              <a:ext uri="{FF2B5EF4-FFF2-40B4-BE49-F238E27FC236}">
                <a16:creationId xmlns:a16="http://schemas.microsoft.com/office/drawing/2014/main" id="{76F726F2-CEEC-E8C4-8DBA-32C0CBD29BB9}"/>
              </a:ext>
            </a:extLst>
          </p:cNvPr>
          <p:cNvPicPr>
            <a:picLocks noChangeAspect="1"/>
          </p:cNvPicPr>
          <p:nvPr/>
        </p:nvPicPr>
        <p:blipFill>
          <a:blip r:embed="rId9"/>
          <a:stretch>
            <a:fillRect/>
          </a:stretch>
        </p:blipFill>
        <p:spPr>
          <a:xfrm>
            <a:off x="1029644" y="3558957"/>
            <a:ext cx="480060" cy="480060"/>
          </a:xfrm>
          <a:prstGeom prst="rect">
            <a:avLst/>
          </a:prstGeom>
        </p:spPr>
      </p:pic>
      <p:cxnSp>
        <p:nvCxnSpPr>
          <p:cNvPr id="124" name="Connector: Elbow 123">
            <a:extLst>
              <a:ext uri="{FF2B5EF4-FFF2-40B4-BE49-F238E27FC236}">
                <a16:creationId xmlns:a16="http://schemas.microsoft.com/office/drawing/2014/main" id="{9935101F-CE63-5B43-F76C-8B129B11664E}"/>
              </a:ext>
            </a:extLst>
          </p:cNvPr>
          <p:cNvCxnSpPr>
            <a:cxnSpLocks/>
            <a:stCxn id="68" idx="3"/>
          </p:cNvCxnSpPr>
          <p:nvPr/>
        </p:nvCxnSpPr>
        <p:spPr>
          <a:xfrm flipH="1" flipV="1">
            <a:off x="1440700" y="3891499"/>
            <a:ext cx="430538" cy="684519"/>
          </a:xfrm>
          <a:prstGeom prst="bentConnector4">
            <a:avLst>
              <a:gd name="adj1" fmla="val -22123"/>
              <a:gd name="adj2" fmla="val 100634"/>
            </a:avLst>
          </a:prstGeom>
          <a:ln>
            <a:headEnd type="oval" w="med" len="med"/>
            <a:tailEnd type="oval" w="med" len="med"/>
          </a:ln>
        </p:spPr>
        <p:style>
          <a:lnRef idx="1">
            <a:schemeClr val="accent2"/>
          </a:lnRef>
          <a:fillRef idx="0">
            <a:schemeClr val="accent2"/>
          </a:fillRef>
          <a:effectRef idx="0">
            <a:schemeClr val="accent2"/>
          </a:effectRef>
          <a:fontRef idx="minor">
            <a:schemeClr val="tx1"/>
          </a:fontRef>
        </p:style>
      </p:cxnSp>
      <p:grpSp>
        <p:nvGrpSpPr>
          <p:cNvPr id="514" name="Group 513">
            <a:extLst>
              <a:ext uri="{FF2B5EF4-FFF2-40B4-BE49-F238E27FC236}">
                <a16:creationId xmlns:a16="http://schemas.microsoft.com/office/drawing/2014/main" id="{8E1A4C3B-1792-5A0E-490B-36D74558EE0E}"/>
              </a:ext>
            </a:extLst>
          </p:cNvPr>
          <p:cNvGrpSpPr/>
          <p:nvPr/>
        </p:nvGrpSpPr>
        <p:grpSpPr>
          <a:xfrm>
            <a:off x="2642027" y="3558957"/>
            <a:ext cx="1234440" cy="1645920"/>
            <a:chOff x="679128" y="4267617"/>
            <a:chExt cx="1234440" cy="1645920"/>
          </a:xfrm>
        </p:grpSpPr>
        <p:grpSp>
          <p:nvGrpSpPr>
            <p:cNvPr id="515" name="Group 514">
              <a:extLst>
                <a:ext uri="{FF2B5EF4-FFF2-40B4-BE49-F238E27FC236}">
                  <a16:creationId xmlns:a16="http://schemas.microsoft.com/office/drawing/2014/main" id="{1448BE93-1322-3014-9B19-42FD7A89198C}"/>
                </a:ext>
              </a:extLst>
            </p:cNvPr>
            <p:cNvGrpSpPr/>
            <p:nvPr/>
          </p:nvGrpSpPr>
          <p:grpSpPr>
            <a:xfrm>
              <a:off x="679128" y="4267617"/>
              <a:ext cx="1234440" cy="1645920"/>
              <a:chOff x="679128" y="4267617"/>
              <a:chExt cx="1234440" cy="1645920"/>
            </a:xfrm>
          </p:grpSpPr>
          <p:grpSp>
            <p:nvGrpSpPr>
              <p:cNvPr id="517" name="Group 516">
                <a:extLst>
                  <a:ext uri="{FF2B5EF4-FFF2-40B4-BE49-F238E27FC236}">
                    <a16:creationId xmlns:a16="http://schemas.microsoft.com/office/drawing/2014/main" id="{03B41E33-D80C-9325-3136-F2CC632A55C0}"/>
                  </a:ext>
                </a:extLst>
              </p:cNvPr>
              <p:cNvGrpSpPr/>
              <p:nvPr/>
            </p:nvGrpSpPr>
            <p:grpSpPr>
              <a:xfrm>
                <a:off x="679128" y="4679097"/>
                <a:ext cx="1234440" cy="1234440"/>
                <a:chOff x="835338" y="1830170"/>
                <a:chExt cx="1234440" cy="1234440"/>
              </a:xfrm>
            </p:grpSpPr>
            <p:pic>
              <p:nvPicPr>
                <p:cNvPr id="519" name="Picture 518">
                  <a:extLst>
                    <a:ext uri="{FF2B5EF4-FFF2-40B4-BE49-F238E27FC236}">
                      <a16:creationId xmlns:a16="http://schemas.microsoft.com/office/drawing/2014/main" id="{0A3722BE-1DC0-5D87-2BD4-C36C9D6F568A}"/>
                    </a:ext>
                  </a:extLst>
                </p:cNvPr>
                <p:cNvPicPr>
                  <a:picLocks noChangeAspect="1"/>
                </p:cNvPicPr>
                <p:nvPr/>
              </p:nvPicPr>
              <p:blipFill>
                <a:blip r:embed="rId7"/>
                <a:stretch>
                  <a:fillRect/>
                </a:stretch>
              </p:blipFill>
              <p:spPr>
                <a:xfrm>
                  <a:off x="835338" y="1830170"/>
                  <a:ext cx="1234440" cy="1234440"/>
                </a:xfrm>
                <a:prstGeom prst="rect">
                  <a:avLst/>
                </a:prstGeom>
              </p:spPr>
            </p:pic>
            <p:pic>
              <p:nvPicPr>
                <p:cNvPr id="520" name="Picture 519">
                  <a:extLst>
                    <a:ext uri="{FF2B5EF4-FFF2-40B4-BE49-F238E27FC236}">
                      <a16:creationId xmlns:a16="http://schemas.microsoft.com/office/drawing/2014/main" id="{4F8F2770-DD2F-5110-95DD-A4FDBCD747A7}"/>
                    </a:ext>
                  </a:extLst>
                </p:cNvPr>
                <p:cNvPicPr>
                  <a:picLocks noChangeAspect="1"/>
                </p:cNvPicPr>
                <p:nvPr/>
              </p:nvPicPr>
              <p:blipFill>
                <a:blip r:embed="rId8"/>
                <a:stretch>
                  <a:fillRect/>
                </a:stretch>
              </p:blipFill>
              <p:spPr>
                <a:xfrm>
                  <a:off x="1688774" y="2266414"/>
                  <a:ext cx="338674" cy="338674"/>
                </a:xfrm>
                <a:prstGeom prst="rect">
                  <a:avLst/>
                </a:prstGeom>
              </p:spPr>
            </p:pic>
          </p:grpSp>
          <p:pic>
            <p:nvPicPr>
              <p:cNvPr id="518" name="Picture 517">
                <a:extLst>
                  <a:ext uri="{FF2B5EF4-FFF2-40B4-BE49-F238E27FC236}">
                    <a16:creationId xmlns:a16="http://schemas.microsoft.com/office/drawing/2014/main" id="{2E2F36BC-B28F-34D5-B142-7DDD24A1D9EC}"/>
                  </a:ext>
                </a:extLst>
              </p:cNvPr>
              <p:cNvPicPr>
                <a:picLocks noChangeAspect="1"/>
              </p:cNvPicPr>
              <p:nvPr/>
            </p:nvPicPr>
            <p:blipFill>
              <a:blip r:embed="rId9"/>
              <a:stretch>
                <a:fillRect/>
              </a:stretch>
            </p:blipFill>
            <p:spPr>
              <a:xfrm>
                <a:off x="1029644" y="4267617"/>
                <a:ext cx="480060" cy="480060"/>
              </a:xfrm>
              <a:prstGeom prst="rect">
                <a:avLst/>
              </a:prstGeom>
            </p:spPr>
          </p:pic>
        </p:grpSp>
        <p:cxnSp>
          <p:nvCxnSpPr>
            <p:cNvPr id="516" name="Connector: Elbow 515">
              <a:extLst>
                <a:ext uri="{FF2B5EF4-FFF2-40B4-BE49-F238E27FC236}">
                  <a16:creationId xmlns:a16="http://schemas.microsoft.com/office/drawing/2014/main" id="{2CE73DFB-D184-1E53-CF3E-62EE1EEFAF5C}"/>
                </a:ext>
              </a:extLst>
            </p:cNvPr>
            <p:cNvCxnSpPr>
              <a:cxnSpLocks/>
              <a:stCxn id="520" idx="3"/>
            </p:cNvCxnSpPr>
            <p:nvPr/>
          </p:nvCxnSpPr>
          <p:spPr>
            <a:xfrm flipH="1" flipV="1">
              <a:off x="1440700" y="4600159"/>
              <a:ext cx="430538" cy="684519"/>
            </a:xfrm>
            <a:prstGeom prst="bentConnector4">
              <a:avLst>
                <a:gd name="adj1" fmla="val -22123"/>
                <a:gd name="adj2" fmla="val 100634"/>
              </a:avLst>
            </a:prstGeom>
            <a:ln>
              <a:headEnd type="oval" w="med" len="med"/>
              <a:tailEnd type="oval" w="med" len="med"/>
            </a:ln>
          </p:spPr>
          <p:style>
            <a:lnRef idx="1">
              <a:schemeClr val="accent2"/>
            </a:lnRef>
            <a:fillRef idx="0">
              <a:schemeClr val="accent2"/>
            </a:fillRef>
            <a:effectRef idx="0">
              <a:schemeClr val="accent2"/>
            </a:effectRef>
            <a:fontRef idx="minor">
              <a:schemeClr val="tx1"/>
            </a:fontRef>
          </p:style>
        </p:cxnSp>
      </p:grpSp>
      <p:grpSp>
        <p:nvGrpSpPr>
          <p:cNvPr id="521" name="Group 520">
            <a:extLst>
              <a:ext uri="{FF2B5EF4-FFF2-40B4-BE49-F238E27FC236}">
                <a16:creationId xmlns:a16="http://schemas.microsoft.com/office/drawing/2014/main" id="{53B8B30E-0639-85E6-5838-934AE36957DE}"/>
              </a:ext>
            </a:extLst>
          </p:cNvPr>
          <p:cNvGrpSpPr/>
          <p:nvPr/>
        </p:nvGrpSpPr>
        <p:grpSpPr>
          <a:xfrm>
            <a:off x="4159774" y="3545665"/>
            <a:ext cx="1234440" cy="1645920"/>
            <a:chOff x="679128" y="4267617"/>
            <a:chExt cx="1234440" cy="1645920"/>
          </a:xfrm>
        </p:grpSpPr>
        <p:grpSp>
          <p:nvGrpSpPr>
            <p:cNvPr id="522" name="Group 521">
              <a:extLst>
                <a:ext uri="{FF2B5EF4-FFF2-40B4-BE49-F238E27FC236}">
                  <a16:creationId xmlns:a16="http://schemas.microsoft.com/office/drawing/2014/main" id="{6E282513-6004-DBB1-31D4-89F495A97543}"/>
                </a:ext>
              </a:extLst>
            </p:cNvPr>
            <p:cNvGrpSpPr/>
            <p:nvPr/>
          </p:nvGrpSpPr>
          <p:grpSpPr>
            <a:xfrm>
              <a:off x="679128" y="4267617"/>
              <a:ext cx="1234440" cy="1645920"/>
              <a:chOff x="679128" y="4267617"/>
              <a:chExt cx="1234440" cy="1645920"/>
            </a:xfrm>
          </p:grpSpPr>
          <p:grpSp>
            <p:nvGrpSpPr>
              <p:cNvPr id="524" name="Group 523">
                <a:extLst>
                  <a:ext uri="{FF2B5EF4-FFF2-40B4-BE49-F238E27FC236}">
                    <a16:creationId xmlns:a16="http://schemas.microsoft.com/office/drawing/2014/main" id="{29255096-95FF-A01E-05B7-7D7064E550D5}"/>
                  </a:ext>
                </a:extLst>
              </p:cNvPr>
              <p:cNvGrpSpPr/>
              <p:nvPr/>
            </p:nvGrpSpPr>
            <p:grpSpPr>
              <a:xfrm>
                <a:off x="679128" y="4679097"/>
                <a:ext cx="1234440" cy="1234440"/>
                <a:chOff x="835338" y="1830170"/>
                <a:chExt cx="1234440" cy="1234440"/>
              </a:xfrm>
            </p:grpSpPr>
            <p:pic>
              <p:nvPicPr>
                <p:cNvPr id="526" name="Picture 525">
                  <a:extLst>
                    <a:ext uri="{FF2B5EF4-FFF2-40B4-BE49-F238E27FC236}">
                      <a16:creationId xmlns:a16="http://schemas.microsoft.com/office/drawing/2014/main" id="{2A6818D0-4C3C-08D1-1EE6-367268E40A64}"/>
                    </a:ext>
                  </a:extLst>
                </p:cNvPr>
                <p:cNvPicPr>
                  <a:picLocks noChangeAspect="1"/>
                </p:cNvPicPr>
                <p:nvPr/>
              </p:nvPicPr>
              <p:blipFill>
                <a:blip r:embed="rId7"/>
                <a:stretch>
                  <a:fillRect/>
                </a:stretch>
              </p:blipFill>
              <p:spPr>
                <a:xfrm>
                  <a:off x="835338" y="1830170"/>
                  <a:ext cx="1234440" cy="1234440"/>
                </a:xfrm>
                <a:prstGeom prst="rect">
                  <a:avLst/>
                </a:prstGeom>
              </p:spPr>
            </p:pic>
            <p:pic>
              <p:nvPicPr>
                <p:cNvPr id="527" name="Picture 526">
                  <a:extLst>
                    <a:ext uri="{FF2B5EF4-FFF2-40B4-BE49-F238E27FC236}">
                      <a16:creationId xmlns:a16="http://schemas.microsoft.com/office/drawing/2014/main" id="{60C4DA6F-4490-942A-773F-02AC77F80179}"/>
                    </a:ext>
                  </a:extLst>
                </p:cNvPr>
                <p:cNvPicPr>
                  <a:picLocks noChangeAspect="1"/>
                </p:cNvPicPr>
                <p:nvPr/>
              </p:nvPicPr>
              <p:blipFill>
                <a:blip r:embed="rId8"/>
                <a:stretch>
                  <a:fillRect/>
                </a:stretch>
              </p:blipFill>
              <p:spPr>
                <a:xfrm>
                  <a:off x="1688774" y="2266414"/>
                  <a:ext cx="338674" cy="338674"/>
                </a:xfrm>
                <a:prstGeom prst="rect">
                  <a:avLst/>
                </a:prstGeom>
              </p:spPr>
            </p:pic>
          </p:grpSp>
          <p:pic>
            <p:nvPicPr>
              <p:cNvPr id="525" name="Picture 524">
                <a:extLst>
                  <a:ext uri="{FF2B5EF4-FFF2-40B4-BE49-F238E27FC236}">
                    <a16:creationId xmlns:a16="http://schemas.microsoft.com/office/drawing/2014/main" id="{0948379F-9004-DA87-FF0C-E3A9A96714F0}"/>
                  </a:ext>
                </a:extLst>
              </p:cNvPr>
              <p:cNvPicPr>
                <a:picLocks noChangeAspect="1"/>
              </p:cNvPicPr>
              <p:nvPr/>
            </p:nvPicPr>
            <p:blipFill>
              <a:blip r:embed="rId9"/>
              <a:stretch>
                <a:fillRect/>
              </a:stretch>
            </p:blipFill>
            <p:spPr>
              <a:xfrm>
                <a:off x="1029644" y="4267617"/>
                <a:ext cx="480060" cy="480060"/>
              </a:xfrm>
              <a:prstGeom prst="rect">
                <a:avLst/>
              </a:prstGeom>
            </p:spPr>
          </p:pic>
        </p:grpSp>
        <p:cxnSp>
          <p:nvCxnSpPr>
            <p:cNvPr id="523" name="Connector: Elbow 522">
              <a:extLst>
                <a:ext uri="{FF2B5EF4-FFF2-40B4-BE49-F238E27FC236}">
                  <a16:creationId xmlns:a16="http://schemas.microsoft.com/office/drawing/2014/main" id="{36E2FEE5-7FEC-C74E-7E26-88AA1B0F99C5}"/>
                </a:ext>
              </a:extLst>
            </p:cNvPr>
            <p:cNvCxnSpPr>
              <a:cxnSpLocks/>
              <a:stCxn id="527" idx="3"/>
            </p:cNvCxnSpPr>
            <p:nvPr/>
          </p:nvCxnSpPr>
          <p:spPr>
            <a:xfrm flipH="1" flipV="1">
              <a:off x="1440700" y="4600159"/>
              <a:ext cx="430538" cy="684519"/>
            </a:xfrm>
            <a:prstGeom prst="bentConnector4">
              <a:avLst>
                <a:gd name="adj1" fmla="val -22123"/>
                <a:gd name="adj2" fmla="val 100634"/>
              </a:avLst>
            </a:prstGeom>
            <a:ln>
              <a:headEnd type="oval" w="med" len="med"/>
              <a:tailEnd type="oval" w="med" len="med"/>
            </a:ln>
          </p:spPr>
          <p:style>
            <a:lnRef idx="1">
              <a:schemeClr val="accent2"/>
            </a:lnRef>
            <a:fillRef idx="0">
              <a:schemeClr val="accent2"/>
            </a:fillRef>
            <a:effectRef idx="0">
              <a:schemeClr val="accent2"/>
            </a:effectRef>
            <a:fontRef idx="minor">
              <a:schemeClr val="tx1"/>
            </a:fontRef>
          </p:style>
        </p:cxnSp>
      </p:grpSp>
      <p:grpSp>
        <p:nvGrpSpPr>
          <p:cNvPr id="528" name="Group 527">
            <a:extLst>
              <a:ext uri="{FF2B5EF4-FFF2-40B4-BE49-F238E27FC236}">
                <a16:creationId xmlns:a16="http://schemas.microsoft.com/office/drawing/2014/main" id="{C70D47CE-8811-9F2A-A801-29430C3B8666}"/>
              </a:ext>
            </a:extLst>
          </p:cNvPr>
          <p:cNvGrpSpPr/>
          <p:nvPr/>
        </p:nvGrpSpPr>
        <p:grpSpPr>
          <a:xfrm>
            <a:off x="5589831" y="3545665"/>
            <a:ext cx="1234440" cy="1645920"/>
            <a:chOff x="679128" y="4267617"/>
            <a:chExt cx="1234440" cy="1645920"/>
          </a:xfrm>
        </p:grpSpPr>
        <p:grpSp>
          <p:nvGrpSpPr>
            <p:cNvPr id="529" name="Group 528">
              <a:extLst>
                <a:ext uri="{FF2B5EF4-FFF2-40B4-BE49-F238E27FC236}">
                  <a16:creationId xmlns:a16="http://schemas.microsoft.com/office/drawing/2014/main" id="{2BF248A1-FE7D-C021-F5FA-BDF8D6D1B045}"/>
                </a:ext>
              </a:extLst>
            </p:cNvPr>
            <p:cNvGrpSpPr/>
            <p:nvPr/>
          </p:nvGrpSpPr>
          <p:grpSpPr>
            <a:xfrm>
              <a:off x="679128" y="4267617"/>
              <a:ext cx="1234440" cy="1645920"/>
              <a:chOff x="679128" y="4267617"/>
              <a:chExt cx="1234440" cy="1645920"/>
            </a:xfrm>
          </p:grpSpPr>
          <p:grpSp>
            <p:nvGrpSpPr>
              <p:cNvPr id="531" name="Group 530">
                <a:extLst>
                  <a:ext uri="{FF2B5EF4-FFF2-40B4-BE49-F238E27FC236}">
                    <a16:creationId xmlns:a16="http://schemas.microsoft.com/office/drawing/2014/main" id="{134BAF68-0BC5-3FE0-EA2B-EA66FBE0740A}"/>
                  </a:ext>
                </a:extLst>
              </p:cNvPr>
              <p:cNvGrpSpPr/>
              <p:nvPr/>
            </p:nvGrpSpPr>
            <p:grpSpPr>
              <a:xfrm>
                <a:off x="679128" y="4679097"/>
                <a:ext cx="1234440" cy="1234440"/>
                <a:chOff x="835338" y="1830170"/>
                <a:chExt cx="1234440" cy="1234440"/>
              </a:xfrm>
            </p:grpSpPr>
            <p:pic>
              <p:nvPicPr>
                <p:cNvPr id="533" name="Picture 532">
                  <a:extLst>
                    <a:ext uri="{FF2B5EF4-FFF2-40B4-BE49-F238E27FC236}">
                      <a16:creationId xmlns:a16="http://schemas.microsoft.com/office/drawing/2014/main" id="{D371A02E-AC46-AF83-0A58-5DA3826F5456}"/>
                    </a:ext>
                  </a:extLst>
                </p:cNvPr>
                <p:cNvPicPr>
                  <a:picLocks noChangeAspect="1"/>
                </p:cNvPicPr>
                <p:nvPr/>
              </p:nvPicPr>
              <p:blipFill>
                <a:blip r:embed="rId7"/>
                <a:stretch>
                  <a:fillRect/>
                </a:stretch>
              </p:blipFill>
              <p:spPr>
                <a:xfrm>
                  <a:off x="835338" y="1830170"/>
                  <a:ext cx="1234440" cy="1234440"/>
                </a:xfrm>
                <a:prstGeom prst="rect">
                  <a:avLst/>
                </a:prstGeom>
              </p:spPr>
            </p:pic>
            <p:pic>
              <p:nvPicPr>
                <p:cNvPr id="534" name="Picture 533">
                  <a:extLst>
                    <a:ext uri="{FF2B5EF4-FFF2-40B4-BE49-F238E27FC236}">
                      <a16:creationId xmlns:a16="http://schemas.microsoft.com/office/drawing/2014/main" id="{55505809-875F-36E8-D12E-8EFA896D8CD0}"/>
                    </a:ext>
                  </a:extLst>
                </p:cNvPr>
                <p:cNvPicPr>
                  <a:picLocks noChangeAspect="1"/>
                </p:cNvPicPr>
                <p:nvPr/>
              </p:nvPicPr>
              <p:blipFill>
                <a:blip r:embed="rId8"/>
                <a:stretch>
                  <a:fillRect/>
                </a:stretch>
              </p:blipFill>
              <p:spPr>
                <a:xfrm>
                  <a:off x="1688774" y="2266414"/>
                  <a:ext cx="338674" cy="338674"/>
                </a:xfrm>
                <a:prstGeom prst="rect">
                  <a:avLst/>
                </a:prstGeom>
              </p:spPr>
            </p:pic>
          </p:grpSp>
          <p:pic>
            <p:nvPicPr>
              <p:cNvPr id="532" name="Picture 531">
                <a:extLst>
                  <a:ext uri="{FF2B5EF4-FFF2-40B4-BE49-F238E27FC236}">
                    <a16:creationId xmlns:a16="http://schemas.microsoft.com/office/drawing/2014/main" id="{6A55B4BF-2375-2E5E-3EEB-9E4E15463025}"/>
                  </a:ext>
                </a:extLst>
              </p:cNvPr>
              <p:cNvPicPr>
                <a:picLocks noChangeAspect="1"/>
              </p:cNvPicPr>
              <p:nvPr/>
            </p:nvPicPr>
            <p:blipFill>
              <a:blip r:embed="rId9"/>
              <a:stretch>
                <a:fillRect/>
              </a:stretch>
            </p:blipFill>
            <p:spPr>
              <a:xfrm>
                <a:off x="1029644" y="4267617"/>
                <a:ext cx="480060" cy="480060"/>
              </a:xfrm>
              <a:prstGeom prst="rect">
                <a:avLst/>
              </a:prstGeom>
            </p:spPr>
          </p:pic>
        </p:grpSp>
        <p:cxnSp>
          <p:nvCxnSpPr>
            <p:cNvPr id="530" name="Connector: Elbow 529">
              <a:extLst>
                <a:ext uri="{FF2B5EF4-FFF2-40B4-BE49-F238E27FC236}">
                  <a16:creationId xmlns:a16="http://schemas.microsoft.com/office/drawing/2014/main" id="{684052ED-5897-8CDE-058B-832ABEAD670A}"/>
                </a:ext>
              </a:extLst>
            </p:cNvPr>
            <p:cNvCxnSpPr>
              <a:cxnSpLocks/>
              <a:stCxn id="534" idx="3"/>
            </p:cNvCxnSpPr>
            <p:nvPr/>
          </p:nvCxnSpPr>
          <p:spPr>
            <a:xfrm flipH="1" flipV="1">
              <a:off x="1440700" y="4600159"/>
              <a:ext cx="430538" cy="684519"/>
            </a:xfrm>
            <a:prstGeom prst="bentConnector4">
              <a:avLst>
                <a:gd name="adj1" fmla="val -22123"/>
                <a:gd name="adj2" fmla="val 100634"/>
              </a:avLst>
            </a:prstGeom>
            <a:ln>
              <a:headEnd type="oval" w="med" len="med"/>
              <a:tailEnd type="oval" w="med" len="med"/>
            </a:ln>
          </p:spPr>
          <p:style>
            <a:lnRef idx="1">
              <a:schemeClr val="accent2"/>
            </a:lnRef>
            <a:fillRef idx="0">
              <a:schemeClr val="accent2"/>
            </a:fillRef>
            <a:effectRef idx="0">
              <a:schemeClr val="accent2"/>
            </a:effectRef>
            <a:fontRef idx="minor">
              <a:schemeClr val="tx1"/>
            </a:fontRef>
          </p:style>
        </p:cxnSp>
      </p:grpSp>
      <p:cxnSp>
        <p:nvCxnSpPr>
          <p:cNvPr id="538" name="Straight Connector 537">
            <a:extLst>
              <a:ext uri="{FF2B5EF4-FFF2-40B4-BE49-F238E27FC236}">
                <a16:creationId xmlns:a16="http://schemas.microsoft.com/office/drawing/2014/main" id="{73D611DB-B598-FFE5-21BA-8A52FB66E18A}"/>
              </a:ext>
            </a:extLst>
          </p:cNvPr>
          <p:cNvCxnSpPr>
            <a:cxnSpLocks/>
            <a:stCxn id="114" idx="1"/>
          </p:cNvCxnSpPr>
          <p:nvPr/>
        </p:nvCxnSpPr>
        <p:spPr>
          <a:xfrm flipH="1" flipV="1">
            <a:off x="5450605" y="3236955"/>
            <a:ext cx="356827" cy="386"/>
          </a:xfrm>
          <a:prstGeom prst="line">
            <a:avLst/>
          </a:prstGeom>
          <a:ln>
            <a:headEnd type="oval" w="med" len="med"/>
            <a:tailEnd type="oval" w="med" len="med"/>
          </a:ln>
        </p:spPr>
        <p:style>
          <a:lnRef idx="1">
            <a:schemeClr val="accent2"/>
          </a:lnRef>
          <a:fillRef idx="0">
            <a:schemeClr val="accent2"/>
          </a:fillRef>
          <a:effectRef idx="0">
            <a:schemeClr val="accent2"/>
          </a:effectRef>
          <a:fontRef idx="minor">
            <a:schemeClr val="tx1"/>
          </a:fontRef>
        </p:style>
      </p:cxnSp>
      <p:pic>
        <p:nvPicPr>
          <p:cNvPr id="539" name="Picture 538">
            <a:extLst>
              <a:ext uri="{FF2B5EF4-FFF2-40B4-BE49-F238E27FC236}">
                <a16:creationId xmlns:a16="http://schemas.microsoft.com/office/drawing/2014/main" id="{E04C9A34-1025-C159-0B39-E6185B10244E}"/>
              </a:ext>
            </a:extLst>
          </p:cNvPr>
          <p:cNvPicPr>
            <a:picLocks noChangeAspect="1"/>
          </p:cNvPicPr>
          <p:nvPr/>
        </p:nvPicPr>
        <p:blipFill>
          <a:blip r:embed="rId9"/>
          <a:stretch>
            <a:fillRect/>
          </a:stretch>
        </p:blipFill>
        <p:spPr>
          <a:xfrm>
            <a:off x="5032162" y="2890190"/>
            <a:ext cx="480060" cy="480060"/>
          </a:xfrm>
          <a:prstGeom prst="rect">
            <a:avLst/>
          </a:prstGeom>
        </p:spPr>
      </p:pic>
      <p:cxnSp>
        <p:nvCxnSpPr>
          <p:cNvPr id="541" name="Straight Connector 540">
            <a:extLst>
              <a:ext uri="{FF2B5EF4-FFF2-40B4-BE49-F238E27FC236}">
                <a16:creationId xmlns:a16="http://schemas.microsoft.com/office/drawing/2014/main" id="{91CED195-D297-CE4B-DC42-EBBEFAC43E79}"/>
              </a:ext>
            </a:extLst>
          </p:cNvPr>
          <p:cNvCxnSpPr>
            <a:cxnSpLocks/>
            <a:endCxn id="110" idx="1"/>
          </p:cNvCxnSpPr>
          <p:nvPr/>
        </p:nvCxnSpPr>
        <p:spPr>
          <a:xfrm>
            <a:off x="6878142" y="3246480"/>
            <a:ext cx="999933" cy="6339"/>
          </a:xfrm>
          <a:prstGeom prst="line">
            <a:avLst/>
          </a:prstGeom>
          <a:ln>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543" name="Straight Connector 542">
            <a:extLst>
              <a:ext uri="{FF2B5EF4-FFF2-40B4-BE49-F238E27FC236}">
                <a16:creationId xmlns:a16="http://schemas.microsoft.com/office/drawing/2014/main" id="{F7AE97A6-849C-4784-CE0D-5694DF4291FE}"/>
              </a:ext>
            </a:extLst>
          </p:cNvPr>
          <p:cNvCxnSpPr>
            <a:stCxn id="104" idx="0"/>
          </p:cNvCxnSpPr>
          <p:nvPr/>
        </p:nvCxnSpPr>
        <p:spPr>
          <a:xfrm flipH="1" flipV="1">
            <a:off x="8083215" y="3527553"/>
            <a:ext cx="1" cy="753897"/>
          </a:xfrm>
          <a:prstGeom prst="line">
            <a:avLst/>
          </a:prstGeom>
          <a:ln>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545" name="Straight Connector 544">
            <a:extLst>
              <a:ext uri="{FF2B5EF4-FFF2-40B4-BE49-F238E27FC236}">
                <a16:creationId xmlns:a16="http://schemas.microsoft.com/office/drawing/2014/main" id="{FFB70187-DFB5-F4AB-7CBA-0B5D276D2A6E}"/>
              </a:ext>
            </a:extLst>
          </p:cNvPr>
          <p:cNvCxnSpPr>
            <a:cxnSpLocks/>
            <a:stCxn id="110" idx="3"/>
          </p:cNvCxnSpPr>
          <p:nvPr/>
        </p:nvCxnSpPr>
        <p:spPr>
          <a:xfrm>
            <a:off x="9051038" y="3252819"/>
            <a:ext cx="805003" cy="1886"/>
          </a:xfrm>
          <a:prstGeom prst="line">
            <a:avLst/>
          </a:prstGeom>
          <a:ln>
            <a:headEnd type="oval" w="med" len="med"/>
            <a:tailEnd type="oval" w="med" len="med"/>
          </a:ln>
        </p:spPr>
        <p:style>
          <a:lnRef idx="1">
            <a:schemeClr val="accent2"/>
          </a:lnRef>
          <a:fillRef idx="0">
            <a:schemeClr val="accent2"/>
          </a:fillRef>
          <a:effectRef idx="0">
            <a:schemeClr val="accent2"/>
          </a:effectRef>
          <a:fontRef idx="minor">
            <a:schemeClr val="tx1"/>
          </a:fontRef>
        </p:style>
      </p:cxnSp>
      <p:sp>
        <p:nvSpPr>
          <p:cNvPr id="546" name="TextBox 545">
            <a:extLst>
              <a:ext uri="{FF2B5EF4-FFF2-40B4-BE49-F238E27FC236}">
                <a16:creationId xmlns:a16="http://schemas.microsoft.com/office/drawing/2014/main" id="{039AD359-F74C-DB25-B240-5CB812218B44}"/>
              </a:ext>
            </a:extLst>
          </p:cNvPr>
          <p:cNvSpPr txBox="1"/>
          <p:nvPr/>
        </p:nvSpPr>
        <p:spPr>
          <a:xfrm>
            <a:off x="5737220" y="2613556"/>
            <a:ext cx="1182204" cy="415498"/>
          </a:xfrm>
          <a:prstGeom prst="rect">
            <a:avLst/>
          </a:prstGeom>
          <a:noFill/>
        </p:spPr>
        <p:txBody>
          <a:bodyPr wrap="square" rtlCol="0">
            <a:spAutoFit/>
          </a:bodyPr>
          <a:lstStyle/>
          <a:p>
            <a:pPr algn="ctr"/>
            <a:r>
              <a:rPr lang="en-US" sz="1050" dirty="0">
                <a:latin typeface="Roboto" panose="02000000000000000000" pitchFamily="2" charset="0"/>
                <a:ea typeface="Roboto" panose="02000000000000000000" pitchFamily="2" charset="0"/>
                <a:cs typeface="Roboto" panose="02000000000000000000" pitchFamily="2" charset="0"/>
              </a:rPr>
              <a:t>PLC </a:t>
            </a:r>
          </a:p>
          <a:p>
            <a:pPr algn="ctr"/>
            <a:r>
              <a:rPr lang="en-US" sz="1050" dirty="0">
                <a:latin typeface="Roboto" panose="02000000000000000000" pitchFamily="2" charset="0"/>
                <a:ea typeface="Roboto" panose="02000000000000000000" pitchFamily="2" charset="0"/>
                <a:cs typeface="Roboto" panose="02000000000000000000" pitchFamily="2" charset="0"/>
              </a:rPr>
              <a:t>Collect data</a:t>
            </a:r>
            <a:endParaRPr lang="th-TH" sz="1050" dirty="0">
              <a:latin typeface="Roboto" panose="02000000000000000000" pitchFamily="2" charset="0"/>
              <a:ea typeface="Roboto" panose="02000000000000000000" pitchFamily="2" charset="0"/>
            </a:endParaRPr>
          </a:p>
        </p:txBody>
      </p:sp>
      <p:sp>
        <p:nvSpPr>
          <p:cNvPr id="547" name="TextBox 546">
            <a:extLst>
              <a:ext uri="{FF2B5EF4-FFF2-40B4-BE49-F238E27FC236}">
                <a16:creationId xmlns:a16="http://schemas.microsoft.com/office/drawing/2014/main" id="{59E1AFDB-41E0-1BA2-51F7-6760BAD222E5}"/>
              </a:ext>
            </a:extLst>
          </p:cNvPr>
          <p:cNvSpPr txBox="1"/>
          <p:nvPr/>
        </p:nvSpPr>
        <p:spPr>
          <a:xfrm>
            <a:off x="4450598" y="2976815"/>
            <a:ext cx="633768" cy="415498"/>
          </a:xfrm>
          <a:prstGeom prst="rect">
            <a:avLst/>
          </a:prstGeom>
          <a:noFill/>
        </p:spPr>
        <p:txBody>
          <a:bodyPr wrap="square" rtlCol="0">
            <a:spAutoFit/>
          </a:bodyPr>
          <a:lstStyle/>
          <a:p>
            <a:pPr algn="ctr"/>
            <a:r>
              <a:rPr lang="en-US" sz="1050" dirty="0">
                <a:latin typeface="Roboto" panose="02000000000000000000" pitchFamily="2" charset="0"/>
                <a:ea typeface="Roboto" panose="02000000000000000000" pitchFamily="2" charset="0"/>
                <a:cs typeface="Roboto" panose="02000000000000000000" pitchFamily="2" charset="0"/>
              </a:rPr>
              <a:t>Access </a:t>
            </a:r>
          </a:p>
          <a:p>
            <a:pPr algn="ctr"/>
            <a:r>
              <a:rPr lang="en-US" sz="1050" dirty="0">
                <a:latin typeface="Roboto" panose="02000000000000000000" pitchFamily="2" charset="0"/>
                <a:ea typeface="Roboto" panose="02000000000000000000" pitchFamily="2" charset="0"/>
                <a:cs typeface="Roboto" panose="02000000000000000000" pitchFamily="2" charset="0"/>
              </a:rPr>
              <a:t>point</a:t>
            </a:r>
            <a:endParaRPr lang="th-TH" sz="1050" dirty="0">
              <a:latin typeface="Roboto" panose="02000000000000000000" pitchFamily="2" charset="0"/>
              <a:ea typeface="Roboto" panose="02000000000000000000" pitchFamily="2" charset="0"/>
            </a:endParaRPr>
          </a:p>
        </p:txBody>
      </p:sp>
      <p:sp>
        <p:nvSpPr>
          <p:cNvPr id="549" name="TextBox 548">
            <a:extLst>
              <a:ext uri="{FF2B5EF4-FFF2-40B4-BE49-F238E27FC236}">
                <a16:creationId xmlns:a16="http://schemas.microsoft.com/office/drawing/2014/main" id="{609AC3BF-6C7F-6738-71C6-CE8E9896CEB3}"/>
              </a:ext>
            </a:extLst>
          </p:cNvPr>
          <p:cNvSpPr txBox="1"/>
          <p:nvPr/>
        </p:nvSpPr>
        <p:spPr>
          <a:xfrm>
            <a:off x="375327" y="3591238"/>
            <a:ext cx="779673" cy="415498"/>
          </a:xfrm>
          <a:prstGeom prst="rect">
            <a:avLst/>
          </a:prstGeom>
          <a:noFill/>
        </p:spPr>
        <p:txBody>
          <a:bodyPr wrap="square" rtlCol="0">
            <a:spAutoFit/>
          </a:bodyPr>
          <a:lstStyle>
            <a:defPPr>
              <a:defRPr lang="en-US"/>
            </a:defPPr>
            <a:lvl1pPr algn="ctr">
              <a:defRPr sz="1050">
                <a:latin typeface="Roboto" panose="02000000000000000000" pitchFamily="2" charset="0"/>
                <a:ea typeface="Roboto" panose="02000000000000000000" pitchFamily="2" charset="0"/>
                <a:cs typeface="Roboto" panose="02000000000000000000" pitchFamily="2" charset="0"/>
              </a:defRPr>
            </a:lvl1pPr>
          </a:lstStyle>
          <a:p>
            <a:r>
              <a:rPr lang="en-US" dirty="0"/>
              <a:t>WIFI-I/O</a:t>
            </a:r>
          </a:p>
          <a:p>
            <a:r>
              <a:rPr lang="en-US" dirty="0"/>
              <a:t>Module</a:t>
            </a:r>
            <a:endParaRPr lang="th-TH" dirty="0"/>
          </a:p>
        </p:txBody>
      </p:sp>
      <p:sp>
        <p:nvSpPr>
          <p:cNvPr id="550" name="TextBox 549">
            <a:extLst>
              <a:ext uri="{FF2B5EF4-FFF2-40B4-BE49-F238E27FC236}">
                <a16:creationId xmlns:a16="http://schemas.microsoft.com/office/drawing/2014/main" id="{9C7A195A-EFDA-821C-4AB9-009FD8657BDB}"/>
              </a:ext>
            </a:extLst>
          </p:cNvPr>
          <p:cNvSpPr txBox="1"/>
          <p:nvPr/>
        </p:nvSpPr>
        <p:spPr>
          <a:xfrm>
            <a:off x="1655969" y="4387888"/>
            <a:ext cx="1182204" cy="253916"/>
          </a:xfrm>
          <a:prstGeom prst="rect">
            <a:avLst/>
          </a:prstGeom>
          <a:noFill/>
        </p:spPr>
        <p:txBody>
          <a:bodyPr wrap="square" rtlCol="0">
            <a:spAutoFit/>
          </a:bodyPr>
          <a:lstStyle/>
          <a:p>
            <a:pPr algn="ctr"/>
            <a:r>
              <a:rPr lang="en-US" sz="1050" dirty="0">
                <a:latin typeface="Roboto" panose="02000000000000000000" pitchFamily="2" charset="0"/>
                <a:ea typeface="Roboto" panose="02000000000000000000" pitchFamily="2" charset="0"/>
                <a:cs typeface="Roboto" panose="02000000000000000000" pitchFamily="2" charset="0"/>
              </a:rPr>
              <a:t>Machine</a:t>
            </a:r>
          </a:p>
        </p:txBody>
      </p:sp>
      <p:sp>
        <p:nvSpPr>
          <p:cNvPr id="551" name="TextBox 550">
            <a:extLst>
              <a:ext uri="{FF2B5EF4-FFF2-40B4-BE49-F238E27FC236}">
                <a16:creationId xmlns:a16="http://schemas.microsoft.com/office/drawing/2014/main" id="{F7DB5BF3-5A58-505E-14DF-951CD6E51A0B}"/>
              </a:ext>
            </a:extLst>
          </p:cNvPr>
          <p:cNvSpPr txBox="1"/>
          <p:nvPr/>
        </p:nvSpPr>
        <p:spPr>
          <a:xfrm>
            <a:off x="7716027" y="2304092"/>
            <a:ext cx="1182204" cy="415498"/>
          </a:xfrm>
          <a:prstGeom prst="rect">
            <a:avLst/>
          </a:prstGeom>
          <a:noFill/>
        </p:spPr>
        <p:txBody>
          <a:bodyPr wrap="square" rtlCol="0">
            <a:spAutoFit/>
          </a:bodyPr>
          <a:lstStyle/>
          <a:p>
            <a:pPr algn="ctr"/>
            <a:r>
              <a:rPr lang="en-US" sz="1050" dirty="0">
                <a:latin typeface="Roboto" panose="02000000000000000000" pitchFamily="2" charset="0"/>
                <a:ea typeface="Roboto" panose="02000000000000000000" pitchFamily="2" charset="0"/>
                <a:cs typeface="Roboto" panose="02000000000000000000" pitchFamily="2" charset="0"/>
              </a:rPr>
              <a:t>SERVER</a:t>
            </a:r>
          </a:p>
          <a:p>
            <a:pPr algn="ctr"/>
            <a:r>
              <a:rPr lang="en-US" sz="1050" dirty="0">
                <a:latin typeface="Roboto" panose="02000000000000000000" pitchFamily="2" charset="0"/>
                <a:ea typeface="Roboto" panose="02000000000000000000" pitchFamily="2" charset="0"/>
                <a:cs typeface="Roboto" panose="02000000000000000000" pitchFamily="2" charset="0"/>
              </a:rPr>
              <a:t>Data Base</a:t>
            </a:r>
            <a:endParaRPr lang="th-TH" sz="1050" dirty="0">
              <a:latin typeface="Roboto" panose="02000000000000000000" pitchFamily="2" charset="0"/>
              <a:ea typeface="Roboto" panose="02000000000000000000" pitchFamily="2" charset="0"/>
            </a:endParaRPr>
          </a:p>
        </p:txBody>
      </p:sp>
      <p:sp>
        <p:nvSpPr>
          <p:cNvPr id="552" name="TextBox 551">
            <a:extLst>
              <a:ext uri="{FF2B5EF4-FFF2-40B4-BE49-F238E27FC236}">
                <a16:creationId xmlns:a16="http://schemas.microsoft.com/office/drawing/2014/main" id="{DA051A5D-289D-2FEF-3513-8ACEB289B80A}"/>
              </a:ext>
            </a:extLst>
          </p:cNvPr>
          <p:cNvSpPr txBox="1"/>
          <p:nvPr/>
        </p:nvSpPr>
        <p:spPr>
          <a:xfrm>
            <a:off x="7571364" y="5115341"/>
            <a:ext cx="1182204" cy="253916"/>
          </a:xfrm>
          <a:prstGeom prst="rect">
            <a:avLst/>
          </a:prstGeom>
          <a:noFill/>
        </p:spPr>
        <p:txBody>
          <a:bodyPr wrap="square" rtlCol="0">
            <a:spAutoFit/>
          </a:bodyPr>
          <a:lstStyle/>
          <a:p>
            <a:pPr algn="ctr"/>
            <a:r>
              <a:rPr lang="en-US" sz="1050" dirty="0">
                <a:latin typeface="Roboto" panose="02000000000000000000" pitchFamily="2" charset="0"/>
                <a:ea typeface="Roboto" panose="02000000000000000000" pitchFamily="2" charset="0"/>
                <a:cs typeface="Roboto" panose="02000000000000000000" pitchFamily="2" charset="0"/>
              </a:rPr>
              <a:t>Operation PC</a:t>
            </a:r>
            <a:endParaRPr lang="th-TH" sz="1050" dirty="0">
              <a:latin typeface="Roboto" panose="02000000000000000000" pitchFamily="2" charset="0"/>
              <a:ea typeface="Roboto" panose="02000000000000000000" pitchFamily="2" charset="0"/>
            </a:endParaRPr>
          </a:p>
        </p:txBody>
      </p:sp>
      <p:sp>
        <p:nvSpPr>
          <p:cNvPr id="553" name="TextBox 552">
            <a:extLst>
              <a:ext uri="{FF2B5EF4-FFF2-40B4-BE49-F238E27FC236}">
                <a16:creationId xmlns:a16="http://schemas.microsoft.com/office/drawing/2014/main" id="{B0BAF661-A152-790A-B7F9-0394E11306EF}"/>
              </a:ext>
            </a:extLst>
          </p:cNvPr>
          <p:cNvSpPr txBox="1"/>
          <p:nvPr/>
        </p:nvSpPr>
        <p:spPr>
          <a:xfrm>
            <a:off x="10286134" y="2304092"/>
            <a:ext cx="1182204" cy="253916"/>
          </a:xfrm>
          <a:prstGeom prst="rect">
            <a:avLst/>
          </a:prstGeom>
          <a:noFill/>
        </p:spPr>
        <p:txBody>
          <a:bodyPr wrap="square" rtlCol="0">
            <a:spAutoFit/>
          </a:bodyPr>
          <a:lstStyle/>
          <a:p>
            <a:pPr algn="ctr"/>
            <a:r>
              <a:rPr lang="en-US" sz="1050" dirty="0">
                <a:latin typeface="Roboto" panose="02000000000000000000" pitchFamily="2" charset="0"/>
                <a:ea typeface="Roboto" panose="02000000000000000000" pitchFamily="2" charset="0"/>
                <a:cs typeface="Roboto" panose="02000000000000000000" pitchFamily="2" charset="0"/>
              </a:rPr>
              <a:t>Dashboard</a:t>
            </a:r>
          </a:p>
        </p:txBody>
      </p:sp>
      <p:pic>
        <p:nvPicPr>
          <p:cNvPr id="555" name="Picture 554">
            <a:extLst>
              <a:ext uri="{FF2B5EF4-FFF2-40B4-BE49-F238E27FC236}">
                <a16:creationId xmlns:a16="http://schemas.microsoft.com/office/drawing/2014/main" id="{D0B2FBD5-4FFF-E3CF-5E68-601F7F53B2EF}"/>
              </a:ext>
            </a:extLst>
          </p:cNvPr>
          <p:cNvPicPr>
            <a:picLocks noChangeAspect="1"/>
          </p:cNvPicPr>
          <p:nvPr/>
        </p:nvPicPr>
        <p:blipFill>
          <a:blip r:embed="rId10"/>
          <a:stretch>
            <a:fillRect/>
          </a:stretch>
        </p:blipFill>
        <p:spPr>
          <a:xfrm>
            <a:off x="10495797" y="4469287"/>
            <a:ext cx="906729" cy="906729"/>
          </a:xfrm>
          <a:prstGeom prst="rect">
            <a:avLst/>
          </a:prstGeom>
        </p:spPr>
      </p:pic>
      <p:pic>
        <p:nvPicPr>
          <p:cNvPr id="557" name="Picture 556">
            <a:extLst>
              <a:ext uri="{FF2B5EF4-FFF2-40B4-BE49-F238E27FC236}">
                <a16:creationId xmlns:a16="http://schemas.microsoft.com/office/drawing/2014/main" id="{D44D6643-1E30-756F-37F2-6F4186A356AC}"/>
              </a:ext>
            </a:extLst>
          </p:cNvPr>
          <p:cNvPicPr>
            <a:picLocks noChangeAspect="1"/>
          </p:cNvPicPr>
          <p:nvPr/>
        </p:nvPicPr>
        <p:blipFill>
          <a:blip r:embed="rId11"/>
          <a:stretch>
            <a:fillRect/>
          </a:stretch>
        </p:blipFill>
        <p:spPr>
          <a:xfrm>
            <a:off x="10486969" y="4243533"/>
            <a:ext cx="306557" cy="306557"/>
          </a:xfrm>
          <a:prstGeom prst="rect">
            <a:avLst/>
          </a:prstGeom>
        </p:spPr>
      </p:pic>
      <p:sp>
        <p:nvSpPr>
          <p:cNvPr id="558" name="TextBox 557">
            <a:extLst>
              <a:ext uri="{FF2B5EF4-FFF2-40B4-BE49-F238E27FC236}">
                <a16:creationId xmlns:a16="http://schemas.microsoft.com/office/drawing/2014/main" id="{B1FFDD0C-4724-C70F-3626-615834FC173A}"/>
              </a:ext>
            </a:extLst>
          </p:cNvPr>
          <p:cNvSpPr txBox="1"/>
          <p:nvPr/>
        </p:nvSpPr>
        <p:spPr>
          <a:xfrm>
            <a:off x="10358059" y="5376016"/>
            <a:ext cx="1182204" cy="415498"/>
          </a:xfrm>
          <a:prstGeom prst="rect">
            <a:avLst/>
          </a:prstGeom>
          <a:noFill/>
        </p:spPr>
        <p:txBody>
          <a:bodyPr wrap="square" rtlCol="0">
            <a:spAutoFit/>
          </a:bodyPr>
          <a:lstStyle/>
          <a:p>
            <a:pPr algn="ctr"/>
            <a:r>
              <a:rPr lang="en-US" sz="1050" dirty="0">
                <a:latin typeface="Roboto" panose="02000000000000000000" pitchFamily="2" charset="0"/>
                <a:ea typeface="Roboto" panose="02000000000000000000" pitchFamily="2" charset="0"/>
                <a:cs typeface="Roboto" panose="02000000000000000000" pitchFamily="2" charset="0"/>
              </a:rPr>
              <a:t>Maintenance Tablet</a:t>
            </a:r>
          </a:p>
        </p:txBody>
      </p:sp>
      <p:pic>
        <p:nvPicPr>
          <p:cNvPr id="559" name="Picture 558">
            <a:extLst>
              <a:ext uri="{FF2B5EF4-FFF2-40B4-BE49-F238E27FC236}">
                <a16:creationId xmlns:a16="http://schemas.microsoft.com/office/drawing/2014/main" id="{BA9C9000-9862-F5A0-B3A4-B30791DCBFDD}"/>
              </a:ext>
            </a:extLst>
          </p:cNvPr>
          <p:cNvPicPr>
            <a:picLocks noChangeAspect="1"/>
          </p:cNvPicPr>
          <p:nvPr/>
        </p:nvPicPr>
        <p:blipFill>
          <a:blip r:embed="rId11"/>
          <a:stretch>
            <a:fillRect/>
          </a:stretch>
        </p:blipFill>
        <p:spPr>
          <a:xfrm>
            <a:off x="8581392" y="3904501"/>
            <a:ext cx="306557" cy="306557"/>
          </a:xfrm>
          <a:prstGeom prst="rect">
            <a:avLst/>
          </a:prstGeom>
        </p:spPr>
      </p:pic>
      <p:sp>
        <p:nvSpPr>
          <p:cNvPr id="3" name="TextBox 2">
            <a:extLst>
              <a:ext uri="{FF2B5EF4-FFF2-40B4-BE49-F238E27FC236}">
                <a16:creationId xmlns:a16="http://schemas.microsoft.com/office/drawing/2014/main" id="{6275523F-17F7-3BAF-AD08-3394BB676B7C}"/>
              </a:ext>
            </a:extLst>
          </p:cNvPr>
          <p:cNvSpPr txBox="1"/>
          <p:nvPr/>
        </p:nvSpPr>
        <p:spPr>
          <a:xfrm>
            <a:off x="5263190" y="1876956"/>
            <a:ext cx="1192110"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dirty="0">
                <a:latin typeface="Roboto" panose="02000000000000000000" pitchFamily="2" charset="0"/>
                <a:ea typeface="Roboto" panose="02000000000000000000" pitchFamily="2" charset="0"/>
                <a:cs typeface="Roboto" panose="02000000000000000000" pitchFamily="2" charset="0"/>
              </a:rPr>
              <a:t>PHASE 2</a:t>
            </a:r>
            <a:endParaRPr lang="th-TH" dirty="0">
              <a:latin typeface="Roboto" panose="02000000000000000000" pitchFamily="2" charset="0"/>
              <a:ea typeface="Roboto" panose="02000000000000000000" pitchFamily="2" charset="0"/>
            </a:endParaRPr>
          </a:p>
        </p:txBody>
      </p:sp>
      <p:cxnSp>
        <p:nvCxnSpPr>
          <p:cNvPr id="6" name="Connector: Elbow 5">
            <a:extLst>
              <a:ext uri="{FF2B5EF4-FFF2-40B4-BE49-F238E27FC236}">
                <a16:creationId xmlns:a16="http://schemas.microsoft.com/office/drawing/2014/main" id="{8102C0D3-EEAC-B1F9-51C2-A2A96F3147BF}"/>
              </a:ext>
            </a:extLst>
          </p:cNvPr>
          <p:cNvCxnSpPr>
            <a:stCxn id="3" idx="3"/>
          </p:cNvCxnSpPr>
          <p:nvPr/>
        </p:nvCxnSpPr>
        <p:spPr>
          <a:xfrm>
            <a:off x="6455300" y="2061622"/>
            <a:ext cx="1484740" cy="967432"/>
          </a:xfrm>
          <a:prstGeom prst="bentConnector3">
            <a:avLst>
              <a:gd name="adj1" fmla="val 74121"/>
            </a:avLst>
          </a:prstGeom>
          <a:ln>
            <a:headEnd type="oval" w="med" len="med"/>
            <a:tailEnd type="oval" w="med" len="med"/>
          </a:ln>
        </p:spPr>
        <p:style>
          <a:lnRef idx="1">
            <a:schemeClr val="accent2"/>
          </a:lnRef>
          <a:fillRef idx="0">
            <a:schemeClr val="accent2"/>
          </a:fillRef>
          <a:effectRef idx="0">
            <a:schemeClr val="accent2"/>
          </a:effectRef>
          <a:fontRef idx="minor">
            <a:schemeClr val="tx1"/>
          </a:fontRef>
        </p:style>
      </p:cxnSp>
      <p:sp>
        <p:nvSpPr>
          <p:cNvPr id="2" name="Rectangle: Rounded Corners 1">
            <a:extLst>
              <a:ext uri="{FF2B5EF4-FFF2-40B4-BE49-F238E27FC236}">
                <a16:creationId xmlns:a16="http://schemas.microsoft.com/office/drawing/2014/main" id="{2DF8774A-4B14-2731-605F-632C3E1D622D}"/>
              </a:ext>
            </a:extLst>
          </p:cNvPr>
          <p:cNvSpPr/>
          <p:nvPr/>
        </p:nvSpPr>
        <p:spPr>
          <a:xfrm>
            <a:off x="289017" y="1876956"/>
            <a:ext cx="3639187" cy="525148"/>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GB" sz="2400" dirty="0">
                <a:solidFill>
                  <a:schemeClr val="tx2"/>
                </a:solidFill>
              </a:rPr>
              <a:t>Machine I/O Link</a:t>
            </a:r>
          </a:p>
        </p:txBody>
      </p:sp>
      <p:pic>
        <p:nvPicPr>
          <p:cNvPr id="7" name="Picture 6">
            <a:extLst>
              <a:ext uri="{FF2B5EF4-FFF2-40B4-BE49-F238E27FC236}">
                <a16:creationId xmlns:a16="http://schemas.microsoft.com/office/drawing/2014/main" id="{8000B343-1BBF-78D2-AD78-E1CA74A1641F}"/>
              </a:ext>
            </a:extLst>
          </p:cNvPr>
          <p:cNvPicPr>
            <a:picLocks noChangeAspect="1"/>
          </p:cNvPicPr>
          <p:nvPr/>
        </p:nvPicPr>
        <p:blipFill>
          <a:blip r:embed="rId12"/>
          <a:stretch>
            <a:fillRect/>
          </a:stretch>
        </p:blipFill>
        <p:spPr>
          <a:xfrm>
            <a:off x="9903023" y="2595055"/>
            <a:ext cx="1945432" cy="1362090"/>
          </a:xfrm>
          <a:prstGeom prst="rect">
            <a:avLst/>
          </a:prstGeom>
        </p:spPr>
      </p:pic>
      <p:sp>
        <p:nvSpPr>
          <p:cNvPr id="8" name="Footer Placeholder 1">
            <a:extLst>
              <a:ext uri="{FF2B5EF4-FFF2-40B4-BE49-F238E27FC236}">
                <a16:creationId xmlns:a16="http://schemas.microsoft.com/office/drawing/2014/main" id="{CCA8B557-1532-947A-FB50-8B04246F5AF8}"/>
              </a:ext>
            </a:extLst>
          </p:cNvPr>
          <p:cNvSpPr>
            <a:spLocks noGrp="1"/>
          </p:cNvSpPr>
          <p:nvPr>
            <p:ph type="ftr" sz="quarter" idx="11"/>
          </p:nvPr>
        </p:nvSpPr>
        <p:spPr>
          <a:xfrm>
            <a:off x="3686185" y="6459785"/>
            <a:ext cx="4822804" cy="365125"/>
          </a:xfrm>
        </p:spPr>
        <p:txBody>
          <a:bodyPr/>
          <a:lstStyle/>
          <a:p>
            <a:r>
              <a:rPr kumimoji="1" lang="en-GB" altLang="ja-JP" dirty="0"/>
              <a:t>COPYRIGHT© TOMAS TECH CORPORATION. ALL RIGHTS RESERVED.</a:t>
            </a:r>
            <a:endParaRPr kumimoji="1" lang="ja-JP" altLang="en-US" dirty="0"/>
          </a:p>
        </p:txBody>
      </p:sp>
    </p:spTree>
    <p:extLst>
      <p:ext uri="{BB962C8B-B14F-4D97-AF65-F5344CB8AC3E}">
        <p14:creationId xmlns:p14="http://schemas.microsoft.com/office/powerpoint/2010/main" val="2037860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Rounded Corners 115">
            <a:extLst>
              <a:ext uri="{FF2B5EF4-FFF2-40B4-BE49-F238E27FC236}">
                <a16:creationId xmlns:a16="http://schemas.microsoft.com/office/drawing/2014/main" id="{B702006A-24F3-2194-FA15-6AB54547C47A}"/>
              </a:ext>
            </a:extLst>
          </p:cNvPr>
          <p:cNvSpPr/>
          <p:nvPr/>
        </p:nvSpPr>
        <p:spPr>
          <a:xfrm>
            <a:off x="289017" y="2553144"/>
            <a:ext cx="6892236" cy="2822872"/>
          </a:xfrm>
          <a:prstGeom prst="roundRect">
            <a:avLst>
              <a:gd name="adj" fmla="val 3545"/>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th-TH" sz="900" dirty="0">
              <a:solidFill>
                <a:schemeClr val="bg1"/>
              </a:solidFill>
            </a:endParaRPr>
          </a:p>
        </p:txBody>
      </p:sp>
      <p:sp>
        <p:nvSpPr>
          <p:cNvPr id="5" name="スライド番号プレースホルダー 4">
            <a:extLst>
              <a:ext uri="{FF2B5EF4-FFF2-40B4-BE49-F238E27FC236}">
                <a16:creationId xmlns:a16="http://schemas.microsoft.com/office/drawing/2014/main" id="{E0DA0276-1D5F-45EF-AC15-6FD7C20CAAAD}"/>
              </a:ext>
            </a:extLst>
          </p:cNvPr>
          <p:cNvSpPr>
            <a:spLocks noGrp="1"/>
          </p:cNvSpPr>
          <p:nvPr>
            <p:ph type="sldNum" sz="quarter" idx="12"/>
          </p:nvPr>
        </p:nvSpPr>
        <p:spPr/>
        <p:txBody>
          <a:bodyPr/>
          <a:lstStyle/>
          <a:p>
            <a:fld id="{99C34D28-DE79-4B28-8B5E-B753BBC87275}" type="slidenum">
              <a:rPr kumimoji="1" lang="ja-JP" altLang="en-US" smtClean="0"/>
              <a:t>7</a:t>
            </a:fld>
            <a:endParaRPr kumimoji="1" lang="ja-JP" altLang="en-US"/>
          </a:p>
        </p:txBody>
      </p:sp>
      <p:sp>
        <p:nvSpPr>
          <p:cNvPr id="18" name="タイトル 1">
            <a:extLst>
              <a:ext uri="{FF2B5EF4-FFF2-40B4-BE49-F238E27FC236}">
                <a16:creationId xmlns:a16="http://schemas.microsoft.com/office/drawing/2014/main" id="{21284F11-5BA2-4086-836C-5BC3D1DE8748}"/>
              </a:ext>
            </a:extLst>
          </p:cNvPr>
          <p:cNvSpPr txBox="1">
            <a:spLocks/>
          </p:cNvSpPr>
          <p:nvPr/>
        </p:nvSpPr>
        <p:spPr>
          <a:xfrm>
            <a:off x="256914" y="61002"/>
            <a:ext cx="11641518" cy="666750"/>
          </a:xfrm>
          <a:prstGeom prst="rect">
            <a:avLst/>
          </a:prstGeom>
          <a:noFill/>
        </p:spPr>
        <p:txBody>
          <a:bodyPr vert="horz" lIns="91440" tIns="45720" rIns="91440" bIns="45720" rtlCol="0"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en-US" altLang="ja-JP" sz="3200" b="1" dirty="0">
                <a:solidFill>
                  <a:schemeClr val="tx1">
                    <a:lumMod val="75000"/>
                  </a:schemeClr>
                </a:solidFill>
                <a:latin typeface="Roboto" panose="02000000000000000000" pitchFamily="2" charset="0"/>
                <a:ea typeface="Roboto" panose="02000000000000000000" pitchFamily="2" charset="0"/>
                <a:cs typeface="Roboto" panose="02000000000000000000" pitchFamily="2" charset="0"/>
              </a:rPr>
              <a:t>System</a:t>
            </a:r>
            <a:r>
              <a:rPr lang="ja-JP" altLang="en-US" sz="3200" b="1" dirty="0">
                <a:solidFill>
                  <a:schemeClr val="tx1">
                    <a:lumMod val="75000"/>
                  </a:schemeClr>
                </a:solidFill>
                <a:latin typeface="Roboto" panose="02000000000000000000" pitchFamily="2" charset="0"/>
                <a:cs typeface="Roboto" panose="02000000000000000000" pitchFamily="2" charset="0"/>
              </a:rPr>
              <a:t> </a:t>
            </a:r>
            <a:r>
              <a:rPr lang="en-US" altLang="ja-JP" sz="3200" b="1" dirty="0">
                <a:solidFill>
                  <a:schemeClr val="tx1">
                    <a:lumMod val="75000"/>
                  </a:schemeClr>
                </a:solidFill>
                <a:latin typeface="Roboto" panose="02000000000000000000" pitchFamily="2" charset="0"/>
                <a:ea typeface="Roboto" panose="02000000000000000000" pitchFamily="2" charset="0"/>
                <a:cs typeface="Roboto" panose="02000000000000000000" pitchFamily="2" charset="0"/>
              </a:rPr>
              <a:t>Outline</a:t>
            </a:r>
          </a:p>
        </p:txBody>
      </p:sp>
      <p:sp>
        <p:nvSpPr>
          <p:cNvPr id="28" name="正方形/長方形 27">
            <a:extLst>
              <a:ext uri="{FF2B5EF4-FFF2-40B4-BE49-F238E27FC236}">
                <a16:creationId xmlns:a16="http://schemas.microsoft.com/office/drawing/2014/main" id="{A1042871-4022-4E6F-B2AF-C42863C50459}"/>
              </a:ext>
            </a:extLst>
          </p:cNvPr>
          <p:cNvSpPr/>
          <p:nvPr/>
        </p:nvSpPr>
        <p:spPr>
          <a:xfrm>
            <a:off x="293568" y="760352"/>
            <a:ext cx="11898432" cy="6717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th-TH" altLang="ja-JP" sz="1600" dirty="0">
                <a:solidFill>
                  <a:schemeClr val="tx1"/>
                </a:solidFill>
              </a:rPr>
              <a:t>	</a:t>
            </a:r>
            <a:r>
              <a:rPr kumimoji="1" lang="en-GB" altLang="ja-JP" sz="1600" dirty="0">
                <a:solidFill>
                  <a:schemeClr val="tx1"/>
                </a:solidFill>
              </a:rPr>
              <a:t>Extracting data from the machine in the form of accessing parameters in the PLC will be able to access the data and know all the details of the production. such as production model, production number, machine operation status Production model parameters and can record production data to be stored as well</a:t>
            </a:r>
            <a:endParaRPr kumimoji="1" lang="ja-JP" altLang="en-US" sz="1600" dirty="0">
              <a:solidFill>
                <a:schemeClr val="tx1"/>
              </a:solidFill>
            </a:endParaRPr>
          </a:p>
        </p:txBody>
      </p:sp>
      <p:grpSp>
        <p:nvGrpSpPr>
          <p:cNvPr id="105" name="Group 104">
            <a:extLst>
              <a:ext uri="{FF2B5EF4-FFF2-40B4-BE49-F238E27FC236}">
                <a16:creationId xmlns:a16="http://schemas.microsoft.com/office/drawing/2014/main" id="{9D3CA089-DF00-C3AA-C6F8-1A405DD25877}"/>
              </a:ext>
            </a:extLst>
          </p:cNvPr>
          <p:cNvGrpSpPr/>
          <p:nvPr/>
        </p:nvGrpSpPr>
        <p:grpSpPr>
          <a:xfrm>
            <a:off x="7674030" y="4064804"/>
            <a:ext cx="1070710" cy="1070710"/>
            <a:chOff x="8948650" y="4706827"/>
            <a:chExt cx="1070710" cy="1070710"/>
          </a:xfrm>
        </p:grpSpPr>
        <p:pic>
          <p:nvPicPr>
            <p:cNvPr id="100" name="Picture 99">
              <a:extLst>
                <a:ext uri="{FF2B5EF4-FFF2-40B4-BE49-F238E27FC236}">
                  <a16:creationId xmlns:a16="http://schemas.microsoft.com/office/drawing/2014/main" id="{F7CA0006-FBF2-1EAE-C2C0-0E054A79D73C}"/>
                </a:ext>
              </a:extLst>
            </p:cNvPr>
            <p:cNvPicPr>
              <a:picLocks noChangeAspect="1"/>
            </p:cNvPicPr>
            <p:nvPr/>
          </p:nvPicPr>
          <p:blipFill>
            <a:blip r:embed="rId2"/>
            <a:stretch>
              <a:fillRect/>
            </a:stretch>
          </p:blipFill>
          <p:spPr>
            <a:xfrm>
              <a:off x="8948650" y="4706827"/>
              <a:ext cx="1070710" cy="1070710"/>
            </a:xfrm>
            <a:prstGeom prst="rect">
              <a:avLst/>
            </a:prstGeom>
          </p:spPr>
        </p:pic>
        <p:pic>
          <p:nvPicPr>
            <p:cNvPr id="104" name="Picture 103">
              <a:extLst>
                <a:ext uri="{FF2B5EF4-FFF2-40B4-BE49-F238E27FC236}">
                  <a16:creationId xmlns:a16="http://schemas.microsoft.com/office/drawing/2014/main" id="{50563A36-E8CF-4262-D74F-DDFDB5EC4F5F}"/>
                </a:ext>
              </a:extLst>
            </p:cNvPr>
            <p:cNvPicPr>
              <a:picLocks noChangeAspect="1"/>
            </p:cNvPicPr>
            <p:nvPr/>
          </p:nvPicPr>
          <p:blipFill>
            <a:blip r:embed="rId3"/>
            <a:stretch>
              <a:fillRect/>
            </a:stretch>
          </p:blipFill>
          <p:spPr>
            <a:xfrm>
              <a:off x="8990647" y="4923473"/>
              <a:ext cx="734377" cy="563880"/>
            </a:xfrm>
            <a:prstGeom prst="rect">
              <a:avLst/>
            </a:prstGeom>
          </p:spPr>
        </p:pic>
      </p:grpSp>
      <p:pic>
        <p:nvPicPr>
          <p:cNvPr id="110" name="Picture 109">
            <a:extLst>
              <a:ext uri="{FF2B5EF4-FFF2-40B4-BE49-F238E27FC236}">
                <a16:creationId xmlns:a16="http://schemas.microsoft.com/office/drawing/2014/main" id="{AF2E1A81-3C92-D446-1D4F-599416FE3814}"/>
              </a:ext>
            </a:extLst>
          </p:cNvPr>
          <p:cNvPicPr>
            <a:picLocks noChangeAspect="1"/>
          </p:cNvPicPr>
          <p:nvPr/>
        </p:nvPicPr>
        <p:blipFill>
          <a:blip r:embed="rId4"/>
          <a:stretch>
            <a:fillRect/>
          </a:stretch>
        </p:blipFill>
        <p:spPr>
          <a:xfrm>
            <a:off x="7878075" y="2666337"/>
            <a:ext cx="1172963" cy="1172963"/>
          </a:xfrm>
          <a:prstGeom prst="rect">
            <a:avLst/>
          </a:prstGeom>
        </p:spPr>
      </p:pic>
      <p:grpSp>
        <p:nvGrpSpPr>
          <p:cNvPr id="115" name="Group 114">
            <a:extLst>
              <a:ext uri="{FF2B5EF4-FFF2-40B4-BE49-F238E27FC236}">
                <a16:creationId xmlns:a16="http://schemas.microsoft.com/office/drawing/2014/main" id="{2CF85913-F073-3ED7-0703-E78166F390A5}"/>
              </a:ext>
            </a:extLst>
          </p:cNvPr>
          <p:cNvGrpSpPr/>
          <p:nvPr/>
        </p:nvGrpSpPr>
        <p:grpSpPr>
          <a:xfrm>
            <a:off x="5807432" y="2939105"/>
            <a:ext cx="1080573" cy="596472"/>
            <a:chOff x="1608000" y="2582199"/>
            <a:chExt cx="1188567" cy="656084"/>
          </a:xfrm>
        </p:grpSpPr>
        <p:pic>
          <p:nvPicPr>
            <p:cNvPr id="97" name="Picture 96">
              <a:extLst>
                <a:ext uri="{FF2B5EF4-FFF2-40B4-BE49-F238E27FC236}">
                  <a16:creationId xmlns:a16="http://schemas.microsoft.com/office/drawing/2014/main" id="{1135FF69-402E-F57B-C801-F305A4E3A34C}"/>
                </a:ext>
              </a:extLst>
            </p:cNvPr>
            <p:cNvPicPr>
              <a:picLocks noChangeAspect="1"/>
            </p:cNvPicPr>
            <p:nvPr/>
          </p:nvPicPr>
          <p:blipFill>
            <a:blip r:embed="rId5"/>
            <a:stretch>
              <a:fillRect/>
            </a:stretch>
          </p:blipFill>
          <p:spPr>
            <a:xfrm>
              <a:off x="2190265" y="2613202"/>
              <a:ext cx="606302" cy="593968"/>
            </a:xfrm>
            <a:prstGeom prst="rect">
              <a:avLst/>
            </a:prstGeom>
          </p:spPr>
        </p:pic>
        <p:pic>
          <p:nvPicPr>
            <p:cNvPr id="114" name="Picture 113">
              <a:extLst>
                <a:ext uri="{FF2B5EF4-FFF2-40B4-BE49-F238E27FC236}">
                  <a16:creationId xmlns:a16="http://schemas.microsoft.com/office/drawing/2014/main" id="{37F153C5-49E2-92FF-3FDA-FD1DF6569E50}"/>
                </a:ext>
              </a:extLst>
            </p:cNvPr>
            <p:cNvPicPr>
              <a:picLocks noChangeAspect="1"/>
            </p:cNvPicPr>
            <p:nvPr/>
          </p:nvPicPr>
          <p:blipFill>
            <a:blip r:embed="rId6"/>
            <a:stretch>
              <a:fillRect/>
            </a:stretch>
          </p:blipFill>
          <p:spPr>
            <a:xfrm>
              <a:off x="1608000" y="2582199"/>
              <a:ext cx="656084" cy="656084"/>
            </a:xfrm>
            <a:prstGeom prst="rect">
              <a:avLst/>
            </a:prstGeom>
          </p:spPr>
        </p:pic>
      </p:grpSp>
      <p:sp>
        <p:nvSpPr>
          <p:cNvPr id="117" name="TextBox 116">
            <a:extLst>
              <a:ext uri="{FF2B5EF4-FFF2-40B4-BE49-F238E27FC236}">
                <a16:creationId xmlns:a16="http://schemas.microsoft.com/office/drawing/2014/main" id="{AB508778-956F-EEB2-A473-0BDFBE4ABC86}"/>
              </a:ext>
            </a:extLst>
          </p:cNvPr>
          <p:cNvSpPr txBox="1"/>
          <p:nvPr/>
        </p:nvSpPr>
        <p:spPr>
          <a:xfrm>
            <a:off x="375327" y="2621538"/>
            <a:ext cx="2185446"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dirty="0">
                <a:latin typeface="Roboto" panose="02000000000000000000" pitchFamily="2" charset="0"/>
                <a:ea typeface="Roboto" panose="02000000000000000000" pitchFamily="2" charset="0"/>
                <a:cs typeface="Roboto" panose="02000000000000000000" pitchFamily="2" charset="0"/>
              </a:rPr>
              <a:t>Cleanroom</a:t>
            </a:r>
            <a:endParaRPr lang="th-TH" dirty="0">
              <a:latin typeface="Roboto" panose="02000000000000000000" pitchFamily="2" charset="0"/>
              <a:ea typeface="Roboto" panose="02000000000000000000" pitchFamily="2" charset="0"/>
            </a:endParaRPr>
          </a:p>
        </p:txBody>
      </p:sp>
      <p:grpSp>
        <p:nvGrpSpPr>
          <p:cNvPr id="70" name="Group 69">
            <a:extLst>
              <a:ext uri="{FF2B5EF4-FFF2-40B4-BE49-F238E27FC236}">
                <a16:creationId xmlns:a16="http://schemas.microsoft.com/office/drawing/2014/main" id="{FB53197F-7A2C-A376-96B8-8E921576682E}"/>
              </a:ext>
            </a:extLst>
          </p:cNvPr>
          <p:cNvGrpSpPr/>
          <p:nvPr/>
        </p:nvGrpSpPr>
        <p:grpSpPr>
          <a:xfrm>
            <a:off x="456934" y="3970437"/>
            <a:ext cx="1234440" cy="1234440"/>
            <a:chOff x="835338" y="1830170"/>
            <a:chExt cx="1234440" cy="1234440"/>
          </a:xfrm>
        </p:grpSpPr>
        <p:pic>
          <p:nvPicPr>
            <p:cNvPr id="62" name="Picture 61">
              <a:extLst>
                <a:ext uri="{FF2B5EF4-FFF2-40B4-BE49-F238E27FC236}">
                  <a16:creationId xmlns:a16="http://schemas.microsoft.com/office/drawing/2014/main" id="{77A28C46-17B5-7A29-365C-17272B7E6A76}"/>
                </a:ext>
              </a:extLst>
            </p:cNvPr>
            <p:cNvPicPr>
              <a:picLocks noChangeAspect="1"/>
            </p:cNvPicPr>
            <p:nvPr/>
          </p:nvPicPr>
          <p:blipFill>
            <a:blip r:embed="rId7"/>
            <a:stretch>
              <a:fillRect/>
            </a:stretch>
          </p:blipFill>
          <p:spPr>
            <a:xfrm>
              <a:off x="835338" y="1830170"/>
              <a:ext cx="1234440" cy="1234440"/>
            </a:xfrm>
            <a:prstGeom prst="rect">
              <a:avLst/>
            </a:prstGeom>
          </p:spPr>
        </p:pic>
        <p:pic>
          <p:nvPicPr>
            <p:cNvPr id="68" name="Picture 67">
              <a:extLst>
                <a:ext uri="{FF2B5EF4-FFF2-40B4-BE49-F238E27FC236}">
                  <a16:creationId xmlns:a16="http://schemas.microsoft.com/office/drawing/2014/main" id="{82685774-8CA5-7ED5-86A1-F81AC3023D76}"/>
                </a:ext>
              </a:extLst>
            </p:cNvPr>
            <p:cNvPicPr>
              <a:picLocks noChangeAspect="1"/>
            </p:cNvPicPr>
            <p:nvPr/>
          </p:nvPicPr>
          <p:blipFill>
            <a:blip r:embed="rId8"/>
            <a:stretch>
              <a:fillRect/>
            </a:stretch>
          </p:blipFill>
          <p:spPr>
            <a:xfrm>
              <a:off x="1688774" y="2266414"/>
              <a:ext cx="338674" cy="338674"/>
            </a:xfrm>
            <a:prstGeom prst="rect">
              <a:avLst/>
            </a:prstGeom>
          </p:spPr>
        </p:pic>
      </p:grpSp>
      <p:grpSp>
        <p:nvGrpSpPr>
          <p:cNvPr id="517" name="Group 516">
            <a:extLst>
              <a:ext uri="{FF2B5EF4-FFF2-40B4-BE49-F238E27FC236}">
                <a16:creationId xmlns:a16="http://schemas.microsoft.com/office/drawing/2014/main" id="{03B41E33-D80C-9325-3136-F2CC632A55C0}"/>
              </a:ext>
            </a:extLst>
          </p:cNvPr>
          <p:cNvGrpSpPr/>
          <p:nvPr/>
        </p:nvGrpSpPr>
        <p:grpSpPr>
          <a:xfrm>
            <a:off x="1958356" y="3970437"/>
            <a:ext cx="1234440" cy="1234440"/>
            <a:chOff x="835338" y="1830170"/>
            <a:chExt cx="1234440" cy="1234440"/>
          </a:xfrm>
        </p:grpSpPr>
        <p:pic>
          <p:nvPicPr>
            <p:cNvPr id="519" name="Picture 518">
              <a:extLst>
                <a:ext uri="{FF2B5EF4-FFF2-40B4-BE49-F238E27FC236}">
                  <a16:creationId xmlns:a16="http://schemas.microsoft.com/office/drawing/2014/main" id="{0A3722BE-1DC0-5D87-2BD4-C36C9D6F568A}"/>
                </a:ext>
              </a:extLst>
            </p:cNvPr>
            <p:cNvPicPr>
              <a:picLocks noChangeAspect="1"/>
            </p:cNvPicPr>
            <p:nvPr/>
          </p:nvPicPr>
          <p:blipFill>
            <a:blip r:embed="rId7"/>
            <a:stretch>
              <a:fillRect/>
            </a:stretch>
          </p:blipFill>
          <p:spPr>
            <a:xfrm>
              <a:off x="835338" y="1830170"/>
              <a:ext cx="1234440" cy="1234440"/>
            </a:xfrm>
            <a:prstGeom prst="rect">
              <a:avLst/>
            </a:prstGeom>
          </p:spPr>
        </p:pic>
        <p:pic>
          <p:nvPicPr>
            <p:cNvPr id="520" name="Picture 519">
              <a:extLst>
                <a:ext uri="{FF2B5EF4-FFF2-40B4-BE49-F238E27FC236}">
                  <a16:creationId xmlns:a16="http://schemas.microsoft.com/office/drawing/2014/main" id="{4F8F2770-DD2F-5110-95DD-A4FDBCD747A7}"/>
                </a:ext>
              </a:extLst>
            </p:cNvPr>
            <p:cNvPicPr>
              <a:picLocks noChangeAspect="1"/>
            </p:cNvPicPr>
            <p:nvPr/>
          </p:nvPicPr>
          <p:blipFill>
            <a:blip r:embed="rId8"/>
            <a:stretch>
              <a:fillRect/>
            </a:stretch>
          </p:blipFill>
          <p:spPr>
            <a:xfrm>
              <a:off x="1688774" y="2266414"/>
              <a:ext cx="338674" cy="338674"/>
            </a:xfrm>
            <a:prstGeom prst="rect">
              <a:avLst/>
            </a:prstGeom>
          </p:spPr>
        </p:pic>
      </p:grpSp>
      <p:grpSp>
        <p:nvGrpSpPr>
          <p:cNvPr id="524" name="Group 523">
            <a:extLst>
              <a:ext uri="{FF2B5EF4-FFF2-40B4-BE49-F238E27FC236}">
                <a16:creationId xmlns:a16="http://schemas.microsoft.com/office/drawing/2014/main" id="{29255096-95FF-A01E-05B7-7D7064E550D5}"/>
              </a:ext>
            </a:extLst>
          </p:cNvPr>
          <p:cNvGrpSpPr/>
          <p:nvPr/>
        </p:nvGrpSpPr>
        <p:grpSpPr>
          <a:xfrm>
            <a:off x="3476103" y="3957145"/>
            <a:ext cx="1234440" cy="1234440"/>
            <a:chOff x="835338" y="1830170"/>
            <a:chExt cx="1234440" cy="1234440"/>
          </a:xfrm>
        </p:grpSpPr>
        <p:pic>
          <p:nvPicPr>
            <p:cNvPr id="526" name="Picture 525">
              <a:extLst>
                <a:ext uri="{FF2B5EF4-FFF2-40B4-BE49-F238E27FC236}">
                  <a16:creationId xmlns:a16="http://schemas.microsoft.com/office/drawing/2014/main" id="{2A6818D0-4C3C-08D1-1EE6-367268E40A64}"/>
                </a:ext>
              </a:extLst>
            </p:cNvPr>
            <p:cNvPicPr>
              <a:picLocks noChangeAspect="1"/>
            </p:cNvPicPr>
            <p:nvPr/>
          </p:nvPicPr>
          <p:blipFill>
            <a:blip r:embed="rId7"/>
            <a:stretch>
              <a:fillRect/>
            </a:stretch>
          </p:blipFill>
          <p:spPr>
            <a:xfrm>
              <a:off x="835338" y="1830170"/>
              <a:ext cx="1234440" cy="1234440"/>
            </a:xfrm>
            <a:prstGeom prst="rect">
              <a:avLst/>
            </a:prstGeom>
          </p:spPr>
        </p:pic>
        <p:pic>
          <p:nvPicPr>
            <p:cNvPr id="527" name="Picture 526">
              <a:extLst>
                <a:ext uri="{FF2B5EF4-FFF2-40B4-BE49-F238E27FC236}">
                  <a16:creationId xmlns:a16="http://schemas.microsoft.com/office/drawing/2014/main" id="{60C4DA6F-4490-942A-773F-02AC77F80179}"/>
                </a:ext>
              </a:extLst>
            </p:cNvPr>
            <p:cNvPicPr>
              <a:picLocks noChangeAspect="1"/>
            </p:cNvPicPr>
            <p:nvPr/>
          </p:nvPicPr>
          <p:blipFill>
            <a:blip r:embed="rId8"/>
            <a:stretch>
              <a:fillRect/>
            </a:stretch>
          </p:blipFill>
          <p:spPr>
            <a:xfrm>
              <a:off x="1688774" y="2266414"/>
              <a:ext cx="338674" cy="338674"/>
            </a:xfrm>
            <a:prstGeom prst="rect">
              <a:avLst/>
            </a:prstGeom>
          </p:spPr>
        </p:pic>
      </p:grpSp>
      <p:grpSp>
        <p:nvGrpSpPr>
          <p:cNvPr id="531" name="Group 530">
            <a:extLst>
              <a:ext uri="{FF2B5EF4-FFF2-40B4-BE49-F238E27FC236}">
                <a16:creationId xmlns:a16="http://schemas.microsoft.com/office/drawing/2014/main" id="{134BAF68-0BC5-3FE0-EA2B-EA66FBE0740A}"/>
              </a:ext>
            </a:extLst>
          </p:cNvPr>
          <p:cNvGrpSpPr/>
          <p:nvPr/>
        </p:nvGrpSpPr>
        <p:grpSpPr>
          <a:xfrm>
            <a:off x="4943853" y="3957145"/>
            <a:ext cx="1234440" cy="1234440"/>
            <a:chOff x="835338" y="1830170"/>
            <a:chExt cx="1234440" cy="1234440"/>
          </a:xfrm>
        </p:grpSpPr>
        <p:pic>
          <p:nvPicPr>
            <p:cNvPr id="533" name="Picture 532">
              <a:extLst>
                <a:ext uri="{FF2B5EF4-FFF2-40B4-BE49-F238E27FC236}">
                  <a16:creationId xmlns:a16="http://schemas.microsoft.com/office/drawing/2014/main" id="{D371A02E-AC46-AF83-0A58-5DA3826F5456}"/>
                </a:ext>
              </a:extLst>
            </p:cNvPr>
            <p:cNvPicPr>
              <a:picLocks noChangeAspect="1"/>
            </p:cNvPicPr>
            <p:nvPr/>
          </p:nvPicPr>
          <p:blipFill>
            <a:blip r:embed="rId7"/>
            <a:stretch>
              <a:fillRect/>
            </a:stretch>
          </p:blipFill>
          <p:spPr>
            <a:xfrm>
              <a:off x="835338" y="1830170"/>
              <a:ext cx="1234440" cy="1234440"/>
            </a:xfrm>
            <a:prstGeom prst="rect">
              <a:avLst/>
            </a:prstGeom>
          </p:spPr>
        </p:pic>
        <p:pic>
          <p:nvPicPr>
            <p:cNvPr id="534" name="Picture 533">
              <a:extLst>
                <a:ext uri="{FF2B5EF4-FFF2-40B4-BE49-F238E27FC236}">
                  <a16:creationId xmlns:a16="http://schemas.microsoft.com/office/drawing/2014/main" id="{55505809-875F-36E8-D12E-8EFA896D8CD0}"/>
                </a:ext>
              </a:extLst>
            </p:cNvPr>
            <p:cNvPicPr>
              <a:picLocks noChangeAspect="1"/>
            </p:cNvPicPr>
            <p:nvPr/>
          </p:nvPicPr>
          <p:blipFill>
            <a:blip r:embed="rId8"/>
            <a:stretch>
              <a:fillRect/>
            </a:stretch>
          </p:blipFill>
          <p:spPr>
            <a:xfrm>
              <a:off x="1688774" y="2266414"/>
              <a:ext cx="338674" cy="338674"/>
            </a:xfrm>
            <a:prstGeom prst="rect">
              <a:avLst/>
            </a:prstGeom>
          </p:spPr>
        </p:pic>
      </p:grpSp>
      <p:cxnSp>
        <p:nvCxnSpPr>
          <p:cNvPr id="541" name="Straight Connector 540">
            <a:extLst>
              <a:ext uri="{FF2B5EF4-FFF2-40B4-BE49-F238E27FC236}">
                <a16:creationId xmlns:a16="http://schemas.microsoft.com/office/drawing/2014/main" id="{91CED195-D297-CE4B-DC42-EBBEFAC43E79}"/>
              </a:ext>
            </a:extLst>
          </p:cNvPr>
          <p:cNvCxnSpPr>
            <a:cxnSpLocks/>
            <a:endCxn id="110" idx="1"/>
          </p:cNvCxnSpPr>
          <p:nvPr/>
        </p:nvCxnSpPr>
        <p:spPr>
          <a:xfrm>
            <a:off x="6878142" y="3246480"/>
            <a:ext cx="999933" cy="6339"/>
          </a:xfrm>
          <a:prstGeom prst="line">
            <a:avLst/>
          </a:prstGeom>
          <a:ln>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543" name="Straight Connector 542">
            <a:extLst>
              <a:ext uri="{FF2B5EF4-FFF2-40B4-BE49-F238E27FC236}">
                <a16:creationId xmlns:a16="http://schemas.microsoft.com/office/drawing/2014/main" id="{F7AE97A6-849C-4784-CE0D-5694DF4291FE}"/>
              </a:ext>
            </a:extLst>
          </p:cNvPr>
          <p:cNvCxnSpPr>
            <a:stCxn id="104" idx="0"/>
          </p:cNvCxnSpPr>
          <p:nvPr/>
        </p:nvCxnSpPr>
        <p:spPr>
          <a:xfrm flipH="1" flipV="1">
            <a:off x="8083215" y="3527553"/>
            <a:ext cx="1" cy="753897"/>
          </a:xfrm>
          <a:prstGeom prst="line">
            <a:avLst/>
          </a:prstGeom>
          <a:ln>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545" name="Straight Connector 544">
            <a:extLst>
              <a:ext uri="{FF2B5EF4-FFF2-40B4-BE49-F238E27FC236}">
                <a16:creationId xmlns:a16="http://schemas.microsoft.com/office/drawing/2014/main" id="{FFB70187-DFB5-F4AB-7CBA-0B5D276D2A6E}"/>
              </a:ext>
            </a:extLst>
          </p:cNvPr>
          <p:cNvCxnSpPr>
            <a:cxnSpLocks/>
            <a:stCxn id="110" idx="3"/>
          </p:cNvCxnSpPr>
          <p:nvPr/>
        </p:nvCxnSpPr>
        <p:spPr>
          <a:xfrm>
            <a:off x="9051038" y="3252819"/>
            <a:ext cx="805003" cy="1886"/>
          </a:xfrm>
          <a:prstGeom prst="line">
            <a:avLst/>
          </a:prstGeom>
          <a:ln>
            <a:headEnd type="oval" w="med" len="med"/>
            <a:tailEnd type="oval" w="med" len="med"/>
          </a:ln>
        </p:spPr>
        <p:style>
          <a:lnRef idx="1">
            <a:schemeClr val="accent2"/>
          </a:lnRef>
          <a:fillRef idx="0">
            <a:schemeClr val="accent2"/>
          </a:fillRef>
          <a:effectRef idx="0">
            <a:schemeClr val="accent2"/>
          </a:effectRef>
          <a:fontRef idx="minor">
            <a:schemeClr val="tx1"/>
          </a:fontRef>
        </p:style>
      </p:cxnSp>
      <p:sp>
        <p:nvSpPr>
          <p:cNvPr id="546" name="TextBox 545">
            <a:extLst>
              <a:ext uri="{FF2B5EF4-FFF2-40B4-BE49-F238E27FC236}">
                <a16:creationId xmlns:a16="http://schemas.microsoft.com/office/drawing/2014/main" id="{039AD359-F74C-DB25-B240-5CB812218B44}"/>
              </a:ext>
            </a:extLst>
          </p:cNvPr>
          <p:cNvSpPr txBox="1"/>
          <p:nvPr/>
        </p:nvSpPr>
        <p:spPr>
          <a:xfrm>
            <a:off x="5737220" y="2613556"/>
            <a:ext cx="1182204" cy="415498"/>
          </a:xfrm>
          <a:prstGeom prst="rect">
            <a:avLst/>
          </a:prstGeom>
          <a:noFill/>
        </p:spPr>
        <p:txBody>
          <a:bodyPr wrap="square" rtlCol="0">
            <a:spAutoFit/>
          </a:bodyPr>
          <a:lstStyle/>
          <a:p>
            <a:pPr algn="ctr"/>
            <a:r>
              <a:rPr lang="en-US" sz="1050" dirty="0">
                <a:latin typeface="Roboto" panose="02000000000000000000" pitchFamily="2" charset="0"/>
                <a:ea typeface="Roboto" panose="02000000000000000000" pitchFamily="2" charset="0"/>
                <a:cs typeface="Roboto" panose="02000000000000000000" pitchFamily="2" charset="0"/>
              </a:rPr>
              <a:t>PLC </a:t>
            </a:r>
          </a:p>
          <a:p>
            <a:pPr algn="ctr"/>
            <a:r>
              <a:rPr lang="en-US" sz="1050" dirty="0">
                <a:latin typeface="Roboto" panose="02000000000000000000" pitchFamily="2" charset="0"/>
                <a:ea typeface="Roboto" panose="02000000000000000000" pitchFamily="2" charset="0"/>
                <a:cs typeface="Roboto" panose="02000000000000000000" pitchFamily="2" charset="0"/>
              </a:rPr>
              <a:t>Collect data</a:t>
            </a:r>
            <a:endParaRPr lang="th-TH" sz="1050" dirty="0">
              <a:latin typeface="Roboto" panose="02000000000000000000" pitchFamily="2" charset="0"/>
              <a:ea typeface="Roboto" panose="02000000000000000000" pitchFamily="2" charset="0"/>
            </a:endParaRPr>
          </a:p>
        </p:txBody>
      </p:sp>
      <p:sp>
        <p:nvSpPr>
          <p:cNvPr id="551" name="TextBox 550">
            <a:extLst>
              <a:ext uri="{FF2B5EF4-FFF2-40B4-BE49-F238E27FC236}">
                <a16:creationId xmlns:a16="http://schemas.microsoft.com/office/drawing/2014/main" id="{F7DB5BF3-5A58-505E-14DF-951CD6E51A0B}"/>
              </a:ext>
            </a:extLst>
          </p:cNvPr>
          <p:cNvSpPr txBox="1"/>
          <p:nvPr/>
        </p:nvSpPr>
        <p:spPr>
          <a:xfrm>
            <a:off x="7716027" y="2304092"/>
            <a:ext cx="1182204" cy="415498"/>
          </a:xfrm>
          <a:prstGeom prst="rect">
            <a:avLst/>
          </a:prstGeom>
          <a:noFill/>
        </p:spPr>
        <p:txBody>
          <a:bodyPr wrap="square" rtlCol="0">
            <a:spAutoFit/>
          </a:bodyPr>
          <a:lstStyle/>
          <a:p>
            <a:pPr algn="ctr"/>
            <a:r>
              <a:rPr lang="en-US" sz="1050" dirty="0">
                <a:latin typeface="Roboto" panose="02000000000000000000" pitchFamily="2" charset="0"/>
                <a:ea typeface="Roboto" panose="02000000000000000000" pitchFamily="2" charset="0"/>
                <a:cs typeface="Roboto" panose="02000000000000000000" pitchFamily="2" charset="0"/>
              </a:rPr>
              <a:t>SERVER</a:t>
            </a:r>
          </a:p>
          <a:p>
            <a:pPr algn="ctr"/>
            <a:r>
              <a:rPr lang="en-US" sz="1050" dirty="0">
                <a:latin typeface="Roboto" panose="02000000000000000000" pitchFamily="2" charset="0"/>
                <a:ea typeface="Roboto" panose="02000000000000000000" pitchFamily="2" charset="0"/>
                <a:cs typeface="Roboto" panose="02000000000000000000" pitchFamily="2" charset="0"/>
              </a:rPr>
              <a:t>Data Base</a:t>
            </a:r>
            <a:endParaRPr lang="th-TH" sz="1050" dirty="0">
              <a:latin typeface="Roboto" panose="02000000000000000000" pitchFamily="2" charset="0"/>
              <a:ea typeface="Roboto" panose="02000000000000000000" pitchFamily="2" charset="0"/>
            </a:endParaRPr>
          </a:p>
        </p:txBody>
      </p:sp>
      <p:sp>
        <p:nvSpPr>
          <p:cNvPr id="552" name="TextBox 551">
            <a:extLst>
              <a:ext uri="{FF2B5EF4-FFF2-40B4-BE49-F238E27FC236}">
                <a16:creationId xmlns:a16="http://schemas.microsoft.com/office/drawing/2014/main" id="{DA051A5D-289D-2FEF-3513-8ACEB289B80A}"/>
              </a:ext>
            </a:extLst>
          </p:cNvPr>
          <p:cNvSpPr txBox="1"/>
          <p:nvPr/>
        </p:nvSpPr>
        <p:spPr>
          <a:xfrm>
            <a:off x="7571364" y="5115341"/>
            <a:ext cx="1182204" cy="253916"/>
          </a:xfrm>
          <a:prstGeom prst="rect">
            <a:avLst/>
          </a:prstGeom>
          <a:noFill/>
        </p:spPr>
        <p:txBody>
          <a:bodyPr wrap="square" rtlCol="0">
            <a:spAutoFit/>
          </a:bodyPr>
          <a:lstStyle/>
          <a:p>
            <a:pPr algn="ctr"/>
            <a:r>
              <a:rPr lang="en-US" sz="1050" dirty="0">
                <a:latin typeface="Roboto" panose="02000000000000000000" pitchFamily="2" charset="0"/>
                <a:ea typeface="Roboto" panose="02000000000000000000" pitchFamily="2" charset="0"/>
                <a:cs typeface="Roboto" panose="02000000000000000000" pitchFamily="2" charset="0"/>
              </a:rPr>
              <a:t>Operation PC</a:t>
            </a:r>
            <a:endParaRPr lang="th-TH" sz="1050" dirty="0">
              <a:latin typeface="Roboto" panose="02000000000000000000" pitchFamily="2" charset="0"/>
              <a:ea typeface="Roboto" panose="02000000000000000000" pitchFamily="2" charset="0"/>
            </a:endParaRPr>
          </a:p>
        </p:txBody>
      </p:sp>
      <p:sp>
        <p:nvSpPr>
          <p:cNvPr id="553" name="TextBox 552">
            <a:extLst>
              <a:ext uri="{FF2B5EF4-FFF2-40B4-BE49-F238E27FC236}">
                <a16:creationId xmlns:a16="http://schemas.microsoft.com/office/drawing/2014/main" id="{B0BAF661-A152-790A-B7F9-0394E11306EF}"/>
              </a:ext>
            </a:extLst>
          </p:cNvPr>
          <p:cNvSpPr txBox="1"/>
          <p:nvPr/>
        </p:nvSpPr>
        <p:spPr>
          <a:xfrm>
            <a:off x="10286134" y="2304092"/>
            <a:ext cx="1182204" cy="253916"/>
          </a:xfrm>
          <a:prstGeom prst="rect">
            <a:avLst/>
          </a:prstGeom>
          <a:noFill/>
        </p:spPr>
        <p:txBody>
          <a:bodyPr wrap="square" rtlCol="0">
            <a:spAutoFit/>
          </a:bodyPr>
          <a:lstStyle/>
          <a:p>
            <a:pPr algn="ctr"/>
            <a:r>
              <a:rPr lang="en-US" sz="1050" dirty="0">
                <a:latin typeface="Roboto" panose="02000000000000000000" pitchFamily="2" charset="0"/>
                <a:ea typeface="Roboto" panose="02000000000000000000" pitchFamily="2" charset="0"/>
                <a:cs typeface="Roboto" panose="02000000000000000000" pitchFamily="2" charset="0"/>
              </a:rPr>
              <a:t>Dashboard</a:t>
            </a:r>
          </a:p>
        </p:txBody>
      </p:sp>
      <p:pic>
        <p:nvPicPr>
          <p:cNvPr id="555" name="Picture 554">
            <a:extLst>
              <a:ext uri="{FF2B5EF4-FFF2-40B4-BE49-F238E27FC236}">
                <a16:creationId xmlns:a16="http://schemas.microsoft.com/office/drawing/2014/main" id="{D0B2FBD5-4FFF-E3CF-5E68-601F7F53B2EF}"/>
              </a:ext>
            </a:extLst>
          </p:cNvPr>
          <p:cNvPicPr>
            <a:picLocks noChangeAspect="1"/>
          </p:cNvPicPr>
          <p:nvPr/>
        </p:nvPicPr>
        <p:blipFill>
          <a:blip r:embed="rId9"/>
          <a:stretch>
            <a:fillRect/>
          </a:stretch>
        </p:blipFill>
        <p:spPr>
          <a:xfrm>
            <a:off x="10495797" y="4469287"/>
            <a:ext cx="906729" cy="906729"/>
          </a:xfrm>
          <a:prstGeom prst="rect">
            <a:avLst/>
          </a:prstGeom>
        </p:spPr>
      </p:pic>
      <p:pic>
        <p:nvPicPr>
          <p:cNvPr id="557" name="Picture 556">
            <a:extLst>
              <a:ext uri="{FF2B5EF4-FFF2-40B4-BE49-F238E27FC236}">
                <a16:creationId xmlns:a16="http://schemas.microsoft.com/office/drawing/2014/main" id="{D44D6643-1E30-756F-37F2-6F4186A356AC}"/>
              </a:ext>
            </a:extLst>
          </p:cNvPr>
          <p:cNvPicPr>
            <a:picLocks noChangeAspect="1"/>
          </p:cNvPicPr>
          <p:nvPr/>
        </p:nvPicPr>
        <p:blipFill>
          <a:blip r:embed="rId10"/>
          <a:stretch>
            <a:fillRect/>
          </a:stretch>
        </p:blipFill>
        <p:spPr>
          <a:xfrm>
            <a:off x="10486969" y="4243533"/>
            <a:ext cx="306557" cy="306557"/>
          </a:xfrm>
          <a:prstGeom prst="rect">
            <a:avLst/>
          </a:prstGeom>
        </p:spPr>
      </p:pic>
      <p:sp>
        <p:nvSpPr>
          <p:cNvPr id="558" name="TextBox 557">
            <a:extLst>
              <a:ext uri="{FF2B5EF4-FFF2-40B4-BE49-F238E27FC236}">
                <a16:creationId xmlns:a16="http://schemas.microsoft.com/office/drawing/2014/main" id="{B1FFDD0C-4724-C70F-3626-615834FC173A}"/>
              </a:ext>
            </a:extLst>
          </p:cNvPr>
          <p:cNvSpPr txBox="1"/>
          <p:nvPr/>
        </p:nvSpPr>
        <p:spPr>
          <a:xfrm>
            <a:off x="10358059" y="5376016"/>
            <a:ext cx="1182204" cy="415498"/>
          </a:xfrm>
          <a:prstGeom prst="rect">
            <a:avLst/>
          </a:prstGeom>
          <a:noFill/>
        </p:spPr>
        <p:txBody>
          <a:bodyPr wrap="square" rtlCol="0">
            <a:spAutoFit/>
          </a:bodyPr>
          <a:lstStyle/>
          <a:p>
            <a:pPr algn="ctr"/>
            <a:r>
              <a:rPr lang="en-US" sz="1050" dirty="0">
                <a:latin typeface="Roboto" panose="02000000000000000000" pitchFamily="2" charset="0"/>
                <a:ea typeface="Roboto" panose="02000000000000000000" pitchFamily="2" charset="0"/>
                <a:cs typeface="Roboto" panose="02000000000000000000" pitchFamily="2" charset="0"/>
              </a:rPr>
              <a:t>Maintenance Tablet</a:t>
            </a:r>
          </a:p>
        </p:txBody>
      </p:sp>
      <p:pic>
        <p:nvPicPr>
          <p:cNvPr id="559" name="Picture 558">
            <a:extLst>
              <a:ext uri="{FF2B5EF4-FFF2-40B4-BE49-F238E27FC236}">
                <a16:creationId xmlns:a16="http://schemas.microsoft.com/office/drawing/2014/main" id="{BA9C9000-9862-F5A0-B3A4-B30791DCBFDD}"/>
              </a:ext>
            </a:extLst>
          </p:cNvPr>
          <p:cNvPicPr>
            <a:picLocks noChangeAspect="1"/>
          </p:cNvPicPr>
          <p:nvPr/>
        </p:nvPicPr>
        <p:blipFill>
          <a:blip r:embed="rId10"/>
          <a:stretch>
            <a:fillRect/>
          </a:stretch>
        </p:blipFill>
        <p:spPr>
          <a:xfrm>
            <a:off x="8581392" y="3904501"/>
            <a:ext cx="306557" cy="306557"/>
          </a:xfrm>
          <a:prstGeom prst="rect">
            <a:avLst/>
          </a:prstGeom>
        </p:spPr>
      </p:pic>
      <p:sp>
        <p:nvSpPr>
          <p:cNvPr id="3" name="TextBox 2">
            <a:extLst>
              <a:ext uri="{FF2B5EF4-FFF2-40B4-BE49-F238E27FC236}">
                <a16:creationId xmlns:a16="http://schemas.microsoft.com/office/drawing/2014/main" id="{6275523F-17F7-3BAF-AD08-3394BB676B7C}"/>
              </a:ext>
            </a:extLst>
          </p:cNvPr>
          <p:cNvSpPr txBox="1"/>
          <p:nvPr/>
        </p:nvSpPr>
        <p:spPr>
          <a:xfrm>
            <a:off x="5263190" y="1876956"/>
            <a:ext cx="1192110"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dirty="0">
                <a:latin typeface="Roboto" panose="02000000000000000000" pitchFamily="2" charset="0"/>
                <a:ea typeface="Roboto" panose="02000000000000000000" pitchFamily="2" charset="0"/>
                <a:cs typeface="Roboto" panose="02000000000000000000" pitchFamily="2" charset="0"/>
              </a:rPr>
              <a:t>PHASE 4</a:t>
            </a:r>
            <a:endParaRPr lang="th-TH" dirty="0">
              <a:latin typeface="Roboto" panose="02000000000000000000" pitchFamily="2" charset="0"/>
              <a:ea typeface="Roboto" panose="02000000000000000000" pitchFamily="2" charset="0"/>
            </a:endParaRPr>
          </a:p>
        </p:txBody>
      </p:sp>
      <p:cxnSp>
        <p:nvCxnSpPr>
          <p:cNvPr id="6" name="Connector: Elbow 5">
            <a:extLst>
              <a:ext uri="{FF2B5EF4-FFF2-40B4-BE49-F238E27FC236}">
                <a16:creationId xmlns:a16="http://schemas.microsoft.com/office/drawing/2014/main" id="{8102C0D3-EEAC-B1F9-51C2-A2A96F3147BF}"/>
              </a:ext>
            </a:extLst>
          </p:cNvPr>
          <p:cNvCxnSpPr>
            <a:stCxn id="3" idx="3"/>
          </p:cNvCxnSpPr>
          <p:nvPr/>
        </p:nvCxnSpPr>
        <p:spPr>
          <a:xfrm>
            <a:off x="6455300" y="2061622"/>
            <a:ext cx="1484740" cy="967432"/>
          </a:xfrm>
          <a:prstGeom prst="bentConnector3">
            <a:avLst>
              <a:gd name="adj1" fmla="val 74121"/>
            </a:avLst>
          </a:prstGeom>
          <a:ln>
            <a:headEnd type="oval" w="med" len="med"/>
            <a:tailEnd type="oval" w="med" len="med"/>
          </a:ln>
        </p:spPr>
        <p:style>
          <a:lnRef idx="1">
            <a:schemeClr val="accent2"/>
          </a:lnRef>
          <a:fillRef idx="0">
            <a:schemeClr val="accent2"/>
          </a:fillRef>
          <a:effectRef idx="0">
            <a:schemeClr val="accent2"/>
          </a:effectRef>
          <a:fontRef idx="minor">
            <a:schemeClr val="tx1"/>
          </a:fontRef>
        </p:style>
      </p:cxnSp>
      <p:sp>
        <p:nvSpPr>
          <p:cNvPr id="2" name="Rectangle: Rounded Corners 1">
            <a:extLst>
              <a:ext uri="{FF2B5EF4-FFF2-40B4-BE49-F238E27FC236}">
                <a16:creationId xmlns:a16="http://schemas.microsoft.com/office/drawing/2014/main" id="{2DF8774A-4B14-2731-605F-632C3E1D622D}"/>
              </a:ext>
            </a:extLst>
          </p:cNvPr>
          <p:cNvSpPr/>
          <p:nvPr/>
        </p:nvSpPr>
        <p:spPr>
          <a:xfrm>
            <a:off x="289017" y="1876956"/>
            <a:ext cx="3639187" cy="525148"/>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GB" sz="2400" dirty="0">
                <a:solidFill>
                  <a:schemeClr val="tx2"/>
                </a:solidFill>
              </a:rPr>
              <a:t>Ethernet Link</a:t>
            </a:r>
          </a:p>
        </p:txBody>
      </p:sp>
      <p:cxnSp>
        <p:nvCxnSpPr>
          <p:cNvPr id="7" name="Connector: Elbow 6">
            <a:extLst>
              <a:ext uri="{FF2B5EF4-FFF2-40B4-BE49-F238E27FC236}">
                <a16:creationId xmlns:a16="http://schemas.microsoft.com/office/drawing/2014/main" id="{ADC5C7E7-6F81-D208-3965-6D3EF10250C1}"/>
              </a:ext>
            </a:extLst>
          </p:cNvPr>
          <p:cNvCxnSpPr>
            <a:cxnSpLocks/>
            <a:stCxn id="68" idx="0"/>
            <a:endCxn id="114" idx="1"/>
          </p:cNvCxnSpPr>
          <p:nvPr/>
        </p:nvCxnSpPr>
        <p:spPr>
          <a:xfrm rot="5400000" flipH="1" flipV="1">
            <a:off x="3058899" y="1658149"/>
            <a:ext cx="1169340" cy="4327725"/>
          </a:xfrm>
          <a:prstGeom prst="bentConnector2">
            <a:avLst/>
          </a:prstGeom>
          <a:ln w="3175" cmpd="dbl">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38266D6E-9C83-DC8F-031F-CB94602F4B57}"/>
              </a:ext>
            </a:extLst>
          </p:cNvPr>
          <p:cNvCxnSpPr>
            <a:cxnSpLocks/>
            <a:stCxn id="520" idx="0"/>
            <a:endCxn id="114" idx="1"/>
          </p:cNvCxnSpPr>
          <p:nvPr/>
        </p:nvCxnSpPr>
        <p:spPr>
          <a:xfrm rot="5400000" flipH="1" flipV="1">
            <a:off x="3809610" y="2408860"/>
            <a:ext cx="1169340" cy="2826303"/>
          </a:xfrm>
          <a:prstGeom prst="bentConnector2">
            <a:avLst/>
          </a:prstGeom>
          <a:ln w="3175" cmpd="dbl">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F29B3EBA-3FEB-FC86-0CEF-B010048B7AB2}"/>
              </a:ext>
            </a:extLst>
          </p:cNvPr>
          <p:cNvCxnSpPr>
            <a:stCxn id="527" idx="0"/>
            <a:endCxn id="114" idx="1"/>
          </p:cNvCxnSpPr>
          <p:nvPr/>
        </p:nvCxnSpPr>
        <p:spPr>
          <a:xfrm rot="5400000" flipH="1" flipV="1">
            <a:off x="4575130" y="3161087"/>
            <a:ext cx="1156048" cy="1308556"/>
          </a:xfrm>
          <a:prstGeom prst="bentConnector2">
            <a:avLst/>
          </a:prstGeom>
          <a:ln w="3175" cmpd="dbl">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A19E9E0A-43D7-DBA3-353E-5826368831E8}"/>
              </a:ext>
            </a:extLst>
          </p:cNvPr>
          <p:cNvCxnSpPr>
            <a:endCxn id="114" idx="1"/>
          </p:cNvCxnSpPr>
          <p:nvPr/>
        </p:nvCxnSpPr>
        <p:spPr>
          <a:xfrm rot="16200000" flipV="1">
            <a:off x="5319818" y="3724955"/>
            <a:ext cx="1134422" cy="159194"/>
          </a:xfrm>
          <a:prstGeom prst="bentConnector4">
            <a:avLst>
              <a:gd name="adj1" fmla="val 45895"/>
              <a:gd name="adj2" fmla="val 243598"/>
            </a:avLst>
          </a:prstGeom>
          <a:ln w="3175" cmpd="dbl">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Footer Placeholder 1">
            <a:extLst>
              <a:ext uri="{FF2B5EF4-FFF2-40B4-BE49-F238E27FC236}">
                <a16:creationId xmlns:a16="http://schemas.microsoft.com/office/drawing/2014/main" id="{872CE825-784C-4FFE-7DFA-A775A0A5F3D4}"/>
              </a:ext>
            </a:extLst>
          </p:cNvPr>
          <p:cNvSpPr>
            <a:spLocks noGrp="1"/>
          </p:cNvSpPr>
          <p:nvPr>
            <p:ph type="ftr" sz="quarter" idx="11"/>
          </p:nvPr>
        </p:nvSpPr>
        <p:spPr>
          <a:xfrm>
            <a:off x="3686185" y="6459785"/>
            <a:ext cx="4822804" cy="365125"/>
          </a:xfrm>
        </p:spPr>
        <p:txBody>
          <a:bodyPr/>
          <a:lstStyle/>
          <a:p>
            <a:r>
              <a:rPr kumimoji="1" lang="en-GB" altLang="ja-JP" dirty="0"/>
              <a:t>COPYRIGHT© TOMAS TECH CORPORATION. ALL RIGHTS RESERVED.</a:t>
            </a:r>
            <a:endParaRPr kumimoji="1" lang="ja-JP" altLang="en-US" dirty="0"/>
          </a:p>
        </p:txBody>
      </p:sp>
      <p:pic>
        <p:nvPicPr>
          <p:cNvPr id="8" name="Picture 7">
            <a:extLst>
              <a:ext uri="{FF2B5EF4-FFF2-40B4-BE49-F238E27FC236}">
                <a16:creationId xmlns:a16="http://schemas.microsoft.com/office/drawing/2014/main" id="{B739A966-A6FA-3B8D-9876-4605DD0389E2}"/>
              </a:ext>
            </a:extLst>
          </p:cNvPr>
          <p:cNvPicPr>
            <a:picLocks noChangeAspect="1"/>
          </p:cNvPicPr>
          <p:nvPr/>
        </p:nvPicPr>
        <p:blipFill>
          <a:blip r:embed="rId11"/>
          <a:stretch>
            <a:fillRect/>
          </a:stretch>
        </p:blipFill>
        <p:spPr>
          <a:xfrm>
            <a:off x="9903023" y="2595055"/>
            <a:ext cx="1945432" cy="1362090"/>
          </a:xfrm>
          <a:prstGeom prst="rect">
            <a:avLst/>
          </a:prstGeom>
        </p:spPr>
      </p:pic>
    </p:spTree>
    <p:extLst>
      <p:ext uri="{BB962C8B-B14F-4D97-AF65-F5344CB8AC3E}">
        <p14:creationId xmlns:p14="http://schemas.microsoft.com/office/powerpoint/2010/main" val="4246415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121B72A-A8F0-5F0E-008B-38DEC40E4579}"/>
              </a:ext>
            </a:extLst>
          </p:cNvPr>
          <p:cNvSpPr>
            <a:spLocks noGrp="1"/>
          </p:cNvSpPr>
          <p:nvPr>
            <p:ph type="ftr" sz="quarter" idx="11"/>
          </p:nvPr>
        </p:nvSpPr>
        <p:spPr/>
        <p:txBody>
          <a:bodyPr/>
          <a:lstStyle/>
          <a:p>
            <a:r>
              <a:rPr kumimoji="1" lang="en-GB" altLang="ja-JP" dirty="0"/>
              <a:t>COPYRIGHT© TOMAS TECH CORPORATION. ALL RIGHTS RESERVED.</a:t>
            </a:r>
            <a:endParaRPr kumimoji="1" lang="ja-JP" altLang="en-US" dirty="0"/>
          </a:p>
        </p:txBody>
      </p:sp>
      <p:sp>
        <p:nvSpPr>
          <p:cNvPr id="3" name="Slide Number Placeholder 2">
            <a:extLst>
              <a:ext uri="{FF2B5EF4-FFF2-40B4-BE49-F238E27FC236}">
                <a16:creationId xmlns:a16="http://schemas.microsoft.com/office/drawing/2014/main" id="{6B2CA70B-938B-37A7-A254-11ADA4C7713E}"/>
              </a:ext>
            </a:extLst>
          </p:cNvPr>
          <p:cNvSpPr>
            <a:spLocks noGrp="1"/>
          </p:cNvSpPr>
          <p:nvPr>
            <p:ph type="sldNum" sz="quarter" idx="12"/>
          </p:nvPr>
        </p:nvSpPr>
        <p:spPr/>
        <p:txBody>
          <a:bodyPr/>
          <a:lstStyle/>
          <a:p>
            <a:fld id="{99C34D28-DE79-4B28-8B5E-B753BBC87275}" type="slidenum">
              <a:rPr kumimoji="1" lang="ja-JP" altLang="en-US" smtClean="0"/>
              <a:t>8</a:t>
            </a:fld>
            <a:endParaRPr kumimoji="1" lang="ja-JP" altLang="en-US"/>
          </a:p>
        </p:txBody>
      </p:sp>
      <p:sp>
        <p:nvSpPr>
          <p:cNvPr id="9" name="タイトル 1">
            <a:extLst>
              <a:ext uri="{FF2B5EF4-FFF2-40B4-BE49-F238E27FC236}">
                <a16:creationId xmlns:a16="http://schemas.microsoft.com/office/drawing/2014/main" id="{7B7B5007-5501-D3D5-FB70-033637807AC6}"/>
              </a:ext>
            </a:extLst>
          </p:cNvPr>
          <p:cNvSpPr txBox="1">
            <a:spLocks/>
          </p:cNvSpPr>
          <p:nvPr/>
        </p:nvSpPr>
        <p:spPr>
          <a:xfrm>
            <a:off x="205640" y="95186"/>
            <a:ext cx="11641518" cy="666750"/>
          </a:xfrm>
          <a:prstGeom prst="rect">
            <a:avLst/>
          </a:prstGeom>
          <a:noFill/>
        </p:spPr>
        <p:txBody>
          <a:bodyPr vert="horz" lIns="91440" tIns="45720" rIns="91440" bIns="45720" rtlCol="0"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en-US" altLang="ja-JP" sz="3200" b="1" dirty="0">
                <a:solidFill>
                  <a:schemeClr val="tx2"/>
                </a:solidFill>
                <a:latin typeface="Roboto" panose="02000000000000000000" pitchFamily="2" charset="0"/>
                <a:ea typeface="Roboto" panose="02000000000000000000" pitchFamily="2" charset="0"/>
                <a:cs typeface="Roboto" panose="02000000000000000000" pitchFamily="2" charset="0"/>
              </a:rPr>
              <a:t>Machine survey in plant A ( 14 Machine )</a:t>
            </a:r>
          </a:p>
        </p:txBody>
      </p:sp>
      <p:pic>
        <p:nvPicPr>
          <p:cNvPr id="5" name="Picture 4">
            <a:extLst>
              <a:ext uri="{FF2B5EF4-FFF2-40B4-BE49-F238E27FC236}">
                <a16:creationId xmlns:a16="http://schemas.microsoft.com/office/drawing/2014/main" id="{AA7C5006-F7D3-9EEE-62B8-9AFE4365EB54}"/>
              </a:ext>
            </a:extLst>
          </p:cNvPr>
          <p:cNvPicPr>
            <a:picLocks noChangeAspect="1"/>
          </p:cNvPicPr>
          <p:nvPr/>
        </p:nvPicPr>
        <p:blipFill rotWithShape="1">
          <a:blip r:embed="rId2">
            <a:grayscl/>
            <a:extLst>
              <a:ext uri="{BEBA8EAE-BF5A-486C-A8C5-ECC9F3942E4B}">
                <a14:imgProps xmlns:a14="http://schemas.microsoft.com/office/drawing/2010/main">
                  <a14:imgLayer r:embed="rId3">
                    <a14:imgEffect>
                      <a14:brightnessContrast bright="40000" contrast="-40000"/>
                    </a14:imgEffect>
                  </a14:imgLayer>
                </a14:imgProps>
              </a:ext>
            </a:extLst>
          </a:blip>
          <a:srcRect t="4988"/>
          <a:stretch/>
        </p:blipFill>
        <p:spPr>
          <a:xfrm>
            <a:off x="3201893" y="914662"/>
            <a:ext cx="5649011" cy="53923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2" descr="ภาพไอคอนแผนที่ปักหมุด PNG, รูป, เวกเตอร์และไฟล์ PSD | ดาวน์โหลดฟรีบน Pngtree">
            <a:extLst>
              <a:ext uri="{FF2B5EF4-FFF2-40B4-BE49-F238E27FC236}">
                <a16:creationId xmlns:a16="http://schemas.microsoft.com/office/drawing/2014/main" id="{B3689A0B-3822-4D72-2DC3-4D5B98A994E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40" t="14081" r="24247" b="10655"/>
          <a:stretch/>
        </p:blipFill>
        <p:spPr bwMode="auto">
          <a:xfrm>
            <a:off x="7629121" y="1819392"/>
            <a:ext cx="428633" cy="6238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ภาพไอคอนแผนที่ปักหมุด PNG, รูป, เวกเตอร์และไฟล์ PSD | ดาวน์โหลดฟรีบน Pngtree">
            <a:extLst>
              <a:ext uri="{FF2B5EF4-FFF2-40B4-BE49-F238E27FC236}">
                <a16:creationId xmlns:a16="http://schemas.microsoft.com/office/drawing/2014/main" id="{FCE8C60F-37FF-EB43-E838-7DE6E6824C8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40" t="14081" r="24247" b="10655"/>
          <a:stretch/>
        </p:blipFill>
        <p:spPr bwMode="auto">
          <a:xfrm>
            <a:off x="7634082" y="3462884"/>
            <a:ext cx="428633" cy="62384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FE5BA83B-A6B4-EBC9-559F-95DF659A856F}"/>
              </a:ext>
            </a:extLst>
          </p:cNvPr>
          <p:cNvSpPr txBox="1"/>
          <p:nvPr/>
        </p:nvSpPr>
        <p:spPr>
          <a:xfrm>
            <a:off x="9639829" y="1811829"/>
            <a:ext cx="1645194" cy="646331"/>
          </a:xfrm>
          <a:prstGeom prst="rect">
            <a:avLst/>
          </a:prstGeom>
          <a:noFill/>
        </p:spPr>
        <p:txBody>
          <a:bodyPr wrap="none" rtlCol="0">
            <a:spAutoFit/>
          </a:bodyPr>
          <a:lstStyle/>
          <a:p>
            <a:pPr algn="ctr"/>
            <a:r>
              <a:rPr lang="en-US" dirty="0"/>
              <a:t>Prepare for fry</a:t>
            </a:r>
          </a:p>
          <a:p>
            <a:pPr algn="ctr"/>
            <a:r>
              <a:rPr lang="en-US" dirty="0"/>
              <a:t>( 7 Machine )</a:t>
            </a:r>
            <a:endParaRPr lang="en-GB" dirty="0"/>
          </a:p>
        </p:txBody>
      </p:sp>
      <p:cxnSp>
        <p:nvCxnSpPr>
          <p:cNvPr id="23" name="Straight Arrow Connector 22">
            <a:extLst>
              <a:ext uri="{FF2B5EF4-FFF2-40B4-BE49-F238E27FC236}">
                <a16:creationId xmlns:a16="http://schemas.microsoft.com/office/drawing/2014/main" id="{E2C3FF7C-A25D-B410-42C6-D4341F455E16}"/>
              </a:ext>
            </a:extLst>
          </p:cNvPr>
          <p:cNvCxnSpPr>
            <a:cxnSpLocks/>
          </p:cNvCxnSpPr>
          <p:nvPr/>
        </p:nvCxnSpPr>
        <p:spPr>
          <a:xfrm flipH="1">
            <a:off x="8312046" y="2134995"/>
            <a:ext cx="1257677" cy="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26" name="TextBox 25">
            <a:extLst>
              <a:ext uri="{FF2B5EF4-FFF2-40B4-BE49-F238E27FC236}">
                <a16:creationId xmlns:a16="http://schemas.microsoft.com/office/drawing/2014/main" id="{A4E84CF9-5F11-85AB-3FC3-86DB079904EA}"/>
              </a:ext>
            </a:extLst>
          </p:cNvPr>
          <p:cNvSpPr txBox="1"/>
          <p:nvPr/>
        </p:nvSpPr>
        <p:spPr>
          <a:xfrm>
            <a:off x="9450351" y="3462884"/>
            <a:ext cx="2741649" cy="646331"/>
          </a:xfrm>
          <a:prstGeom prst="rect">
            <a:avLst/>
          </a:prstGeom>
          <a:noFill/>
        </p:spPr>
        <p:txBody>
          <a:bodyPr wrap="none" rtlCol="0">
            <a:spAutoFit/>
          </a:bodyPr>
          <a:lstStyle/>
          <a:p>
            <a:pPr algn="ctr"/>
            <a:r>
              <a:rPr lang="en-US" dirty="0"/>
              <a:t>Clean room for fry</a:t>
            </a:r>
          </a:p>
          <a:p>
            <a:pPr algn="ctr"/>
            <a:r>
              <a:rPr lang="en-US" dirty="0"/>
              <a:t>( Spiral room 4 Machine )</a:t>
            </a:r>
            <a:endParaRPr lang="en-GB" dirty="0"/>
          </a:p>
        </p:txBody>
      </p:sp>
      <p:cxnSp>
        <p:nvCxnSpPr>
          <p:cNvPr id="27" name="Straight Arrow Connector 26">
            <a:extLst>
              <a:ext uri="{FF2B5EF4-FFF2-40B4-BE49-F238E27FC236}">
                <a16:creationId xmlns:a16="http://schemas.microsoft.com/office/drawing/2014/main" id="{A15DDB25-4A09-BE23-61A3-5E3EE3D285C7}"/>
              </a:ext>
            </a:extLst>
          </p:cNvPr>
          <p:cNvCxnSpPr>
            <a:cxnSpLocks/>
          </p:cNvCxnSpPr>
          <p:nvPr/>
        </p:nvCxnSpPr>
        <p:spPr>
          <a:xfrm flipH="1">
            <a:off x="8319230" y="3752675"/>
            <a:ext cx="1327783" cy="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pic>
        <p:nvPicPr>
          <p:cNvPr id="29" name="Picture 2" descr="ภาพไอคอนแผนที่ปักหมุด PNG, รูป, เวกเตอร์และไฟล์ PSD | ดาวน์โหลดฟรีบน Pngtree">
            <a:extLst>
              <a:ext uri="{FF2B5EF4-FFF2-40B4-BE49-F238E27FC236}">
                <a16:creationId xmlns:a16="http://schemas.microsoft.com/office/drawing/2014/main" id="{CEB8A315-CFC4-95D1-5596-A0A001224EC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40" t="14081" r="24247" b="10655"/>
          <a:stretch/>
        </p:blipFill>
        <p:spPr bwMode="auto">
          <a:xfrm>
            <a:off x="7618973" y="4496685"/>
            <a:ext cx="428633" cy="623842"/>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Straight Arrow Connector 29">
            <a:extLst>
              <a:ext uri="{FF2B5EF4-FFF2-40B4-BE49-F238E27FC236}">
                <a16:creationId xmlns:a16="http://schemas.microsoft.com/office/drawing/2014/main" id="{808C477E-A897-87CD-FEF7-F2C435C9DC49}"/>
              </a:ext>
            </a:extLst>
          </p:cNvPr>
          <p:cNvCxnSpPr>
            <a:cxnSpLocks/>
          </p:cNvCxnSpPr>
          <p:nvPr/>
        </p:nvCxnSpPr>
        <p:spPr>
          <a:xfrm flipH="1">
            <a:off x="8308132" y="4864312"/>
            <a:ext cx="1327783" cy="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31" name="TextBox 30">
            <a:extLst>
              <a:ext uri="{FF2B5EF4-FFF2-40B4-BE49-F238E27FC236}">
                <a16:creationId xmlns:a16="http://schemas.microsoft.com/office/drawing/2014/main" id="{B04701B6-22DE-423E-44AB-7D111BBBD5C0}"/>
              </a:ext>
            </a:extLst>
          </p:cNvPr>
          <p:cNvSpPr txBox="1"/>
          <p:nvPr/>
        </p:nvSpPr>
        <p:spPr>
          <a:xfrm>
            <a:off x="9621667" y="4581148"/>
            <a:ext cx="2362570" cy="646331"/>
          </a:xfrm>
          <a:prstGeom prst="rect">
            <a:avLst/>
          </a:prstGeom>
          <a:noFill/>
        </p:spPr>
        <p:txBody>
          <a:bodyPr wrap="none" rtlCol="0">
            <a:spAutoFit/>
          </a:bodyPr>
          <a:lstStyle/>
          <a:p>
            <a:pPr algn="ctr"/>
            <a:r>
              <a:rPr lang="en-US" dirty="0"/>
              <a:t>Clean room for fry</a:t>
            </a:r>
          </a:p>
          <a:p>
            <a:pPr algn="ctr"/>
            <a:r>
              <a:rPr lang="en-US" dirty="0"/>
              <a:t>( Poly star 3 Machine)</a:t>
            </a:r>
            <a:endParaRPr lang="en-GB" dirty="0"/>
          </a:p>
        </p:txBody>
      </p:sp>
      <p:sp>
        <p:nvSpPr>
          <p:cNvPr id="35" name="Rectangle 34">
            <a:extLst>
              <a:ext uri="{FF2B5EF4-FFF2-40B4-BE49-F238E27FC236}">
                <a16:creationId xmlns:a16="http://schemas.microsoft.com/office/drawing/2014/main" id="{AB391DDC-A548-87A7-0F73-BDB2B2B404F2}"/>
              </a:ext>
            </a:extLst>
          </p:cNvPr>
          <p:cNvSpPr/>
          <p:nvPr/>
        </p:nvSpPr>
        <p:spPr>
          <a:xfrm>
            <a:off x="7311319" y="1598830"/>
            <a:ext cx="965674" cy="1711325"/>
          </a:xfrm>
          <a:prstGeom prst="rect">
            <a:avLst/>
          </a:prstGeom>
          <a:noFill/>
          <a:ln w="38100" cap="flat" cmpd="sng"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kumimoji="1" lang="en-GB" sz="900" dirty="0">
              <a:solidFill>
                <a:schemeClr val="bg1"/>
              </a:solidFill>
            </a:endParaRPr>
          </a:p>
        </p:txBody>
      </p:sp>
      <p:sp>
        <p:nvSpPr>
          <p:cNvPr id="36" name="Rectangle 35">
            <a:extLst>
              <a:ext uri="{FF2B5EF4-FFF2-40B4-BE49-F238E27FC236}">
                <a16:creationId xmlns:a16="http://schemas.microsoft.com/office/drawing/2014/main" id="{C0CBBA57-C959-9D46-093C-B3103B23CCDA}"/>
              </a:ext>
            </a:extLst>
          </p:cNvPr>
          <p:cNvSpPr/>
          <p:nvPr/>
        </p:nvSpPr>
        <p:spPr>
          <a:xfrm>
            <a:off x="7312347" y="3386349"/>
            <a:ext cx="965674" cy="853033"/>
          </a:xfrm>
          <a:prstGeom prst="rect">
            <a:avLst/>
          </a:prstGeom>
          <a:noFill/>
          <a:ln w="38100" cap="flat" cmpd="sng"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kumimoji="1" lang="en-GB" sz="900" dirty="0">
              <a:solidFill>
                <a:schemeClr val="bg1"/>
              </a:solidFill>
            </a:endParaRPr>
          </a:p>
        </p:txBody>
      </p:sp>
      <p:sp>
        <p:nvSpPr>
          <p:cNvPr id="37" name="Rectangle 36">
            <a:extLst>
              <a:ext uri="{FF2B5EF4-FFF2-40B4-BE49-F238E27FC236}">
                <a16:creationId xmlns:a16="http://schemas.microsoft.com/office/drawing/2014/main" id="{1FC39653-0EFE-2AC0-2F25-1BEE11FF697A}"/>
              </a:ext>
            </a:extLst>
          </p:cNvPr>
          <p:cNvSpPr/>
          <p:nvPr/>
        </p:nvSpPr>
        <p:spPr>
          <a:xfrm>
            <a:off x="7322127" y="4317515"/>
            <a:ext cx="965674" cy="1134634"/>
          </a:xfrm>
          <a:prstGeom prst="rect">
            <a:avLst/>
          </a:prstGeom>
          <a:noFill/>
          <a:ln w="38100" cap="flat" cmpd="sng"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kumimoji="1" lang="en-GB" sz="900" dirty="0">
              <a:solidFill>
                <a:schemeClr val="bg1"/>
              </a:solidFill>
            </a:endParaRPr>
          </a:p>
        </p:txBody>
      </p:sp>
    </p:spTree>
    <p:extLst>
      <p:ext uri="{BB962C8B-B14F-4D97-AF65-F5344CB8AC3E}">
        <p14:creationId xmlns:p14="http://schemas.microsoft.com/office/powerpoint/2010/main" val="2340438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CDD2AD5-27B2-36AA-A5FE-9CABEC644D48}"/>
              </a:ext>
            </a:extLst>
          </p:cNvPr>
          <p:cNvSpPr>
            <a:spLocks noGrp="1"/>
          </p:cNvSpPr>
          <p:nvPr>
            <p:ph type="ftr" sz="quarter" idx="11"/>
          </p:nvPr>
        </p:nvSpPr>
        <p:spPr/>
        <p:txBody>
          <a:bodyPr/>
          <a:lstStyle/>
          <a:p>
            <a:r>
              <a:rPr kumimoji="1" lang="en-GB" altLang="ja-JP" dirty="0"/>
              <a:t>COPYRIGHT© TOMAS TECH CORPORATION. ALL RIGHTS RESERVED.</a:t>
            </a:r>
            <a:endParaRPr kumimoji="1" lang="ja-JP" altLang="en-US" dirty="0"/>
          </a:p>
        </p:txBody>
      </p:sp>
      <p:sp>
        <p:nvSpPr>
          <p:cNvPr id="3" name="Slide Number Placeholder 2">
            <a:extLst>
              <a:ext uri="{FF2B5EF4-FFF2-40B4-BE49-F238E27FC236}">
                <a16:creationId xmlns:a16="http://schemas.microsoft.com/office/drawing/2014/main" id="{41291C2A-56EB-3B9B-E082-9B81695B562A}"/>
              </a:ext>
            </a:extLst>
          </p:cNvPr>
          <p:cNvSpPr>
            <a:spLocks noGrp="1"/>
          </p:cNvSpPr>
          <p:nvPr>
            <p:ph type="sldNum" sz="quarter" idx="12"/>
          </p:nvPr>
        </p:nvSpPr>
        <p:spPr/>
        <p:txBody>
          <a:bodyPr/>
          <a:lstStyle/>
          <a:p>
            <a:fld id="{99C34D28-DE79-4B28-8B5E-B753BBC87275}" type="slidenum">
              <a:rPr kumimoji="1" lang="ja-JP" altLang="en-US" smtClean="0"/>
              <a:t>9</a:t>
            </a:fld>
            <a:endParaRPr kumimoji="1" lang="ja-JP" altLang="en-US"/>
          </a:p>
        </p:txBody>
      </p:sp>
      <p:sp>
        <p:nvSpPr>
          <p:cNvPr id="4" name="タイトル 1">
            <a:extLst>
              <a:ext uri="{FF2B5EF4-FFF2-40B4-BE49-F238E27FC236}">
                <a16:creationId xmlns:a16="http://schemas.microsoft.com/office/drawing/2014/main" id="{327DBD96-9491-EE46-0FF3-B12876A69213}"/>
              </a:ext>
            </a:extLst>
          </p:cNvPr>
          <p:cNvSpPr txBox="1">
            <a:spLocks/>
          </p:cNvSpPr>
          <p:nvPr/>
        </p:nvSpPr>
        <p:spPr>
          <a:xfrm>
            <a:off x="333951" y="186228"/>
            <a:ext cx="11641518" cy="666750"/>
          </a:xfrm>
          <a:prstGeom prst="rect">
            <a:avLst/>
          </a:prstGeom>
          <a:noFill/>
        </p:spPr>
        <p:txBody>
          <a:bodyPr vert="horz" lIns="91440" tIns="45720" rIns="91440" bIns="45720" rtlCol="0"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en-US" altLang="ja-JP" sz="3200" b="1" dirty="0">
                <a:solidFill>
                  <a:schemeClr val="tx1">
                    <a:lumMod val="75000"/>
                  </a:schemeClr>
                </a:solidFill>
                <a:latin typeface="Roboto" panose="02000000000000000000" pitchFamily="2" charset="0"/>
                <a:ea typeface="Roboto" panose="02000000000000000000" pitchFamily="2" charset="0"/>
                <a:cs typeface="Roboto" panose="02000000000000000000" pitchFamily="2" charset="0"/>
              </a:rPr>
              <a:t>| System outline ( Prepare for Fry room 7 Machine )</a:t>
            </a:r>
          </a:p>
        </p:txBody>
      </p:sp>
      <p:sp>
        <p:nvSpPr>
          <p:cNvPr id="6" name="Rectangle 5">
            <a:extLst>
              <a:ext uri="{FF2B5EF4-FFF2-40B4-BE49-F238E27FC236}">
                <a16:creationId xmlns:a16="http://schemas.microsoft.com/office/drawing/2014/main" id="{28FF6D61-F7DA-BCD4-ADA0-4792A06EEDCF}"/>
              </a:ext>
            </a:extLst>
          </p:cNvPr>
          <p:cNvSpPr/>
          <p:nvPr/>
        </p:nvSpPr>
        <p:spPr>
          <a:xfrm>
            <a:off x="518417" y="2117062"/>
            <a:ext cx="11155166" cy="3837853"/>
          </a:xfrm>
          <a:prstGeom prst="rect">
            <a:avLst/>
          </a:prstGeom>
          <a:noFill/>
          <a:ln w="285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sz="900" dirty="0">
              <a:solidFill>
                <a:schemeClr val="bg1"/>
              </a:solidFill>
            </a:endParaRPr>
          </a:p>
        </p:txBody>
      </p:sp>
      <p:sp>
        <p:nvSpPr>
          <p:cNvPr id="7" name="Rectangle 6">
            <a:extLst>
              <a:ext uri="{FF2B5EF4-FFF2-40B4-BE49-F238E27FC236}">
                <a16:creationId xmlns:a16="http://schemas.microsoft.com/office/drawing/2014/main" id="{5FA6B076-C5FB-2C19-9735-2AD15E7031BF}"/>
              </a:ext>
            </a:extLst>
          </p:cNvPr>
          <p:cNvSpPr/>
          <p:nvPr/>
        </p:nvSpPr>
        <p:spPr>
          <a:xfrm>
            <a:off x="8085250" y="1757403"/>
            <a:ext cx="1500883" cy="365126"/>
          </a:xfrm>
          <a:prstGeom prst="rect">
            <a:avLst/>
          </a:prstGeom>
          <a:noFill/>
          <a:ln w="127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dirty="0">
                <a:solidFill>
                  <a:schemeClr val="accent2"/>
                </a:solidFill>
              </a:rPr>
              <a:t>Box Main 2</a:t>
            </a:r>
            <a:endParaRPr kumimoji="1" lang="en-GB" sz="900" dirty="0">
              <a:solidFill>
                <a:schemeClr val="accent2"/>
              </a:solidFill>
            </a:endParaRPr>
          </a:p>
        </p:txBody>
      </p:sp>
      <p:sp>
        <p:nvSpPr>
          <p:cNvPr id="8" name="Rectangle 7">
            <a:extLst>
              <a:ext uri="{FF2B5EF4-FFF2-40B4-BE49-F238E27FC236}">
                <a16:creationId xmlns:a16="http://schemas.microsoft.com/office/drawing/2014/main" id="{00099FFA-C754-C8C4-8B39-2234880686E5}"/>
              </a:ext>
            </a:extLst>
          </p:cNvPr>
          <p:cNvSpPr/>
          <p:nvPr/>
        </p:nvSpPr>
        <p:spPr>
          <a:xfrm>
            <a:off x="9333025" y="3091152"/>
            <a:ext cx="1500883" cy="920518"/>
          </a:xfrm>
          <a:prstGeom prst="rect">
            <a:avLst/>
          </a:prstGeom>
          <a:noFill/>
          <a:ln w="127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dirty="0">
                <a:solidFill>
                  <a:schemeClr val="accent2"/>
                </a:solidFill>
              </a:rPr>
              <a:t>High-Cook New 1</a:t>
            </a:r>
            <a:endParaRPr kumimoji="1" lang="en-GB" sz="900" dirty="0">
              <a:solidFill>
                <a:schemeClr val="accent2"/>
              </a:solidFill>
            </a:endParaRPr>
          </a:p>
        </p:txBody>
      </p:sp>
      <p:sp>
        <p:nvSpPr>
          <p:cNvPr id="9" name="Rectangle 8">
            <a:extLst>
              <a:ext uri="{FF2B5EF4-FFF2-40B4-BE49-F238E27FC236}">
                <a16:creationId xmlns:a16="http://schemas.microsoft.com/office/drawing/2014/main" id="{40ABF9FF-1F28-338C-0C08-72174CCDF162}"/>
              </a:ext>
            </a:extLst>
          </p:cNvPr>
          <p:cNvSpPr/>
          <p:nvPr/>
        </p:nvSpPr>
        <p:spPr>
          <a:xfrm>
            <a:off x="9333025" y="4395210"/>
            <a:ext cx="1500883" cy="920518"/>
          </a:xfrm>
          <a:prstGeom prst="rect">
            <a:avLst/>
          </a:prstGeom>
          <a:noFill/>
          <a:ln w="127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dirty="0">
                <a:solidFill>
                  <a:schemeClr val="accent2"/>
                </a:solidFill>
              </a:rPr>
              <a:t>High-Cook New 2</a:t>
            </a:r>
            <a:endParaRPr kumimoji="1" lang="en-GB" sz="900" dirty="0">
              <a:solidFill>
                <a:schemeClr val="accent2"/>
              </a:solidFill>
            </a:endParaRPr>
          </a:p>
        </p:txBody>
      </p:sp>
      <p:sp>
        <p:nvSpPr>
          <p:cNvPr id="10" name="Rectangle 9">
            <a:extLst>
              <a:ext uri="{FF2B5EF4-FFF2-40B4-BE49-F238E27FC236}">
                <a16:creationId xmlns:a16="http://schemas.microsoft.com/office/drawing/2014/main" id="{FA1DC4CA-C75F-ACAE-2AF4-18209D4C4917}"/>
              </a:ext>
            </a:extLst>
          </p:cNvPr>
          <p:cNvSpPr/>
          <p:nvPr/>
        </p:nvSpPr>
        <p:spPr>
          <a:xfrm>
            <a:off x="6827950" y="3091152"/>
            <a:ext cx="1500883" cy="920518"/>
          </a:xfrm>
          <a:prstGeom prst="rect">
            <a:avLst/>
          </a:prstGeom>
          <a:noFill/>
          <a:ln w="127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dirty="0">
                <a:solidFill>
                  <a:schemeClr val="accent2"/>
                </a:solidFill>
              </a:rPr>
              <a:t>High-Cook 1</a:t>
            </a:r>
            <a:endParaRPr kumimoji="1" lang="en-GB" sz="900" dirty="0">
              <a:solidFill>
                <a:schemeClr val="accent2"/>
              </a:solidFill>
            </a:endParaRPr>
          </a:p>
        </p:txBody>
      </p:sp>
      <p:sp>
        <p:nvSpPr>
          <p:cNvPr id="11" name="Rectangle 10">
            <a:extLst>
              <a:ext uri="{FF2B5EF4-FFF2-40B4-BE49-F238E27FC236}">
                <a16:creationId xmlns:a16="http://schemas.microsoft.com/office/drawing/2014/main" id="{DC4DEEB5-4A52-0478-F0A7-5EF3954FFA53}"/>
              </a:ext>
            </a:extLst>
          </p:cNvPr>
          <p:cNvSpPr/>
          <p:nvPr/>
        </p:nvSpPr>
        <p:spPr>
          <a:xfrm>
            <a:off x="6827950" y="4395210"/>
            <a:ext cx="1500883" cy="920518"/>
          </a:xfrm>
          <a:prstGeom prst="rect">
            <a:avLst/>
          </a:prstGeom>
          <a:noFill/>
          <a:ln w="127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dirty="0">
                <a:solidFill>
                  <a:schemeClr val="accent2"/>
                </a:solidFill>
              </a:rPr>
              <a:t>High-Cook 2</a:t>
            </a:r>
            <a:endParaRPr kumimoji="1" lang="en-GB" sz="900" dirty="0">
              <a:solidFill>
                <a:schemeClr val="accent2"/>
              </a:solidFill>
            </a:endParaRPr>
          </a:p>
        </p:txBody>
      </p:sp>
      <p:sp>
        <p:nvSpPr>
          <p:cNvPr id="12" name="Rectangle 11">
            <a:extLst>
              <a:ext uri="{FF2B5EF4-FFF2-40B4-BE49-F238E27FC236}">
                <a16:creationId xmlns:a16="http://schemas.microsoft.com/office/drawing/2014/main" id="{635AB220-4A43-6A38-2F47-7203952EE3F2}"/>
              </a:ext>
            </a:extLst>
          </p:cNvPr>
          <p:cNvSpPr/>
          <p:nvPr/>
        </p:nvSpPr>
        <p:spPr>
          <a:xfrm>
            <a:off x="4373092" y="3091152"/>
            <a:ext cx="1500883" cy="920518"/>
          </a:xfrm>
          <a:prstGeom prst="rect">
            <a:avLst/>
          </a:prstGeom>
          <a:noFill/>
          <a:ln w="127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dirty="0">
                <a:solidFill>
                  <a:schemeClr val="accent2"/>
                </a:solidFill>
              </a:rPr>
              <a:t>Sun max</a:t>
            </a:r>
            <a:endParaRPr kumimoji="1" lang="en-GB" sz="900" dirty="0">
              <a:solidFill>
                <a:schemeClr val="accent2"/>
              </a:solidFill>
            </a:endParaRPr>
          </a:p>
        </p:txBody>
      </p:sp>
      <p:sp>
        <p:nvSpPr>
          <p:cNvPr id="13" name="Rectangle 12">
            <a:extLst>
              <a:ext uri="{FF2B5EF4-FFF2-40B4-BE49-F238E27FC236}">
                <a16:creationId xmlns:a16="http://schemas.microsoft.com/office/drawing/2014/main" id="{0CAB4CCB-3076-0585-7A48-E38D9E161D83}"/>
              </a:ext>
            </a:extLst>
          </p:cNvPr>
          <p:cNvSpPr/>
          <p:nvPr/>
        </p:nvSpPr>
        <p:spPr>
          <a:xfrm>
            <a:off x="4373092" y="4395210"/>
            <a:ext cx="1500883" cy="920518"/>
          </a:xfrm>
          <a:prstGeom prst="rect">
            <a:avLst/>
          </a:prstGeom>
          <a:noFill/>
          <a:ln w="127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dirty="0">
                <a:solidFill>
                  <a:schemeClr val="accent2"/>
                </a:solidFill>
              </a:rPr>
              <a:t>KOPPEN FRYER</a:t>
            </a:r>
            <a:endParaRPr kumimoji="1" lang="en-GB" sz="900" dirty="0">
              <a:solidFill>
                <a:schemeClr val="accent2"/>
              </a:solidFill>
            </a:endParaRPr>
          </a:p>
        </p:txBody>
      </p:sp>
      <p:cxnSp>
        <p:nvCxnSpPr>
          <p:cNvPr id="15" name="Connector: Elbow 14">
            <a:extLst>
              <a:ext uri="{FF2B5EF4-FFF2-40B4-BE49-F238E27FC236}">
                <a16:creationId xmlns:a16="http://schemas.microsoft.com/office/drawing/2014/main" id="{5EC88EDF-D9E9-60F2-C6D6-A9BCA5A5E0AF}"/>
              </a:ext>
            </a:extLst>
          </p:cNvPr>
          <p:cNvCxnSpPr>
            <a:stCxn id="10" idx="3"/>
            <a:endCxn id="7" idx="2"/>
          </p:cNvCxnSpPr>
          <p:nvPr/>
        </p:nvCxnSpPr>
        <p:spPr>
          <a:xfrm flipV="1">
            <a:off x="8328833" y="2122529"/>
            <a:ext cx="506859" cy="1428882"/>
          </a:xfrm>
          <a:prstGeom prst="bentConnector2">
            <a:avLst/>
          </a:prstGeom>
          <a:ln w="3175" cmpd="dbl">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7D9E0256-062B-A738-A5BB-B38DAB81BB84}"/>
              </a:ext>
            </a:extLst>
          </p:cNvPr>
          <p:cNvCxnSpPr>
            <a:stCxn id="11" idx="3"/>
            <a:endCxn id="7" idx="2"/>
          </p:cNvCxnSpPr>
          <p:nvPr/>
        </p:nvCxnSpPr>
        <p:spPr>
          <a:xfrm flipV="1">
            <a:off x="8328833" y="2122529"/>
            <a:ext cx="506859" cy="2732940"/>
          </a:xfrm>
          <a:prstGeom prst="bentConnector2">
            <a:avLst/>
          </a:prstGeom>
          <a:ln w="3175" cmpd="dbl">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610FD800-D194-9055-A37E-623EB60482B6}"/>
              </a:ext>
            </a:extLst>
          </p:cNvPr>
          <p:cNvCxnSpPr>
            <a:cxnSpLocks/>
            <a:stCxn id="8" idx="1"/>
            <a:endCxn id="7" idx="2"/>
          </p:cNvCxnSpPr>
          <p:nvPr/>
        </p:nvCxnSpPr>
        <p:spPr>
          <a:xfrm rot="10800000">
            <a:off x="8835693" y="2122529"/>
            <a:ext cx="497333" cy="1428882"/>
          </a:xfrm>
          <a:prstGeom prst="bentConnector2">
            <a:avLst/>
          </a:prstGeom>
          <a:ln w="3175" cmpd="dbl">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F582E5D8-06B9-07A0-4E14-3C91B5EF809D}"/>
              </a:ext>
            </a:extLst>
          </p:cNvPr>
          <p:cNvCxnSpPr>
            <a:cxnSpLocks/>
            <a:stCxn id="9" idx="1"/>
            <a:endCxn id="7" idx="2"/>
          </p:cNvCxnSpPr>
          <p:nvPr/>
        </p:nvCxnSpPr>
        <p:spPr>
          <a:xfrm rot="10800000">
            <a:off x="8835693" y="2122529"/>
            <a:ext cx="497333" cy="2732940"/>
          </a:xfrm>
          <a:prstGeom prst="bentConnector2">
            <a:avLst/>
          </a:prstGeom>
          <a:ln w="3175" cmpd="dbl">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29E1821A-2313-EAA9-D008-D65B56CA16F9}"/>
              </a:ext>
            </a:extLst>
          </p:cNvPr>
          <p:cNvSpPr/>
          <p:nvPr/>
        </p:nvSpPr>
        <p:spPr>
          <a:xfrm>
            <a:off x="1936773" y="3089785"/>
            <a:ext cx="1500883" cy="920518"/>
          </a:xfrm>
          <a:prstGeom prst="rect">
            <a:avLst/>
          </a:prstGeom>
          <a:noFill/>
          <a:ln w="127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dirty="0">
                <a:solidFill>
                  <a:schemeClr val="accent2"/>
                </a:solidFill>
              </a:rPr>
              <a:t>STEAM COOK</a:t>
            </a:r>
            <a:endParaRPr kumimoji="1" lang="en-GB" sz="900" dirty="0">
              <a:solidFill>
                <a:schemeClr val="accent2"/>
              </a:solidFill>
            </a:endParaRPr>
          </a:p>
        </p:txBody>
      </p:sp>
      <p:sp>
        <p:nvSpPr>
          <p:cNvPr id="33" name="Rectangle 32">
            <a:extLst>
              <a:ext uri="{FF2B5EF4-FFF2-40B4-BE49-F238E27FC236}">
                <a16:creationId xmlns:a16="http://schemas.microsoft.com/office/drawing/2014/main" id="{7172E5C8-9950-9452-5D6C-FF71CDD84B50}"/>
              </a:ext>
            </a:extLst>
          </p:cNvPr>
          <p:cNvSpPr/>
          <p:nvPr/>
        </p:nvSpPr>
        <p:spPr>
          <a:xfrm>
            <a:off x="5912099" y="5011045"/>
            <a:ext cx="679223" cy="304683"/>
          </a:xfrm>
          <a:prstGeom prst="rect">
            <a:avLst/>
          </a:prstGeom>
          <a:noFill/>
          <a:ln w="127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dirty="0">
                <a:solidFill>
                  <a:schemeClr val="accent2"/>
                </a:solidFill>
              </a:rPr>
              <a:t>Slave Box </a:t>
            </a:r>
          </a:p>
          <a:p>
            <a:pPr algn="ctr"/>
            <a:r>
              <a:rPr kumimoji="1" lang="en-US" sz="900" dirty="0">
                <a:solidFill>
                  <a:schemeClr val="accent2"/>
                </a:solidFill>
              </a:rPr>
              <a:t>2-1</a:t>
            </a:r>
            <a:endParaRPr kumimoji="1" lang="en-GB" sz="900" dirty="0">
              <a:solidFill>
                <a:schemeClr val="accent2"/>
              </a:solidFill>
            </a:endParaRPr>
          </a:p>
        </p:txBody>
      </p:sp>
      <p:cxnSp>
        <p:nvCxnSpPr>
          <p:cNvPr id="35" name="Connector: Elbow 34">
            <a:extLst>
              <a:ext uri="{FF2B5EF4-FFF2-40B4-BE49-F238E27FC236}">
                <a16:creationId xmlns:a16="http://schemas.microsoft.com/office/drawing/2014/main" id="{8F401643-7B44-BCC0-E662-5F3155BD5CEC}"/>
              </a:ext>
            </a:extLst>
          </p:cNvPr>
          <p:cNvCxnSpPr>
            <a:cxnSpLocks/>
            <a:stCxn id="12" idx="0"/>
            <a:endCxn id="7" idx="1"/>
          </p:cNvCxnSpPr>
          <p:nvPr/>
        </p:nvCxnSpPr>
        <p:spPr>
          <a:xfrm rot="5400000" flipH="1" flipV="1">
            <a:off x="6028799" y="1034701"/>
            <a:ext cx="1151186" cy="2961716"/>
          </a:xfrm>
          <a:prstGeom prst="bentConnector2">
            <a:avLst/>
          </a:prstGeom>
          <a:ln w="3175" cmpd="dbl">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9CD537F7-2B6D-D727-E77F-F07647102126}"/>
              </a:ext>
            </a:extLst>
          </p:cNvPr>
          <p:cNvCxnSpPr>
            <a:cxnSpLocks/>
            <a:stCxn id="33" idx="0"/>
            <a:endCxn id="7" idx="1"/>
          </p:cNvCxnSpPr>
          <p:nvPr/>
        </p:nvCxnSpPr>
        <p:spPr>
          <a:xfrm rot="5400000" flipH="1" flipV="1">
            <a:off x="5632941" y="2558737"/>
            <a:ext cx="3071079" cy="1833539"/>
          </a:xfrm>
          <a:prstGeom prst="bentConnector2">
            <a:avLst/>
          </a:prstGeom>
          <a:ln w="3175" cmpd="dbl">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64536E30-4CB4-F147-11D3-E7A92475472D}"/>
              </a:ext>
            </a:extLst>
          </p:cNvPr>
          <p:cNvCxnSpPr>
            <a:stCxn id="13" idx="2"/>
            <a:endCxn id="33" idx="2"/>
          </p:cNvCxnSpPr>
          <p:nvPr/>
        </p:nvCxnSpPr>
        <p:spPr>
          <a:xfrm rot="16200000" flipH="1">
            <a:off x="5687622" y="4751639"/>
            <a:ext cx="12700" cy="1128177"/>
          </a:xfrm>
          <a:prstGeom prst="bentConnector3">
            <a:avLst>
              <a:gd name="adj1" fmla="val 1800000"/>
            </a:avLst>
          </a:prstGeom>
          <a:ln w="3175" cmpd="dbl">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9672C367-EFD9-A005-447B-B6284FBDA184}"/>
              </a:ext>
            </a:extLst>
          </p:cNvPr>
          <p:cNvSpPr/>
          <p:nvPr/>
        </p:nvSpPr>
        <p:spPr>
          <a:xfrm>
            <a:off x="3457241" y="3705620"/>
            <a:ext cx="679223" cy="304683"/>
          </a:xfrm>
          <a:prstGeom prst="rect">
            <a:avLst/>
          </a:prstGeom>
          <a:noFill/>
          <a:ln w="127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dirty="0">
                <a:solidFill>
                  <a:schemeClr val="accent2"/>
                </a:solidFill>
              </a:rPr>
              <a:t>Slave Box </a:t>
            </a:r>
          </a:p>
          <a:p>
            <a:pPr algn="ctr"/>
            <a:r>
              <a:rPr kumimoji="1" lang="en-US" sz="900" dirty="0">
                <a:solidFill>
                  <a:schemeClr val="accent2"/>
                </a:solidFill>
              </a:rPr>
              <a:t>2-1</a:t>
            </a:r>
            <a:endParaRPr kumimoji="1" lang="en-GB" sz="900" dirty="0">
              <a:solidFill>
                <a:schemeClr val="accent2"/>
              </a:solidFill>
            </a:endParaRPr>
          </a:p>
        </p:txBody>
      </p:sp>
      <p:cxnSp>
        <p:nvCxnSpPr>
          <p:cNvPr id="50" name="Connector: Elbow 49">
            <a:extLst>
              <a:ext uri="{FF2B5EF4-FFF2-40B4-BE49-F238E27FC236}">
                <a16:creationId xmlns:a16="http://schemas.microsoft.com/office/drawing/2014/main" id="{6742C7B5-00CE-188B-F93F-E2F98D030B32}"/>
              </a:ext>
            </a:extLst>
          </p:cNvPr>
          <p:cNvCxnSpPr>
            <a:cxnSpLocks/>
            <a:stCxn id="32" idx="2"/>
            <a:endCxn id="48" idx="2"/>
          </p:cNvCxnSpPr>
          <p:nvPr/>
        </p:nvCxnSpPr>
        <p:spPr>
          <a:xfrm rot="16200000" flipH="1">
            <a:off x="3242034" y="3455484"/>
            <a:ext cx="12700" cy="1109638"/>
          </a:xfrm>
          <a:prstGeom prst="bentConnector3">
            <a:avLst>
              <a:gd name="adj1" fmla="val 1800000"/>
            </a:avLst>
          </a:prstGeom>
          <a:ln w="3175" cmpd="dbl">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or: Elbow 53">
            <a:extLst>
              <a:ext uri="{FF2B5EF4-FFF2-40B4-BE49-F238E27FC236}">
                <a16:creationId xmlns:a16="http://schemas.microsoft.com/office/drawing/2014/main" id="{A18B6E6B-5B9A-ADD0-9911-950E4B58B58B}"/>
              </a:ext>
            </a:extLst>
          </p:cNvPr>
          <p:cNvCxnSpPr>
            <a:stCxn id="48" idx="0"/>
            <a:endCxn id="7" idx="1"/>
          </p:cNvCxnSpPr>
          <p:nvPr/>
        </p:nvCxnSpPr>
        <p:spPr>
          <a:xfrm rot="5400000" flipH="1" flipV="1">
            <a:off x="5058224" y="678595"/>
            <a:ext cx="1765654" cy="4288397"/>
          </a:xfrm>
          <a:prstGeom prst="bentConnector2">
            <a:avLst/>
          </a:prstGeom>
          <a:ln w="3175" cmpd="dbl">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0DA564F9-2D71-526A-C39B-F5BCE94C0FE1}"/>
              </a:ext>
            </a:extLst>
          </p:cNvPr>
          <p:cNvGrpSpPr/>
          <p:nvPr/>
        </p:nvGrpSpPr>
        <p:grpSpPr>
          <a:xfrm>
            <a:off x="8748185" y="2629376"/>
            <a:ext cx="191299" cy="251497"/>
            <a:chOff x="8748185" y="2698447"/>
            <a:chExt cx="191299" cy="251497"/>
          </a:xfrm>
        </p:grpSpPr>
        <p:cxnSp>
          <p:nvCxnSpPr>
            <p:cNvPr id="71" name="Straight Connector 70">
              <a:extLst>
                <a:ext uri="{FF2B5EF4-FFF2-40B4-BE49-F238E27FC236}">
                  <a16:creationId xmlns:a16="http://schemas.microsoft.com/office/drawing/2014/main" id="{45639611-E8E1-2934-9318-5FE02C9EEF16}"/>
                </a:ext>
              </a:extLst>
            </p:cNvPr>
            <p:cNvCxnSpPr>
              <a:cxnSpLocks/>
            </p:cNvCxnSpPr>
            <p:nvPr/>
          </p:nvCxnSpPr>
          <p:spPr>
            <a:xfrm flipV="1">
              <a:off x="8748185" y="2698447"/>
              <a:ext cx="175011" cy="169314"/>
            </a:xfrm>
            <a:prstGeom prst="line">
              <a:avLst/>
            </a:prstGeom>
            <a:ln w="3175" cmpd="dbl">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9117910-030D-CB34-E7B7-E2ED023927BF}"/>
                </a:ext>
              </a:extLst>
            </p:cNvPr>
            <p:cNvCxnSpPr>
              <a:cxnSpLocks/>
            </p:cNvCxnSpPr>
            <p:nvPr/>
          </p:nvCxnSpPr>
          <p:spPr>
            <a:xfrm flipV="1">
              <a:off x="8764473" y="2780630"/>
              <a:ext cx="175011" cy="169314"/>
            </a:xfrm>
            <a:prstGeom prst="line">
              <a:avLst/>
            </a:prstGeom>
            <a:ln w="3175" cmpd="dbl">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1D77A5EF-B0EE-EF69-D511-C06D280399FF}"/>
              </a:ext>
            </a:extLst>
          </p:cNvPr>
          <p:cNvGrpSpPr/>
          <p:nvPr/>
        </p:nvGrpSpPr>
        <p:grpSpPr>
          <a:xfrm>
            <a:off x="5036027" y="2629376"/>
            <a:ext cx="191299" cy="251497"/>
            <a:chOff x="5036027" y="2581828"/>
            <a:chExt cx="191299" cy="251497"/>
          </a:xfrm>
        </p:grpSpPr>
        <p:cxnSp>
          <p:nvCxnSpPr>
            <p:cNvPr id="74" name="Straight Connector 73">
              <a:extLst>
                <a:ext uri="{FF2B5EF4-FFF2-40B4-BE49-F238E27FC236}">
                  <a16:creationId xmlns:a16="http://schemas.microsoft.com/office/drawing/2014/main" id="{7DFB0A9C-2068-65A2-FE5B-D0D80D5BAA4F}"/>
                </a:ext>
              </a:extLst>
            </p:cNvPr>
            <p:cNvCxnSpPr>
              <a:cxnSpLocks/>
            </p:cNvCxnSpPr>
            <p:nvPr/>
          </p:nvCxnSpPr>
          <p:spPr>
            <a:xfrm flipV="1">
              <a:off x="5036027" y="2581828"/>
              <a:ext cx="175011" cy="169314"/>
            </a:xfrm>
            <a:prstGeom prst="line">
              <a:avLst/>
            </a:prstGeom>
            <a:ln w="3175" cmpd="dbl">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6F1DF85A-1818-084D-5941-135AB0EF2371}"/>
                </a:ext>
              </a:extLst>
            </p:cNvPr>
            <p:cNvCxnSpPr>
              <a:cxnSpLocks/>
            </p:cNvCxnSpPr>
            <p:nvPr/>
          </p:nvCxnSpPr>
          <p:spPr>
            <a:xfrm flipV="1">
              <a:off x="5052315" y="2664011"/>
              <a:ext cx="175011" cy="169314"/>
            </a:xfrm>
            <a:prstGeom prst="line">
              <a:avLst/>
            </a:prstGeom>
            <a:ln w="3175" cmpd="dbl">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1C3E99A4-D977-8486-5649-9CF4B41E1ADC}"/>
              </a:ext>
            </a:extLst>
          </p:cNvPr>
          <p:cNvGrpSpPr/>
          <p:nvPr/>
        </p:nvGrpSpPr>
        <p:grpSpPr>
          <a:xfrm>
            <a:off x="6154710" y="2629376"/>
            <a:ext cx="191299" cy="251497"/>
            <a:chOff x="6154710" y="2579354"/>
            <a:chExt cx="191299" cy="251497"/>
          </a:xfrm>
        </p:grpSpPr>
        <p:cxnSp>
          <p:nvCxnSpPr>
            <p:cNvPr id="76" name="Straight Connector 75">
              <a:extLst>
                <a:ext uri="{FF2B5EF4-FFF2-40B4-BE49-F238E27FC236}">
                  <a16:creationId xmlns:a16="http://schemas.microsoft.com/office/drawing/2014/main" id="{C8A86DFC-BFCF-7296-6486-0AE32938ED99}"/>
                </a:ext>
              </a:extLst>
            </p:cNvPr>
            <p:cNvCxnSpPr>
              <a:cxnSpLocks/>
            </p:cNvCxnSpPr>
            <p:nvPr/>
          </p:nvCxnSpPr>
          <p:spPr>
            <a:xfrm flipV="1">
              <a:off x="6154710" y="2579354"/>
              <a:ext cx="175011" cy="169314"/>
            </a:xfrm>
            <a:prstGeom prst="line">
              <a:avLst/>
            </a:prstGeom>
            <a:ln w="3175" cmpd="dbl">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4EDE29E-3D34-B753-0EB0-84F650AD1360}"/>
                </a:ext>
              </a:extLst>
            </p:cNvPr>
            <p:cNvCxnSpPr>
              <a:cxnSpLocks/>
            </p:cNvCxnSpPr>
            <p:nvPr/>
          </p:nvCxnSpPr>
          <p:spPr>
            <a:xfrm flipV="1">
              <a:off x="6170998" y="2661537"/>
              <a:ext cx="175011" cy="169314"/>
            </a:xfrm>
            <a:prstGeom prst="line">
              <a:avLst/>
            </a:prstGeom>
            <a:ln w="3175" cmpd="dbl">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AEB96982-EFED-C76B-5FFA-58122B611A93}"/>
              </a:ext>
            </a:extLst>
          </p:cNvPr>
          <p:cNvGrpSpPr/>
          <p:nvPr/>
        </p:nvGrpSpPr>
        <p:grpSpPr>
          <a:xfrm>
            <a:off x="3706202" y="2629376"/>
            <a:ext cx="191299" cy="251497"/>
            <a:chOff x="3706202" y="2560304"/>
            <a:chExt cx="191299" cy="251497"/>
          </a:xfrm>
        </p:grpSpPr>
        <p:cxnSp>
          <p:nvCxnSpPr>
            <p:cNvPr id="78" name="Straight Connector 77">
              <a:extLst>
                <a:ext uri="{FF2B5EF4-FFF2-40B4-BE49-F238E27FC236}">
                  <a16:creationId xmlns:a16="http://schemas.microsoft.com/office/drawing/2014/main" id="{D5FAACEA-4A9C-BAF4-0142-EE2B425B4B5A}"/>
                </a:ext>
              </a:extLst>
            </p:cNvPr>
            <p:cNvCxnSpPr>
              <a:cxnSpLocks/>
            </p:cNvCxnSpPr>
            <p:nvPr/>
          </p:nvCxnSpPr>
          <p:spPr>
            <a:xfrm flipV="1">
              <a:off x="3706202" y="2560304"/>
              <a:ext cx="175011" cy="169314"/>
            </a:xfrm>
            <a:prstGeom prst="line">
              <a:avLst/>
            </a:prstGeom>
            <a:ln w="3175" cmpd="dbl">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7A7A42C-FCE2-0E5F-F75A-361946B19E8E}"/>
                </a:ext>
              </a:extLst>
            </p:cNvPr>
            <p:cNvCxnSpPr>
              <a:cxnSpLocks/>
            </p:cNvCxnSpPr>
            <p:nvPr/>
          </p:nvCxnSpPr>
          <p:spPr>
            <a:xfrm flipV="1">
              <a:off x="3722490" y="2642487"/>
              <a:ext cx="175011" cy="169314"/>
            </a:xfrm>
            <a:prstGeom prst="line">
              <a:avLst/>
            </a:prstGeom>
            <a:ln w="3175" cmpd="dbl">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81" name="Straight Connector 80">
            <a:extLst>
              <a:ext uri="{FF2B5EF4-FFF2-40B4-BE49-F238E27FC236}">
                <a16:creationId xmlns:a16="http://schemas.microsoft.com/office/drawing/2014/main" id="{0A01E41B-F1C5-79AA-ACDC-D1E6466A3767}"/>
              </a:ext>
            </a:extLst>
          </p:cNvPr>
          <p:cNvCxnSpPr>
            <a:cxnSpLocks/>
          </p:cNvCxnSpPr>
          <p:nvPr/>
        </p:nvCxnSpPr>
        <p:spPr>
          <a:xfrm flipV="1">
            <a:off x="3160878" y="4145670"/>
            <a:ext cx="175011" cy="169314"/>
          </a:xfrm>
          <a:prstGeom prst="line">
            <a:avLst/>
          </a:prstGeom>
          <a:ln w="3175" cmpd="dbl">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A823D1E-03A7-49BA-5F8F-B407B603BEC0}"/>
              </a:ext>
            </a:extLst>
          </p:cNvPr>
          <p:cNvCxnSpPr>
            <a:cxnSpLocks/>
          </p:cNvCxnSpPr>
          <p:nvPr/>
        </p:nvCxnSpPr>
        <p:spPr>
          <a:xfrm flipV="1">
            <a:off x="5606466" y="5451095"/>
            <a:ext cx="175011" cy="169314"/>
          </a:xfrm>
          <a:prstGeom prst="line">
            <a:avLst/>
          </a:prstGeom>
          <a:ln w="3175" cmpd="dbl">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A6C75012-70E9-C042-25B6-7CEB0B7257DD}"/>
              </a:ext>
            </a:extLst>
          </p:cNvPr>
          <p:cNvGrpSpPr/>
          <p:nvPr/>
        </p:nvGrpSpPr>
        <p:grpSpPr>
          <a:xfrm>
            <a:off x="10041290" y="1101390"/>
            <a:ext cx="191299" cy="251497"/>
            <a:chOff x="10041290" y="1101390"/>
            <a:chExt cx="191299" cy="251497"/>
          </a:xfrm>
        </p:grpSpPr>
        <p:cxnSp>
          <p:nvCxnSpPr>
            <p:cNvPr id="83" name="Straight Connector 82">
              <a:extLst>
                <a:ext uri="{FF2B5EF4-FFF2-40B4-BE49-F238E27FC236}">
                  <a16:creationId xmlns:a16="http://schemas.microsoft.com/office/drawing/2014/main" id="{4B64691F-7C0F-875F-1624-29125A30D75B}"/>
                </a:ext>
              </a:extLst>
            </p:cNvPr>
            <p:cNvCxnSpPr>
              <a:cxnSpLocks/>
            </p:cNvCxnSpPr>
            <p:nvPr/>
          </p:nvCxnSpPr>
          <p:spPr>
            <a:xfrm flipV="1">
              <a:off x="10041290" y="1101390"/>
              <a:ext cx="175011" cy="169314"/>
            </a:xfrm>
            <a:prstGeom prst="line">
              <a:avLst/>
            </a:prstGeom>
            <a:ln w="3175" cmpd="dbl">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038CF4C-C260-DDD0-C7A6-4D8C727C4106}"/>
                </a:ext>
              </a:extLst>
            </p:cNvPr>
            <p:cNvCxnSpPr>
              <a:cxnSpLocks/>
            </p:cNvCxnSpPr>
            <p:nvPr/>
          </p:nvCxnSpPr>
          <p:spPr>
            <a:xfrm flipV="1">
              <a:off x="10057578" y="1183573"/>
              <a:ext cx="175011" cy="169314"/>
            </a:xfrm>
            <a:prstGeom prst="line">
              <a:avLst/>
            </a:prstGeom>
            <a:ln w="3175" cmpd="dbl">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85" name="TextBox 84">
            <a:extLst>
              <a:ext uri="{FF2B5EF4-FFF2-40B4-BE49-F238E27FC236}">
                <a16:creationId xmlns:a16="http://schemas.microsoft.com/office/drawing/2014/main" id="{0D06D0D0-F435-F997-7CF5-D94829C44646}"/>
              </a:ext>
            </a:extLst>
          </p:cNvPr>
          <p:cNvSpPr txBox="1"/>
          <p:nvPr/>
        </p:nvSpPr>
        <p:spPr>
          <a:xfrm>
            <a:off x="10248877" y="1091277"/>
            <a:ext cx="790601" cy="261610"/>
          </a:xfrm>
          <a:prstGeom prst="rect">
            <a:avLst/>
          </a:prstGeom>
          <a:noFill/>
        </p:spPr>
        <p:txBody>
          <a:bodyPr wrap="none" rtlCol="0">
            <a:spAutoFit/>
          </a:bodyPr>
          <a:lstStyle/>
          <a:p>
            <a:r>
              <a:rPr lang="en-US" sz="1100" dirty="0"/>
              <a:t>Cable Lan</a:t>
            </a:r>
            <a:endParaRPr lang="en-GB" sz="1100" dirty="0"/>
          </a:p>
        </p:txBody>
      </p:sp>
      <p:cxnSp>
        <p:nvCxnSpPr>
          <p:cNvPr id="86" name="Straight Connector 85">
            <a:extLst>
              <a:ext uri="{FF2B5EF4-FFF2-40B4-BE49-F238E27FC236}">
                <a16:creationId xmlns:a16="http://schemas.microsoft.com/office/drawing/2014/main" id="{9BF5B52C-CBB2-ED83-A3F1-65BA4DC1BC8B}"/>
              </a:ext>
            </a:extLst>
          </p:cNvPr>
          <p:cNvCxnSpPr>
            <a:cxnSpLocks/>
          </p:cNvCxnSpPr>
          <p:nvPr/>
        </p:nvCxnSpPr>
        <p:spPr>
          <a:xfrm flipV="1">
            <a:off x="10057578" y="1505640"/>
            <a:ext cx="175011" cy="169314"/>
          </a:xfrm>
          <a:prstGeom prst="line">
            <a:avLst/>
          </a:prstGeom>
          <a:ln w="3175" cmpd="dbl">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24B1B3C3-C48A-AF23-9B8A-7F8ADA1C3743}"/>
              </a:ext>
            </a:extLst>
          </p:cNvPr>
          <p:cNvSpPr txBox="1"/>
          <p:nvPr/>
        </p:nvSpPr>
        <p:spPr>
          <a:xfrm>
            <a:off x="10265165" y="1440140"/>
            <a:ext cx="1550424" cy="261610"/>
          </a:xfrm>
          <a:prstGeom prst="rect">
            <a:avLst/>
          </a:prstGeom>
          <a:noFill/>
        </p:spPr>
        <p:txBody>
          <a:bodyPr wrap="none" rtlCol="0">
            <a:spAutoFit/>
          </a:bodyPr>
          <a:lstStyle/>
          <a:p>
            <a:r>
              <a:rPr lang="en-US" sz="1100" dirty="0"/>
              <a:t>Cable core 32 ( 220V )</a:t>
            </a:r>
            <a:endParaRPr lang="en-GB" sz="1100" dirty="0"/>
          </a:p>
        </p:txBody>
      </p:sp>
      <p:sp>
        <p:nvSpPr>
          <p:cNvPr id="89" name="Rectangle 88">
            <a:extLst>
              <a:ext uri="{FF2B5EF4-FFF2-40B4-BE49-F238E27FC236}">
                <a16:creationId xmlns:a16="http://schemas.microsoft.com/office/drawing/2014/main" id="{79718AFA-69BF-6112-3851-342FC707A248}"/>
              </a:ext>
            </a:extLst>
          </p:cNvPr>
          <p:cNvSpPr/>
          <p:nvPr/>
        </p:nvSpPr>
        <p:spPr>
          <a:xfrm>
            <a:off x="1943123" y="942862"/>
            <a:ext cx="1500883" cy="365126"/>
          </a:xfrm>
          <a:prstGeom prst="rect">
            <a:avLst/>
          </a:prstGeom>
          <a:noFill/>
          <a:ln w="127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sz="900" dirty="0">
                <a:solidFill>
                  <a:schemeClr val="accent2"/>
                </a:solidFill>
              </a:rPr>
              <a:t>Main switch hub plant A</a:t>
            </a:r>
            <a:endParaRPr kumimoji="1" lang="en-GB" sz="900" dirty="0">
              <a:solidFill>
                <a:schemeClr val="accent2"/>
              </a:solidFill>
            </a:endParaRPr>
          </a:p>
        </p:txBody>
      </p:sp>
      <p:cxnSp>
        <p:nvCxnSpPr>
          <p:cNvPr id="91" name="Connector: Elbow 90">
            <a:extLst>
              <a:ext uri="{FF2B5EF4-FFF2-40B4-BE49-F238E27FC236}">
                <a16:creationId xmlns:a16="http://schemas.microsoft.com/office/drawing/2014/main" id="{4D11578F-50DB-15A5-1D6E-EDB7F9006077}"/>
              </a:ext>
            </a:extLst>
          </p:cNvPr>
          <p:cNvCxnSpPr>
            <a:stCxn id="7" idx="0"/>
            <a:endCxn id="89" idx="3"/>
          </p:cNvCxnSpPr>
          <p:nvPr/>
        </p:nvCxnSpPr>
        <p:spPr>
          <a:xfrm rot="16200000" flipV="1">
            <a:off x="5823860" y="-1254429"/>
            <a:ext cx="631978" cy="5391686"/>
          </a:xfrm>
          <a:prstGeom prst="bentConnector2">
            <a:avLst/>
          </a:prstGeom>
          <a:ln w="3175" cmpd="dbl">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71DC851E-6332-1BF4-80C1-C9077E15BEEB}"/>
              </a:ext>
            </a:extLst>
          </p:cNvPr>
          <p:cNvCxnSpPr>
            <a:cxnSpLocks/>
          </p:cNvCxnSpPr>
          <p:nvPr/>
        </p:nvCxnSpPr>
        <p:spPr>
          <a:xfrm flipV="1">
            <a:off x="5036027" y="994774"/>
            <a:ext cx="175011" cy="169314"/>
          </a:xfrm>
          <a:prstGeom prst="line">
            <a:avLst/>
          </a:prstGeom>
          <a:ln w="3175" cmpd="dbl">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58FCEEFE-94EE-DA21-62E1-E9F49413D22F}"/>
              </a:ext>
            </a:extLst>
          </p:cNvPr>
          <p:cNvCxnSpPr>
            <a:cxnSpLocks/>
          </p:cNvCxnSpPr>
          <p:nvPr/>
        </p:nvCxnSpPr>
        <p:spPr>
          <a:xfrm flipV="1">
            <a:off x="5052315" y="1076957"/>
            <a:ext cx="175011" cy="169314"/>
          </a:xfrm>
          <a:prstGeom prst="line">
            <a:avLst/>
          </a:prstGeom>
          <a:ln w="3175" cmpd="dbl">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01F62912-47E4-C3AB-55E8-B2D282FB1D93}"/>
              </a:ext>
            </a:extLst>
          </p:cNvPr>
          <p:cNvCxnSpPr/>
          <p:nvPr/>
        </p:nvCxnSpPr>
        <p:spPr>
          <a:xfrm>
            <a:off x="4239016" y="2117062"/>
            <a:ext cx="0" cy="3837853"/>
          </a:xfrm>
          <a:prstGeom prst="line">
            <a:avLst/>
          </a:prstGeom>
          <a:ln w="28575">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97" name="タイトル 1">
            <a:extLst>
              <a:ext uri="{FF2B5EF4-FFF2-40B4-BE49-F238E27FC236}">
                <a16:creationId xmlns:a16="http://schemas.microsoft.com/office/drawing/2014/main" id="{39FEBD58-42C6-B136-28C3-65B51B4BB5D5}"/>
              </a:ext>
            </a:extLst>
          </p:cNvPr>
          <p:cNvSpPr txBox="1">
            <a:spLocks/>
          </p:cNvSpPr>
          <p:nvPr/>
        </p:nvSpPr>
        <p:spPr>
          <a:xfrm>
            <a:off x="10556470" y="214007"/>
            <a:ext cx="1486427" cy="666750"/>
          </a:xfrm>
          <a:prstGeom prst="rect">
            <a:avLst/>
          </a:prstGeom>
          <a:noFill/>
        </p:spPr>
        <p:txBody>
          <a:bodyPr vert="horz" lIns="91440" tIns="45720" rIns="91440" bIns="45720" rtlCol="0" anchor="ct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en-US" altLang="ja-JP" sz="3200" b="1" dirty="0">
                <a:solidFill>
                  <a:schemeClr val="tx2"/>
                </a:solidFill>
                <a:latin typeface="Roboto" panose="02000000000000000000" pitchFamily="2" charset="0"/>
                <a:ea typeface="Roboto" panose="02000000000000000000" pitchFamily="2" charset="0"/>
                <a:cs typeface="Roboto" panose="02000000000000000000" pitchFamily="2" charset="0"/>
              </a:rPr>
              <a:t>Plant A</a:t>
            </a:r>
          </a:p>
        </p:txBody>
      </p:sp>
    </p:spTree>
    <p:extLst>
      <p:ext uri="{BB962C8B-B14F-4D97-AF65-F5344CB8AC3E}">
        <p14:creationId xmlns:p14="http://schemas.microsoft.com/office/powerpoint/2010/main" val="4087950818"/>
      </p:ext>
    </p:extLst>
  </p:cSld>
  <p:clrMapOvr>
    <a:masterClrMapping/>
  </p:clrMapOvr>
</p:sld>
</file>

<file path=ppt/theme/theme1.xml><?xml version="1.0" encoding="utf-8"?>
<a:theme xmlns:a="http://schemas.openxmlformats.org/drawingml/2006/main" name="レトロスペクト">
  <a:themeElements>
    <a:clrScheme name="ユーザー定義 7">
      <a:dk1>
        <a:srgbClr val="3F3F3F"/>
      </a:dk1>
      <a:lt1>
        <a:sysClr val="window" lastClr="FFFFFF"/>
      </a:lt1>
      <a:dk2>
        <a:srgbClr val="44546A"/>
      </a:dk2>
      <a:lt2>
        <a:srgbClr val="E7E6E6"/>
      </a:lt2>
      <a:accent1>
        <a:srgbClr val="FFFFFF"/>
      </a:accent1>
      <a:accent2>
        <a:srgbClr val="44546A"/>
      </a:accent2>
      <a:accent3>
        <a:srgbClr val="FFD965"/>
      </a:accent3>
      <a:accent4>
        <a:srgbClr val="FFC000"/>
      </a:accent4>
      <a:accent5>
        <a:srgbClr val="9CC3E5"/>
      </a:accent5>
      <a:accent6>
        <a:srgbClr val="A8D08D"/>
      </a:accent6>
      <a:hlink>
        <a:srgbClr val="70AD47"/>
      </a:hlink>
      <a:folHlink>
        <a:srgbClr val="F4B183"/>
      </a:folHlink>
    </a:clrScheme>
    <a:fontScheme name="ユーザー定義 10">
      <a:majorFont>
        <a:latin typeface="Segoe UI"/>
        <a:ea typeface="メイリオ"/>
        <a:cs typeface=""/>
      </a:majorFont>
      <a:minorFont>
        <a:latin typeface="Segoe UI"/>
        <a:ea typeface="メイリオ"/>
        <a:cs typeface=""/>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spDef>
      <a:spPr>
        <a:noFill/>
        <a:ln w="28575">
          <a:solidFill>
            <a:srgbClr val="FF0000"/>
          </a:solidFill>
          <a:prstDash val="dash"/>
        </a:ln>
      </a:spPr>
      <a:bodyPr rtlCol="0" anchor="ctr"/>
      <a:lstStyle>
        <a:defPPr algn="ctr">
          <a:defRPr kumimoji="1" sz="9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 cmpd="dbl">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TM02900769[[fn=レトロスペクト]]</Template>
  <TotalTime>38497</TotalTime>
  <Words>1270</Words>
  <Application>Microsoft Office PowerPoint</Application>
  <PresentationFormat>ワイド画面</PresentationFormat>
  <Paragraphs>199</Paragraphs>
  <Slides>19</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19</vt:i4>
      </vt:variant>
    </vt:vector>
  </HeadingPairs>
  <TitlesOfParts>
    <vt:vector size="28" baseType="lpstr">
      <vt:lpstr>CIDFont+F1</vt:lpstr>
      <vt:lpstr>CIDFont+F2</vt:lpstr>
      <vt:lpstr>Söhne</vt:lpstr>
      <vt:lpstr>游ゴシック</vt:lpstr>
      <vt:lpstr>Arial</vt:lpstr>
      <vt:lpstr>Calibri</vt:lpstr>
      <vt:lpstr>Roboto</vt:lpstr>
      <vt:lpstr>Segoe UI</vt:lpstr>
      <vt:lpstr>レトロスペクト</vt:lpstr>
      <vt:lpstr>Machine operation monitoring system for Spiral line TNF.  Made for : THAI NIPPON FOODS CO.,LTD.</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nozaki ryo</dc:creator>
  <cp:lastModifiedBy>Ryo Nozaki</cp:lastModifiedBy>
  <cp:revision>391</cp:revision>
  <cp:lastPrinted>2021-10-27T03:54:54Z</cp:lastPrinted>
  <dcterms:created xsi:type="dcterms:W3CDTF">2018-07-06T03:47:07Z</dcterms:created>
  <dcterms:modified xsi:type="dcterms:W3CDTF">2023-08-08T10:14:15Z</dcterms:modified>
</cp:coreProperties>
</file>