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490" r:id="rId3"/>
    <p:sldId id="507" r:id="rId4"/>
    <p:sldId id="504" r:id="rId5"/>
    <p:sldId id="508" r:id="rId6"/>
    <p:sldId id="509" r:id="rId7"/>
    <p:sldId id="510" r:id="rId8"/>
    <p:sldId id="515" r:id="rId9"/>
    <p:sldId id="511" r:id="rId10"/>
    <p:sldId id="516" r:id="rId11"/>
    <p:sldId id="512" r:id="rId12"/>
    <p:sldId id="513" r:id="rId13"/>
    <p:sldId id="514" r:id="rId14"/>
    <p:sldId id="275" r:id="rId15"/>
  </p:sldIdLst>
  <p:sldSz cx="6858000" cy="9906000" type="A4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5050"/>
    <a:srgbClr val="FF00FF"/>
    <a:srgbClr val="E6E6FA"/>
    <a:srgbClr val="E5E6FA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2" autoAdjust="0"/>
    <p:restoredTop sz="95201" autoAdjust="0"/>
  </p:normalViewPr>
  <p:slideViewPr>
    <p:cSldViewPr snapToGrid="0" showGuides="1">
      <p:cViewPr varScale="1">
        <p:scale>
          <a:sx n="42" d="100"/>
          <a:sy n="42" d="100"/>
        </p:scale>
        <p:origin x="2098" y="62"/>
      </p:cViewPr>
      <p:guideLst>
        <p:guide orient="horz" pos="3120"/>
        <p:guide pos="216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riwilai Chaiwattanaphon" userId="9a0a484c-f2be-4522-b85e-772ff9044a45" providerId="ADAL" clId="{C0413493-61FD-47B2-B954-50870A9039D5}"/>
    <pc:docChg chg="modSld">
      <pc:chgData name="Siriwilai Chaiwattanaphon" userId="9a0a484c-f2be-4522-b85e-772ff9044a45" providerId="ADAL" clId="{C0413493-61FD-47B2-B954-50870A9039D5}" dt="2025-11-14T08:21:43.055" v="1" actId="20577"/>
      <pc:docMkLst>
        <pc:docMk/>
      </pc:docMkLst>
      <pc:sldChg chg="modSp mod">
        <pc:chgData name="Siriwilai Chaiwattanaphon" userId="9a0a484c-f2be-4522-b85e-772ff9044a45" providerId="ADAL" clId="{C0413493-61FD-47B2-B954-50870A9039D5}" dt="2025-11-14T08:21:43.055" v="1" actId="20577"/>
        <pc:sldMkLst>
          <pc:docMk/>
          <pc:sldMk cId="1279534721" sldId="256"/>
        </pc:sldMkLst>
        <pc:spChg chg="mod">
          <ac:chgData name="Siriwilai Chaiwattanaphon" userId="9a0a484c-f2be-4522-b85e-772ff9044a45" providerId="ADAL" clId="{C0413493-61FD-47B2-B954-50870A9039D5}" dt="2025-11-14T08:21:43.055" v="1" actId="20577"/>
          <ac:spMkLst>
            <pc:docMk/>
            <pc:sldMk cId="1279534721" sldId="256"/>
            <ac:spMk id="7" creationId="{33ECEFA4-271F-4CD8-A6FE-097AC17AA45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30"/>
          </a:xfrm>
          <a:prstGeom prst="rect">
            <a:avLst/>
          </a:prstGeom>
        </p:spPr>
        <p:txBody>
          <a:bodyPr vert="horz" lIns="94857" tIns="47429" rIns="94857" bIns="47429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5030"/>
          </a:xfrm>
          <a:prstGeom prst="rect">
            <a:avLst/>
          </a:prstGeom>
        </p:spPr>
        <p:txBody>
          <a:bodyPr vert="horz" lIns="94857" tIns="47429" rIns="94857" bIns="47429" rtlCol="0"/>
          <a:lstStyle>
            <a:lvl1pPr algn="r">
              <a:defRPr sz="1300"/>
            </a:lvl1pPr>
          </a:lstStyle>
          <a:p>
            <a:fld id="{950D9ED6-7A08-499A-95EC-E1D92DDF1BFF}" type="datetimeFigureOut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1233488"/>
            <a:ext cx="2303463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7" tIns="47429" rIns="94857" bIns="4742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4857" tIns="47429" rIns="94857" bIns="4742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5028"/>
          </a:xfrm>
          <a:prstGeom prst="rect">
            <a:avLst/>
          </a:prstGeom>
        </p:spPr>
        <p:txBody>
          <a:bodyPr vert="horz" lIns="94857" tIns="47429" rIns="94857" bIns="47429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5028"/>
          </a:xfrm>
          <a:prstGeom prst="rect">
            <a:avLst/>
          </a:prstGeom>
        </p:spPr>
        <p:txBody>
          <a:bodyPr vert="horz" lIns="94857" tIns="47429" rIns="94857" bIns="47429" rtlCol="0" anchor="b"/>
          <a:lstStyle>
            <a:lvl1pPr algn="r">
              <a:defRPr sz="1300"/>
            </a:lvl1pPr>
          </a:lstStyle>
          <a:p>
            <a:fld id="{EC5CBA6C-5079-4F7D-9C03-A85FF6B43F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73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2" indent="0" algn="ctr">
              <a:buNone/>
              <a:defRPr sz="1500"/>
            </a:lvl2pPr>
            <a:lvl3pPr marL="685704" indent="0" algn="ctr">
              <a:buNone/>
              <a:defRPr sz="1350"/>
            </a:lvl3pPr>
            <a:lvl4pPr marL="1028555" indent="0" algn="ctr">
              <a:buNone/>
              <a:defRPr sz="1200"/>
            </a:lvl4pPr>
            <a:lvl5pPr marL="1371408" indent="0" algn="ctr">
              <a:buNone/>
              <a:defRPr sz="1200"/>
            </a:lvl5pPr>
            <a:lvl6pPr marL="1714259" indent="0" algn="ctr">
              <a:buNone/>
              <a:defRPr sz="1200"/>
            </a:lvl6pPr>
            <a:lvl7pPr marL="2057111" indent="0" algn="ctr">
              <a:buNone/>
              <a:defRPr sz="1200"/>
            </a:lvl7pPr>
            <a:lvl8pPr marL="2399962" indent="0" algn="ctr">
              <a:buNone/>
              <a:defRPr sz="1200"/>
            </a:lvl8pPr>
            <a:lvl9pPr marL="2742814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1420-B83C-4C58-A0EC-1A3071E587E2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77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539F-5526-4D04-8FD6-260459D8BC5F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54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6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6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3D84-5621-4CC5-8FC4-57C7F07D8C49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25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FA845-20CD-48D2-A2D5-B5407AFF0FCB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075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9" y="2469625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9" y="6629231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0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A997-C117-4E07-8358-707BEF18102A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899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6C61-18D9-4AC9-AA51-71DA4C67CC89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368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3" y="527406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4" y="2428351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2" indent="0">
              <a:buNone/>
              <a:defRPr sz="1500" b="1"/>
            </a:lvl2pPr>
            <a:lvl3pPr marL="685704" indent="0">
              <a:buNone/>
              <a:defRPr sz="1350" b="1"/>
            </a:lvl3pPr>
            <a:lvl4pPr marL="1028555" indent="0">
              <a:buNone/>
              <a:defRPr sz="1200" b="1"/>
            </a:lvl4pPr>
            <a:lvl5pPr marL="1371408" indent="0">
              <a:buNone/>
              <a:defRPr sz="1200" b="1"/>
            </a:lvl5pPr>
            <a:lvl6pPr marL="1714259" indent="0">
              <a:buNone/>
              <a:defRPr sz="1200" b="1"/>
            </a:lvl6pPr>
            <a:lvl7pPr marL="2057111" indent="0">
              <a:buNone/>
              <a:defRPr sz="1200" b="1"/>
            </a:lvl7pPr>
            <a:lvl8pPr marL="2399962" indent="0">
              <a:buNone/>
              <a:defRPr sz="1200" b="1"/>
            </a:lvl8pPr>
            <a:lvl9pPr marL="2742814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4" y="3618444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51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2" indent="0">
              <a:buNone/>
              <a:defRPr sz="1500" b="1"/>
            </a:lvl2pPr>
            <a:lvl3pPr marL="685704" indent="0">
              <a:buNone/>
              <a:defRPr sz="1350" b="1"/>
            </a:lvl3pPr>
            <a:lvl4pPr marL="1028555" indent="0">
              <a:buNone/>
              <a:defRPr sz="1200" b="1"/>
            </a:lvl4pPr>
            <a:lvl5pPr marL="1371408" indent="0">
              <a:buNone/>
              <a:defRPr sz="1200" b="1"/>
            </a:lvl5pPr>
            <a:lvl6pPr marL="1714259" indent="0">
              <a:buNone/>
              <a:defRPr sz="1200" b="1"/>
            </a:lvl6pPr>
            <a:lvl7pPr marL="2057111" indent="0">
              <a:buNone/>
              <a:defRPr sz="1200" b="1"/>
            </a:lvl7pPr>
            <a:lvl8pPr marL="2399962" indent="0">
              <a:buNone/>
              <a:defRPr sz="1200" b="1"/>
            </a:lvl8pPr>
            <a:lvl9pPr marL="2742814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93E7-F14A-4576-8224-71FB96D1D432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563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C12DF-9BCA-4E06-AD49-34DFDD5BC2B2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019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8E020-7334-4238-9110-095FAD913287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93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5" y="1426287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3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52" indent="0">
              <a:buNone/>
              <a:defRPr sz="1050"/>
            </a:lvl2pPr>
            <a:lvl3pPr marL="685704" indent="0">
              <a:buNone/>
              <a:defRPr sz="900"/>
            </a:lvl3pPr>
            <a:lvl4pPr marL="1028555" indent="0">
              <a:buNone/>
              <a:defRPr sz="750"/>
            </a:lvl4pPr>
            <a:lvl5pPr marL="1371408" indent="0">
              <a:buNone/>
              <a:defRPr sz="750"/>
            </a:lvl5pPr>
            <a:lvl6pPr marL="1714259" indent="0">
              <a:buNone/>
              <a:defRPr sz="750"/>
            </a:lvl6pPr>
            <a:lvl7pPr marL="2057111" indent="0">
              <a:buNone/>
              <a:defRPr sz="750"/>
            </a:lvl7pPr>
            <a:lvl8pPr marL="2399962" indent="0">
              <a:buNone/>
              <a:defRPr sz="750"/>
            </a:lvl8pPr>
            <a:lvl9pPr marL="2742814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5DA89-3C9A-4A3F-BA1A-AD4015311DE3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85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5" y="1426287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2" indent="0">
              <a:buNone/>
              <a:defRPr sz="2100"/>
            </a:lvl2pPr>
            <a:lvl3pPr marL="685704" indent="0">
              <a:buNone/>
              <a:defRPr sz="1800"/>
            </a:lvl3pPr>
            <a:lvl4pPr marL="1028555" indent="0">
              <a:buNone/>
              <a:defRPr sz="1500"/>
            </a:lvl4pPr>
            <a:lvl5pPr marL="1371408" indent="0">
              <a:buNone/>
              <a:defRPr sz="1500"/>
            </a:lvl5pPr>
            <a:lvl6pPr marL="1714259" indent="0">
              <a:buNone/>
              <a:defRPr sz="1500"/>
            </a:lvl6pPr>
            <a:lvl7pPr marL="2057111" indent="0">
              <a:buNone/>
              <a:defRPr sz="1500"/>
            </a:lvl7pPr>
            <a:lvl8pPr marL="2399962" indent="0">
              <a:buNone/>
              <a:defRPr sz="1500"/>
            </a:lvl8pPr>
            <a:lvl9pPr marL="2742814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3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52" indent="0">
              <a:buNone/>
              <a:defRPr sz="1050"/>
            </a:lvl2pPr>
            <a:lvl3pPr marL="685704" indent="0">
              <a:buNone/>
              <a:defRPr sz="900"/>
            </a:lvl3pPr>
            <a:lvl4pPr marL="1028555" indent="0">
              <a:buNone/>
              <a:defRPr sz="750"/>
            </a:lvl4pPr>
            <a:lvl5pPr marL="1371408" indent="0">
              <a:buNone/>
              <a:defRPr sz="750"/>
            </a:lvl5pPr>
            <a:lvl6pPr marL="1714259" indent="0">
              <a:buNone/>
              <a:defRPr sz="750"/>
            </a:lvl6pPr>
            <a:lvl7pPr marL="2057111" indent="0">
              <a:buNone/>
              <a:defRPr sz="750"/>
            </a:lvl7pPr>
            <a:lvl8pPr marL="2399962" indent="0">
              <a:buNone/>
              <a:defRPr sz="750"/>
            </a:lvl8pPr>
            <a:lvl9pPr marL="2742814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B7A1-BAA2-4685-9A13-423FC750900D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06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90" y="527406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90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401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F4AF4-3935-4223-9569-5734B3B1160A}" type="datetime1">
              <a:rPr kumimoji="1" lang="ja-JP" altLang="en-US" smtClean="0"/>
              <a:t>2025/11/14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5" y="9181401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401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07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704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70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7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9" indent="-171426" algn="l" defTabSz="6857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82" indent="-171426" algn="l" defTabSz="6857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33" indent="-171426" algn="l" defTabSz="6857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85" indent="-171426" algn="l" defTabSz="6857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37" indent="-171426" algn="l" defTabSz="6857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89" indent="-171426" algn="l" defTabSz="6857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40" indent="-171426" algn="l" defTabSz="6857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4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2" algn="l" defTabSz="685704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4" algn="l" defTabSz="685704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55" algn="l" defTabSz="685704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08" algn="l" defTabSz="685704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59" algn="l" defTabSz="685704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11" algn="l" defTabSz="685704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62" algn="l" defTabSz="685704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14" algn="l" defTabSz="685704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drawingObject2">
            <a:extLst>
              <a:ext uri="{FF2B5EF4-FFF2-40B4-BE49-F238E27FC236}">
                <a16:creationId xmlns:a16="http://schemas.microsoft.com/office/drawing/2014/main" id="{E8D9608A-6B4B-4561-B61C-C74C30FB5185}"/>
              </a:ext>
            </a:extLst>
          </p:cNvPr>
          <p:cNvGrpSpPr>
            <a:grpSpLocks/>
          </p:cNvGrpSpPr>
          <p:nvPr/>
        </p:nvGrpSpPr>
        <p:grpSpPr bwMode="auto">
          <a:xfrm>
            <a:off x="406400" y="3687445"/>
            <a:ext cx="6045200" cy="2531668"/>
            <a:chOff x="0" y="0"/>
            <a:chExt cx="60452" cy="14719"/>
          </a:xfrm>
        </p:grpSpPr>
        <p:sp>
          <p:nvSpPr>
            <p:cNvPr id="5" name="Shape 3">
              <a:extLst>
                <a:ext uri="{FF2B5EF4-FFF2-40B4-BE49-F238E27FC236}">
                  <a16:creationId xmlns:a16="http://schemas.microsoft.com/office/drawing/2014/main" id="{2A6BEF9C-6AE2-4714-89C9-41C77A60F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395"/>
              <a:ext cx="57092" cy="6"/>
            </a:xfrm>
            <a:custGeom>
              <a:avLst/>
              <a:gdLst>
                <a:gd name="T0" fmla="*/ 0 w 5709284"/>
                <a:gd name="T1" fmla="*/ 0 h 635"/>
                <a:gd name="T2" fmla="*/ 5709284 w 5709284"/>
                <a:gd name="T3" fmla="*/ 635 h 635"/>
                <a:gd name="T4" fmla="*/ 0 w 5709284"/>
                <a:gd name="T5" fmla="*/ 0 h 635"/>
                <a:gd name="T6" fmla="*/ 5709284 w 5709284"/>
                <a:gd name="T7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5709284" h="635">
                  <a:moveTo>
                    <a:pt x="0" y="0"/>
                  </a:moveTo>
                  <a:lnTo>
                    <a:pt x="5709284" y="635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/>
            </a:p>
          </p:txBody>
        </p:sp>
        <p:sp>
          <p:nvSpPr>
            <p:cNvPr id="6" name="Shape 4">
              <a:extLst>
                <a:ext uri="{FF2B5EF4-FFF2-40B4-BE49-F238E27FC236}">
                  <a16:creationId xmlns:a16="http://schemas.microsoft.com/office/drawing/2014/main" id="{2CDC2C1D-88BF-4C3A-95C8-8992DD55D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" y="0"/>
              <a:ext cx="4255" cy="14719"/>
            </a:xfrm>
            <a:custGeom>
              <a:avLst/>
              <a:gdLst>
                <a:gd name="T0" fmla="*/ 0 w 425451"/>
                <a:gd name="T1" fmla="*/ 0 h 1471930"/>
                <a:gd name="T2" fmla="*/ 0 w 425451"/>
                <a:gd name="T3" fmla="*/ 1471930 h 1471930"/>
                <a:gd name="T4" fmla="*/ 425451 w 425451"/>
                <a:gd name="T5" fmla="*/ 1471930 h 1471930"/>
                <a:gd name="T6" fmla="*/ 425451 w 425451"/>
                <a:gd name="T7" fmla="*/ 0 h 1471930"/>
                <a:gd name="T8" fmla="*/ 0 w 425451"/>
                <a:gd name="T9" fmla="*/ 0 h 1471930"/>
                <a:gd name="T10" fmla="*/ 0 w 425451"/>
                <a:gd name="T11" fmla="*/ 0 h 1471930"/>
                <a:gd name="T12" fmla="*/ 425451 w 425451"/>
                <a:gd name="T13" fmla="*/ 1471930 h 147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425451" h="1471930">
                  <a:moveTo>
                    <a:pt x="0" y="0"/>
                  </a:moveTo>
                  <a:lnTo>
                    <a:pt x="0" y="1471930"/>
                  </a:lnTo>
                  <a:lnTo>
                    <a:pt x="425451" y="1471930"/>
                  </a:lnTo>
                  <a:lnTo>
                    <a:pt x="425451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ECEFA4-271F-4CD8-A6FE-097AC17AA450}"/>
              </a:ext>
            </a:extLst>
          </p:cNvPr>
          <p:cNvSpPr txBox="1"/>
          <p:nvPr/>
        </p:nvSpPr>
        <p:spPr>
          <a:xfrm>
            <a:off x="3109852" y="4423318"/>
            <a:ext cx="29162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GB" altLang="ja-JP" b="1" dirty="0"/>
              <a:t>IoT </a:t>
            </a:r>
            <a:r>
              <a:rPr kumimoji="1" lang="en-GB" altLang="ja-JP" b="1" dirty="0" err="1"/>
              <a:t>Pokayoke</a:t>
            </a:r>
            <a:r>
              <a:rPr kumimoji="1" lang="en-GB" altLang="ja-JP" b="1" dirty="0"/>
              <a:t> Jig</a:t>
            </a:r>
            <a:r>
              <a:rPr kumimoji="1" lang="en-US" altLang="ja-JP" b="1" dirty="0"/>
              <a:t> Project</a:t>
            </a:r>
          </a:p>
          <a:p>
            <a:pPr algn="r"/>
            <a:r>
              <a:rPr kumimoji="1" lang="en-US" altLang="ja-JP" b="1" dirty="0"/>
              <a:t>for AH Brake (Thailand) </a:t>
            </a:r>
          </a:p>
          <a:p>
            <a:pPr algn="r"/>
            <a:endParaRPr kumimoji="1" lang="en-US" altLang="ja-JP" sz="1200" dirty="0"/>
          </a:p>
          <a:p>
            <a:pPr algn="r"/>
            <a:br>
              <a:rPr kumimoji="1" lang="en-US" altLang="ja-JP" sz="1200" dirty="0"/>
            </a:br>
            <a:r>
              <a:rPr kumimoji="1" lang="en-US" altLang="ja-JP" sz="1200" dirty="0"/>
              <a:t>By : TOMAS TECH CO.,LTD</a:t>
            </a:r>
            <a:br>
              <a:rPr kumimoji="1" lang="en-US" altLang="ja-JP" sz="1200" dirty="0"/>
            </a:br>
            <a:r>
              <a:rPr kumimoji="1" lang="en-GB" altLang="ja-JP" sz="1200" dirty="0"/>
              <a:t>AH Brake (Thailand) </a:t>
            </a:r>
            <a:r>
              <a:rPr kumimoji="1" lang="en-US" altLang="ja-JP" sz="1200" dirty="0"/>
              <a:t>CO.,LTD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600D60E-DEF8-4FC2-9AF6-F632CD65EC1B}"/>
              </a:ext>
            </a:extLst>
          </p:cNvPr>
          <p:cNvSpPr/>
          <p:nvPr/>
        </p:nvSpPr>
        <p:spPr>
          <a:xfrm>
            <a:off x="406401" y="479503"/>
            <a:ext cx="1544320" cy="489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</a:rPr>
              <a:t>Version 04</a:t>
            </a:r>
            <a:r>
              <a:rPr kumimoji="1" lang="th-TH" altLang="ja-JP" sz="1100" dirty="0">
                <a:solidFill>
                  <a:srgbClr val="FF0000"/>
                </a:solidFill>
              </a:rPr>
              <a:t>/</a:t>
            </a:r>
            <a:r>
              <a:rPr kumimoji="1" lang="en-US" altLang="ja-JP" sz="1100" dirty="0">
                <a:solidFill>
                  <a:srgbClr val="FF0000"/>
                </a:solidFill>
              </a:rPr>
              <a:t>Nov2025</a:t>
            </a: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5B4DA840-04A4-4B68-85C0-2E5D055F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010B2CE-2E6A-4AD5-BE49-4FB62FDB8834}"/>
              </a:ext>
            </a:extLst>
          </p:cNvPr>
          <p:cNvSpPr/>
          <p:nvPr/>
        </p:nvSpPr>
        <p:spPr>
          <a:xfrm>
            <a:off x="4907281" y="479503"/>
            <a:ext cx="1544320" cy="489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113B71-7FB6-13CB-AC6F-9E0C6EF90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2" y="7015015"/>
            <a:ext cx="5829835" cy="229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534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C871-C07C-0B48-54BF-E0A4784EB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CD6B113-F11B-401D-32CC-66318ED7E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E0A37E3-2011-82C9-26AA-4C6F6A11010E}"/>
              </a:ext>
            </a:extLst>
          </p:cNvPr>
          <p:cNvSpPr/>
          <p:nvPr/>
        </p:nvSpPr>
        <p:spPr>
          <a:xfrm>
            <a:off x="406399" y="1089590"/>
            <a:ext cx="6117062" cy="82449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8" name="正方形/長方形 22">
            <a:extLst>
              <a:ext uri="{FF2B5EF4-FFF2-40B4-BE49-F238E27FC236}">
                <a16:creationId xmlns:a16="http://schemas.microsoft.com/office/drawing/2014/main" id="{5F3B754A-0879-8BD2-BEF1-8EE2EB0B33F2}"/>
              </a:ext>
            </a:extLst>
          </p:cNvPr>
          <p:cNvSpPr/>
          <p:nvPr/>
        </p:nvSpPr>
        <p:spPr>
          <a:xfrm>
            <a:off x="406399" y="43222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IoT </a:t>
            </a:r>
            <a:r>
              <a:rPr kumimoji="1" lang="en-US" altLang="ja-JP" sz="1400" b="1" dirty="0" err="1">
                <a:solidFill>
                  <a:schemeClr val="tx1"/>
                </a:solidFill>
              </a:rPr>
              <a:t>Pokayoke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 Jig report 14/11/2025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B80097-2E5F-0E18-E93C-67F39B07D0E9}"/>
              </a:ext>
            </a:extLst>
          </p:cNvPr>
          <p:cNvSpPr txBox="1"/>
          <p:nvPr/>
        </p:nvSpPr>
        <p:spPr>
          <a:xfrm>
            <a:off x="606414" y="1263051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Installation Relay Box and wiring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61BDED-E1FB-F2C0-A668-687DD3483356}"/>
              </a:ext>
            </a:extLst>
          </p:cNvPr>
          <p:cNvSpPr txBox="1"/>
          <p:nvPr/>
        </p:nvSpPr>
        <p:spPr>
          <a:xfrm>
            <a:off x="697854" y="1664224"/>
            <a:ext cx="4962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Line - Cylinder </a:t>
            </a:r>
            <a:r>
              <a:rPr lang="en-GB" sz="1400" b="1" dirty="0"/>
              <a:t>#2  OP40 (Add Card Remote I/O)</a:t>
            </a:r>
            <a:endParaRPr lang="en-US" sz="1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30986-AA07-10AC-9523-60BB2D348D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42" t="7319" r="16812" b="31617"/>
          <a:stretch>
            <a:fillRect/>
          </a:stretch>
        </p:blipFill>
        <p:spPr>
          <a:xfrm>
            <a:off x="859900" y="2283681"/>
            <a:ext cx="5124212" cy="62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76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25D2F-A661-5120-41FC-896FF5745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DE59CB2-5326-D6DB-F87E-826D033FC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5250ABC-A230-EF2B-4FED-719A86F12E25}"/>
              </a:ext>
            </a:extLst>
          </p:cNvPr>
          <p:cNvSpPr/>
          <p:nvPr/>
        </p:nvSpPr>
        <p:spPr>
          <a:xfrm>
            <a:off x="406399" y="1089590"/>
            <a:ext cx="6117062" cy="82449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8" name="正方形/長方形 22">
            <a:extLst>
              <a:ext uri="{FF2B5EF4-FFF2-40B4-BE49-F238E27FC236}">
                <a16:creationId xmlns:a16="http://schemas.microsoft.com/office/drawing/2014/main" id="{24FAC45A-F6E7-9E8B-AB8C-0BE4E2263205}"/>
              </a:ext>
            </a:extLst>
          </p:cNvPr>
          <p:cNvSpPr/>
          <p:nvPr/>
        </p:nvSpPr>
        <p:spPr>
          <a:xfrm>
            <a:off x="406399" y="43222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IoT </a:t>
            </a:r>
            <a:r>
              <a:rPr kumimoji="1" lang="en-US" altLang="ja-JP" sz="1400" b="1" dirty="0" err="1">
                <a:solidFill>
                  <a:schemeClr val="tx1"/>
                </a:solidFill>
              </a:rPr>
              <a:t>Pokayoke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 Jig report 14/11/2025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F1E9A2-57A0-D882-EC34-7CF7182589F1}"/>
              </a:ext>
            </a:extLst>
          </p:cNvPr>
          <p:cNvSpPr txBox="1"/>
          <p:nvPr/>
        </p:nvSpPr>
        <p:spPr>
          <a:xfrm>
            <a:off x="606414" y="1263051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Installation Relay Box and wiring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2AAA7-21C4-92AE-3580-97AB38ED2ACC}"/>
              </a:ext>
            </a:extLst>
          </p:cNvPr>
          <p:cNvSpPr txBox="1"/>
          <p:nvPr/>
        </p:nvSpPr>
        <p:spPr>
          <a:xfrm>
            <a:off x="697854" y="1664224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Line - Cylinder </a:t>
            </a:r>
            <a:r>
              <a:rPr lang="en-GB" sz="1400" b="1" dirty="0"/>
              <a:t>#2  OP50</a:t>
            </a:r>
            <a:endParaRPr lang="en-US" sz="1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FAB89-97C3-74F0-91A4-58539A90A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31" y="2145462"/>
            <a:ext cx="5076937" cy="676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90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7EFD6-44BA-88A3-AE26-5F51492AE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C785B04-92A1-F26B-F142-E857339E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7D6CE68-2239-7D35-9A93-8460679D9CAD}"/>
              </a:ext>
            </a:extLst>
          </p:cNvPr>
          <p:cNvSpPr/>
          <p:nvPr/>
        </p:nvSpPr>
        <p:spPr>
          <a:xfrm>
            <a:off x="406399" y="1089590"/>
            <a:ext cx="6117062" cy="82449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8" name="正方形/長方形 22">
            <a:extLst>
              <a:ext uri="{FF2B5EF4-FFF2-40B4-BE49-F238E27FC236}">
                <a16:creationId xmlns:a16="http://schemas.microsoft.com/office/drawing/2014/main" id="{C82481D0-4E86-76FE-7EA6-B95C865B077C}"/>
              </a:ext>
            </a:extLst>
          </p:cNvPr>
          <p:cNvSpPr/>
          <p:nvPr/>
        </p:nvSpPr>
        <p:spPr>
          <a:xfrm>
            <a:off x="406399" y="43222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IoT </a:t>
            </a:r>
            <a:r>
              <a:rPr kumimoji="1" lang="en-US" altLang="ja-JP" sz="1400" b="1" dirty="0" err="1">
                <a:solidFill>
                  <a:schemeClr val="tx1"/>
                </a:solidFill>
              </a:rPr>
              <a:t>Pokayoke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 Jig report 14/11/2025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32A81-031B-0FDC-4A63-369E5063BBA7}"/>
              </a:ext>
            </a:extLst>
          </p:cNvPr>
          <p:cNvSpPr txBox="1"/>
          <p:nvPr/>
        </p:nvSpPr>
        <p:spPr>
          <a:xfrm>
            <a:off x="606414" y="1263051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Installation Relay Box and wiring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AB02F-3E94-A20F-6688-EF0B1DB94D00}"/>
              </a:ext>
            </a:extLst>
          </p:cNvPr>
          <p:cNvSpPr txBox="1"/>
          <p:nvPr/>
        </p:nvSpPr>
        <p:spPr>
          <a:xfrm>
            <a:off x="697854" y="1664224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Line - Mounting </a:t>
            </a:r>
            <a:r>
              <a:rPr lang="en-GB" sz="1400" b="1" dirty="0"/>
              <a:t>#2  OP10</a:t>
            </a:r>
            <a:endParaRPr lang="en-US" sz="1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4715D-0380-3463-C495-167488C93C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498" b="22570"/>
          <a:stretch>
            <a:fillRect/>
          </a:stretch>
        </p:blipFill>
        <p:spPr>
          <a:xfrm>
            <a:off x="636136" y="2626389"/>
            <a:ext cx="5585728" cy="561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0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69083-FC63-3C9F-80AB-1DD5FABA8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CDE5766-4A1C-29FB-CD72-B230954EF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81929C1-D2B6-EE37-5E30-F82884ADD960}"/>
              </a:ext>
            </a:extLst>
          </p:cNvPr>
          <p:cNvSpPr/>
          <p:nvPr/>
        </p:nvSpPr>
        <p:spPr>
          <a:xfrm>
            <a:off x="406399" y="1089590"/>
            <a:ext cx="6117062" cy="82449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8" name="正方形/長方形 22">
            <a:extLst>
              <a:ext uri="{FF2B5EF4-FFF2-40B4-BE49-F238E27FC236}">
                <a16:creationId xmlns:a16="http://schemas.microsoft.com/office/drawing/2014/main" id="{408E0381-D951-2705-DEF1-BD1EAEFA80B3}"/>
              </a:ext>
            </a:extLst>
          </p:cNvPr>
          <p:cNvSpPr/>
          <p:nvPr/>
        </p:nvSpPr>
        <p:spPr>
          <a:xfrm>
            <a:off x="406399" y="43222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IoT </a:t>
            </a:r>
            <a:r>
              <a:rPr kumimoji="1" lang="en-US" altLang="ja-JP" sz="1400" b="1" dirty="0" err="1">
                <a:solidFill>
                  <a:schemeClr val="tx1"/>
                </a:solidFill>
              </a:rPr>
              <a:t>Pokayoke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 Jig report 14/11/2025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BD362-B072-939A-3296-3F1FEBAAA238}"/>
              </a:ext>
            </a:extLst>
          </p:cNvPr>
          <p:cNvSpPr txBox="1"/>
          <p:nvPr/>
        </p:nvSpPr>
        <p:spPr>
          <a:xfrm>
            <a:off x="606414" y="1263051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Installation Relay Box and wiring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40E1E0-8B25-2E5C-88FB-873DE3D22961}"/>
              </a:ext>
            </a:extLst>
          </p:cNvPr>
          <p:cNvSpPr txBox="1"/>
          <p:nvPr/>
        </p:nvSpPr>
        <p:spPr>
          <a:xfrm>
            <a:off x="697854" y="1664224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Line - Mounting </a:t>
            </a:r>
            <a:r>
              <a:rPr lang="en-GB" sz="1400" b="1" dirty="0"/>
              <a:t>#2  OP20</a:t>
            </a:r>
            <a:endParaRPr lang="en-US" sz="1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B26B6-3806-861B-8CF1-C9A7BB4391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42"/>
          <a:stretch>
            <a:fillRect/>
          </a:stretch>
        </p:blipFill>
        <p:spPr>
          <a:xfrm>
            <a:off x="512277" y="2508981"/>
            <a:ext cx="5833446" cy="548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29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Sign off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1" y="1187701"/>
            <a:ext cx="611706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With all these documents, this is part of the installation report and it is all the information of the project.</a:t>
            </a:r>
            <a:endParaRPr kumimoji="1" lang="en-US" altLang="ja-JP" sz="1100" b="1" dirty="0"/>
          </a:p>
          <a:p>
            <a:endParaRPr kumimoji="1" lang="en-US" altLang="ja-JP" sz="1100" b="1" dirty="0"/>
          </a:p>
          <a:p>
            <a:endParaRPr kumimoji="1" lang="th-TH" altLang="ja-JP" sz="1100" b="1" dirty="0"/>
          </a:p>
          <a:p>
            <a:endParaRPr kumimoji="1" lang="th-TH" altLang="ja-JP" sz="1100" b="1" dirty="0"/>
          </a:p>
          <a:p>
            <a:endParaRPr kumimoji="1" lang="en-US" altLang="ja-JP" sz="1100" b="1" dirty="0"/>
          </a:p>
          <a:p>
            <a:r>
              <a:rPr kumimoji="1" lang="en-GB" altLang="ja-JP" sz="1100" b="1" dirty="0"/>
              <a:t>AH Brake</a:t>
            </a:r>
            <a:r>
              <a:rPr kumimoji="1" lang="en-US" altLang="ja-JP" sz="1100" b="1" dirty="0"/>
              <a:t> (Thailand) CO., LTD.</a:t>
            </a:r>
          </a:p>
          <a:p>
            <a:r>
              <a:rPr kumimoji="1" lang="en-US" altLang="ja-JP" sz="1100" b="1" dirty="0"/>
              <a:t>Sign:</a:t>
            </a:r>
            <a:r>
              <a:rPr kumimoji="1" lang="ja-JP" altLang="en-US" sz="1100" b="1" u="sng" dirty="0"/>
              <a:t>　　　　　　　　　　　　　　　　　　　　</a:t>
            </a:r>
            <a:r>
              <a:rPr kumimoji="1" lang="ja-JP" altLang="en-US" sz="1100" b="1" dirty="0"/>
              <a:t>　　　　　　　　　　　　　　　　　　　　　　　　　　　　　　　</a:t>
            </a:r>
            <a:r>
              <a:rPr kumimoji="1" lang="en-US" altLang="ja-JP" sz="1100" b="1" u="sng" dirty="0"/>
              <a:t>                  </a:t>
            </a:r>
            <a:r>
              <a:rPr kumimoji="1" lang="en-US" altLang="ja-JP" sz="1100" b="1" dirty="0"/>
              <a:t>        </a:t>
            </a:r>
          </a:p>
          <a:p>
            <a:endParaRPr kumimoji="1" lang="en-US" altLang="ja-JP" sz="110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14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90420F3-7B7A-4B78-ABC9-A008029EF8A5}"/>
              </a:ext>
            </a:extLst>
          </p:cNvPr>
          <p:cNvCxnSpPr/>
          <p:nvPr/>
        </p:nvCxnSpPr>
        <p:spPr>
          <a:xfrm>
            <a:off x="914400" y="261366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450AB8E-0EC0-451B-BBC4-0048C23F7D3F}"/>
              </a:ext>
            </a:extLst>
          </p:cNvPr>
          <p:cNvSpPr txBox="1"/>
          <p:nvPr/>
        </p:nvSpPr>
        <p:spPr>
          <a:xfrm>
            <a:off x="471487" y="905059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## END OF BLUEPRINT##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386555-3738-4255-9F84-2F631BE2C7B1}"/>
              </a:ext>
            </a:extLst>
          </p:cNvPr>
          <p:cNvSpPr txBox="1"/>
          <p:nvPr/>
        </p:nvSpPr>
        <p:spPr>
          <a:xfrm>
            <a:off x="406400" y="2803528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Name: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5FF5FE5-9456-4C8D-B357-5E4DEF7C44DA}"/>
              </a:ext>
            </a:extLst>
          </p:cNvPr>
          <p:cNvCxnSpPr/>
          <p:nvPr/>
        </p:nvCxnSpPr>
        <p:spPr>
          <a:xfrm>
            <a:off x="914400" y="3167504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74A4B8-94E2-44F6-B2F7-812EBA49BC1B}"/>
              </a:ext>
            </a:extLst>
          </p:cNvPr>
          <p:cNvSpPr txBox="1"/>
          <p:nvPr/>
        </p:nvSpPr>
        <p:spPr>
          <a:xfrm>
            <a:off x="406400" y="3372967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Title:</a:t>
            </a: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0023414-0265-40F1-8819-468BEA9015F7}"/>
              </a:ext>
            </a:extLst>
          </p:cNvPr>
          <p:cNvCxnSpPr/>
          <p:nvPr/>
        </p:nvCxnSpPr>
        <p:spPr>
          <a:xfrm>
            <a:off x="914400" y="3736942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2737A60-DFC6-4089-8BFA-08E793EDB353}"/>
              </a:ext>
            </a:extLst>
          </p:cNvPr>
          <p:cNvSpPr txBox="1"/>
          <p:nvPr/>
        </p:nvSpPr>
        <p:spPr>
          <a:xfrm>
            <a:off x="406400" y="3948405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Date: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FF4DB5FC-8BCE-4AD0-873B-B6579CBD4EA5}"/>
              </a:ext>
            </a:extLst>
          </p:cNvPr>
          <p:cNvCxnSpPr/>
          <p:nvPr/>
        </p:nvCxnSpPr>
        <p:spPr>
          <a:xfrm>
            <a:off x="914400" y="431238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CC8B6FE-3581-44FC-9DEC-F1544EF8213E}"/>
              </a:ext>
            </a:extLst>
          </p:cNvPr>
          <p:cNvSpPr txBox="1"/>
          <p:nvPr/>
        </p:nvSpPr>
        <p:spPr>
          <a:xfrm>
            <a:off x="370469" y="4803439"/>
            <a:ext cx="61170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1100" b="1" dirty="0"/>
          </a:p>
          <a:p>
            <a:r>
              <a:rPr kumimoji="1" lang="en-US" altLang="ja-JP" sz="1100" b="1" dirty="0"/>
              <a:t>TOMAS TECH CO.,LTD.</a:t>
            </a:r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Sign:</a:t>
            </a:r>
            <a:r>
              <a:rPr kumimoji="1" lang="ja-JP" altLang="en-US" sz="1100" b="1" u="sng" dirty="0"/>
              <a:t>　　　　　　　　　　　　　　　　　　　　</a:t>
            </a:r>
            <a:r>
              <a:rPr kumimoji="1" lang="ja-JP" altLang="en-US" sz="1100" b="1" dirty="0"/>
              <a:t>　　　　　　　　　　　　　　　　　　　　　　　　　　　　　　　</a:t>
            </a:r>
            <a:r>
              <a:rPr kumimoji="1" lang="en-US" altLang="ja-JP" sz="1100" b="1" u="sng" dirty="0"/>
              <a:t>                  </a:t>
            </a:r>
            <a:r>
              <a:rPr kumimoji="1" lang="en-US" altLang="ja-JP" sz="1100" b="1" dirty="0"/>
              <a:t>        </a:t>
            </a:r>
          </a:p>
          <a:p>
            <a:endParaRPr kumimoji="1" lang="en-US" altLang="ja-JP" sz="1100" b="1" dirty="0"/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F707B7E2-24C5-412A-9BC8-0D9042932055}"/>
              </a:ext>
            </a:extLst>
          </p:cNvPr>
          <p:cNvCxnSpPr/>
          <p:nvPr/>
        </p:nvCxnSpPr>
        <p:spPr>
          <a:xfrm>
            <a:off x="878469" y="559689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FBA96C3-9C73-4888-897B-5BC28C9248F2}"/>
              </a:ext>
            </a:extLst>
          </p:cNvPr>
          <p:cNvSpPr txBox="1"/>
          <p:nvPr/>
        </p:nvSpPr>
        <p:spPr>
          <a:xfrm>
            <a:off x="370469" y="5786758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Name:</a:t>
            </a: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0F5E6E3F-76DF-49DB-B1A8-191FD6CD5E3A}"/>
              </a:ext>
            </a:extLst>
          </p:cNvPr>
          <p:cNvCxnSpPr/>
          <p:nvPr/>
        </p:nvCxnSpPr>
        <p:spPr>
          <a:xfrm>
            <a:off x="878469" y="6150734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CD97158-E796-43D8-9519-A676C5C9D762}"/>
              </a:ext>
            </a:extLst>
          </p:cNvPr>
          <p:cNvSpPr txBox="1"/>
          <p:nvPr/>
        </p:nvSpPr>
        <p:spPr>
          <a:xfrm>
            <a:off x="370469" y="6356197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Title: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042595CF-7823-4846-8F78-5C88BB12B09C}"/>
              </a:ext>
            </a:extLst>
          </p:cNvPr>
          <p:cNvCxnSpPr/>
          <p:nvPr/>
        </p:nvCxnSpPr>
        <p:spPr>
          <a:xfrm>
            <a:off x="878469" y="6720172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EB37B7C-8A64-4ABE-8445-719B07C37BEA}"/>
              </a:ext>
            </a:extLst>
          </p:cNvPr>
          <p:cNvSpPr txBox="1"/>
          <p:nvPr/>
        </p:nvSpPr>
        <p:spPr>
          <a:xfrm>
            <a:off x="370469" y="6931634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Date:</a:t>
            </a: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0FE87F5B-C513-409D-8C9B-CFE24CDC7CBF}"/>
              </a:ext>
            </a:extLst>
          </p:cNvPr>
          <p:cNvCxnSpPr/>
          <p:nvPr/>
        </p:nvCxnSpPr>
        <p:spPr>
          <a:xfrm>
            <a:off x="878469" y="729561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435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7E3F70-2A0C-4693-B7A3-2F0C925AAAE7}"/>
              </a:ext>
            </a:extLst>
          </p:cNvPr>
          <p:cNvSpPr/>
          <p:nvPr/>
        </p:nvSpPr>
        <p:spPr>
          <a:xfrm>
            <a:off x="406399" y="1089590"/>
            <a:ext cx="6117062" cy="82449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8" name="正方形/長方形 22">
            <a:extLst>
              <a:ext uri="{FF2B5EF4-FFF2-40B4-BE49-F238E27FC236}">
                <a16:creationId xmlns:a16="http://schemas.microsoft.com/office/drawing/2014/main" id="{3FD85A74-D844-6263-A460-3BED71E9E1FA}"/>
              </a:ext>
            </a:extLst>
          </p:cNvPr>
          <p:cNvSpPr/>
          <p:nvPr/>
        </p:nvSpPr>
        <p:spPr>
          <a:xfrm>
            <a:off x="406399" y="43222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 err="1">
                <a:solidFill>
                  <a:schemeClr val="tx1"/>
                </a:solidFill>
              </a:rPr>
              <a:t>Pokayoke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 Jig Installation report 14/11/2025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F4DA9-4939-064F-F511-EA6B3EF9CB10}"/>
              </a:ext>
            </a:extLst>
          </p:cNvPr>
          <p:cNvSpPr txBox="1"/>
          <p:nvPr/>
        </p:nvSpPr>
        <p:spPr>
          <a:xfrm>
            <a:off x="406399" y="1089590"/>
            <a:ext cx="6117061" cy="8248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b="1" dirty="0"/>
              <a:t>Installation service Report </a:t>
            </a:r>
            <a:br>
              <a:rPr lang="en-US" sz="1400" b="1" dirty="0"/>
            </a:br>
            <a:endParaRPr lang="en-US" sz="1200" b="1" dirty="0"/>
          </a:p>
          <a:p>
            <a:r>
              <a:rPr lang="en-US" sz="1400" b="1" dirty="0"/>
              <a:t>Cylinder </a:t>
            </a:r>
            <a:r>
              <a:rPr lang="en-GB" sz="1400" b="1" dirty="0"/>
              <a:t>#2 </a:t>
            </a:r>
            <a:r>
              <a:rPr lang="en-US" sz="1400" b="1" dirty="0"/>
              <a:t>Line </a:t>
            </a:r>
            <a:r>
              <a:rPr lang="en-US" sz="1400" dirty="0"/>
              <a:t>– </a:t>
            </a:r>
            <a:r>
              <a:rPr lang="en-US" sz="1400" i="1" dirty="0"/>
              <a:t>OP for installation  and quantity </a:t>
            </a:r>
            <a:r>
              <a:rPr lang="th-TH" sz="1400" i="1" dirty="0"/>
              <a:t> </a:t>
            </a:r>
            <a:r>
              <a:rPr lang="en-GB" sz="1400" i="1" dirty="0"/>
              <a:t>of</a:t>
            </a:r>
            <a:r>
              <a:rPr lang="en-US" sz="1400" i="1" dirty="0"/>
              <a:t> proximity</a:t>
            </a:r>
            <a:endParaRPr lang="en-US" sz="1400" dirty="0"/>
          </a:p>
          <a:p>
            <a:r>
              <a:rPr lang="en-US" sz="1400" dirty="0"/>
              <a:t>	1.OP10 - 8 Pcs.</a:t>
            </a:r>
          </a:p>
          <a:p>
            <a:r>
              <a:rPr lang="en-US" sz="1400" dirty="0"/>
              <a:t>		- Model No.1 4 Pcs.</a:t>
            </a:r>
          </a:p>
          <a:p>
            <a:r>
              <a:rPr lang="en-US" sz="1400" dirty="0"/>
              <a:t>		- Model No.2 4 Pcs.</a:t>
            </a:r>
          </a:p>
          <a:p>
            <a:r>
              <a:rPr lang="en-US" sz="1400" dirty="0"/>
              <a:t>	2. OP20 - 8 Pcs.</a:t>
            </a:r>
          </a:p>
          <a:p>
            <a:r>
              <a:rPr lang="en-US" sz="1400" dirty="0"/>
              <a:t>		</a:t>
            </a:r>
            <a:r>
              <a:rPr lang="en-US" sz="1400" u="sng" dirty="0"/>
              <a:t>OP20 -1  4 Pcs.</a:t>
            </a:r>
          </a:p>
          <a:p>
            <a:r>
              <a:rPr lang="en-US" sz="1400" dirty="0"/>
              <a:t>		- Model No.1 2 Pcs</a:t>
            </a:r>
          </a:p>
          <a:p>
            <a:r>
              <a:rPr lang="en-US" sz="1400" dirty="0"/>
              <a:t>		- Model No.2 2 Pcs</a:t>
            </a:r>
          </a:p>
          <a:p>
            <a:r>
              <a:rPr lang="en-US" sz="1400" dirty="0"/>
              <a:t>		</a:t>
            </a:r>
            <a:r>
              <a:rPr lang="en-US" sz="1400" u="sng" dirty="0"/>
              <a:t>OP20 -2  4 Pcs</a:t>
            </a:r>
          </a:p>
          <a:p>
            <a:r>
              <a:rPr lang="en-US" sz="1400" dirty="0"/>
              <a:t>	 	- Model No.1 2 Pcs.</a:t>
            </a:r>
          </a:p>
          <a:p>
            <a:r>
              <a:rPr lang="en-US" sz="1400" dirty="0"/>
              <a:t>		- Model No.2 2 Pcs.</a:t>
            </a:r>
          </a:p>
          <a:p>
            <a:r>
              <a:rPr lang="en-US" sz="1400" dirty="0"/>
              <a:t>	3. OP30 - 72 Pcs. And add Card Remote I/O</a:t>
            </a:r>
          </a:p>
          <a:p>
            <a:r>
              <a:rPr lang="en-US" sz="1400" dirty="0"/>
              <a:t>		</a:t>
            </a:r>
            <a:r>
              <a:rPr lang="en-US" sz="1400" u="sng" dirty="0"/>
              <a:t>OP30 -1 24 Pcs.</a:t>
            </a:r>
          </a:p>
          <a:p>
            <a:r>
              <a:rPr lang="en-US" sz="1400" dirty="0"/>
              <a:t>		- Model No.1 8 Pcs. (for Jig) and 16 Pcs. (for Tooling)</a:t>
            </a:r>
          </a:p>
          <a:p>
            <a:r>
              <a:rPr lang="en-US" sz="1400" dirty="0"/>
              <a:t>		- Model No.2 8 Pcs. (for Jig) and 16 Pcs. (for Tooling)</a:t>
            </a:r>
          </a:p>
          <a:p>
            <a:r>
              <a:rPr lang="en-US" sz="1400" dirty="0"/>
              <a:t>		</a:t>
            </a:r>
            <a:r>
              <a:rPr lang="en-US" sz="1400" u="sng" dirty="0"/>
              <a:t>OP30 -2 24 Pcs.</a:t>
            </a:r>
          </a:p>
          <a:p>
            <a:r>
              <a:rPr lang="en-US" sz="1400" dirty="0"/>
              <a:t>		- Model No.1 8 Pcs. (for Jig) and 16 Pcs. (for Tooling)</a:t>
            </a:r>
          </a:p>
          <a:p>
            <a:r>
              <a:rPr lang="en-US" sz="1400" dirty="0"/>
              <a:t>		- Model No.2 8 Pcs. (for Jig) and 16 Pcs. (for Tooling)</a:t>
            </a:r>
          </a:p>
          <a:p>
            <a:r>
              <a:rPr lang="en-US" sz="1400" dirty="0"/>
              <a:t>		</a:t>
            </a:r>
            <a:r>
              <a:rPr lang="en-US" sz="1400" u="sng" dirty="0"/>
              <a:t>OP30 -1 24 Pcs.</a:t>
            </a:r>
          </a:p>
          <a:p>
            <a:r>
              <a:rPr lang="en-US" sz="1400" dirty="0"/>
              <a:t>		- Model No.1 8 Pcs. (for Jig) and 16 Pcs. (for Tooling)</a:t>
            </a:r>
          </a:p>
          <a:p>
            <a:r>
              <a:rPr lang="en-US" sz="1400" dirty="0"/>
              <a:t>		- Model No.2 8 Pcs. (for Jig) and 16 Pcs. (for Tooling)</a:t>
            </a:r>
          </a:p>
          <a:p>
            <a:r>
              <a:rPr lang="en-US" sz="1400" dirty="0"/>
              <a:t>	4. OP40 - 24 Pcs. add Card Remote I/O</a:t>
            </a:r>
          </a:p>
          <a:p>
            <a:r>
              <a:rPr lang="en-US" sz="1400" dirty="0"/>
              <a:t>		</a:t>
            </a:r>
            <a:r>
              <a:rPr lang="en-US" sz="1400" u="sng" dirty="0"/>
              <a:t>OP40 -1 12 Pcs</a:t>
            </a:r>
            <a:endParaRPr lang="en-US" sz="1400" dirty="0"/>
          </a:p>
          <a:p>
            <a:r>
              <a:rPr lang="en-US" sz="1400" dirty="0"/>
              <a:t>		- Model No.1 6 Pcs.</a:t>
            </a:r>
          </a:p>
          <a:p>
            <a:r>
              <a:rPr lang="en-US" sz="1400" dirty="0"/>
              <a:t>		- Model No.2 6 Pcs.</a:t>
            </a:r>
          </a:p>
          <a:p>
            <a:r>
              <a:rPr lang="en-US" sz="1400" dirty="0"/>
              <a:t>		</a:t>
            </a:r>
            <a:r>
              <a:rPr lang="en-US" sz="1400" u="sng" dirty="0"/>
              <a:t>OP40 -2 12 Pcs</a:t>
            </a:r>
            <a:endParaRPr lang="en-US" sz="1400" dirty="0"/>
          </a:p>
          <a:p>
            <a:r>
              <a:rPr lang="en-US" sz="1400" dirty="0"/>
              <a:t>		- Model No.1 6 Pcs.</a:t>
            </a:r>
          </a:p>
          <a:p>
            <a:r>
              <a:rPr lang="en-US" sz="1400" dirty="0"/>
              <a:t>		- Model No.2 6 Pcs.</a:t>
            </a:r>
          </a:p>
          <a:p>
            <a:r>
              <a:rPr lang="en-US" sz="1400" dirty="0"/>
              <a:t>	5. OP50 - 12 Pcs.</a:t>
            </a:r>
          </a:p>
          <a:p>
            <a:r>
              <a:rPr lang="en-US" sz="1400" dirty="0"/>
              <a:t>		</a:t>
            </a:r>
            <a:r>
              <a:rPr lang="en-US" sz="1400" u="sng" dirty="0"/>
              <a:t>OP50 -1 4 Pcs</a:t>
            </a:r>
            <a:endParaRPr lang="en-US" sz="1400" dirty="0"/>
          </a:p>
          <a:p>
            <a:r>
              <a:rPr lang="en-US" sz="1400" dirty="0"/>
              <a:t>		- Model No.1 2 Pcs.</a:t>
            </a:r>
          </a:p>
          <a:p>
            <a:r>
              <a:rPr lang="en-US" sz="1400" dirty="0"/>
              <a:t>		- Model No.2 2 Pcs.</a:t>
            </a:r>
          </a:p>
          <a:p>
            <a:r>
              <a:rPr lang="en-US" sz="1400" dirty="0"/>
              <a:t>		</a:t>
            </a:r>
            <a:r>
              <a:rPr lang="en-US" sz="1400" u="sng" dirty="0"/>
              <a:t>OP50 -2 4 Pcs</a:t>
            </a:r>
            <a:endParaRPr lang="en-US" sz="1400" dirty="0"/>
          </a:p>
          <a:p>
            <a:r>
              <a:rPr lang="en-US" sz="1400" dirty="0"/>
              <a:t>		- Model No.1 2 Pcs.</a:t>
            </a:r>
          </a:p>
          <a:p>
            <a:r>
              <a:rPr lang="en-US" sz="1400" dirty="0"/>
              <a:t>		- Model No.2 2 Pcs</a:t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63503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F6515-E75D-86E0-7828-9BF73390F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ACF6757-640B-6D50-A9B5-85E82043A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0F20995-D9A5-52C0-C11C-F6625CE1DB64}"/>
              </a:ext>
            </a:extLst>
          </p:cNvPr>
          <p:cNvSpPr/>
          <p:nvPr/>
        </p:nvSpPr>
        <p:spPr>
          <a:xfrm>
            <a:off x="406399" y="1089590"/>
            <a:ext cx="6117062" cy="82449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8" name="正方形/長方形 22">
            <a:extLst>
              <a:ext uri="{FF2B5EF4-FFF2-40B4-BE49-F238E27FC236}">
                <a16:creationId xmlns:a16="http://schemas.microsoft.com/office/drawing/2014/main" id="{4349F4D7-B91B-5AED-4E23-8D89613A5A93}"/>
              </a:ext>
            </a:extLst>
          </p:cNvPr>
          <p:cNvSpPr/>
          <p:nvPr/>
        </p:nvSpPr>
        <p:spPr>
          <a:xfrm>
            <a:off x="406399" y="43222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 err="1">
                <a:solidFill>
                  <a:schemeClr val="tx1"/>
                </a:solidFill>
              </a:rPr>
              <a:t>Pokayoke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 Jig Installation report 14/11/2025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3E17E3-E2FB-9638-A528-94B338541EA3}"/>
              </a:ext>
            </a:extLst>
          </p:cNvPr>
          <p:cNvSpPr txBox="1"/>
          <p:nvPr/>
        </p:nvSpPr>
        <p:spPr>
          <a:xfrm>
            <a:off x="406400" y="1089590"/>
            <a:ext cx="611706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b="1" dirty="0"/>
              <a:t>Installation service Report </a:t>
            </a:r>
            <a:br>
              <a:rPr lang="en-US" sz="1400" b="1" dirty="0"/>
            </a:br>
            <a:endParaRPr lang="en-US" sz="1200" b="1" dirty="0"/>
          </a:p>
          <a:p>
            <a:r>
              <a:rPr lang="en-US" sz="1400" b="1" dirty="0"/>
              <a:t>Cylinder </a:t>
            </a:r>
            <a:r>
              <a:rPr lang="en-GB" sz="1400" b="1" dirty="0"/>
              <a:t>#2 </a:t>
            </a:r>
            <a:r>
              <a:rPr lang="en-US" sz="1400" b="1" dirty="0"/>
              <a:t>Line </a:t>
            </a:r>
            <a:r>
              <a:rPr lang="en-US" sz="1400" dirty="0"/>
              <a:t>– </a:t>
            </a:r>
            <a:r>
              <a:rPr lang="en-US" sz="1400" i="1" dirty="0"/>
              <a:t>OP for installation  and quantity </a:t>
            </a:r>
            <a:r>
              <a:rPr lang="th-TH" sz="1400" i="1" dirty="0"/>
              <a:t> </a:t>
            </a:r>
            <a:r>
              <a:rPr lang="en-GB" sz="1400" i="1" dirty="0"/>
              <a:t>of</a:t>
            </a:r>
            <a:r>
              <a:rPr lang="en-US" sz="1400" i="1" dirty="0"/>
              <a:t> proximity</a:t>
            </a:r>
            <a:endParaRPr lang="en-US" sz="1400" dirty="0"/>
          </a:p>
          <a:p>
            <a:r>
              <a:rPr lang="en-US" sz="1400" dirty="0"/>
              <a:t>		</a:t>
            </a:r>
            <a:r>
              <a:rPr lang="en-US" sz="1400" u="sng" dirty="0"/>
              <a:t>OP50 -3 4 Pcs</a:t>
            </a:r>
            <a:endParaRPr lang="en-US" sz="1400" dirty="0"/>
          </a:p>
          <a:p>
            <a:r>
              <a:rPr lang="en-US" sz="1400" dirty="0"/>
              <a:t>		- Model No.1 2 Pcs.</a:t>
            </a:r>
          </a:p>
          <a:p>
            <a:r>
              <a:rPr lang="en-US" sz="1400" dirty="0"/>
              <a:t>		- Model No.2 2 Pcs</a:t>
            </a:r>
          </a:p>
          <a:p>
            <a:endParaRPr lang="en-US" sz="1400" dirty="0"/>
          </a:p>
          <a:p>
            <a:r>
              <a:rPr lang="en-US" sz="1400" b="1" dirty="0"/>
              <a:t>Mounting </a:t>
            </a:r>
            <a:r>
              <a:rPr lang="en-GB" sz="1400" b="1" dirty="0"/>
              <a:t>#2 </a:t>
            </a:r>
            <a:r>
              <a:rPr lang="en-US" sz="1400" b="1" dirty="0"/>
              <a:t>Line </a:t>
            </a:r>
            <a:r>
              <a:rPr lang="en-US" sz="1400" dirty="0"/>
              <a:t>– </a:t>
            </a:r>
            <a:r>
              <a:rPr lang="en-US" sz="1400" i="1" dirty="0"/>
              <a:t>OP for installation  and quantity </a:t>
            </a:r>
            <a:r>
              <a:rPr lang="th-TH" sz="1400" i="1" dirty="0"/>
              <a:t> </a:t>
            </a:r>
            <a:r>
              <a:rPr lang="en-GB" sz="1400" i="1" dirty="0"/>
              <a:t>of</a:t>
            </a:r>
            <a:r>
              <a:rPr lang="en-US" sz="1400" i="1" dirty="0"/>
              <a:t> proximity</a:t>
            </a:r>
          </a:p>
          <a:p>
            <a:r>
              <a:rPr lang="en-US" sz="1400" dirty="0"/>
              <a:t>	1. OP10 - 8 Pcs.</a:t>
            </a:r>
            <a:endParaRPr lang="en-US" sz="1400" i="1" dirty="0"/>
          </a:p>
          <a:p>
            <a:r>
              <a:rPr lang="en-US" sz="1400" dirty="0"/>
              <a:t>		</a:t>
            </a:r>
            <a:r>
              <a:rPr lang="en-US" sz="1400" u="sng" dirty="0"/>
              <a:t>OP10 -1 4 Pcs</a:t>
            </a:r>
            <a:endParaRPr lang="en-US" sz="1400" dirty="0"/>
          </a:p>
          <a:p>
            <a:r>
              <a:rPr lang="en-US" sz="1400" dirty="0"/>
              <a:t>		- Model No.1 2 Pcs.</a:t>
            </a:r>
          </a:p>
          <a:p>
            <a:r>
              <a:rPr lang="en-US" sz="1400" dirty="0"/>
              <a:t>		- Model No.2 2 Pcs</a:t>
            </a:r>
          </a:p>
          <a:p>
            <a:r>
              <a:rPr lang="en-US" sz="1400" dirty="0"/>
              <a:t>		</a:t>
            </a:r>
            <a:r>
              <a:rPr lang="en-US" sz="1400" u="sng" dirty="0"/>
              <a:t>OP10 -2 4 Pcs</a:t>
            </a:r>
            <a:endParaRPr lang="en-US" sz="1400" dirty="0"/>
          </a:p>
          <a:p>
            <a:r>
              <a:rPr lang="en-US" sz="1400" dirty="0"/>
              <a:t>		- Model No.1 2 Pcs.</a:t>
            </a:r>
          </a:p>
          <a:p>
            <a:r>
              <a:rPr lang="en-US" sz="1400" dirty="0"/>
              <a:t>		- Model No.2 2 Pcs</a:t>
            </a:r>
          </a:p>
          <a:p>
            <a:r>
              <a:rPr lang="en-US" sz="1400" dirty="0"/>
              <a:t>	2. OP20 - 4 Pcs.</a:t>
            </a:r>
          </a:p>
          <a:p>
            <a:r>
              <a:rPr lang="en-US" sz="1400" dirty="0"/>
              <a:t>		- Model No.1 2 Pcs.</a:t>
            </a:r>
          </a:p>
          <a:p>
            <a:r>
              <a:rPr lang="en-US" sz="1400" dirty="0"/>
              <a:t>		- Model No.2 2 Pcs</a:t>
            </a:r>
          </a:p>
          <a:p>
            <a:endParaRPr lang="en-US" sz="1400" dirty="0"/>
          </a:p>
          <a:p>
            <a:endParaRPr lang="en-US" sz="1400" dirty="0"/>
          </a:p>
          <a:p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3147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16BBE-A4C3-DDA5-31B4-70DA37C78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A095942-003B-05AB-E543-74FBC9CF6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33B03C9-EEAF-7780-DA3B-2D53F1233FA3}"/>
              </a:ext>
            </a:extLst>
          </p:cNvPr>
          <p:cNvSpPr/>
          <p:nvPr/>
        </p:nvSpPr>
        <p:spPr>
          <a:xfrm>
            <a:off x="406399" y="1089590"/>
            <a:ext cx="6117062" cy="82449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8" name="正方形/長方形 22">
            <a:extLst>
              <a:ext uri="{FF2B5EF4-FFF2-40B4-BE49-F238E27FC236}">
                <a16:creationId xmlns:a16="http://schemas.microsoft.com/office/drawing/2014/main" id="{2311C6EB-4074-9E52-0320-943B690F5E51}"/>
              </a:ext>
            </a:extLst>
          </p:cNvPr>
          <p:cNvSpPr/>
          <p:nvPr/>
        </p:nvSpPr>
        <p:spPr>
          <a:xfrm>
            <a:off x="406399" y="43222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IoT </a:t>
            </a:r>
            <a:r>
              <a:rPr kumimoji="1" lang="en-US" altLang="ja-JP" sz="1400" b="1" dirty="0" err="1">
                <a:solidFill>
                  <a:schemeClr val="tx1"/>
                </a:solidFill>
              </a:rPr>
              <a:t>Pokayoke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 Jig report 14/11/2025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FD41AB-E24A-AB2F-92FC-C8E1ACD6FA80}"/>
              </a:ext>
            </a:extLst>
          </p:cNvPr>
          <p:cNvSpPr txBox="1"/>
          <p:nvPr/>
        </p:nvSpPr>
        <p:spPr>
          <a:xfrm>
            <a:off x="606414" y="1263051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Installation Relay Box and wiring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9F41D-893A-6CDD-0C97-F4886208E3BA}"/>
              </a:ext>
            </a:extLst>
          </p:cNvPr>
          <p:cNvSpPr txBox="1"/>
          <p:nvPr/>
        </p:nvSpPr>
        <p:spPr>
          <a:xfrm>
            <a:off x="697854" y="1664224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Line - Cylinder </a:t>
            </a:r>
            <a:r>
              <a:rPr lang="en-GB" sz="1400" b="1" dirty="0"/>
              <a:t>#2  OP10 </a:t>
            </a:r>
            <a:endParaRPr lang="en-US" sz="1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CD1D3-625B-17D5-F168-E25DD6201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91" y="2146143"/>
            <a:ext cx="5000844" cy="649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06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5A35A-C50D-2659-E1E6-48AE8039D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8B843EB-DDE1-5004-A322-155BAA960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2F462A5-7E68-CA6D-776D-B39B856BF7F1}"/>
              </a:ext>
            </a:extLst>
          </p:cNvPr>
          <p:cNvSpPr/>
          <p:nvPr/>
        </p:nvSpPr>
        <p:spPr>
          <a:xfrm>
            <a:off x="406399" y="1089590"/>
            <a:ext cx="6117062" cy="82449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8" name="正方形/長方形 22">
            <a:extLst>
              <a:ext uri="{FF2B5EF4-FFF2-40B4-BE49-F238E27FC236}">
                <a16:creationId xmlns:a16="http://schemas.microsoft.com/office/drawing/2014/main" id="{F3AFFECF-90C3-2C2D-1D52-6D56A67EB468}"/>
              </a:ext>
            </a:extLst>
          </p:cNvPr>
          <p:cNvSpPr/>
          <p:nvPr/>
        </p:nvSpPr>
        <p:spPr>
          <a:xfrm>
            <a:off x="406399" y="43222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IoT </a:t>
            </a:r>
            <a:r>
              <a:rPr kumimoji="1" lang="en-US" altLang="ja-JP" sz="1400" b="1" dirty="0" err="1">
                <a:solidFill>
                  <a:schemeClr val="tx1"/>
                </a:solidFill>
              </a:rPr>
              <a:t>Pokayoke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 Jig report 14/11/2025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113AA3-D40F-63CF-5ABD-D060AB586981}"/>
              </a:ext>
            </a:extLst>
          </p:cNvPr>
          <p:cNvSpPr txBox="1"/>
          <p:nvPr/>
        </p:nvSpPr>
        <p:spPr>
          <a:xfrm>
            <a:off x="606414" y="1263051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Installation Relay Box and wiring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1A4072-24D4-0CF0-3FF6-3FDE350D9F84}"/>
              </a:ext>
            </a:extLst>
          </p:cNvPr>
          <p:cNvSpPr txBox="1"/>
          <p:nvPr/>
        </p:nvSpPr>
        <p:spPr>
          <a:xfrm>
            <a:off x="697854" y="1664224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Line - Cylinder </a:t>
            </a:r>
            <a:r>
              <a:rPr lang="en-GB" sz="1400" b="1" dirty="0"/>
              <a:t>#2  OP20 </a:t>
            </a:r>
            <a:endParaRPr lang="en-US" sz="1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CD80D-084B-D47B-8DD6-A376D0A7C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45" y="2145462"/>
            <a:ext cx="5119989" cy="68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27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8512D-10EE-DA7B-38AD-0DAEB5517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761F60F-D150-B9C8-0B12-3083AE6C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B10F36B-DD89-96B4-5489-83323BF6648B}"/>
              </a:ext>
            </a:extLst>
          </p:cNvPr>
          <p:cNvSpPr/>
          <p:nvPr/>
        </p:nvSpPr>
        <p:spPr>
          <a:xfrm>
            <a:off x="406399" y="1089590"/>
            <a:ext cx="6117062" cy="82449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8" name="正方形/長方形 22">
            <a:extLst>
              <a:ext uri="{FF2B5EF4-FFF2-40B4-BE49-F238E27FC236}">
                <a16:creationId xmlns:a16="http://schemas.microsoft.com/office/drawing/2014/main" id="{C30676AC-1223-2BC5-6EF6-7904BE73E7EB}"/>
              </a:ext>
            </a:extLst>
          </p:cNvPr>
          <p:cNvSpPr/>
          <p:nvPr/>
        </p:nvSpPr>
        <p:spPr>
          <a:xfrm>
            <a:off x="406399" y="43222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IoT </a:t>
            </a:r>
            <a:r>
              <a:rPr kumimoji="1" lang="en-US" altLang="ja-JP" sz="1400" b="1" dirty="0" err="1">
                <a:solidFill>
                  <a:schemeClr val="tx1"/>
                </a:solidFill>
              </a:rPr>
              <a:t>Pokayoke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 Jig report 14/11/2025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AD67F2-A9B4-704F-14E3-AB831630F747}"/>
              </a:ext>
            </a:extLst>
          </p:cNvPr>
          <p:cNvSpPr txBox="1"/>
          <p:nvPr/>
        </p:nvSpPr>
        <p:spPr>
          <a:xfrm>
            <a:off x="606414" y="1263051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Installation Relay Box and wiring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BAE48-F4CF-8AD5-44F2-274C7ECEA38E}"/>
              </a:ext>
            </a:extLst>
          </p:cNvPr>
          <p:cNvSpPr txBox="1"/>
          <p:nvPr/>
        </p:nvSpPr>
        <p:spPr>
          <a:xfrm>
            <a:off x="697854" y="1664224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Line - Cylinder </a:t>
            </a:r>
            <a:r>
              <a:rPr lang="en-GB" sz="1400" b="1" dirty="0"/>
              <a:t>#2  OP30 (for Jig)</a:t>
            </a:r>
            <a:endParaRPr lang="en-US" sz="1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7A4342-B7B7-4E5F-4EDA-15665987D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997" y="2087582"/>
            <a:ext cx="5139159" cy="685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3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75AA8-9E24-7B09-ACB1-A60612A89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4480773-4F4E-20D7-7B67-3D91B014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511D096-74D1-666D-12CD-F176FB92FDF2}"/>
              </a:ext>
            </a:extLst>
          </p:cNvPr>
          <p:cNvSpPr/>
          <p:nvPr/>
        </p:nvSpPr>
        <p:spPr>
          <a:xfrm>
            <a:off x="406399" y="1089590"/>
            <a:ext cx="6117062" cy="82449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8" name="正方形/長方形 22">
            <a:extLst>
              <a:ext uri="{FF2B5EF4-FFF2-40B4-BE49-F238E27FC236}">
                <a16:creationId xmlns:a16="http://schemas.microsoft.com/office/drawing/2014/main" id="{D233BAC4-85F4-00AE-FEA5-36850684D0BA}"/>
              </a:ext>
            </a:extLst>
          </p:cNvPr>
          <p:cNvSpPr/>
          <p:nvPr/>
        </p:nvSpPr>
        <p:spPr>
          <a:xfrm>
            <a:off x="406399" y="43222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IoT </a:t>
            </a:r>
            <a:r>
              <a:rPr kumimoji="1" lang="en-US" altLang="ja-JP" sz="1400" b="1" dirty="0" err="1">
                <a:solidFill>
                  <a:schemeClr val="tx1"/>
                </a:solidFill>
              </a:rPr>
              <a:t>Pokayoke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 Jig report 14/11/2025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9083D2-2D73-415A-948A-EC95D0C84973}"/>
              </a:ext>
            </a:extLst>
          </p:cNvPr>
          <p:cNvSpPr txBox="1"/>
          <p:nvPr/>
        </p:nvSpPr>
        <p:spPr>
          <a:xfrm>
            <a:off x="606414" y="1263051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Installation Relay Box and wiring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D2DEE2-ED8A-CAE3-F325-E0B1DF2E6F05}"/>
              </a:ext>
            </a:extLst>
          </p:cNvPr>
          <p:cNvSpPr txBox="1"/>
          <p:nvPr/>
        </p:nvSpPr>
        <p:spPr>
          <a:xfrm>
            <a:off x="697854" y="1664224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Line - Cylinder </a:t>
            </a:r>
            <a:r>
              <a:rPr lang="en-GB" sz="1400" b="1" dirty="0"/>
              <a:t>#2  OP30 (for Tooling)</a:t>
            </a:r>
            <a:endParaRPr lang="en-US" sz="1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9FFC7-2EEB-B6B7-1730-3C60AF12E5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96" b="31370"/>
          <a:stretch>
            <a:fillRect/>
          </a:stretch>
        </p:blipFill>
        <p:spPr>
          <a:xfrm>
            <a:off x="592379" y="2290406"/>
            <a:ext cx="3195675" cy="2404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D41554-6292-1D61-597C-565F911C0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474" y="3850811"/>
            <a:ext cx="2483039" cy="28025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2ACC65-BB3F-7884-21EA-7A6A3DFDEE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48" t="20529" b="21783"/>
          <a:stretch>
            <a:fillRect/>
          </a:stretch>
        </p:blipFill>
        <p:spPr>
          <a:xfrm>
            <a:off x="592379" y="5730532"/>
            <a:ext cx="3099945" cy="291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06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B2DEF-B029-EC61-740A-615FFFD04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3AD7BA4-B840-D46B-8BAD-D95E69231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6506569-BCEF-0AF8-C17E-05BB8A0CB46D}"/>
              </a:ext>
            </a:extLst>
          </p:cNvPr>
          <p:cNvSpPr/>
          <p:nvPr/>
        </p:nvSpPr>
        <p:spPr>
          <a:xfrm>
            <a:off x="406399" y="1089590"/>
            <a:ext cx="6117062" cy="82449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8" name="正方形/長方形 22">
            <a:extLst>
              <a:ext uri="{FF2B5EF4-FFF2-40B4-BE49-F238E27FC236}">
                <a16:creationId xmlns:a16="http://schemas.microsoft.com/office/drawing/2014/main" id="{E5BEF292-D1E2-9129-7F97-CECEF3727982}"/>
              </a:ext>
            </a:extLst>
          </p:cNvPr>
          <p:cNvSpPr/>
          <p:nvPr/>
        </p:nvSpPr>
        <p:spPr>
          <a:xfrm>
            <a:off x="406399" y="43222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IoT </a:t>
            </a:r>
            <a:r>
              <a:rPr kumimoji="1" lang="en-US" altLang="ja-JP" sz="1400" b="1" dirty="0" err="1">
                <a:solidFill>
                  <a:schemeClr val="tx1"/>
                </a:solidFill>
              </a:rPr>
              <a:t>Pokayoke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 Jig report 14/11/2025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8D1CFF-2349-C258-5ECD-7E26E1DA267E}"/>
              </a:ext>
            </a:extLst>
          </p:cNvPr>
          <p:cNvSpPr txBox="1"/>
          <p:nvPr/>
        </p:nvSpPr>
        <p:spPr>
          <a:xfrm>
            <a:off x="606414" y="1263051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Installation Relay Box and wiring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071AF7-4E55-B047-93A5-26EDD2CB047B}"/>
              </a:ext>
            </a:extLst>
          </p:cNvPr>
          <p:cNvSpPr txBox="1"/>
          <p:nvPr/>
        </p:nvSpPr>
        <p:spPr>
          <a:xfrm>
            <a:off x="697854" y="1664224"/>
            <a:ext cx="4962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Line - Cylinder </a:t>
            </a:r>
            <a:r>
              <a:rPr lang="en-GB" sz="1400" b="1" dirty="0"/>
              <a:t>#2  OP30 (Add Card Remote I/O)</a:t>
            </a:r>
            <a:endParaRPr lang="en-US" sz="1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D8109-09F9-1BE0-6FA1-12C6EAF5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93" y="2211787"/>
            <a:ext cx="4862414" cy="648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12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EE21C-2D63-3CFF-6E86-2640DCAC1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8DCCEC3-048F-EF10-256D-FB45A41A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C0925BA-0E24-9A94-BC92-5E63CE41EA8D}"/>
              </a:ext>
            </a:extLst>
          </p:cNvPr>
          <p:cNvSpPr/>
          <p:nvPr/>
        </p:nvSpPr>
        <p:spPr>
          <a:xfrm>
            <a:off x="406399" y="1089590"/>
            <a:ext cx="6117062" cy="82449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8" name="正方形/長方形 22">
            <a:extLst>
              <a:ext uri="{FF2B5EF4-FFF2-40B4-BE49-F238E27FC236}">
                <a16:creationId xmlns:a16="http://schemas.microsoft.com/office/drawing/2014/main" id="{CD948190-ADDC-A200-5EC4-1623B72918FD}"/>
              </a:ext>
            </a:extLst>
          </p:cNvPr>
          <p:cNvSpPr/>
          <p:nvPr/>
        </p:nvSpPr>
        <p:spPr>
          <a:xfrm>
            <a:off x="406399" y="43222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IoT </a:t>
            </a:r>
            <a:r>
              <a:rPr kumimoji="1" lang="en-US" altLang="ja-JP" sz="1400" b="1" dirty="0" err="1">
                <a:solidFill>
                  <a:schemeClr val="tx1"/>
                </a:solidFill>
              </a:rPr>
              <a:t>Pokayoke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 Jig report 14/11/2025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4521E7-E50B-6923-5F5D-66F1898E8EDF}"/>
              </a:ext>
            </a:extLst>
          </p:cNvPr>
          <p:cNvSpPr txBox="1"/>
          <p:nvPr/>
        </p:nvSpPr>
        <p:spPr>
          <a:xfrm>
            <a:off x="606414" y="1263051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Installation Relay Box and wiring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E3F8D-95FA-2449-CF35-7BE5BB96BB0C}"/>
              </a:ext>
            </a:extLst>
          </p:cNvPr>
          <p:cNvSpPr txBox="1"/>
          <p:nvPr/>
        </p:nvSpPr>
        <p:spPr>
          <a:xfrm>
            <a:off x="697854" y="1664224"/>
            <a:ext cx="388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Line - Cylinder </a:t>
            </a:r>
            <a:r>
              <a:rPr lang="en-GB" sz="1400" b="1" dirty="0"/>
              <a:t>#2  OP40</a:t>
            </a:r>
            <a:endParaRPr lang="en-US" sz="1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8DC014-E585-7A9D-B8A1-DFBEED5E2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42" y="2065397"/>
            <a:ext cx="5263775" cy="701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91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マニュアル用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 cap="flat" cmpd="sng" algn="ctr">
          <a:solidFill>
            <a:sysClr val="windowText" lastClr="000000"/>
          </a:solidFill>
          <a:prstDash val="solid"/>
        </a:ln>
        <a:effectLst/>
      </a:spPr>
      <a:bodyPr rtlCol="0" anchor="ctr"/>
      <a:lstStyle>
        <a:defPPr algn="l" defTabSz="914400">
          <a:defRPr kumimoji="1" sz="700" kern="0" dirty="0" smtClean="0">
            <a:solidFill>
              <a:prstClr val="black"/>
            </a:solidFill>
          </a:defRPr>
        </a:defPPr>
      </a:lstStyle>
    </a:spDef>
    <a:lnDef>
      <a:spPr>
        <a:ln w="6350" cmpd="sng">
          <a:solidFill>
            <a:schemeClr val="tx1"/>
          </a:solidFill>
          <a:prstDash val="solid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29396</TotalTime>
  <Words>849</Words>
  <Application>Microsoft Office PowerPoint</Application>
  <PresentationFormat>A4 Paper (210x297 mm)</PresentationFormat>
  <Paragraphs>127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Nozaki Ryo</dc:creator>
  <cp:lastModifiedBy>Siriwilai Chaiwattanaphon</cp:lastModifiedBy>
  <cp:revision>332</cp:revision>
  <cp:lastPrinted>2023-09-09T05:01:51Z</cp:lastPrinted>
  <dcterms:created xsi:type="dcterms:W3CDTF">2021-03-06T04:05:57Z</dcterms:created>
  <dcterms:modified xsi:type="dcterms:W3CDTF">2025-11-14T08:21:51Z</dcterms:modified>
</cp:coreProperties>
</file>