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345" r:id="rId3"/>
    <p:sldId id="371" r:id="rId4"/>
    <p:sldId id="340" r:id="rId5"/>
    <p:sldId id="373" r:id="rId6"/>
    <p:sldId id="394" r:id="rId7"/>
    <p:sldId id="397" r:id="rId8"/>
    <p:sldId id="396" r:id="rId9"/>
    <p:sldId id="393" r:id="rId10"/>
    <p:sldId id="368" r:id="rId11"/>
    <p:sldId id="380" r:id="rId12"/>
    <p:sldId id="395" r:id="rId13"/>
    <p:sldId id="390" r:id="rId14"/>
    <p:sldId id="398" r:id="rId15"/>
    <p:sldId id="382" r:id="rId16"/>
    <p:sldId id="383" r:id="rId17"/>
    <p:sldId id="384" r:id="rId18"/>
    <p:sldId id="385" r:id="rId19"/>
    <p:sldId id="386" r:id="rId20"/>
    <p:sldId id="388" r:id="rId21"/>
    <p:sldId id="346" r:id="rId22"/>
    <p:sldId id="391" r:id="rId23"/>
    <p:sldId id="288" r:id="rId24"/>
    <p:sldId id="357" r:id="rId25"/>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zaki ryo" initials="nr" lastIdx="2" clrIdx="0">
    <p:extLst>
      <p:ext uri="{19B8F6BF-5375-455C-9EA6-DF929625EA0E}">
        <p15:presenceInfo xmlns:p15="http://schemas.microsoft.com/office/powerpoint/2012/main" userId="392c27c9e4926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A"/>
    <a:srgbClr val="FFCCCC"/>
    <a:srgbClr val="FFFFCC"/>
    <a:srgbClr val="0000FF"/>
    <a:srgbClr val="33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5820" autoAdjust="0"/>
  </p:normalViewPr>
  <p:slideViewPr>
    <p:cSldViewPr snapToGrid="0" showGuides="1">
      <p:cViewPr>
        <p:scale>
          <a:sx n="100" d="100"/>
          <a:sy n="100" d="100"/>
        </p:scale>
        <p:origin x="432" y="-197"/>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4870" cy="502676"/>
          </a:xfrm>
          <a:prstGeom prst="rect">
            <a:avLst/>
          </a:prstGeom>
        </p:spPr>
        <p:txBody>
          <a:bodyPr vert="horz" lIns="92729" tIns="46365" rIns="92729" bIns="463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9" y="0"/>
            <a:ext cx="2984870" cy="502676"/>
          </a:xfrm>
          <a:prstGeom prst="rect">
            <a:avLst/>
          </a:prstGeom>
        </p:spPr>
        <p:txBody>
          <a:bodyPr vert="horz" lIns="92729" tIns="46365" rIns="92729" bIns="46365" rtlCol="0"/>
          <a:lstStyle>
            <a:lvl1pPr algn="r">
              <a:defRPr sz="1200"/>
            </a:lvl1pPr>
          </a:lstStyle>
          <a:p>
            <a:fld id="{539D8877-6569-4601-A5D3-72C3670B8196}" type="datetimeFigureOut">
              <a:rPr kumimoji="1" lang="ja-JP" altLang="en-US" smtClean="0"/>
              <a:t>2023/9/12</a:t>
            </a:fld>
            <a:endParaRPr kumimoji="1" lang="ja-JP" altLang="en-US"/>
          </a:p>
        </p:txBody>
      </p:sp>
      <p:sp>
        <p:nvSpPr>
          <p:cNvPr id="4" name="スライド イメージ プレースホルダー 3"/>
          <p:cNvSpPr>
            <a:spLocks noGrp="1" noRot="1" noChangeAspect="1"/>
          </p:cNvSpPr>
          <p:nvPr>
            <p:ph type="sldImg" idx="2"/>
          </p:nvPr>
        </p:nvSpPr>
        <p:spPr>
          <a:xfrm>
            <a:off x="438150" y="1250950"/>
            <a:ext cx="6011863" cy="3382963"/>
          </a:xfrm>
          <a:prstGeom prst="rect">
            <a:avLst/>
          </a:prstGeom>
          <a:noFill/>
          <a:ln w="12700">
            <a:solidFill>
              <a:prstClr val="black"/>
            </a:solidFill>
          </a:ln>
        </p:spPr>
        <p:txBody>
          <a:bodyPr vert="horz" lIns="92729" tIns="46365" rIns="92729" bIns="46365" rtlCol="0" anchor="ctr"/>
          <a:lstStyle/>
          <a:p>
            <a:endParaRPr lang="ja-JP" altLang="en-US"/>
          </a:p>
        </p:txBody>
      </p:sp>
      <p:sp>
        <p:nvSpPr>
          <p:cNvPr id="5" name="ノート プレースホルダー 4"/>
          <p:cNvSpPr>
            <a:spLocks noGrp="1"/>
          </p:cNvSpPr>
          <p:nvPr>
            <p:ph type="body" sz="quarter" idx="3"/>
          </p:nvPr>
        </p:nvSpPr>
        <p:spPr>
          <a:xfrm>
            <a:off x="688817" y="4821507"/>
            <a:ext cx="5510530" cy="3944868"/>
          </a:xfrm>
          <a:prstGeom prst="rect">
            <a:avLst/>
          </a:prstGeom>
        </p:spPr>
        <p:txBody>
          <a:bodyPr vert="horz" lIns="92729" tIns="46365" rIns="92729" bIns="463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6041"/>
            <a:ext cx="2984870" cy="502675"/>
          </a:xfrm>
          <a:prstGeom prst="rect">
            <a:avLst/>
          </a:prstGeom>
        </p:spPr>
        <p:txBody>
          <a:bodyPr vert="horz" lIns="92729" tIns="46365" rIns="92729" bIns="463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9" y="9516041"/>
            <a:ext cx="2984870" cy="502675"/>
          </a:xfrm>
          <a:prstGeom prst="rect">
            <a:avLst/>
          </a:prstGeom>
        </p:spPr>
        <p:txBody>
          <a:bodyPr vert="horz" lIns="92729" tIns="46365" rIns="92729" bIns="46365" rtlCol="0" anchor="b"/>
          <a:lstStyle>
            <a:lvl1pPr algn="r">
              <a:defRPr sz="1200"/>
            </a:lvl1pPr>
          </a:lstStyle>
          <a:p>
            <a:fld id="{5B5D0C45-6DCD-4D47-967D-53E5F83E1545}" type="slidenum">
              <a:rPr kumimoji="1" lang="ja-JP" altLang="en-US" smtClean="0"/>
              <a:t>‹#›</a:t>
            </a:fld>
            <a:endParaRPr kumimoji="1" lang="ja-JP" altLang="en-US"/>
          </a:p>
        </p:txBody>
      </p:sp>
    </p:spTree>
    <p:extLst>
      <p:ext uri="{BB962C8B-B14F-4D97-AF65-F5344CB8AC3E}">
        <p14:creationId xmlns:p14="http://schemas.microsoft.com/office/powerpoint/2010/main" val="941809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B2ACBDE-8138-4BEA-84F7-6D363784E232}" type="datetime1">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4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BA769F-5FB2-481E-AAEE-F199D5AFD847}" type="datetime1">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46355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8D80E8-D524-4693-909A-F7B93603E6EC}" type="datetime1">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9314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9572E-D732-4CC7-BA72-298C10156179}" type="datetime1">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0657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D98742-DBCF-4863-A7FF-3037002A4E8A}" type="datetime1">
              <a:rPr kumimoji="1" lang="ja-JP" altLang="en-US" smtClean="0"/>
              <a:t>2023/9/12</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4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0DB1C59-4C88-4B18-A7EF-2060DB139F6E}" type="datetime1">
              <a:rPr kumimoji="1" lang="ja-JP" altLang="en-US" smtClean="0"/>
              <a:t>2023/9/12</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7" name="Slide Number Placeholder 6"/>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17189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A739A46-D836-41BB-867E-1B0E59240DDF}" type="datetime1">
              <a:rPr kumimoji="1" lang="ja-JP" altLang="en-US" smtClean="0"/>
              <a:t>2023/9/12</a:t>
            </a:fld>
            <a:endParaRPr kumimoji="1" lang="ja-JP" altLang="en-US"/>
          </a:p>
        </p:txBody>
      </p:sp>
      <p:sp>
        <p:nvSpPr>
          <p:cNvPr id="8" name="Footer Placeholder 7"/>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9" name="Slide Number Placeholder 8"/>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40885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ED54B52-30E6-402A-8A05-3A673A62DDB0}" type="datetime1">
              <a:rPr kumimoji="1" lang="ja-JP" altLang="en-US" smtClean="0"/>
              <a:t>2023/9/12</a:t>
            </a:fld>
            <a:endParaRPr kumimoji="1" lang="ja-JP" altLang="en-US"/>
          </a:p>
        </p:txBody>
      </p:sp>
      <p:sp>
        <p:nvSpPr>
          <p:cNvPr id="4" name="Footer Placeholder 3"/>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5" name="Slide Number Placeholder 4"/>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1698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544F0D-8DB5-4D07-94A6-2A1AAF2A30A9}" type="datetime1">
              <a:rPr kumimoji="1" lang="ja-JP" altLang="en-US" smtClean="0"/>
              <a:t>2023/9/12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Copyright© TOMAS TECH CORPORATION. All rights reserved.</a:t>
            </a:r>
            <a:endParaRPr kumimoji="1" lang="ja-JP" altLang="en-US"/>
          </a:p>
        </p:txBody>
      </p:sp>
      <p:sp>
        <p:nvSpPr>
          <p:cNvPr id="9" name="Slide Number Placeholder 8"/>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3095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CA23BF6-3D19-45F7-9E22-FD9ADEAF6060}" type="datetime1">
              <a:rPr kumimoji="1" lang="ja-JP" altLang="en-US" smtClean="0"/>
              <a:t>2023/9/12</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kumimoji="1" lang="en-US" altLang="ja-JP"/>
              <a:t>Copyright© TOMAS TECH CORPORATION. All rights reserved.</a:t>
            </a:r>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344197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E69A76-D457-4098-AC72-E486ABFDDA3E}" type="datetime1">
              <a:rPr kumimoji="1" lang="ja-JP" altLang="en-US" smtClean="0"/>
              <a:t>2023/9/12</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7" name="Slide Number Placeholder 6"/>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9616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EF0346-166C-4184-9CC6-7EBAA8FAAF68}" type="datetime1">
              <a:rPr kumimoji="1" lang="ja-JP" altLang="en-US" smtClean="0"/>
              <a:t>2023/9/12</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a:t>Copyright© TOMAS TECH CORPORATION. All rights reserved.</a:t>
            </a:r>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C34D28-DE79-4B28-8B5E-B753BBC87275}"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18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image" Target="../media/image14.svg"/><Relationship Id="rId7" Type="http://schemas.openxmlformats.org/officeDocument/2006/relationships/image" Target="../media/image19.png"/><Relationship Id="rId12"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microsoft.com/office/2007/relationships/hdphoto" Target="../media/hdphoto3.wdp"/><Relationship Id="rId12"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14.svg"/><Relationship Id="rId4" Type="http://schemas.microsoft.com/office/2007/relationships/hdphoto" Target="../media/hdphoto1.wdp"/><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0.png"/><Relationship Id="rId18" Type="http://schemas.openxmlformats.org/officeDocument/2006/relationships/image" Target="../media/image35.png"/><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image" Target="../media/image33.png"/><Relationship Id="rId17" Type="http://schemas.openxmlformats.org/officeDocument/2006/relationships/image" Target="../media/image34.jpg"/><Relationship Id="rId2" Type="http://schemas.openxmlformats.org/officeDocument/2006/relationships/image" Target="../media/image29.png"/><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png"/><Relationship Id="rId5" Type="http://schemas.microsoft.com/office/2007/relationships/hdphoto" Target="../media/hdphoto4.wdp"/><Relationship Id="rId15" Type="http://schemas.openxmlformats.org/officeDocument/2006/relationships/image" Target="../media/image11.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18.png"/><Relationship Id="rId14" Type="http://schemas.openxmlformats.org/officeDocument/2006/relationships/image" Target="../media/image2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image" Target="../media/image8.png"/><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svg"/><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png"/><Relationship Id="rId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84EAA-6BE9-41CE-AE2F-FB1FCB46F4DE}"/>
              </a:ext>
            </a:extLst>
          </p:cNvPr>
          <p:cNvSpPr>
            <a:spLocks noGrp="1"/>
          </p:cNvSpPr>
          <p:nvPr>
            <p:ph type="ctrTitle"/>
          </p:nvPr>
        </p:nvSpPr>
        <p:spPr>
          <a:xfrm>
            <a:off x="1100051" y="3223700"/>
            <a:ext cx="10855569" cy="1120804"/>
          </a:xfrm>
        </p:spPr>
        <p:txBody>
          <a:bodyPr>
            <a:noAutofit/>
          </a:bodyPr>
          <a:lstStyle/>
          <a:p>
            <a:pPr>
              <a:spcBef>
                <a:spcPts val="1800"/>
              </a:spcBef>
              <a:spcAft>
                <a:spcPts val="1200"/>
              </a:spcAft>
            </a:pPr>
            <a:r>
              <a:rPr lang="en-US" altLang="ja-JP" sz="3800" i="1" dirty="0">
                <a:solidFill>
                  <a:schemeClr val="tx1">
                    <a:lumMod val="75000"/>
                  </a:schemeClr>
                </a:solidFill>
                <a:latin typeface="+mn-lt"/>
                <a:ea typeface="Roboto" panose="02000000000000000000" pitchFamily="2" charset="0"/>
                <a:cs typeface="Roboto" panose="02000000000000000000" pitchFamily="2" charset="0"/>
              </a:rPr>
              <a:t>Operation monitoring and Notification system</a:t>
            </a:r>
            <a:br>
              <a:rPr lang="en-US" altLang="ja-JP" sz="3800" i="1" dirty="0">
                <a:solidFill>
                  <a:schemeClr val="tx1">
                    <a:lumMod val="75000"/>
                  </a:schemeClr>
                </a:solidFill>
                <a:latin typeface="+mn-lt"/>
                <a:ea typeface="Roboto" panose="02000000000000000000" pitchFamily="2" charset="0"/>
                <a:cs typeface="Roboto" panose="02000000000000000000" pitchFamily="2" charset="0"/>
              </a:rPr>
            </a:br>
            <a:r>
              <a:rPr lang="en-US" altLang="ja-JP" sz="3800" i="1" dirty="0">
                <a:solidFill>
                  <a:schemeClr val="tx1">
                    <a:lumMod val="75000"/>
                  </a:schemeClr>
                </a:solidFill>
                <a:latin typeface="+mn-lt"/>
                <a:ea typeface="Roboto" panose="02000000000000000000" pitchFamily="2" charset="0"/>
                <a:cs typeface="Roboto" panose="02000000000000000000" pitchFamily="2" charset="0"/>
              </a:rPr>
              <a:t>Made for : </a:t>
            </a:r>
            <a:r>
              <a:rPr lang="en-US" sz="3800" i="1" dirty="0">
                <a:solidFill>
                  <a:schemeClr val="tx1">
                    <a:lumMod val="75000"/>
                  </a:schemeClr>
                </a:solidFill>
                <a:latin typeface="+mn-lt"/>
                <a:ea typeface="Roboto" panose="02000000000000000000" pitchFamily="2" charset="0"/>
                <a:cs typeface="Roboto" panose="02000000000000000000" pitchFamily="2" charset="0"/>
              </a:rPr>
              <a:t>ACME INDUSTRY CO.,LTD.</a:t>
            </a:r>
            <a:endParaRPr lang="ja-JP" altLang="en-US" sz="3800" i="1" dirty="0">
              <a:solidFill>
                <a:schemeClr val="tx1">
                  <a:lumMod val="75000"/>
                </a:schemeClr>
              </a:solidFill>
              <a:latin typeface="+mn-lt"/>
              <a:cs typeface="Roboto" panose="02000000000000000000" pitchFamily="2" charset="0"/>
            </a:endParaRPr>
          </a:p>
        </p:txBody>
      </p:sp>
      <p:sp>
        <p:nvSpPr>
          <p:cNvPr id="3" name="字幕 2">
            <a:extLst>
              <a:ext uri="{FF2B5EF4-FFF2-40B4-BE49-F238E27FC236}">
                <a16:creationId xmlns:a16="http://schemas.microsoft.com/office/drawing/2014/main" id="{0177C167-3C0C-4EF2-A67F-55EBA3BF88E5}"/>
              </a:ext>
            </a:extLst>
          </p:cNvPr>
          <p:cNvSpPr>
            <a:spLocks noGrp="1"/>
          </p:cNvSpPr>
          <p:nvPr>
            <p:ph type="subTitle" idx="1"/>
          </p:nvPr>
        </p:nvSpPr>
        <p:spPr>
          <a:xfrm>
            <a:off x="1100051" y="4455621"/>
            <a:ext cx="10058400" cy="421179"/>
          </a:xfrm>
        </p:spPr>
        <p:txBody>
          <a:bodyPr/>
          <a:lstStyle/>
          <a:p>
            <a:r>
              <a:rPr lang="en-US" altLang="ja-JP" dirty="0"/>
              <a:t>TOMAS TECH Co., Ltd.</a:t>
            </a:r>
          </a:p>
        </p:txBody>
      </p:sp>
      <p:sp>
        <p:nvSpPr>
          <p:cNvPr id="5" name="スライド番号プレースホルダー 4">
            <a:extLst>
              <a:ext uri="{FF2B5EF4-FFF2-40B4-BE49-F238E27FC236}">
                <a16:creationId xmlns:a16="http://schemas.microsoft.com/office/drawing/2014/main" id="{4F45C039-71CD-41CD-859E-F36171F027BC}"/>
              </a:ext>
            </a:extLst>
          </p:cNvPr>
          <p:cNvSpPr>
            <a:spLocks noGrp="1"/>
          </p:cNvSpPr>
          <p:nvPr>
            <p:ph type="sldNum" sz="quarter" idx="12"/>
          </p:nvPr>
        </p:nvSpPr>
        <p:spPr/>
        <p:txBody>
          <a:bodyPr/>
          <a:lstStyle/>
          <a:p>
            <a:fld id="{99C34D28-DE79-4B28-8B5E-B753BBC87275}" type="slidenum">
              <a:rPr kumimoji="1" lang="ja-JP" altLang="en-US" smtClean="0"/>
              <a:t>1</a:t>
            </a:fld>
            <a:endParaRPr kumimoji="1" lang="ja-JP" altLang="en-US"/>
          </a:p>
        </p:txBody>
      </p:sp>
      <p:sp>
        <p:nvSpPr>
          <p:cNvPr id="4" name="フッター プレースホルダー 3">
            <a:extLst>
              <a:ext uri="{FF2B5EF4-FFF2-40B4-BE49-F238E27FC236}">
                <a16:creationId xmlns:a16="http://schemas.microsoft.com/office/drawing/2014/main" id="{27EB5382-403C-3241-512B-87DBEDAE4FEE}"/>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52030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10</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cs typeface="Roboto" panose="02000000000000000000" pitchFamily="2" charset="0"/>
              </a:rPr>
              <a:t>┃</a:t>
            </a:r>
            <a:r>
              <a:rPr lang="en-US" altLang="ja-JP" sz="3200" dirty="0">
                <a:solidFill>
                  <a:schemeClr val="tx1">
                    <a:lumMod val="75000"/>
                  </a:schemeClr>
                </a:solidFill>
                <a:ea typeface="Roboto" panose="02000000000000000000" pitchFamily="2" charset="0"/>
                <a:cs typeface="Roboto" panose="02000000000000000000" pitchFamily="2" charset="0"/>
              </a:rPr>
              <a:t>Information System Outline</a:t>
            </a:r>
            <a:endParaRPr lang="ja-JP" altLang="en-US" sz="3200" dirty="0">
              <a:solidFill>
                <a:schemeClr val="tx1">
                  <a:lumMod val="75000"/>
                </a:schemeClr>
              </a:solidFill>
              <a:cs typeface="Roboto" panose="02000000000000000000" pitchFamily="2" charset="0"/>
            </a:endParaRPr>
          </a:p>
        </p:txBody>
      </p:sp>
      <p:sp>
        <p:nvSpPr>
          <p:cNvPr id="39" name="正方形/長方形 38">
            <a:extLst>
              <a:ext uri="{FF2B5EF4-FFF2-40B4-BE49-F238E27FC236}">
                <a16:creationId xmlns:a16="http://schemas.microsoft.com/office/drawing/2014/main" id="{5E64E5BD-86DF-833E-C59F-7696781F3C42}"/>
              </a:ext>
            </a:extLst>
          </p:cNvPr>
          <p:cNvSpPr/>
          <p:nvPr/>
        </p:nvSpPr>
        <p:spPr>
          <a:xfrm>
            <a:off x="525006" y="1269644"/>
            <a:ext cx="11141988" cy="4803352"/>
          </a:xfrm>
          <a:prstGeom prst="rect">
            <a:avLst/>
          </a:prstGeom>
          <a:noFill/>
          <a:ln>
            <a:solidFill>
              <a:srgbClr val="000000"/>
            </a:solidFill>
          </a:ln>
        </p:spPr>
        <p:txBody>
          <a:bodyPr lIns="45719" rIns="45719" rtlCol="0" anchor="ctr"/>
          <a:lstStyle/>
          <a:p>
            <a:pPr algn="l"/>
            <a:endParaRPr kumimoji="1" lang="ja-JP" altLang="en-US" sz="1400" dirty="0"/>
          </a:p>
        </p:txBody>
      </p:sp>
      <p:sp>
        <p:nvSpPr>
          <p:cNvPr id="40" name="正方形/長方形 39">
            <a:extLst>
              <a:ext uri="{FF2B5EF4-FFF2-40B4-BE49-F238E27FC236}">
                <a16:creationId xmlns:a16="http://schemas.microsoft.com/office/drawing/2014/main" id="{8D6D28FB-052A-FA76-2BC4-FBDDFEFDC3E6}"/>
              </a:ext>
            </a:extLst>
          </p:cNvPr>
          <p:cNvSpPr/>
          <p:nvPr/>
        </p:nvSpPr>
        <p:spPr>
          <a:xfrm>
            <a:off x="378455" y="1031382"/>
            <a:ext cx="5570994" cy="360632"/>
          </a:xfrm>
          <a:prstGeom prst="rect">
            <a:avLst/>
          </a:prstGeom>
          <a:solidFill>
            <a:schemeClr val="tx2"/>
          </a:solidFill>
          <a:ln>
            <a:solidFill>
              <a:schemeClr val="tx2"/>
            </a:solidFill>
          </a:ln>
        </p:spPr>
        <p:txBody>
          <a:bodyPr lIns="45719" rIns="45719" rtlCol="0" anchor="ctr"/>
          <a:lstStyle/>
          <a:p>
            <a:pPr algn="ctr"/>
            <a:r>
              <a:rPr kumimoji="1" lang="en-US" altLang="ja-JP" sz="1600" dirty="0">
                <a:solidFill>
                  <a:schemeClr val="bg1"/>
                </a:solidFill>
                <a:latin typeface="+mj-lt"/>
                <a:ea typeface="Roboto" panose="02000000000000000000" pitchFamily="2" charset="0"/>
                <a:cs typeface="Roboto" panose="02000000000000000000" pitchFamily="2" charset="0"/>
              </a:rPr>
              <a:t>Collection method cooperation to Server</a:t>
            </a:r>
            <a:endParaRPr kumimoji="1" lang="ja-JP" altLang="en-US" sz="1600" dirty="0">
              <a:solidFill>
                <a:schemeClr val="bg1"/>
              </a:solidFill>
              <a:latin typeface="+mj-lt"/>
              <a:cs typeface="Roboto" panose="02000000000000000000" pitchFamily="2" charset="0"/>
            </a:endParaRPr>
          </a:p>
        </p:txBody>
      </p:sp>
      <p:sp>
        <p:nvSpPr>
          <p:cNvPr id="72" name="正方形/長方形 71">
            <a:extLst>
              <a:ext uri="{FF2B5EF4-FFF2-40B4-BE49-F238E27FC236}">
                <a16:creationId xmlns:a16="http://schemas.microsoft.com/office/drawing/2014/main" id="{B5F475EF-ECF9-EB7F-F218-901136E3209E}"/>
              </a:ext>
            </a:extLst>
          </p:cNvPr>
          <p:cNvSpPr/>
          <p:nvPr/>
        </p:nvSpPr>
        <p:spPr>
          <a:xfrm>
            <a:off x="2054543" y="2606131"/>
            <a:ext cx="1167085" cy="494977"/>
          </a:xfrm>
          <a:prstGeom prst="rect">
            <a:avLst/>
          </a:prstGeom>
          <a:solidFill>
            <a:sysClr val="window" lastClr="FFFFFF"/>
          </a:solidFill>
          <a:ln w="3175" cap="flat" cmpd="sng" algn="ctr">
            <a:noFill/>
            <a:prstDash val="solid"/>
            <a:miter lim="800000"/>
          </a:ln>
          <a:effectLst/>
        </p:spPr>
        <p:txBody>
          <a:bodyPr rtlCol="0" anchor="ctr"/>
          <a:lstStyle/>
          <a:p>
            <a:pPr algn="ctr" defTabSz="914400"/>
            <a:r>
              <a:rPr kumimoji="1" lang="en-US" altLang="ja-JP" sz="1200" b="1" kern="0" dirty="0">
                <a:solidFill>
                  <a:prstClr val="black"/>
                </a:solidFill>
                <a:latin typeface="Arial"/>
                <a:ea typeface="メイリオ"/>
              </a:rPr>
              <a:t>Equipment </a:t>
            </a:r>
          </a:p>
          <a:p>
            <a:pPr algn="ctr" defTabSz="914400"/>
            <a:r>
              <a:rPr kumimoji="1" lang="en-US" altLang="ja-JP" sz="1200" b="1" kern="0" dirty="0">
                <a:solidFill>
                  <a:prstClr val="black"/>
                </a:solidFill>
                <a:latin typeface="Arial"/>
                <a:ea typeface="メイリオ"/>
              </a:rPr>
              <a:t>Signal status</a:t>
            </a:r>
            <a:endParaRPr kumimoji="1" lang="ja-JP" altLang="en-US" sz="1200" b="1" kern="0" dirty="0">
              <a:solidFill>
                <a:prstClr val="black"/>
              </a:solidFill>
              <a:latin typeface="Arial"/>
              <a:ea typeface="メイリオ"/>
            </a:endParaRPr>
          </a:p>
        </p:txBody>
      </p:sp>
      <p:pic>
        <p:nvPicPr>
          <p:cNvPr id="76" name="グラフィックス 75" descr="データベース">
            <a:extLst>
              <a:ext uri="{FF2B5EF4-FFF2-40B4-BE49-F238E27FC236}">
                <a16:creationId xmlns:a16="http://schemas.microsoft.com/office/drawing/2014/main" id="{19F74D42-28A3-5A60-B547-BE2CF220F8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6509" y="3408635"/>
            <a:ext cx="845443" cy="845443"/>
          </a:xfrm>
          <a:prstGeom prst="rect">
            <a:avLst/>
          </a:prstGeom>
        </p:spPr>
      </p:pic>
      <p:cxnSp>
        <p:nvCxnSpPr>
          <p:cNvPr id="77" name="直線コネクタ 76">
            <a:extLst>
              <a:ext uri="{FF2B5EF4-FFF2-40B4-BE49-F238E27FC236}">
                <a16:creationId xmlns:a16="http://schemas.microsoft.com/office/drawing/2014/main" id="{7744DDB8-6CAF-CBAF-8C1C-6E99E5A9C3F9}"/>
              </a:ext>
            </a:extLst>
          </p:cNvPr>
          <p:cNvCxnSpPr>
            <a:cxnSpLocks/>
          </p:cNvCxnSpPr>
          <p:nvPr/>
        </p:nvCxnSpPr>
        <p:spPr>
          <a:xfrm>
            <a:off x="4885264" y="3844378"/>
            <a:ext cx="1440014" cy="10084"/>
          </a:xfrm>
          <a:prstGeom prst="line">
            <a:avLst/>
          </a:prstGeom>
          <a:ln w="28575">
            <a:tailEnd type="none"/>
          </a:ln>
        </p:spPr>
        <p:style>
          <a:lnRef idx="1">
            <a:schemeClr val="dk1"/>
          </a:lnRef>
          <a:fillRef idx="0">
            <a:schemeClr val="dk1"/>
          </a:fillRef>
          <a:effectRef idx="0">
            <a:schemeClr val="dk1"/>
          </a:effectRef>
          <a:fontRef idx="minor">
            <a:schemeClr val="tx1"/>
          </a:fontRef>
        </p:style>
      </p:cxnSp>
      <p:sp>
        <p:nvSpPr>
          <p:cNvPr id="78" name="正方形/長方形 77">
            <a:extLst>
              <a:ext uri="{FF2B5EF4-FFF2-40B4-BE49-F238E27FC236}">
                <a16:creationId xmlns:a16="http://schemas.microsoft.com/office/drawing/2014/main" id="{9BDCDB9D-3A4A-4CA5-8F62-7AE0C1F68942}"/>
              </a:ext>
            </a:extLst>
          </p:cNvPr>
          <p:cNvSpPr/>
          <p:nvPr/>
        </p:nvSpPr>
        <p:spPr>
          <a:xfrm>
            <a:off x="6461786" y="3002240"/>
            <a:ext cx="1664201" cy="288000"/>
          </a:xfrm>
          <a:prstGeom prst="rect">
            <a:avLst/>
          </a:prstGeom>
          <a:solidFill>
            <a:sysClr val="window" lastClr="FFFFFF"/>
          </a:solidFill>
          <a:ln w="3175" cap="flat" cmpd="sng" algn="ctr">
            <a:noFill/>
            <a:prstDash val="solid"/>
            <a:miter lim="800000"/>
          </a:ln>
          <a:effectLst/>
        </p:spPr>
        <p:txBody>
          <a:bodyPr rtlCol="0" anchor="ctr"/>
          <a:lstStyle/>
          <a:p>
            <a:pPr algn="ctr" defTabSz="914400"/>
            <a:r>
              <a:rPr kumimoji="1" lang="en-US" altLang="ja-JP" sz="1200" b="1" kern="0" dirty="0">
                <a:solidFill>
                  <a:prstClr val="black"/>
                </a:solidFill>
                <a:latin typeface="Arial"/>
                <a:ea typeface="メイリオ"/>
              </a:rPr>
              <a:t>Server PC</a:t>
            </a:r>
            <a:endParaRPr kumimoji="1" lang="ja-JP" altLang="en-US" sz="1200" b="1" kern="0" dirty="0">
              <a:solidFill>
                <a:prstClr val="black"/>
              </a:solidFill>
              <a:latin typeface="Arial"/>
              <a:ea typeface="メイリオ"/>
            </a:endParaRPr>
          </a:p>
        </p:txBody>
      </p:sp>
      <p:sp>
        <p:nvSpPr>
          <p:cNvPr id="79" name="正方形/長方形 78">
            <a:extLst>
              <a:ext uri="{FF2B5EF4-FFF2-40B4-BE49-F238E27FC236}">
                <a16:creationId xmlns:a16="http://schemas.microsoft.com/office/drawing/2014/main" id="{ACB67CDF-4827-2A8A-056D-E5033E9B2753}"/>
              </a:ext>
            </a:extLst>
          </p:cNvPr>
          <p:cNvSpPr/>
          <p:nvPr/>
        </p:nvSpPr>
        <p:spPr>
          <a:xfrm>
            <a:off x="5124803" y="3587153"/>
            <a:ext cx="1163699" cy="288000"/>
          </a:xfrm>
          <a:prstGeom prst="rect">
            <a:avLst/>
          </a:prstGeom>
          <a:noFill/>
          <a:ln w="3175" cap="flat" cmpd="sng" algn="ctr">
            <a:noFill/>
            <a:prstDash val="solid"/>
            <a:miter lim="800000"/>
          </a:ln>
          <a:effectLst/>
        </p:spPr>
        <p:txBody>
          <a:bodyPr rtlCol="0" anchor="ctr"/>
          <a:lstStyle/>
          <a:p>
            <a:pPr algn="ctr" defTabSz="914400"/>
            <a:r>
              <a:rPr kumimoji="1" lang="en-US" altLang="ja-JP" sz="1000" kern="0" dirty="0">
                <a:solidFill>
                  <a:prstClr val="black"/>
                </a:solidFill>
                <a:latin typeface="Arial"/>
                <a:ea typeface="メイリオ"/>
              </a:rPr>
              <a:t>Ethernet</a:t>
            </a:r>
            <a:endParaRPr kumimoji="1" lang="ja-JP" altLang="en-US" sz="1000" kern="0" dirty="0">
              <a:solidFill>
                <a:prstClr val="black"/>
              </a:solidFill>
              <a:latin typeface="Arial"/>
              <a:ea typeface="メイリオ"/>
            </a:endParaRPr>
          </a:p>
        </p:txBody>
      </p:sp>
      <p:pic>
        <p:nvPicPr>
          <p:cNvPr id="80" name="図 79">
            <a:extLst>
              <a:ext uri="{FF2B5EF4-FFF2-40B4-BE49-F238E27FC236}">
                <a16:creationId xmlns:a16="http://schemas.microsoft.com/office/drawing/2014/main" id="{3C474CA7-7DE5-8A45-CED2-A00D9E5F17D0}"/>
              </a:ext>
            </a:extLst>
          </p:cNvPr>
          <p:cNvPicPr>
            <a:picLocks noChangeAspect="1"/>
          </p:cNvPicPr>
          <p:nvPr/>
        </p:nvPicPr>
        <p:blipFill rotWithShape="1">
          <a:blip r:embed="rId4">
            <a:extLst>
              <a:ext uri="{28A0092B-C50C-407E-A947-70E740481C1C}">
                <a14:useLocalDpi xmlns:a14="http://schemas.microsoft.com/office/drawing/2010/main" val="0"/>
              </a:ext>
            </a:extLst>
          </a:blip>
          <a:srcRect l="13505" t="4944" r="14357" b="8787"/>
          <a:stretch/>
        </p:blipFill>
        <p:spPr>
          <a:xfrm>
            <a:off x="2528476" y="3070793"/>
            <a:ext cx="1380047" cy="1386308"/>
          </a:xfrm>
          <a:prstGeom prst="rect">
            <a:avLst/>
          </a:prstGeom>
        </p:spPr>
      </p:pic>
      <p:pic>
        <p:nvPicPr>
          <p:cNvPr id="82" name="図 81">
            <a:extLst>
              <a:ext uri="{FF2B5EF4-FFF2-40B4-BE49-F238E27FC236}">
                <a16:creationId xmlns:a16="http://schemas.microsoft.com/office/drawing/2014/main" id="{4C71CAE9-C49E-C7E0-513D-1AA6D9636803}"/>
              </a:ext>
            </a:extLst>
          </p:cNvPr>
          <p:cNvPicPr>
            <a:picLocks noChangeAspect="1"/>
          </p:cNvPicPr>
          <p:nvPr/>
        </p:nvPicPr>
        <p:blipFill rotWithShape="1">
          <a:blip r:embed="rId5"/>
          <a:srcRect t="31114"/>
          <a:stretch/>
        </p:blipFill>
        <p:spPr>
          <a:xfrm>
            <a:off x="3505217" y="3287810"/>
            <a:ext cx="845443" cy="1290705"/>
          </a:xfrm>
          <a:prstGeom prst="rect">
            <a:avLst/>
          </a:prstGeom>
        </p:spPr>
      </p:pic>
      <p:pic>
        <p:nvPicPr>
          <p:cNvPr id="24" name="図 60">
            <a:extLst>
              <a:ext uri="{FF2B5EF4-FFF2-40B4-BE49-F238E27FC236}">
                <a16:creationId xmlns:a16="http://schemas.microsoft.com/office/drawing/2014/main" id="{DE996C49-B385-0998-74EA-3C4AE1AFFC49}"/>
              </a:ext>
            </a:extLst>
          </p:cNvPr>
          <p:cNvPicPr>
            <a:picLocks noChangeAspect="1"/>
          </p:cNvPicPr>
          <p:nvPr/>
        </p:nvPicPr>
        <p:blipFill>
          <a:blip r:embed="rId6"/>
          <a:stretch>
            <a:fillRect/>
          </a:stretch>
        </p:blipFill>
        <p:spPr>
          <a:xfrm>
            <a:off x="6927140" y="3329196"/>
            <a:ext cx="1201802" cy="932130"/>
          </a:xfrm>
          <a:prstGeom prst="rect">
            <a:avLst/>
          </a:prstGeom>
        </p:spPr>
      </p:pic>
      <p:pic>
        <p:nvPicPr>
          <p:cNvPr id="42" name="図 81">
            <a:extLst>
              <a:ext uri="{FF2B5EF4-FFF2-40B4-BE49-F238E27FC236}">
                <a16:creationId xmlns:a16="http://schemas.microsoft.com/office/drawing/2014/main" id="{1047F2C5-5031-CDEB-A58E-1BC4A71CA4C1}"/>
              </a:ext>
            </a:extLst>
          </p:cNvPr>
          <p:cNvPicPr>
            <a:picLocks noChangeAspect="1"/>
          </p:cNvPicPr>
          <p:nvPr/>
        </p:nvPicPr>
        <p:blipFill rotWithShape="1">
          <a:blip r:embed="rId5"/>
          <a:srcRect t="31114"/>
          <a:stretch/>
        </p:blipFill>
        <p:spPr>
          <a:xfrm>
            <a:off x="5552306" y="4720922"/>
            <a:ext cx="845443" cy="1290705"/>
          </a:xfrm>
          <a:prstGeom prst="rect">
            <a:avLst/>
          </a:prstGeom>
        </p:spPr>
      </p:pic>
      <p:sp>
        <p:nvSpPr>
          <p:cNvPr id="50" name="正方形/長方形 72">
            <a:extLst>
              <a:ext uri="{FF2B5EF4-FFF2-40B4-BE49-F238E27FC236}">
                <a16:creationId xmlns:a16="http://schemas.microsoft.com/office/drawing/2014/main" id="{9773C6E3-BDB4-2DB5-84BF-1F542C683025}"/>
              </a:ext>
            </a:extLst>
          </p:cNvPr>
          <p:cNvSpPr/>
          <p:nvPr/>
        </p:nvSpPr>
        <p:spPr>
          <a:xfrm>
            <a:off x="4974176" y="4457101"/>
            <a:ext cx="1156259" cy="288000"/>
          </a:xfrm>
          <a:prstGeom prst="rect">
            <a:avLst/>
          </a:prstGeom>
          <a:noFill/>
          <a:ln w="3175" cap="flat" cmpd="sng" algn="ctr">
            <a:noFill/>
            <a:prstDash val="solid"/>
            <a:miter lim="800000"/>
          </a:ln>
          <a:effectLst/>
        </p:spPr>
        <p:txBody>
          <a:bodyPr rtlCol="0" anchor="ctr"/>
          <a:lstStyle/>
          <a:p>
            <a:pPr algn="ctr" defTabSz="914400"/>
            <a:r>
              <a:rPr kumimoji="1" lang="en-US" altLang="ja-JP" sz="1000" b="1" kern="0" dirty="0">
                <a:solidFill>
                  <a:prstClr val="black"/>
                </a:solidFill>
                <a:latin typeface="Arial"/>
                <a:ea typeface="メイリオ"/>
              </a:rPr>
              <a:t>Leader control</a:t>
            </a:r>
            <a:endParaRPr kumimoji="1" lang="ja-JP" altLang="en-US" sz="1000" b="1" kern="0" dirty="0">
              <a:solidFill>
                <a:prstClr val="black"/>
              </a:solidFill>
              <a:latin typeface="Arial"/>
              <a:ea typeface="メイリオ"/>
            </a:endParaRPr>
          </a:p>
        </p:txBody>
      </p:sp>
      <p:pic>
        <p:nvPicPr>
          <p:cNvPr id="51" name="図 114">
            <a:extLst>
              <a:ext uri="{FF2B5EF4-FFF2-40B4-BE49-F238E27FC236}">
                <a16:creationId xmlns:a16="http://schemas.microsoft.com/office/drawing/2014/main" id="{710F5259-0625-A9B0-1EFC-425170ED7B8B}"/>
              </a:ext>
            </a:extLst>
          </p:cNvPr>
          <p:cNvPicPr>
            <a:picLocks noChangeAspect="1"/>
          </p:cNvPicPr>
          <p:nvPr/>
        </p:nvPicPr>
        <p:blipFill>
          <a:blip r:embed="rId7"/>
          <a:stretch>
            <a:fillRect/>
          </a:stretch>
        </p:blipFill>
        <p:spPr>
          <a:xfrm>
            <a:off x="8125987" y="3570946"/>
            <a:ext cx="622817" cy="546864"/>
          </a:xfrm>
          <a:prstGeom prst="rect">
            <a:avLst/>
          </a:prstGeom>
        </p:spPr>
      </p:pic>
      <p:pic>
        <p:nvPicPr>
          <p:cNvPr id="52" name="グラフィックス 83" descr="Wi-Fi">
            <a:extLst>
              <a:ext uri="{FF2B5EF4-FFF2-40B4-BE49-F238E27FC236}">
                <a16:creationId xmlns:a16="http://schemas.microsoft.com/office/drawing/2014/main" id="{10E91DF7-3AEC-0CB4-C333-CF44920612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9018" y="4803000"/>
            <a:ext cx="426533" cy="426533"/>
          </a:xfrm>
          <a:prstGeom prst="rect">
            <a:avLst/>
          </a:prstGeom>
        </p:spPr>
      </p:pic>
      <p:pic>
        <p:nvPicPr>
          <p:cNvPr id="53" name="図 79">
            <a:extLst>
              <a:ext uri="{FF2B5EF4-FFF2-40B4-BE49-F238E27FC236}">
                <a16:creationId xmlns:a16="http://schemas.microsoft.com/office/drawing/2014/main" id="{5B6AA03A-628B-61CB-8EEC-4FB8547107A8}"/>
              </a:ext>
            </a:extLst>
          </p:cNvPr>
          <p:cNvPicPr>
            <a:picLocks noChangeAspect="1"/>
          </p:cNvPicPr>
          <p:nvPr/>
        </p:nvPicPr>
        <p:blipFill rotWithShape="1">
          <a:blip r:embed="rId4">
            <a:extLst>
              <a:ext uri="{28A0092B-C50C-407E-A947-70E740481C1C}">
                <a14:useLocalDpi xmlns:a14="http://schemas.microsoft.com/office/drawing/2010/main" val="0"/>
              </a:ext>
            </a:extLst>
          </a:blip>
          <a:srcRect l="13505" t="4944" r="14357" b="8787"/>
          <a:stretch/>
        </p:blipFill>
        <p:spPr>
          <a:xfrm>
            <a:off x="844570" y="3101534"/>
            <a:ext cx="1380047" cy="1386308"/>
          </a:xfrm>
          <a:prstGeom prst="rect">
            <a:avLst/>
          </a:prstGeom>
        </p:spPr>
      </p:pic>
      <p:pic>
        <p:nvPicPr>
          <p:cNvPr id="55" name="図 81">
            <a:extLst>
              <a:ext uri="{FF2B5EF4-FFF2-40B4-BE49-F238E27FC236}">
                <a16:creationId xmlns:a16="http://schemas.microsoft.com/office/drawing/2014/main" id="{A9425AA3-B9CC-B91F-87D6-01B9E4EA29A1}"/>
              </a:ext>
            </a:extLst>
          </p:cNvPr>
          <p:cNvPicPr>
            <a:picLocks noChangeAspect="1"/>
          </p:cNvPicPr>
          <p:nvPr/>
        </p:nvPicPr>
        <p:blipFill rotWithShape="1">
          <a:blip r:embed="rId5"/>
          <a:srcRect t="31114"/>
          <a:stretch/>
        </p:blipFill>
        <p:spPr>
          <a:xfrm>
            <a:off x="1821311" y="3318551"/>
            <a:ext cx="845443" cy="1290705"/>
          </a:xfrm>
          <a:prstGeom prst="rect">
            <a:avLst/>
          </a:prstGeom>
        </p:spPr>
      </p:pic>
      <p:sp>
        <p:nvSpPr>
          <p:cNvPr id="57" name="正方形/長方形 78">
            <a:extLst>
              <a:ext uri="{FF2B5EF4-FFF2-40B4-BE49-F238E27FC236}">
                <a16:creationId xmlns:a16="http://schemas.microsoft.com/office/drawing/2014/main" id="{F3D97F86-81D4-3178-ECD8-33822C3E61F6}"/>
              </a:ext>
            </a:extLst>
          </p:cNvPr>
          <p:cNvSpPr/>
          <p:nvPr/>
        </p:nvSpPr>
        <p:spPr>
          <a:xfrm>
            <a:off x="7893862" y="3362041"/>
            <a:ext cx="1163699" cy="288000"/>
          </a:xfrm>
          <a:prstGeom prst="rect">
            <a:avLst/>
          </a:prstGeom>
          <a:noFill/>
          <a:ln w="3175" cap="flat" cmpd="sng" algn="ctr">
            <a:noFill/>
            <a:prstDash val="solid"/>
            <a:miter lim="800000"/>
          </a:ln>
          <a:effectLst/>
        </p:spPr>
        <p:txBody>
          <a:bodyPr rtlCol="0" anchor="ctr"/>
          <a:lstStyle/>
          <a:p>
            <a:pPr algn="ctr" defTabSz="914400"/>
            <a:r>
              <a:rPr kumimoji="1" lang="en-US" altLang="ja-JP" sz="1000" kern="0" dirty="0">
                <a:solidFill>
                  <a:prstClr val="black"/>
                </a:solidFill>
                <a:latin typeface="Arial"/>
                <a:ea typeface="メイリオ"/>
              </a:rPr>
              <a:t>Report</a:t>
            </a:r>
            <a:endParaRPr kumimoji="1" lang="ja-JP" altLang="en-US" sz="1000" kern="0" dirty="0">
              <a:solidFill>
                <a:prstClr val="black"/>
              </a:solidFill>
              <a:latin typeface="Arial"/>
              <a:ea typeface="メイリオ"/>
            </a:endParaRPr>
          </a:p>
        </p:txBody>
      </p:sp>
      <p:sp>
        <p:nvSpPr>
          <p:cNvPr id="59" name="TextBox 58">
            <a:extLst>
              <a:ext uri="{FF2B5EF4-FFF2-40B4-BE49-F238E27FC236}">
                <a16:creationId xmlns:a16="http://schemas.microsoft.com/office/drawing/2014/main" id="{173DC1FF-1177-975D-3030-56D47046DA25}"/>
              </a:ext>
            </a:extLst>
          </p:cNvPr>
          <p:cNvSpPr txBox="1"/>
          <p:nvPr/>
        </p:nvSpPr>
        <p:spPr>
          <a:xfrm>
            <a:off x="6922755" y="5027514"/>
            <a:ext cx="4560586" cy="523220"/>
          </a:xfrm>
          <a:prstGeom prst="rect">
            <a:avLst/>
          </a:prstGeom>
          <a:noFill/>
        </p:spPr>
        <p:txBody>
          <a:bodyPr wrap="square">
            <a:spAutoFit/>
          </a:bodyPr>
          <a:lstStyle/>
          <a:p>
            <a:r>
              <a:rPr lang="en-US" sz="1400" dirty="0">
                <a:effectLst/>
                <a:latin typeface="Roboto" panose="02000000000000000000" pitchFamily="2" charset="0"/>
                <a:ea typeface="Roboto" panose="02000000000000000000" pitchFamily="2" charset="0"/>
                <a:cs typeface="Roboto" panose="02000000000000000000" pitchFamily="2" charset="0"/>
              </a:rPr>
              <a:t>Machine : </a:t>
            </a:r>
            <a:r>
              <a:rPr lang="en-US" sz="1400" dirty="0">
                <a:latin typeface="Roboto" panose="02000000000000000000" pitchFamily="2" charset="0"/>
                <a:ea typeface="Roboto" panose="02000000000000000000" pitchFamily="2" charset="0"/>
                <a:cs typeface="Roboto" panose="02000000000000000000" pitchFamily="2" charset="0"/>
              </a:rPr>
              <a:t>24</a:t>
            </a:r>
            <a:r>
              <a:rPr lang="en-US" sz="1400" dirty="0">
                <a:effectLst/>
                <a:latin typeface="Roboto" panose="02000000000000000000" pitchFamily="2" charset="0"/>
                <a:ea typeface="Roboto" panose="02000000000000000000" pitchFamily="2" charset="0"/>
                <a:cs typeface="Roboto" panose="02000000000000000000" pitchFamily="2" charset="0"/>
              </a:rPr>
              <a:t> Mc.</a:t>
            </a:r>
          </a:p>
          <a:p>
            <a:r>
              <a:rPr lang="en-US" sz="1400" dirty="0">
                <a:effectLst/>
                <a:latin typeface="Roboto" panose="02000000000000000000" pitchFamily="2" charset="0"/>
                <a:ea typeface="Roboto" panose="02000000000000000000" pitchFamily="2" charset="0"/>
                <a:cs typeface="Roboto" panose="02000000000000000000" pitchFamily="2" charset="0"/>
              </a:rPr>
              <a:t>Production line : 3 Line </a:t>
            </a:r>
          </a:p>
        </p:txBody>
      </p:sp>
      <p:pic>
        <p:nvPicPr>
          <p:cNvPr id="2" name="Picture 2" descr="PLC AMSAMOTION AMX-FX3U-26MR-E รีเลย์ 16DI/10DO, 2AI/2AO พอร์ต Ethernet |  Lazada.co.th">
            <a:extLst>
              <a:ext uri="{FF2B5EF4-FFF2-40B4-BE49-F238E27FC236}">
                <a16:creationId xmlns:a16="http://schemas.microsoft.com/office/drawing/2014/main" id="{932A0FFE-F1ED-67AF-DAEA-FF4D07642AA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1046247" y="2737043"/>
            <a:ext cx="633847" cy="418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LC AMSAMOTION AMX-FX3U-26MR-E รีเลย์ 16DI/10DO, 2AI/2AO พอร์ต Ethernet |  Lazada.co.th">
            <a:extLst>
              <a:ext uri="{FF2B5EF4-FFF2-40B4-BE49-F238E27FC236}">
                <a16:creationId xmlns:a16="http://schemas.microsoft.com/office/drawing/2014/main" id="{5C98302C-554F-5D19-B6AC-4AE90C70FC0F}"/>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3591599" y="2677203"/>
            <a:ext cx="633847" cy="41874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70E6BC5F-FDB4-9D43-F927-A86AEAA7A997}"/>
              </a:ext>
            </a:extLst>
          </p:cNvPr>
          <p:cNvCxnSpPr>
            <a:cxnSpLocks/>
          </p:cNvCxnSpPr>
          <p:nvPr/>
        </p:nvCxnSpPr>
        <p:spPr>
          <a:xfrm>
            <a:off x="1358213" y="2429091"/>
            <a:ext cx="3549849" cy="24554"/>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EF01ADA6-AADC-CBFA-26DC-061978EDE795}"/>
              </a:ext>
            </a:extLst>
          </p:cNvPr>
          <p:cNvCxnSpPr>
            <a:cxnSpLocks/>
          </p:cNvCxnSpPr>
          <p:nvPr/>
        </p:nvCxnSpPr>
        <p:spPr>
          <a:xfrm>
            <a:off x="4908062" y="2441368"/>
            <a:ext cx="0" cy="1410188"/>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A114C71F-0F9B-684E-07BD-20FCB5B3B470}"/>
              </a:ext>
            </a:extLst>
          </p:cNvPr>
          <p:cNvCxnSpPr>
            <a:cxnSpLocks/>
          </p:cNvCxnSpPr>
          <p:nvPr/>
        </p:nvCxnSpPr>
        <p:spPr>
          <a:xfrm>
            <a:off x="1360457" y="2423112"/>
            <a:ext cx="0" cy="254091"/>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6959EA94-2971-8273-8021-258623A1EAE3}"/>
              </a:ext>
            </a:extLst>
          </p:cNvPr>
          <p:cNvCxnSpPr>
            <a:cxnSpLocks/>
          </p:cNvCxnSpPr>
          <p:nvPr/>
        </p:nvCxnSpPr>
        <p:spPr>
          <a:xfrm>
            <a:off x="3927938" y="2441368"/>
            <a:ext cx="0" cy="254091"/>
          </a:xfrm>
          <a:prstGeom prst="line">
            <a:avLst/>
          </a:prstGeom>
          <a:ln w="28575">
            <a:tailEnd type="none"/>
          </a:ln>
        </p:spPr>
        <p:style>
          <a:lnRef idx="1">
            <a:schemeClr val="dk1"/>
          </a:lnRef>
          <a:fillRef idx="0">
            <a:schemeClr val="dk1"/>
          </a:fillRef>
          <a:effectRef idx="0">
            <a:schemeClr val="dk1"/>
          </a:effectRef>
          <a:fontRef idx="minor">
            <a:schemeClr val="tx1"/>
          </a:fontRef>
        </p:style>
      </p:cxnSp>
      <p:pic>
        <p:nvPicPr>
          <p:cNvPr id="4" name="図 3">
            <a:extLst>
              <a:ext uri="{FF2B5EF4-FFF2-40B4-BE49-F238E27FC236}">
                <a16:creationId xmlns:a16="http://schemas.microsoft.com/office/drawing/2014/main" id="{2C949A28-F968-1332-04D1-C1A4D9928E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4228" y="5300908"/>
            <a:ext cx="499013" cy="498515"/>
          </a:xfrm>
          <a:prstGeom prst="rect">
            <a:avLst/>
          </a:prstGeom>
        </p:spPr>
      </p:pic>
      <p:sp>
        <p:nvSpPr>
          <p:cNvPr id="10" name="正方形/長方形 9">
            <a:extLst>
              <a:ext uri="{FF2B5EF4-FFF2-40B4-BE49-F238E27FC236}">
                <a16:creationId xmlns:a16="http://schemas.microsoft.com/office/drawing/2014/main" id="{0FCB4E96-A792-6CB6-0886-27E6558DFFF8}"/>
              </a:ext>
            </a:extLst>
          </p:cNvPr>
          <p:cNvSpPr/>
          <p:nvPr/>
        </p:nvSpPr>
        <p:spPr>
          <a:xfrm>
            <a:off x="697542" y="1456771"/>
            <a:ext cx="10969451" cy="875438"/>
          </a:xfrm>
          <a:prstGeom prst="rect">
            <a:avLst/>
          </a:prstGeom>
          <a:noFill/>
          <a:ln>
            <a:noFill/>
          </a:ln>
        </p:spPr>
        <p:txBody>
          <a:bodyPr lIns="45719" rIns="45719" rtlCol="0" anchor="t"/>
          <a:lstStyle/>
          <a:p>
            <a:r>
              <a:rPr kumimoji="1" lang="en-US" altLang="ja-JP" sz="1400" dirty="0">
                <a:latin typeface="+mj-lt"/>
                <a:cs typeface="Roboto" panose="02000000000000000000" pitchFamily="2" charset="0"/>
              </a:rPr>
              <a:t>I/O</a:t>
            </a:r>
            <a:r>
              <a:rPr kumimoji="1" lang="ja-JP" altLang="en-US" sz="1400" dirty="0">
                <a:latin typeface="+mj-lt"/>
                <a:cs typeface="Roboto" panose="02000000000000000000" pitchFamily="2" charset="0"/>
              </a:rPr>
              <a:t>ユニットを活用したご提案です。トランスミッターを各設備の制御盤内に取り付けます。</a:t>
            </a:r>
            <a:endParaRPr kumimoji="1" lang="en-US" altLang="ja-JP" sz="1400" dirty="0">
              <a:latin typeface="+mj-lt"/>
              <a:cs typeface="Roboto" panose="02000000000000000000" pitchFamily="2" charset="0"/>
            </a:endParaRPr>
          </a:p>
          <a:p>
            <a:r>
              <a:rPr kumimoji="1" lang="ja-JP" altLang="en-US" sz="1400" dirty="0">
                <a:latin typeface="+mj-lt"/>
                <a:cs typeface="Roboto" panose="02000000000000000000" pitchFamily="2" charset="0"/>
              </a:rPr>
              <a:t>トランスミッターは各タワーライトの色別の状態を記録できます。トランスミッターは、サーバーと</a:t>
            </a:r>
            <a:r>
              <a:rPr kumimoji="1" lang="en-US" altLang="ja-JP" sz="1400" dirty="0">
                <a:latin typeface="+mj-lt"/>
                <a:cs typeface="Roboto" panose="02000000000000000000" pitchFamily="2" charset="0"/>
              </a:rPr>
              <a:t>Ethernet LAN</a:t>
            </a:r>
            <a:r>
              <a:rPr kumimoji="1" lang="ja-JP" altLang="en-US" sz="1400" dirty="0">
                <a:latin typeface="+mj-lt"/>
                <a:cs typeface="Roboto" panose="02000000000000000000" pitchFamily="2" charset="0"/>
              </a:rPr>
              <a:t>で接続可能です。</a:t>
            </a:r>
            <a:endParaRPr kumimoji="1" lang="en-US" altLang="ja-JP" sz="1400" dirty="0">
              <a:latin typeface="+mj-lt"/>
              <a:cs typeface="Roboto" panose="02000000000000000000" pitchFamily="2" charset="0"/>
            </a:endParaRPr>
          </a:p>
          <a:p>
            <a:r>
              <a:rPr kumimoji="1" lang="ja-JP" altLang="en-US" sz="1400" dirty="0">
                <a:latin typeface="+mj-lt"/>
                <a:cs typeface="Roboto" panose="02000000000000000000" pitchFamily="2" charset="0"/>
              </a:rPr>
              <a:t>稼働の情報については、リアルタイムにサーバー側に通知することが可能です。完了個数についても、設備より収集をします。通知はラインに通知をします。</a:t>
            </a:r>
            <a:endParaRPr kumimoji="1" lang="en-US" altLang="ja-JP" sz="1400" dirty="0">
              <a:latin typeface="+mj-lt"/>
              <a:cs typeface="Roboto" panose="02000000000000000000" pitchFamily="2" charset="0"/>
            </a:endParaRPr>
          </a:p>
        </p:txBody>
      </p:sp>
      <p:sp>
        <p:nvSpPr>
          <p:cNvPr id="7" name="フッター プレースホルダー 6">
            <a:extLst>
              <a:ext uri="{FF2B5EF4-FFF2-40B4-BE49-F238E27FC236}">
                <a16:creationId xmlns:a16="http://schemas.microsoft.com/office/drawing/2014/main" id="{8C284A69-1320-A6C7-82EB-779CDC4ACE4C}"/>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pic>
        <p:nvPicPr>
          <p:cNvPr id="9" name="Picture 1095">
            <a:extLst>
              <a:ext uri="{FF2B5EF4-FFF2-40B4-BE49-F238E27FC236}">
                <a16:creationId xmlns:a16="http://schemas.microsoft.com/office/drawing/2014/main" id="{626F86C1-798D-8F69-BEFF-2849B8DAE58D}"/>
              </a:ext>
            </a:extLst>
          </p:cNvPr>
          <p:cNvPicPr>
            <a:picLocks noChangeAspect="1"/>
          </p:cNvPicPr>
          <p:nvPr/>
        </p:nvPicPr>
        <p:blipFill>
          <a:blip r:embed="rId13"/>
          <a:stretch>
            <a:fillRect/>
          </a:stretch>
        </p:blipFill>
        <p:spPr>
          <a:xfrm>
            <a:off x="9204112" y="2956611"/>
            <a:ext cx="2154516" cy="1056541"/>
          </a:xfrm>
          <a:prstGeom prst="rect">
            <a:avLst/>
          </a:prstGeom>
        </p:spPr>
      </p:pic>
      <p:sp>
        <p:nvSpPr>
          <p:cNvPr id="11" name="TextBox 1100">
            <a:extLst>
              <a:ext uri="{FF2B5EF4-FFF2-40B4-BE49-F238E27FC236}">
                <a16:creationId xmlns:a16="http://schemas.microsoft.com/office/drawing/2014/main" id="{780224BA-ED66-4C2C-1BCE-99F127E6D33B}"/>
              </a:ext>
            </a:extLst>
          </p:cNvPr>
          <p:cNvSpPr txBox="1"/>
          <p:nvPr/>
        </p:nvSpPr>
        <p:spPr>
          <a:xfrm>
            <a:off x="9477025" y="4051040"/>
            <a:ext cx="1765111" cy="26161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Dashboard</a:t>
            </a:r>
            <a:endParaRPr lang="en-GB" sz="1100" dirty="0"/>
          </a:p>
        </p:txBody>
      </p:sp>
    </p:spTree>
    <p:extLst>
      <p:ext uri="{BB962C8B-B14F-4D97-AF65-F5344CB8AC3E}">
        <p14:creationId xmlns:p14="http://schemas.microsoft.com/office/powerpoint/2010/main" val="425766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78B855-19E8-10D6-38C8-700E0F5C480E}"/>
              </a:ext>
            </a:extLst>
          </p:cNvPr>
          <p:cNvSpPr>
            <a:spLocks noGrp="1"/>
          </p:cNvSpPr>
          <p:nvPr>
            <p:ph type="sldNum" sz="quarter" idx="12"/>
          </p:nvPr>
        </p:nvSpPr>
        <p:spPr>
          <a:xfrm>
            <a:off x="9900458" y="6459785"/>
            <a:ext cx="1312025" cy="365125"/>
          </a:xfrm>
        </p:spPr>
        <p:txBody>
          <a:bodyPr>
            <a:normAutofit/>
          </a:bodyPr>
          <a:lstStyle/>
          <a:p>
            <a:pPr>
              <a:spcAft>
                <a:spcPts val="600"/>
              </a:spcAft>
            </a:pPr>
            <a:fld id="{99C34D28-DE79-4B28-8B5E-B753BBC87275}" type="slidenum">
              <a:rPr kumimoji="1" lang="ja-JP" altLang="en-US" smtClean="0"/>
              <a:pPr>
                <a:spcAft>
                  <a:spcPts val="600"/>
                </a:spcAft>
              </a:pPr>
              <a:t>11</a:t>
            </a:fld>
            <a:endParaRPr kumimoji="1" lang="ja-JP" altLang="en-US"/>
          </a:p>
        </p:txBody>
      </p:sp>
      <p:sp>
        <p:nvSpPr>
          <p:cNvPr id="4" name="タイトル 1">
            <a:extLst>
              <a:ext uri="{FF2B5EF4-FFF2-40B4-BE49-F238E27FC236}">
                <a16:creationId xmlns:a16="http://schemas.microsoft.com/office/drawing/2014/main" id="{A8D8DD39-B9EC-A219-0145-0046E225B8D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latin typeface="Roboto" panose="02000000000000000000" pitchFamily="2" charset="0"/>
                <a:cs typeface="Roboto" panose="02000000000000000000" pitchFamily="2" charset="0"/>
              </a:rPr>
              <a:t>┃</a:t>
            </a:r>
            <a:r>
              <a:rPr lang="en-US" altLang="ja-JP" sz="32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Information System Outline</a:t>
            </a:r>
            <a:endParaRPr lang="ja-JP" altLang="en-US" sz="3200" dirty="0">
              <a:solidFill>
                <a:schemeClr val="tx1">
                  <a:lumMod val="75000"/>
                </a:schemeClr>
              </a:solidFill>
              <a:latin typeface="Roboto" panose="02000000000000000000" pitchFamily="2" charset="0"/>
              <a:cs typeface="Roboto" panose="02000000000000000000" pitchFamily="2" charset="0"/>
            </a:endParaRPr>
          </a:p>
        </p:txBody>
      </p:sp>
      <p:pic>
        <p:nvPicPr>
          <p:cNvPr id="1842" name="Picture 6" descr="LR6-302LJBW-RYG - Patlite (u.s.a.) - SIGNAL TOWER, 60MM, 24V">
            <a:extLst>
              <a:ext uri="{FF2B5EF4-FFF2-40B4-BE49-F238E27FC236}">
                <a16:creationId xmlns:a16="http://schemas.microsoft.com/office/drawing/2014/main" id="{674CB2EB-6721-5A4B-3EAD-AEA7C137AA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93" t="1246" r="39446" b="32461"/>
          <a:stretch/>
        </p:blipFill>
        <p:spPr bwMode="auto">
          <a:xfrm>
            <a:off x="2317186" y="4511948"/>
            <a:ext cx="196554" cy="959459"/>
          </a:xfrm>
          <a:prstGeom prst="rect">
            <a:avLst/>
          </a:prstGeom>
          <a:noFill/>
          <a:extLst>
            <a:ext uri="{909E8E84-426E-40DD-AFC4-6F175D3DCCD1}">
              <a14:hiddenFill xmlns:a14="http://schemas.microsoft.com/office/drawing/2010/main">
                <a:solidFill>
                  <a:srgbClr val="FFFFFF"/>
                </a:solidFill>
              </a14:hiddenFill>
            </a:ext>
          </a:extLst>
        </p:spPr>
      </p:pic>
      <p:pic>
        <p:nvPicPr>
          <p:cNvPr id="1843" name="Picture 2" descr="PLC AMSAMOTION AMX-FX3U-26MR-E รีเลย์ 16DI/10DO, 2AI/2AO พอร์ต Ethernet |  Lazada.co.th">
            <a:extLst>
              <a:ext uri="{FF2B5EF4-FFF2-40B4-BE49-F238E27FC236}">
                <a16:creationId xmlns:a16="http://schemas.microsoft.com/office/drawing/2014/main" id="{44FC3A38-4052-7C91-C609-81DAA3BE2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1496916" y="3787885"/>
            <a:ext cx="931364" cy="615299"/>
          </a:xfrm>
          <a:prstGeom prst="rect">
            <a:avLst/>
          </a:prstGeom>
          <a:noFill/>
          <a:extLst>
            <a:ext uri="{909E8E84-426E-40DD-AFC4-6F175D3DCCD1}">
              <a14:hiddenFill xmlns:a14="http://schemas.microsoft.com/office/drawing/2010/main">
                <a:solidFill>
                  <a:srgbClr val="FFFFFF"/>
                </a:solidFill>
              </a14:hiddenFill>
            </a:ext>
          </a:extLst>
        </p:spPr>
      </p:pic>
      <p:pic>
        <p:nvPicPr>
          <p:cNvPr id="1844" name="Picture 4" descr="Industrial Machine Image Free Transparent Image HQ PNG Image">
            <a:extLst>
              <a:ext uri="{FF2B5EF4-FFF2-40B4-BE49-F238E27FC236}">
                <a16:creationId xmlns:a16="http://schemas.microsoft.com/office/drawing/2014/main" id="{83B83BF2-6181-B85C-A66A-434BCE77C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47" y="5170284"/>
            <a:ext cx="1762214" cy="1174809"/>
          </a:xfrm>
          <a:prstGeom prst="rect">
            <a:avLst/>
          </a:prstGeom>
          <a:noFill/>
          <a:extLst>
            <a:ext uri="{909E8E84-426E-40DD-AFC4-6F175D3DCCD1}">
              <a14:hiddenFill xmlns:a14="http://schemas.microsoft.com/office/drawing/2010/main">
                <a:solidFill>
                  <a:srgbClr val="FFFFFF"/>
                </a:solidFill>
              </a14:hiddenFill>
            </a:ext>
          </a:extLst>
        </p:spPr>
      </p:pic>
      <p:sp>
        <p:nvSpPr>
          <p:cNvPr id="1845" name="Oval 6">
            <a:extLst>
              <a:ext uri="{FF2B5EF4-FFF2-40B4-BE49-F238E27FC236}">
                <a16:creationId xmlns:a16="http://schemas.microsoft.com/office/drawing/2014/main" id="{41C0BFB1-8F5A-7B12-616F-0928C7C6537C}"/>
              </a:ext>
            </a:extLst>
          </p:cNvPr>
          <p:cNvSpPr/>
          <p:nvPr/>
        </p:nvSpPr>
        <p:spPr>
          <a:xfrm>
            <a:off x="2316551" y="4889610"/>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6" name="Oval 7">
            <a:extLst>
              <a:ext uri="{FF2B5EF4-FFF2-40B4-BE49-F238E27FC236}">
                <a16:creationId xmlns:a16="http://schemas.microsoft.com/office/drawing/2014/main" id="{2DD54AAC-3F05-C288-5C2C-FDCD1899D9D2}"/>
              </a:ext>
            </a:extLst>
          </p:cNvPr>
          <p:cNvSpPr/>
          <p:nvPr/>
        </p:nvSpPr>
        <p:spPr>
          <a:xfrm>
            <a:off x="2314699" y="4789509"/>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7" name="Oval 8">
            <a:extLst>
              <a:ext uri="{FF2B5EF4-FFF2-40B4-BE49-F238E27FC236}">
                <a16:creationId xmlns:a16="http://schemas.microsoft.com/office/drawing/2014/main" id="{188E6AD0-1AF4-25A2-2F61-9788E8ED734B}"/>
              </a:ext>
            </a:extLst>
          </p:cNvPr>
          <p:cNvSpPr/>
          <p:nvPr/>
        </p:nvSpPr>
        <p:spPr>
          <a:xfrm>
            <a:off x="2314699" y="4689408"/>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8" name="Oval 9">
            <a:extLst>
              <a:ext uri="{FF2B5EF4-FFF2-40B4-BE49-F238E27FC236}">
                <a16:creationId xmlns:a16="http://schemas.microsoft.com/office/drawing/2014/main" id="{F5EAC6A4-156D-80DC-3921-BDE1F799E288}"/>
              </a:ext>
            </a:extLst>
          </p:cNvPr>
          <p:cNvSpPr/>
          <p:nvPr/>
        </p:nvSpPr>
        <p:spPr>
          <a:xfrm rot="20925774">
            <a:off x="1974574" y="436941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9" name="Oval 10">
            <a:extLst>
              <a:ext uri="{FF2B5EF4-FFF2-40B4-BE49-F238E27FC236}">
                <a16:creationId xmlns:a16="http://schemas.microsoft.com/office/drawing/2014/main" id="{2AFACBA3-9358-6A22-8D30-6A0C034AF22A}"/>
              </a:ext>
            </a:extLst>
          </p:cNvPr>
          <p:cNvSpPr/>
          <p:nvPr/>
        </p:nvSpPr>
        <p:spPr>
          <a:xfrm rot="20925774">
            <a:off x="1855116" y="4369416"/>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0" name="Oval 11">
            <a:extLst>
              <a:ext uri="{FF2B5EF4-FFF2-40B4-BE49-F238E27FC236}">
                <a16:creationId xmlns:a16="http://schemas.microsoft.com/office/drawing/2014/main" id="{0A608BA9-367A-7342-9B8D-7E0AE84476A9}"/>
              </a:ext>
            </a:extLst>
          </p:cNvPr>
          <p:cNvSpPr/>
          <p:nvPr/>
        </p:nvSpPr>
        <p:spPr>
          <a:xfrm rot="20925774">
            <a:off x="1737753" y="436318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51" name="Connector: Elbow 13">
            <a:extLst>
              <a:ext uri="{FF2B5EF4-FFF2-40B4-BE49-F238E27FC236}">
                <a16:creationId xmlns:a16="http://schemas.microsoft.com/office/drawing/2014/main" id="{B3CCF516-990A-0017-E2CF-94622D983CC5}"/>
              </a:ext>
            </a:extLst>
          </p:cNvPr>
          <p:cNvCxnSpPr>
            <a:stCxn id="1848" idx="4"/>
            <a:endCxn id="1847" idx="2"/>
          </p:cNvCxnSpPr>
          <p:nvPr/>
        </p:nvCxnSpPr>
        <p:spPr>
          <a:xfrm rot="16200000" flipH="1">
            <a:off x="2009508" y="4407077"/>
            <a:ext cx="297572" cy="31281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2" name="Connector: Elbow 15">
            <a:extLst>
              <a:ext uri="{FF2B5EF4-FFF2-40B4-BE49-F238E27FC236}">
                <a16:creationId xmlns:a16="http://schemas.microsoft.com/office/drawing/2014/main" id="{ADAE4F93-02FF-81C5-6330-B2ECA3302800}"/>
              </a:ext>
            </a:extLst>
          </p:cNvPr>
          <p:cNvCxnSpPr>
            <a:stCxn id="1849" idx="4"/>
            <a:endCxn id="1846" idx="2"/>
          </p:cNvCxnSpPr>
          <p:nvPr/>
        </p:nvCxnSpPr>
        <p:spPr>
          <a:xfrm rot="16200000" flipH="1">
            <a:off x="1899729" y="4397399"/>
            <a:ext cx="397672" cy="43226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3" name="Connector: Elbow 17">
            <a:extLst>
              <a:ext uri="{FF2B5EF4-FFF2-40B4-BE49-F238E27FC236}">
                <a16:creationId xmlns:a16="http://schemas.microsoft.com/office/drawing/2014/main" id="{98A115F7-B5DD-3C54-E4D9-1F480E127956}"/>
              </a:ext>
            </a:extLst>
          </p:cNvPr>
          <p:cNvCxnSpPr>
            <a:stCxn id="1850" idx="4"/>
            <a:endCxn id="1845" idx="3"/>
          </p:cNvCxnSpPr>
          <p:nvPr/>
        </p:nvCxnSpPr>
        <p:spPr>
          <a:xfrm rot="16200000" flipH="1">
            <a:off x="1788807" y="4384726"/>
            <a:ext cx="504004" cy="55148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55" name="Picture 6" descr="LR6-302LJBW-RYG - Patlite (u.s.a.) - SIGNAL TOWER, 60MM, 24V">
            <a:extLst>
              <a:ext uri="{FF2B5EF4-FFF2-40B4-BE49-F238E27FC236}">
                <a16:creationId xmlns:a16="http://schemas.microsoft.com/office/drawing/2014/main" id="{184FAD64-8B27-393C-84E6-270F7B36F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93" t="1246" r="39446" b="32461"/>
          <a:stretch/>
        </p:blipFill>
        <p:spPr bwMode="auto">
          <a:xfrm>
            <a:off x="4465042" y="4511948"/>
            <a:ext cx="196554" cy="959459"/>
          </a:xfrm>
          <a:prstGeom prst="rect">
            <a:avLst/>
          </a:prstGeom>
          <a:noFill/>
          <a:extLst>
            <a:ext uri="{909E8E84-426E-40DD-AFC4-6F175D3DCCD1}">
              <a14:hiddenFill xmlns:a14="http://schemas.microsoft.com/office/drawing/2010/main">
                <a:solidFill>
                  <a:srgbClr val="FFFFFF"/>
                </a:solidFill>
              </a14:hiddenFill>
            </a:ext>
          </a:extLst>
        </p:spPr>
      </p:pic>
      <p:pic>
        <p:nvPicPr>
          <p:cNvPr id="1856" name="Picture 2" descr="PLC AMSAMOTION AMX-FX3U-26MR-E รีเลย์ 16DI/10DO, 2AI/2AO พอร์ต Ethernet |  Lazada.co.th">
            <a:extLst>
              <a:ext uri="{FF2B5EF4-FFF2-40B4-BE49-F238E27FC236}">
                <a16:creationId xmlns:a16="http://schemas.microsoft.com/office/drawing/2014/main" id="{973CF5B7-CFAE-C14F-D7C8-CF00C5CF9E8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3644772" y="3787885"/>
            <a:ext cx="931364" cy="615299"/>
          </a:xfrm>
          <a:prstGeom prst="rect">
            <a:avLst/>
          </a:prstGeom>
          <a:noFill/>
          <a:extLst>
            <a:ext uri="{909E8E84-426E-40DD-AFC4-6F175D3DCCD1}">
              <a14:hiddenFill xmlns:a14="http://schemas.microsoft.com/office/drawing/2010/main">
                <a:solidFill>
                  <a:srgbClr val="FFFFFF"/>
                </a:solidFill>
              </a14:hiddenFill>
            </a:ext>
          </a:extLst>
        </p:spPr>
      </p:pic>
      <p:pic>
        <p:nvPicPr>
          <p:cNvPr id="1857" name="Picture 4" descr="Industrial Machine Image Free Transparent Image HQ PNG Image">
            <a:extLst>
              <a:ext uri="{FF2B5EF4-FFF2-40B4-BE49-F238E27FC236}">
                <a16:creationId xmlns:a16="http://schemas.microsoft.com/office/drawing/2014/main" id="{733BB8E6-1A14-1654-7965-0E52F329A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803" y="5170284"/>
            <a:ext cx="1762214" cy="1174809"/>
          </a:xfrm>
          <a:prstGeom prst="rect">
            <a:avLst/>
          </a:prstGeom>
          <a:noFill/>
          <a:extLst>
            <a:ext uri="{909E8E84-426E-40DD-AFC4-6F175D3DCCD1}">
              <a14:hiddenFill xmlns:a14="http://schemas.microsoft.com/office/drawing/2010/main">
                <a:solidFill>
                  <a:srgbClr val="FFFFFF"/>
                </a:solidFill>
              </a14:hiddenFill>
            </a:ext>
          </a:extLst>
        </p:spPr>
      </p:pic>
      <p:sp>
        <p:nvSpPr>
          <p:cNvPr id="1858" name="Oval 23">
            <a:extLst>
              <a:ext uri="{FF2B5EF4-FFF2-40B4-BE49-F238E27FC236}">
                <a16:creationId xmlns:a16="http://schemas.microsoft.com/office/drawing/2014/main" id="{E55B0EB0-F0A9-8BC0-A4B8-399059929810}"/>
              </a:ext>
            </a:extLst>
          </p:cNvPr>
          <p:cNvSpPr/>
          <p:nvPr/>
        </p:nvSpPr>
        <p:spPr>
          <a:xfrm>
            <a:off x="4464407" y="4889610"/>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9" name="Oval 24">
            <a:extLst>
              <a:ext uri="{FF2B5EF4-FFF2-40B4-BE49-F238E27FC236}">
                <a16:creationId xmlns:a16="http://schemas.microsoft.com/office/drawing/2014/main" id="{9BCB89DC-DD7E-AEC9-3962-1CB18E0FB2CF}"/>
              </a:ext>
            </a:extLst>
          </p:cNvPr>
          <p:cNvSpPr/>
          <p:nvPr/>
        </p:nvSpPr>
        <p:spPr>
          <a:xfrm>
            <a:off x="4462555" y="4789509"/>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0" name="Oval 25">
            <a:extLst>
              <a:ext uri="{FF2B5EF4-FFF2-40B4-BE49-F238E27FC236}">
                <a16:creationId xmlns:a16="http://schemas.microsoft.com/office/drawing/2014/main" id="{00C3F134-53E2-BA92-4BEE-5F20B919E4AF}"/>
              </a:ext>
            </a:extLst>
          </p:cNvPr>
          <p:cNvSpPr/>
          <p:nvPr/>
        </p:nvSpPr>
        <p:spPr>
          <a:xfrm>
            <a:off x="4462555" y="4689408"/>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1" name="Oval 26">
            <a:extLst>
              <a:ext uri="{FF2B5EF4-FFF2-40B4-BE49-F238E27FC236}">
                <a16:creationId xmlns:a16="http://schemas.microsoft.com/office/drawing/2014/main" id="{B1C1A1FB-E21F-463C-6FC4-22182F7C6FC6}"/>
              </a:ext>
            </a:extLst>
          </p:cNvPr>
          <p:cNvSpPr/>
          <p:nvPr/>
        </p:nvSpPr>
        <p:spPr>
          <a:xfrm rot="20925774">
            <a:off x="4122430" y="436941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2" name="Oval 27">
            <a:extLst>
              <a:ext uri="{FF2B5EF4-FFF2-40B4-BE49-F238E27FC236}">
                <a16:creationId xmlns:a16="http://schemas.microsoft.com/office/drawing/2014/main" id="{75C8386A-33DB-963F-33A7-2C1173AE630A}"/>
              </a:ext>
            </a:extLst>
          </p:cNvPr>
          <p:cNvSpPr/>
          <p:nvPr/>
        </p:nvSpPr>
        <p:spPr>
          <a:xfrm rot="20925774">
            <a:off x="4002972" y="4369416"/>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3" name="Oval 28">
            <a:extLst>
              <a:ext uri="{FF2B5EF4-FFF2-40B4-BE49-F238E27FC236}">
                <a16:creationId xmlns:a16="http://schemas.microsoft.com/office/drawing/2014/main" id="{981A6400-9155-1AC6-A743-EDC53718D045}"/>
              </a:ext>
            </a:extLst>
          </p:cNvPr>
          <p:cNvSpPr/>
          <p:nvPr/>
        </p:nvSpPr>
        <p:spPr>
          <a:xfrm rot="20925774">
            <a:off x="3885609" y="436318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64" name="Connector: Elbow 29">
            <a:extLst>
              <a:ext uri="{FF2B5EF4-FFF2-40B4-BE49-F238E27FC236}">
                <a16:creationId xmlns:a16="http://schemas.microsoft.com/office/drawing/2014/main" id="{F824DDE5-E0C7-E97D-E030-7143DB4FB12E}"/>
              </a:ext>
            </a:extLst>
          </p:cNvPr>
          <p:cNvCxnSpPr>
            <a:stCxn id="1861" idx="4"/>
            <a:endCxn id="1860" idx="2"/>
          </p:cNvCxnSpPr>
          <p:nvPr/>
        </p:nvCxnSpPr>
        <p:spPr>
          <a:xfrm rot="16200000" flipH="1">
            <a:off x="4157364" y="4407077"/>
            <a:ext cx="297572" cy="31281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5" name="Connector: Elbow 30">
            <a:extLst>
              <a:ext uri="{FF2B5EF4-FFF2-40B4-BE49-F238E27FC236}">
                <a16:creationId xmlns:a16="http://schemas.microsoft.com/office/drawing/2014/main" id="{272C6F0E-0E71-9C7C-6CA9-5ED6642B111A}"/>
              </a:ext>
            </a:extLst>
          </p:cNvPr>
          <p:cNvCxnSpPr>
            <a:stCxn id="1862" idx="4"/>
            <a:endCxn id="1859" idx="2"/>
          </p:cNvCxnSpPr>
          <p:nvPr/>
        </p:nvCxnSpPr>
        <p:spPr>
          <a:xfrm rot="16200000" flipH="1">
            <a:off x="4047585" y="4397399"/>
            <a:ext cx="397672" cy="43226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6" name="Connector: Elbow 31">
            <a:extLst>
              <a:ext uri="{FF2B5EF4-FFF2-40B4-BE49-F238E27FC236}">
                <a16:creationId xmlns:a16="http://schemas.microsoft.com/office/drawing/2014/main" id="{0B8999BC-7A10-11C2-8004-94F8CBD35B90}"/>
              </a:ext>
            </a:extLst>
          </p:cNvPr>
          <p:cNvCxnSpPr>
            <a:stCxn id="1863" idx="4"/>
            <a:endCxn id="1858" idx="3"/>
          </p:cNvCxnSpPr>
          <p:nvPr/>
        </p:nvCxnSpPr>
        <p:spPr>
          <a:xfrm rot="16200000" flipH="1">
            <a:off x="3936663" y="4384726"/>
            <a:ext cx="504004" cy="55148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68" name="Picture 6" descr="LR6-302LJBW-RYG - Patlite (u.s.a.) - SIGNAL TOWER, 60MM, 24V">
            <a:extLst>
              <a:ext uri="{FF2B5EF4-FFF2-40B4-BE49-F238E27FC236}">
                <a16:creationId xmlns:a16="http://schemas.microsoft.com/office/drawing/2014/main" id="{8E54F949-99C3-13B7-6EBE-A2556B80ED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93" t="1246" r="39446" b="32461"/>
          <a:stretch/>
        </p:blipFill>
        <p:spPr bwMode="auto">
          <a:xfrm>
            <a:off x="6612762" y="4511948"/>
            <a:ext cx="196554" cy="959459"/>
          </a:xfrm>
          <a:prstGeom prst="rect">
            <a:avLst/>
          </a:prstGeom>
          <a:noFill/>
          <a:extLst>
            <a:ext uri="{909E8E84-426E-40DD-AFC4-6F175D3DCCD1}">
              <a14:hiddenFill xmlns:a14="http://schemas.microsoft.com/office/drawing/2010/main">
                <a:solidFill>
                  <a:srgbClr val="FFFFFF"/>
                </a:solidFill>
              </a14:hiddenFill>
            </a:ext>
          </a:extLst>
        </p:spPr>
      </p:pic>
      <p:pic>
        <p:nvPicPr>
          <p:cNvPr id="1869" name="Picture 2" descr="PLC AMSAMOTION AMX-FX3U-26MR-E รีเลย์ 16DI/10DO, 2AI/2AO พอร์ต Ethernet |  Lazada.co.th">
            <a:extLst>
              <a:ext uri="{FF2B5EF4-FFF2-40B4-BE49-F238E27FC236}">
                <a16:creationId xmlns:a16="http://schemas.microsoft.com/office/drawing/2014/main" id="{D2D52C61-4EAB-1261-E951-1713C4919F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5792492" y="3787885"/>
            <a:ext cx="931364" cy="615299"/>
          </a:xfrm>
          <a:prstGeom prst="rect">
            <a:avLst/>
          </a:prstGeom>
          <a:noFill/>
          <a:extLst>
            <a:ext uri="{909E8E84-426E-40DD-AFC4-6F175D3DCCD1}">
              <a14:hiddenFill xmlns:a14="http://schemas.microsoft.com/office/drawing/2010/main">
                <a:solidFill>
                  <a:srgbClr val="FFFFFF"/>
                </a:solidFill>
              </a14:hiddenFill>
            </a:ext>
          </a:extLst>
        </p:spPr>
      </p:pic>
      <p:pic>
        <p:nvPicPr>
          <p:cNvPr id="1870" name="Picture 4" descr="Industrial Machine Image Free Transparent Image HQ PNG Image">
            <a:extLst>
              <a:ext uri="{FF2B5EF4-FFF2-40B4-BE49-F238E27FC236}">
                <a16:creationId xmlns:a16="http://schemas.microsoft.com/office/drawing/2014/main" id="{BFE26FC5-690C-FBC1-20DA-14EE143BA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523" y="5170284"/>
            <a:ext cx="1762214" cy="1174809"/>
          </a:xfrm>
          <a:prstGeom prst="rect">
            <a:avLst/>
          </a:prstGeom>
          <a:noFill/>
          <a:extLst>
            <a:ext uri="{909E8E84-426E-40DD-AFC4-6F175D3DCCD1}">
              <a14:hiddenFill xmlns:a14="http://schemas.microsoft.com/office/drawing/2010/main">
                <a:solidFill>
                  <a:srgbClr val="FFFFFF"/>
                </a:solidFill>
              </a14:hiddenFill>
            </a:ext>
          </a:extLst>
        </p:spPr>
      </p:pic>
      <p:sp>
        <p:nvSpPr>
          <p:cNvPr id="1871" name="Oval 36">
            <a:extLst>
              <a:ext uri="{FF2B5EF4-FFF2-40B4-BE49-F238E27FC236}">
                <a16:creationId xmlns:a16="http://schemas.microsoft.com/office/drawing/2014/main" id="{197045D6-4E9D-A174-8C36-5FC35803C6F1}"/>
              </a:ext>
            </a:extLst>
          </p:cNvPr>
          <p:cNvSpPr/>
          <p:nvPr/>
        </p:nvSpPr>
        <p:spPr>
          <a:xfrm>
            <a:off x="6612127" y="4889610"/>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2" name="Oval 37">
            <a:extLst>
              <a:ext uri="{FF2B5EF4-FFF2-40B4-BE49-F238E27FC236}">
                <a16:creationId xmlns:a16="http://schemas.microsoft.com/office/drawing/2014/main" id="{F8DA5FD0-6F7D-1903-EBF2-9ECED72F5F48}"/>
              </a:ext>
            </a:extLst>
          </p:cNvPr>
          <p:cNvSpPr/>
          <p:nvPr/>
        </p:nvSpPr>
        <p:spPr>
          <a:xfrm>
            <a:off x="6610275" y="4789509"/>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3" name="Oval 38">
            <a:extLst>
              <a:ext uri="{FF2B5EF4-FFF2-40B4-BE49-F238E27FC236}">
                <a16:creationId xmlns:a16="http://schemas.microsoft.com/office/drawing/2014/main" id="{EBC8A3A1-FE8C-22B9-11AF-77A8CCDD468D}"/>
              </a:ext>
            </a:extLst>
          </p:cNvPr>
          <p:cNvSpPr/>
          <p:nvPr/>
        </p:nvSpPr>
        <p:spPr>
          <a:xfrm>
            <a:off x="6610275" y="4689408"/>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4" name="Oval 39">
            <a:extLst>
              <a:ext uri="{FF2B5EF4-FFF2-40B4-BE49-F238E27FC236}">
                <a16:creationId xmlns:a16="http://schemas.microsoft.com/office/drawing/2014/main" id="{42C07E29-C2B1-B61E-D80A-CC73DBA70BF8}"/>
              </a:ext>
            </a:extLst>
          </p:cNvPr>
          <p:cNvSpPr/>
          <p:nvPr/>
        </p:nvSpPr>
        <p:spPr>
          <a:xfrm rot="20925774">
            <a:off x="6270150" y="436941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5" name="Oval 40">
            <a:extLst>
              <a:ext uri="{FF2B5EF4-FFF2-40B4-BE49-F238E27FC236}">
                <a16:creationId xmlns:a16="http://schemas.microsoft.com/office/drawing/2014/main" id="{2E372B75-56E4-2380-F7E9-4517AE5021D4}"/>
              </a:ext>
            </a:extLst>
          </p:cNvPr>
          <p:cNvSpPr/>
          <p:nvPr/>
        </p:nvSpPr>
        <p:spPr>
          <a:xfrm rot="20925774">
            <a:off x="6150692" y="4369416"/>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6" name="Oval 41">
            <a:extLst>
              <a:ext uri="{FF2B5EF4-FFF2-40B4-BE49-F238E27FC236}">
                <a16:creationId xmlns:a16="http://schemas.microsoft.com/office/drawing/2014/main" id="{B0A1A420-2512-BC4D-852F-C53A3EECDDDE}"/>
              </a:ext>
            </a:extLst>
          </p:cNvPr>
          <p:cNvSpPr/>
          <p:nvPr/>
        </p:nvSpPr>
        <p:spPr>
          <a:xfrm rot="20925774">
            <a:off x="6033329" y="436318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77" name="Connector: Elbow 42">
            <a:extLst>
              <a:ext uri="{FF2B5EF4-FFF2-40B4-BE49-F238E27FC236}">
                <a16:creationId xmlns:a16="http://schemas.microsoft.com/office/drawing/2014/main" id="{2B26CC7B-6A09-480A-E256-EF2574EA36A7}"/>
              </a:ext>
            </a:extLst>
          </p:cNvPr>
          <p:cNvCxnSpPr>
            <a:stCxn id="1874" idx="4"/>
            <a:endCxn id="1873" idx="2"/>
          </p:cNvCxnSpPr>
          <p:nvPr/>
        </p:nvCxnSpPr>
        <p:spPr>
          <a:xfrm rot="16200000" flipH="1">
            <a:off x="6305084" y="4407077"/>
            <a:ext cx="297572" cy="31281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8" name="Connector: Elbow 43">
            <a:extLst>
              <a:ext uri="{FF2B5EF4-FFF2-40B4-BE49-F238E27FC236}">
                <a16:creationId xmlns:a16="http://schemas.microsoft.com/office/drawing/2014/main" id="{8D5E08DF-F838-D0C7-76A4-A58FDD0002BA}"/>
              </a:ext>
            </a:extLst>
          </p:cNvPr>
          <p:cNvCxnSpPr>
            <a:stCxn id="1875" idx="4"/>
            <a:endCxn id="1872" idx="2"/>
          </p:cNvCxnSpPr>
          <p:nvPr/>
        </p:nvCxnSpPr>
        <p:spPr>
          <a:xfrm rot="16200000" flipH="1">
            <a:off x="6195305" y="4397399"/>
            <a:ext cx="397672" cy="43226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9" name="Connector: Elbow 44">
            <a:extLst>
              <a:ext uri="{FF2B5EF4-FFF2-40B4-BE49-F238E27FC236}">
                <a16:creationId xmlns:a16="http://schemas.microsoft.com/office/drawing/2014/main" id="{7AF57287-D46C-B905-55C5-FC3239B9821A}"/>
              </a:ext>
            </a:extLst>
          </p:cNvPr>
          <p:cNvCxnSpPr>
            <a:stCxn id="1876" idx="4"/>
            <a:endCxn id="1871" idx="3"/>
          </p:cNvCxnSpPr>
          <p:nvPr/>
        </p:nvCxnSpPr>
        <p:spPr>
          <a:xfrm rot="16200000" flipH="1">
            <a:off x="6084383" y="4384726"/>
            <a:ext cx="504004" cy="55148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81" name="Picture 6" descr="LR6-302LJBW-RYG - Patlite (u.s.a.) - SIGNAL TOWER, 60MM, 24V">
            <a:extLst>
              <a:ext uri="{FF2B5EF4-FFF2-40B4-BE49-F238E27FC236}">
                <a16:creationId xmlns:a16="http://schemas.microsoft.com/office/drawing/2014/main" id="{5FA1063B-247C-5F81-5F2A-7BCAC45C1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93" t="1246" r="39446" b="32461"/>
          <a:stretch/>
        </p:blipFill>
        <p:spPr bwMode="auto">
          <a:xfrm>
            <a:off x="8760482" y="4511948"/>
            <a:ext cx="196554" cy="959459"/>
          </a:xfrm>
          <a:prstGeom prst="rect">
            <a:avLst/>
          </a:prstGeom>
          <a:noFill/>
          <a:extLst>
            <a:ext uri="{909E8E84-426E-40DD-AFC4-6F175D3DCCD1}">
              <a14:hiddenFill xmlns:a14="http://schemas.microsoft.com/office/drawing/2010/main">
                <a:solidFill>
                  <a:srgbClr val="FFFFFF"/>
                </a:solidFill>
              </a14:hiddenFill>
            </a:ext>
          </a:extLst>
        </p:spPr>
      </p:pic>
      <p:pic>
        <p:nvPicPr>
          <p:cNvPr id="1882" name="Picture 2" descr="PLC AMSAMOTION AMX-FX3U-26MR-E รีเลย์ 16DI/10DO, 2AI/2AO พอร์ต Ethernet |  Lazada.co.th">
            <a:extLst>
              <a:ext uri="{FF2B5EF4-FFF2-40B4-BE49-F238E27FC236}">
                <a16:creationId xmlns:a16="http://schemas.microsoft.com/office/drawing/2014/main" id="{73046EE0-246B-59F1-B683-03DFD230A4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7940212" y="3787885"/>
            <a:ext cx="931364" cy="615299"/>
          </a:xfrm>
          <a:prstGeom prst="rect">
            <a:avLst/>
          </a:prstGeom>
          <a:noFill/>
          <a:extLst>
            <a:ext uri="{909E8E84-426E-40DD-AFC4-6F175D3DCCD1}">
              <a14:hiddenFill xmlns:a14="http://schemas.microsoft.com/office/drawing/2010/main">
                <a:solidFill>
                  <a:srgbClr val="FFFFFF"/>
                </a:solidFill>
              </a14:hiddenFill>
            </a:ext>
          </a:extLst>
        </p:spPr>
      </p:pic>
      <p:pic>
        <p:nvPicPr>
          <p:cNvPr id="1883" name="Picture 4" descr="Industrial Machine Image Free Transparent Image HQ PNG Image">
            <a:extLst>
              <a:ext uri="{FF2B5EF4-FFF2-40B4-BE49-F238E27FC236}">
                <a16:creationId xmlns:a16="http://schemas.microsoft.com/office/drawing/2014/main" id="{B008EBD1-B251-BE94-DDBA-D85C4638D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243" y="5170284"/>
            <a:ext cx="1762214" cy="1174809"/>
          </a:xfrm>
          <a:prstGeom prst="rect">
            <a:avLst/>
          </a:prstGeom>
          <a:noFill/>
          <a:extLst>
            <a:ext uri="{909E8E84-426E-40DD-AFC4-6F175D3DCCD1}">
              <a14:hiddenFill xmlns:a14="http://schemas.microsoft.com/office/drawing/2010/main">
                <a:solidFill>
                  <a:srgbClr val="FFFFFF"/>
                </a:solidFill>
              </a14:hiddenFill>
            </a:ext>
          </a:extLst>
        </p:spPr>
      </p:pic>
      <p:sp>
        <p:nvSpPr>
          <p:cNvPr id="1884" name="Oval 49">
            <a:extLst>
              <a:ext uri="{FF2B5EF4-FFF2-40B4-BE49-F238E27FC236}">
                <a16:creationId xmlns:a16="http://schemas.microsoft.com/office/drawing/2014/main" id="{329E609D-38F8-5DB2-6BFE-9C67253EE81D}"/>
              </a:ext>
            </a:extLst>
          </p:cNvPr>
          <p:cNvSpPr/>
          <p:nvPr/>
        </p:nvSpPr>
        <p:spPr>
          <a:xfrm>
            <a:off x="8759847" y="4889610"/>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5" name="Oval 50">
            <a:extLst>
              <a:ext uri="{FF2B5EF4-FFF2-40B4-BE49-F238E27FC236}">
                <a16:creationId xmlns:a16="http://schemas.microsoft.com/office/drawing/2014/main" id="{25616FE2-6D1D-A9EC-EFA2-218972D53232}"/>
              </a:ext>
            </a:extLst>
          </p:cNvPr>
          <p:cNvSpPr/>
          <p:nvPr/>
        </p:nvSpPr>
        <p:spPr>
          <a:xfrm>
            <a:off x="8757995" y="4789509"/>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6" name="Oval 51">
            <a:extLst>
              <a:ext uri="{FF2B5EF4-FFF2-40B4-BE49-F238E27FC236}">
                <a16:creationId xmlns:a16="http://schemas.microsoft.com/office/drawing/2014/main" id="{9DB51B16-6554-04A4-8C0E-D30BDC104A7B}"/>
              </a:ext>
            </a:extLst>
          </p:cNvPr>
          <p:cNvSpPr/>
          <p:nvPr/>
        </p:nvSpPr>
        <p:spPr>
          <a:xfrm>
            <a:off x="8757995" y="4689408"/>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7" name="Oval 52">
            <a:extLst>
              <a:ext uri="{FF2B5EF4-FFF2-40B4-BE49-F238E27FC236}">
                <a16:creationId xmlns:a16="http://schemas.microsoft.com/office/drawing/2014/main" id="{3C0A5095-1FFF-6470-3B4D-A73DD612B309}"/>
              </a:ext>
            </a:extLst>
          </p:cNvPr>
          <p:cNvSpPr/>
          <p:nvPr/>
        </p:nvSpPr>
        <p:spPr>
          <a:xfrm rot="20925774">
            <a:off x="8417870" y="436941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8" name="Oval 53">
            <a:extLst>
              <a:ext uri="{FF2B5EF4-FFF2-40B4-BE49-F238E27FC236}">
                <a16:creationId xmlns:a16="http://schemas.microsoft.com/office/drawing/2014/main" id="{89709D8C-FC19-EF6E-CD43-E7B5585B8C31}"/>
              </a:ext>
            </a:extLst>
          </p:cNvPr>
          <p:cNvSpPr/>
          <p:nvPr/>
        </p:nvSpPr>
        <p:spPr>
          <a:xfrm rot="20925774">
            <a:off x="8298412" y="4369416"/>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9" name="Oval 54">
            <a:extLst>
              <a:ext uri="{FF2B5EF4-FFF2-40B4-BE49-F238E27FC236}">
                <a16:creationId xmlns:a16="http://schemas.microsoft.com/office/drawing/2014/main" id="{DBBDA548-D73F-6055-34C1-307AA79D2DC7}"/>
              </a:ext>
            </a:extLst>
          </p:cNvPr>
          <p:cNvSpPr/>
          <p:nvPr/>
        </p:nvSpPr>
        <p:spPr>
          <a:xfrm rot="20925774">
            <a:off x="8181049" y="436318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90" name="Connector: Elbow 55">
            <a:extLst>
              <a:ext uri="{FF2B5EF4-FFF2-40B4-BE49-F238E27FC236}">
                <a16:creationId xmlns:a16="http://schemas.microsoft.com/office/drawing/2014/main" id="{7C5B4FAF-E204-7605-3ADD-0F90BCBAAC6E}"/>
              </a:ext>
            </a:extLst>
          </p:cNvPr>
          <p:cNvCxnSpPr>
            <a:stCxn id="1887" idx="4"/>
            <a:endCxn id="1886" idx="2"/>
          </p:cNvCxnSpPr>
          <p:nvPr/>
        </p:nvCxnSpPr>
        <p:spPr>
          <a:xfrm rot="16200000" flipH="1">
            <a:off x="8452804" y="4407077"/>
            <a:ext cx="297572" cy="31281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1" name="Connector: Elbow 56">
            <a:extLst>
              <a:ext uri="{FF2B5EF4-FFF2-40B4-BE49-F238E27FC236}">
                <a16:creationId xmlns:a16="http://schemas.microsoft.com/office/drawing/2014/main" id="{B00F8A76-5285-CE56-5068-53A025ABE4F4}"/>
              </a:ext>
            </a:extLst>
          </p:cNvPr>
          <p:cNvCxnSpPr>
            <a:stCxn id="1888" idx="4"/>
            <a:endCxn id="1885" idx="2"/>
          </p:cNvCxnSpPr>
          <p:nvPr/>
        </p:nvCxnSpPr>
        <p:spPr>
          <a:xfrm rot="16200000" flipH="1">
            <a:off x="8343025" y="4397399"/>
            <a:ext cx="397672" cy="43226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2" name="Connector: Elbow 57">
            <a:extLst>
              <a:ext uri="{FF2B5EF4-FFF2-40B4-BE49-F238E27FC236}">
                <a16:creationId xmlns:a16="http://schemas.microsoft.com/office/drawing/2014/main" id="{637F448B-2F45-B708-9EAF-D5BCE53FAAB2}"/>
              </a:ext>
            </a:extLst>
          </p:cNvPr>
          <p:cNvCxnSpPr>
            <a:stCxn id="1889" idx="4"/>
            <a:endCxn id="1884" idx="3"/>
          </p:cNvCxnSpPr>
          <p:nvPr/>
        </p:nvCxnSpPr>
        <p:spPr>
          <a:xfrm rot="16200000" flipH="1">
            <a:off x="8232103" y="4384726"/>
            <a:ext cx="504004" cy="55148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94" name="Picture 6" descr="LR6-302LJBW-RYG - Patlite (u.s.a.) - SIGNAL TOWER, 60MM, 24V">
            <a:extLst>
              <a:ext uri="{FF2B5EF4-FFF2-40B4-BE49-F238E27FC236}">
                <a16:creationId xmlns:a16="http://schemas.microsoft.com/office/drawing/2014/main" id="{04DD12F7-6D17-9863-F03E-6443BE4A19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93" t="1246" r="39446" b="32461"/>
          <a:stretch/>
        </p:blipFill>
        <p:spPr bwMode="auto">
          <a:xfrm>
            <a:off x="10931269" y="4511948"/>
            <a:ext cx="196554" cy="959459"/>
          </a:xfrm>
          <a:prstGeom prst="rect">
            <a:avLst/>
          </a:prstGeom>
          <a:noFill/>
          <a:extLst>
            <a:ext uri="{909E8E84-426E-40DD-AFC4-6F175D3DCCD1}">
              <a14:hiddenFill xmlns:a14="http://schemas.microsoft.com/office/drawing/2010/main">
                <a:solidFill>
                  <a:srgbClr val="FFFFFF"/>
                </a:solidFill>
              </a14:hiddenFill>
            </a:ext>
          </a:extLst>
        </p:spPr>
      </p:pic>
      <p:pic>
        <p:nvPicPr>
          <p:cNvPr id="1895" name="Picture 2" descr="PLC AMSAMOTION AMX-FX3U-26MR-E รีเลย์ 16DI/10DO, 2AI/2AO พอร์ต Ethernet |  Lazada.co.th">
            <a:extLst>
              <a:ext uri="{FF2B5EF4-FFF2-40B4-BE49-F238E27FC236}">
                <a16:creationId xmlns:a16="http://schemas.microsoft.com/office/drawing/2014/main" id="{FBFC727D-362A-FE20-2C00-3D5E5FF264C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10110999" y="3787885"/>
            <a:ext cx="931364" cy="615299"/>
          </a:xfrm>
          <a:prstGeom prst="rect">
            <a:avLst/>
          </a:prstGeom>
          <a:noFill/>
          <a:extLst>
            <a:ext uri="{909E8E84-426E-40DD-AFC4-6F175D3DCCD1}">
              <a14:hiddenFill xmlns:a14="http://schemas.microsoft.com/office/drawing/2010/main">
                <a:solidFill>
                  <a:srgbClr val="FFFFFF"/>
                </a:solidFill>
              </a14:hiddenFill>
            </a:ext>
          </a:extLst>
        </p:spPr>
      </p:pic>
      <p:pic>
        <p:nvPicPr>
          <p:cNvPr id="1896" name="Picture 4" descr="Industrial Machine Image Free Transparent Image HQ PNG Image">
            <a:extLst>
              <a:ext uri="{FF2B5EF4-FFF2-40B4-BE49-F238E27FC236}">
                <a16:creationId xmlns:a16="http://schemas.microsoft.com/office/drawing/2014/main" id="{107A9461-892C-DFDB-A359-2E740A5AF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7030" y="5170284"/>
            <a:ext cx="1762214" cy="1174809"/>
          </a:xfrm>
          <a:prstGeom prst="rect">
            <a:avLst/>
          </a:prstGeom>
          <a:noFill/>
          <a:extLst>
            <a:ext uri="{909E8E84-426E-40DD-AFC4-6F175D3DCCD1}">
              <a14:hiddenFill xmlns:a14="http://schemas.microsoft.com/office/drawing/2010/main">
                <a:solidFill>
                  <a:srgbClr val="FFFFFF"/>
                </a:solidFill>
              </a14:hiddenFill>
            </a:ext>
          </a:extLst>
        </p:spPr>
      </p:pic>
      <p:sp>
        <p:nvSpPr>
          <p:cNvPr id="1897" name="Oval 62">
            <a:extLst>
              <a:ext uri="{FF2B5EF4-FFF2-40B4-BE49-F238E27FC236}">
                <a16:creationId xmlns:a16="http://schemas.microsoft.com/office/drawing/2014/main" id="{5E36F299-4094-3BAC-A1F5-3F80874FCC47}"/>
              </a:ext>
            </a:extLst>
          </p:cNvPr>
          <p:cNvSpPr/>
          <p:nvPr/>
        </p:nvSpPr>
        <p:spPr>
          <a:xfrm>
            <a:off x="10930634" y="4889610"/>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8" name="Oval 1023">
            <a:extLst>
              <a:ext uri="{FF2B5EF4-FFF2-40B4-BE49-F238E27FC236}">
                <a16:creationId xmlns:a16="http://schemas.microsoft.com/office/drawing/2014/main" id="{5DE5C960-4E60-B9DB-73E2-AD4440B06FBC}"/>
              </a:ext>
            </a:extLst>
          </p:cNvPr>
          <p:cNvSpPr/>
          <p:nvPr/>
        </p:nvSpPr>
        <p:spPr>
          <a:xfrm>
            <a:off x="10928782" y="4789509"/>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9" name="Oval 1024">
            <a:extLst>
              <a:ext uri="{FF2B5EF4-FFF2-40B4-BE49-F238E27FC236}">
                <a16:creationId xmlns:a16="http://schemas.microsoft.com/office/drawing/2014/main" id="{E483D082-E433-4231-0B20-80AC7BB25730}"/>
              </a:ext>
            </a:extLst>
          </p:cNvPr>
          <p:cNvSpPr/>
          <p:nvPr/>
        </p:nvSpPr>
        <p:spPr>
          <a:xfrm>
            <a:off x="10928782" y="4689408"/>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0" name="Oval 1026">
            <a:extLst>
              <a:ext uri="{FF2B5EF4-FFF2-40B4-BE49-F238E27FC236}">
                <a16:creationId xmlns:a16="http://schemas.microsoft.com/office/drawing/2014/main" id="{0CB89DCA-ED05-86DB-8CF8-B766A7DB1ED4}"/>
              </a:ext>
            </a:extLst>
          </p:cNvPr>
          <p:cNvSpPr/>
          <p:nvPr/>
        </p:nvSpPr>
        <p:spPr>
          <a:xfrm rot="20925774">
            <a:off x="10588657" y="436941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1" name="Oval 1028">
            <a:extLst>
              <a:ext uri="{FF2B5EF4-FFF2-40B4-BE49-F238E27FC236}">
                <a16:creationId xmlns:a16="http://schemas.microsoft.com/office/drawing/2014/main" id="{E4A1C475-763F-75F5-1FD1-9E1EC6B843CF}"/>
              </a:ext>
            </a:extLst>
          </p:cNvPr>
          <p:cNvSpPr/>
          <p:nvPr/>
        </p:nvSpPr>
        <p:spPr>
          <a:xfrm rot="20925774">
            <a:off x="10469199" y="4369416"/>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2" name="Oval 1030">
            <a:extLst>
              <a:ext uri="{FF2B5EF4-FFF2-40B4-BE49-F238E27FC236}">
                <a16:creationId xmlns:a16="http://schemas.microsoft.com/office/drawing/2014/main" id="{E2752D91-31F0-78CC-0B8D-50D92491EC69}"/>
              </a:ext>
            </a:extLst>
          </p:cNvPr>
          <p:cNvSpPr/>
          <p:nvPr/>
        </p:nvSpPr>
        <p:spPr>
          <a:xfrm rot="20925774">
            <a:off x="10351836" y="4363185"/>
            <a:ext cx="45719" cy="45719"/>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03" name="Connector: Elbow 1031">
            <a:extLst>
              <a:ext uri="{FF2B5EF4-FFF2-40B4-BE49-F238E27FC236}">
                <a16:creationId xmlns:a16="http://schemas.microsoft.com/office/drawing/2014/main" id="{5395BB93-0201-AA46-D404-D2BC4DACCD77}"/>
              </a:ext>
            </a:extLst>
          </p:cNvPr>
          <p:cNvCxnSpPr>
            <a:stCxn id="1900" idx="4"/>
            <a:endCxn id="1899" idx="2"/>
          </p:cNvCxnSpPr>
          <p:nvPr/>
        </p:nvCxnSpPr>
        <p:spPr>
          <a:xfrm rot="16200000" flipH="1">
            <a:off x="10623591" y="4407077"/>
            <a:ext cx="297572" cy="31281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4" name="Connector: Elbow 1032">
            <a:extLst>
              <a:ext uri="{FF2B5EF4-FFF2-40B4-BE49-F238E27FC236}">
                <a16:creationId xmlns:a16="http://schemas.microsoft.com/office/drawing/2014/main" id="{9C9B8B64-C379-8527-965B-CD740415436D}"/>
              </a:ext>
            </a:extLst>
          </p:cNvPr>
          <p:cNvCxnSpPr>
            <a:stCxn id="1901" idx="4"/>
            <a:endCxn id="1898" idx="2"/>
          </p:cNvCxnSpPr>
          <p:nvPr/>
        </p:nvCxnSpPr>
        <p:spPr>
          <a:xfrm rot="16200000" flipH="1">
            <a:off x="10513812" y="4397399"/>
            <a:ext cx="397672" cy="43226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5" name="Connector: Elbow 1033">
            <a:extLst>
              <a:ext uri="{FF2B5EF4-FFF2-40B4-BE49-F238E27FC236}">
                <a16:creationId xmlns:a16="http://schemas.microsoft.com/office/drawing/2014/main" id="{441E6AB6-9240-CDE3-4FAE-F3A257776F54}"/>
              </a:ext>
            </a:extLst>
          </p:cNvPr>
          <p:cNvCxnSpPr>
            <a:stCxn id="1902" idx="4"/>
            <a:endCxn id="1897" idx="3"/>
          </p:cNvCxnSpPr>
          <p:nvPr/>
        </p:nvCxnSpPr>
        <p:spPr>
          <a:xfrm rot="16200000" flipH="1">
            <a:off x="10402890" y="4384726"/>
            <a:ext cx="504004" cy="55148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06" name="Picture 8" descr="Hub Switch 24 พอร์ต TP-Link TL-SG1024D">
            <a:extLst>
              <a:ext uri="{FF2B5EF4-FFF2-40B4-BE49-F238E27FC236}">
                <a16:creationId xmlns:a16="http://schemas.microsoft.com/office/drawing/2014/main" id="{37F0776B-945E-1C97-70E9-9F3CA6F38F3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3000" r="97100">
                        <a14:foregroundMark x1="9200" y1="41900" x2="6600" y2="54600"/>
                        <a14:foregroundMark x1="91600" y1="42400" x2="97100" y2="51100"/>
                        <a14:foregroundMark x1="97100" y1="51100" x2="96400" y2="58300"/>
                        <a14:foregroundMark x1="91100" y1="54700" x2="41700" y2="54800"/>
                        <a14:foregroundMark x1="3000" y1="48800" x2="3100" y2="59600"/>
                      </a14:backgroundRemoval>
                    </a14:imgEffect>
                  </a14:imgLayer>
                </a14:imgProps>
              </a:ext>
              <a:ext uri="{28A0092B-C50C-407E-A947-70E740481C1C}">
                <a14:useLocalDpi xmlns:a14="http://schemas.microsoft.com/office/drawing/2010/main" val="0"/>
              </a:ext>
            </a:extLst>
          </a:blip>
          <a:srcRect t="37258" b="36680"/>
          <a:stretch/>
        </p:blipFill>
        <p:spPr bwMode="auto">
          <a:xfrm>
            <a:off x="5585978" y="2670407"/>
            <a:ext cx="1344391" cy="350378"/>
          </a:xfrm>
          <a:prstGeom prst="rect">
            <a:avLst/>
          </a:prstGeom>
          <a:noFill/>
          <a:extLst>
            <a:ext uri="{909E8E84-426E-40DD-AFC4-6F175D3DCCD1}">
              <a14:hiddenFill xmlns:a14="http://schemas.microsoft.com/office/drawing/2010/main">
                <a:solidFill>
                  <a:srgbClr val="FFFFFF"/>
                </a:solidFill>
              </a14:hiddenFill>
            </a:ext>
          </a:extLst>
        </p:spPr>
      </p:pic>
      <p:cxnSp>
        <p:nvCxnSpPr>
          <p:cNvPr id="1912" name="Connector: Elbow 1041">
            <a:extLst>
              <a:ext uri="{FF2B5EF4-FFF2-40B4-BE49-F238E27FC236}">
                <a16:creationId xmlns:a16="http://schemas.microsoft.com/office/drawing/2014/main" id="{EDE4C0BA-4E5D-72EA-7F9E-46C85FB2475A}"/>
              </a:ext>
            </a:extLst>
          </p:cNvPr>
          <p:cNvCxnSpPr>
            <a:cxnSpLocks/>
            <a:endCxn id="1906" idx="2"/>
          </p:cNvCxnSpPr>
          <p:nvPr/>
        </p:nvCxnSpPr>
        <p:spPr>
          <a:xfrm rot="5400000" flipH="1" flipV="1">
            <a:off x="4592809" y="2331990"/>
            <a:ext cx="976569" cy="235416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3" name="Connector: Elbow 1043">
            <a:extLst>
              <a:ext uri="{FF2B5EF4-FFF2-40B4-BE49-F238E27FC236}">
                <a16:creationId xmlns:a16="http://schemas.microsoft.com/office/drawing/2014/main" id="{FC68F38A-8A7F-000A-0FE3-37BD6C533DB0}"/>
              </a:ext>
            </a:extLst>
          </p:cNvPr>
          <p:cNvCxnSpPr>
            <a:cxnSpLocks/>
            <a:endCxn id="1906" idx="2"/>
          </p:cNvCxnSpPr>
          <p:nvPr/>
        </p:nvCxnSpPr>
        <p:spPr>
          <a:xfrm rot="5400000" flipH="1" flipV="1">
            <a:off x="5670393" y="3412992"/>
            <a:ext cx="979987" cy="19557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4" name="Connector: Elbow 1045">
            <a:extLst>
              <a:ext uri="{FF2B5EF4-FFF2-40B4-BE49-F238E27FC236}">
                <a16:creationId xmlns:a16="http://schemas.microsoft.com/office/drawing/2014/main" id="{5EBFB57E-9087-0066-A806-BA7FF0FD01B4}"/>
              </a:ext>
            </a:extLst>
          </p:cNvPr>
          <p:cNvCxnSpPr>
            <a:cxnSpLocks/>
            <a:stCxn id="1906" idx="2"/>
          </p:cNvCxnSpPr>
          <p:nvPr/>
        </p:nvCxnSpPr>
        <p:spPr>
          <a:xfrm rot="16200000" flipH="1">
            <a:off x="6739984" y="2538974"/>
            <a:ext cx="976570" cy="194019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5" name="Connector: Elbow 1047">
            <a:extLst>
              <a:ext uri="{FF2B5EF4-FFF2-40B4-BE49-F238E27FC236}">
                <a16:creationId xmlns:a16="http://schemas.microsoft.com/office/drawing/2014/main" id="{147242A0-B3FA-3E09-949B-5BC03DE9C12E}"/>
              </a:ext>
            </a:extLst>
          </p:cNvPr>
          <p:cNvCxnSpPr>
            <a:cxnSpLocks/>
            <a:stCxn id="1906" idx="2"/>
          </p:cNvCxnSpPr>
          <p:nvPr/>
        </p:nvCxnSpPr>
        <p:spPr>
          <a:xfrm rot="16200000" flipH="1">
            <a:off x="7832793" y="1446165"/>
            <a:ext cx="979986" cy="41292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6" name="Connector: Elbow 1051">
            <a:extLst>
              <a:ext uri="{FF2B5EF4-FFF2-40B4-BE49-F238E27FC236}">
                <a16:creationId xmlns:a16="http://schemas.microsoft.com/office/drawing/2014/main" id="{A9D1F7BF-6DE0-8AF0-5DD7-DB194F807C84}"/>
              </a:ext>
            </a:extLst>
          </p:cNvPr>
          <p:cNvCxnSpPr>
            <a:cxnSpLocks/>
            <a:stCxn id="1906" idx="2"/>
          </p:cNvCxnSpPr>
          <p:nvPr/>
        </p:nvCxnSpPr>
        <p:spPr>
          <a:xfrm rot="5400000">
            <a:off x="3524329" y="1269772"/>
            <a:ext cx="982832" cy="448485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8" name="Straight Connector 1054">
            <a:extLst>
              <a:ext uri="{FF2B5EF4-FFF2-40B4-BE49-F238E27FC236}">
                <a16:creationId xmlns:a16="http://schemas.microsoft.com/office/drawing/2014/main" id="{0EF4EF48-F154-21F6-F473-8F774B2C305C}"/>
              </a:ext>
            </a:extLst>
          </p:cNvPr>
          <p:cNvCxnSpPr>
            <a:endCxn id="1906" idx="0"/>
          </p:cNvCxnSpPr>
          <p:nvPr/>
        </p:nvCxnSpPr>
        <p:spPr>
          <a:xfrm>
            <a:off x="6254909" y="2085790"/>
            <a:ext cx="3265" cy="584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19" name="Group 1063">
            <a:extLst>
              <a:ext uri="{FF2B5EF4-FFF2-40B4-BE49-F238E27FC236}">
                <a16:creationId xmlns:a16="http://schemas.microsoft.com/office/drawing/2014/main" id="{26401CBE-37C5-93E9-2246-B17BBA838CA6}"/>
              </a:ext>
            </a:extLst>
          </p:cNvPr>
          <p:cNvGrpSpPr/>
          <p:nvPr/>
        </p:nvGrpSpPr>
        <p:grpSpPr>
          <a:xfrm>
            <a:off x="6149913" y="2269528"/>
            <a:ext cx="232440" cy="94697"/>
            <a:chOff x="3576638" y="1431131"/>
            <a:chExt cx="232440" cy="94697"/>
          </a:xfrm>
        </p:grpSpPr>
        <p:cxnSp>
          <p:nvCxnSpPr>
            <p:cNvPr id="1920" name="Straight Connector 1056">
              <a:extLst>
                <a:ext uri="{FF2B5EF4-FFF2-40B4-BE49-F238E27FC236}">
                  <a16:creationId xmlns:a16="http://schemas.microsoft.com/office/drawing/2014/main" id="{7405B78F-E085-24E3-3B58-FBB1880FF431}"/>
                </a:ext>
              </a:extLst>
            </p:cNvPr>
            <p:cNvCxnSpPr>
              <a:cxnSpLocks/>
            </p:cNvCxnSpPr>
            <p:nvPr/>
          </p:nvCxnSpPr>
          <p:spPr>
            <a:xfrm flipV="1">
              <a:off x="3576638" y="143113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1" name="Straight Connector 1062">
              <a:extLst>
                <a:ext uri="{FF2B5EF4-FFF2-40B4-BE49-F238E27FC236}">
                  <a16:creationId xmlns:a16="http://schemas.microsoft.com/office/drawing/2014/main" id="{B5E4DE16-3F79-84DA-D7F7-060CC56CA70E}"/>
                </a:ext>
              </a:extLst>
            </p:cNvPr>
            <p:cNvCxnSpPr>
              <a:cxnSpLocks/>
            </p:cNvCxnSpPr>
            <p:nvPr/>
          </p:nvCxnSpPr>
          <p:spPr>
            <a:xfrm flipV="1">
              <a:off x="3644772" y="143772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22" name="Group 1065">
            <a:extLst>
              <a:ext uri="{FF2B5EF4-FFF2-40B4-BE49-F238E27FC236}">
                <a16:creationId xmlns:a16="http://schemas.microsoft.com/office/drawing/2014/main" id="{4A03A786-5BB0-72CD-6526-B4E4E6DF0C6B}"/>
              </a:ext>
            </a:extLst>
          </p:cNvPr>
          <p:cNvGrpSpPr/>
          <p:nvPr/>
        </p:nvGrpSpPr>
        <p:grpSpPr>
          <a:xfrm>
            <a:off x="1637306" y="3584424"/>
            <a:ext cx="232440" cy="94697"/>
            <a:chOff x="3576638" y="1431131"/>
            <a:chExt cx="232440" cy="94697"/>
          </a:xfrm>
        </p:grpSpPr>
        <p:cxnSp>
          <p:nvCxnSpPr>
            <p:cNvPr id="1923" name="Straight Connector 1066">
              <a:extLst>
                <a:ext uri="{FF2B5EF4-FFF2-40B4-BE49-F238E27FC236}">
                  <a16:creationId xmlns:a16="http://schemas.microsoft.com/office/drawing/2014/main" id="{21394D4E-FA8E-E309-D219-DCF8A2D93C32}"/>
                </a:ext>
              </a:extLst>
            </p:cNvPr>
            <p:cNvCxnSpPr>
              <a:cxnSpLocks/>
            </p:cNvCxnSpPr>
            <p:nvPr/>
          </p:nvCxnSpPr>
          <p:spPr>
            <a:xfrm flipV="1">
              <a:off x="3576638" y="143113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4" name="Straight Connector 1067">
              <a:extLst>
                <a:ext uri="{FF2B5EF4-FFF2-40B4-BE49-F238E27FC236}">
                  <a16:creationId xmlns:a16="http://schemas.microsoft.com/office/drawing/2014/main" id="{7B2E9F0C-6D7F-9C7A-72F7-BBC0AE5C67FD}"/>
                </a:ext>
              </a:extLst>
            </p:cNvPr>
            <p:cNvCxnSpPr>
              <a:cxnSpLocks/>
            </p:cNvCxnSpPr>
            <p:nvPr/>
          </p:nvCxnSpPr>
          <p:spPr>
            <a:xfrm flipV="1">
              <a:off x="3644772" y="143772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25" name="Group 1068">
            <a:extLst>
              <a:ext uri="{FF2B5EF4-FFF2-40B4-BE49-F238E27FC236}">
                <a16:creationId xmlns:a16="http://schemas.microsoft.com/office/drawing/2014/main" id="{F16DE142-9B75-FF0D-FBA6-4658465B405B}"/>
              </a:ext>
            </a:extLst>
          </p:cNvPr>
          <p:cNvGrpSpPr/>
          <p:nvPr/>
        </p:nvGrpSpPr>
        <p:grpSpPr>
          <a:xfrm>
            <a:off x="3776582" y="3611630"/>
            <a:ext cx="232440" cy="94697"/>
            <a:chOff x="3576638" y="1431131"/>
            <a:chExt cx="232440" cy="94697"/>
          </a:xfrm>
        </p:grpSpPr>
        <p:cxnSp>
          <p:nvCxnSpPr>
            <p:cNvPr id="1926" name="Straight Connector 1069">
              <a:extLst>
                <a:ext uri="{FF2B5EF4-FFF2-40B4-BE49-F238E27FC236}">
                  <a16:creationId xmlns:a16="http://schemas.microsoft.com/office/drawing/2014/main" id="{E536C54C-62A3-B266-8433-8FE6063568C9}"/>
                </a:ext>
              </a:extLst>
            </p:cNvPr>
            <p:cNvCxnSpPr>
              <a:cxnSpLocks/>
            </p:cNvCxnSpPr>
            <p:nvPr/>
          </p:nvCxnSpPr>
          <p:spPr>
            <a:xfrm flipV="1">
              <a:off x="3576638" y="143113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7" name="Straight Connector 1070">
              <a:extLst>
                <a:ext uri="{FF2B5EF4-FFF2-40B4-BE49-F238E27FC236}">
                  <a16:creationId xmlns:a16="http://schemas.microsoft.com/office/drawing/2014/main" id="{508D8152-51C9-7CE1-11AB-61291F03C331}"/>
                </a:ext>
              </a:extLst>
            </p:cNvPr>
            <p:cNvCxnSpPr>
              <a:cxnSpLocks/>
            </p:cNvCxnSpPr>
            <p:nvPr/>
          </p:nvCxnSpPr>
          <p:spPr>
            <a:xfrm flipV="1">
              <a:off x="3644772" y="143772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28" name="Group 1071">
            <a:extLst>
              <a:ext uri="{FF2B5EF4-FFF2-40B4-BE49-F238E27FC236}">
                <a16:creationId xmlns:a16="http://schemas.microsoft.com/office/drawing/2014/main" id="{BF53288D-ABC4-F58E-335D-0EFAAE7B5FF0}"/>
              </a:ext>
            </a:extLst>
          </p:cNvPr>
          <p:cNvGrpSpPr/>
          <p:nvPr/>
        </p:nvGrpSpPr>
        <p:grpSpPr>
          <a:xfrm>
            <a:off x="5937472" y="3608334"/>
            <a:ext cx="232440" cy="94697"/>
            <a:chOff x="3576638" y="1431131"/>
            <a:chExt cx="232440" cy="94697"/>
          </a:xfrm>
        </p:grpSpPr>
        <p:cxnSp>
          <p:nvCxnSpPr>
            <p:cNvPr id="1929" name="Straight Connector 1072">
              <a:extLst>
                <a:ext uri="{FF2B5EF4-FFF2-40B4-BE49-F238E27FC236}">
                  <a16:creationId xmlns:a16="http://schemas.microsoft.com/office/drawing/2014/main" id="{8B6B9212-769B-FC08-44A1-5F7FE2A9E3C0}"/>
                </a:ext>
              </a:extLst>
            </p:cNvPr>
            <p:cNvCxnSpPr>
              <a:cxnSpLocks/>
            </p:cNvCxnSpPr>
            <p:nvPr/>
          </p:nvCxnSpPr>
          <p:spPr>
            <a:xfrm flipV="1">
              <a:off x="3576638" y="143113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0" name="Straight Connector 1073">
              <a:extLst>
                <a:ext uri="{FF2B5EF4-FFF2-40B4-BE49-F238E27FC236}">
                  <a16:creationId xmlns:a16="http://schemas.microsoft.com/office/drawing/2014/main" id="{CCFFAFE9-14F8-F729-9124-A3130D435380}"/>
                </a:ext>
              </a:extLst>
            </p:cNvPr>
            <p:cNvCxnSpPr>
              <a:cxnSpLocks/>
            </p:cNvCxnSpPr>
            <p:nvPr/>
          </p:nvCxnSpPr>
          <p:spPr>
            <a:xfrm flipV="1">
              <a:off x="3644772" y="143772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1" name="Group 1074">
            <a:extLst>
              <a:ext uri="{FF2B5EF4-FFF2-40B4-BE49-F238E27FC236}">
                <a16:creationId xmlns:a16="http://schemas.microsoft.com/office/drawing/2014/main" id="{6D4B686B-04C3-0372-CCEB-D7F04769D7E7}"/>
              </a:ext>
            </a:extLst>
          </p:cNvPr>
          <p:cNvGrpSpPr/>
          <p:nvPr/>
        </p:nvGrpSpPr>
        <p:grpSpPr>
          <a:xfrm>
            <a:off x="8065865" y="3601744"/>
            <a:ext cx="232440" cy="94697"/>
            <a:chOff x="3576638" y="1431131"/>
            <a:chExt cx="232440" cy="94697"/>
          </a:xfrm>
        </p:grpSpPr>
        <p:cxnSp>
          <p:nvCxnSpPr>
            <p:cNvPr id="1932" name="Straight Connector 1075">
              <a:extLst>
                <a:ext uri="{FF2B5EF4-FFF2-40B4-BE49-F238E27FC236}">
                  <a16:creationId xmlns:a16="http://schemas.microsoft.com/office/drawing/2014/main" id="{CB28B4C9-FCB9-7B73-DB4D-4D56C2768A76}"/>
                </a:ext>
              </a:extLst>
            </p:cNvPr>
            <p:cNvCxnSpPr>
              <a:cxnSpLocks/>
            </p:cNvCxnSpPr>
            <p:nvPr/>
          </p:nvCxnSpPr>
          <p:spPr>
            <a:xfrm flipV="1">
              <a:off x="3576638" y="143113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3" name="Straight Connector 1076">
              <a:extLst>
                <a:ext uri="{FF2B5EF4-FFF2-40B4-BE49-F238E27FC236}">
                  <a16:creationId xmlns:a16="http://schemas.microsoft.com/office/drawing/2014/main" id="{8C8FBE38-D93D-FD1B-7EB7-942DB6B52A7C}"/>
                </a:ext>
              </a:extLst>
            </p:cNvPr>
            <p:cNvCxnSpPr>
              <a:cxnSpLocks/>
            </p:cNvCxnSpPr>
            <p:nvPr/>
          </p:nvCxnSpPr>
          <p:spPr>
            <a:xfrm flipV="1">
              <a:off x="3644772" y="143772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4" name="Group 1077">
            <a:extLst>
              <a:ext uri="{FF2B5EF4-FFF2-40B4-BE49-F238E27FC236}">
                <a16:creationId xmlns:a16="http://schemas.microsoft.com/office/drawing/2014/main" id="{5EA6C36B-CFFA-2BD0-CB81-30CEE16D1619}"/>
              </a:ext>
            </a:extLst>
          </p:cNvPr>
          <p:cNvGrpSpPr/>
          <p:nvPr/>
        </p:nvGrpSpPr>
        <p:grpSpPr>
          <a:xfrm>
            <a:off x="10276150" y="3601744"/>
            <a:ext cx="232440" cy="94697"/>
            <a:chOff x="3576638" y="1431131"/>
            <a:chExt cx="232440" cy="94697"/>
          </a:xfrm>
        </p:grpSpPr>
        <p:cxnSp>
          <p:nvCxnSpPr>
            <p:cNvPr id="1935" name="Straight Connector 1078">
              <a:extLst>
                <a:ext uri="{FF2B5EF4-FFF2-40B4-BE49-F238E27FC236}">
                  <a16:creationId xmlns:a16="http://schemas.microsoft.com/office/drawing/2014/main" id="{2FD013A0-16FA-E6AC-FC3C-D40E0E43D09F}"/>
                </a:ext>
              </a:extLst>
            </p:cNvPr>
            <p:cNvCxnSpPr>
              <a:cxnSpLocks/>
            </p:cNvCxnSpPr>
            <p:nvPr/>
          </p:nvCxnSpPr>
          <p:spPr>
            <a:xfrm flipV="1">
              <a:off x="3576638" y="143113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6" name="Straight Connector 1079">
              <a:extLst>
                <a:ext uri="{FF2B5EF4-FFF2-40B4-BE49-F238E27FC236}">
                  <a16:creationId xmlns:a16="http://schemas.microsoft.com/office/drawing/2014/main" id="{C3094973-8627-D180-54FA-237A570CF992}"/>
                </a:ext>
              </a:extLst>
            </p:cNvPr>
            <p:cNvCxnSpPr>
              <a:cxnSpLocks/>
            </p:cNvCxnSpPr>
            <p:nvPr/>
          </p:nvCxnSpPr>
          <p:spPr>
            <a:xfrm flipV="1">
              <a:off x="3644772" y="1437721"/>
              <a:ext cx="164306" cy="8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38" name="TextBox 1081">
            <a:extLst>
              <a:ext uri="{FF2B5EF4-FFF2-40B4-BE49-F238E27FC236}">
                <a16:creationId xmlns:a16="http://schemas.microsoft.com/office/drawing/2014/main" id="{E4AA036E-0487-8A41-B452-0CE38D139262}"/>
              </a:ext>
            </a:extLst>
          </p:cNvPr>
          <p:cNvSpPr txBox="1"/>
          <p:nvPr/>
        </p:nvSpPr>
        <p:spPr>
          <a:xfrm>
            <a:off x="542355" y="4460816"/>
            <a:ext cx="1160004" cy="36933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t>AMX-FX3U-26MR</a:t>
            </a:r>
          </a:p>
          <a:p>
            <a:pPr algn="ctr"/>
            <a:r>
              <a:rPr lang="en-US" sz="900" dirty="0"/>
              <a:t>Server Node</a:t>
            </a:r>
            <a:endParaRPr lang="en-GB" sz="900" dirty="0"/>
          </a:p>
        </p:txBody>
      </p:sp>
      <p:sp>
        <p:nvSpPr>
          <p:cNvPr id="1939" name="TextBox 1086">
            <a:extLst>
              <a:ext uri="{FF2B5EF4-FFF2-40B4-BE49-F238E27FC236}">
                <a16:creationId xmlns:a16="http://schemas.microsoft.com/office/drawing/2014/main" id="{695A1460-A27B-7409-7DB1-257A440272C9}"/>
              </a:ext>
            </a:extLst>
          </p:cNvPr>
          <p:cNvSpPr txBox="1"/>
          <p:nvPr/>
        </p:nvSpPr>
        <p:spPr>
          <a:xfrm>
            <a:off x="2685508" y="4458723"/>
            <a:ext cx="1160004" cy="369332"/>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t>AMX-FX3U-26MR</a:t>
            </a:r>
          </a:p>
          <a:p>
            <a:pPr algn="ctr"/>
            <a:r>
              <a:rPr lang="en-US" sz="900" dirty="0"/>
              <a:t>Server Node</a:t>
            </a:r>
            <a:endParaRPr lang="en-GB" sz="900" dirty="0"/>
          </a:p>
        </p:txBody>
      </p:sp>
      <p:sp>
        <p:nvSpPr>
          <p:cNvPr id="1940" name="TextBox 1087">
            <a:extLst>
              <a:ext uri="{FF2B5EF4-FFF2-40B4-BE49-F238E27FC236}">
                <a16:creationId xmlns:a16="http://schemas.microsoft.com/office/drawing/2014/main" id="{8F06CB16-E862-DEB8-0234-93387526D958}"/>
              </a:ext>
            </a:extLst>
          </p:cNvPr>
          <p:cNvSpPr txBox="1"/>
          <p:nvPr/>
        </p:nvSpPr>
        <p:spPr>
          <a:xfrm>
            <a:off x="4840910" y="4458723"/>
            <a:ext cx="1160004" cy="369332"/>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t>AMX-FX3U-26MR</a:t>
            </a:r>
          </a:p>
          <a:p>
            <a:pPr algn="ctr"/>
            <a:r>
              <a:rPr lang="en-US" sz="900" dirty="0"/>
              <a:t>Server Node</a:t>
            </a:r>
            <a:endParaRPr lang="en-GB" sz="900" dirty="0"/>
          </a:p>
        </p:txBody>
      </p:sp>
      <p:sp>
        <p:nvSpPr>
          <p:cNvPr id="1941" name="TextBox 1088">
            <a:extLst>
              <a:ext uri="{FF2B5EF4-FFF2-40B4-BE49-F238E27FC236}">
                <a16:creationId xmlns:a16="http://schemas.microsoft.com/office/drawing/2014/main" id="{B5FD26DB-7535-122D-DC13-F81D8E0E6DF7}"/>
              </a:ext>
            </a:extLst>
          </p:cNvPr>
          <p:cNvSpPr txBox="1"/>
          <p:nvPr/>
        </p:nvSpPr>
        <p:spPr>
          <a:xfrm>
            <a:off x="6992351" y="4458723"/>
            <a:ext cx="1160004" cy="369332"/>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t>AMX-FX3U-26MR</a:t>
            </a:r>
          </a:p>
          <a:p>
            <a:pPr algn="ctr"/>
            <a:r>
              <a:rPr lang="en-US" sz="900" dirty="0"/>
              <a:t>Server Node</a:t>
            </a:r>
            <a:endParaRPr lang="en-GB" sz="900" dirty="0"/>
          </a:p>
        </p:txBody>
      </p:sp>
      <p:sp>
        <p:nvSpPr>
          <p:cNvPr id="1942" name="TextBox 1089">
            <a:extLst>
              <a:ext uri="{FF2B5EF4-FFF2-40B4-BE49-F238E27FC236}">
                <a16:creationId xmlns:a16="http://schemas.microsoft.com/office/drawing/2014/main" id="{BABCB92D-1849-351B-1B9D-C788D0CA5B79}"/>
              </a:ext>
            </a:extLst>
          </p:cNvPr>
          <p:cNvSpPr txBox="1"/>
          <p:nvPr/>
        </p:nvSpPr>
        <p:spPr>
          <a:xfrm>
            <a:off x="9149565" y="4473964"/>
            <a:ext cx="1160004" cy="369332"/>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a:t>AMX-FX3U-26MR</a:t>
            </a:r>
          </a:p>
          <a:p>
            <a:pPr algn="ctr"/>
            <a:r>
              <a:rPr lang="en-US" sz="900" dirty="0"/>
              <a:t>Server Node</a:t>
            </a:r>
            <a:endParaRPr lang="en-GB" sz="900" dirty="0"/>
          </a:p>
        </p:txBody>
      </p:sp>
      <p:cxnSp>
        <p:nvCxnSpPr>
          <p:cNvPr id="1944" name="Straight Connector 1092">
            <a:extLst>
              <a:ext uri="{FF2B5EF4-FFF2-40B4-BE49-F238E27FC236}">
                <a16:creationId xmlns:a16="http://schemas.microsoft.com/office/drawing/2014/main" id="{58EDC0F5-514E-A65E-71E1-6AF9798A19E8}"/>
              </a:ext>
            </a:extLst>
          </p:cNvPr>
          <p:cNvCxnSpPr/>
          <p:nvPr/>
        </p:nvCxnSpPr>
        <p:spPr>
          <a:xfrm>
            <a:off x="6932471" y="1672477"/>
            <a:ext cx="1133394" cy="0"/>
          </a:xfrm>
          <a:prstGeom prst="line">
            <a:avLst/>
          </a:prstGeom>
        </p:spPr>
        <p:style>
          <a:lnRef idx="1">
            <a:schemeClr val="accent1"/>
          </a:lnRef>
          <a:fillRef idx="0">
            <a:schemeClr val="accent1"/>
          </a:fillRef>
          <a:effectRef idx="0">
            <a:schemeClr val="accent1"/>
          </a:effectRef>
          <a:fontRef idx="minor">
            <a:schemeClr val="tx1"/>
          </a:fontRef>
        </p:style>
      </p:cxnSp>
      <p:sp>
        <p:nvSpPr>
          <p:cNvPr id="1945" name="TextBox 1093">
            <a:extLst>
              <a:ext uri="{FF2B5EF4-FFF2-40B4-BE49-F238E27FC236}">
                <a16:creationId xmlns:a16="http://schemas.microsoft.com/office/drawing/2014/main" id="{4BBD0C2F-EF0A-3C77-B405-2343BF660EBE}"/>
              </a:ext>
            </a:extLst>
          </p:cNvPr>
          <p:cNvSpPr txBox="1"/>
          <p:nvPr/>
        </p:nvSpPr>
        <p:spPr>
          <a:xfrm>
            <a:off x="7672521" y="954120"/>
            <a:ext cx="1351253" cy="26161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Data Base</a:t>
            </a:r>
            <a:endParaRPr lang="en-GB" sz="1100" dirty="0"/>
          </a:p>
        </p:txBody>
      </p:sp>
      <p:pic>
        <p:nvPicPr>
          <p:cNvPr id="1946" name="Picture 1095">
            <a:extLst>
              <a:ext uri="{FF2B5EF4-FFF2-40B4-BE49-F238E27FC236}">
                <a16:creationId xmlns:a16="http://schemas.microsoft.com/office/drawing/2014/main" id="{9A7D54D8-E9FC-D484-A338-9F7213DD2A32}"/>
              </a:ext>
            </a:extLst>
          </p:cNvPr>
          <p:cNvPicPr>
            <a:picLocks noChangeAspect="1"/>
          </p:cNvPicPr>
          <p:nvPr/>
        </p:nvPicPr>
        <p:blipFill>
          <a:blip r:embed="rId8"/>
          <a:stretch>
            <a:fillRect/>
          </a:stretch>
        </p:blipFill>
        <p:spPr>
          <a:xfrm>
            <a:off x="9499423" y="1884619"/>
            <a:ext cx="2154516" cy="1056541"/>
          </a:xfrm>
          <a:prstGeom prst="rect">
            <a:avLst/>
          </a:prstGeom>
        </p:spPr>
      </p:pic>
      <p:cxnSp>
        <p:nvCxnSpPr>
          <p:cNvPr id="1947" name="Connector: Elbow 1097">
            <a:extLst>
              <a:ext uri="{FF2B5EF4-FFF2-40B4-BE49-F238E27FC236}">
                <a16:creationId xmlns:a16="http://schemas.microsoft.com/office/drawing/2014/main" id="{82E89474-D1C0-289B-AA3A-3D1B775D339D}"/>
              </a:ext>
            </a:extLst>
          </p:cNvPr>
          <p:cNvCxnSpPr>
            <a:cxnSpLocks/>
            <a:endCxn id="1946" idx="0"/>
          </p:cNvCxnSpPr>
          <p:nvPr/>
        </p:nvCxnSpPr>
        <p:spPr>
          <a:xfrm>
            <a:off x="8811569" y="1672477"/>
            <a:ext cx="1765112" cy="21214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948" name="TextBox 1100">
            <a:extLst>
              <a:ext uri="{FF2B5EF4-FFF2-40B4-BE49-F238E27FC236}">
                <a16:creationId xmlns:a16="http://schemas.microsoft.com/office/drawing/2014/main" id="{EC26710A-F7B5-40DC-D045-62B22BB91046}"/>
              </a:ext>
            </a:extLst>
          </p:cNvPr>
          <p:cNvSpPr txBox="1"/>
          <p:nvPr/>
        </p:nvSpPr>
        <p:spPr>
          <a:xfrm>
            <a:off x="9772336" y="2979048"/>
            <a:ext cx="1765111" cy="26161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Dashboard</a:t>
            </a:r>
            <a:endParaRPr lang="en-GB" sz="1100" dirty="0"/>
          </a:p>
        </p:txBody>
      </p:sp>
      <p:sp>
        <p:nvSpPr>
          <p:cNvPr id="1952" name="TextBox 1093">
            <a:extLst>
              <a:ext uri="{FF2B5EF4-FFF2-40B4-BE49-F238E27FC236}">
                <a16:creationId xmlns:a16="http://schemas.microsoft.com/office/drawing/2014/main" id="{36F3424E-9358-43E0-EBD9-DEB41788194B}"/>
              </a:ext>
            </a:extLst>
          </p:cNvPr>
          <p:cNvSpPr txBox="1"/>
          <p:nvPr/>
        </p:nvSpPr>
        <p:spPr>
          <a:xfrm>
            <a:off x="7672520" y="2169914"/>
            <a:ext cx="1351253" cy="26161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LINE</a:t>
            </a:r>
          </a:p>
        </p:txBody>
      </p:sp>
      <p:pic>
        <p:nvPicPr>
          <p:cNvPr id="6" name="グラフィックス 5" descr="データベース">
            <a:extLst>
              <a:ext uri="{FF2B5EF4-FFF2-40B4-BE49-F238E27FC236}">
                <a16:creationId xmlns:a16="http://schemas.microsoft.com/office/drawing/2014/main" id="{B5AD4F1E-AC20-E770-EAFC-B3BE3E9AA8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0280" y="1262971"/>
            <a:ext cx="845443" cy="845443"/>
          </a:xfrm>
          <a:prstGeom prst="rect">
            <a:avLst/>
          </a:prstGeom>
        </p:spPr>
      </p:pic>
      <p:sp>
        <p:nvSpPr>
          <p:cNvPr id="2" name="TextBox 1080">
            <a:extLst>
              <a:ext uri="{FF2B5EF4-FFF2-40B4-BE49-F238E27FC236}">
                <a16:creationId xmlns:a16="http://schemas.microsoft.com/office/drawing/2014/main" id="{49AB2423-97AC-C8D8-022D-1748FD279E54}"/>
              </a:ext>
            </a:extLst>
          </p:cNvPr>
          <p:cNvSpPr txBox="1"/>
          <p:nvPr/>
        </p:nvSpPr>
        <p:spPr>
          <a:xfrm>
            <a:off x="5579950" y="954120"/>
            <a:ext cx="1351253" cy="26161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Edge server</a:t>
            </a:r>
            <a:endParaRPr lang="en-GB" sz="1100" dirty="0"/>
          </a:p>
        </p:txBody>
      </p:sp>
      <p:pic>
        <p:nvPicPr>
          <p:cNvPr id="7" name="図 6">
            <a:extLst>
              <a:ext uri="{FF2B5EF4-FFF2-40B4-BE49-F238E27FC236}">
                <a16:creationId xmlns:a16="http://schemas.microsoft.com/office/drawing/2014/main" id="{B92AE697-EA4A-6F5C-42E9-35E3F5CE569A}"/>
              </a:ext>
            </a:extLst>
          </p:cNvPr>
          <p:cNvPicPr>
            <a:picLocks noChangeAspect="1"/>
          </p:cNvPicPr>
          <p:nvPr/>
        </p:nvPicPr>
        <p:blipFill rotWithShape="1">
          <a:blip r:embed="rId11"/>
          <a:srcRect t="37775" r="52621" b="35048"/>
          <a:stretch/>
        </p:blipFill>
        <p:spPr>
          <a:xfrm>
            <a:off x="5220416" y="1584605"/>
            <a:ext cx="2091434" cy="462243"/>
          </a:xfrm>
          <a:prstGeom prst="rect">
            <a:avLst/>
          </a:prstGeom>
        </p:spPr>
      </p:pic>
      <p:sp>
        <p:nvSpPr>
          <p:cNvPr id="8" name="TextBox 1086">
            <a:extLst>
              <a:ext uri="{FF2B5EF4-FFF2-40B4-BE49-F238E27FC236}">
                <a16:creationId xmlns:a16="http://schemas.microsoft.com/office/drawing/2014/main" id="{FA83FA54-E72B-0540-D25D-A396C9C7B815}"/>
              </a:ext>
            </a:extLst>
          </p:cNvPr>
          <p:cNvSpPr txBox="1"/>
          <p:nvPr/>
        </p:nvSpPr>
        <p:spPr>
          <a:xfrm>
            <a:off x="5040424" y="3172920"/>
            <a:ext cx="1160004" cy="230832"/>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900" dirty="0"/>
              <a:t>Ethernet</a:t>
            </a:r>
            <a:endParaRPr lang="en-GB" altLang="ja-JP" sz="900" dirty="0"/>
          </a:p>
        </p:txBody>
      </p:sp>
      <p:pic>
        <p:nvPicPr>
          <p:cNvPr id="9" name="図 8">
            <a:extLst>
              <a:ext uri="{FF2B5EF4-FFF2-40B4-BE49-F238E27FC236}">
                <a16:creationId xmlns:a16="http://schemas.microsoft.com/office/drawing/2014/main" id="{E02655A7-1C8E-BBF2-60B1-2A8C82E130E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93378" y="2622851"/>
            <a:ext cx="499013" cy="498515"/>
          </a:xfrm>
          <a:prstGeom prst="rect">
            <a:avLst/>
          </a:prstGeom>
        </p:spPr>
      </p:pic>
      <p:sp>
        <p:nvSpPr>
          <p:cNvPr id="10" name="フッター プレースホルダー 9">
            <a:extLst>
              <a:ext uri="{FF2B5EF4-FFF2-40B4-BE49-F238E27FC236}">
                <a16:creationId xmlns:a16="http://schemas.microsoft.com/office/drawing/2014/main" id="{8ABC5D4D-20D0-0992-0F66-BE5482D303B1}"/>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9466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78B855-19E8-10D6-38C8-700E0F5C480E}"/>
              </a:ext>
            </a:extLst>
          </p:cNvPr>
          <p:cNvSpPr>
            <a:spLocks noGrp="1"/>
          </p:cNvSpPr>
          <p:nvPr>
            <p:ph type="sldNum" sz="quarter" idx="12"/>
          </p:nvPr>
        </p:nvSpPr>
        <p:spPr>
          <a:xfrm>
            <a:off x="9900458" y="6459785"/>
            <a:ext cx="1312025" cy="365125"/>
          </a:xfrm>
        </p:spPr>
        <p:txBody>
          <a:bodyPr>
            <a:normAutofit/>
          </a:bodyPr>
          <a:lstStyle/>
          <a:p>
            <a:pPr>
              <a:spcAft>
                <a:spcPts val="600"/>
              </a:spcAft>
            </a:pPr>
            <a:fld id="{99C34D28-DE79-4B28-8B5E-B753BBC87275}" type="slidenum">
              <a:rPr kumimoji="1" lang="ja-JP" altLang="en-US" smtClean="0"/>
              <a:pPr>
                <a:spcAft>
                  <a:spcPts val="600"/>
                </a:spcAft>
              </a:pPr>
              <a:t>12</a:t>
            </a:fld>
            <a:endParaRPr kumimoji="1" lang="ja-JP" altLang="en-US"/>
          </a:p>
        </p:txBody>
      </p:sp>
      <p:sp>
        <p:nvSpPr>
          <p:cNvPr id="4" name="タイトル 1">
            <a:extLst>
              <a:ext uri="{FF2B5EF4-FFF2-40B4-BE49-F238E27FC236}">
                <a16:creationId xmlns:a16="http://schemas.microsoft.com/office/drawing/2014/main" id="{A8D8DD39-B9EC-A219-0145-0046E225B8D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latin typeface="Roboto" panose="02000000000000000000" pitchFamily="2" charset="0"/>
                <a:cs typeface="Roboto" panose="02000000000000000000" pitchFamily="2" charset="0"/>
              </a:rPr>
              <a:t>┃</a:t>
            </a:r>
            <a:r>
              <a:rPr lang="en-US" altLang="ja-JP" sz="32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Information System Outline</a:t>
            </a:r>
            <a:endParaRPr lang="ja-JP" altLang="en-US" sz="3200" dirty="0">
              <a:solidFill>
                <a:schemeClr val="tx1">
                  <a:lumMod val="75000"/>
                </a:schemeClr>
              </a:solidFill>
              <a:latin typeface="Roboto" panose="02000000000000000000" pitchFamily="2" charset="0"/>
              <a:cs typeface="Roboto" panose="02000000000000000000" pitchFamily="2" charset="0"/>
            </a:endParaRPr>
          </a:p>
        </p:txBody>
      </p:sp>
      <p:sp>
        <p:nvSpPr>
          <p:cNvPr id="10" name="フッター プレースホルダー 9">
            <a:extLst>
              <a:ext uri="{FF2B5EF4-FFF2-40B4-BE49-F238E27FC236}">
                <a16:creationId xmlns:a16="http://schemas.microsoft.com/office/drawing/2014/main" id="{8ABC5D4D-20D0-0992-0F66-BE5482D303B1}"/>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pic>
        <p:nvPicPr>
          <p:cNvPr id="4718" name="Picture 4" descr="Industrial Machine Image Free Transparent Image HQ PNG Image">
            <a:extLst>
              <a:ext uri="{FF2B5EF4-FFF2-40B4-BE49-F238E27FC236}">
                <a16:creationId xmlns:a16="http://schemas.microsoft.com/office/drawing/2014/main" id="{AECD6114-0B79-059D-134C-3D6CB5A35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08" y="1649063"/>
            <a:ext cx="576790" cy="384526"/>
          </a:xfrm>
          <a:prstGeom prst="rect">
            <a:avLst/>
          </a:prstGeom>
          <a:noFill/>
          <a:extLst>
            <a:ext uri="{909E8E84-426E-40DD-AFC4-6F175D3DCCD1}">
              <a14:hiddenFill xmlns:a14="http://schemas.microsoft.com/office/drawing/2010/main">
                <a:solidFill>
                  <a:srgbClr val="FFFFFF"/>
                </a:solidFill>
              </a14:hiddenFill>
            </a:ext>
          </a:extLst>
        </p:spPr>
      </p:pic>
      <p:pic>
        <p:nvPicPr>
          <p:cNvPr id="4719" name="Picture 6" descr="Industrial Machine Image Free Transparent Image HQ PNG Image">
            <a:extLst>
              <a:ext uri="{FF2B5EF4-FFF2-40B4-BE49-F238E27FC236}">
                <a16:creationId xmlns:a16="http://schemas.microsoft.com/office/drawing/2014/main" id="{B64BE6DD-12DD-75A0-7639-B0553BAD6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197" y="1649063"/>
            <a:ext cx="576790" cy="384526"/>
          </a:xfrm>
          <a:prstGeom prst="rect">
            <a:avLst/>
          </a:prstGeom>
          <a:noFill/>
          <a:extLst>
            <a:ext uri="{909E8E84-426E-40DD-AFC4-6F175D3DCCD1}">
              <a14:hiddenFill xmlns:a14="http://schemas.microsoft.com/office/drawing/2010/main">
                <a:solidFill>
                  <a:srgbClr val="FFFFFF"/>
                </a:solidFill>
              </a14:hiddenFill>
            </a:ext>
          </a:extLst>
        </p:spPr>
      </p:pic>
      <p:pic>
        <p:nvPicPr>
          <p:cNvPr id="4720" name="Picture 8" descr="Industrial Machine Image Free Transparent Image HQ PNG Image">
            <a:extLst>
              <a:ext uri="{FF2B5EF4-FFF2-40B4-BE49-F238E27FC236}">
                <a16:creationId xmlns:a16="http://schemas.microsoft.com/office/drawing/2014/main" id="{F40E6B14-77BE-C862-FD9E-21446F92A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668" y="1648996"/>
            <a:ext cx="576790" cy="384526"/>
          </a:xfrm>
          <a:prstGeom prst="rect">
            <a:avLst/>
          </a:prstGeom>
          <a:noFill/>
          <a:extLst>
            <a:ext uri="{909E8E84-426E-40DD-AFC4-6F175D3DCCD1}">
              <a14:hiddenFill xmlns:a14="http://schemas.microsoft.com/office/drawing/2010/main">
                <a:solidFill>
                  <a:srgbClr val="FFFFFF"/>
                </a:solidFill>
              </a14:hiddenFill>
            </a:ext>
          </a:extLst>
        </p:spPr>
      </p:pic>
      <p:pic>
        <p:nvPicPr>
          <p:cNvPr id="4721" name="Picture 10" descr="Industrial Machine Image Free Transparent Image HQ PNG Image">
            <a:extLst>
              <a:ext uri="{FF2B5EF4-FFF2-40B4-BE49-F238E27FC236}">
                <a16:creationId xmlns:a16="http://schemas.microsoft.com/office/drawing/2014/main" id="{D50E5BA1-227C-29EC-9A28-D260CC979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139" y="1648996"/>
            <a:ext cx="576790" cy="384526"/>
          </a:xfrm>
          <a:prstGeom prst="rect">
            <a:avLst/>
          </a:prstGeom>
          <a:noFill/>
          <a:extLst>
            <a:ext uri="{909E8E84-426E-40DD-AFC4-6F175D3DCCD1}">
              <a14:hiddenFill xmlns:a14="http://schemas.microsoft.com/office/drawing/2010/main">
                <a:solidFill>
                  <a:srgbClr val="FFFFFF"/>
                </a:solidFill>
              </a14:hiddenFill>
            </a:ext>
          </a:extLst>
        </p:spPr>
      </p:pic>
      <p:grpSp>
        <p:nvGrpSpPr>
          <p:cNvPr id="4722" name="Group 25">
            <a:extLst>
              <a:ext uri="{FF2B5EF4-FFF2-40B4-BE49-F238E27FC236}">
                <a16:creationId xmlns:a16="http://schemas.microsoft.com/office/drawing/2014/main" id="{949853E3-4FC0-F47F-AD31-E46CB94D56EB}"/>
              </a:ext>
            </a:extLst>
          </p:cNvPr>
          <p:cNvGrpSpPr/>
          <p:nvPr/>
        </p:nvGrpSpPr>
        <p:grpSpPr>
          <a:xfrm>
            <a:off x="3806558" y="1648996"/>
            <a:ext cx="590550" cy="589514"/>
            <a:chOff x="3982458" y="1455115"/>
            <a:chExt cx="590550" cy="589514"/>
          </a:xfrm>
        </p:grpSpPr>
        <p:pic>
          <p:nvPicPr>
            <p:cNvPr id="4723" name="Picture 12" descr="Industrial Machine Image Free Transparent Image HQ PNG Image">
              <a:extLst>
                <a:ext uri="{FF2B5EF4-FFF2-40B4-BE49-F238E27FC236}">
                  <a16:creationId xmlns:a16="http://schemas.microsoft.com/office/drawing/2014/main" id="{6AD279DF-A0F8-3764-261F-CDA0158F7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338" y="1455115"/>
              <a:ext cx="576790" cy="384526"/>
            </a:xfrm>
            <a:prstGeom prst="rect">
              <a:avLst/>
            </a:prstGeom>
            <a:noFill/>
            <a:extLst>
              <a:ext uri="{909E8E84-426E-40DD-AFC4-6F175D3DCCD1}">
                <a14:hiddenFill xmlns:a14="http://schemas.microsoft.com/office/drawing/2010/main">
                  <a:solidFill>
                    <a:srgbClr val="FFFFFF"/>
                  </a:solidFill>
                </a14:hiddenFill>
              </a:ext>
            </a:extLst>
          </p:spPr>
        </p:pic>
        <p:sp>
          <p:nvSpPr>
            <p:cNvPr id="4724" name="Rectangle 14">
              <a:extLst>
                <a:ext uri="{FF2B5EF4-FFF2-40B4-BE49-F238E27FC236}">
                  <a16:creationId xmlns:a16="http://schemas.microsoft.com/office/drawing/2014/main" id="{FB357FCF-5EC6-BC98-3AAF-6DF75C450985}"/>
                </a:ext>
              </a:extLst>
            </p:cNvPr>
            <p:cNvSpPr/>
            <p:nvPr/>
          </p:nvSpPr>
          <p:spPr>
            <a:xfrm>
              <a:off x="3982458"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NS-FN7000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4725" name="Rectangle 15">
            <a:extLst>
              <a:ext uri="{FF2B5EF4-FFF2-40B4-BE49-F238E27FC236}">
                <a16:creationId xmlns:a16="http://schemas.microsoft.com/office/drawing/2014/main" id="{6D0056F7-594A-48EB-CE40-3052CB65FB40}"/>
              </a:ext>
            </a:extLst>
          </p:cNvPr>
          <p:cNvSpPr/>
          <p:nvPr/>
        </p:nvSpPr>
        <p:spPr>
          <a:xfrm>
            <a:off x="1075142" y="2087646"/>
            <a:ext cx="850899"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TOSHIBA-IS450GS</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26" name="Rectangle 17">
            <a:extLst>
              <a:ext uri="{FF2B5EF4-FFF2-40B4-BE49-F238E27FC236}">
                <a16:creationId xmlns:a16="http://schemas.microsoft.com/office/drawing/2014/main" id="{51A47388-76B1-93A8-B799-109FAF3C2779}"/>
              </a:ext>
            </a:extLst>
          </p:cNvPr>
          <p:cNvSpPr/>
          <p:nvPr/>
        </p:nvSpPr>
        <p:spPr>
          <a:xfrm>
            <a:off x="346437" y="2087646"/>
            <a:ext cx="669132"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JSW-J450EHT</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27" name="Rectangle 18">
            <a:extLst>
              <a:ext uri="{FF2B5EF4-FFF2-40B4-BE49-F238E27FC236}">
                <a16:creationId xmlns:a16="http://schemas.microsoft.com/office/drawing/2014/main" id="{6C8C531A-29CD-A3E4-5A53-320D339FFB4D}"/>
              </a:ext>
            </a:extLst>
          </p:cNvPr>
          <p:cNvSpPr/>
          <p:nvPr/>
        </p:nvSpPr>
        <p:spPr>
          <a:xfrm>
            <a:off x="5096120" y="2087646"/>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NS-P</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28" name="Rectangle 20">
            <a:extLst>
              <a:ext uri="{FF2B5EF4-FFF2-40B4-BE49-F238E27FC236}">
                <a16:creationId xmlns:a16="http://schemas.microsoft.com/office/drawing/2014/main" id="{25598DBC-FB9E-FD0B-948F-ACE5C0F7E92D}"/>
              </a:ext>
            </a:extLst>
          </p:cNvPr>
          <p:cNvSpPr/>
          <p:nvPr/>
        </p:nvSpPr>
        <p:spPr>
          <a:xfrm>
            <a:off x="5740901" y="2087646"/>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JSW-J200E</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29" name="Rectangle 23">
            <a:extLst>
              <a:ext uri="{FF2B5EF4-FFF2-40B4-BE49-F238E27FC236}">
                <a16:creationId xmlns:a16="http://schemas.microsoft.com/office/drawing/2014/main" id="{9A72EFB4-DF66-2A05-0337-50663760E595}"/>
              </a:ext>
            </a:extLst>
          </p:cNvPr>
          <p:cNvSpPr/>
          <p:nvPr/>
        </p:nvSpPr>
        <p:spPr>
          <a:xfrm>
            <a:off x="1985614" y="2087646"/>
            <a:ext cx="850899"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TOSHIBA-IS450GS</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30" name="Rectangle 24">
            <a:extLst>
              <a:ext uri="{FF2B5EF4-FFF2-40B4-BE49-F238E27FC236}">
                <a16:creationId xmlns:a16="http://schemas.microsoft.com/office/drawing/2014/main" id="{E3307140-EFBF-7B50-75DB-6E3860F3DB2A}"/>
              </a:ext>
            </a:extLst>
          </p:cNvPr>
          <p:cNvSpPr/>
          <p:nvPr/>
        </p:nvSpPr>
        <p:spPr>
          <a:xfrm>
            <a:off x="2896086" y="2087646"/>
            <a:ext cx="850899"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TOSHIBA-IS350GS</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4731" name="Group 26">
            <a:extLst>
              <a:ext uri="{FF2B5EF4-FFF2-40B4-BE49-F238E27FC236}">
                <a16:creationId xmlns:a16="http://schemas.microsoft.com/office/drawing/2014/main" id="{751F2B65-F772-29E3-670B-F78C38D5792E}"/>
              </a:ext>
            </a:extLst>
          </p:cNvPr>
          <p:cNvGrpSpPr/>
          <p:nvPr/>
        </p:nvGrpSpPr>
        <p:grpSpPr>
          <a:xfrm>
            <a:off x="4451339" y="1648996"/>
            <a:ext cx="590550" cy="589514"/>
            <a:chOff x="3982458" y="1455115"/>
            <a:chExt cx="590550" cy="589514"/>
          </a:xfrm>
        </p:grpSpPr>
        <p:pic>
          <p:nvPicPr>
            <p:cNvPr id="4732" name="Picture 27" descr="Industrial Machine Image Free Transparent Image HQ PNG Image">
              <a:extLst>
                <a:ext uri="{FF2B5EF4-FFF2-40B4-BE49-F238E27FC236}">
                  <a16:creationId xmlns:a16="http://schemas.microsoft.com/office/drawing/2014/main" id="{6D0D895B-8940-7A5C-1CD3-5C2AAE2FD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338" y="1455115"/>
              <a:ext cx="576790" cy="384526"/>
            </a:xfrm>
            <a:prstGeom prst="rect">
              <a:avLst/>
            </a:prstGeom>
            <a:noFill/>
            <a:extLst>
              <a:ext uri="{909E8E84-426E-40DD-AFC4-6F175D3DCCD1}">
                <a14:hiddenFill xmlns:a14="http://schemas.microsoft.com/office/drawing/2010/main">
                  <a:solidFill>
                    <a:srgbClr val="FFFFFF"/>
                  </a:solidFill>
                </a14:hiddenFill>
              </a:ext>
            </a:extLst>
          </p:spPr>
        </p:pic>
        <p:sp>
          <p:nvSpPr>
            <p:cNvPr id="4733" name="Rectangle 28">
              <a:extLst>
                <a:ext uri="{FF2B5EF4-FFF2-40B4-BE49-F238E27FC236}">
                  <a16:creationId xmlns:a16="http://schemas.microsoft.com/office/drawing/2014/main" id="{81BF4037-C7E7-2DD6-E585-94CAF55F06EA}"/>
                </a:ext>
              </a:extLst>
            </p:cNvPr>
            <p:cNvSpPr/>
            <p:nvPr/>
          </p:nvSpPr>
          <p:spPr>
            <a:xfrm>
              <a:off x="3982458"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NS-FN7000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pic>
        <p:nvPicPr>
          <p:cNvPr id="4734" name="Picture 29" descr="Industrial Machine Image Free Transparent Image HQ PNG Image">
            <a:extLst>
              <a:ext uri="{FF2B5EF4-FFF2-40B4-BE49-F238E27FC236}">
                <a16:creationId xmlns:a16="http://schemas.microsoft.com/office/drawing/2014/main" id="{E152066E-DF28-EA3B-4598-039C3015B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000" y="1648996"/>
            <a:ext cx="576790" cy="384526"/>
          </a:xfrm>
          <a:prstGeom prst="rect">
            <a:avLst/>
          </a:prstGeom>
          <a:noFill/>
          <a:extLst>
            <a:ext uri="{909E8E84-426E-40DD-AFC4-6F175D3DCCD1}">
              <a14:hiddenFill xmlns:a14="http://schemas.microsoft.com/office/drawing/2010/main">
                <a:solidFill>
                  <a:srgbClr val="FFFFFF"/>
                </a:solidFill>
              </a14:hiddenFill>
            </a:ext>
          </a:extLst>
        </p:spPr>
      </p:pic>
      <p:pic>
        <p:nvPicPr>
          <p:cNvPr id="4735" name="Picture 31" descr="Industrial Machine Image Free Transparent Image HQ PNG Image">
            <a:extLst>
              <a:ext uri="{FF2B5EF4-FFF2-40B4-BE49-F238E27FC236}">
                <a16:creationId xmlns:a16="http://schemas.microsoft.com/office/drawing/2014/main" id="{6A387F70-478E-5889-65BD-BFEF33EE5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781" y="1648996"/>
            <a:ext cx="576790" cy="384526"/>
          </a:xfrm>
          <a:prstGeom prst="rect">
            <a:avLst/>
          </a:prstGeom>
          <a:noFill/>
          <a:extLst>
            <a:ext uri="{909E8E84-426E-40DD-AFC4-6F175D3DCCD1}">
              <a14:hiddenFill xmlns:a14="http://schemas.microsoft.com/office/drawing/2010/main">
                <a:solidFill>
                  <a:srgbClr val="FFFFFF"/>
                </a:solidFill>
              </a14:hiddenFill>
            </a:ext>
          </a:extLst>
        </p:spPr>
      </p:pic>
      <p:sp>
        <p:nvSpPr>
          <p:cNvPr id="4736" name="Rectangle 32">
            <a:extLst>
              <a:ext uri="{FF2B5EF4-FFF2-40B4-BE49-F238E27FC236}">
                <a16:creationId xmlns:a16="http://schemas.microsoft.com/office/drawing/2014/main" id="{55C60245-EF9E-C5BB-6757-F3E020636C67}"/>
              </a:ext>
            </a:extLst>
          </p:cNvPr>
          <p:cNvSpPr/>
          <p:nvPr/>
        </p:nvSpPr>
        <p:spPr>
          <a:xfrm>
            <a:off x="6385682" y="2087646"/>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NS-FN6000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37" name="Picture 33" descr="Industrial Machine Image Free Transparent Image HQ PNG Image">
            <a:extLst>
              <a:ext uri="{FF2B5EF4-FFF2-40B4-BE49-F238E27FC236}">
                <a16:creationId xmlns:a16="http://schemas.microsoft.com/office/drawing/2014/main" id="{FD0DD47C-6FCC-1078-BA89-5155CC864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562" y="1648996"/>
            <a:ext cx="576790" cy="384526"/>
          </a:xfrm>
          <a:prstGeom prst="rect">
            <a:avLst/>
          </a:prstGeom>
          <a:noFill/>
          <a:extLst>
            <a:ext uri="{909E8E84-426E-40DD-AFC4-6F175D3DCCD1}">
              <a14:hiddenFill xmlns:a14="http://schemas.microsoft.com/office/drawing/2010/main">
                <a:solidFill>
                  <a:srgbClr val="FFFFFF"/>
                </a:solidFill>
              </a14:hiddenFill>
            </a:ext>
          </a:extLst>
        </p:spPr>
      </p:pic>
      <p:grpSp>
        <p:nvGrpSpPr>
          <p:cNvPr id="4738" name="Group 38">
            <a:extLst>
              <a:ext uri="{FF2B5EF4-FFF2-40B4-BE49-F238E27FC236}">
                <a16:creationId xmlns:a16="http://schemas.microsoft.com/office/drawing/2014/main" id="{FB6EC9B7-82C7-DB08-ED6A-6A30853DAC5E}"/>
              </a:ext>
            </a:extLst>
          </p:cNvPr>
          <p:cNvGrpSpPr/>
          <p:nvPr/>
        </p:nvGrpSpPr>
        <p:grpSpPr>
          <a:xfrm>
            <a:off x="7030463" y="1648996"/>
            <a:ext cx="590550" cy="589514"/>
            <a:chOff x="7206363" y="1455115"/>
            <a:chExt cx="590550" cy="589514"/>
          </a:xfrm>
        </p:grpSpPr>
        <p:sp>
          <p:nvSpPr>
            <p:cNvPr id="4739" name="Rectangle 34">
              <a:extLst>
                <a:ext uri="{FF2B5EF4-FFF2-40B4-BE49-F238E27FC236}">
                  <a16:creationId xmlns:a16="http://schemas.microsoft.com/office/drawing/2014/main" id="{ED320F88-55DA-5EC1-BB9C-D52966F43DB8}"/>
                </a:ext>
              </a:extLst>
            </p:cNvPr>
            <p:cNvSpPr/>
            <p:nvPr/>
          </p:nvSpPr>
          <p:spPr>
            <a:xfrm>
              <a:off x="7206363"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NS-FN4000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40" name="Picture 35" descr="Industrial Machine Image Free Transparent Image HQ PNG Image">
              <a:extLst>
                <a:ext uri="{FF2B5EF4-FFF2-40B4-BE49-F238E27FC236}">
                  <a16:creationId xmlns:a16="http://schemas.microsoft.com/office/drawing/2014/main" id="{2E65E8BC-9916-F3F9-4ACC-E15296D7F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243" y="1455115"/>
              <a:ext cx="576790" cy="384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41" name="Group 39">
            <a:extLst>
              <a:ext uri="{FF2B5EF4-FFF2-40B4-BE49-F238E27FC236}">
                <a16:creationId xmlns:a16="http://schemas.microsoft.com/office/drawing/2014/main" id="{98F45145-F8A1-F478-66B7-8422B7D39D8E}"/>
              </a:ext>
            </a:extLst>
          </p:cNvPr>
          <p:cNvGrpSpPr/>
          <p:nvPr/>
        </p:nvGrpSpPr>
        <p:grpSpPr>
          <a:xfrm>
            <a:off x="7023583" y="2605585"/>
            <a:ext cx="590550" cy="589514"/>
            <a:chOff x="7206363" y="1455115"/>
            <a:chExt cx="590550" cy="589514"/>
          </a:xfrm>
        </p:grpSpPr>
        <p:sp>
          <p:nvSpPr>
            <p:cNvPr id="4742" name="Rectangle 40">
              <a:extLst>
                <a:ext uri="{FF2B5EF4-FFF2-40B4-BE49-F238E27FC236}">
                  <a16:creationId xmlns:a16="http://schemas.microsoft.com/office/drawing/2014/main" id="{54F64ED9-2CEE-7DE1-422D-50E48AC36118}"/>
                </a:ext>
              </a:extLst>
            </p:cNvPr>
            <p:cNvSpPr/>
            <p:nvPr/>
          </p:nvSpPr>
          <p:spPr>
            <a:xfrm>
              <a:off x="7206363"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NS-FN4000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43" name="Picture 41" descr="Industrial Machine Image Free Transparent Image HQ PNG Image">
              <a:extLst>
                <a:ext uri="{FF2B5EF4-FFF2-40B4-BE49-F238E27FC236}">
                  <a16:creationId xmlns:a16="http://schemas.microsoft.com/office/drawing/2014/main" id="{E4855C72-DC26-5D06-ABE6-8999724A9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243" y="1455115"/>
              <a:ext cx="576790" cy="384526"/>
            </a:xfrm>
            <a:prstGeom prst="rect">
              <a:avLst/>
            </a:prstGeom>
            <a:noFill/>
            <a:extLst>
              <a:ext uri="{909E8E84-426E-40DD-AFC4-6F175D3DCCD1}">
                <a14:hiddenFill xmlns:a14="http://schemas.microsoft.com/office/drawing/2010/main">
                  <a:solidFill>
                    <a:srgbClr val="FFFFFF"/>
                  </a:solidFill>
                </a14:hiddenFill>
              </a:ext>
            </a:extLst>
          </p:spPr>
        </p:pic>
      </p:grpSp>
      <p:sp>
        <p:nvSpPr>
          <p:cNvPr id="4744" name="Rectangle 42">
            <a:extLst>
              <a:ext uri="{FF2B5EF4-FFF2-40B4-BE49-F238E27FC236}">
                <a16:creationId xmlns:a16="http://schemas.microsoft.com/office/drawing/2014/main" id="{FE258BBF-2F12-341E-5E81-3932BBB7F7D3}"/>
              </a:ext>
            </a:extLst>
          </p:cNvPr>
          <p:cNvSpPr/>
          <p:nvPr/>
        </p:nvSpPr>
        <p:spPr>
          <a:xfrm>
            <a:off x="205101" y="926437"/>
            <a:ext cx="8333516" cy="2724176"/>
          </a:xfrm>
          <a:prstGeom prst="rect">
            <a:avLst/>
          </a:prstGeom>
          <a:noFill/>
          <a:ln w="9525" cap="flat" cmpd="sng" algn="ctr">
            <a:solidFill>
              <a:sysClr val="windowText" lastClr="000000"/>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45" name="Oval 43">
            <a:extLst>
              <a:ext uri="{FF2B5EF4-FFF2-40B4-BE49-F238E27FC236}">
                <a16:creationId xmlns:a16="http://schemas.microsoft.com/office/drawing/2014/main" id="{DB4645E6-39F9-B7CB-8610-0E10B88FA9D2}"/>
              </a:ext>
            </a:extLst>
          </p:cNvPr>
          <p:cNvSpPr/>
          <p:nvPr/>
        </p:nvSpPr>
        <p:spPr>
          <a:xfrm>
            <a:off x="42731" y="764067"/>
            <a:ext cx="324740" cy="324740"/>
          </a:xfrm>
          <a:prstGeom prst="ellipse">
            <a:avLst/>
          </a:prstGeom>
          <a:solidFill>
            <a:sysClr val="windowText" lastClr="000000"/>
          </a:solidFill>
          <a:ln w="12700" cap="flat" cmpd="sng" algn="ctr">
            <a:solidFill>
              <a:sysClr val="windowText" lastClr="000000">
                <a:shade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1</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46" name="Rectangle 44">
            <a:extLst>
              <a:ext uri="{FF2B5EF4-FFF2-40B4-BE49-F238E27FC236}">
                <a16:creationId xmlns:a16="http://schemas.microsoft.com/office/drawing/2014/main" id="{15858E0F-9DD8-67A5-92F5-1823C815A124}"/>
              </a:ext>
            </a:extLst>
          </p:cNvPr>
          <p:cNvSpPr/>
          <p:nvPr/>
        </p:nvSpPr>
        <p:spPr>
          <a:xfrm>
            <a:off x="205101" y="3824978"/>
            <a:ext cx="5898701" cy="2312325"/>
          </a:xfrm>
          <a:prstGeom prst="rect">
            <a:avLst/>
          </a:prstGeom>
          <a:noFill/>
          <a:ln w="9525" cap="flat" cmpd="sng" algn="ctr">
            <a:solidFill>
              <a:sysClr val="windowText" lastClr="000000"/>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47" name="Rectangle 45">
            <a:extLst>
              <a:ext uri="{FF2B5EF4-FFF2-40B4-BE49-F238E27FC236}">
                <a16:creationId xmlns:a16="http://schemas.microsoft.com/office/drawing/2014/main" id="{1C9F8C0B-16B4-6B69-5E27-7F496FE3FF7B}"/>
              </a:ext>
            </a:extLst>
          </p:cNvPr>
          <p:cNvSpPr/>
          <p:nvPr/>
        </p:nvSpPr>
        <p:spPr>
          <a:xfrm>
            <a:off x="6163247" y="3824977"/>
            <a:ext cx="2375369" cy="2312325"/>
          </a:xfrm>
          <a:prstGeom prst="rect">
            <a:avLst/>
          </a:prstGeom>
          <a:noFill/>
          <a:ln w="9525" cap="flat" cmpd="sng" algn="ctr">
            <a:solidFill>
              <a:sysClr val="windowText" lastClr="000000"/>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48" name="Rectangle 46">
            <a:extLst>
              <a:ext uri="{FF2B5EF4-FFF2-40B4-BE49-F238E27FC236}">
                <a16:creationId xmlns:a16="http://schemas.microsoft.com/office/drawing/2014/main" id="{BC72DDEB-3256-AADA-18D6-80DF84777BB6}"/>
              </a:ext>
            </a:extLst>
          </p:cNvPr>
          <p:cNvSpPr/>
          <p:nvPr/>
        </p:nvSpPr>
        <p:spPr>
          <a:xfrm>
            <a:off x="8596625" y="3824976"/>
            <a:ext cx="3390274" cy="2312325"/>
          </a:xfrm>
          <a:prstGeom prst="rect">
            <a:avLst/>
          </a:prstGeom>
          <a:noFill/>
          <a:ln w="9525" cap="flat" cmpd="sng" algn="ctr">
            <a:solidFill>
              <a:sysClr val="windowText" lastClr="000000"/>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4749" name="Group 47">
            <a:extLst>
              <a:ext uri="{FF2B5EF4-FFF2-40B4-BE49-F238E27FC236}">
                <a16:creationId xmlns:a16="http://schemas.microsoft.com/office/drawing/2014/main" id="{366AB776-DB9B-B1AE-8117-7F9EF67174CB}"/>
              </a:ext>
            </a:extLst>
          </p:cNvPr>
          <p:cNvGrpSpPr/>
          <p:nvPr/>
        </p:nvGrpSpPr>
        <p:grpSpPr>
          <a:xfrm>
            <a:off x="661467" y="4469274"/>
            <a:ext cx="590550" cy="589514"/>
            <a:chOff x="3982458" y="1455115"/>
            <a:chExt cx="590550" cy="589514"/>
          </a:xfrm>
        </p:grpSpPr>
        <p:pic>
          <p:nvPicPr>
            <p:cNvPr id="4750" name="Picture 48" descr="Industrial Machine Image Free Transparent Image HQ PNG Image">
              <a:extLst>
                <a:ext uri="{FF2B5EF4-FFF2-40B4-BE49-F238E27FC236}">
                  <a16:creationId xmlns:a16="http://schemas.microsoft.com/office/drawing/2014/main" id="{EF7CE140-8C0B-844D-6CD2-13370DBAE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338" y="1455115"/>
              <a:ext cx="576790" cy="384526"/>
            </a:xfrm>
            <a:prstGeom prst="rect">
              <a:avLst/>
            </a:prstGeom>
            <a:noFill/>
            <a:extLst>
              <a:ext uri="{909E8E84-426E-40DD-AFC4-6F175D3DCCD1}">
                <a14:hiddenFill xmlns:a14="http://schemas.microsoft.com/office/drawing/2010/main">
                  <a:solidFill>
                    <a:srgbClr val="FFFFFF"/>
                  </a:solidFill>
                </a14:hiddenFill>
              </a:ext>
            </a:extLst>
          </p:spPr>
        </p:pic>
        <p:sp>
          <p:nvSpPr>
            <p:cNvPr id="4751" name="Rectangle 49">
              <a:extLst>
                <a:ext uri="{FF2B5EF4-FFF2-40B4-BE49-F238E27FC236}">
                  <a16:creationId xmlns:a16="http://schemas.microsoft.com/office/drawing/2014/main" id="{14C075B4-C5FA-E895-2A77-507C77ACD0B1}"/>
                </a:ext>
              </a:extLst>
            </p:cNvPr>
            <p:cNvSpPr/>
            <p:nvPr/>
          </p:nvSpPr>
          <p:spPr>
            <a:xfrm>
              <a:off x="3982458"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NS-FN1000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4752" name="Rectangle 50">
            <a:extLst>
              <a:ext uri="{FF2B5EF4-FFF2-40B4-BE49-F238E27FC236}">
                <a16:creationId xmlns:a16="http://schemas.microsoft.com/office/drawing/2014/main" id="{CEA34023-FE9A-18F9-2826-789878899D92}"/>
              </a:ext>
            </a:extLst>
          </p:cNvPr>
          <p:cNvSpPr/>
          <p:nvPr/>
        </p:nvSpPr>
        <p:spPr>
          <a:xfrm>
            <a:off x="1951029" y="4907924"/>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NS-FN2000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4753" name="Group 52">
            <a:extLst>
              <a:ext uri="{FF2B5EF4-FFF2-40B4-BE49-F238E27FC236}">
                <a16:creationId xmlns:a16="http://schemas.microsoft.com/office/drawing/2014/main" id="{782E19CE-6AC7-A7FE-7C4D-410C06103053}"/>
              </a:ext>
            </a:extLst>
          </p:cNvPr>
          <p:cNvGrpSpPr/>
          <p:nvPr/>
        </p:nvGrpSpPr>
        <p:grpSpPr>
          <a:xfrm>
            <a:off x="1306248" y="4469274"/>
            <a:ext cx="590550" cy="589514"/>
            <a:chOff x="3982458" y="1455115"/>
            <a:chExt cx="590550" cy="589514"/>
          </a:xfrm>
        </p:grpSpPr>
        <p:pic>
          <p:nvPicPr>
            <p:cNvPr id="4754" name="Picture 53" descr="Industrial Machine Image Free Transparent Image HQ PNG Image">
              <a:extLst>
                <a:ext uri="{FF2B5EF4-FFF2-40B4-BE49-F238E27FC236}">
                  <a16:creationId xmlns:a16="http://schemas.microsoft.com/office/drawing/2014/main" id="{446212F7-331D-9160-01AA-AC9255C12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338" y="1455115"/>
              <a:ext cx="576790" cy="384526"/>
            </a:xfrm>
            <a:prstGeom prst="rect">
              <a:avLst/>
            </a:prstGeom>
            <a:noFill/>
            <a:extLst>
              <a:ext uri="{909E8E84-426E-40DD-AFC4-6F175D3DCCD1}">
                <a14:hiddenFill xmlns:a14="http://schemas.microsoft.com/office/drawing/2010/main">
                  <a:solidFill>
                    <a:srgbClr val="FFFFFF"/>
                  </a:solidFill>
                </a14:hiddenFill>
              </a:ext>
            </a:extLst>
          </p:spPr>
        </p:pic>
        <p:sp>
          <p:nvSpPr>
            <p:cNvPr id="4755" name="Rectangle 54">
              <a:extLst>
                <a:ext uri="{FF2B5EF4-FFF2-40B4-BE49-F238E27FC236}">
                  <a16:creationId xmlns:a16="http://schemas.microsoft.com/office/drawing/2014/main" id="{A894152A-8746-5C05-9DA7-9AD313630787}"/>
                </a:ext>
              </a:extLst>
            </p:cNvPr>
            <p:cNvSpPr/>
            <p:nvPr/>
          </p:nvSpPr>
          <p:spPr>
            <a:xfrm>
              <a:off x="3982458"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NS-FN1000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pic>
        <p:nvPicPr>
          <p:cNvPr id="4756" name="Picture 55" descr="Industrial Machine Image Free Transparent Image HQ PNG Image">
            <a:extLst>
              <a:ext uri="{FF2B5EF4-FFF2-40B4-BE49-F238E27FC236}">
                <a16:creationId xmlns:a16="http://schemas.microsoft.com/office/drawing/2014/main" id="{1A628B37-619B-6285-1FE8-D840D8F92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909" y="4469274"/>
            <a:ext cx="576790" cy="384526"/>
          </a:xfrm>
          <a:prstGeom prst="rect">
            <a:avLst/>
          </a:prstGeom>
          <a:noFill/>
          <a:extLst>
            <a:ext uri="{909E8E84-426E-40DD-AFC4-6F175D3DCCD1}">
              <a14:hiddenFill xmlns:a14="http://schemas.microsoft.com/office/drawing/2010/main">
                <a:solidFill>
                  <a:srgbClr val="FFFFFF"/>
                </a:solidFill>
              </a14:hiddenFill>
            </a:ext>
          </a:extLst>
        </p:spPr>
      </p:pic>
      <p:grpSp>
        <p:nvGrpSpPr>
          <p:cNvPr id="4757" name="Group 67">
            <a:extLst>
              <a:ext uri="{FF2B5EF4-FFF2-40B4-BE49-F238E27FC236}">
                <a16:creationId xmlns:a16="http://schemas.microsoft.com/office/drawing/2014/main" id="{DA02DB73-98B6-BDFE-06A4-09AEAD3219FE}"/>
              </a:ext>
            </a:extLst>
          </p:cNvPr>
          <p:cNvGrpSpPr/>
          <p:nvPr/>
        </p:nvGrpSpPr>
        <p:grpSpPr>
          <a:xfrm>
            <a:off x="2595810" y="4469274"/>
            <a:ext cx="3176554" cy="589514"/>
            <a:chOff x="2594835" y="4764031"/>
            <a:chExt cx="3176554" cy="589514"/>
          </a:xfrm>
        </p:grpSpPr>
        <p:sp>
          <p:nvSpPr>
            <p:cNvPr id="4758" name="Rectangle 51">
              <a:extLst>
                <a:ext uri="{FF2B5EF4-FFF2-40B4-BE49-F238E27FC236}">
                  <a16:creationId xmlns:a16="http://schemas.microsoft.com/office/drawing/2014/main" id="{82CE490D-D43D-75A8-9607-0F29634681CE}"/>
                </a:ext>
              </a:extLst>
            </p:cNvPr>
            <p:cNvSpPr/>
            <p:nvPr/>
          </p:nvSpPr>
          <p:spPr>
            <a:xfrm>
              <a:off x="2594835" y="5202681"/>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NS-FN2000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59" name="Picture 56" descr="Industrial Machine Image Free Transparent Image HQ PNG Image">
              <a:extLst>
                <a:ext uri="{FF2B5EF4-FFF2-40B4-BE49-F238E27FC236}">
                  <a16:creationId xmlns:a16="http://schemas.microsoft.com/office/drawing/2014/main" id="{4B500B47-675D-FF82-AEB1-166C50DE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15" y="4764031"/>
              <a:ext cx="576790" cy="384526"/>
            </a:xfrm>
            <a:prstGeom prst="rect">
              <a:avLst/>
            </a:prstGeom>
            <a:noFill/>
            <a:extLst>
              <a:ext uri="{909E8E84-426E-40DD-AFC4-6F175D3DCCD1}">
                <a14:hiddenFill xmlns:a14="http://schemas.microsoft.com/office/drawing/2010/main">
                  <a:solidFill>
                    <a:srgbClr val="FFFFFF"/>
                  </a:solidFill>
                </a14:hiddenFill>
              </a:ext>
            </a:extLst>
          </p:spPr>
        </p:pic>
        <p:sp>
          <p:nvSpPr>
            <p:cNvPr id="4760" name="Rectangle 57">
              <a:extLst>
                <a:ext uri="{FF2B5EF4-FFF2-40B4-BE49-F238E27FC236}">
                  <a16:creationId xmlns:a16="http://schemas.microsoft.com/office/drawing/2014/main" id="{0317EF40-3E97-D17E-EFC5-CF3297FC1359}"/>
                </a:ext>
              </a:extLst>
            </p:cNvPr>
            <p:cNvSpPr/>
            <p:nvPr/>
          </p:nvSpPr>
          <p:spPr>
            <a:xfrm>
              <a:off x="3239616" y="5202681"/>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NS-FN2000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61" name="Picture 58" descr="Industrial Machine Image Free Transparent Image HQ PNG Image">
              <a:extLst>
                <a:ext uri="{FF2B5EF4-FFF2-40B4-BE49-F238E27FC236}">
                  <a16:creationId xmlns:a16="http://schemas.microsoft.com/office/drawing/2014/main" id="{D63D72CB-8190-B60F-F8A8-25CB4D6E1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96" y="4764031"/>
              <a:ext cx="576790" cy="384526"/>
            </a:xfrm>
            <a:prstGeom prst="rect">
              <a:avLst/>
            </a:prstGeom>
            <a:noFill/>
            <a:extLst>
              <a:ext uri="{909E8E84-426E-40DD-AFC4-6F175D3DCCD1}">
                <a14:hiddenFill xmlns:a14="http://schemas.microsoft.com/office/drawing/2010/main">
                  <a:solidFill>
                    <a:srgbClr val="FFFFFF"/>
                  </a:solidFill>
                </a14:hiddenFill>
              </a:ext>
            </a:extLst>
          </p:spPr>
        </p:pic>
        <p:grpSp>
          <p:nvGrpSpPr>
            <p:cNvPr id="4762" name="Group 59">
              <a:extLst>
                <a:ext uri="{FF2B5EF4-FFF2-40B4-BE49-F238E27FC236}">
                  <a16:creationId xmlns:a16="http://schemas.microsoft.com/office/drawing/2014/main" id="{EFA6FAD4-D87B-8418-EC5A-E23AD95DF20A}"/>
                </a:ext>
              </a:extLst>
            </p:cNvPr>
            <p:cNvGrpSpPr/>
            <p:nvPr/>
          </p:nvGrpSpPr>
          <p:grpSpPr>
            <a:xfrm>
              <a:off x="3884397" y="4764031"/>
              <a:ext cx="590550" cy="589514"/>
              <a:chOff x="7206363" y="1455115"/>
              <a:chExt cx="590550" cy="589514"/>
            </a:xfrm>
          </p:grpSpPr>
          <p:sp>
            <p:nvSpPr>
              <p:cNvPr id="4768" name="Rectangle 60">
                <a:extLst>
                  <a:ext uri="{FF2B5EF4-FFF2-40B4-BE49-F238E27FC236}">
                    <a16:creationId xmlns:a16="http://schemas.microsoft.com/office/drawing/2014/main" id="{AFD57DF4-F4E7-95D5-0D4E-E67B73AF243F}"/>
                  </a:ext>
                </a:extLst>
              </p:cNvPr>
              <p:cNvSpPr/>
              <p:nvPr/>
            </p:nvSpPr>
            <p:spPr>
              <a:xfrm>
                <a:off x="7206363"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NS-FN2000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69" name="Picture 61" descr="Industrial Machine Image Free Transparent Image HQ PNG Image">
                <a:extLst>
                  <a:ext uri="{FF2B5EF4-FFF2-40B4-BE49-F238E27FC236}">
                    <a16:creationId xmlns:a16="http://schemas.microsoft.com/office/drawing/2014/main" id="{81613EF9-4C26-64C8-FEE5-152125D12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243" y="1455115"/>
                <a:ext cx="576790" cy="384526"/>
              </a:xfrm>
              <a:prstGeom prst="rect">
                <a:avLst/>
              </a:prstGeom>
              <a:noFill/>
              <a:extLst>
                <a:ext uri="{909E8E84-426E-40DD-AFC4-6F175D3DCCD1}">
                  <a14:hiddenFill xmlns:a14="http://schemas.microsoft.com/office/drawing/2010/main">
                    <a:solidFill>
                      <a:srgbClr val="FFFFFF"/>
                    </a:solidFill>
                  </a14:hiddenFill>
                </a:ext>
              </a:extLst>
            </p:spPr>
          </p:pic>
        </p:grpSp>
        <p:sp>
          <p:nvSpPr>
            <p:cNvPr id="4763" name="Rectangle 62">
              <a:extLst>
                <a:ext uri="{FF2B5EF4-FFF2-40B4-BE49-F238E27FC236}">
                  <a16:creationId xmlns:a16="http://schemas.microsoft.com/office/drawing/2014/main" id="{B745AD09-608E-8384-06F8-9269DFE6746B}"/>
                </a:ext>
              </a:extLst>
            </p:cNvPr>
            <p:cNvSpPr/>
            <p:nvPr/>
          </p:nvSpPr>
          <p:spPr>
            <a:xfrm>
              <a:off x="4536058" y="5202681"/>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NS-FN3000</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64" name="Picture 63" descr="Industrial Machine Image Free Transparent Image HQ PNG Image">
              <a:extLst>
                <a:ext uri="{FF2B5EF4-FFF2-40B4-BE49-F238E27FC236}">
                  <a16:creationId xmlns:a16="http://schemas.microsoft.com/office/drawing/2014/main" id="{8960EE95-F44F-4402-951F-46DAD657E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938" y="4764031"/>
              <a:ext cx="576790" cy="384526"/>
            </a:xfrm>
            <a:prstGeom prst="rect">
              <a:avLst/>
            </a:prstGeom>
            <a:noFill/>
            <a:extLst>
              <a:ext uri="{909E8E84-426E-40DD-AFC4-6F175D3DCCD1}">
                <a14:hiddenFill xmlns:a14="http://schemas.microsoft.com/office/drawing/2010/main">
                  <a:solidFill>
                    <a:srgbClr val="FFFFFF"/>
                  </a:solidFill>
                </a14:hiddenFill>
              </a:ext>
            </a:extLst>
          </p:spPr>
        </p:pic>
        <p:grpSp>
          <p:nvGrpSpPr>
            <p:cNvPr id="4765" name="Group 64">
              <a:extLst>
                <a:ext uri="{FF2B5EF4-FFF2-40B4-BE49-F238E27FC236}">
                  <a16:creationId xmlns:a16="http://schemas.microsoft.com/office/drawing/2014/main" id="{B18DEE5C-B1AD-0FA6-C09D-6685DA206AA3}"/>
                </a:ext>
              </a:extLst>
            </p:cNvPr>
            <p:cNvGrpSpPr/>
            <p:nvPr/>
          </p:nvGrpSpPr>
          <p:grpSpPr>
            <a:xfrm>
              <a:off x="5180839" y="4764031"/>
              <a:ext cx="590550" cy="589514"/>
              <a:chOff x="7206363" y="1455115"/>
              <a:chExt cx="590550" cy="589514"/>
            </a:xfrm>
          </p:grpSpPr>
          <p:sp>
            <p:nvSpPr>
              <p:cNvPr id="4766" name="Rectangle 65">
                <a:extLst>
                  <a:ext uri="{FF2B5EF4-FFF2-40B4-BE49-F238E27FC236}">
                    <a16:creationId xmlns:a16="http://schemas.microsoft.com/office/drawing/2014/main" id="{5542558F-9848-4D29-72F8-95110946BCEE}"/>
                  </a:ext>
                </a:extLst>
              </p:cNvPr>
              <p:cNvSpPr/>
              <p:nvPr/>
            </p:nvSpPr>
            <p:spPr>
              <a:xfrm>
                <a:off x="7206363"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JSW</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67" name="Picture 66" descr="Industrial Machine Image Free Transparent Image HQ PNG Image">
                <a:extLst>
                  <a:ext uri="{FF2B5EF4-FFF2-40B4-BE49-F238E27FC236}">
                    <a16:creationId xmlns:a16="http://schemas.microsoft.com/office/drawing/2014/main" id="{AAC4C201-92F8-FE41-9344-CAB86418F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243" y="1455115"/>
                <a:ext cx="576790" cy="38452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770" name="Group 68">
            <a:extLst>
              <a:ext uri="{FF2B5EF4-FFF2-40B4-BE49-F238E27FC236}">
                <a16:creationId xmlns:a16="http://schemas.microsoft.com/office/drawing/2014/main" id="{4EF42E3F-5C71-D4F2-3DEF-6F2B723FBE0D}"/>
              </a:ext>
            </a:extLst>
          </p:cNvPr>
          <p:cNvGrpSpPr/>
          <p:nvPr/>
        </p:nvGrpSpPr>
        <p:grpSpPr>
          <a:xfrm>
            <a:off x="8712516" y="4469274"/>
            <a:ext cx="3176554" cy="589514"/>
            <a:chOff x="2594835" y="4764031"/>
            <a:chExt cx="3176554" cy="589514"/>
          </a:xfrm>
        </p:grpSpPr>
        <p:sp>
          <p:nvSpPr>
            <p:cNvPr id="4771" name="Rectangle 69">
              <a:extLst>
                <a:ext uri="{FF2B5EF4-FFF2-40B4-BE49-F238E27FC236}">
                  <a16:creationId xmlns:a16="http://schemas.microsoft.com/office/drawing/2014/main" id="{4A5FFF68-3C24-DEB5-9B7E-CE0A757D9AFA}"/>
                </a:ext>
              </a:extLst>
            </p:cNvPr>
            <p:cNvSpPr/>
            <p:nvPr/>
          </p:nvSpPr>
          <p:spPr>
            <a:xfrm>
              <a:off x="2594835" y="5202681"/>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JSW</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72" name="Picture 70" descr="Industrial Machine Image Free Transparent Image HQ PNG Image">
              <a:extLst>
                <a:ext uri="{FF2B5EF4-FFF2-40B4-BE49-F238E27FC236}">
                  <a16:creationId xmlns:a16="http://schemas.microsoft.com/office/drawing/2014/main" id="{D5524F48-D2FA-5EFF-3655-A9D0205CD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15" y="4764031"/>
              <a:ext cx="576790" cy="384526"/>
            </a:xfrm>
            <a:prstGeom prst="rect">
              <a:avLst/>
            </a:prstGeom>
            <a:noFill/>
            <a:extLst>
              <a:ext uri="{909E8E84-426E-40DD-AFC4-6F175D3DCCD1}">
                <a14:hiddenFill xmlns:a14="http://schemas.microsoft.com/office/drawing/2010/main">
                  <a:solidFill>
                    <a:srgbClr val="FFFFFF"/>
                  </a:solidFill>
                </a14:hiddenFill>
              </a:ext>
            </a:extLst>
          </p:spPr>
        </p:pic>
        <p:sp>
          <p:nvSpPr>
            <p:cNvPr id="4773" name="Rectangle 71">
              <a:extLst>
                <a:ext uri="{FF2B5EF4-FFF2-40B4-BE49-F238E27FC236}">
                  <a16:creationId xmlns:a16="http://schemas.microsoft.com/office/drawing/2014/main" id="{56B065F2-3D3C-B664-E3D6-AF2F5F7681BF}"/>
                </a:ext>
              </a:extLst>
            </p:cNvPr>
            <p:cNvSpPr/>
            <p:nvPr/>
          </p:nvSpPr>
          <p:spPr>
            <a:xfrm>
              <a:off x="3239616" y="5202681"/>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JSW</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74" name="Picture 72" descr="Industrial Machine Image Free Transparent Image HQ PNG Image">
              <a:extLst>
                <a:ext uri="{FF2B5EF4-FFF2-40B4-BE49-F238E27FC236}">
                  <a16:creationId xmlns:a16="http://schemas.microsoft.com/office/drawing/2014/main" id="{DFE1C65B-8D5C-62CB-5B1D-2F4D39913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96" y="4764031"/>
              <a:ext cx="576790" cy="384526"/>
            </a:xfrm>
            <a:prstGeom prst="rect">
              <a:avLst/>
            </a:prstGeom>
            <a:noFill/>
            <a:extLst>
              <a:ext uri="{909E8E84-426E-40DD-AFC4-6F175D3DCCD1}">
                <a14:hiddenFill xmlns:a14="http://schemas.microsoft.com/office/drawing/2010/main">
                  <a:solidFill>
                    <a:srgbClr val="FFFFFF"/>
                  </a:solidFill>
                </a14:hiddenFill>
              </a:ext>
            </a:extLst>
          </p:spPr>
        </p:pic>
        <p:grpSp>
          <p:nvGrpSpPr>
            <p:cNvPr id="4775" name="Group 73">
              <a:extLst>
                <a:ext uri="{FF2B5EF4-FFF2-40B4-BE49-F238E27FC236}">
                  <a16:creationId xmlns:a16="http://schemas.microsoft.com/office/drawing/2014/main" id="{4A4ACD42-E4C9-EA7F-75E0-A8837FF9CA8F}"/>
                </a:ext>
              </a:extLst>
            </p:cNvPr>
            <p:cNvGrpSpPr/>
            <p:nvPr/>
          </p:nvGrpSpPr>
          <p:grpSpPr>
            <a:xfrm>
              <a:off x="3884397" y="4764031"/>
              <a:ext cx="590550" cy="589514"/>
              <a:chOff x="7206363" y="1455115"/>
              <a:chExt cx="590550" cy="589514"/>
            </a:xfrm>
          </p:grpSpPr>
          <p:sp>
            <p:nvSpPr>
              <p:cNvPr id="4781" name="Rectangle 79">
                <a:extLst>
                  <a:ext uri="{FF2B5EF4-FFF2-40B4-BE49-F238E27FC236}">
                    <a16:creationId xmlns:a16="http://schemas.microsoft.com/office/drawing/2014/main" id="{D55A575E-0258-43B7-2A15-B80503D18B9E}"/>
                  </a:ext>
                </a:extLst>
              </p:cNvPr>
              <p:cNvSpPr/>
              <p:nvPr/>
            </p:nvSpPr>
            <p:spPr>
              <a:xfrm>
                <a:off x="7206363"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JSW</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82" name="Picture 80" descr="Industrial Machine Image Free Transparent Image HQ PNG Image">
                <a:extLst>
                  <a:ext uri="{FF2B5EF4-FFF2-40B4-BE49-F238E27FC236}">
                    <a16:creationId xmlns:a16="http://schemas.microsoft.com/office/drawing/2014/main" id="{AF3B4397-8068-78E4-B6D8-0111E4B73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243" y="1455115"/>
                <a:ext cx="576790" cy="384526"/>
              </a:xfrm>
              <a:prstGeom prst="rect">
                <a:avLst/>
              </a:prstGeom>
              <a:noFill/>
              <a:extLst>
                <a:ext uri="{909E8E84-426E-40DD-AFC4-6F175D3DCCD1}">
                  <a14:hiddenFill xmlns:a14="http://schemas.microsoft.com/office/drawing/2010/main">
                    <a:solidFill>
                      <a:srgbClr val="FFFFFF"/>
                    </a:solidFill>
                  </a14:hiddenFill>
                </a:ext>
              </a:extLst>
            </p:spPr>
          </p:pic>
        </p:grpSp>
        <p:sp>
          <p:nvSpPr>
            <p:cNvPr id="4776" name="Rectangle 74">
              <a:extLst>
                <a:ext uri="{FF2B5EF4-FFF2-40B4-BE49-F238E27FC236}">
                  <a16:creationId xmlns:a16="http://schemas.microsoft.com/office/drawing/2014/main" id="{E19BED31-83A1-0774-6A90-EA8DFD816AFE}"/>
                </a:ext>
              </a:extLst>
            </p:cNvPr>
            <p:cNvSpPr/>
            <p:nvPr/>
          </p:nvSpPr>
          <p:spPr>
            <a:xfrm>
              <a:off x="4536058" y="5202681"/>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JSW</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77" name="Picture 75" descr="Industrial Machine Image Free Transparent Image HQ PNG Image">
              <a:extLst>
                <a:ext uri="{FF2B5EF4-FFF2-40B4-BE49-F238E27FC236}">
                  <a16:creationId xmlns:a16="http://schemas.microsoft.com/office/drawing/2014/main" id="{F278D5E4-662C-6C79-5CF9-03FFC0CAB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938" y="4764031"/>
              <a:ext cx="576790" cy="384526"/>
            </a:xfrm>
            <a:prstGeom prst="rect">
              <a:avLst/>
            </a:prstGeom>
            <a:noFill/>
            <a:extLst>
              <a:ext uri="{909E8E84-426E-40DD-AFC4-6F175D3DCCD1}">
                <a14:hiddenFill xmlns:a14="http://schemas.microsoft.com/office/drawing/2010/main">
                  <a:solidFill>
                    <a:srgbClr val="FFFFFF"/>
                  </a:solidFill>
                </a14:hiddenFill>
              </a:ext>
            </a:extLst>
          </p:spPr>
        </p:pic>
        <p:grpSp>
          <p:nvGrpSpPr>
            <p:cNvPr id="4778" name="Group 76">
              <a:extLst>
                <a:ext uri="{FF2B5EF4-FFF2-40B4-BE49-F238E27FC236}">
                  <a16:creationId xmlns:a16="http://schemas.microsoft.com/office/drawing/2014/main" id="{664A1BE9-E06A-7D2D-8B38-DCC97F43A566}"/>
                </a:ext>
              </a:extLst>
            </p:cNvPr>
            <p:cNvGrpSpPr/>
            <p:nvPr/>
          </p:nvGrpSpPr>
          <p:grpSpPr>
            <a:xfrm>
              <a:off x="5180839" y="4764031"/>
              <a:ext cx="590550" cy="589514"/>
              <a:chOff x="7206363" y="1455115"/>
              <a:chExt cx="590550" cy="589514"/>
            </a:xfrm>
          </p:grpSpPr>
          <p:sp>
            <p:nvSpPr>
              <p:cNvPr id="4779" name="Rectangle 77">
                <a:extLst>
                  <a:ext uri="{FF2B5EF4-FFF2-40B4-BE49-F238E27FC236}">
                    <a16:creationId xmlns:a16="http://schemas.microsoft.com/office/drawing/2014/main" id="{8C636104-91E1-C02D-73A2-0219892EC650}"/>
                  </a:ext>
                </a:extLst>
              </p:cNvPr>
              <p:cNvSpPr/>
              <p:nvPr/>
            </p:nvSpPr>
            <p:spPr>
              <a:xfrm>
                <a:off x="7206363" y="1893765"/>
                <a:ext cx="590550" cy="1508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JSW</a:t>
                </a:r>
                <a:endParaRPr kumimoji="0" lang="en-GB"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4780" name="Picture 78" descr="Industrial Machine Image Free Transparent Image HQ PNG Image">
                <a:extLst>
                  <a:ext uri="{FF2B5EF4-FFF2-40B4-BE49-F238E27FC236}">
                    <a16:creationId xmlns:a16="http://schemas.microsoft.com/office/drawing/2014/main" id="{A9F66F03-6825-8CA3-7593-894622EB2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243" y="1455115"/>
                <a:ext cx="576790" cy="38452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783" name="Oval 81">
            <a:extLst>
              <a:ext uri="{FF2B5EF4-FFF2-40B4-BE49-F238E27FC236}">
                <a16:creationId xmlns:a16="http://schemas.microsoft.com/office/drawing/2014/main" id="{A252AE01-827F-3CE6-D8EA-A222620B0BA5}"/>
              </a:ext>
            </a:extLst>
          </p:cNvPr>
          <p:cNvSpPr/>
          <p:nvPr/>
        </p:nvSpPr>
        <p:spPr>
          <a:xfrm>
            <a:off x="11824529" y="3662606"/>
            <a:ext cx="324740" cy="324740"/>
          </a:xfrm>
          <a:prstGeom prst="ellipse">
            <a:avLst/>
          </a:prstGeom>
          <a:solidFill>
            <a:sysClr val="windowText" lastClr="000000"/>
          </a:solidFill>
          <a:ln w="12700" cap="flat" cmpd="sng" algn="ctr">
            <a:solidFill>
              <a:sysClr val="windowText" lastClr="000000">
                <a:shade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3</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84" name="Oval 82">
            <a:extLst>
              <a:ext uri="{FF2B5EF4-FFF2-40B4-BE49-F238E27FC236}">
                <a16:creationId xmlns:a16="http://schemas.microsoft.com/office/drawing/2014/main" id="{FADC3363-17A4-037B-290A-9AADCCF73B9E}"/>
              </a:ext>
            </a:extLst>
          </p:cNvPr>
          <p:cNvSpPr/>
          <p:nvPr/>
        </p:nvSpPr>
        <p:spPr>
          <a:xfrm>
            <a:off x="42731" y="3662606"/>
            <a:ext cx="324740" cy="324740"/>
          </a:xfrm>
          <a:prstGeom prst="ellipse">
            <a:avLst/>
          </a:prstGeom>
          <a:solidFill>
            <a:sysClr val="windowText" lastClr="000000"/>
          </a:solidFill>
          <a:ln w="12700" cap="flat" cmpd="sng" algn="ctr">
            <a:solidFill>
              <a:sysClr val="windowText" lastClr="000000">
                <a:shade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2</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85" name="Rectangle 83">
            <a:extLst>
              <a:ext uri="{FF2B5EF4-FFF2-40B4-BE49-F238E27FC236}">
                <a16:creationId xmlns:a16="http://schemas.microsoft.com/office/drawing/2014/main" id="{6EE5F46B-E756-3C0E-885C-22C17C98FBA6}"/>
              </a:ext>
            </a:extLst>
          </p:cNvPr>
          <p:cNvSpPr/>
          <p:nvPr/>
        </p:nvSpPr>
        <p:spPr>
          <a:xfrm>
            <a:off x="518633" y="1303888"/>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TB1-1</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86" name="Rectangle 84">
            <a:extLst>
              <a:ext uri="{FF2B5EF4-FFF2-40B4-BE49-F238E27FC236}">
                <a16:creationId xmlns:a16="http://schemas.microsoft.com/office/drawing/2014/main" id="{5D95254F-FC3C-3ADD-9F72-95DD6949499C}"/>
              </a:ext>
            </a:extLst>
          </p:cNvPr>
          <p:cNvSpPr/>
          <p:nvPr/>
        </p:nvSpPr>
        <p:spPr>
          <a:xfrm>
            <a:off x="1338221" y="1303888"/>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TB1-2</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87" name="Rectangle 85">
            <a:extLst>
              <a:ext uri="{FF2B5EF4-FFF2-40B4-BE49-F238E27FC236}">
                <a16:creationId xmlns:a16="http://schemas.microsoft.com/office/drawing/2014/main" id="{5BB753F6-BAF7-C1F0-7CD7-58A6712788A6}"/>
              </a:ext>
            </a:extLst>
          </p:cNvPr>
          <p:cNvSpPr/>
          <p:nvPr/>
        </p:nvSpPr>
        <p:spPr>
          <a:xfrm>
            <a:off x="2248693" y="1303977"/>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TB1-3</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88" name="Rectangle 86">
            <a:extLst>
              <a:ext uri="{FF2B5EF4-FFF2-40B4-BE49-F238E27FC236}">
                <a16:creationId xmlns:a16="http://schemas.microsoft.com/office/drawing/2014/main" id="{EE25467D-286B-F273-C214-1EB636BF8904}"/>
              </a:ext>
            </a:extLst>
          </p:cNvPr>
          <p:cNvSpPr/>
          <p:nvPr/>
        </p:nvSpPr>
        <p:spPr>
          <a:xfrm>
            <a:off x="3157718" y="1303888"/>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TB1-4</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89" name="Rectangle 87">
            <a:extLst>
              <a:ext uri="{FF2B5EF4-FFF2-40B4-BE49-F238E27FC236}">
                <a16:creationId xmlns:a16="http://schemas.microsoft.com/office/drawing/2014/main" id="{DEAFBEF4-32DE-AB61-87CF-498D3DF9105E}"/>
              </a:ext>
            </a:extLst>
          </p:cNvPr>
          <p:cNvSpPr/>
          <p:nvPr/>
        </p:nvSpPr>
        <p:spPr>
          <a:xfrm>
            <a:off x="3939463" y="1303888"/>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TB1-5</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0" name="Rectangle 88">
            <a:extLst>
              <a:ext uri="{FF2B5EF4-FFF2-40B4-BE49-F238E27FC236}">
                <a16:creationId xmlns:a16="http://schemas.microsoft.com/office/drawing/2014/main" id="{941FCCC2-F48D-37DF-2B52-06E9511D7717}"/>
              </a:ext>
            </a:extLst>
          </p:cNvPr>
          <p:cNvSpPr/>
          <p:nvPr/>
        </p:nvSpPr>
        <p:spPr>
          <a:xfrm>
            <a:off x="4584244" y="1303888"/>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TB1-6</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1" name="Rectangle 89">
            <a:extLst>
              <a:ext uri="{FF2B5EF4-FFF2-40B4-BE49-F238E27FC236}">
                <a16:creationId xmlns:a16="http://schemas.microsoft.com/office/drawing/2014/main" id="{BEFF9889-5F39-0A4F-C26F-E02BB0F6C660}"/>
              </a:ext>
            </a:extLst>
          </p:cNvPr>
          <p:cNvSpPr/>
          <p:nvPr/>
        </p:nvSpPr>
        <p:spPr>
          <a:xfrm>
            <a:off x="5229025" y="1309314"/>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TB1-7</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2" name="Rectangle 90">
            <a:extLst>
              <a:ext uri="{FF2B5EF4-FFF2-40B4-BE49-F238E27FC236}">
                <a16:creationId xmlns:a16="http://schemas.microsoft.com/office/drawing/2014/main" id="{96F85484-8A12-E8B0-DB2A-011C0DDACDEF}"/>
              </a:ext>
            </a:extLst>
          </p:cNvPr>
          <p:cNvSpPr/>
          <p:nvPr/>
        </p:nvSpPr>
        <p:spPr>
          <a:xfrm>
            <a:off x="5910104" y="1300507"/>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TB1-8</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3" name="Rectangle 91">
            <a:extLst>
              <a:ext uri="{FF2B5EF4-FFF2-40B4-BE49-F238E27FC236}">
                <a16:creationId xmlns:a16="http://schemas.microsoft.com/office/drawing/2014/main" id="{D5396A86-949C-DB20-6906-AF16B819DA9D}"/>
              </a:ext>
            </a:extLst>
          </p:cNvPr>
          <p:cNvSpPr/>
          <p:nvPr/>
        </p:nvSpPr>
        <p:spPr>
          <a:xfrm>
            <a:off x="6515913" y="1300507"/>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TB1-9</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4" name="Rectangle 92">
            <a:extLst>
              <a:ext uri="{FF2B5EF4-FFF2-40B4-BE49-F238E27FC236}">
                <a16:creationId xmlns:a16="http://schemas.microsoft.com/office/drawing/2014/main" id="{2EFB8836-2FCB-6A63-7825-16F799901127}"/>
              </a:ext>
            </a:extLst>
          </p:cNvPr>
          <p:cNvSpPr/>
          <p:nvPr/>
        </p:nvSpPr>
        <p:spPr>
          <a:xfrm>
            <a:off x="7156488" y="1300507"/>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1-10</a:t>
            </a: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5" name="Rectangle 93">
            <a:extLst>
              <a:ext uri="{FF2B5EF4-FFF2-40B4-BE49-F238E27FC236}">
                <a16:creationId xmlns:a16="http://schemas.microsoft.com/office/drawing/2014/main" id="{19B541D8-CE2C-E0BA-45C4-1E872A329D37}"/>
              </a:ext>
            </a:extLst>
          </p:cNvPr>
          <p:cNvSpPr/>
          <p:nvPr/>
        </p:nvSpPr>
        <p:spPr>
          <a:xfrm>
            <a:off x="7823200" y="2665853"/>
            <a:ext cx="344802"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1-11</a:t>
            </a:r>
            <a:endParaRPr kumimoji="0" lang="en-GB" sz="7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6" name="Rectangle 94">
            <a:extLst>
              <a:ext uri="{FF2B5EF4-FFF2-40B4-BE49-F238E27FC236}">
                <a16:creationId xmlns:a16="http://schemas.microsoft.com/office/drawing/2014/main" id="{6D801625-4DFE-FEC4-3F6A-74438D5AE897}"/>
              </a:ext>
            </a:extLst>
          </p:cNvPr>
          <p:cNvSpPr/>
          <p:nvPr/>
        </p:nvSpPr>
        <p:spPr>
          <a:xfrm>
            <a:off x="5525180" y="3257573"/>
            <a:ext cx="482458" cy="320040"/>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MAIN 1</a:t>
            </a:r>
            <a:endParaRPr kumimoji="0" lang="en-GB" sz="7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797" name="Connector: Elbow 96">
            <a:extLst>
              <a:ext uri="{FF2B5EF4-FFF2-40B4-BE49-F238E27FC236}">
                <a16:creationId xmlns:a16="http://schemas.microsoft.com/office/drawing/2014/main" id="{00B744E6-2C8D-C091-0FBD-90059CA7EA23}"/>
              </a:ext>
            </a:extLst>
          </p:cNvPr>
          <p:cNvCxnSpPr>
            <a:cxnSpLocks/>
            <a:stCxn id="4785" idx="0"/>
            <a:endCxn id="4796" idx="3"/>
          </p:cNvCxnSpPr>
          <p:nvPr/>
        </p:nvCxnSpPr>
        <p:spPr>
          <a:xfrm rot="16200000" flipH="1">
            <a:off x="2287467" y="-302577"/>
            <a:ext cx="2113705" cy="5326635"/>
          </a:xfrm>
          <a:prstGeom prst="bentConnector4">
            <a:avLst>
              <a:gd name="adj1" fmla="val -10815"/>
              <a:gd name="adj2" fmla="val 144920"/>
            </a:avLst>
          </a:prstGeom>
          <a:noFill/>
          <a:ln w="12700" cap="flat" cmpd="sng" algn="ctr">
            <a:solidFill>
              <a:srgbClr val="FFC000"/>
            </a:solidFill>
            <a:prstDash val="sysDash"/>
            <a:miter lim="800000"/>
          </a:ln>
          <a:effectLst/>
        </p:spPr>
      </p:cxnSp>
      <p:cxnSp>
        <p:nvCxnSpPr>
          <p:cNvPr id="4798" name="Straight Connector 104">
            <a:extLst>
              <a:ext uri="{FF2B5EF4-FFF2-40B4-BE49-F238E27FC236}">
                <a16:creationId xmlns:a16="http://schemas.microsoft.com/office/drawing/2014/main" id="{01C4C609-E81C-D3B7-FD4F-B3407C3A78A2}"/>
              </a:ext>
            </a:extLst>
          </p:cNvPr>
          <p:cNvCxnSpPr>
            <a:cxnSpLocks/>
            <a:endCxn id="4786" idx="0"/>
          </p:cNvCxnSpPr>
          <p:nvPr/>
        </p:nvCxnSpPr>
        <p:spPr>
          <a:xfrm>
            <a:off x="1500591" y="1075883"/>
            <a:ext cx="0" cy="228005"/>
          </a:xfrm>
          <a:prstGeom prst="line">
            <a:avLst/>
          </a:prstGeom>
          <a:noFill/>
          <a:ln w="12700" cap="flat" cmpd="sng" algn="ctr">
            <a:solidFill>
              <a:srgbClr val="FFC000"/>
            </a:solidFill>
            <a:prstDash val="sysDash"/>
            <a:miter lim="800000"/>
          </a:ln>
          <a:effectLst/>
        </p:spPr>
      </p:cxnSp>
      <p:cxnSp>
        <p:nvCxnSpPr>
          <p:cNvPr id="4799" name="Straight Connector 107">
            <a:extLst>
              <a:ext uri="{FF2B5EF4-FFF2-40B4-BE49-F238E27FC236}">
                <a16:creationId xmlns:a16="http://schemas.microsoft.com/office/drawing/2014/main" id="{6D8CB767-BD0A-E9C4-5606-371BEA0B2BAD}"/>
              </a:ext>
            </a:extLst>
          </p:cNvPr>
          <p:cNvCxnSpPr>
            <a:cxnSpLocks/>
          </p:cNvCxnSpPr>
          <p:nvPr/>
        </p:nvCxnSpPr>
        <p:spPr>
          <a:xfrm>
            <a:off x="2411063" y="1072502"/>
            <a:ext cx="0" cy="228005"/>
          </a:xfrm>
          <a:prstGeom prst="line">
            <a:avLst/>
          </a:prstGeom>
          <a:noFill/>
          <a:ln w="12700" cap="flat" cmpd="sng" algn="ctr">
            <a:solidFill>
              <a:srgbClr val="FFC000"/>
            </a:solidFill>
            <a:prstDash val="sysDash"/>
            <a:miter lim="800000"/>
          </a:ln>
          <a:effectLst/>
        </p:spPr>
      </p:cxnSp>
      <p:cxnSp>
        <p:nvCxnSpPr>
          <p:cNvPr id="4800" name="Straight Connector 108">
            <a:extLst>
              <a:ext uri="{FF2B5EF4-FFF2-40B4-BE49-F238E27FC236}">
                <a16:creationId xmlns:a16="http://schemas.microsoft.com/office/drawing/2014/main" id="{F6B42AFE-D387-328A-6A77-D7FE1A1D8022}"/>
              </a:ext>
            </a:extLst>
          </p:cNvPr>
          <p:cNvCxnSpPr>
            <a:cxnSpLocks/>
          </p:cNvCxnSpPr>
          <p:nvPr/>
        </p:nvCxnSpPr>
        <p:spPr>
          <a:xfrm>
            <a:off x="3315729" y="1072501"/>
            <a:ext cx="0" cy="228005"/>
          </a:xfrm>
          <a:prstGeom prst="line">
            <a:avLst/>
          </a:prstGeom>
          <a:noFill/>
          <a:ln w="12700" cap="flat" cmpd="sng" algn="ctr">
            <a:solidFill>
              <a:srgbClr val="FFC000"/>
            </a:solidFill>
            <a:prstDash val="sysDash"/>
            <a:miter lim="800000"/>
          </a:ln>
          <a:effectLst/>
        </p:spPr>
      </p:cxnSp>
      <p:cxnSp>
        <p:nvCxnSpPr>
          <p:cNvPr id="4801" name="Straight Connector 109">
            <a:extLst>
              <a:ext uri="{FF2B5EF4-FFF2-40B4-BE49-F238E27FC236}">
                <a16:creationId xmlns:a16="http://schemas.microsoft.com/office/drawing/2014/main" id="{C53D4C02-496F-8D83-2836-F25EA40C0305}"/>
              </a:ext>
            </a:extLst>
          </p:cNvPr>
          <p:cNvCxnSpPr>
            <a:cxnSpLocks/>
          </p:cNvCxnSpPr>
          <p:nvPr/>
        </p:nvCxnSpPr>
        <p:spPr>
          <a:xfrm>
            <a:off x="4101833" y="1072500"/>
            <a:ext cx="0" cy="228005"/>
          </a:xfrm>
          <a:prstGeom prst="line">
            <a:avLst/>
          </a:prstGeom>
          <a:noFill/>
          <a:ln w="12700" cap="flat" cmpd="sng" algn="ctr">
            <a:solidFill>
              <a:srgbClr val="FFC000"/>
            </a:solidFill>
            <a:prstDash val="sysDash"/>
            <a:miter lim="800000"/>
          </a:ln>
          <a:effectLst/>
        </p:spPr>
      </p:cxnSp>
      <p:cxnSp>
        <p:nvCxnSpPr>
          <p:cNvPr id="4802" name="Straight Connector 110">
            <a:extLst>
              <a:ext uri="{FF2B5EF4-FFF2-40B4-BE49-F238E27FC236}">
                <a16:creationId xmlns:a16="http://schemas.microsoft.com/office/drawing/2014/main" id="{9AE94FEF-4F19-AB4E-7E92-AEFE130F58B3}"/>
              </a:ext>
            </a:extLst>
          </p:cNvPr>
          <p:cNvCxnSpPr>
            <a:cxnSpLocks/>
          </p:cNvCxnSpPr>
          <p:nvPr/>
        </p:nvCxnSpPr>
        <p:spPr>
          <a:xfrm>
            <a:off x="4746614" y="1072499"/>
            <a:ext cx="0" cy="228005"/>
          </a:xfrm>
          <a:prstGeom prst="line">
            <a:avLst/>
          </a:prstGeom>
          <a:noFill/>
          <a:ln w="12700" cap="flat" cmpd="sng" algn="ctr">
            <a:solidFill>
              <a:srgbClr val="FFC000"/>
            </a:solidFill>
            <a:prstDash val="sysDash"/>
            <a:miter lim="800000"/>
          </a:ln>
          <a:effectLst/>
        </p:spPr>
      </p:cxnSp>
      <p:cxnSp>
        <p:nvCxnSpPr>
          <p:cNvPr id="4803" name="Straight Connector 111">
            <a:extLst>
              <a:ext uri="{FF2B5EF4-FFF2-40B4-BE49-F238E27FC236}">
                <a16:creationId xmlns:a16="http://schemas.microsoft.com/office/drawing/2014/main" id="{C05ED7BC-8D7B-428D-3884-64586FF5A720}"/>
              </a:ext>
            </a:extLst>
          </p:cNvPr>
          <p:cNvCxnSpPr>
            <a:cxnSpLocks/>
          </p:cNvCxnSpPr>
          <p:nvPr/>
        </p:nvCxnSpPr>
        <p:spPr>
          <a:xfrm>
            <a:off x="5391395" y="1072498"/>
            <a:ext cx="0" cy="228005"/>
          </a:xfrm>
          <a:prstGeom prst="line">
            <a:avLst/>
          </a:prstGeom>
          <a:noFill/>
          <a:ln w="12700" cap="flat" cmpd="sng" algn="ctr">
            <a:solidFill>
              <a:srgbClr val="FFC000"/>
            </a:solidFill>
            <a:prstDash val="sysDash"/>
            <a:miter lim="800000"/>
          </a:ln>
          <a:effectLst/>
        </p:spPr>
      </p:cxnSp>
      <p:cxnSp>
        <p:nvCxnSpPr>
          <p:cNvPr id="4804" name="Straight Connector 112">
            <a:extLst>
              <a:ext uri="{FF2B5EF4-FFF2-40B4-BE49-F238E27FC236}">
                <a16:creationId xmlns:a16="http://schemas.microsoft.com/office/drawing/2014/main" id="{C67C27F7-42B7-9ABB-CDD0-54EF9CD2F0F5}"/>
              </a:ext>
            </a:extLst>
          </p:cNvPr>
          <p:cNvCxnSpPr>
            <a:cxnSpLocks/>
          </p:cNvCxnSpPr>
          <p:nvPr/>
        </p:nvCxnSpPr>
        <p:spPr>
          <a:xfrm>
            <a:off x="6072474" y="1072497"/>
            <a:ext cx="0" cy="228005"/>
          </a:xfrm>
          <a:prstGeom prst="line">
            <a:avLst/>
          </a:prstGeom>
          <a:noFill/>
          <a:ln w="12700" cap="flat" cmpd="sng" algn="ctr">
            <a:solidFill>
              <a:srgbClr val="FFC000"/>
            </a:solidFill>
            <a:prstDash val="sysDash"/>
            <a:miter lim="800000"/>
          </a:ln>
          <a:effectLst/>
        </p:spPr>
      </p:cxnSp>
      <p:cxnSp>
        <p:nvCxnSpPr>
          <p:cNvPr id="4805" name="Straight Connector 113">
            <a:extLst>
              <a:ext uri="{FF2B5EF4-FFF2-40B4-BE49-F238E27FC236}">
                <a16:creationId xmlns:a16="http://schemas.microsoft.com/office/drawing/2014/main" id="{F9FA5791-DA15-1A6A-4115-6822229E504B}"/>
              </a:ext>
            </a:extLst>
          </p:cNvPr>
          <p:cNvCxnSpPr>
            <a:cxnSpLocks/>
          </p:cNvCxnSpPr>
          <p:nvPr/>
        </p:nvCxnSpPr>
        <p:spPr>
          <a:xfrm>
            <a:off x="6671426" y="1072496"/>
            <a:ext cx="0" cy="228005"/>
          </a:xfrm>
          <a:prstGeom prst="line">
            <a:avLst/>
          </a:prstGeom>
          <a:noFill/>
          <a:ln w="12700" cap="flat" cmpd="sng" algn="ctr">
            <a:solidFill>
              <a:srgbClr val="FFC000"/>
            </a:solidFill>
            <a:prstDash val="sysDash"/>
            <a:miter lim="800000"/>
          </a:ln>
          <a:effectLst/>
        </p:spPr>
      </p:cxnSp>
      <p:cxnSp>
        <p:nvCxnSpPr>
          <p:cNvPr id="4806" name="Straight Connector 114">
            <a:extLst>
              <a:ext uri="{FF2B5EF4-FFF2-40B4-BE49-F238E27FC236}">
                <a16:creationId xmlns:a16="http://schemas.microsoft.com/office/drawing/2014/main" id="{8CB98723-6ACA-E501-3BE5-6D84243A9D39}"/>
              </a:ext>
            </a:extLst>
          </p:cNvPr>
          <p:cNvCxnSpPr>
            <a:cxnSpLocks/>
          </p:cNvCxnSpPr>
          <p:nvPr/>
        </p:nvCxnSpPr>
        <p:spPr>
          <a:xfrm>
            <a:off x="7318858" y="1072496"/>
            <a:ext cx="0" cy="228005"/>
          </a:xfrm>
          <a:prstGeom prst="line">
            <a:avLst/>
          </a:prstGeom>
          <a:noFill/>
          <a:ln w="12700" cap="flat" cmpd="sng" algn="ctr">
            <a:solidFill>
              <a:srgbClr val="FFC000"/>
            </a:solidFill>
            <a:prstDash val="sysDash"/>
            <a:miter lim="800000"/>
          </a:ln>
          <a:effectLst/>
        </p:spPr>
      </p:cxnSp>
      <p:cxnSp>
        <p:nvCxnSpPr>
          <p:cNvPr id="4807" name="Straight Connector 115">
            <a:extLst>
              <a:ext uri="{FF2B5EF4-FFF2-40B4-BE49-F238E27FC236}">
                <a16:creationId xmlns:a16="http://schemas.microsoft.com/office/drawing/2014/main" id="{CE77E1BD-E455-BAFD-797D-8EC56B38649A}"/>
              </a:ext>
            </a:extLst>
          </p:cNvPr>
          <p:cNvCxnSpPr>
            <a:cxnSpLocks/>
            <a:endCxn id="4795" idx="3"/>
          </p:cNvCxnSpPr>
          <p:nvPr/>
        </p:nvCxnSpPr>
        <p:spPr>
          <a:xfrm flipH="1">
            <a:off x="8168002" y="2797848"/>
            <a:ext cx="236009" cy="0"/>
          </a:xfrm>
          <a:prstGeom prst="line">
            <a:avLst/>
          </a:prstGeom>
          <a:noFill/>
          <a:ln w="12700" cap="flat" cmpd="sng" algn="ctr">
            <a:solidFill>
              <a:srgbClr val="FFC000"/>
            </a:solidFill>
            <a:prstDash val="sysDash"/>
            <a:miter lim="800000"/>
          </a:ln>
          <a:effectLst/>
        </p:spPr>
      </p:cxnSp>
      <p:sp>
        <p:nvSpPr>
          <p:cNvPr id="4808" name="Rectangle 119">
            <a:extLst>
              <a:ext uri="{FF2B5EF4-FFF2-40B4-BE49-F238E27FC236}">
                <a16:creationId xmlns:a16="http://schemas.microsoft.com/office/drawing/2014/main" id="{9A8B5249-503D-00AA-F3F3-AE9C916B108D}"/>
              </a:ext>
            </a:extLst>
          </p:cNvPr>
          <p:cNvSpPr/>
          <p:nvPr/>
        </p:nvSpPr>
        <p:spPr>
          <a:xfrm>
            <a:off x="812983" y="5181492"/>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TB2-1</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09" name="Rectangle 120">
            <a:extLst>
              <a:ext uri="{FF2B5EF4-FFF2-40B4-BE49-F238E27FC236}">
                <a16:creationId xmlns:a16="http://schemas.microsoft.com/office/drawing/2014/main" id="{F8F48A77-C31C-E16C-C859-6F58D1E01630}"/>
              </a:ext>
            </a:extLst>
          </p:cNvPr>
          <p:cNvSpPr/>
          <p:nvPr/>
        </p:nvSpPr>
        <p:spPr>
          <a:xfrm>
            <a:off x="1439104" y="5181492"/>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TB2-2</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0" name="Rectangle 121">
            <a:extLst>
              <a:ext uri="{FF2B5EF4-FFF2-40B4-BE49-F238E27FC236}">
                <a16:creationId xmlns:a16="http://schemas.microsoft.com/office/drawing/2014/main" id="{076ABEB4-566E-9AF4-F6ED-7DCD504C8D9B}"/>
              </a:ext>
            </a:extLst>
          </p:cNvPr>
          <p:cNvSpPr/>
          <p:nvPr/>
        </p:nvSpPr>
        <p:spPr>
          <a:xfrm>
            <a:off x="2079679" y="5181492"/>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TB2-3</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1" name="Rectangle 122">
            <a:extLst>
              <a:ext uri="{FF2B5EF4-FFF2-40B4-BE49-F238E27FC236}">
                <a16:creationId xmlns:a16="http://schemas.microsoft.com/office/drawing/2014/main" id="{9DD59FF6-6512-A97F-DE4D-DCD8A4174072}"/>
              </a:ext>
            </a:extLst>
          </p:cNvPr>
          <p:cNvSpPr/>
          <p:nvPr/>
        </p:nvSpPr>
        <p:spPr>
          <a:xfrm>
            <a:off x="2728068" y="5181492"/>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TB2-4</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2" name="Rectangle 123">
            <a:extLst>
              <a:ext uri="{FF2B5EF4-FFF2-40B4-BE49-F238E27FC236}">
                <a16:creationId xmlns:a16="http://schemas.microsoft.com/office/drawing/2014/main" id="{2E6263DA-7DC7-FD82-F5B1-84FD74CB4438}"/>
              </a:ext>
            </a:extLst>
          </p:cNvPr>
          <p:cNvSpPr/>
          <p:nvPr/>
        </p:nvSpPr>
        <p:spPr>
          <a:xfrm>
            <a:off x="3376457" y="5176191"/>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TB2-5</a:t>
            </a:r>
            <a:endParaRPr kumimoji="0" lang="en-GB"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3" name="Rectangle 124">
            <a:extLst>
              <a:ext uri="{FF2B5EF4-FFF2-40B4-BE49-F238E27FC236}">
                <a16:creationId xmlns:a16="http://schemas.microsoft.com/office/drawing/2014/main" id="{3D728540-D35D-4676-1356-CDE86AE0D395}"/>
              </a:ext>
            </a:extLst>
          </p:cNvPr>
          <p:cNvSpPr/>
          <p:nvPr/>
        </p:nvSpPr>
        <p:spPr>
          <a:xfrm>
            <a:off x="4017032" y="5185653"/>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2-6</a:t>
            </a:r>
            <a:endParaRPr kumimoji="0" lang="en-GB" sz="7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4" name="Rectangle 125">
            <a:extLst>
              <a:ext uri="{FF2B5EF4-FFF2-40B4-BE49-F238E27FC236}">
                <a16:creationId xmlns:a16="http://schemas.microsoft.com/office/drawing/2014/main" id="{A77F75BD-3B56-170E-1579-C19D13274A5E}"/>
              </a:ext>
            </a:extLst>
          </p:cNvPr>
          <p:cNvSpPr/>
          <p:nvPr/>
        </p:nvSpPr>
        <p:spPr>
          <a:xfrm>
            <a:off x="4664331" y="5176191"/>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2-7</a:t>
            </a: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5" name="Rectangle 126">
            <a:extLst>
              <a:ext uri="{FF2B5EF4-FFF2-40B4-BE49-F238E27FC236}">
                <a16:creationId xmlns:a16="http://schemas.microsoft.com/office/drawing/2014/main" id="{5B6E2D8B-434C-93E9-FFE2-012C92EB422A}"/>
              </a:ext>
            </a:extLst>
          </p:cNvPr>
          <p:cNvSpPr/>
          <p:nvPr/>
        </p:nvSpPr>
        <p:spPr>
          <a:xfrm>
            <a:off x="5315992" y="5176191"/>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2-8</a:t>
            </a: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6" name="Rectangle 128">
            <a:extLst>
              <a:ext uri="{FF2B5EF4-FFF2-40B4-BE49-F238E27FC236}">
                <a16:creationId xmlns:a16="http://schemas.microsoft.com/office/drawing/2014/main" id="{14884893-1975-E506-C445-C3B1B79192A1}"/>
              </a:ext>
            </a:extLst>
          </p:cNvPr>
          <p:cNvSpPr/>
          <p:nvPr/>
        </p:nvSpPr>
        <p:spPr>
          <a:xfrm>
            <a:off x="3006242" y="5780450"/>
            <a:ext cx="482458" cy="320040"/>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MAIN 2</a:t>
            </a:r>
            <a:endParaRPr kumimoji="0" lang="en-GB" sz="7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817" name="Connector: Elbow 129">
            <a:extLst>
              <a:ext uri="{FF2B5EF4-FFF2-40B4-BE49-F238E27FC236}">
                <a16:creationId xmlns:a16="http://schemas.microsoft.com/office/drawing/2014/main" id="{74E92E25-BE28-01FA-7FE5-2B3000B89D67}"/>
              </a:ext>
            </a:extLst>
          </p:cNvPr>
          <p:cNvCxnSpPr>
            <a:cxnSpLocks/>
            <a:stCxn id="4808" idx="2"/>
            <a:endCxn id="4816" idx="0"/>
          </p:cNvCxnSpPr>
          <p:nvPr/>
        </p:nvCxnSpPr>
        <p:spPr>
          <a:xfrm rot="16200000" flipH="1">
            <a:off x="1943928" y="4476907"/>
            <a:ext cx="334968" cy="2272118"/>
          </a:xfrm>
          <a:prstGeom prst="bentConnector3">
            <a:avLst>
              <a:gd name="adj1" fmla="val 64218"/>
            </a:avLst>
          </a:prstGeom>
          <a:noFill/>
          <a:ln w="12700" cap="flat" cmpd="sng" algn="ctr">
            <a:solidFill>
              <a:srgbClr val="FFC000"/>
            </a:solidFill>
            <a:prstDash val="sysDash"/>
            <a:miter lim="800000"/>
          </a:ln>
          <a:effectLst/>
        </p:spPr>
      </p:cxnSp>
      <p:cxnSp>
        <p:nvCxnSpPr>
          <p:cNvPr id="4818" name="Connector: Elbow 135">
            <a:extLst>
              <a:ext uri="{FF2B5EF4-FFF2-40B4-BE49-F238E27FC236}">
                <a16:creationId xmlns:a16="http://schemas.microsoft.com/office/drawing/2014/main" id="{CE7CC122-3F13-4512-7E99-1DAF4C9BF00F}"/>
              </a:ext>
            </a:extLst>
          </p:cNvPr>
          <p:cNvCxnSpPr>
            <a:cxnSpLocks/>
            <a:stCxn id="4815" idx="2"/>
            <a:endCxn id="4816" idx="0"/>
          </p:cNvCxnSpPr>
          <p:nvPr/>
        </p:nvCxnSpPr>
        <p:spPr>
          <a:xfrm rot="5400000">
            <a:off x="4192783" y="4494870"/>
            <a:ext cx="340269" cy="2230891"/>
          </a:xfrm>
          <a:prstGeom prst="bentConnector3">
            <a:avLst>
              <a:gd name="adj1" fmla="val 65396"/>
            </a:avLst>
          </a:prstGeom>
          <a:noFill/>
          <a:ln w="12700" cap="flat" cmpd="sng" algn="ctr">
            <a:solidFill>
              <a:srgbClr val="FFC000"/>
            </a:solidFill>
            <a:prstDash val="sysDash"/>
            <a:miter lim="800000"/>
          </a:ln>
          <a:effectLst/>
        </p:spPr>
      </p:cxnSp>
      <p:cxnSp>
        <p:nvCxnSpPr>
          <p:cNvPr id="4819" name="Straight Connector 140">
            <a:extLst>
              <a:ext uri="{FF2B5EF4-FFF2-40B4-BE49-F238E27FC236}">
                <a16:creationId xmlns:a16="http://schemas.microsoft.com/office/drawing/2014/main" id="{D00830DD-3707-D752-A4B4-5D693FB28ACF}"/>
              </a:ext>
            </a:extLst>
          </p:cNvPr>
          <p:cNvCxnSpPr>
            <a:cxnSpLocks/>
          </p:cNvCxnSpPr>
          <p:nvPr/>
        </p:nvCxnSpPr>
        <p:spPr>
          <a:xfrm>
            <a:off x="1601474" y="5449643"/>
            <a:ext cx="0" cy="217732"/>
          </a:xfrm>
          <a:prstGeom prst="line">
            <a:avLst/>
          </a:prstGeom>
          <a:noFill/>
          <a:ln w="12700" cap="flat" cmpd="sng" algn="ctr">
            <a:solidFill>
              <a:srgbClr val="FFC000"/>
            </a:solidFill>
            <a:prstDash val="sysDash"/>
            <a:miter lim="800000"/>
          </a:ln>
          <a:effectLst/>
        </p:spPr>
      </p:cxnSp>
      <p:cxnSp>
        <p:nvCxnSpPr>
          <p:cNvPr id="4820" name="Straight Connector 142">
            <a:extLst>
              <a:ext uri="{FF2B5EF4-FFF2-40B4-BE49-F238E27FC236}">
                <a16:creationId xmlns:a16="http://schemas.microsoft.com/office/drawing/2014/main" id="{4D07E2AC-44F1-D094-078F-C1DE7EBDC809}"/>
              </a:ext>
            </a:extLst>
          </p:cNvPr>
          <p:cNvCxnSpPr>
            <a:cxnSpLocks/>
          </p:cNvCxnSpPr>
          <p:nvPr/>
        </p:nvCxnSpPr>
        <p:spPr>
          <a:xfrm>
            <a:off x="2252348" y="5449643"/>
            <a:ext cx="0" cy="217732"/>
          </a:xfrm>
          <a:prstGeom prst="line">
            <a:avLst/>
          </a:prstGeom>
          <a:noFill/>
          <a:ln w="12700" cap="flat" cmpd="sng" algn="ctr">
            <a:solidFill>
              <a:srgbClr val="FFC000"/>
            </a:solidFill>
            <a:prstDash val="sysDash"/>
            <a:miter lim="800000"/>
          </a:ln>
          <a:effectLst/>
        </p:spPr>
      </p:cxnSp>
      <p:cxnSp>
        <p:nvCxnSpPr>
          <p:cNvPr id="4821" name="Straight Connector 143">
            <a:extLst>
              <a:ext uri="{FF2B5EF4-FFF2-40B4-BE49-F238E27FC236}">
                <a16:creationId xmlns:a16="http://schemas.microsoft.com/office/drawing/2014/main" id="{EE9D2B04-7D19-3427-8FB8-31F1AAD1F6B9}"/>
              </a:ext>
            </a:extLst>
          </p:cNvPr>
          <p:cNvCxnSpPr>
            <a:cxnSpLocks/>
          </p:cNvCxnSpPr>
          <p:nvPr/>
        </p:nvCxnSpPr>
        <p:spPr>
          <a:xfrm>
            <a:off x="2890438" y="5449643"/>
            <a:ext cx="0" cy="217732"/>
          </a:xfrm>
          <a:prstGeom prst="line">
            <a:avLst/>
          </a:prstGeom>
          <a:noFill/>
          <a:ln w="12700" cap="flat" cmpd="sng" algn="ctr">
            <a:solidFill>
              <a:srgbClr val="FFC000"/>
            </a:solidFill>
            <a:prstDash val="sysDash"/>
            <a:miter lim="800000"/>
          </a:ln>
          <a:effectLst/>
        </p:spPr>
      </p:cxnSp>
      <p:cxnSp>
        <p:nvCxnSpPr>
          <p:cNvPr id="4822" name="Straight Connector 144">
            <a:extLst>
              <a:ext uri="{FF2B5EF4-FFF2-40B4-BE49-F238E27FC236}">
                <a16:creationId xmlns:a16="http://schemas.microsoft.com/office/drawing/2014/main" id="{269A7472-9EC0-FB46-0E11-D909F7E8FB12}"/>
              </a:ext>
            </a:extLst>
          </p:cNvPr>
          <p:cNvCxnSpPr>
            <a:cxnSpLocks/>
          </p:cNvCxnSpPr>
          <p:nvPr/>
        </p:nvCxnSpPr>
        <p:spPr>
          <a:xfrm>
            <a:off x="3553809" y="5449643"/>
            <a:ext cx="0" cy="217732"/>
          </a:xfrm>
          <a:prstGeom prst="line">
            <a:avLst/>
          </a:prstGeom>
          <a:noFill/>
          <a:ln w="12700" cap="flat" cmpd="sng" algn="ctr">
            <a:solidFill>
              <a:srgbClr val="FFC000"/>
            </a:solidFill>
            <a:prstDash val="sysDash"/>
            <a:miter lim="800000"/>
          </a:ln>
          <a:effectLst/>
        </p:spPr>
      </p:cxnSp>
      <p:cxnSp>
        <p:nvCxnSpPr>
          <p:cNvPr id="4823" name="Straight Connector 145">
            <a:extLst>
              <a:ext uri="{FF2B5EF4-FFF2-40B4-BE49-F238E27FC236}">
                <a16:creationId xmlns:a16="http://schemas.microsoft.com/office/drawing/2014/main" id="{D2E8F068-ECA3-C9A3-2DF1-3F0F12E139ED}"/>
              </a:ext>
            </a:extLst>
          </p:cNvPr>
          <p:cNvCxnSpPr>
            <a:cxnSpLocks/>
          </p:cNvCxnSpPr>
          <p:nvPr/>
        </p:nvCxnSpPr>
        <p:spPr>
          <a:xfrm>
            <a:off x="4179402" y="5449643"/>
            <a:ext cx="0" cy="217732"/>
          </a:xfrm>
          <a:prstGeom prst="line">
            <a:avLst/>
          </a:prstGeom>
          <a:noFill/>
          <a:ln w="12700" cap="flat" cmpd="sng" algn="ctr">
            <a:solidFill>
              <a:srgbClr val="FFC000"/>
            </a:solidFill>
            <a:prstDash val="sysDash"/>
            <a:miter lim="800000"/>
          </a:ln>
          <a:effectLst/>
        </p:spPr>
      </p:cxnSp>
      <p:cxnSp>
        <p:nvCxnSpPr>
          <p:cNvPr id="4824" name="Straight Connector 146">
            <a:extLst>
              <a:ext uri="{FF2B5EF4-FFF2-40B4-BE49-F238E27FC236}">
                <a16:creationId xmlns:a16="http://schemas.microsoft.com/office/drawing/2014/main" id="{AA582C0D-E92F-E090-D744-8D014A3B8BF6}"/>
              </a:ext>
            </a:extLst>
          </p:cNvPr>
          <p:cNvCxnSpPr>
            <a:cxnSpLocks/>
          </p:cNvCxnSpPr>
          <p:nvPr/>
        </p:nvCxnSpPr>
        <p:spPr>
          <a:xfrm>
            <a:off x="4826701" y="5443171"/>
            <a:ext cx="0" cy="217732"/>
          </a:xfrm>
          <a:prstGeom prst="line">
            <a:avLst/>
          </a:prstGeom>
          <a:noFill/>
          <a:ln w="12700" cap="flat" cmpd="sng" algn="ctr">
            <a:solidFill>
              <a:srgbClr val="FFC000"/>
            </a:solidFill>
            <a:prstDash val="sysDash"/>
            <a:miter lim="800000"/>
          </a:ln>
          <a:effectLst/>
        </p:spPr>
      </p:cxnSp>
      <p:sp>
        <p:nvSpPr>
          <p:cNvPr id="4825" name="Rectangle 147">
            <a:extLst>
              <a:ext uri="{FF2B5EF4-FFF2-40B4-BE49-F238E27FC236}">
                <a16:creationId xmlns:a16="http://schemas.microsoft.com/office/drawing/2014/main" id="{DD316B20-6085-150D-CABB-36EC7C3C7B7D}"/>
              </a:ext>
            </a:extLst>
          </p:cNvPr>
          <p:cNvSpPr/>
          <p:nvPr/>
        </p:nvSpPr>
        <p:spPr>
          <a:xfrm>
            <a:off x="10055295" y="5776728"/>
            <a:ext cx="482458" cy="320040"/>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MAIN 3 </a:t>
            </a:r>
            <a:endParaRPr kumimoji="0" lang="en-GB" sz="7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26" name="Rectangle 148">
            <a:extLst>
              <a:ext uri="{FF2B5EF4-FFF2-40B4-BE49-F238E27FC236}">
                <a16:creationId xmlns:a16="http://schemas.microsoft.com/office/drawing/2014/main" id="{D0D69D0C-D940-8DF4-7FD3-CC9CC0625A22}"/>
              </a:ext>
            </a:extLst>
          </p:cNvPr>
          <p:cNvSpPr/>
          <p:nvPr/>
        </p:nvSpPr>
        <p:spPr>
          <a:xfrm>
            <a:off x="8843612" y="5185653"/>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3-1</a:t>
            </a: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27" name="Rectangle 149">
            <a:extLst>
              <a:ext uri="{FF2B5EF4-FFF2-40B4-BE49-F238E27FC236}">
                <a16:creationId xmlns:a16="http://schemas.microsoft.com/office/drawing/2014/main" id="{E8CA2661-CECF-AC6E-D01F-65164F4F3F5C}"/>
              </a:ext>
            </a:extLst>
          </p:cNvPr>
          <p:cNvSpPr/>
          <p:nvPr/>
        </p:nvSpPr>
        <p:spPr>
          <a:xfrm>
            <a:off x="9490202" y="5176191"/>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3-2</a:t>
            </a: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28" name="Rectangle 150">
            <a:extLst>
              <a:ext uri="{FF2B5EF4-FFF2-40B4-BE49-F238E27FC236}">
                <a16:creationId xmlns:a16="http://schemas.microsoft.com/office/drawing/2014/main" id="{220A40DB-7C22-9DEE-44A0-B002A0DC09D9}"/>
              </a:ext>
            </a:extLst>
          </p:cNvPr>
          <p:cNvSpPr/>
          <p:nvPr/>
        </p:nvSpPr>
        <p:spPr>
          <a:xfrm>
            <a:off x="10129392" y="5176191"/>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3-3</a:t>
            </a: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29" name="Rectangle 151">
            <a:extLst>
              <a:ext uri="{FF2B5EF4-FFF2-40B4-BE49-F238E27FC236}">
                <a16:creationId xmlns:a16="http://schemas.microsoft.com/office/drawing/2014/main" id="{3E13C685-2448-5D66-41A9-52C554546256}"/>
              </a:ext>
            </a:extLst>
          </p:cNvPr>
          <p:cNvSpPr/>
          <p:nvPr/>
        </p:nvSpPr>
        <p:spPr>
          <a:xfrm>
            <a:off x="10786644" y="5176191"/>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3-4</a:t>
            </a: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30" name="Rectangle 152">
            <a:extLst>
              <a:ext uri="{FF2B5EF4-FFF2-40B4-BE49-F238E27FC236}">
                <a16:creationId xmlns:a16="http://schemas.microsoft.com/office/drawing/2014/main" id="{CE4D12F2-9B90-BB73-A15E-762FBE136F7A}"/>
              </a:ext>
            </a:extLst>
          </p:cNvPr>
          <p:cNvSpPr/>
          <p:nvPr/>
        </p:nvSpPr>
        <p:spPr>
          <a:xfrm>
            <a:off x="11431425" y="5176191"/>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3-5</a:t>
            </a: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831" name="Connector: Elbow 153">
            <a:extLst>
              <a:ext uri="{FF2B5EF4-FFF2-40B4-BE49-F238E27FC236}">
                <a16:creationId xmlns:a16="http://schemas.microsoft.com/office/drawing/2014/main" id="{FA97E8B7-66B0-D698-EB73-84BF670DD920}"/>
              </a:ext>
            </a:extLst>
          </p:cNvPr>
          <p:cNvCxnSpPr>
            <a:cxnSpLocks/>
            <a:stCxn id="4826" idx="2"/>
            <a:endCxn id="4825" idx="0"/>
          </p:cNvCxnSpPr>
          <p:nvPr/>
        </p:nvCxnSpPr>
        <p:spPr>
          <a:xfrm rot="16200000" flipH="1">
            <a:off x="9487711" y="4967914"/>
            <a:ext cx="327085" cy="1290542"/>
          </a:xfrm>
          <a:prstGeom prst="bentConnector3">
            <a:avLst>
              <a:gd name="adj1" fmla="val 59707"/>
            </a:avLst>
          </a:prstGeom>
          <a:noFill/>
          <a:ln w="12700" cap="flat" cmpd="sng" algn="ctr">
            <a:solidFill>
              <a:srgbClr val="FFC000"/>
            </a:solidFill>
            <a:prstDash val="sysDash"/>
            <a:miter lim="800000"/>
          </a:ln>
          <a:effectLst/>
        </p:spPr>
      </p:cxnSp>
      <p:cxnSp>
        <p:nvCxnSpPr>
          <p:cNvPr id="4832" name="Connector: Elbow 156">
            <a:extLst>
              <a:ext uri="{FF2B5EF4-FFF2-40B4-BE49-F238E27FC236}">
                <a16:creationId xmlns:a16="http://schemas.microsoft.com/office/drawing/2014/main" id="{3200DC29-3179-38DE-383B-EBF261FD124B}"/>
              </a:ext>
            </a:extLst>
          </p:cNvPr>
          <p:cNvCxnSpPr>
            <a:cxnSpLocks/>
            <a:stCxn id="4830" idx="2"/>
            <a:endCxn id="4825" idx="0"/>
          </p:cNvCxnSpPr>
          <p:nvPr/>
        </p:nvCxnSpPr>
        <p:spPr>
          <a:xfrm rot="5400000">
            <a:off x="10776887" y="4959819"/>
            <a:ext cx="336547" cy="1297271"/>
          </a:xfrm>
          <a:prstGeom prst="bentConnector3">
            <a:avLst>
              <a:gd name="adj1" fmla="val 59906"/>
            </a:avLst>
          </a:prstGeom>
          <a:noFill/>
          <a:ln w="12700" cap="flat" cmpd="sng" algn="ctr">
            <a:solidFill>
              <a:srgbClr val="FFC000"/>
            </a:solidFill>
            <a:prstDash val="sysDash"/>
            <a:miter lim="800000"/>
          </a:ln>
          <a:effectLst/>
        </p:spPr>
      </p:cxnSp>
      <p:cxnSp>
        <p:nvCxnSpPr>
          <p:cNvPr id="4833" name="Straight Connector 160">
            <a:extLst>
              <a:ext uri="{FF2B5EF4-FFF2-40B4-BE49-F238E27FC236}">
                <a16:creationId xmlns:a16="http://schemas.microsoft.com/office/drawing/2014/main" id="{7381A0A1-73E2-3037-A05A-B9BD5DAB63E1}"/>
              </a:ext>
            </a:extLst>
          </p:cNvPr>
          <p:cNvCxnSpPr>
            <a:cxnSpLocks/>
          </p:cNvCxnSpPr>
          <p:nvPr/>
        </p:nvCxnSpPr>
        <p:spPr>
          <a:xfrm>
            <a:off x="9651253" y="5443171"/>
            <a:ext cx="0" cy="200392"/>
          </a:xfrm>
          <a:prstGeom prst="line">
            <a:avLst/>
          </a:prstGeom>
          <a:noFill/>
          <a:ln w="12700" cap="flat" cmpd="sng" algn="ctr">
            <a:solidFill>
              <a:srgbClr val="FFC000"/>
            </a:solidFill>
            <a:prstDash val="sysDash"/>
            <a:miter lim="800000"/>
          </a:ln>
          <a:effectLst/>
        </p:spPr>
      </p:cxnSp>
      <p:cxnSp>
        <p:nvCxnSpPr>
          <p:cNvPr id="4834" name="Straight Connector 164">
            <a:extLst>
              <a:ext uri="{FF2B5EF4-FFF2-40B4-BE49-F238E27FC236}">
                <a16:creationId xmlns:a16="http://schemas.microsoft.com/office/drawing/2014/main" id="{EF50DD4F-51E0-152F-1D4C-72F669112816}"/>
              </a:ext>
            </a:extLst>
          </p:cNvPr>
          <p:cNvCxnSpPr>
            <a:cxnSpLocks/>
          </p:cNvCxnSpPr>
          <p:nvPr/>
        </p:nvCxnSpPr>
        <p:spPr>
          <a:xfrm>
            <a:off x="10291762" y="5440181"/>
            <a:ext cx="0" cy="200392"/>
          </a:xfrm>
          <a:prstGeom prst="line">
            <a:avLst/>
          </a:prstGeom>
          <a:noFill/>
          <a:ln w="12700" cap="flat" cmpd="sng" algn="ctr">
            <a:solidFill>
              <a:srgbClr val="FFC000"/>
            </a:solidFill>
            <a:prstDash val="sysDash"/>
            <a:miter lim="800000"/>
          </a:ln>
          <a:effectLst/>
        </p:spPr>
      </p:cxnSp>
      <p:cxnSp>
        <p:nvCxnSpPr>
          <p:cNvPr id="4835" name="Straight Connector 165">
            <a:extLst>
              <a:ext uri="{FF2B5EF4-FFF2-40B4-BE49-F238E27FC236}">
                <a16:creationId xmlns:a16="http://schemas.microsoft.com/office/drawing/2014/main" id="{7CC18217-68C8-71F8-449B-84CC85B0F810}"/>
              </a:ext>
            </a:extLst>
          </p:cNvPr>
          <p:cNvCxnSpPr>
            <a:cxnSpLocks/>
          </p:cNvCxnSpPr>
          <p:nvPr/>
        </p:nvCxnSpPr>
        <p:spPr>
          <a:xfrm>
            <a:off x="10945160" y="5440181"/>
            <a:ext cx="0" cy="200392"/>
          </a:xfrm>
          <a:prstGeom prst="line">
            <a:avLst/>
          </a:prstGeom>
          <a:noFill/>
          <a:ln w="12700" cap="flat" cmpd="sng" algn="ctr">
            <a:solidFill>
              <a:srgbClr val="FFC000"/>
            </a:solidFill>
            <a:prstDash val="sysDash"/>
            <a:miter lim="800000"/>
          </a:ln>
          <a:effectLst/>
        </p:spPr>
      </p:cxnSp>
      <p:sp>
        <p:nvSpPr>
          <p:cNvPr id="4836" name="Oval 172">
            <a:extLst>
              <a:ext uri="{FF2B5EF4-FFF2-40B4-BE49-F238E27FC236}">
                <a16:creationId xmlns:a16="http://schemas.microsoft.com/office/drawing/2014/main" id="{D972427B-5C27-A089-3F4B-842D1FB108DC}"/>
              </a:ext>
            </a:extLst>
          </p:cNvPr>
          <p:cNvSpPr/>
          <p:nvPr/>
        </p:nvSpPr>
        <p:spPr>
          <a:xfrm>
            <a:off x="8840008" y="1088807"/>
            <a:ext cx="324740" cy="324740"/>
          </a:xfrm>
          <a:prstGeom prst="ellipse">
            <a:avLst/>
          </a:prstGeom>
          <a:solidFill>
            <a:sysClr val="windowText" lastClr="000000"/>
          </a:solidFill>
          <a:ln w="12700" cap="flat" cmpd="sng" algn="ctr">
            <a:solidFill>
              <a:sysClr val="windowText" lastClr="000000">
                <a:shade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1</a:t>
            </a:r>
            <a:endParaRPr kumimoji="0" lang="en-GB"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37" name="Oval 173">
            <a:extLst>
              <a:ext uri="{FF2B5EF4-FFF2-40B4-BE49-F238E27FC236}">
                <a16:creationId xmlns:a16="http://schemas.microsoft.com/office/drawing/2014/main" id="{A00314CE-3F82-455F-B549-EF6DB0317040}"/>
              </a:ext>
            </a:extLst>
          </p:cNvPr>
          <p:cNvSpPr/>
          <p:nvPr/>
        </p:nvSpPr>
        <p:spPr>
          <a:xfrm>
            <a:off x="8840008" y="1497578"/>
            <a:ext cx="324740" cy="324740"/>
          </a:xfrm>
          <a:prstGeom prst="ellipse">
            <a:avLst/>
          </a:prstGeom>
          <a:solidFill>
            <a:sysClr val="windowText" lastClr="000000"/>
          </a:solidFill>
          <a:ln w="12700" cap="flat" cmpd="sng" algn="ctr">
            <a:solidFill>
              <a:sysClr val="windowText" lastClr="000000">
                <a:shade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2</a:t>
            </a:r>
            <a:endParaRPr kumimoji="0" lang="en-GB"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38" name="Oval 174">
            <a:extLst>
              <a:ext uri="{FF2B5EF4-FFF2-40B4-BE49-F238E27FC236}">
                <a16:creationId xmlns:a16="http://schemas.microsoft.com/office/drawing/2014/main" id="{393880D4-0FB1-0877-D61A-97CCA7CD0D91}"/>
              </a:ext>
            </a:extLst>
          </p:cNvPr>
          <p:cNvSpPr/>
          <p:nvPr/>
        </p:nvSpPr>
        <p:spPr>
          <a:xfrm>
            <a:off x="8840008" y="1912557"/>
            <a:ext cx="324740" cy="324740"/>
          </a:xfrm>
          <a:prstGeom prst="ellipse">
            <a:avLst/>
          </a:prstGeom>
          <a:solidFill>
            <a:sysClr val="windowText" lastClr="000000"/>
          </a:solidFill>
          <a:ln w="12700" cap="flat" cmpd="sng" algn="ctr">
            <a:solidFill>
              <a:sysClr val="windowText" lastClr="000000">
                <a:shade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3</a:t>
            </a:r>
            <a:endParaRPr kumimoji="0" lang="en-GB"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39" name="TextBox 175">
            <a:extLst>
              <a:ext uri="{FF2B5EF4-FFF2-40B4-BE49-F238E27FC236}">
                <a16:creationId xmlns:a16="http://schemas.microsoft.com/office/drawing/2014/main" id="{24CFB657-C6E8-A208-291A-2DE2D9BD6926}"/>
              </a:ext>
            </a:extLst>
          </p:cNvPr>
          <p:cNvSpPr txBox="1"/>
          <p:nvPr/>
        </p:nvSpPr>
        <p:spPr>
          <a:xfrm>
            <a:off x="9191052" y="1112678"/>
            <a:ext cx="2521588" cy="276999"/>
          </a:xfrm>
          <a:prstGeom prst="rect">
            <a:avLst/>
          </a:prstGeom>
          <a:noFill/>
        </p:spPr>
        <p:txBody>
          <a:bodyPr wrap="none" rtlCol="0">
            <a:spAutoFit/>
          </a:bodyPr>
          <a:lstStyle/>
          <a:p>
            <a:pPr defTabSz="914400"/>
            <a:r>
              <a:rPr lang="en-US" sz="1200" dirty="0">
                <a:solidFill>
                  <a:prstClr val="black"/>
                </a:solidFill>
                <a:latin typeface="Calibri" panose="020F0502020204030204"/>
              </a:rPr>
              <a:t>Molding 1 machine summarize 11 mc</a:t>
            </a:r>
            <a:endParaRPr lang="en-GB" sz="1200" dirty="0">
              <a:solidFill>
                <a:prstClr val="black"/>
              </a:solidFill>
              <a:latin typeface="Calibri" panose="020F0502020204030204"/>
            </a:endParaRPr>
          </a:p>
        </p:txBody>
      </p:sp>
      <p:sp>
        <p:nvSpPr>
          <p:cNvPr id="4840" name="TextBox 176">
            <a:extLst>
              <a:ext uri="{FF2B5EF4-FFF2-40B4-BE49-F238E27FC236}">
                <a16:creationId xmlns:a16="http://schemas.microsoft.com/office/drawing/2014/main" id="{C2F2C143-0C9B-C579-3F71-5F4CE1F9F2B2}"/>
              </a:ext>
            </a:extLst>
          </p:cNvPr>
          <p:cNvSpPr txBox="1"/>
          <p:nvPr/>
        </p:nvSpPr>
        <p:spPr>
          <a:xfrm>
            <a:off x="9191052" y="1521449"/>
            <a:ext cx="2443041" cy="276999"/>
          </a:xfrm>
          <a:prstGeom prst="rect">
            <a:avLst/>
          </a:prstGeom>
          <a:noFill/>
        </p:spPr>
        <p:txBody>
          <a:bodyPr wrap="none" rtlCol="0">
            <a:spAutoFit/>
          </a:bodyPr>
          <a:lstStyle/>
          <a:p>
            <a:pPr defTabSz="914400"/>
            <a:r>
              <a:rPr lang="en-US" sz="1200" dirty="0">
                <a:solidFill>
                  <a:prstClr val="black"/>
                </a:solidFill>
                <a:latin typeface="Calibri" panose="020F0502020204030204"/>
              </a:rPr>
              <a:t>Molding 2 machine summarize 8 mc</a:t>
            </a:r>
            <a:endParaRPr lang="en-GB" sz="1200" dirty="0">
              <a:solidFill>
                <a:prstClr val="black"/>
              </a:solidFill>
              <a:latin typeface="Calibri" panose="020F0502020204030204"/>
            </a:endParaRPr>
          </a:p>
        </p:txBody>
      </p:sp>
      <p:sp>
        <p:nvSpPr>
          <p:cNvPr id="4841" name="TextBox 177">
            <a:extLst>
              <a:ext uri="{FF2B5EF4-FFF2-40B4-BE49-F238E27FC236}">
                <a16:creationId xmlns:a16="http://schemas.microsoft.com/office/drawing/2014/main" id="{B34DB3E0-FF14-8696-DC75-AD97843456D1}"/>
              </a:ext>
            </a:extLst>
          </p:cNvPr>
          <p:cNvSpPr txBox="1"/>
          <p:nvPr/>
        </p:nvSpPr>
        <p:spPr>
          <a:xfrm>
            <a:off x="9191052" y="1936428"/>
            <a:ext cx="2443041" cy="276999"/>
          </a:xfrm>
          <a:prstGeom prst="rect">
            <a:avLst/>
          </a:prstGeom>
          <a:noFill/>
        </p:spPr>
        <p:txBody>
          <a:bodyPr wrap="none" rtlCol="0">
            <a:spAutoFit/>
          </a:bodyPr>
          <a:lstStyle/>
          <a:p>
            <a:pPr defTabSz="914400"/>
            <a:r>
              <a:rPr lang="en-US" sz="1200" dirty="0">
                <a:solidFill>
                  <a:prstClr val="black"/>
                </a:solidFill>
                <a:latin typeface="Calibri" panose="020F0502020204030204"/>
              </a:rPr>
              <a:t>Molding 3 machine summarize 5 mc</a:t>
            </a:r>
            <a:endParaRPr lang="en-GB" sz="1200" dirty="0">
              <a:solidFill>
                <a:prstClr val="black"/>
              </a:solidFill>
              <a:latin typeface="Calibri" panose="020F0502020204030204"/>
            </a:endParaRPr>
          </a:p>
        </p:txBody>
      </p:sp>
      <p:sp>
        <p:nvSpPr>
          <p:cNvPr id="4842" name="Rectangle 178">
            <a:extLst>
              <a:ext uri="{FF2B5EF4-FFF2-40B4-BE49-F238E27FC236}">
                <a16:creationId xmlns:a16="http://schemas.microsoft.com/office/drawing/2014/main" id="{E819CA9C-3D52-0161-4F43-CE68AEB6D9B7}"/>
              </a:ext>
            </a:extLst>
          </p:cNvPr>
          <p:cNvSpPr/>
          <p:nvPr/>
        </p:nvSpPr>
        <p:spPr>
          <a:xfrm>
            <a:off x="8840008" y="2364807"/>
            <a:ext cx="324740" cy="263990"/>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rPr>
              <a:t>TB</a:t>
            </a:r>
            <a:endParaRPr kumimoji="0" lang="en-GB"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43" name="TextBox 179">
            <a:extLst>
              <a:ext uri="{FF2B5EF4-FFF2-40B4-BE49-F238E27FC236}">
                <a16:creationId xmlns:a16="http://schemas.microsoft.com/office/drawing/2014/main" id="{BFC0B460-C28B-38C5-E443-C38AB7480A96}"/>
              </a:ext>
            </a:extLst>
          </p:cNvPr>
          <p:cNvSpPr txBox="1"/>
          <p:nvPr/>
        </p:nvSpPr>
        <p:spPr>
          <a:xfrm>
            <a:off x="9191052" y="2358303"/>
            <a:ext cx="2611292" cy="276999"/>
          </a:xfrm>
          <a:prstGeom prst="rect">
            <a:avLst/>
          </a:prstGeom>
          <a:noFill/>
        </p:spPr>
        <p:txBody>
          <a:bodyPr wrap="none" rtlCol="0">
            <a:spAutoFit/>
          </a:bodyPr>
          <a:lstStyle/>
          <a:p>
            <a:pPr defTabSz="914400"/>
            <a:r>
              <a:rPr lang="en-US" sz="1200" dirty="0">
                <a:solidFill>
                  <a:prstClr val="black"/>
                </a:solidFill>
                <a:latin typeface="Calibri" panose="020F0502020204030204"/>
              </a:rPr>
              <a:t>Terminal Box for collect signal machine</a:t>
            </a:r>
            <a:endParaRPr lang="en-GB" sz="1200" dirty="0">
              <a:solidFill>
                <a:prstClr val="black"/>
              </a:solidFill>
              <a:latin typeface="Calibri" panose="020F0502020204030204"/>
            </a:endParaRPr>
          </a:p>
        </p:txBody>
      </p:sp>
      <p:sp>
        <p:nvSpPr>
          <p:cNvPr id="4844" name="Rectangle 180">
            <a:extLst>
              <a:ext uri="{FF2B5EF4-FFF2-40B4-BE49-F238E27FC236}">
                <a16:creationId xmlns:a16="http://schemas.microsoft.com/office/drawing/2014/main" id="{680544C7-33DA-13A3-F37A-FA4AD2A084EF}"/>
              </a:ext>
            </a:extLst>
          </p:cNvPr>
          <p:cNvSpPr/>
          <p:nvPr/>
        </p:nvSpPr>
        <p:spPr>
          <a:xfrm>
            <a:off x="8682290" y="2798238"/>
            <a:ext cx="482458" cy="320040"/>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MAIN 1</a:t>
            </a:r>
            <a:endParaRPr kumimoji="0" lang="en-GB" sz="7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45" name="TextBox 181">
            <a:extLst>
              <a:ext uri="{FF2B5EF4-FFF2-40B4-BE49-F238E27FC236}">
                <a16:creationId xmlns:a16="http://schemas.microsoft.com/office/drawing/2014/main" id="{784CA735-A889-22E4-F840-8CB8344D1AE3}"/>
              </a:ext>
            </a:extLst>
          </p:cNvPr>
          <p:cNvSpPr txBox="1"/>
          <p:nvPr/>
        </p:nvSpPr>
        <p:spPr>
          <a:xfrm>
            <a:off x="9191052" y="2819759"/>
            <a:ext cx="2611292" cy="276999"/>
          </a:xfrm>
          <a:prstGeom prst="rect">
            <a:avLst/>
          </a:prstGeom>
          <a:noFill/>
        </p:spPr>
        <p:txBody>
          <a:bodyPr wrap="none" rtlCol="0">
            <a:spAutoFit/>
          </a:bodyPr>
          <a:lstStyle/>
          <a:p>
            <a:pPr defTabSz="914400"/>
            <a:r>
              <a:rPr lang="en-US" sz="1200" dirty="0">
                <a:solidFill>
                  <a:prstClr val="black"/>
                </a:solidFill>
                <a:latin typeface="Calibri" panose="020F0502020204030204"/>
              </a:rPr>
              <a:t>Terminal Box for collect signal machine</a:t>
            </a:r>
            <a:endParaRPr lang="en-GB" sz="1200" dirty="0">
              <a:solidFill>
                <a:prstClr val="black"/>
              </a:solidFill>
              <a:latin typeface="Calibri" panose="020F0502020204030204"/>
            </a:endParaRPr>
          </a:p>
        </p:txBody>
      </p:sp>
      <p:sp>
        <p:nvSpPr>
          <p:cNvPr id="4846" name="Rectangle 5">
            <a:extLst>
              <a:ext uri="{FF2B5EF4-FFF2-40B4-BE49-F238E27FC236}">
                <a16:creationId xmlns:a16="http://schemas.microsoft.com/office/drawing/2014/main" id="{161BEF20-73C8-3AFD-84A4-5BCE331C6777}"/>
              </a:ext>
            </a:extLst>
          </p:cNvPr>
          <p:cNvSpPr/>
          <p:nvPr/>
        </p:nvSpPr>
        <p:spPr>
          <a:xfrm>
            <a:off x="8597252" y="926437"/>
            <a:ext cx="3396003" cy="2722886"/>
          </a:xfrm>
          <a:prstGeom prst="rect">
            <a:avLst/>
          </a:prstGeom>
          <a:noFill/>
          <a:ln w="9525" cap="flat" cmpd="sng" algn="ctr">
            <a:solidFill>
              <a:sysClr val="windowText" lastClr="000000"/>
            </a:solidFill>
            <a:prstDash val="dash"/>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847" name="Straight Connector 7">
            <a:extLst>
              <a:ext uri="{FF2B5EF4-FFF2-40B4-BE49-F238E27FC236}">
                <a16:creationId xmlns:a16="http://schemas.microsoft.com/office/drawing/2014/main" id="{7CDCB2B3-FE35-E420-17EB-0127951C2782}"/>
              </a:ext>
            </a:extLst>
          </p:cNvPr>
          <p:cNvCxnSpPr>
            <a:cxnSpLocks/>
          </p:cNvCxnSpPr>
          <p:nvPr/>
        </p:nvCxnSpPr>
        <p:spPr>
          <a:xfrm flipH="1">
            <a:off x="8908731" y="3257573"/>
            <a:ext cx="256017" cy="228005"/>
          </a:xfrm>
          <a:prstGeom prst="line">
            <a:avLst/>
          </a:prstGeom>
          <a:noFill/>
          <a:ln w="12700" cap="flat" cmpd="sng" algn="ctr">
            <a:solidFill>
              <a:srgbClr val="FFC000"/>
            </a:solidFill>
            <a:prstDash val="sysDash"/>
            <a:miter lim="800000"/>
          </a:ln>
          <a:effectLst/>
        </p:spPr>
      </p:cxnSp>
      <p:sp>
        <p:nvSpPr>
          <p:cNvPr id="4848" name="TextBox 11">
            <a:extLst>
              <a:ext uri="{FF2B5EF4-FFF2-40B4-BE49-F238E27FC236}">
                <a16:creationId xmlns:a16="http://schemas.microsoft.com/office/drawing/2014/main" id="{EF412AF2-48D8-42E6-D4C1-9485963A38EA}"/>
              </a:ext>
            </a:extLst>
          </p:cNvPr>
          <p:cNvSpPr txBox="1"/>
          <p:nvPr/>
        </p:nvSpPr>
        <p:spPr>
          <a:xfrm>
            <a:off x="9193973" y="3230314"/>
            <a:ext cx="2036583" cy="276999"/>
          </a:xfrm>
          <a:prstGeom prst="rect">
            <a:avLst/>
          </a:prstGeom>
          <a:noFill/>
        </p:spPr>
        <p:txBody>
          <a:bodyPr wrap="none" rtlCol="0">
            <a:spAutoFit/>
          </a:bodyPr>
          <a:lstStyle/>
          <a:p>
            <a:pPr defTabSz="914400"/>
            <a:r>
              <a:rPr lang="en-US" sz="1200" dirty="0">
                <a:solidFill>
                  <a:prstClr val="black"/>
                </a:solidFill>
                <a:latin typeface="Calibri" panose="020F0502020204030204"/>
              </a:rPr>
              <a:t>Lan cable + Power 220V cable</a:t>
            </a:r>
            <a:endParaRPr lang="en-GB" sz="1200" dirty="0">
              <a:solidFill>
                <a:prstClr val="black"/>
              </a:solidFill>
              <a:latin typeface="Calibri" panose="020F0502020204030204"/>
            </a:endParaRPr>
          </a:p>
        </p:txBody>
      </p:sp>
      <p:sp>
        <p:nvSpPr>
          <p:cNvPr id="4849" name="Rectangle 13">
            <a:extLst>
              <a:ext uri="{FF2B5EF4-FFF2-40B4-BE49-F238E27FC236}">
                <a16:creationId xmlns:a16="http://schemas.microsoft.com/office/drawing/2014/main" id="{EAD606BD-8407-1618-E7F3-CCF503C2B065}"/>
              </a:ext>
            </a:extLst>
          </p:cNvPr>
          <p:cNvSpPr/>
          <p:nvPr/>
        </p:nvSpPr>
        <p:spPr>
          <a:xfrm>
            <a:off x="7823200" y="3922520"/>
            <a:ext cx="580811" cy="452927"/>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a:ea typeface="+mn-ea"/>
                <a:cs typeface="+mn-cs"/>
              </a:rPr>
              <a:t>Server</a:t>
            </a:r>
            <a:endParaRPr kumimoji="0" lang="en-GB"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850" name="Connector: Elbow 19">
            <a:extLst>
              <a:ext uri="{FF2B5EF4-FFF2-40B4-BE49-F238E27FC236}">
                <a16:creationId xmlns:a16="http://schemas.microsoft.com/office/drawing/2014/main" id="{6BEDF5C4-599F-647C-45EA-1585ABE1062C}"/>
              </a:ext>
            </a:extLst>
          </p:cNvPr>
          <p:cNvCxnSpPr>
            <a:stCxn id="4816" idx="3"/>
            <a:endCxn id="4849" idx="2"/>
          </p:cNvCxnSpPr>
          <p:nvPr/>
        </p:nvCxnSpPr>
        <p:spPr>
          <a:xfrm flipV="1">
            <a:off x="3488700" y="4375447"/>
            <a:ext cx="4624906" cy="1565023"/>
          </a:xfrm>
          <a:prstGeom prst="bentConnector2">
            <a:avLst/>
          </a:prstGeom>
          <a:noFill/>
          <a:ln w="6350" cap="flat" cmpd="sng" algn="ctr">
            <a:solidFill>
              <a:srgbClr val="4472C4"/>
            </a:solidFill>
            <a:prstDash val="solid"/>
            <a:miter lim="800000"/>
          </a:ln>
          <a:effectLst/>
        </p:spPr>
      </p:cxnSp>
      <p:cxnSp>
        <p:nvCxnSpPr>
          <p:cNvPr id="4851" name="Connector: Elbow 22">
            <a:extLst>
              <a:ext uri="{FF2B5EF4-FFF2-40B4-BE49-F238E27FC236}">
                <a16:creationId xmlns:a16="http://schemas.microsoft.com/office/drawing/2014/main" id="{9CA52108-25D4-6509-AFC5-3E6CC81255BD}"/>
              </a:ext>
            </a:extLst>
          </p:cNvPr>
          <p:cNvCxnSpPr>
            <a:stCxn id="4825" idx="1"/>
            <a:endCxn id="4849" idx="2"/>
          </p:cNvCxnSpPr>
          <p:nvPr/>
        </p:nvCxnSpPr>
        <p:spPr>
          <a:xfrm rot="10800000">
            <a:off x="8113607" y="4375448"/>
            <a:ext cx="1941689" cy="1561301"/>
          </a:xfrm>
          <a:prstGeom prst="bentConnector2">
            <a:avLst/>
          </a:prstGeom>
          <a:noFill/>
          <a:ln w="6350" cap="flat" cmpd="sng" algn="ctr">
            <a:solidFill>
              <a:srgbClr val="4472C4"/>
            </a:solidFill>
            <a:prstDash val="solid"/>
            <a:miter lim="800000"/>
          </a:ln>
          <a:effectLst/>
        </p:spPr>
      </p:cxnSp>
      <p:sp>
        <p:nvSpPr>
          <p:cNvPr id="4852" name="Rectangle 36">
            <a:extLst>
              <a:ext uri="{FF2B5EF4-FFF2-40B4-BE49-F238E27FC236}">
                <a16:creationId xmlns:a16="http://schemas.microsoft.com/office/drawing/2014/main" id="{80939C8E-645B-EAEB-ACE0-30D5A99B50CE}"/>
              </a:ext>
            </a:extLst>
          </p:cNvPr>
          <p:cNvSpPr/>
          <p:nvPr/>
        </p:nvSpPr>
        <p:spPr>
          <a:xfrm>
            <a:off x="5190936" y="5808600"/>
            <a:ext cx="606026" cy="190571"/>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Lan</a:t>
            </a:r>
            <a:endPar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53" name="Rectangle 37">
            <a:extLst>
              <a:ext uri="{FF2B5EF4-FFF2-40B4-BE49-F238E27FC236}">
                <a16:creationId xmlns:a16="http://schemas.microsoft.com/office/drawing/2014/main" id="{6A1DBCD1-DD1E-82D6-A818-575DA578A314}"/>
              </a:ext>
            </a:extLst>
          </p:cNvPr>
          <p:cNvSpPr/>
          <p:nvPr/>
        </p:nvSpPr>
        <p:spPr>
          <a:xfrm>
            <a:off x="8719934" y="5831036"/>
            <a:ext cx="606026" cy="190571"/>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Lan</a:t>
            </a:r>
            <a:endParaRPr kumimoji="0" lang="en-GB"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69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13</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System Operation Flow</a:t>
            </a:r>
            <a:endParaRPr lang="ja-JP" altLang="en-US" sz="3200" dirty="0">
              <a:solidFill>
                <a:schemeClr val="tx1">
                  <a:lumMod val="75000"/>
                </a:schemeClr>
              </a:solidFill>
            </a:endParaRPr>
          </a:p>
        </p:txBody>
      </p:sp>
      <p:sp>
        <p:nvSpPr>
          <p:cNvPr id="28" name="正方形/長方形 27">
            <a:extLst>
              <a:ext uri="{FF2B5EF4-FFF2-40B4-BE49-F238E27FC236}">
                <a16:creationId xmlns:a16="http://schemas.microsoft.com/office/drawing/2014/main" id="{A1042871-4022-4E6F-B2AF-C42863C50459}"/>
              </a:ext>
            </a:extLst>
          </p:cNvPr>
          <p:cNvSpPr/>
          <p:nvPr/>
        </p:nvSpPr>
        <p:spPr>
          <a:xfrm>
            <a:off x="293568" y="742530"/>
            <a:ext cx="11898432" cy="1006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設備側から稼働時間、停止時間、完了数量を取得します。設備停止時、一定時価を経過した場合、対象アカウントに</a:t>
            </a:r>
            <a:r>
              <a:rPr kumimoji="1" lang="en-US" altLang="ja-JP" sz="1600" dirty="0">
                <a:solidFill>
                  <a:schemeClr val="tx1"/>
                </a:solidFill>
              </a:rPr>
              <a:t>LINE</a:t>
            </a:r>
            <a:r>
              <a:rPr kumimoji="1" lang="ja-JP" altLang="en-US" sz="1600" dirty="0">
                <a:solidFill>
                  <a:schemeClr val="tx1"/>
                </a:solidFill>
              </a:rPr>
              <a:t>で通知をすることができます。停止時、</a:t>
            </a:r>
            <a:r>
              <a:rPr kumimoji="1" lang="en-US" altLang="ja-JP" sz="1600" dirty="0">
                <a:solidFill>
                  <a:schemeClr val="tx1"/>
                </a:solidFill>
              </a:rPr>
              <a:t>NG</a:t>
            </a:r>
            <a:r>
              <a:rPr kumimoji="1" lang="ja-JP" altLang="en-US" sz="1600" dirty="0">
                <a:solidFill>
                  <a:schemeClr val="tx1"/>
                </a:solidFill>
              </a:rPr>
              <a:t>発生時は、ハンディターミナルより情報を入力していただけます。</a:t>
            </a:r>
            <a:r>
              <a:rPr kumimoji="1" lang="en-US" altLang="ja-JP" sz="1600" dirty="0">
                <a:solidFill>
                  <a:schemeClr val="tx1"/>
                </a:solidFill>
              </a:rPr>
              <a:t>(Step2)</a:t>
            </a:r>
            <a:endParaRPr kumimoji="1" lang="ja-JP" altLang="en-US" sz="1600" dirty="0">
              <a:solidFill>
                <a:schemeClr val="tx1"/>
              </a:solidFill>
            </a:endParaRPr>
          </a:p>
        </p:txBody>
      </p:sp>
      <p:sp>
        <p:nvSpPr>
          <p:cNvPr id="10" name="正方形/長方形 9">
            <a:extLst>
              <a:ext uri="{FF2B5EF4-FFF2-40B4-BE49-F238E27FC236}">
                <a16:creationId xmlns:a16="http://schemas.microsoft.com/office/drawing/2014/main" id="{12FA7B01-F3F3-5E5A-7D4F-B18120908264}"/>
              </a:ext>
            </a:extLst>
          </p:cNvPr>
          <p:cNvSpPr/>
          <p:nvPr/>
        </p:nvSpPr>
        <p:spPr>
          <a:xfrm>
            <a:off x="293568" y="1921791"/>
            <a:ext cx="3590921" cy="1921790"/>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1" name="正方形/長方形 10">
            <a:extLst>
              <a:ext uri="{FF2B5EF4-FFF2-40B4-BE49-F238E27FC236}">
                <a16:creationId xmlns:a16="http://schemas.microsoft.com/office/drawing/2014/main" id="{7D5ED19B-8C20-D8B0-F5B6-E3ECDC17D7B9}"/>
              </a:ext>
            </a:extLst>
          </p:cNvPr>
          <p:cNvSpPr/>
          <p:nvPr/>
        </p:nvSpPr>
        <p:spPr>
          <a:xfrm>
            <a:off x="4315615" y="4225658"/>
            <a:ext cx="3590921" cy="1921790"/>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2" name="正方形/長方形 11">
            <a:extLst>
              <a:ext uri="{FF2B5EF4-FFF2-40B4-BE49-F238E27FC236}">
                <a16:creationId xmlns:a16="http://schemas.microsoft.com/office/drawing/2014/main" id="{DF0821CE-B976-CCBD-3121-D863B8E0554E}"/>
              </a:ext>
            </a:extLst>
          </p:cNvPr>
          <p:cNvSpPr/>
          <p:nvPr/>
        </p:nvSpPr>
        <p:spPr>
          <a:xfrm>
            <a:off x="8337662" y="4225658"/>
            <a:ext cx="3590921" cy="1921790"/>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3" name="正方形/長方形 12">
            <a:extLst>
              <a:ext uri="{FF2B5EF4-FFF2-40B4-BE49-F238E27FC236}">
                <a16:creationId xmlns:a16="http://schemas.microsoft.com/office/drawing/2014/main" id="{9A9FAF39-DC6D-DAAE-A934-DBB87EBF92AD}"/>
              </a:ext>
            </a:extLst>
          </p:cNvPr>
          <p:cNvSpPr/>
          <p:nvPr/>
        </p:nvSpPr>
        <p:spPr>
          <a:xfrm>
            <a:off x="293568" y="4225658"/>
            <a:ext cx="3590921" cy="1921790"/>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4" name="楕円 13">
            <a:extLst>
              <a:ext uri="{FF2B5EF4-FFF2-40B4-BE49-F238E27FC236}">
                <a16:creationId xmlns:a16="http://schemas.microsoft.com/office/drawing/2014/main" id="{2DD4FE24-1614-445B-40B6-EA733B6D8FA3}"/>
              </a:ext>
            </a:extLst>
          </p:cNvPr>
          <p:cNvSpPr/>
          <p:nvPr/>
        </p:nvSpPr>
        <p:spPr>
          <a:xfrm>
            <a:off x="134710" y="1778428"/>
            <a:ext cx="317715" cy="317715"/>
          </a:xfrm>
          <a:prstGeom prst="ellips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bg1"/>
                </a:solidFill>
              </a:rPr>
              <a:t>１</a:t>
            </a:r>
          </a:p>
        </p:txBody>
      </p:sp>
      <p:sp>
        <p:nvSpPr>
          <p:cNvPr id="17" name="楕円 16">
            <a:extLst>
              <a:ext uri="{FF2B5EF4-FFF2-40B4-BE49-F238E27FC236}">
                <a16:creationId xmlns:a16="http://schemas.microsoft.com/office/drawing/2014/main" id="{A4D621B7-3AAB-2FDF-F480-4242A682CB73}"/>
              </a:ext>
            </a:extLst>
          </p:cNvPr>
          <p:cNvSpPr/>
          <p:nvPr/>
        </p:nvSpPr>
        <p:spPr>
          <a:xfrm>
            <a:off x="8174377" y="4066800"/>
            <a:ext cx="317715" cy="317715"/>
          </a:xfrm>
          <a:prstGeom prst="ellips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4</a:t>
            </a:r>
            <a:endParaRPr kumimoji="1" lang="ja-JP" altLang="en-US" sz="900" dirty="0">
              <a:solidFill>
                <a:schemeClr val="bg1"/>
              </a:solidFill>
            </a:endParaRPr>
          </a:p>
        </p:txBody>
      </p:sp>
      <p:sp>
        <p:nvSpPr>
          <p:cNvPr id="23" name="楕円 22">
            <a:extLst>
              <a:ext uri="{FF2B5EF4-FFF2-40B4-BE49-F238E27FC236}">
                <a16:creationId xmlns:a16="http://schemas.microsoft.com/office/drawing/2014/main" id="{65C0C0BD-8432-AD9A-7AB0-C1BC9CAE007B}"/>
              </a:ext>
            </a:extLst>
          </p:cNvPr>
          <p:cNvSpPr/>
          <p:nvPr/>
        </p:nvSpPr>
        <p:spPr>
          <a:xfrm>
            <a:off x="134710" y="4066798"/>
            <a:ext cx="317715" cy="317715"/>
          </a:xfrm>
          <a:prstGeom prst="ellips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6</a:t>
            </a:r>
            <a:endParaRPr kumimoji="1" lang="ja-JP" altLang="en-US" sz="900" dirty="0">
              <a:solidFill>
                <a:schemeClr val="bg1"/>
              </a:solidFill>
            </a:endParaRPr>
          </a:p>
        </p:txBody>
      </p:sp>
      <p:sp>
        <p:nvSpPr>
          <p:cNvPr id="54" name="二等辺三角形 53">
            <a:extLst>
              <a:ext uri="{FF2B5EF4-FFF2-40B4-BE49-F238E27FC236}">
                <a16:creationId xmlns:a16="http://schemas.microsoft.com/office/drawing/2014/main" id="{7CAAD519-56B7-9E72-A674-976DDA74A1A9}"/>
              </a:ext>
            </a:extLst>
          </p:cNvPr>
          <p:cNvSpPr/>
          <p:nvPr/>
        </p:nvSpPr>
        <p:spPr>
          <a:xfrm rot="16200000">
            <a:off x="7845314" y="5097437"/>
            <a:ext cx="464949" cy="178230"/>
          </a:xfrm>
          <a:prstGeom prst="triangl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59" name="二等辺三角形 58">
            <a:extLst>
              <a:ext uri="{FF2B5EF4-FFF2-40B4-BE49-F238E27FC236}">
                <a16:creationId xmlns:a16="http://schemas.microsoft.com/office/drawing/2014/main" id="{28D3956E-B135-E435-B461-C7EB43DBBADC}"/>
              </a:ext>
            </a:extLst>
          </p:cNvPr>
          <p:cNvSpPr/>
          <p:nvPr/>
        </p:nvSpPr>
        <p:spPr>
          <a:xfrm rot="16200000">
            <a:off x="3823267" y="5097437"/>
            <a:ext cx="464949" cy="178230"/>
          </a:xfrm>
          <a:prstGeom prst="triangl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122" name="図 121">
            <a:extLst>
              <a:ext uri="{FF2B5EF4-FFF2-40B4-BE49-F238E27FC236}">
                <a16:creationId xmlns:a16="http://schemas.microsoft.com/office/drawing/2014/main" id="{93D081CD-EFE5-7D5C-E164-F0C2D82EFDA4}"/>
              </a:ext>
            </a:extLst>
          </p:cNvPr>
          <p:cNvPicPr>
            <a:picLocks noChangeAspect="1"/>
          </p:cNvPicPr>
          <p:nvPr/>
        </p:nvPicPr>
        <p:blipFill rotWithShape="1">
          <a:blip r:embed="rId2">
            <a:extLst>
              <a:ext uri="{28A0092B-C50C-407E-A947-70E740481C1C}">
                <a14:useLocalDpi xmlns:a14="http://schemas.microsoft.com/office/drawing/2010/main" val="0"/>
              </a:ext>
            </a:extLst>
          </a:blip>
          <a:srcRect t="46124" r="75553" b="6230"/>
          <a:stretch/>
        </p:blipFill>
        <p:spPr>
          <a:xfrm>
            <a:off x="8440564" y="4932708"/>
            <a:ext cx="1180758" cy="1157290"/>
          </a:xfrm>
          <a:prstGeom prst="rect">
            <a:avLst/>
          </a:prstGeom>
        </p:spPr>
      </p:pic>
      <p:pic>
        <p:nvPicPr>
          <p:cNvPr id="123" name="図 122">
            <a:extLst>
              <a:ext uri="{FF2B5EF4-FFF2-40B4-BE49-F238E27FC236}">
                <a16:creationId xmlns:a16="http://schemas.microsoft.com/office/drawing/2014/main" id="{C5E9CA48-5F4D-DA3F-CC38-A7D465A72582}"/>
              </a:ext>
            </a:extLst>
          </p:cNvPr>
          <p:cNvPicPr>
            <a:picLocks noChangeAspect="1"/>
          </p:cNvPicPr>
          <p:nvPr/>
        </p:nvPicPr>
        <p:blipFill>
          <a:blip r:embed="rId3"/>
          <a:stretch>
            <a:fillRect/>
          </a:stretch>
        </p:blipFill>
        <p:spPr>
          <a:xfrm>
            <a:off x="9518467" y="4863262"/>
            <a:ext cx="102855" cy="346643"/>
          </a:xfrm>
          <a:prstGeom prst="rect">
            <a:avLst/>
          </a:prstGeom>
        </p:spPr>
      </p:pic>
      <p:pic>
        <p:nvPicPr>
          <p:cNvPr id="124" name="図 123">
            <a:extLst>
              <a:ext uri="{FF2B5EF4-FFF2-40B4-BE49-F238E27FC236}">
                <a16:creationId xmlns:a16="http://schemas.microsoft.com/office/drawing/2014/main" id="{693C787E-4E17-1753-3B8B-AB14027A529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2000" b="94400" l="18129" r="94152">
                        <a14:foregroundMark x1="35673" y1="12000" x2="35673" y2="12000"/>
                        <a14:foregroundMark x1="35673" y1="20000" x2="35673" y2="20000"/>
                        <a14:foregroundMark x1="19883" y1="31467" x2="19883" y2="31467"/>
                        <a14:foregroundMark x1="51462" y1="94400" x2="51462" y2="94400"/>
                        <a14:foregroundMark x1="30994" y1="87733" x2="30994" y2="87733"/>
                        <a14:foregroundMark x1="90058" y1="28000" x2="90058" y2="28000"/>
                        <a14:foregroundMark x1="94152" y1="24000" x2="94152" y2="24000"/>
                      </a14:backgroundRemoval>
                    </a14:imgEffect>
                  </a14:imgLayer>
                </a14:imgProps>
              </a:ext>
            </a:extLst>
          </a:blip>
          <a:srcRect l="14406" t="4577"/>
          <a:stretch/>
        </p:blipFill>
        <p:spPr>
          <a:xfrm flipH="1">
            <a:off x="9659923" y="5028506"/>
            <a:ext cx="370729" cy="1045342"/>
          </a:xfrm>
          <a:prstGeom prst="rect">
            <a:avLst/>
          </a:prstGeom>
        </p:spPr>
      </p:pic>
      <p:pic>
        <p:nvPicPr>
          <p:cNvPr id="153" name="図 152">
            <a:extLst>
              <a:ext uri="{FF2B5EF4-FFF2-40B4-BE49-F238E27FC236}">
                <a16:creationId xmlns:a16="http://schemas.microsoft.com/office/drawing/2014/main" id="{B5EDE6CD-61FD-1482-8F64-7B3AECFA655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2000" b="94400" l="18129" r="94152">
                        <a14:foregroundMark x1="35673" y1="12000" x2="35673" y2="12000"/>
                        <a14:foregroundMark x1="35673" y1="20000" x2="35673" y2="20000"/>
                        <a14:foregroundMark x1="19883" y1="31467" x2="19883" y2="31467"/>
                        <a14:foregroundMark x1="51462" y1="94400" x2="51462" y2="94400"/>
                        <a14:foregroundMark x1="30994" y1="87733" x2="30994" y2="87733"/>
                        <a14:foregroundMark x1="90058" y1="28000" x2="90058" y2="28000"/>
                        <a14:foregroundMark x1="94152" y1="24000" x2="94152" y2="24000"/>
                      </a14:backgroundRemoval>
                    </a14:imgEffect>
                  </a14:imgLayer>
                </a14:imgProps>
              </a:ext>
            </a:extLst>
          </a:blip>
          <a:srcRect l="14406" t="4577"/>
          <a:stretch/>
        </p:blipFill>
        <p:spPr>
          <a:xfrm flipH="1">
            <a:off x="5731867" y="4932708"/>
            <a:ext cx="403123" cy="1136683"/>
          </a:xfrm>
          <a:prstGeom prst="rect">
            <a:avLst/>
          </a:prstGeom>
        </p:spPr>
      </p:pic>
      <p:sp>
        <p:nvSpPr>
          <p:cNvPr id="22" name="楕円 21">
            <a:extLst>
              <a:ext uri="{FF2B5EF4-FFF2-40B4-BE49-F238E27FC236}">
                <a16:creationId xmlns:a16="http://schemas.microsoft.com/office/drawing/2014/main" id="{0394B23F-4CC4-165A-BF5F-D64FECD28015}"/>
              </a:ext>
            </a:extLst>
          </p:cNvPr>
          <p:cNvSpPr/>
          <p:nvPr/>
        </p:nvSpPr>
        <p:spPr>
          <a:xfrm>
            <a:off x="4156757" y="4066799"/>
            <a:ext cx="317715" cy="317715"/>
          </a:xfrm>
          <a:prstGeom prst="ellips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5</a:t>
            </a:r>
            <a:endParaRPr kumimoji="1" lang="ja-JP" altLang="en-US" sz="900" dirty="0">
              <a:solidFill>
                <a:schemeClr val="bg1"/>
              </a:solidFill>
            </a:endParaRPr>
          </a:p>
        </p:txBody>
      </p:sp>
      <p:sp>
        <p:nvSpPr>
          <p:cNvPr id="161" name="テキスト ボックス 160">
            <a:extLst>
              <a:ext uri="{FF2B5EF4-FFF2-40B4-BE49-F238E27FC236}">
                <a16:creationId xmlns:a16="http://schemas.microsoft.com/office/drawing/2014/main" id="{38A3A9C9-FC88-8958-FD65-F4BFA3A8E2AB}"/>
              </a:ext>
            </a:extLst>
          </p:cNvPr>
          <p:cNvSpPr txBox="1"/>
          <p:nvPr/>
        </p:nvSpPr>
        <p:spPr>
          <a:xfrm>
            <a:off x="1502619" y="5109075"/>
            <a:ext cx="883209" cy="184666"/>
          </a:xfrm>
          <a:prstGeom prst="rect">
            <a:avLst/>
          </a:prstGeom>
          <a:noFill/>
          <a:ln w="6350">
            <a:solidFill>
              <a:schemeClr val="tx1"/>
            </a:solidFill>
          </a:ln>
        </p:spPr>
        <p:txBody>
          <a:bodyPr wrap="square" rtlCol="0">
            <a:spAutoFit/>
          </a:bodyPr>
          <a:lstStyle/>
          <a:p>
            <a:pPr algn="ctr"/>
            <a:r>
              <a:rPr kumimoji="1" lang="en-US" altLang="ja-JP" sz="600" dirty="0"/>
              <a:t>Start time</a:t>
            </a:r>
            <a:endParaRPr kumimoji="1" lang="ja-JP" altLang="en-US" sz="600" dirty="0"/>
          </a:p>
        </p:txBody>
      </p:sp>
      <p:sp>
        <p:nvSpPr>
          <p:cNvPr id="162" name="テキスト ボックス 161">
            <a:extLst>
              <a:ext uri="{FF2B5EF4-FFF2-40B4-BE49-F238E27FC236}">
                <a16:creationId xmlns:a16="http://schemas.microsoft.com/office/drawing/2014/main" id="{EC4B2DDF-A39D-96C6-039D-04C485D5ACB3}"/>
              </a:ext>
            </a:extLst>
          </p:cNvPr>
          <p:cNvSpPr txBox="1"/>
          <p:nvPr/>
        </p:nvSpPr>
        <p:spPr>
          <a:xfrm>
            <a:off x="1510998" y="5377741"/>
            <a:ext cx="883209" cy="184666"/>
          </a:xfrm>
          <a:prstGeom prst="rect">
            <a:avLst/>
          </a:prstGeom>
          <a:noFill/>
          <a:ln w="6350">
            <a:solidFill>
              <a:schemeClr val="tx1"/>
            </a:solidFill>
          </a:ln>
        </p:spPr>
        <p:txBody>
          <a:bodyPr wrap="square" rtlCol="0">
            <a:spAutoFit/>
          </a:bodyPr>
          <a:lstStyle/>
          <a:p>
            <a:pPr algn="ctr"/>
            <a:r>
              <a:rPr kumimoji="1" lang="en-US" altLang="ja-JP" sz="600" dirty="0"/>
              <a:t>Finish time</a:t>
            </a:r>
            <a:endParaRPr kumimoji="1" lang="ja-JP" altLang="en-US" sz="600" dirty="0"/>
          </a:p>
        </p:txBody>
      </p:sp>
      <p:sp>
        <p:nvSpPr>
          <p:cNvPr id="164" name="テキスト ボックス 163">
            <a:extLst>
              <a:ext uri="{FF2B5EF4-FFF2-40B4-BE49-F238E27FC236}">
                <a16:creationId xmlns:a16="http://schemas.microsoft.com/office/drawing/2014/main" id="{05F9F7BA-6E06-802F-2AE4-E83BA1BDFE34}"/>
              </a:ext>
            </a:extLst>
          </p:cNvPr>
          <p:cNvSpPr txBox="1"/>
          <p:nvPr/>
        </p:nvSpPr>
        <p:spPr>
          <a:xfrm>
            <a:off x="1502619" y="5661432"/>
            <a:ext cx="883209" cy="184666"/>
          </a:xfrm>
          <a:prstGeom prst="rect">
            <a:avLst/>
          </a:prstGeom>
          <a:noFill/>
          <a:ln w="6350">
            <a:solidFill>
              <a:schemeClr val="tx1"/>
            </a:solidFill>
          </a:ln>
        </p:spPr>
        <p:txBody>
          <a:bodyPr wrap="square" rtlCol="0">
            <a:spAutoFit/>
          </a:bodyPr>
          <a:lstStyle/>
          <a:p>
            <a:pPr algn="ctr"/>
            <a:r>
              <a:rPr kumimoji="1" lang="en-US" altLang="ja-JP" sz="600" dirty="0"/>
              <a:t>NG record</a:t>
            </a:r>
            <a:endParaRPr kumimoji="1" lang="ja-JP" altLang="en-US" sz="600" dirty="0"/>
          </a:p>
        </p:txBody>
      </p:sp>
      <p:sp>
        <p:nvSpPr>
          <p:cNvPr id="166" name="テキスト ボックス 165">
            <a:extLst>
              <a:ext uri="{FF2B5EF4-FFF2-40B4-BE49-F238E27FC236}">
                <a16:creationId xmlns:a16="http://schemas.microsoft.com/office/drawing/2014/main" id="{4073E0FE-AEBB-A997-1F7D-E154832C8B95}"/>
              </a:ext>
            </a:extLst>
          </p:cNvPr>
          <p:cNvSpPr txBox="1"/>
          <p:nvPr/>
        </p:nvSpPr>
        <p:spPr>
          <a:xfrm>
            <a:off x="2376890" y="5110041"/>
            <a:ext cx="1264115" cy="200055"/>
          </a:xfrm>
          <a:prstGeom prst="rect">
            <a:avLst/>
          </a:prstGeom>
          <a:noFill/>
          <a:ln w="6350">
            <a:noFill/>
          </a:ln>
        </p:spPr>
        <p:txBody>
          <a:bodyPr wrap="square" rtlCol="0">
            <a:spAutoFit/>
          </a:bodyPr>
          <a:lstStyle/>
          <a:p>
            <a:pPr algn="ctr"/>
            <a:r>
              <a:rPr kumimoji="1" lang="en-US" altLang="ja-JP" sz="700" dirty="0"/>
              <a:t>02-Aug-2022 14:05:00</a:t>
            </a:r>
            <a:endParaRPr kumimoji="1" lang="ja-JP" altLang="en-US" sz="700" dirty="0"/>
          </a:p>
        </p:txBody>
      </p:sp>
      <p:sp>
        <p:nvSpPr>
          <p:cNvPr id="167" name="テキスト ボックス 166">
            <a:extLst>
              <a:ext uri="{FF2B5EF4-FFF2-40B4-BE49-F238E27FC236}">
                <a16:creationId xmlns:a16="http://schemas.microsoft.com/office/drawing/2014/main" id="{313CD1CD-B49C-2867-063D-D13F5D3C85E9}"/>
              </a:ext>
            </a:extLst>
          </p:cNvPr>
          <p:cNvSpPr txBox="1"/>
          <p:nvPr/>
        </p:nvSpPr>
        <p:spPr>
          <a:xfrm>
            <a:off x="2385269" y="5378707"/>
            <a:ext cx="1264115" cy="200055"/>
          </a:xfrm>
          <a:prstGeom prst="rect">
            <a:avLst/>
          </a:prstGeom>
          <a:noFill/>
          <a:ln w="6350">
            <a:noFill/>
          </a:ln>
        </p:spPr>
        <p:txBody>
          <a:bodyPr wrap="square" rtlCol="0">
            <a:spAutoFit/>
          </a:bodyPr>
          <a:lstStyle/>
          <a:p>
            <a:pPr algn="ctr"/>
            <a:r>
              <a:rPr kumimoji="1" lang="en-US" altLang="ja-JP" sz="700" dirty="0"/>
              <a:t>02-Aug-2022 15:05:00</a:t>
            </a:r>
            <a:endParaRPr kumimoji="1" lang="ja-JP" altLang="en-US" sz="700" dirty="0"/>
          </a:p>
        </p:txBody>
      </p:sp>
      <p:sp>
        <p:nvSpPr>
          <p:cNvPr id="169" name="テキスト ボックス 168">
            <a:extLst>
              <a:ext uri="{FF2B5EF4-FFF2-40B4-BE49-F238E27FC236}">
                <a16:creationId xmlns:a16="http://schemas.microsoft.com/office/drawing/2014/main" id="{07906338-7829-80A3-4633-A6F11A3A8B48}"/>
              </a:ext>
            </a:extLst>
          </p:cNvPr>
          <p:cNvSpPr txBox="1"/>
          <p:nvPr/>
        </p:nvSpPr>
        <p:spPr>
          <a:xfrm>
            <a:off x="2376890" y="5662398"/>
            <a:ext cx="1264115" cy="200055"/>
          </a:xfrm>
          <a:prstGeom prst="rect">
            <a:avLst/>
          </a:prstGeom>
          <a:noFill/>
          <a:ln w="6350">
            <a:noFill/>
          </a:ln>
        </p:spPr>
        <p:txBody>
          <a:bodyPr wrap="square" rtlCol="0">
            <a:spAutoFit/>
          </a:bodyPr>
          <a:lstStyle/>
          <a:p>
            <a:pPr algn="ctr"/>
            <a:r>
              <a:rPr kumimoji="1" lang="en-US" altLang="ja-JP" sz="700" dirty="0"/>
              <a:t>25 unit</a:t>
            </a:r>
            <a:endParaRPr kumimoji="1" lang="ja-JP" altLang="en-US" sz="700" dirty="0"/>
          </a:p>
        </p:txBody>
      </p:sp>
      <p:pic>
        <p:nvPicPr>
          <p:cNvPr id="171" name="図 170">
            <a:extLst>
              <a:ext uri="{FF2B5EF4-FFF2-40B4-BE49-F238E27FC236}">
                <a16:creationId xmlns:a16="http://schemas.microsoft.com/office/drawing/2014/main" id="{95FA01BA-376A-974C-DC10-3B1CC398DF5E}"/>
              </a:ext>
            </a:extLst>
          </p:cNvPr>
          <p:cNvPicPr>
            <a:picLocks noChangeAspect="1"/>
          </p:cNvPicPr>
          <p:nvPr/>
        </p:nvPicPr>
        <p:blipFill>
          <a:blip r:embed="rId6"/>
          <a:stretch>
            <a:fillRect/>
          </a:stretch>
        </p:blipFill>
        <p:spPr>
          <a:xfrm>
            <a:off x="597731" y="4966953"/>
            <a:ext cx="666252" cy="1091385"/>
          </a:xfrm>
          <a:prstGeom prst="rect">
            <a:avLst/>
          </a:prstGeom>
        </p:spPr>
      </p:pic>
      <p:pic>
        <p:nvPicPr>
          <p:cNvPr id="21" name="グラフィックス 75" descr="データベース">
            <a:extLst>
              <a:ext uri="{FF2B5EF4-FFF2-40B4-BE49-F238E27FC236}">
                <a16:creationId xmlns:a16="http://schemas.microsoft.com/office/drawing/2014/main" id="{D39605B1-7DD8-8BD6-EF69-65E9F9D106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3417" y="2782560"/>
            <a:ext cx="845443" cy="845443"/>
          </a:xfrm>
          <a:prstGeom prst="rect">
            <a:avLst/>
          </a:prstGeom>
        </p:spPr>
      </p:pic>
      <p:pic>
        <p:nvPicPr>
          <p:cNvPr id="24" name="図 60">
            <a:extLst>
              <a:ext uri="{FF2B5EF4-FFF2-40B4-BE49-F238E27FC236}">
                <a16:creationId xmlns:a16="http://schemas.microsoft.com/office/drawing/2014/main" id="{DF175B76-6E63-ACD6-A9E1-6D0C67C0E161}"/>
              </a:ext>
            </a:extLst>
          </p:cNvPr>
          <p:cNvPicPr>
            <a:picLocks noChangeAspect="1"/>
          </p:cNvPicPr>
          <p:nvPr/>
        </p:nvPicPr>
        <p:blipFill>
          <a:blip r:embed="rId9"/>
          <a:stretch>
            <a:fillRect/>
          </a:stretch>
        </p:blipFill>
        <p:spPr>
          <a:xfrm>
            <a:off x="969219" y="2847133"/>
            <a:ext cx="1201802" cy="932130"/>
          </a:xfrm>
          <a:prstGeom prst="rect">
            <a:avLst/>
          </a:prstGeom>
        </p:spPr>
      </p:pic>
      <p:pic>
        <p:nvPicPr>
          <p:cNvPr id="26" name="図 2">
            <a:extLst>
              <a:ext uri="{FF2B5EF4-FFF2-40B4-BE49-F238E27FC236}">
                <a16:creationId xmlns:a16="http://schemas.microsoft.com/office/drawing/2014/main" id="{216A4492-8D9C-EEA4-F674-F05CF0D8B881}"/>
              </a:ext>
            </a:extLst>
          </p:cNvPr>
          <p:cNvPicPr>
            <a:picLocks noChangeAspect="1"/>
          </p:cNvPicPr>
          <p:nvPr/>
        </p:nvPicPr>
        <p:blipFill>
          <a:blip r:embed="rId10"/>
          <a:stretch>
            <a:fillRect/>
          </a:stretch>
        </p:blipFill>
        <p:spPr>
          <a:xfrm>
            <a:off x="2269785" y="2934848"/>
            <a:ext cx="1478323" cy="788080"/>
          </a:xfrm>
          <a:prstGeom prst="rect">
            <a:avLst/>
          </a:prstGeom>
        </p:spPr>
      </p:pic>
      <p:sp>
        <p:nvSpPr>
          <p:cNvPr id="45" name="楕円 69">
            <a:extLst>
              <a:ext uri="{FF2B5EF4-FFF2-40B4-BE49-F238E27FC236}">
                <a16:creationId xmlns:a16="http://schemas.microsoft.com/office/drawing/2014/main" id="{31E9691A-C751-5B2F-B12B-17190F6C115B}"/>
              </a:ext>
            </a:extLst>
          </p:cNvPr>
          <p:cNvSpPr/>
          <p:nvPr/>
        </p:nvSpPr>
        <p:spPr>
          <a:xfrm>
            <a:off x="9636690" y="4889503"/>
            <a:ext cx="624280" cy="113573"/>
          </a:xfrm>
          <a:prstGeom prst="ellipse">
            <a:avLst/>
          </a:prstGeom>
          <a:solidFill>
            <a:srgbClr val="FF000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4" name="図 3">
            <a:extLst>
              <a:ext uri="{FF2B5EF4-FFF2-40B4-BE49-F238E27FC236}">
                <a16:creationId xmlns:a16="http://schemas.microsoft.com/office/drawing/2014/main" id="{BC0DD5F5-FC4B-AF81-0B6E-7AA8BEB764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8908" y="5075659"/>
            <a:ext cx="806954" cy="806149"/>
          </a:xfrm>
          <a:prstGeom prst="rect">
            <a:avLst/>
          </a:prstGeom>
        </p:spPr>
      </p:pic>
      <p:sp>
        <p:nvSpPr>
          <p:cNvPr id="19" name="正方形/長方形 18">
            <a:extLst>
              <a:ext uri="{FF2B5EF4-FFF2-40B4-BE49-F238E27FC236}">
                <a16:creationId xmlns:a16="http://schemas.microsoft.com/office/drawing/2014/main" id="{D880BD3C-CACA-B931-4975-8F7E4F2214C7}"/>
              </a:ext>
            </a:extLst>
          </p:cNvPr>
          <p:cNvSpPr/>
          <p:nvPr/>
        </p:nvSpPr>
        <p:spPr>
          <a:xfrm>
            <a:off x="4315615" y="1921791"/>
            <a:ext cx="3590921" cy="1921790"/>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31" name="正方形/長方形 30">
            <a:extLst>
              <a:ext uri="{FF2B5EF4-FFF2-40B4-BE49-F238E27FC236}">
                <a16:creationId xmlns:a16="http://schemas.microsoft.com/office/drawing/2014/main" id="{66F30D5B-1A0F-A4AA-AA59-AC48D2129121}"/>
              </a:ext>
            </a:extLst>
          </p:cNvPr>
          <p:cNvSpPr/>
          <p:nvPr/>
        </p:nvSpPr>
        <p:spPr>
          <a:xfrm>
            <a:off x="8337662" y="1921791"/>
            <a:ext cx="3590921" cy="1921790"/>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36" name="楕円 35">
            <a:extLst>
              <a:ext uri="{FF2B5EF4-FFF2-40B4-BE49-F238E27FC236}">
                <a16:creationId xmlns:a16="http://schemas.microsoft.com/office/drawing/2014/main" id="{4EBA1FE8-3ACC-6A9E-EF48-03A879B32772}"/>
              </a:ext>
            </a:extLst>
          </p:cNvPr>
          <p:cNvSpPr/>
          <p:nvPr/>
        </p:nvSpPr>
        <p:spPr>
          <a:xfrm>
            <a:off x="4156757" y="1778428"/>
            <a:ext cx="317715" cy="317715"/>
          </a:xfrm>
          <a:prstGeom prst="ellips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2</a:t>
            </a:r>
            <a:endParaRPr kumimoji="1" lang="ja-JP" altLang="en-US" sz="900" dirty="0">
              <a:solidFill>
                <a:schemeClr val="bg1"/>
              </a:solidFill>
            </a:endParaRPr>
          </a:p>
        </p:txBody>
      </p:sp>
      <p:sp>
        <p:nvSpPr>
          <p:cNvPr id="37" name="楕円 36">
            <a:extLst>
              <a:ext uri="{FF2B5EF4-FFF2-40B4-BE49-F238E27FC236}">
                <a16:creationId xmlns:a16="http://schemas.microsoft.com/office/drawing/2014/main" id="{D9F28CE4-0428-5CCE-4A8D-06458CC06BE5}"/>
              </a:ext>
            </a:extLst>
          </p:cNvPr>
          <p:cNvSpPr/>
          <p:nvPr/>
        </p:nvSpPr>
        <p:spPr>
          <a:xfrm>
            <a:off x="8174378" y="1778428"/>
            <a:ext cx="317715" cy="317715"/>
          </a:xfrm>
          <a:prstGeom prst="ellips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bg1"/>
                </a:solidFill>
              </a:rPr>
              <a:t>3</a:t>
            </a:r>
            <a:endParaRPr kumimoji="1" lang="ja-JP" altLang="en-US" sz="900" dirty="0">
              <a:solidFill>
                <a:schemeClr val="bg1"/>
              </a:solidFill>
            </a:endParaRPr>
          </a:p>
        </p:txBody>
      </p:sp>
      <p:sp>
        <p:nvSpPr>
          <p:cNvPr id="38" name="二等辺三角形 37">
            <a:extLst>
              <a:ext uri="{FF2B5EF4-FFF2-40B4-BE49-F238E27FC236}">
                <a16:creationId xmlns:a16="http://schemas.microsoft.com/office/drawing/2014/main" id="{2E8D2E2E-8152-0FC9-97E6-D66957A759C7}"/>
              </a:ext>
            </a:extLst>
          </p:cNvPr>
          <p:cNvSpPr/>
          <p:nvPr/>
        </p:nvSpPr>
        <p:spPr>
          <a:xfrm rot="5400000">
            <a:off x="3867577" y="2793571"/>
            <a:ext cx="464949" cy="178230"/>
          </a:xfrm>
          <a:prstGeom prst="triangl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39" name="二等辺三角形 38">
            <a:extLst>
              <a:ext uri="{FF2B5EF4-FFF2-40B4-BE49-F238E27FC236}">
                <a16:creationId xmlns:a16="http://schemas.microsoft.com/office/drawing/2014/main" id="{EAFB2997-0559-E933-71DE-EC4924BAC18B}"/>
              </a:ext>
            </a:extLst>
          </p:cNvPr>
          <p:cNvSpPr/>
          <p:nvPr/>
        </p:nvSpPr>
        <p:spPr>
          <a:xfrm rot="5400000">
            <a:off x="7889625" y="2793572"/>
            <a:ext cx="464949" cy="178230"/>
          </a:xfrm>
          <a:prstGeom prst="triangl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41" name="二等辺三角形 40">
            <a:extLst>
              <a:ext uri="{FF2B5EF4-FFF2-40B4-BE49-F238E27FC236}">
                <a16:creationId xmlns:a16="http://schemas.microsoft.com/office/drawing/2014/main" id="{93635908-0BB1-B03B-ED6A-F05AB7E93D6E}"/>
              </a:ext>
            </a:extLst>
          </p:cNvPr>
          <p:cNvSpPr/>
          <p:nvPr/>
        </p:nvSpPr>
        <p:spPr>
          <a:xfrm rot="10800000">
            <a:off x="9900647" y="3952314"/>
            <a:ext cx="464949" cy="178230"/>
          </a:xfrm>
          <a:prstGeom prst="triangle">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46" name="図 45">
            <a:extLst>
              <a:ext uri="{FF2B5EF4-FFF2-40B4-BE49-F238E27FC236}">
                <a16:creationId xmlns:a16="http://schemas.microsoft.com/office/drawing/2014/main" id="{0306CD44-FA5B-43AD-5CBC-3BE38210793E}"/>
              </a:ext>
            </a:extLst>
          </p:cNvPr>
          <p:cNvPicPr>
            <a:picLocks noChangeAspect="1"/>
          </p:cNvPicPr>
          <p:nvPr/>
        </p:nvPicPr>
        <p:blipFill rotWithShape="1">
          <a:blip r:embed="rId2">
            <a:extLst>
              <a:ext uri="{28A0092B-C50C-407E-A947-70E740481C1C}">
                <a14:useLocalDpi xmlns:a14="http://schemas.microsoft.com/office/drawing/2010/main" val="0"/>
              </a:ext>
            </a:extLst>
          </a:blip>
          <a:srcRect t="46124" r="75553" b="6230"/>
          <a:stretch/>
        </p:blipFill>
        <p:spPr>
          <a:xfrm>
            <a:off x="4472523" y="2517133"/>
            <a:ext cx="1180758" cy="1157290"/>
          </a:xfrm>
          <a:prstGeom prst="rect">
            <a:avLst/>
          </a:prstGeom>
        </p:spPr>
      </p:pic>
      <p:pic>
        <p:nvPicPr>
          <p:cNvPr id="47" name="図 46">
            <a:extLst>
              <a:ext uri="{FF2B5EF4-FFF2-40B4-BE49-F238E27FC236}">
                <a16:creationId xmlns:a16="http://schemas.microsoft.com/office/drawing/2014/main" id="{415F73BE-7335-93FC-2047-189F4EA6EC68}"/>
              </a:ext>
            </a:extLst>
          </p:cNvPr>
          <p:cNvPicPr>
            <a:picLocks noChangeAspect="1"/>
          </p:cNvPicPr>
          <p:nvPr/>
        </p:nvPicPr>
        <p:blipFill>
          <a:blip r:embed="rId3"/>
          <a:stretch>
            <a:fillRect/>
          </a:stretch>
        </p:blipFill>
        <p:spPr>
          <a:xfrm>
            <a:off x="5550426" y="2447687"/>
            <a:ext cx="102855" cy="346643"/>
          </a:xfrm>
          <a:prstGeom prst="rect">
            <a:avLst/>
          </a:prstGeom>
        </p:spPr>
      </p:pic>
      <p:sp>
        <p:nvSpPr>
          <p:cNvPr id="48" name="楕円 47">
            <a:extLst>
              <a:ext uri="{FF2B5EF4-FFF2-40B4-BE49-F238E27FC236}">
                <a16:creationId xmlns:a16="http://schemas.microsoft.com/office/drawing/2014/main" id="{219F282E-6297-53D0-3EE4-AF52D89729EE}"/>
              </a:ext>
            </a:extLst>
          </p:cNvPr>
          <p:cNvSpPr/>
          <p:nvPr/>
        </p:nvSpPr>
        <p:spPr>
          <a:xfrm>
            <a:off x="5662444" y="2460346"/>
            <a:ext cx="624280" cy="113573"/>
          </a:xfrm>
          <a:prstGeom prst="ellipse">
            <a:avLst/>
          </a:prstGeom>
          <a:solidFill>
            <a:srgbClr val="00B05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49" name="吹き出し: 四角形 48">
            <a:extLst>
              <a:ext uri="{FF2B5EF4-FFF2-40B4-BE49-F238E27FC236}">
                <a16:creationId xmlns:a16="http://schemas.microsoft.com/office/drawing/2014/main" id="{50E353A9-4FA1-BF2C-0F04-E3C0CB3FBBBB}"/>
              </a:ext>
            </a:extLst>
          </p:cNvPr>
          <p:cNvSpPr/>
          <p:nvPr/>
        </p:nvSpPr>
        <p:spPr>
          <a:xfrm>
            <a:off x="6083013" y="2917263"/>
            <a:ext cx="1780126" cy="889842"/>
          </a:xfrm>
          <a:prstGeom prst="wedgeRectCallout">
            <a:avLst>
              <a:gd name="adj1" fmla="val -77912"/>
              <a:gd name="adj2" fmla="val 16591"/>
            </a:avLst>
          </a:prstGeom>
          <a:solidFill>
            <a:schemeClr val="accent4">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b="1" dirty="0">
                <a:solidFill>
                  <a:srgbClr val="FF0000"/>
                </a:solidFill>
              </a:rPr>
              <a:t>Equipment</a:t>
            </a:r>
          </a:p>
          <a:p>
            <a:r>
              <a:rPr kumimoji="1" lang="en-US" altLang="ja-JP" sz="1000" dirty="0">
                <a:solidFill>
                  <a:srgbClr val="FF0000"/>
                </a:solidFill>
              </a:rPr>
              <a:t>Line: MC20</a:t>
            </a:r>
          </a:p>
          <a:p>
            <a:r>
              <a:rPr kumimoji="1" lang="en-US" altLang="ja-JP" sz="1000" dirty="0">
                <a:solidFill>
                  <a:srgbClr val="FF0000"/>
                </a:solidFill>
              </a:rPr>
              <a:t>Machine number: OP10</a:t>
            </a:r>
          </a:p>
          <a:p>
            <a:r>
              <a:rPr kumimoji="1" lang="en-US" altLang="ja-JP" sz="1000" dirty="0">
                <a:solidFill>
                  <a:srgbClr val="FF0000"/>
                </a:solidFill>
              </a:rPr>
              <a:t>- Stop information</a:t>
            </a:r>
          </a:p>
        </p:txBody>
      </p:sp>
      <p:sp>
        <p:nvSpPr>
          <p:cNvPr id="52" name="楕円 69">
            <a:extLst>
              <a:ext uri="{FF2B5EF4-FFF2-40B4-BE49-F238E27FC236}">
                <a16:creationId xmlns:a16="http://schemas.microsoft.com/office/drawing/2014/main" id="{2EABB410-1CE7-0848-C791-DFF91BA7114B}"/>
              </a:ext>
            </a:extLst>
          </p:cNvPr>
          <p:cNvSpPr/>
          <p:nvPr/>
        </p:nvSpPr>
        <p:spPr>
          <a:xfrm>
            <a:off x="5662444" y="2584050"/>
            <a:ext cx="624280" cy="113573"/>
          </a:xfrm>
          <a:prstGeom prst="ellipse">
            <a:avLst/>
          </a:prstGeom>
          <a:solidFill>
            <a:srgbClr val="FFFF0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53" name="楕円 69">
            <a:extLst>
              <a:ext uri="{FF2B5EF4-FFF2-40B4-BE49-F238E27FC236}">
                <a16:creationId xmlns:a16="http://schemas.microsoft.com/office/drawing/2014/main" id="{9CAD0418-F2CB-6EE1-F915-E3D379C81ACC}"/>
              </a:ext>
            </a:extLst>
          </p:cNvPr>
          <p:cNvSpPr/>
          <p:nvPr/>
        </p:nvSpPr>
        <p:spPr>
          <a:xfrm>
            <a:off x="5662444" y="2717561"/>
            <a:ext cx="624280" cy="113573"/>
          </a:xfrm>
          <a:prstGeom prst="ellipse">
            <a:avLst/>
          </a:prstGeom>
          <a:solidFill>
            <a:srgbClr val="FF000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55" name="図 74">
            <a:extLst>
              <a:ext uri="{FF2B5EF4-FFF2-40B4-BE49-F238E27FC236}">
                <a16:creationId xmlns:a16="http://schemas.microsoft.com/office/drawing/2014/main" id="{AF95C663-2F17-94A4-DA22-718FD5B713A8}"/>
              </a:ext>
            </a:extLst>
          </p:cNvPr>
          <p:cNvPicPr>
            <a:picLocks noChangeAspect="1"/>
          </p:cNvPicPr>
          <p:nvPr/>
        </p:nvPicPr>
        <p:blipFill>
          <a:blip r:embed="rId12"/>
          <a:stretch>
            <a:fillRect/>
          </a:stretch>
        </p:blipFill>
        <p:spPr>
          <a:xfrm>
            <a:off x="6431489" y="2446542"/>
            <a:ext cx="322435" cy="415714"/>
          </a:xfrm>
          <a:prstGeom prst="rect">
            <a:avLst/>
          </a:prstGeom>
        </p:spPr>
      </p:pic>
      <p:pic>
        <p:nvPicPr>
          <p:cNvPr id="56" name="グラフィックス 83" descr="Wi-Fi">
            <a:extLst>
              <a:ext uri="{FF2B5EF4-FFF2-40B4-BE49-F238E27FC236}">
                <a16:creationId xmlns:a16="http://schemas.microsoft.com/office/drawing/2014/main" id="{4A4DEF27-FB24-4ACF-A310-6F64DBC63B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50314" y="2477527"/>
            <a:ext cx="296281" cy="296281"/>
          </a:xfrm>
          <a:prstGeom prst="rect">
            <a:avLst/>
          </a:prstGeom>
        </p:spPr>
      </p:pic>
      <p:pic>
        <p:nvPicPr>
          <p:cNvPr id="57" name="図 60">
            <a:extLst>
              <a:ext uri="{FF2B5EF4-FFF2-40B4-BE49-F238E27FC236}">
                <a16:creationId xmlns:a16="http://schemas.microsoft.com/office/drawing/2014/main" id="{4F75D425-E76B-99E6-D961-3E0864E299AE}"/>
              </a:ext>
            </a:extLst>
          </p:cNvPr>
          <p:cNvPicPr>
            <a:picLocks noChangeAspect="1"/>
          </p:cNvPicPr>
          <p:nvPr/>
        </p:nvPicPr>
        <p:blipFill>
          <a:blip r:embed="rId9"/>
          <a:stretch>
            <a:fillRect/>
          </a:stretch>
        </p:blipFill>
        <p:spPr>
          <a:xfrm>
            <a:off x="10071476" y="2850184"/>
            <a:ext cx="1201802" cy="932130"/>
          </a:xfrm>
          <a:prstGeom prst="rect">
            <a:avLst/>
          </a:prstGeom>
        </p:spPr>
      </p:pic>
      <p:pic>
        <p:nvPicPr>
          <p:cNvPr id="58" name="図 67">
            <a:extLst>
              <a:ext uri="{FF2B5EF4-FFF2-40B4-BE49-F238E27FC236}">
                <a16:creationId xmlns:a16="http://schemas.microsoft.com/office/drawing/2014/main" id="{FD8EA3CA-7F3E-18A1-B87F-82E146066B16}"/>
              </a:ext>
            </a:extLst>
          </p:cNvPr>
          <p:cNvPicPr>
            <a:picLocks noChangeAspect="1"/>
          </p:cNvPicPr>
          <p:nvPr/>
        </p:nvPicPr>
        <p:blipFill>
          <a:blip r:embed="rId3"/>
          <a:stretch>
            <a:fillRect/>
          </a:stretch>
        </p:blipFill>
        <p:spPr>
          <a:xfrm>
            <a:off x="8474630" y="2937074"/>
            <a:ext cx="102855" cy="346643"/>
          </a:xfrm>
          <a:prstGeom prst="rect">
            <a:avLst/>
          </a:prstGeom>
        </p:spPr>
      </p:pic>
      <p:sp>
        <p:nvSpPr>
          <p:cNvPr id="60" name="楕円 69">
            <a:extLst>
              <a:ext uri="{FF2B5EF4-FFF2-40B4-BE49-F238E27FC236}">
                <a16:creationId xmlns:a16="http://schemas.microsoft.com/office/drawing/2014/main" id="{F175A3B0-84F4-E2C3-B336-3E1A5EA6962A}"/>
              </a:ext>
            </a:extLst>
          </p:cNvPr>
          <p:cNvSpPr/>
          <p:nvPr/>
        </p:nvSpPr>
        <p:spPr>
          <a:xfrm>
            <a:off x="8586648" y="2949733"/>
            <a:ext cx="624280" cy="113573"/>
          </a:xfrm>
          <a:prstGeom prst="ellipse">
            <a:avLst/>
          </a:prstGeom>
          <a:solidFill>
            <a:srgbClr val="00B05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61" name="楕円 69">
            <a:extLst>
              <a:ext uri="{FF2B5EF4-FFF2-40B4-BE49-F238E27FC236}">
                <a16:creationId xmlns:a16="http://schemas.microsoft.com/office/drawing/2014/main" id="{2C9B1CFD-F5D6-1DD7-80F7-312402EC4062}"/>
              </a:ext>
            </a:extLst>
          </p:cNvPr>
          <p:cNvSpPr/>
          <p:nvPr/>
        </p:nvSpPr>
        <p:spPr>
          <a:xfrm>
            <a:off x="8586648" y="3073437"/>
            <a:ext cx="624280" cy="113573"/>
          </a:xfrm>
          <a:prstGeom prst="ellipse">
            <a:avLst/>
          </a:prstGeom>
          <a:solidFill>
            <a:srgbClr val="FFFF0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62" name="楕円 69">
            <a:extLst>
              <a:ext uri="{FF2B5EF4-FFF2-40B4-BE49-F238E27FC236}">
                <a16:creationId xmlns:a16="http://schemas.microsoft.com/office/drawing/2014/main" id="{16F173AF-14C1-EB60-AE8C-FBB150BBF577}"/>
              </a:ext>
            </a:extLst>
          </p:cNvPr>
          <p:cNvSpPr/>
          <p:nvPr/>
        </p:nvSpPr>
        <p:spPr>
          <a:xfrm>
            <a:off x="8586648" y="3206948"/>
            <a:ext cx="624280" cy="113573"/>
          </a:xfrm>
          <a:prstGeom prst="ellipse">
            <a:avLst/>
          </a:prstGeom>
          <a:solidFill>
            <a:srgbClr val="FF0000"/>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63" name="図 74">
            <a:extLst>
              <a:ext uri="{FF2B5EF4-FFF2-40B4-BE49-F238E27FC236}">
                <a16:creationId xmlns:a16="http://schemas.microsoft.com/office/drawing/2014/main" id="{7EEA8546-1C9E-3F50-6E9E-7929246204B4}"/>
              </a:ext>
            </a:extLst>
          </p:cNvPr>
          <p:cNvPicPr>
            <a:picLocks noChangeAspect="1"/>
          </p:cNvPicPr>
          <p:nvPr/>
        </p:nvPicPr>
        <p:blipFill>
          <a:blip r:embed="rId12"/>
          <a:stretch>
            <a:fillRect/>
          </a:stretch>
        </p:blipFill>
        <p:spPr>
          <a:xfrm>
            <a:off x="9355693" y="2935929"/>
            <a:ext cx="322435" cy="415714"/>
          </a:xfrm>
          <a:prstGeom prst="rect">
            <a:avLst/>
          </a:prstGeom>
        </p:spPr>
      </p:pic>
      <p:pic>
        <p:nvPicPr>
          <p:cNvPr id="64" name="グラフィックス 83" descr="Wi-Fi">
            <a:extLst>
              <a:ext uri="{FF2B5EF4-FFF2-40B4-BE49-F238E27FC236}">
                <a16:creationId xmlns:a16="http://schemas.microsoft.com/office/drawing/2014/main" id="{677E6B33-B079-58BA-A595-66230648E6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74518" y="2966914"/>
            <a:ext cx="296281" cy="296281"/>
          </a:xfrm>
          <a:prstGeom prst="rect">
            <a:avLst/>
          </a:prstGeom>
        </p:spPr>
      </p:pic>
      <p:pic>
        <p:nvPicPr>
          <p:cNvPr id="65" name="グラフィックス 83" descr="Wi-Fi">
            <a:extLst>
              <a:ext uri="{FF2B5EF4-FFF2-40B4-BE49-F238E27FC236}">
                <a16:creationId xmlns:a16="http://schemas.microsoft.com/office/drawing/2014/main" id="{C609A1F8-A613-C673-4BC4-66EBBA0032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82841" y="2700624"/>
            <a:ext cx="296281" cy="296281"/>
          </a:xfrm>
          <a:prstGeom prst="rect">
            <a:avLst/>
          </a:prstGeom>
        </p:spPr>
      </p:pic>
      <p:cxnSp>
        <p:nvCxnSpPr>
          <p:cNvPr id="66" name="Straight Arrow Connector 39">
            <a:extLst>
              <a:ext uri="{FF2B5EF4-FFF2-40B4-BE49-F238E27FC236}">
                <a16:creationId xmlns:a16="http://schemas.microsoft.com/office/drawing/2014/main" id="{7E0ADAF8-11F5-8225-E517-D6D1F88F7372}"/>
              </a:ext>
            </a:extLst>
          </p:cNvPr>
          <p:cNvCxnSpPr>
            <a:cxnSpLocks/>
            <a:endCxn id="64" idx="3"/>
          </p:cNvCxnSpPr>
          <p:nvPr/>
        </p:nvCxnSpPr>
        <p:spPr>
          <a:xfrm flipH="1">
            <a:off x="9670799" y="3115055"/>
            <a:ext cx="462322"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69" name="Picture 2" descr="PLC AMSAMOTION AMX-FX3U-26MR-E รีเลย์ 16DI/10DO, 2AI/2AO พอร์ต Ethernet |  Lazada.co.th">
            <a:extLst>
              <a:ext uri="{FF2B5EF4-FFF2-40B4-BE49-F238E27FC236}">
                <a16:creationId xmlns:a16="http://schemas.microsoft.com/office/drawing/2014/main" id="{DB94B182-9BB9-6FF1-DBE0-5230C4769F8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6933933" y="2515194"/>
            <a:ext cx="487576" cy="32211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PLC AMSAMOTION AMX-FX3U-26MR-E รีเลย์ 16DI/10DO, 2AI/2AO พอร์ต Ethernet |  Lazada.co.th">
            <a:extLst>
              <a:ext uri="{FF2B5EF4-FFF2-40B4-BE49-F238E27FC236}">
                <a16:creationId xmlns:a16="http://schemas.microsoft.com/office/drawing/2014/main" id="{CABA5D90-B4E2-0185-677D-4DF5FBE379EF}"/>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9298890" y="3420831"/>
            <a:ext cx="487576" cy="32211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D9D7D65-9036-9EB7-A2E7-0CE58CA060FA}"/>
              </a:ext>
            </a:extLst>
          </p:cNvPr>
          <p:cNvSpPr txBox="1"/>
          <p:nvPr/>
        </p:nvSpPr>
        <p:spPr>
          <a:xfrm>
            <a:off x="8508989" y="1907326"/>
            <a:ext cx="3295900" cy="577081"/>
          </a:xfrm>
          <a:prstGeom prst="rect">
            <a:avLst/>
          </a:prstGeom>
          <a:noFill/>
        </p:spPr>
        <p:txBody>
          <a:bodyPr wrap="square" rtlCol="0">
            <a:spAutoFit/>
          </a:bodyPr>
          <a:lstStyle/>
          <a:p>
            <a:r>
              <a:rPr kumimoji="1" lang="ja-JP" altLang="en-US" sz="1050" dirty="0"/>
              <a:t>サーバー側で稼働情報の蓄積が可能です。</a:t>
            </a:r>
            <a:endParaRPr kumimoji="1" lang="en-US" altLang="ja-JP" sz="1050" dirty="0"/>
          </a:p>
          <a:p>
            <a:r>
              <a:rPr kumimoji="1" lang="ja-JP" altLang="en-US" sz="1050" dirty="0"/>
              <a:t>規定停止時間を過ぎた場合、アラートをラインに通知することができます。</a:t>
            </a:r>
          </a:p>
        </p:txBody>
      </p:sp>
      <p:sp>
        <p:nvSpPr>
          <p:cNvPr id="3" name="テキスト ボックス 2">
            <a:extLst>
              <a:ext uri="{FF2B5EF4-FFF2-40B4-BE49-F238E27FC236}">
                <a16:creationId xmlns:a16="http://schemas.microsoft.com/office/drawing/2014/main" id="{68D5B6EA-998B-96F8-E414-72054E6F2DD1}"/>
              </a:ext>
            </a:extLst>
          </p:cNvPr>
          <p:cNvSpPr txBox="1"/>
          <p:nvPr/>
        </p:nvSpPr>
        <p:spPr>
          <a:xfrm>
            <a:off x="8519005" y="4271572"/>
            <a:ext cx="3347804" cy="577081"/>
          </a:xfrm>
          <a:prstGeom prst="rect">
            <a:avLst/>
          </a:prstGeom>
          <a:noFill/>
        </p:spPr>
        <p:txBody>
          <a:bodyPr wrap="square" rtlCol="0">
            <a:spAutoFit/>
          </a:bodyPr>
          <a:lstStyle/>
          <a:p>
            <a:r>
              <a:rPr kumimoji="1" lang="ja-JP" altLang="en-US" sz="1050" dirty="0"/>
              <a:t>タブレット上の入力オペレーションです。</a:t>
            </a:r>
            <a:r>
              <a:rPr kumimoji="1" lang="en-US" altLang="ja-JP" sz="1050" dirty="0"/>
              <a:t>NG</a:t>
            </a:r>
            <a:r>
              <a:rPr kumimoji="1" lang="ja-JP" altLang="en-US" sz="1050" dirty="0"/>
              <a:t>品発生時に要因を入力、規定時間を過ぎた停止の場合、理由を入力することができます。</a:t>
            </a:r>
          </a:p>
        </p:txBody>
      </p:sp>
      <p:sp>
        <p:nvSpPr>
          <p:cNvPr id="6" name="テキスト ボックス 5">
            <a:extLst>
              <a:ext uri="{FF2B5EF4-FFF2-40B4-BE49-F238E27FC236}">
                <a16:creationId xmlns:a16="http://schemas.microsoft.com/office/drawing/2014/main" id="{6CB8029A-7C1D-6330-0BFA-35A1974CC32F}"/>
              </a:ext>
            </a:extLst>
          </p:cNvPr>
          <p:cNvSpPr txBox="1"/>
          <p:nvPr/>
        </p:nvSpPr>
        <p:spPr>
          <a:xfrm>
            <a:off x="4536321" y="4233472"/>
            <a:ext cx="3370216" cy="415498"/>
          </a:xfrm>
          <a:prstGeom prst="rect">
            <a:avLst/>
          </a:prstGeom>
          <a:noFill/>
        </p:spPr>
        <p:txBody>
          <a:bodyPr wrap="square" rtlCol="0">
            <a:spAutoFit/>
          </a:bodyPr>
          <a:lstStyle/>
          <a:p>
            <a:r>
              <a:rPr kumimoji="1" lang="ja-JP" altLang="en-US" sz="1050" dirty="0"/>
              <a:t>ラインに通知を飛ばし、担当者</a:t>
            </a:r>
            <a:r>
              <a:rPr kumimoji="1" lang="en-US" altLang="ja-JP" sz="1050" dirty="0"/>
              <a:t>(</a:t>
            </a:r>
            <a:r>
              <a:rPr kumimoji="1" lang="ja-JP" altLang="en-US" sz="1050" dirty="0"/>
              <a:t>コメント返信</a:t>
            </a:r>
            <a:r>
              <a:rPr kumimoji="1" lang="en-US" altLang="ja-JP" sz="1050" dirty="0"/>
              <a:t>)</a:t>
            </a:r>
            <a:r>
              <a:rPr kumimoji="1" lang="ja-JP" altLang="en-US" sz="1050" dirty="0"/>
              <a:t>、計測が可能となります。</a:t>
            </a:r>
          </a:p>
        </p:txBody>
      </p:sp>
      <p:sp>
        <p:nvSpPr>
          <p:cNvPr id="8" name="テキスト ボックス 7">
            <a:extLst>
              <a:ext uri="{FF2B5EF4-FFF2-40B4-BE49-F238E27FC236}">
                <a16:creationId xmlns:a16="http://schemas.microsoft.com/office/drawing/2014/main" id="{EAFD66CC-68A8-40B3-3CC5-057ED8848508}"/>
              </a:ext>
            </a:extLst>
          </p:cNvPr>
          <p:cNvSpPr txBox="1"/>
          <p:nvPr/>
        </p:nvSpPr>
        <p:spPr>
          <a:xfrm>
            <a:off x="487425" y="4242213"/>
            <a:ext cx="3386224" cy="577081"/>
          </a:xfrm>
          <a:prstGeom prst="rect">
            <a:avLst/>
          </a:prstGeom>
          <a:noFill/>
        </p:spPr>
        <p:txBody>
          <a:bodyPr wrap="square" rtlCol="0">
            <a:spAutoFit/>
          </a:bodyPr>
          <a:lstStyle/>
          <a:p>
            <a:r>
              <a:rPr kumimoji="1" lang="ja-JP" altLang="en-US" sz="1050" dirty="0"/>
              <a:t>計測したログデータについては、</a:t>
            </a:r>
            <a:r>
              <a:rPr kumimoji="1" lang="en-US" altLang="ja-JP" sz="1050" dirty="0"/>
              <a:t>PC</a:t>
            </a:r>
            <a:r>
              <a:rPr kumimoji="1" lang="ja-JP" altLang="en-US" sz="1050" dirty="0"/>
              <a:t>の画面上で確認をすることができます。停止要因の分析、対応の解析をして改善アクションにつなげることができます。</a:t>
            </a:r>
          </a:p>
        </p:txBody>
      </p:sp>
      <p:sp>
        <p:nvSpPr>
          <p:cNvPr id="9" name="テキスト ボックス 8">
            <a:extLst>
              <a:ext uri="{FF2B5EF4-FFF2-40B4-BE49-F238E27FC236}">
                <a16:creationId xmlns:a16="http://schemas.microsoft.com/office/drawing/2014/main" id="{65CDC8A8-A9A8-6424-3997-081950120843}"/>
              </a:ext>
            </a:extLst>
          </p:cNvPr>
          <p:cNvSpPr txBox="1"/>
          <p:nvPr/>
        </p:nvSpPr>
        <p:spPr>
          <a:xfrm>
            <a:off x="4536321" y="1913165"/>
            <a:ext cx="3386224" cy="253916"/>
          </a:xfrm>
          <a:prstGeom prst="rect">
            <a:avLst/>
          </a:prstGeom>
          <a:noFill/>
        </p:spPr>
        <p:txBody>
          <a:bodyPr wrap="square" rtlCol="0">
            <a:spAutoFit/>
          </a:bodyPr>
          <a:lstStyle/>
          <a:p>
            <a:r>
              <a:rPr kumimoji="1" lang="ja-JP" altLang="en-US" sz="1050" dirty="0"/>
              <a:t>稼働時間、停止時間、完了数量などを収集できます。</a:t>
            </a:r>
            <a:endParaRPr kumimoji="1" lang="en-US" altLang="ja-JP" sz="1050" dirty="0"/>
          </a:p>
        </p:txBody>
      </p:sp>
      <p:sp>
        <p:nvSpPr>
          <p:cNvPr id="15" name="テキスト ボックス 171">
            <a:extLst>
              <a:ext uri="{FF2B5EF4-FFF2-40B4-BE49-F238E27FC236}">
                <a16:creationId xmlns:a16="http://schemas.microsoft.com/office/drawing/2014/main" id="{0C2663A8-671E-15A8-4243-657703884D7A}"/>
              </a:ext>
            </a:extLst>
          </p:cNvPr>
          <p:cNvSpPr txBox="1"/>
          <p:nvPr/>
        </p:nvSpPr>
        <p:spPr>
          <a:xfrm>
            <a:off x="458084" y="1921791"/>
            <a:ext cx="3386224" cy="738664"/>
          </a:xfrm>
          <a:prstGeom prst="rect">
            <a:avLst/>
          </a:prstGeom>
          <a:noFill/>
        </p:spPr>
        <p:txBody>
          <a:bodyPr wrap="square" rtlCol="0">
            <a:spAutoFit/>
          </a:bodyPr>
          <a:lstStyle/>
          <a:p>
            <a:r>
              <a:rPr kumimoji="1" lang="ja-JP" altLang="en-US" sz="1050" dirty="0"/>
              <a:t>生産計画</a:t>
            </a:r>
            <a:r>
              <a:rPr kumimoji="1" lang="en-US" altLang="ja-JP" sz="1050" dirty="0"/>
              <a:t>NO CSV</a:t>
            </a:r>
            <a:r>
              <a:rPr kumimoji="1" lang="ja-JP" altLang="en-US" sz="1050" dirty="0"/>
              <a:t>データをシステムに投入をします。</a:t>
            </a:r>
            <a:endParaRPr kumimoji="1" lang="en-US" altLang="ja-JP" sz="1050" dirty="0"/>
          </a:p>
          <a:p>
            <a:r>
              <a:rPr kumimoji="1" lang="ja-JP" altLang="en-US" sz="1050" dirty="0"/>
              <a:t>品番、</a:t>
            </a:r>
            <a:r>
              <a:rPr kumimoji="1" lang="en-US" altLang="ja-JP" sz="1050" dirty="0"/>
              <a:t>Line</a:t>
            </a:r>
            <a:r>
              <a:rPr kumimoji="1" lang="ja-JP" altLang="en-US" sz="1050" dirty="0"/>
              <a:t>・設備情報、予定数量などを入力します。</a:t>
            </a:r>
            <a:endParaRPr kumimoji="1" lang="en-US" altLang="ja-JP" sz="1050" dirty="0"/>
          </a:p>
          <a:p>
            <a:r>
              <a:rPr kumimoji="1" lang="ja-JP" altLang="en-US" sz="1050" dirty="0"/>
              <a:t>投入後のスケジュールは</a:t>
            </a:r>
            <a:r>
              <a:rPr kumimoji="1" lang="en-US" altLang="ja-JP" sz="1050" dirty="0"/>
              <a:t>PC,</a:t>
            </a:r>
            <a:r>
              <a:rPr kumimoji="1" lang="ja-JP" altLang="en-US" sz="1050" dirty="0"/>
              <a:t>またはタブレットより閲覧・確認ができます。</a:t>
            </a:r>
          </a:p>
        </p:txBody>
      </p:sp>
      <p:pic>
        <p:nvPicPr>
          <p:cNvPr id="16" name="図 15">
            <a:extLst>
              <a:ext uri="{FF2B5EF4-FFF2-40B4-BE49-F238E27FC236}">
                <a16:creationId xmlns:a16="http://schemas.microsoft.com/office/drawing/2014/main" id="{CD7C3226-9B43-3BE0-479B-D152FEBE763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80194" y="4762070"/>
            <a:ext cx="598596" cy="1296268"/>
          </a:xfrm>
          <a:prstGeom prst="rect">
            <a:avLst/>
          </a:prstGeom>
        </p:spPr>
      </p:pic>
      <p:sp>
        <p:nvSpPr>
          <p:cNvPr id="20" name="フッター プレースホルダー 19">
            <a:extLst>
              <a:ext uri="{FF2B5EF4-FFF2-40B4-BE49-F238E27FC236}">
                <a16:creationId xmlns:a16="http://schemas.microsoft.com/office/drawing/2014/main" id="{6C7949AD-C889-2103-0000-D6C4608B91E5}"/>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pic>
        <p:nvPicPr>
          <p:cNvPr id="25" name="図 24">
            <a:extLst>
              <a:ext uri="{FF2B5EF4-FFF2-40B4-BE49-F238E27FC236}">
                <a16:creationId xmlns:a16="http://schemas.microsoft.com/office/drawing/2014/main" id="{7A1EC15F-AB08-C3CD-46F7-EB75366E98FC}"/>
              </a:ext>
            </a:extLst>
          </p:cNvPr>
          <p:cNvPicPr>
            <a:picLocks noChangeAspect="1"/>
          </p:cNvPicPr>
          <p:nvPr/>
        </p:nvPicPr>
        <p:blipFill>
          <a:blip r:embed="rId18"/>
          <a:stretch>
            <a:fillRect/>
          </a:stretch>
        </p:blipFill>
        <p:spPr>
          <a:xfrm>
            <a:off x="10718778" y="4993965"/>
            <a:ext cx="595944" cy="1034775"/>
          </a:xfrm>
          <a:prstGeom prst="rect">
            <a:avLst/>
          </a:prstGeom>
        </p:spPr>
      </p:pic>
      <p:sp>
        <p:nvSpPr>
          <p:cNvPr id="29" name="正方形/長方形 28">
            <a:extLst>
              <a:ext uri="{FF2B5EF4-FFF2-40B4-BE49-F238E27FC236}">
                <a16:creationId xmlns:a16="http://schemas.microsoft.com/office/drawing/2014/main" id="{6363C3D9-FB9F-1062-96D7-F7D46998623A}"/>
              </a:ext>
            </a:extLst>
          </p:cNvPr>
          <p:cNvSpPr/>
          <p:nvPr/>
        </p:nvSpPr>
        <p:spPr>
          <a:xfrm>
            <a:off x="10658788" y="4734353"/>
            <a:ext cx="715924" cy="219724"/>
          </a:xfrm>
          <a:prstGeom prst="rect">
            <a:avLst/>
          </a:prstGeom>
          <a:solidFill>
            <a:schemeClr val="accent3"/>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rPr>
              <a:t>Step2</a:t>
            </a:r>
            <a:endParaRPr kumimoji="1" lang="ja-JP" altLang="en-US" sz="900" dirty="0">
              <a:solidFill>
                <a:srgbClr val="FF0000"/>
              </a:solidFill>
            </a:endParaRPr>
          </a:p>
        </p:txBody>
      </p:sp>
    </p:spTree>
    <p:extLst>
      <p:ext uri="{BB962C8B-B14F-4D97-AF65-F5344CB8AC3E}">
        <p14:creationId xmlns:p14="http://schemas.microsoft.com/office/powerpoint/2010/main" val="350908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14</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Proposal details </a:t>
            </a:r>
            <a:r>
              <a:rPr lang="ja-JP" altLang="en-US" sz="3200" dirty="0">
                <a:solidFill>
                  <a:schemeClr val="tx1">
                    <a:lumMod val="75000"/>
                  </a:schemeClr>
                </a:solidFill>
              </a:rPr>
              <a:t>│</a:t>
            </a:r>
            <a:r>
              <a:rPr lang="en-US" altLang="ja-JP" sz="3200" i="1" dirty="0">
                <a:solidFill>
                  <a:schemeClr val="tx1">
                    <a:lumMod val="75000"/>
                  </a:schemeClr>
                </a:solidFill>
              </a:rPr>
              <a:t>Dashboard</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E14AFB5D-1C53-DA2D-56EE-994DE5C8B4F1}"/>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285764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148B572-9600-4A14-AEB6-C7A996F337A7}"/>
              </a:ext>
            </a:extLst>
          </p:cNvPr>
          <p:cNvSpPr/>
          <p:nvPr/>
        </p:nvSpPr>
        <p:spPr>
          <a:xfrm>
            <a:off x="853947" y="1089395"/>
            <a:ext cx="10534893" cy="6622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各設備の稼働状況をアンドン表示をします。各設備の状況がわかるとともに、生産数量、稼働時間、停止時間の累計の時間、回数を表示できます。</a:t>
            </a:r>
            <a:endParaRPr kumimoji="1" lang="en-US" altLang="ja-JP" sz="1200" dirty="0">
              <a:solidFill>
                <a:schemeClr val="tx1"/>
              </a:solidFill>
            </a:endParaRPr>
          </a:p>
          <a:p>
            <a:r>
              <a:rPr kumimoji="1" lang="ja-JP" altLang="en-US" sz="1200" dirty="0">
                <a:solidFill>
                  <a:schemeClr val="tx1"/>
                </a:solidFill>
              </a:rPr>
              <a:t>作業者、および管理者は、</a:t>
            </a:r>
            <a:r>
              <a:rPr kumimoji="1" lang="en-US" altLang="ja-JP" sz="1200" dirty="0">
                <a:solidFill>
                  <a:schemeClr val="tx1"/>
                </a:solidFill>
              </a:rPr>
              <a:t>TV</a:t>
            </a:r>
            <a:r>
              <a:rPr kumimoji="1" lang="ja-JP" altLang="en-US" sz="1200" dirty="0">
                <a:solidFill>
                  <a:schemeClr val="tx1"/>
                </a:solidFill>
              </a:rPr>
              <a:t>ディスプレイ、または</a:t>
            </a:r>
            <a:r>
              <a:rPr kumimoji="1" lang="en-US" altLang="ja-JP" sz="1200" dirty="0">
                <a:solidFill>
                  <a:schemeClr val="tx1"/>
                </a:solidFill>
              </a:rPr>
              <a:t>PC</a:t>
            </a:r>
            <a:r>
              <a:rPr kumimoji="1" lang="ja-JP" altLang="en-US" sz="1200" dirty="0">
                <a:solidFill>
                  <a:schemeClr val="tx1"/>
                </a:solidFill>
              </a:rPr>
              <a:t>でデータを確認することが可能です。</a:t>
            </a: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15</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Operation monitoring system Function</a:t>
            </a:r>
            <a:endParaRPr lang="ja-JP" altLang="en-US" sz="3200" dirty="0">
              <a:solidFill>
                <a:schemeClr val="tx1">
                  <a:lumMod val="75000"/>
                </a:schemeClr>
              </a:solidFill>
            </a:endParaRPr>
          </a:p>
        </p:txBody>
      </p:sp>
      <p:sp>
        <p:nvSpPr>
          <p:cNvPr id="39" name="四角形: 角を丸くする 38">
            <a:extLst>
              <a:ext uri="{FF2B5EF4-FFF2-40B4-BE49-F238E27FC236}">
                <a16:creationId xmlns:a16="http://schemas.microsoft.com/office/drawing/2014/main" id="{2357E999-F621-48BE-8E2D-A20D34CEAA53}"/>
              </a:ext>
            </a:extLst>
          </p:cNvPr>
          <p:cNvSpPr/>
          <p:nvPr/>
        </p:nvSpPr>
        <p:spPr>
          <a:xfrm>
            <a:off x="570165" y="816367"/>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アンドン表示板</a:t>
            </a:r>
          </a:p>
        </p:txBody>
      </p:sp>
      <p:pic>
        <p:nvPicPr>
          <p:cNvPr id="482" name="図 481">
            <a:extLst>
              <a:ext uri="{FF2B5EF4-FFF2-40B4-BE49-F238E27FC236}">
                <a16:creationId xmlns:a16="http://schemas.microsoft.com/office/drawing/2014/main" id="{30A6B1EC-059D-654E-2C53-42D387D0608B}"/>
              </a:ext>
            </a:extLst>
          </p:cNvPr>
          <p:cNvPicPr>
            <a:picLocks noChangeAspect="1"/>
          </p:cNvPicPr>
          <p:nvPr/>
        </p:nvPicPr>
        <p:blipFill rotWithShape="1">
          <a:blip r:embed="rId2"/>
          <a:srcRect t="8017"/>
          <a:stretch/>
        </p:blipFill>
        <p:spPr>
          <a:xfrm>
            <a:off x="984142" y="2148513"/>
            <a:ext cx="9856382" cy="4144692"/>
          </a:xfrm>
          <a:prstGeom prst="rect">
            <a:avLst/>
          </a:prstGeom>
        </p:spPr>
      </p:pic>
      <p:pic>
        <p:nvPicPr>
          <p:cNvPr id="483" name="図 482">
            <a:extLst>
              <a:ext uri="{FF2B5EF4-FFF2-40B4-BE49-F238E27FC236}">
                <a16:creationId xmlns:a16="http://schemas.microsoft.com/office/drawing/2014/main" id="{C3582302-BCCD-52C4-BC33-A2513637AF8B}"/>
              </a:ext>
            </a:extLst>
          </p:cNvPr>
          <p:cNvPicPr>
            <a:picLocks noChangeAspect="1"/>
          </p:cNvPicPr>
          <p:nvPr/>
        </p:nvPicPr>
        <p:blipFill>
          <a:blip r:embed="rId3"/>
          <a:stretch>
            <a:fillRect/>
          </a:stretch>
        </p:blipFill>
        <p:spPr>
          <a:xfrm>
            <a:off x="1040933" y="2214880"/>
            <a:ext cx="640135" cy="198768"/>
          </a:xfrm>
          <a:prstGeom prst="rect">
            <a:avLst/>
          </a:prstGeom>
        </p:spPr>
      </p:pic>
      <p:pic>
        <p:nvPicPr>
          <p:cNvPr id="484" name="図 483">
            <a:extLst>
              <a:ext uri="{FF2B5EF4-FFF2-40B4-BE49-F238E27FC236}">
                <a16:creationId xmlns:a16="http://schemas.microsoft.com/office/drawing/2014/main" id="{364F46F4-591F-E910-4E42-87F360FF6222}"/>
              </a:ext>
            </a:extLst>
          </p:cNvPr>
          <p:cNvPicPr>
            <a:picLocks noChangeAspect="1"/>
          </p:cNvPicPr>
          <p:nvPr/>
        </p:nvPicPr>
        <p:blipFill>
          <a:blip r:embed="rId4"/>
          <a:stretch>
            <a:fillRect/>
          </a:stretch>
        </p:blipFill>
        <p:spPr>
          <a:xfrm>
            <a:off x="1254311" y="2440771"/>
            <a:ext cx="426757" cy="132249"/>
          </a:xfrm>
          <a:prstGeom prst="rect">
            <a:avLst/>
          </a:prstGeom>
        </p:spPr>
      </p:pic>
      <p:pic>
        <p:nvPicPr>
          <p:cNvPr id="485" name="図 484">
            <a:extLst>
              <a:ext uri="{FF2B5EF4-FFF2-40B4-BE49-F238E27FC236}">
                <a16:creationId xmlns:a16="http://schemas.microsoft.com/office/drawing/2014/main" id="{11351D67-49BD-9041-CBF4-B23571F95949}"/>
              </a:ext>
            </a:extLst>
          </p:cNvPr>
          <p:cNvPicPr>
            <a:picLocks noChangeAspect="1"/>
          </p:cNvPicPr>
          <p:nvPr/>
        </p:nvPicPr>
        <p:blipFill>
          <a:blip r:embed="rId4"/>
          <a:stretch>
            <a:fillRect/>
          </a:stretch>
        </p:blipFill>
        <p:spPr>
          <a:xfrm>
            <a:off x="1254311" y="2620964"/>
            <a:ext cx="396690" cy="132249"/>
          </a:xfrm>
          <a:prstGeom prst="rect">
            <a:avLst/>
          </a:prstGeom>
        </p:spPr>
      </p:pic>
      <p:pic>
        <p:nvPicPr>
          <p:cNvPr id="486" name="図 485">
            <a:extLst>
              <a:ext uri="{FF2B5EF4-FFF2-40B4-BE49-F238E27FC236}">
                <a16:creationId xmlns:a16="http://schemas.microsoft.com/office/drawing/2014/main" id="{D3D38508-5850-A446-0A7A-4D81929B96DF}"/>
              </a:ext>
            </a:extLst>
          </p:cNvPr>
          <p:cNvPicPr>
            <a:picLocks noChangeAspect="1"/>
          </p:cNvPicPr>
          <p:nvPr/>
        </p:nvPicPr>
        <p:blipFill>
          <a:blip r:embed="rId4"/>
          <a:stretch>
            <a:fillRect/>
          </a:stretch>
        </p:blipFill>
        <p:spPr>
          <a:xfrm>
            <a:off x="1254311" y="2801157"/>
            <a:ext cx="396690" cy="132249"/>
          </a:xfrm>
          <a:prstGeom prst="rect">
            <a:avLst/>
          </a:prstGeom>
        </p:spPr>
      </p:pic>
      <p:pic>
        <p:nvPicPr>
          <p:cNvPr id="487" name="図 486">
            <a:extLst>
              <a:ext uri="{FF2B5EF4-FFF2-40B4-BE49-F238E27FC236}">
                <a16:creationId xmlns:a16="http://schemas.microsoft.com/office/drawing/2014/main" id="{6662F997-7204-A13F-5493-BF1B0950F159}"/>
              </a:ext>
            </a:extLst>
          </p:cNvPr>
          <p:cNvPicPr>
            <a:picLocks noChangeAspect="1"/>
          </p:cNvPicPr>
          <p:nvPr/>
        </p:nvPicPr>
        <p:blipFill>
          <a:blip r:embed="rId4"/>
          <a:stretch>
            <a:fillRect/>
          </a:stretch>
        </p:blipFill>
        <p:spPr>
          <a:xfrm>
            <a:off x="1900741" y="2620964"/>
            <a:ext cx="118559" cy="107421"/>
          </a:xfrm>
          <a:prstGeom prst="rect">
            <a:avLst/>
          </a:prstGeom>
        </p:spPr>
      </p:pic>
      <p:pic>
        <p:nvPicPr>
          <p:cNvPr id="488" name="図 487">
            <a:extLst>
              <a:ext uri="{FF2B5EF4-FFF2-40B4-BE49-F238E27FC236}">
                <a16:creationId xmlns:a16="http://schemas.microsoft.com/office/drawing/2014/main" id="{CB321126-9806-C747-34FF-09C83BA6584C}"/>
              </a:ext>
            </a:extLst>
          </p:cNvPr>
          <p:cNvPicPr>
            <a:picLocks noChangeAspect="1"/>
          </p:cNvPicPr>
          <p:nvPr/>
        </p:nvPicPr>
        <p:blipFill>
          <a:blip r:embed="rId4"/>
          <a:stretch>
            <a:fillRect/>
          </a:stretch>
        </p:blipFill>
        <p:spPr>
          <a:xfrm>
            <a:off x="1900741" y="2801157"/>
            <a:ext cx="118559" cy="107421"/>
          </a:xfrm>
          <a:prstGeom prst="rect">
            <a:avLst/>
          </a:prstGeom>
        </p:spPr>
      </p:pic>
      <p:pic>
        <p:nvPicPr>
          <p:cNvPr id="489" name="図 488">
            <a:extLst>
              <a:ext uri="{FF2B5EF4-FFF2-40B4-BE49-F238E27FC236}">
                <a16:creationId xmlns:a16="http://schemas.microsoft.com/office/drawing/2014/main" id="{9B410209-5F45-E8C7-7929-927425BD699D}"/>
              </a:ext>
            </a:extLst>
          </p:cNvPr>
          <p:cNvPicPr>
            <a:picLocks noChangeAspect="1"/>
          </p:cNvPicPr>
          <p:nvPr/>
        </p:nvPicPr>
        <p:blipFill>
          <a:blip r:embed="rId4"/>
          <a:stretch>
            <a:fillRect/>
          </a:stretch>
        </p:blipFill>
        <p:spPr>
          <a:xfrm>
            <a:off x="1879787" y="2981351"/>
            <a:ext cx="70934" cy="59030"/>
          </a:xfrm>
          <a:prstGeom prst="rect">
            <a:avLst/>
          </a:prstGeom>
        </p:spPr>
      </p:pic>
      <p:sp>
        <p:nvSpPr>
          <p:cNvPr id="490" name="テキスト ボックス 489">
            <a:extLst>
              <a:ext uri="{FF2B5EF4-FFF2-40B4-BE49-F238E27FC236}">
                <a16:creationId xmlns:a16="http://schemas.microsoft.com/office/drawing/2014/main" id="{73D75497-74B3-D3C7-40B4-3C05FEDCD491}"/>
              </a:ext>
            </a:extLst>
          </p:cNvPr>
          <p:cNvSpPr txBox="1"/>
          <p:nvPr/>
        </p:nvSpPr>
        <p:spPr>
          <a:xfrm>
            <a:off x="1801271" y="259939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491" name="テキスト ボックス 490">
            <a:extLst>
              <a:ext uri="{FF2B5EF4-FFF2-40B4-BE49-F238E27FC236}">
                <a16:creationId xmlns:a16="http://schemas.microsoft.com/office/drawing/2014/main" id="{54AC5D62-393D-DED3-37D5-8F77E1D9DE21}"/>
              </a:ext>
            </a:extLst>
          </p:cNvPr>
          <p:cNvSpPr txBox="1"/>
          <p:nvPr/>
        </p:nvSpPr>
        <p:spPr>
          <a:xfrm>
            <a:off x="1801271" y="2780210"/>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pic>
        <p:nvPicPr>
          <p:cNvPr id="492" name="図 491">
            <a:extLst>
              <a:ext uri="{FF2B5EF4-FFF2-40B4-BE49-F238E27FC236}">
                <a16:creationId xmlns:a16="http://schemas.microsoft.com/office/drawing/2014/main" id="{D209CBE7-8FAE-A37C-7F43-FAAFCB9B970C}"/>
              </a:ext>
            </a:extLst>
          </p:cNvPr>
          <p:cNvPicPr>
            <a:picLocks noChangeAspect="1"/>
          </p:cNvPicPr>
          <p:nvPr/>
        </p:nvPicPr>
        <p:blipFill>
          <a:blip r:embed="rId3"/>
          <a:stretch>
            <a:fillRect/>
          </a:stretch>
        </p:blipFill>
        <p:spPr>
          <a:xfrm>
            <a:off x="3136433" y="2214880"/>
            <a:ext cx="640135" cy="198768"/>
          </a:xfrm>
          <a:prstGeom prst="rect">
            <a:avLst/>
          </a:prstGeom>
        </p:spPr>
      </p:pic>
      <p:pic>
        <p:nvPicPr>
          <p:cNvPr id="493" name="図 492">
            <a:extLst>
              <a:ext uri="{FF2B5EF4-FFF2-40B4-BE49-F238E27FC236}">
                <a16:creationId xmlns:a16="http://schemas.microsoft.com/office/drawing/2014/main" id="{77162F33-3182-F7BB-E088-EC01555C7FF5}"/>
              </a:ext>
            </a:extLst>
          </p:cNvPr>
          <p:cNvPicPr>
            <a:picLocks noChangeAspect="1"/>
          </p:cNvPicPr>
          <p:nvPr/>
        </p:nvPicPr>
        <p:blipFill>
          <a:blip r:embed="rId4"/>
          <a:stretch>
            <a:fillRect/>
          </a:stretch>
        </p:blipFill>
        <p:spPr>
          <a:xfrm>
            <a:off x="3349811" y="2440771"/>
            <a:ext cx="426757" cy="132249"/>
          </a:xfrm>
          <a:prstGeom prst="rect">
            <a:avLst/>
          </a:prstGeom>
        </p:spPr>
      </p:pic>
      <p:pic>
        <p:nvPicPr>
          <p:cNvPr id="494" name="図 493">
            <a:extLst>
              <a:ext uri="{FF2B5EF4-FFF2-40B4-BE49-F238E27FC236}">
                <a16:creationId xmlns:a16="http://schemas.microsoft.com/office/drawing/2014/main" id="{C8074C8F-5ADC-A33C-E765-66F3EE9064AA}"/>
              </a:ext>
            </a:extLst>
          </p:cNvPr>
          <p:cNvPicPr>
            <a:picLocks noChangeAspect="1"/>
          </p:cNvPicPr>
          <p:nvPr/>
        </p:nvPicPr>
        <p:blipFill>
          <a:blip r:embed="rId4"/>
          <a:stretch>
            <a:fillRect/>
          </a:stretch>
        </p:blipFill>
        <p:spPr>
          <a:xfrm>
            <a:off x="3349811" y="2620964"/>
            <a:ext cx="396690" cy="132249"/>
          </a:xfrm>
          <a:prstGeom prst="rect">
            <a:avLst/>
          </a:prstGeom>
        </p:spPr>
      </p:pic>
      <p:pic>
        <p:nvPicPr>
          <p:cNvPr id="495" name="図 494">
            <a:extLst>
              <a:ext uri="{FF2B5EF4-FFF2-40B4-BE49-F238E27FC236}">
                <a16:creationId xmlns:a16="http://schemas.microsoft.com/office/drawing/2014/main" id="{647633A5-7796-6B0F-FB9A-095039626DB3}"/>
              </a:ext>
            </a:extLst>
          </p:cNvPr>
          <p:cNvPicPr>
            <a:picLocks noChangeAspect="1"/>
          </p:cNvPicPr>
          <p:nvPr/>
        </p:nvPicPr>
        <p:blipFill>
          <a:blip r:embed="rId4"/>
          <a:stretch>
            <a:fillRect/>
          </a:stretch>
        </p:blipFill>
        <p:spPr>
          <a:xfrm>
            <a:off x="3349811" y="2801157"/>
            <a:ext cx="396690" cy="132249"/>
          </a:xfrm>
          <a:prstGeom prst="rect">
            <a:avLst/>
          </a:prstGeom>
        </p:spPr>
      </p:pic>
      <p:pic>
        <p:nvPicPr>
          <p:cNvPr id="496" name="図 495">
            <a:extLst>
              <a:ext uri="{FF2B5EF4-FFF2-40B4-BE49-F238E27FC236}">
                <a16:creationId xmlns:a16="http://schemas.microsoft.com/office/drawing/2014/main" id="{95DD7600-710C-0A09-9696-26A1FBFCDE65}"/>
              </a:ext>
            </a:extLst>
          </p:cNvPr>
          <p:cNvPicPr>
            <a:picLocks noChangeAspect="1"/>
          </p:cNvPicPr>
          <p:nvPr/>
        </p:nvPicPr>
        <p:blipFill>
          <a:blip r:embed="rId4"/>
          <a:stretch>
            <a:fillRect/>
          </a:stretch>
        </p:blipFill>
        <p:spPr>
          <a:xfrm>
            <a:off x="3996241" y="2620964"/>
            <a:ext cx="118559" cy="107421"/>
          </a:xfrm>
          <a:prstGeom prst="rect">
            <a:avLst/>
          </a:prstGeom>
        </p:spPr>
      </p:pic>
      <p:pic>
        <p:nvPicPr>
          <p:cNvPr id="497" name="図 496">
            <a:extLst>
              <a:ext uri="{FF2B5EF4-FFF2-40B4-BE49-F238E27FC236}">
                <a16:creationId xmlns:a16="http://schemas.microsoft.com/office/drawing/2014/main" id="{32CAA240-7825-3F60-6D02-F61588BF5CC2}"/>
              </a:ext>
            </a:extLst>
          </p:cNvPr>
          <p:cNvPicPr>
            <a:picLocks noChangeAspect="1"/>
          </p:cNvPicPr>
          <p:nvPr/>
        </p:nvPicPr>
        <p:blipFill>
          <a:blip r:embed="rId4"/>
          <a:stretch>
            <a:fillRect/>
          </a:stretch>
        </p:blipFill>
        <p:spPr>
          <a:xfrm>
            <a:off x="3996241" y="2801157"/>
            <a:ext cx="118559" cy="107421"/>
          </a:xfrm>
          <a:prstGeom prst="rect">
            <a:avLst/>
          </a:prstGeom>
        </p:spPr>
      </p:pic>
      <p:pic>
        <p:nvPicPr>
          <p:cNvPr id="498" name="図 497">
            <a:extLst>
              <a:ext uri="{FF2B5EF4-FFF2-40B4-BE49-F238E27FC236}">
                <a16:creationId xmlns:a16="http://schemas.microsoft.com/office/drawing/2014/main" id="{F2E3F463-4CA7-5E9F-3A71-5F5240BC90AA}"/>
              </a:ext>
            </a:extLst>
          </p:cNvPr>
          <p:cNvPicPr>
            <a:picLocks noChangeAspect="1"/>
          </p:cNvPicPr>
          <p:nvPr/>
        </p:nvPicPr>
        <p:blipFill>
          <a:blip r:embed="rId4"/>
          <a:stretch>
            <a:fillRect/>
          </a:stretch>
        </p:blipFill>
        <p:spPr>
          <a:xfrm>
            <a:off x="3975287" y="2981351"/>
            <a:ext cx="70934" cy="59030"/>
          </a:xfrm>
          <a:prstGeom prst="rect">
            <a:avLst/>
          </a:prstGeom>
        </p:spPr>
      </p:pic>
      <p:sp>
        <p:nvSpPr>
          <p:cNvPr id="499" name="テキスト ボックス 498">
            <a:extLst>
              <a:ext uri="{FF2B5EF4-FFF2-40B4-BE49-F238E27FC236}">
                <a16:creationId xmlns:a16="http://schemas.microsoft.com/office/drawing/2014/main" id="{2B23EB77-2434-9DEA-C88B-FEF58C3C053E}"/>
              </a:ext>
            </a:extLst>
          </p:cNvPr>
          <p:cNvSpPr txBox="1"/>
          <p:nvPr/>
        </p:nvSpPr>
        <p:spPr>
          <a:xfrm>
            <a:off x="3896771" y="259939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00" name="テキスト ボックス 499">
            <a:extLst>
              <a:ext uri="{FF2B5EF4-FFF2-40B4-BE49-F238E27FC236}">
                <a16:creationId xmlns:a16="http://schemas.microsoft.com/office/drawing/2014/main" id="{EF6839E0-582B-B786-7582-0BA34AE4AC79}"/>
              </a:ext>
            </a:extLst>
          </p:cNvPr>
          <p:cNvSpPr txBox="1"/>
          <p:nvPr/>
        </p:nvSpPr>
        <p:spPr>
          <a:xfrm>
            <a:off x="3896771" y="2780210"/>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01" name="テキスト ボックス 500">
            <a:extLst>
              <a:ext uri="{FF2B5EF4-FFF2-40B4-BE49-F238E27FC236}">
                <a16:creationId xmlns:a16="http://schemas.microsoft.com/office/drawing/2014/main" id="{71CA98FC-AE8A-0E56-6B41-89642EC9D69C}"/>
              </a:ext>
            </a:extLst>
          </p:cNvPr>
          <p:cNvSpPr txBox="1"/>
          <p:nvPr/>
        </p:nvSpPr>
        <p:spPr>
          <a:xfrm>
            <a:off x="3070270" y="2166936"/>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02" name="図 501">
            <a:extLst>
              <a:ext uri="{FF2B5EF4-FFF2-40B4-BE49-F238E27FC236}">
                <a16:creationId xmlns:a16="http://schemas.microsoft.com/office/drawing/2014/main" id="{1E5FD5FB-A953-F4AB-8CCA-5AFFD5DE620E}"/>
              </a:ext>
            </a:extLst>
          </p:cNvPr>
          <p:cNvPicPr>
            <a:picLocks noChangeAspect="1"/>
          </p:cNvPicPr>
          <p:nvPr/>
        </p:nvPicPr>
        <p:blipFill>
          <a:blip r:embed="rId3"/>
          <a:stretch>
            <a:fillRect/>
          </a:stretch>
        </p:blipFill>
        <p:spPr>
          <a:xfrm>
            <a:off x="6291164" y="2214880"/>
            <a:ext cx="640135" cy="198768"/>
          </a:xfrm>
          <a:prstGeom prst="rect">
            <a:avLst/>
          </a:prstGeom>
        </p:spPr>
      </p:pic>
      <p:pic>
        <p:nvPicPr>
          <p:cNvPr id="503" name="図 502">
            <a:extLst>
              <a:ext uri="{FF2B5EF4-FFF2-40B4-BE49-F238E27FC236}">
                <a16:creationId xmlns:a16="http://schemas.microsoft.com/office/drawing/2014/main" id="{98DB9992-7C17-2F86-0AFE-28E5F372A32F}"/>
              </a:ext>
            </a:extLst>
          </p:cNvPr>
          <p:cNvPicPr>
            <a:picLocks noChangeAspect="1"/>
          </p:cNvPicPr>
          <p:nvPr/>
        </p:nvPicPr>
        <p:blipFill>
          <a:blip r:embed="rId4"/>
          <a:stretch>
            <a:fillRect/>
          </a:stretch>
        </p:blipFill>
        <p:spPr>
          <a:xfrm>
            <a:off x="6504542" y="2440771"/>
            <a:ext cx="426757" cy="132249"/>
          </a:xfrm>
          <a:prstGeom prst="rect">
            <a:avLst/>
          </a:prstGeom>
        </p:spPr>
      </p:pic>
      <p:pic>
        <p:nvPicPr>
          <p:cNvPr id="504" name="図 503">
            <a:extLst>
              <a:ext uri="{FF2B5EF4-FFF2-40B4-BE49-F238E27FC236}">
                <a16:creationId xmlns:a16="http://schemas.microsoft.com/office/drawing/2014/main" id="{860DF747-3FA5-DAE1-716D-21B89793D464}"/>
              </a:ext>
            </a:extLst>
          </p:cNvPr>
          <p:cNvPicPr>
            <a:picLocks noChangeAspect="1"/>
          </p:cNvPicPr>
          <p:nvPr/>
        </p:nvPicPr>
        <p:blipFill>
          <a:blip r:embed="rId4"/>
          <a:stretch>
            <a:fillRect/>
          </a:stretch>
        </p:blipFill>
        <p:spPr>
          <a:xfrm>
            <a:off x="6504542" y="2620964"/>
            <a:ext cx="396690" cy="132249"/>
          </a:xfrm>
          <a:prstGeom prst="rect">
            <a:avLst/>
          </a:prstGeom>
        </p:spPr>
      </p:pic>
      <p:pic>
        <p:nvPicPr>
          <p:cNvPr id="505" name="図 504">
            <a:extLst>
              <a:ext uri="{FF2B5EF4-FFF2-40B4-BE49-F238E27FC236}">
                <a16:creationId xmlns:a16="http://schemas.microsoft.com/office/drawing/2014/main" id="{948BCEFA-74DF-961F-FE68-9307C96FC0EB}"/>
              </a:ext>
            </a:extLst>
          </p:cNvPr>
          <p:cNvPicPr>
            <a:picLocks noChangeAspect="1"/>
          </p:cNvPicPr>
          <p:nvPr/>
        </p:nvPicPr>
        <p:blipFill>
          <a:blip r:embed="rId4"/>
          <a:stretch>
            <a:fillRect/>
          </a:stretch>
        </p:blipFill>
        <p:spPr>
          <a:xfrm>
            <a:off x="6504542" y="2801157"/>
            <a:ext cx="396690" cy="132249"/>
          </a:xfrm>
          <a:prstGeom prst="rect">
            <a:avLst/>
          </a:prstGeom>
        </p:spPr>
      </p:pic>
      <p:pic>
        <p:nvPicPr>
          <p:cNvPr id="506" name="図 505">
            <a:extLst>
              <a:ext uri="{FF2B5EF4-FFF2-40B4-BE49-F238E27FC236}">
                <a16:creationId xmlns:a16="http://schemas.microsoft.com/office/drawing/2014/main" id="{4F3F1620-8494-04E6-4187-FF738EE994E1}"/>
              </a:ext>
            </a:extLst>
          </p:cNvPr>
          <p:cNvPicPr>
            <a:picLocks noChangeAspect="1"/>
          </p:cNvPicPr>
          <p:nvPr/>
        </p:nvPicPr>
        <p:blipFill>
          <a:blip r:embed="rId4"/>
          <a:stretch>
            <a:fillRect/>
          </a:stretch>
        </p:blipFill>
        <p:spPr>
          <a:xfrm>
            <a:off x="7150972" y="2620964"/>
            <a:ext cx="118559" cy="107421"/>
          </a:xfrm>
          <a:prstGeom prst="rect">
            <a:avLst/>
          </a:prstGeom>
        </p:spPr>
      </p:pic>
      <p:pic>
        <p:nvPicPr>
          <p:cNvPr id="507" name="図 506">
            <a:extLst>
              <a:ext uri="{FF2B5EF4-FFF2-40B4-BE49-F238E27FC236}">
                <a16:creationId xmlns:a16="http://schemas.microsoft.com/office/drawing/2014/main" id="{B4F960C1-B804-8ACE-FFB6-48E992A4C658}"/>
              </a:ext>
            </a:extLst>
          </p:cNvPr>
          <p:cNvPicPr>
            <a:picLocks noChangeAspect="1"/>
          </p:cNvPicPr>
          <p:nvPr/>
        </p:nvPicPr>
        <p:blipFill>
          <a:blip r:embed="rId4"/>
          <a:stretch>
            <a:fillRect/>
          </a:stretch>
        </p:blipFill>
        <p:spPr>
          <a:xfrm>
            <a:off x="7150972" y="2801157"/>
            <a:ext cx="118559" cy="107421"/>
          </a:xfrm>
          <a:prstGeom prst="rect">
            <a:avLst/>
          </a:prstGeom>
        </p:spPr>
      </p:pic>
      <p:pic>
        <p:nvPicPr>
          <p:cNvPr id="508" name="図 507">
            <a:extLst>
              <a:ext uri="{FF2B5EF4-FFF2-40B4-BE49-F238E27FC236}">
                <a16:creationId xmlns:a16="http://schemas.microsoft.com/office/drawing/2014/main" id="{FB198A72-49E6-B441-A212-9604A7FFF076}"/>
              </a:ext>
            </a:extLst>
          </p:cNvPr>
          <p:cNvPicPr>
            <a:picLocks noChangeAspect="1"/>
          </p:cNvPicPr>
          <p:nvPr/>
        </p:nvPicPr>
        <p:blipFill>
          <a:blip r:embed="rId4"/>
          <a:stretch>
            <a:fillRect/>
          </a:stretch>
        </p:blipFill>
        <p:spPr>
          <a:xfrm>
            <a:off x="7130018" y="2981351"/>
            <a:ext cx="70934" cy="59030"/>
          </a:xfrm>
          <a:prstGeom prst="rect">
            <a:avLst/>
          </a:prstGeom>
        </p:spPr>
      </p:pic>
      <p:sp>
        <p:nvSpPr>
          <p:cNvPr id="509" name="テキスト ボックス 508">
            <a:extLst>
              <a:ext uri="{FF2B5EF4-FFF2-40B4-BE49-F238E27FC236}">
                <a16:creationId xmlns:a16="http://schemas.microsoft.com/office/drawing/2014/main" id="{09CEBE1B-EA31-C241-CE6C-051FEA03B346}"/>
              </a:ext>
            </a:extLst>
          </p:cNvPr>
          <p:cNvSpPr txBox="1"/>
          <p:nvPr/>
        </p:nvSpPr>
        <p:spPr>
          <a:xfrm>
            <a:off x="7051502" y="259939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10" name="テキスト ボックス 509">
            <a:extLst>
              <a:ext uri="{FF2B5EF4-FFF2-40B4-BE49-F238E27FC236}">
                <a16:creationId xmlns:a16="http://schemas.microsoft.com/office/drawing/2014/main" id="{D9C9C9BA-9B7A-68DC-AC1C-5B638071C31F}"/>
              </a:ext>
            </a:extLst>
          </p:cNvPr>
          <p:cNvSpPr txBox="1"/>
          <p:nvPr/>
        </p:nvSpPr>
        <p:spPr>
          <a:xfrm>
            <a:off x="7051502" y="2780210"/>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11" name="テキスト ボックス 510">
            <a:extLst>
              <a:ext uri="{FF2B5EF4-FFF2-40B4-BE49-F238E27FC236}">
                <a16:creationId xmlns:a16="http://schemas.microsoft.com/office/drawing/2014/main" id="{219D16A7-E99D-22E2-BDF2-E7EBD0657EF2}"/>
              </a:ext>
            </a:extLst>
          </p:cNvPr>
          <p:cNvSpPr txBox="1"/>
          <p:nvPr/>
        </p:nvSpPr>
        <p:spPr>
          <a:xfrm>
            <a:off x="6225001" y="2166936"/>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12" name="図 511">
            <a:extLst>
              <a:ext uri="{FF2B5EF4-FFF2-40B4-BE49-F238E27FC236}">
                <a16:creationId xmlns:a16="http://schemas.microsoft.com/office/drawing/2014/main" id="{883AEF91-FC49-4751-ADF4-A0B408D7671B}"/>
              </a:ext>
            </a:extLst>
          </p:cNvPr>
          <p:cNvPicPr>
            <a:picLocks noChangeAspect="1"/>
          </p:cNvPicPr>
          <p:nvPr/>
        </p:nvPicPr>
        <p:blipFill>
          <a:blip r:embed="rId3"/>
          <a:stretch>
            <a:fillRect/>
          </a:stretch>
        </p:blipFill>
        <p:spPr>
          <a:xfrm>
            <a:off x="8394249" y="2215037"/>
            <a:ext cx="640135" cy="198768"/>
          </a:xfrm>
          <a:prstGeom prst="rect">
            <a:avLst/>
          </a:prstGeom>
        </p:spPr>
      </p:pic>
      <p:pic>
        <p:nvPicPr>
          <p:cNvPr id="513" name="図 512">
            <a:extLst>
              <a:ext uri="{FF2B5EF4-FFF2-40B4-BE49-F238E27FC236}">
                <a16:creationId xmlns:a16="http://schemas.microsoft.com/office/drawing/2014/main" id="{FBE10248-FCD6-D0FD-FC9C-C548347E3B61}"/>
              </a:ext>
            </a:extLst>
          </p:cNvPr>
          <p:cNvPicPr>
            <a:picLocks noChangeAspect="1"/>
          </p:cNvPicPr>
          <p:nvPr/>
        </p:nvPicPr>
        <p:blipFill>
          <a:blip r:embed="rId4"/>
          <a:stretch>
            <a:fillRect/>
          </a:stretch>
        </p:blipFill>
        <p:spPr>
          <a:xfrm>
            <a:off x="8607627" y="2440928"/>
            <a:ext cx="426757" cy="132249"/>
          </a:xfrm>
          <a:prstGeom prst="rect">
            <a:avLst/>
          </a:prstGeom>
        </p:spPr>
      </p:pic>
      <p:pic>
        <p:nvPicPr>
          <p:cNvPr id="514" name="図 513">
            <a:extLst>
              <a:ext uri="{FF2B5EF4-FFF2-40B4-BE49-F238E27FC236}">
                <a16:creationId xmlns:a16="http://schemas.microsoft.com/office/drawing/2014/main" id="{52BFD534-19AC-2F0A-BFBF-ECE17814EE7D}"/>
              </a:ext>
            </a:extLst>
          </p:cNvPr>
          <p:cNvPicPr>
            <a:picLocks noChangeAspect="1"/>
          </p:cNvPicPr>
          <p:nvPr/>
        </p:nvPicPr>
        <p:blipFill>
          <a:blip r:embed="rId4"/>
          <a:stretch>
            <a:fillRect/>
          </a:stretch>
        </p:blipFill>
        <p:spPr>
          <a:xfrm>
            <a:off x="8607627" y="2621121"/>
            <a:ext cx="396690" cy="132249"/>
          </a:xfrm>
          <a:prstGeom prst="rect">
            <a:avLst/>
          </a:prstGeom>
        </p:spPr>
      </p:pic>
      <p:pic>
        <p:nvPicPr>
          <p:cNvPr id="515" name="図 514">
            <a:extLst>
              <a:ext uri="{FF2B5EF4-FFF2-40B4-BE49-F238E27FC236}">
                <a16:creationId xmlns:a16="http://schemas.microsoft.com/office/drawing/2014/main" id="{479126D7-57FA-FE86-6110-91C4CA7210F7}"/>
              </a:ext>
            </a:extLst>
          </p:cNvPr>
          <p:cNvPicPr>
            <a:picLocks noChangeAspect="1"/>
          </p:cNvPicPr>
          <p:nvPr/>
        </p:nvPicPr>
        <p:blipFill>
          <a:blip r:embed="rId4"/>
          <a:stretch>
            <a:fillRect/>
          </a:stretch>
        </p:blipFill>
        <p:spPr>
          <a:xfrm>
            <a:off x="8607627" y="2801314"/>
            <a:ext cx="396690" cy="132249"/>
          </a:xfrm>
          <a:prstGeom prst="rect">
            <a:avLst/>
          </a:prstGeom>
        </p:spPr>
      </p:pic>
      <p:pic>
        <p:nvPicPr>
          <p:cNvPr id="516" name="図 515">
            <a:extLst>
              <a:ext uri="{FF2B5EF4-FFF2-40B4-BE49-F238E27FC236}">
                <a16:creationId xmlns:a16="http://schemas.microsoft.com/office/drawing/2014/main" id="{92EB2176-3B55-BD79-1CB2-F928EC9CD47E}"/>
              </a:ext>
            </a:extLst>
          </p:cNvPr>
          <p:cNvPicPr>
            <a:picLocks noChangeAspect="1"/>
          </p:cNvPicPr>
          <p:nvPr/>
        </p:nvPicPr>
        <p:blipFill>
          <a:blip r:embed="rId4"/>
          <a:stretch>
            <a:fillRect/>
          </a:stretch>
        </p:blipFill>
        <p:spPr>
          <a:xfrm>
            <a:off x="9254057" y="2621121"/>
            <a:ext cx="118559" cy="107421"/>
          </a:xfrm>
          <a:prstGeom prst="rect">
            <a:avLst/>
          </a:prstGeom>
        </p:spPr>
      </p:pic>
      <p:pic>
        <p:nvPicPr>
          <p:cNvPr id="517" name="図 516">
            <a:extLst>
              <a:ext uri="{FF2B5EF4-FFF2-40B4-BE49-F238E27FC236}">
                <a16:creationId xmlns:a16="http://schemas.microsoft.com/office/drawing/2014/main" id="{5FDB7ED0-4ECF-B6EA-2C3C-E5D9EEB41129}"/>
              </a:ext>
            </a:extLst>
          </p:cNvPr>
          <p:cNvPicPr>
            <a:picLocks noChangeAspect="1"/>
          </p:cNvPicPr>
          <p:nvPr/>
        </p:nvPicPr>
        <p:blipFill>
          <a:blip r:embed="rId4"/>
          <a:stretch>
            <a:fillRect/>
          </a:stretch>
        </p:blipFill>
        <p:spPr>
          <a:xfrm>
            <a:off x="9254057" y="2801314"/>
            <a:ext cx="118559" cy="107421"/>
          </a:xfrm>
          <a:prstGeom prst="rect">
            <a:avLst/>
          </a:prstGeom>
        </p:spPr>
      </p:pic>
      <p:pic>
        <p:nvPicPr>
          <p:cNvPr id="518" name="図 517">
            <a:extLst>
              <a:ext uri="{FF2B5EF4-FFF2-40B4-BE49-F238E27FC236}">
                <a16:creationId xmlns:a16="http://schemas.microsoft.com/office/drawing/2014/main" id="{A73E9841-4B0F-95C0-7957-B2C5F2FEE78B}"/>
              </a:ext>
            </a:extLst>
          </p:cNvPr>
          <p:cNvPicPr>
            <a:picLocks noChangeAspect="1"/>
          </p:cNvPicPr>
          <p:nvPr/>
        </p:nvPicPr>
        <p:blipFill>
          <a:blip r:embed="rId4"/>
          <a:stretch>
            <a:fillRect/>
          </a:stretch>
        </p:blipFill>
        <p:spPr>
          <a:xfrm>
            <a:off x="9233103" y="2981508"/>
            <a:ext cx="70934" cy="59030"/>
          </a:xfrm>
          <a:prstGeom prst="rect">
            <a:avLst/>
          </a:prstGeom>
        </p:spPr>
      </p:pic>
      <p:sp>
        <p:nvSpPr>
          <p:cNvPr id="519" name="テキスト ボックス 518">
            <a:extLst>
              <a:ext uri="{FF2B5EF4-FFF2-40B4-BE49-F238E27FC236}">
                <a16:creationId xmlns:a16="http://schemas.microsoft.com/office/drawing/2014/main" id="{3892C21C-0D8C-4A1A-01C1-101AEC3992FA}"/>
              </a:ext>
            </a:extLst>
          </p:cNvPr>
          <p:cNvSpPr txBox="1"/>
          <p:nvPr/>
        </p:nvSpPr>
        <p:spPr>
          <a:xfrm>
            <a:off x="9154587" y="259954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20" name="テキスト ボックス 519">
            <a:extLst>
              <a:ext uri="{FF2B5EF4-FFF2-40B4-BE49-F238E27FC236}">
                <a16:creationId xmlns:a16="http://schemas.microsoft.com/office/drawing/2014/main" id="{3937AE42-D4D6-1CD7-0354-4C7F872FDF91}"/>
              </a:ext>
            </a:extLst>
          </p:cNvPr>
          <p:cNvSpPr txBox="1"/>
          <p:nvPr/>
        </p:nvSpPr>
        <p:spPr>
          <a:xfrm>
            <a:off x="9154587" y="2780367"/>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21" name="テキスト ボックス 520">
            <a:extLst>
              <a:ext uri="{FF2B5EF4-FFF2-40B4-BE49-F238E27FC236}">
                <a16:creationId xmlns:a16="http://schemas.microsoft.com/office/drawing/2014/main" id="{103E2335-CA9C-4958-E2FB-E9A34EB42463}"/>
              </a:ext>
            </a:extLst>
          </p:cNvPr>
          <p:cNvSpPr txBox="1"/>
          <p:nvPr/>
        </p:nvSpPr>
        <p:spPr>
          <a:xfrm>
            <a:off x="8328086" y="216709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22" name="図 521">
            <a:extLst>
              <a:ext uri="{FF2B5EF4-FFF2-40B4-BE49-F238E27FC236}">
                <a16:creationId xmlns:a16="http://schemas.microsoft.com/office/drawing/2014/main" id="{A83796FA-7303-EDF6-D385-0FE1339924F4}"/>
              </a:ext>
            </a:extLst>
          </p:cNvPr>
          <p:cNvPicPr>
            <a:picLocks noChangeAspect="1"/>
          </p:cNvPicPr>
          <p:nvPr/>
        </p:nvPicPr>
        <p:blipFill>
          <a:blip r:embed="rId3"/>
          <a:stretch>
            <a:fillRect/>
          </a:stretch>
        </p:blipFill>
        <p:spPr>
          <a:xfrm>
            <a:off x="1040145" y="3111102"/>
            <a:ext cx="640135" cy="198768"/>
          </a:xfrm>
          <a:prstGeom prst="rect">
            <a:avLst/>
          </a:prstGeom>
        </p:spPr>
      </p:pic>
      <p:pic>
        <p:nvPicPr>
          <p:cNvPr id="523" name="図 522">
            <a:extLst>
              <a:ext uri="{FF2B5EF4-FFF2-40B4-BE49-F238E27FC236}">
                <a16:creationId xmlns:a16="http://schemas.microsoft.com/office/drawing/2014/main" id="{A26463BE-DF85-F8DD-0DFA-B797F09AF019}"/>
              </a:ext>
            </a:extLst>
          </p:cNvPr>
          <p:cNvPicPr>
            <a:picLocks noChangeAspect="1"/>
          </p:cNvPicPr>
          <p:nvPr/>
        </p:nvPicPr>
        <p:blipFill>
          <a:blip r:embed="rId4"/>
          <a:stretch>
            <a:fillRect/>
          </a:stretch>
        </p:blipFill>
        <p:spPr>
          <a:xfrm>
            <a:off x="1253523" y="3336993"/>
            <a:ext cx="426757" cy="132249"/>
          </a:xfrm>
          <a:prstGeom prst="rect">
            <a:avLst/>
          </a:prstGeom>
        </p:spPr>
      </p:pic>
      <p:pic>
        <p:nvPicPr>
          <p:cNvPr id="524" name="図 523">
            <a:extLst>
              <a:ext uri="{FF2B5EF4-FFF2-40B4-BE49-F238E27FC236}">
                <a16:creationId xmlns:a16="http://schemas.microsoft.com/office/drawing/2014/main" id="{3B88ADB5-134E-7A51-4569-992EB22E2CC9}"/>
              </a:ext>
            </a:extLst>
          </p:cNvPr>
          <p:cNvPicPr>
            <a:picLocks noChangeAspect="1"/>
          </p:cNvPicPr>
          <p:nvPr/>
        </p:nvPicPr>
        <p:blipFill>
          <a:blip r:embed="rId4"/>
          <a:stretch>
            <a:fillRect/>
          </a:stretch>
        </p:blipFill>
        <p:spPr>
          <a:xfrm>
            <a:off x="1253523" y="3517186"/>
            <a:ext cx="396690" cy="132249"/>
          </a:xfrm>
          <a:prstGeom prst="rect">
            <a:avLst/>
          </a:prstGeom>
        </p:spPr>
      </p:pic>
      <p:pic>
        <p:nvPicPr>
          <p:cNvPr id="525" name="図 524">
            <a:extLst>
              <a:ext uri="{FF2B5EF4-FFF2-40B4-BE49-F238E27FC236}">
                <a16:creationId xmlns:a16="http://schemas.microsoft.com/office/drawing/2014/main" id="{E9CB473C-3262-C389-08B8-985655226664}"/>
              </a:ext>
            </a:extLst>
          </p:cNvPr>
          <p:cNvPicPr>
            <a:picLocks noChangeAspect="1"/>
          </p:cNvPicPr>
          <p:nvPr/>
        </p:nvPicPr>
        <p:blipFill>
          <a:blip r:embed="rId4"/>
          <a:stretch>
            <a:fillRect/>
          </a:stretch>
        </p:blipFill>
        <p:spPr>
          <a:xfrm>
            <a:off x="1253523" y="3697379"/>
            <a:ext cx="396690" cy="132249"/>
          </a:xfrm>
          <a:prstGeom prst="rect">
            <a:avLst/>
          </a:prstGeom>
        </p:spPr>
      </p:pic>
      <p:pic>
        <p:nvPicPr>
          <p:cNvPr id="526" name="図 525">
            <a:extLst>
              <a:ext uri="{FF2B5EF4-FFF2-40B4-BE49-F238E27FC236}">
                <a16:creationId xmlns:a16="http://schemas.microsoft.com/office/drawing/2014/main" id="{FD831A00-CE11-C9EF-7FA7-30E738C0E457}"/>
              </a:ext>
            </a:extLst>
          </p:cNvPr>
          <p:cNvPicPr>
            <a:picLocks noChangeAspect="1"/>
          </p:cNvPicPr>
          <p:nvPr/>
        </p:nvPicPr>
        <p:blipFill>
          <a:blip r:embed="rId4"/>
          <a:stretch>
            <a:fillRect/>
          </a:stretch>
        </p:blipFill>
        <p:spPr>
          <a:xfrm>
            <a:off x="1899953" y="3517186"/>
            <a:ext cx="118559" cy="107421"/>
          </a:xfrm>
          <a:prstGeom prst="rect">
            <a:avLst/>
          </a:prstGeom>
        </p:spPr>
      </p:pic>
      <p:pic>
        <p:nvPicPr>
          <p:cNvPr id="527" name="図 526">
            <a:extLst>
              <a:ext uri="{FF2B5EF4-FFF2-40B4-BE49-F238E27FC236}">
                <a16:creationId xmlns:a16="http://schemas.microsoft.com/office/drawing/2014/main" id="{799B2CB4-1FC3-7509-7494-15B974FB62EB}"/>
              </a:ext>
            </a:extLst>
          </p:cNvPr>
          <p:cNvPicPr>
            <a:picLocks noChangeAspect="1"/>
          </p:cNvPicPr>
          <p:nvPr/>
        </p:nvPicPr>
        <p:blipFill>
          <a:blip r:embed="rId4"/>
          <a:stretch>
            <a:fillRect/>
          </a:stretch>
        </p:blipFill>
        <p:spPr>
          <a:xfrm>
            <a:off x="1899953" y="3697379"/>
            <a:ext cx="118559" cy="107421"/>
          </a:xfrm>
          <a:prstGeom prst="rect">
            <a:avLst/>
          </a:prstGeom>
        </p:spPr>
      </p:pic>
      <p:pic>
        <p:nvPicPr>
          <p:cNvPr id="528" name="図 527">
            <a:extLst>
              <a:ext uri="{FF2B5EF4-FFF2-40B4-BE49-F238E27FC236}">
                <a16:creationId xmlns:a16="http://schemas.microsoft.com/office/drawing/2014/main" id="{466E9518-CF8F-4B3A-CDF0-4D1A9C075897}"/>
              </a:ext>
            </a:extLst>
          </p:cNvPr>
          <p:cNvPicPr>
            <a:picLocks noChangeAspect="1"/>
          </p:cNvPicPr>
          <p:nvPr/>
        </p:nvPicPr>
        <p:blipFill>
          <a:blip r:embed="rId4"/>
          <a:stretch>
            <a:fillRect/>
          </a:stretch>
        </p:blipFill>
        <p:spPr>
          <a:xfrm>
            <a:off x="1878999" y="3877573"/>
            <a:ext cx="70934" cy="59030"/>
          </a:xfrm>
          <a:prstGeom prst="rect">
            <a:avLst/>
          </a:prstGeom>
        </p:spPr>
      </p:pic>
      <p:sp>
        <p:nvSpPr>
          <p:cNvPr id="529" name="テキスト ボックス 528">
            <a:extLst>
              <a:ext uri="{FF2B5EF4-FFF2-40B4-BE49-F238E27FC236}">
                <a16:creationId xmlns:a16="http://schemas.microsoft.com/office/drawing/2014/main" id="{5425613F-B401-00FD-3260-1014969FF869}"/>
              </a:ext>
            </a:extLst>
          </p:cNvPr>
          <p:cNvSpPr txBox="1"/>
          <p:nvPr/>
        </p:nvSpPr>
        <p:spPr>
          <a:xfrm>
            <a:off x="1800483" y="349561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30" name="テキスト ボックス 529">
            <a:extLst>
              <a:ext uri="{FF2B5EF4-FFF2-40B4-BE49-F238E27FC236}">
                <a16:creationId xmlns:a16="http://schemas.microsoft.com/office/drawing/2014/main" id="{40C6C114-79FB-391E-C4A7-96DE47D61E7D}"/>
              </a:ext>
            </a:extLst>
          </p:cNvPr>
          <p:cNvSpPr txBox="1"/>
          <p:nvPr/>
        </p:nvSpPr>
        <p:spPr>
          <a:xfrm>
            <a:off x="1800483" y="367643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31" name="テキスト ボックス 530">
            <a:extLst>
              <a:ext uri="{FF2B5EF4-FFF2-40B4-BE49-F238E27FC236}">
                <a16:creationId xmlns:a16="http://schemas.microsoft.com/office/drawing/2014/main" id="{96B4A0DA-1011-CA0A-4B79-07D0C82A14C2}"/>
              </a:ext>
            </a:extLst>
          </p:cNvPr>
          <p:cNvSpPr txBox="1"/>
          <p:nvPr/>
        </p:nvSpPr>
        <p:spPr>
          <a:xfrm>
            <a:off x="973982" y="306315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32" name="図 531">
            <a:extLst>
              <a:ext uri="{FF2B5EF4-FFF2-40B4-BE49-F238E27FC236}">
                <a16:creationId xmlns:a16="http://schemas.microsoft.com/office/drawing/2014/main" id="{A1C56D84-A9B6-A019-9F5F-A421230AF1D4}"/>
              </a:ext>
            </a:extLst>
          </p:cNvPr>
          <p:cNvPicPr>
            <a:picLocks noChangeAspect="1"/>
          </p:cNvPicPr>
          <p:nvPr/>
        </p:nvPicPr>
        <p:blipFill>
          <a:blip r:embed="rId3"/>
          <a:stretch>
            <a:fillRect/>
          </a:stretch>
        </p:blipFill>
        <p:spPr>
          <a:xfrm>
            <a:off x="2092051" y="3111102"/>
            <a:ext cx="640135" cy="198768"/>
          </a:xfrm>
          <a:prstGeom prst="rect">
            <a:avLst/>
          </a:prstGeom>
        </p:spPr>
      </p:pic>
      <p:pic>
        <p:nvPicPr>
          <p:cNvPr id="533" name="図 532">
            <a:extLst>
              <a:ext uri="{FF2B5EF4-FFF2-40B4-BE49-F238E27FC236}">
                <a16:creationId xmlns:a16="http://schemas.microsoft.com/office/drawing/2014/main" id="{E0F30F7B-0E0D-01BE-E0D9-E0AA53727078}"/>
              </a:ext>
            </a:extLst>
          </p:cNvPr>
          <p:cNvPicPr>
            <a:picLocks noChangeAspect="1"/>
          </p:cNvPicPr>
          <p:nvPr/>
        </p:nvPicPr>
        <p:blipFill>
          <a:blip r:embed="rId4"/>
          <a:stretch>
            <a:fillRect/>
          </a:stretch>
        </p:blipFill>
        <p:spPr>
          <a:xfrm>
            <a:off x="2305429" y="3336993"/>
            <a:ext cx="426757" cy="132249"/>
          </a:xfrm>
          <a:prstGeom prst="rect">
            <a:avLst/>
          </a:prstGeom>
        </p:spPr>
      </p:pic>
      <p:pic>
        <p:nvPicPr>
          <p:cNvPr id="534" name="図 533">
            <a:extLst>
              <a:ext uri="{FF2B5EF4-FFF2-40B4-BE49-F238E27FC236}">
                <a16:creationId xmlns:a16="http://schemas.microsoft.com/office/drawing/2014/main" id="{8B2549B4-1F30-9F9A-E88E-10679F732B1C}"/>
              </a:ext>
            </a:extLst>
          </p:cNvPr>
          <p:cNvPicPr>
            <a:picLocks noChangeAspect="1"/>
          </p:cNvPicPr>
          <p:nvPr/>
        </p:nvPicPr>
        <p:blipFill>
          <a:blip r:embed="rId4"/>
          <a:stretch>
            <a:fillRect/>
          </a:stretch>
        </p:blipFill>
        <p:spPr>
          <a:xfrm>
            <a:off x="2305429" y="3517186"/>
            <a:ext cx="396690" cy="132249"/>
          </a:xfrm>
          <a:prstGeom prst="rect">
            <a:avLst/>
          </a:prstGeom>
        </p:spPr>
      </p:pic>
      <p:pic>
        <p:nvPicPr>
          <p:cNvPr id="535" name="図 534">
            <a:extLst>
              <a:ext uri="{FF2B5EF4-FFF2-40B4-BE49-F238E27FC236}">
                <a16:creationId xmlns:a16="http://schemas.microsoft.com/office/drawing/2014/main" id="{A6177048-9C77-184D-4CC5-051368E7DF9E}"/>
              </a:ext>
            </a:extLst>
          </p:cNvPr>
          <p:cNvPicPr>
            <a:picLocks noChangeAspect="1"/>
          </p:cNvPicPr>
          <p:nvPr/>
        </p:nvPicPr>
        <p:blipFill>
          <a:blip r:embed="rId4"/>
          <a:stretch>
            <a:fillRect/>
          </a:stretch>
        </p:blipFill>
        <p:spPr>
          <a:xfrm>
            <a:off x="2305429" y="3697379"/>
            <a:ext cx="396690" cy="132249"/>
          </a:xfrm>
          <a:prstGeom prst="rect">
            <a:avLst/>
          </a:prstGeom>
        </p:spPr>
      </p:pic>
      <p:pic>
        <p:nvPicPr>
          <p:cNvPr id="536" name="図 535">
            <a:extLst>
              <a:ext uri="{FF2B5EF4-FFF2-40B4-BE49-F238E27FC236}">
                <a16:creationId xmlns:a16="http://schemas.microsoft.com/office/drawing/2014/main" id="{C05B6463-0334-D552-6898-986B529975C0}"/>
              </a:ext>
            </a:extLst>
          </p:cNvPr>
          <p:cNvPicPr>
            <a:picLocks noChangeAspect="1"/>
          </p:cNvPicPr>
          <p:nvPr/>
        </p:nvPicPr>
        <p:blipFill>
          <a:blip r:embed="rId4"/>
          <a:stretch>
            <a:fillRect/>
          </a:stretch>
        </p:blipFill>
        <p:spPr>
          <a:xfrm>
            <a:off x="2951859" y="3517186"/>
            <a:ext cx="118559" cy="107421"/>
          </a:xfrm>
          <a:prstGeom prst="rect">
            <a:avLst/>
          </a:prstGeom>
        </p:spPr>
      </p:pic>
      <p:pic>
        <p:nvPicPr>
          <p:cNvPr id="537" name="図 536">
            <a:extLst>
              <a:ext uri="{FF2B5EF4-FFF2-40B4-BE49-F238E27FC236}">
                <a16:creationId xmlns:a16="http://schemas.microsoft.com/office/drawing/2014/main" id="{0924C5D7-1B5E-A775-71EB-B445B7BA5A68}"/>
              </a:ext>
            </a:extLst>
          </p:cNvPr>
          <p:cNvPicPr>
            <a:picLocks noChangeAspect="1"/>
          </p:cNvPicPr>
          <p:nvPr/>
        </p:nvPicPr>
        <p:blipFill>
          <a:blip r:embed="rId4"/>
          <a:stretch>
            <a:fillRect/>
          </a:stretch>
        </p:blipFill>
        <p:spPr>
          <a:xfrm>
            <a:off x="2951859" y="3697379"/>
            <a:ext cx="118559" cy="107421"/>
          </a:xfrm>
          <a:prstGeom prst="rect">
            <a:avLst/>
          </a:prstGeom>
        </p:spPr>
      </p:pic>
      <p:pic>
        <p:nvPicPr>
          <p:cNvPr id="538" name="図 537">
            <a:extLst>
              <a:ext uri="{FF2B5EF4-FFF2-40B4-BE49-F238E27FC236}">
                <a16:creationId xmlns:a16="http://schemas.microsoft.com/office/drawing/2014/main" id="{4DC0A1D6-1A23-E855-70D8-FF60A99EE322}"/>
              </a:ext>
            </a:extLst>
          </p:cNvPr>
          <p:cNvPicPr>
            <a:picLocks noChangeAspect="1"/>
          </p:cNvPicPr>
          <p:nvPr/>
        </p:nvPicPr>
        <p:blipFill>
          <a:blip r:embed="rId4"/>
          <a:stretch>
            <a:fillRect/>
          </a:stretch>
        </p:blipFill>
        <p:spPr>
          <a:xfrm>
            <a:off x="2930905" y="3877573"/>
            <a:ext cx="70934" cy="59030"/>
          </a:xfrm>
          <a:prstGeom prst="rect">
            <a:avLst/>
          </a:prstGeom>
        </p:spPr>
      </p:pic>
      <p:sp>
        <p:nvSpPr>
          <p:cNvPr id="539" name="テキスト ボックス 538">
            <a:extLst>
              <a:ext uri="{FF2B5EF4-FFF2-40B4-BE49-F238E27FC236}">
                <a16:creationId xmlns:a16="http://schemas.microsoft.com/office/drawing/2014/main" id="{FAA02072-F586-75BA-1DD6-874E6FA0AD44}"/>
              </a:ext>
            </a:extLst>
          </p:cNvPr>
          <p:cNvSpPr txBox="1"/>
          <p:nvPr/>
        </p:nvSpPr>
        <p:spPr>
          <a:xfrm>
            <a:off x="2852389" y="349561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40" name="テキスト ボックス 539">
            <a:extLst>
              <a:ext uri="{FF2B5EF4-FFF2-40B4-BE49-F238E27FC236}">
                <a16:creationId xmlns:a16="http://schemas.microsoft.com/office/drawing/2014/main" id="{35EA1686-689C-FE53-D3E8-05442B6C0802}"/>
              </a:ext>
            </a:extLst>
          </p:cNvPr>
          <p:cNvSpPr txBox="1"/>
          <p:nvPr/>
        </p:nvSpPr>
        <p:spPr>
          <a:xfrm>
            <a:off x="2852389" y="367643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41" name="テキスト ボックス 540">
            <a:extLst>
              <a:ext uri="{FF2B5EF4-FFF2-40B4-BE49-F238E27FC236}">
                <a16:creationId xmlns:a16="http://schemas.microsoft.com/office/drawing/2014/main" id="{E35E48E8-550D-0058-3C88-A6D2606E5E71}"/>
              </a:ext>
            </a:extLst>
          </p:cNvPr>
          <p:cNvSpPr txBox="1"/>
          <p:nvPr/>
        </p:nvSpPr>
        <p:spPr>
          <a:xfrm>
            <a:off x="2025888" y="306315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42" name="図 541">
            <a:extLst>
              <a:ext uri="{FF2B5EF4-FFF2-40B4-BE49-F238E27FC236}">
                <a16:creationId xmlns:a16="http://schemas.microsoft.com/office/drawing/2014/main" id="{98998FBA-ECF0-2766-BF36-52CAB7177726}"/>
              </a:ext>
            </a:extLst>
          </p:cNvPr>
          <p:cNvPicPr>
            <a:picLocks noChangeAspect="1"/>
          </p:cNvPicPr>
          <p:nvPr/>
        </p:nvPicPr>
        <p:blipFill>
          <a:blip r:embed="rId3"/>
          <a:stretch>
            <a:fillRect/>
          </a:stretch>
        </p:blipFill>
        <p:spPr>
          <a:xfrm>
            <a:off x="3133356" y="3111102"/>
            <a:ext cx="640135" cy="198768"/>
          </a:xfrm>
          <a:prstGeom prst="rect">
            <a:avLst/>
          </a:prstGeom>
        </p:spPr>
      </p:pic>
      <p:pic>
        <p:nvPicPr>
          <p:cNvPr id="543" name="図 542">
            <a:extLst>
              <a:ext uri="{FF2B5EF4-FFF2-40B4-BE49-F238E27FC236}">
                <a16:creationId xmlns:a16="http://schemas.microsoft.com/office/drawing/2014/main" id="{C83BD143-67F4-1181-8D51-CB9FD14F8999}"/>
              </a:ext>
            </a:extLst>
          </p:cNvPr>
          <p:cNvPicPr>
            <a:picLocks noChangeAspect="1"/>
          </p:cNvPicPr>
          <p:nvPr/>
        </p:nvPicPr>
        <p:blipFill>
          <a:blip r:embed="rId4"/>
          <a:stretch>
            <a:fillRect/>
          </a:stretch>
        </p:blipFill>
        <p:spPr>
          <a:xfrm>
            <a:off x="3346734" y="3336993"/>
            <a:ext cx="426757" cy="132249"/>
          </a:xfrm>
          <a:prstGeom prst="rect">
            <a:avLst/>
          </a:prstGeom>
        </p:spPr>
      </p:pic>
      <p:pic>
        <p:nvPicPr>
          <p:cNvPr id="544" name="図 543">
            <a:extLst>
              <a:ext uri="{FF2B5EF4-FFF2-40B4-BE49-F238E27FC236}">
                <a16:creationId xmlns:a16="http://schemas.microsoft.com/office/drawing/2014/main" id="{54406A3A-055D-851D-3048-A817BC7708F4}"/>
              </a:ext>
            </a:extLst>
          </p:cNvPr>
          <p:cNvPicPr>
            <a:picLocks noChangeAspect="1"/>
          </p:cNvPicPr>
          <p:nvPr/>
        </p:nvPicPr>
        <p:blipFill>
          <a:blip r:embed="rId4"/>
          <a:stretch>
            <a:fillRect/>
          </a:stretch>
        </p:blipFill>
        <p:spPr>
          <a:xfrm>
            <a:off x="3346734" y="3517186"/>
            <a:ext cx="396690" cy="132249"/>
          </a:xfrm>
          <a:prstGeom prst="rect">
            <a:avLst/>
          </a:prstGeom>
        </p:spPr>
      </p:pic>
      <p:pic>
        <p:nvPicPr>
          <p:cNvPr id="545" name="図 544">
            <a:extLst>
              <a:ext uri="{FF2B5EF4-FFF2-40B4-BE49-F238E27FC236}">
                <a16:creationId xmlns:a16="http://schemas.microsoft.com/office/drawing/2014/main" id="{BD2A886A-BEAA-5615-CCA6-697115E776C2}"/>
              </a:ext>
            </a:extLst>
          </p:cNvPr>
          <p:cNvPicPr>
            <a:picLocks noChangeAspect="1"/>
          </p:cNvPicPr>
          <p:nvPr/>
        </p:nvPicPr>
        <p:blipFill>
          <a:blip r:embed="rId4"/>
          <a:stretch>
            <a:fillRect/>
          </a:stretch>
        </p:blipFill>
        <p:spPr>
          <a:xfrm>
            <a:off x="3346734" y="3697379"/>
            <a:ext cx="396690" cy="132249"/>
          </a:xfrm>
          <a:prstGeom prst="rect">
            <a:avLst/>
          </a:prstGeom>
        </p:spPr>
      </p:pic>
      <p:pic>
        <p:nvPicPr>
          <p:cNvPr id="546" name="図 545">
            <a:extLst>
              <a:ext uri="{FF2B5EF4-FFF2-40B4-BE49-F238E27FC236}">
                <a16:creationId xmlns:a16="http://schemas.microsoft.com/office/drawing/2014/main" id="{6A84FC8A-E4F1-DC58-01FA-80DA9750C569}"/>
              </a:ext>
            </a:extLst>
          </p:cNvPr>
          <p:cNvPicPr>
            <a:picLocks noChangeAspect="1"/>
          </p:cNvPicPr>
          <p:nvPr/>
        </p:nvPicPr>
        <p:blipFill>
          <a:blip r:embed="rId4"/>
          <a:stretch>
            <a:fillRect/>
          </a:stretch>
        </p:blipFill>
        <p:spPr>
          <a:xfrm>
            <a:off x="3993164" y="3517186"/>
            <a:ext cx="118559" cy="107421"/>
          </a:xfrm>
          <a:prstGeom prst="rect">
            <a:avLst/>
          </a:prstGeom>
        </p:spPr>
      </p:pic>
      <p:pic>
        <p:nvPicPr>
          <p:cNvPr id="547" name="図 546">
            <a:extLst>
              <a:ext uri="{FF2B5EF4-FFF2-40B4-BE49-F238E27FC236}">
                <a16:creationId xmlns:a16="http://schemas.microsoft.com/office/drawing/2014/main" id="{3AFA1A75-6EB7-753D-7A04-7F7B7294EFE1}"/>
              </a:ext>
            </a:extLst>
          </p:cNvPr>
          <p:cNvPicPr>
            <a:picLocks noChangeAspect="1"/>
          </p:cNvPicPr>
          <p:nvPr/>
        </p:nvPicPr>
        <p:blipFill>
          <a:blip r:embed="rId4"/>
          <a:stretch>
            <a:fillRect/>
          </a:stretch>
        </p:blipFill>
        <p:spPr>
          <a:xfrm>
            <a:off x="3993164" y="3697379"/>
            <a:ext cx="118559" cy="107421"/>
          </a:xfrm>
          <a:prstGeom prst="rect">
            <a:avLst/>
          </a:prstGeom>
        </p:spPr>
      </p:pic>
      <p:pic>
        <p:nvPicPr>
          <p:cNvPr id="548" name="図 547">
            <a:extLst>
              <a:ext uri="{FF2B5EF4-FFF2-40B4-BE49-F238E27FC236}">
                <a16:creationId xmlns:a16="http://schemas.microsoft.com/office/drawing/2014/main" id="{DF527319-DD91-EF52-0C05-E53C59FD9263}"/>
              </a:ext>
            </a:extLst>
          </p:cNvPr>
          <p:cNvPicPr>
            <a:picLocks noChangeAspect="1"/>
          </p:cNvPicPr>
          <p:nvPr/>
        </p:nvPicPr>
        <p:blipFill>
          <a:blip r:embed="rId4"/>
          <a:stretch>
            <a:fillRect/>
          </a:stretch>
        </p:blipFill>
        <p:spPr>
          <a:xfrm>
            <a:off x="3972210" y="3877573"/>
            <a:ext cx="70934" cy="59030"/>
          </a:xfrm>
          <a:prstGeom prst="rect">
            <a:avLst/>
          </a:prstGeom>
        </p:spPr>
      </p:pic>
      <p:sp>
        <p:nvSpPr>
          <p:cNvPr id="549" name="テキスト ボックス 548">
            <a:extLst>
              <a:ext uri="{FF2B5EF4-FFF2-40B4-BE49-F238E27FC236}">
                <a16:creationId xmlns:a16="http://schemas.microsoft.com/office/drawing/2014/main" id="{B2339235-2675-636B-39F0-1FF2D333706C}"/>
              </a:ext>
            </a:extLst>
          </p:cNvPr>
          <p:cNvSpPr txBox="1"/>
          <p:nvPr/>
        </p:nvSpPr>
        <p:spPr>
          <a:xfrm>
            <a:off x="3893694" y="349561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50" name="テキスト ボックス 549">
            <a:extLst>
              <a:ext uri="{FF2B5EF4-FFF2-40B4-BE49-F238E27FC236}">
                <a16:creationId xmlns:a16="http://schemas.microsoft.com/office/drawing/2014/main" id="{32248BE9-67A4-DAED-0DE9-60CDD702B9B6}"/>
              </a:ext>
            </a:extLst>
          </p:cNvPr>
          <p:cNvSpPr txBox="1"/>
          <p:nvPr/>
        </p:nvSpPr>
        <p:spPr>
          <a:xfrm>
            <a:off x="3893694" y="367643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51" name="テキスト ボックス 550">
            <a:extLst>
              <a:ext uri="{FF2B5EF4-FFF2-40B4-BE49-F238E27FC236}">
                <a16:creationId xmlns:a16="http://schemas.microsoft.com/office/drawing/2014/main" id="{D3CBAAB6-152A-ADBF-E632-FBE5F8B07A2A}"/>
              </a:ext>
            </a:extLst>
          </p:cNvPr>
          <p:cNvSpPr txBox="1"/>
          <p:nvPr/>
        </p:nvSpPr>
        <p:spPr>
          <a:xfrm>
            <a:off x="3067193" y="306315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52" name="図 551">
            <a:extLst>
              <a:ext uri="{FF2B5EF4-FFF2-40B4-BE49-F238E27FC236}">
                <a16:creationId xmlns:a16="http://schemas.microsoft.com/office/drawing/2014/main" id="{179AC4C8-982C-DF23-85E8-65077A6F628C}"/>
              </a:ext>
            </a:extLst>
          </p:cNvPr>
          <p:cNvPicPr>
            <a:picLocks noChangeAspect="1"/>
          </p:cNvPicPr>
          <p:nvPr/>
        </p:nvPicPr>
        <p:blipFill>
          <a:blip r:embed="rId3"/>
          <a:stretch>
            <a:fillRect/>
          </a:stretch>
        </p:blipFill>
        <p:spPr>
          <a:xfrm>
            <a:off x="4193500" y="3114346"/>
            <a:ext cx="640135" cy="198768"/>
          </a:xfrm>
          <a:prstGeom prst="rect">
            <a:avLst/>
          </a:prstGeom>
        </p:spPr>
      </p:pic>
      <p:pic>
        <p:nvPicPr>
          <p:cNvPr id="553" name="図 552">
            <a:extLst>
              <a:ext uri="{FF2B5EF4-FFF2-40B4-BE49-F238E27FC236}">
                <a16:creationId xmlns:a16="http://schemas.microsoft.com/office/drawing/2014/main" id="{FC23D4C1-49B8-E9E5-37E5-FE409FF03097}"/>
              </a:ext>
            </a:extLst>
          </p:cNvPr>
          <p:cNvPicPr>
            <a:picLocks noChangeAspect="1"/>
          </p:cNvPicPr>
          <p:nvPr/>
        </p:nvPicPr>
        <p:blipFill>
          <a:blip r:embed="rId4"/>
          <a:stretch>
            <a:fillRect/>
          </a:stretch>
        </p:blipFill>
        <p:spPr>
          <a:xfrm>
            <a:off x="4406878" y="3340237"/>
            <a:ext cx="426757" cy="132249"/>
          </a:xfrm>
          <a:prstGeom prst="rect">
            <a:avLst/>
          </a:prstGeom>
        </p:spPr>
      </p:pic>
      <p:pic>
        <p:nvPicPr>
          <p:cNvPr id="554" name="図 553">
            <a:extLst>
              <a:ext uri="{FF2B5EF4-FFF2-40B4-BE49-F238E27FC236}">
                <a16:creationId xmlns:a16="http://schemas.microsoft.com/office/drawing/2014/main" id="{0F555203-A6AD-A544-55CA-C05DA9AF395A}"/>
              </a:ext>
            </a:extLst>
          </p:cNvPr>
          <p:cNvPicPr>
            <a:picLocks noChangeAspect="1"/>
          </p:cNvPicPr>
          <p:nvPr/>
        </p:nvPicPr>
        <p:blipFill>
          <a:blip r:embed="rId4"/>
          <a:stretch>
            <a:fillRect/>
          </a:stretch>
        </p:blipFill>
        <p:spPr>
          <a:xfrm>
            <a:off x="4406878" y="3520430"/>
            <a:ext cx="396690" cy="132249"/>
          </a:xfrm>
          <a:prstGeom prst="rect">
            <a:avLst/>
          </a:prstGeom>
        </p:spPr>
      </p:pic>
      <p:pic>
        <p:nvPicPr>
          <p:cNvPr id="555" name="図 554">
            <a:extLst>
              <a:ext uri="{FF2B5EF4-FFF2-40B4-BE49-F238E27FC236}">
                <a16:creationId xmlns:a16="http://schemas.microsoft.com/office/drawing/2014/main" id="{E06D71DE-04D0-7078-4EED-FCC7C35D9BAD}"/>
              </a:ext>
            </a:extLst>
          </p:cNvPr>
          <p:cNvPicPr>
            <a:picLocks noChangeAspect="1"/>
          </p:cNvPicPr>
          <p:nvPr/>
        </p:nvPicPr>
        <p:blipFill>
          <a:blip r:embed="rId4"/>
          <a:stretch>
            <a:fillRect/>
          </a:stretch>
        </p:blipFill>
        <p:spPr>
          <a:xfrm>
            <a:off x="4406878" y="3700623"/>
            <a:ext cx="396690" cy="132249"/>
          </a:xfrm>
          <a:prstGeom prst="rect">
            <a:avLst/>
          </a:prstGeom>
        </p:spPr>
      </p:pic>
      <p:pic>
        <p:nvPicPr>
          <p:cNvPr id="556" name="図 555">
            <a:extLst>
              <a:ext uri="{FF2B5EF4-FFF2-40B4-BE49-F238E27FC236}">
                <a16:creationId xmlns:a16="http://schemas.microsoft.com/office/drawing/2014/main" id="{4730779B-B396-693D-E5AD-06C4269282AA}"/>
              </a:ext>
            </a:extLst>
          </p:cNvPr>
          <p:cNvPicPr>
            <a:picLocks noChangeAspect="1"/>
          </p:cNvPicPr>
          <p:nvPr/>
        </p:nvPicPr>
        <p:blipFill>
          <a:blip r:embed="rId4"/>
          <a:stretch>
            <a:fillRect/>
          </a:stretch>
        </p:blipFill>
        <p:spPr>
          <a:xfrm>
            <a:off x="5053308" y="3520430"/>
            <a:ext cx="118559" cy="107421"/>
          </a:xfrm>
          <a:prstGeom prst="rect">
            <a:avLst/>
          </a:prstGeom>
        </p:spPr>
      </p:pic>
      <p:pic>
        <p:nvPicPr>
          <p:cNvPr id="557" name="図 556">
            <a:extLst>
              <a:ext uri="{FF2B5EF4-FFF2-40B4-BE49-F238E27FC236}">
                <a16:creationId xmlns:a16="http://schemas.microsoft.com/office/drawing/2014/main" id="{03D70773-10A9-B003-AF05-8849DE7A79DE}"/>
              </a:ext>
            </a:extLst>
          </p:cNvPr>
          <p:cNvPicPr>
            <a:picLocks noChangeAspect="1"/>
          </p:cNvPicPr>
          <p:nvPr/>
        </p:nvPicPr>
        <p:blipFill>
          <a:blip r:embed="rId4"/>
          <a:stretch>
            <a:fillRect/>
          </a:stretch>
        </p:blipFill>
        <p:spPr>
          <a:xfrm>
            <a:off x="5053308" y="3700623"/>
            <a:ext cx="118559" cy="107421"/>
          </a:xfrm>
          <a:prstGeom prst="rect">
            <a:avLst/>
          </a:prstGeom>
        </p:spPr>
      </p:pic>
      <p:pic>
        <p:nvPicPr>
          <p:cNvPr id="558" name="図 557">
            <a:extLst>
              <a:ext uri="{FF2B5EF4-FFF2-40B4-BE49-F238E27FC236}">
                <a16:creationId xmlns:a16="http://schemas.microsoft.com/office/drawing/2014/main" id="{BB1D91C6-AD1A-EAA2-0C4B-0B292A8BF54B}"/>
              </a:ext>
            </a:extLst>
          </p:cNvPr>
          <p:cNvPicPr>
            <a:picLocks noChangeAspect="1"/>
          </p:cNvPicPr>
          <p:nvPr/>
        </p:nvPicPr>
        <p:blipFill>
          <a:blip r:embed="rId4"/>
          <a:stretch>
            <a:fillRect/>
          </a:stretch>
        </p:blipFill>
        <p:spPr>
          <a:xfrm>
            <a:off x="5032354" y="3880817"/>
            <a:ext cx="70934" cy="59030"/>
          </a:xfrm>
          <a:prstGeom prst="rect">
            <a:avLst/>
          </a:prstGeom>
        </p:spPr>
      </p:pic>
      <p:sp>
        <p:nvSpPr>
          <p:cNvPr id="559" name="テキスト ボックス 558">
            <a:extLst>
              <a:ext uri="{FF2B5EF4-FFF2-40B4-BE49-F238E27FC236}">
                <a16:creationId xmlns:a16="http://schemas.microsoft.com/office/drawing/2014/main" id="{51C3854C-0660-C06F-3CCC-A80CCA4E71E6}"/>
              </a:ext>
            </a:extLst>
          </p:cNvPr>
          <p:cNvSpPr txBox="1"/>
          <p:nvPr/>
        </p:nvSpPr>
        <p:spPr>
          <a:xfrm>
            <a:off x="4953838" y="3498858"/>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60" name="テキスト ボックス 559">
            <a:extLst>
              <a:ext uri="{FF2B5EF4-FFF2-40B4-BE49-F238E27FC236}">
                <a16:creationId xmlns:a16="http://schemas.microsoft.com/office/drawing/2014/main" id="{212C46C8-F683-A233-5E41-22034D09906A}"/>
              </a:ext>
            </a:extLst>
          </p:cNvPr>
          <p:cNvSpPr txBox="1"/>
          <p:nvPr/>
        </p:nvSpPr>
        <p:spPr>
          <a:xfrm>
            <a:off x="4953838" y="3679676"/>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61" name="テキスト ボックス 560">
            <a:extLst>
              <a:ext uri="{FF2B5EF4-FFF2-40B4-BE49-F238E27FC236}">
                <a16:creationId xmlns:a16="http://schemas.microsoft.com/office/drawing/2014/main" id="{F907E704-F9D9-D300-68F8-0D22E3964127}"/>
              </a:ext>
            </a:extLst>
          </p:cNvPr>
          <p:cNvSpPr txBox="1"/>
          <p:nvPr/>
        </p:nvSpPr>
        <p:spPr>
          <a:xfrm>
            <a:off x="4127337" y="3066402"/>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62" name="図 561">
            <a:extLst>
              <a:ext uri="{FF2B5EF4-FFF2-40B4-BE49-F238E27FC236}">
                <a16:creationId xmlns:a16="http://schemas.microsoft.com/office/drawing/2014/main" id="{92935F7B-F053-2387-0955-1E7A8AFA4697}"/>
              </a:ext>
            </a:extLst>
          </p:cNvPr>
          <p:cNvPicPr>
            <a:picLocks noChangeAspect="1"/>
          </p:cNvPicPr>
          <p:nvPr/>
        </p:nvPicPr>
        <p:blipFill>
          <a:blip r:embed="rId3"/>
          <a:stretch>
            <a:fillRect/>
          </a:stretch>
        </p:blipFill>
        <p:spPr>
          <a:xfrm>
            <a:off x="8395404" y="3100899"/>
            <a:ext cx="640135" cy="198768"/>
          </a:xfrm>
          <a:prstGeom prst="rect">
            <a:avLst/>
          </a:prstGeom>
        </p:spPr>
      </p:pic>
      <p:pic>
        <p:nvPicPr>
          <p:cNvPr id="563" name="図 562">
            <a:extLst>
              <a:ext uri="{FF2B5EF4-FFF2-40B4-BE49-F238E27FC236}">
                <a16:creationId xmlns:a16="http://schemas.microsoft.com/office/drawing/2014/main" id="{F1CC906B-7EE6-E12C-3F1C-2C4CF6086A13}"/>
              </a:ext>
            </a:extLst>
          </p:cNvPr>
          <p:cNvPicPr>
            <a:picLocks noChangeAspect="1"/>
          </p:cNvPicPr>
          <p:nvPr/>
        </p:nvPicPr>
        <p:blipFill>
          <a:blip r:embed="rId4"/>
          <a:stretch>
            <a:fillRect/>
          </a:stretch>
        </p:blipFill>
        <p:spPr>
          <a:xfrm>
            <a:off x="8608782" y="3326790"/>
            <a:ext cx="426757" cy="132249"/>
          </a:xfrm>
          <a:prstGeom prst="rect">
            <a:avLst/>
          </a:prstGeom>
        </p:spPr>
      </p:pic>
      <p:pic>
        <p:nvPicPr>
          <p:cNvPr id="564" name="図 563">
            <a:extLst>
              <a:ext uri="{FF2B5EF4-FFF2-40B4-BE49-F238E27FC236}">
                <a16:creationId xmlns:a16="http://schemas.microsoft.com/office/drawing/2014/main" id="{9ED43233-82BB-8FA9-C7E4-BEBCC7377F64}"/>
              </a:ext>
            </a:extLst>
          </p:cNvPr>
          <p:cNvPicPr>
            <a:picLocks noChangeAspect="1"/>
          </p:cNvPicPr>
          <p:nvPr/>
        </p:nvPicPr>
        <p:blipFill>
          <a:blip r:embed="rId4"/>
          <a:stretch>
            <a:fillRect/>
          </a:stretch>
        </p:blipFill>
        <p:spPr>
          <a:xfrm>
            <a:off x="8608782" y="3506983"/>
            <a:ext cx="396690" cy="132249"/>
          </a:xfrm>
          <a:prstGeom prst="rect">
            <a:avLst/>
          </a:prstGeom>
        </p:spPr>
      </p:pic>
      <p:pic>
        <p:nvPicPr>
          <p:cNvPr id="565" name="図 564">
            <a:extLst>
              <a:ext uri="{FF2B5EF4-FFF2-40B4-BE49-F238E27FC236}">
                <a16:creationId xmlns:a16="http://schemas.microsoft.com/office/drawing/2014/main" id="{60071150-2264-9BCC-3665-AF3F64D51D2F}"/>
              </a:ext>
            </a:extLst>
          </p:cNvPr>
          <p:cNvPicPr>
            <a:picLocks noChangeAspect="1"/>
          </p:cNvPicPr>
          <p:nvPr/>
        </p:nvPicPr>
        <p:blipFill>
          <a:blip r:embed="rId4"/>
          <a:stretch>
            <a:fillRect/>
          </a:stretch>
        </p:blipFill>
        <p:spPr>
          <a:xfrm>
            <a:off x="8608782" y="3687176"/>
            <a:ext cx="396690" cy="132249"/>
          </a:xfrm>
          <a:prstGeom prst="rect">
            <a:avLst/>
          </a:prstGeom>
        </p:spPr>
      </p:pic>
      <p:pic>
        <p:nvPicPr>
          <p:cNvPr id="566" name="図 565">
            <a:extLst>
              <a:ext uri="{FF2B5EF4-FFF2-40B4-BE49-F238E27FC236}">
                <a16:creationId xmlns:a16="http://schemas.microsoft.com/office/drawing/2014/main" id="{7D8DB7A4-CFF3-278E-E9D7-94871EE726A9}"/>
              </a:ext>
            </a:extLst>
          </p:cNvPr>
          <p:cNvPicPr>
            <a:picLocks noChangeAspect="1"/>
          </p:cNvPicPr>
          <p:nvPr/>
        </p:nvPicPr>
        <p:blipFill>
          <a:blip r:embed="rId4"/>
          <a:stretch>
            <a:fillRect/>
          </a:stretch>
        </p:blipFill>
        <p:spPr>
          <a:xfrm>
            <a:off x="9255212" y="3506983"/>
            <a:ext cx="118559" cy="107421"/>
          </a:xfrm>
          <a:prstGeom prst="rect">
            <a:avLst/>
          </a:prstGeom>
        </p:spPr>
      </p:pic>
      <p:pic>
        <p:nvPicPr>
          <p:cNvPr id="567" name="図 566">
            <a:extLst>
              <a:ext uri="{FF2B5EF4-FFF2-40B4-BE49-F238E27FC236}">
                <a16:creationId xmlns:a16="http://schemas.microsoft.com/office/drawing/2014/main" id="{62C3354E-3898-66E8-01B6-4214CF4DA4BD}"/>
              </a:ext>
            </a:extLst>
          </p:cNvPr>
          <p:cNvPicPr>
            <a:picLocks noChangeAspect="1"/>
          </p:cNvPicPr>
          <p:nvPr/>
        </p:nvPicPr>
        <p:blipFill>
          <a:blip r:embed="rId4"/>
          <a:stretch>
            <a:fillRect/>
          </a:stretch>
        </p:blipFill>
        <p:spPr>
          <a:xfrm>
            <a:off x="9255212" y="3687176"/>
            <a:ext cx="118559" cy="107421"/>
          </a:xfrm>
          <a:prstGeom prst="rect">
            <a:avLst/>
          </a:prstGeom>
        </p:spPr>
      </p:pic>
      <p:sp>
        <p:nvSpPr>
          <p:cNvPr id="568" name="テキスト ボックス 567">
            <a:extLst>
              <a:ext uri="{FF2B5EF4-FFF2-40B4-BE49-F238E27FC236}">
                <a16:creationId xmlns:a16="http://schemas.microsoft.com/office/drawing/2014/main" id="{AA072373-AA9A-6697-45BA-4BB296938113}"/>
              </a:ext>
            </a:extLst>
          </p:cNvPr>
          <p:cNvSpPr txBox="1"/>
          <p:nvPr/>
        </p:nvSpPr>
        <p:spPr>
          <a:xfrm>
            <a:off x="9155742" y="3485411"/>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69" name="テキスト ボックス 568">
            <a:extLst>
              <a:ext uri="{FF2B5EF4-FFF2-40B4-BE49-F238E27FC236}">
                <a16:creationId xmlns:a16="http://schemas.microsoft.com/office/drawing/2014/main" id="{28F626B5-E222-CA1E-6144-FB735A5607A2}"/>
              </a:ext>
            </a:extLst>
          </p:cNvPr>
          <p:cNvSpPr txBox="1"/>
          <p:nvPr/>
        </p:nvSpPr>
        <p:spPr>
          <a:xfrm>
            <a:off x="9155742" y="366622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70" name="テキスト ボックス 569">
            <a:extLst>
              <a:ext uri="{FF2B5EF4-FFF2-40B4-BE49-F238E27FC236}">
                <a16:creationId xmlns:a16="http://schemas.microsoft.com/office/drawing/2014/main" id="{ABD5A442-2154-D31E-4F27-3DD0E2363533}"/>
              </a:ext>
            </a:extLst>
          </p:cNvPr>
          <p:cNvSpPr txBox="1"/>
          <p:nvPr/>
        </p:nvSpPr>
        <p:spPr>
          <a:xfrm>
            <a:off x="8329241" y="3052955"/>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71" name="図 570">
            <a:extLst>
              <a:ext uri="{FF2B5EF4-FFF2-40B4-BE49-F238E27FC236}">
                <a16:creationId xmlns:a16="http://schemas.microsoft.com/office/drawing/2014/main" id="{813B727A-D1D2-06E3-BA5B-C72535CDD44B}"/>
              </a:ext>
            </a:extLst>
          </p:cNvPr>
          <p:cNvPicPr>
            <a:picLocks noChangeAspect="1"/>
          </p:cNvPicPr>
          <p:nvPr/>
        </p:nvPicPr>
        <p:blipFill>
          <a:blip r:embed="rId3"/>
          <a:stretch>
            <a:fillRect/>
          </a:stretch>
        </p:blipFill>
        <p:spPr>
          <a:xfrm>
            <a:off x="3132103" y="4013243"/>
            <a:ext cx="640135" cy="198768"/>
          </a:xfrm>
          <a:prstGeom prst="rect">
            <a:avLst/>
          </a:prstGeom>
        </p:spPr>
      </p:pic>
      <p:pic>
        <p:nvPicPr>
          <p:cNvPr id="572" name="図 571">
            <a:extLst>
              <a:ext uri="{FF2B5EF4-FFF2-40B4-BE49-F238E27FC236}">
                <a16:creationId xmlns:a16="http://schemas.microsoft.com/office/drawing/2014/main" id="{48CF5206-9EB6-D38A-2B3E-D5ECAE7A3C9D}"/>
              </a:ext>
            </a:extLst>
          </p:cNvPr>
          <p:cNvPicPr>
            <a:picLocks noChangeAspect="1"/>
          </p:cNvPicPr>
          <p:nvPr/>
        </p:nvPicPr>
        <p:blipFill>
          <a:blip r:embed="rId4"/>
          <a:stretch>
            <a:fillRect/>
          </a:stretch>
        </p:blipFill>
        <p:spPr>
          <a:xfrm>
            <a:off x="3345481" y="4239134"/>
            <a:ext cx="426757" cy="132249"/>
          </a:xfrm>
          <a:prstGeom prst="rect">
            <a:avLst/>
          </a:prstGeom>
        </p:spPr>
      </p:pic>
      <p:pic>
        <p:nvPicPr>
          <p:cNvPr id="573" name="図 572">
            <a:extLst>
              <a:ext uri="{FF2B5EF4-FFF2-40B4-BE49-F238E27FC236}">
                <a16:creationId xmlns:a16="http://schemas.microsoft.com/office/drawing/2014/main" id="{E49BA098-CA5A-044F-457B-CA7B0AF2FBB0}"/>
              </a:ext>
            </a:extLst>
          </p:cNvPr>
          <p:cNvPicPr>
            <a:picLocks noChangeAspect="1"/>
          </p:cNvPicPr>
          <p:nvPr/>
        </p:nvPicPr>
        <p:blipFill>
          <a:blip r:embed="rId4"/>
          <a:stretch>
            <a:fillRect/>
          </a:stretch>
        </p:blipFill>
        <p:spPr>
          <a:xfrm>
            <a:off x="3345481" y="4419327"/>
            <a:ext cx="396690" cy="132249"/>
          </a:xfrm>
          <a:prstGeom prst="rect">
            <a:avLst/>
          </a:prstGeom>
        </p:spPr>
      </p:pic>
      <p:pic>
        <p:nvPicPr>
          <p:cNvPr id="574" name="図 573">
            <a:extLst>
              <a:ext uri="{FF2B5EF4-FFF2-40B4-BE49-F238E27FC236}">
                <a16:creationId xmlns:a16="http://schemas.microsoft.com/office/drawing/2014/main" id="{E9DBD708-2BA3-200A-708F-24DBD3AB7612}"/>
              </a:ext>
            </a:extLst>
          </p:cNvPr>
          <p:cNvPicPr>
            <a:picLocks noChangeAspect="1"/>
          </p:cNvPicPr>
          <p:nvPr/>
        </p:nvPicPr>
        <p:blipFill>
          <a:blip r:embed="rId4"/>
          <a:stretch>
            <a:fillRect/>
          </a:stretch>
        </p:blipFill>
        <p:spPr>
          <a:xfrm>
            <a:off x="3345481" y="4599520"/>
            <a:ext cx="396690" cy="132249"/>
          </a:xfrm>
          <a:prstGeom prst="rect">
            <a:avLst/>
          </a:prstGeom>
        </p:spPr>
      </p:pic>
      <p:pic>
        <p:nvPicPr>
          <p:cNvPr id="575" name="図 574">
            <a:extLst>
              <a:ext uri="{FF2B5EF4-FFF2-40B4-BE49-F238E27FC236}">
                <a16:creationId xmlns:a16="http://schemas.microsoft.com/office/drawing/2014/main" id="{699C20C7-074E-FC64-BB93-DE6FA13FCA6C}"/>
              </a:ext>
            </a:extLst>
          </p:cNvPr>
          <p:cNvPicPr>
            <a:picLocks noChangeAspect="1"/>
          </p:cNvPicPr>
          <p:nvPr/>
        </p:nvPicPr>
        <p:blipFill>
          <a:blip r:embed="rId4"/>
          <a:stretch>
            <a:fillRect/>
          </a:stretch>
        </p:blipFill>
        <p:spPr>
          <a:xfrm>
            <a:off x="3991911" y="4419327"/>
            <a:ext cx="118559" cy="107421"/>
          </a:xfrm>
          <a:prstGeom prst="rect">
            <a:avLst/>
          </a:prstGeom>
        </p:spPr>
      </p:pic>
      <p:pic>
        <p:nvPicPr>
          <p:cNvPr id="576" name="図 575">
            <a:extLst>
              <a:ext uri="{FF2B5EF4-FFF2-40B4-BE49-F238E27FC236}">
                <a16:creationId xmlns:a16="http://schemas.microsoft.com/office/drawing/2014/main" id="{A1080D8B-23E7-57F5-7A74-1C8C68E13DFC}"/>
              </a:ext>
            </a:extLst>
          </p:cNvPr>
          <p:cNvPicPr>
            <a:picLocks noChangeAspect="1"/>
          </p:cNvPicPr>
          <p:nvPr/>
        </p:nvPicPr>
        <p:blipFill>
          <a:blip r:embed="rId4"/>
          <a:stretch>
            <a:fillRect/>
          </a:stretch>
        </p:blipFill>
        <p:spPr>
          <a:xfrm>
            <a:off x="3991911" y="4599520"/>
            <a:ext cx="118559" cy="107421"/>
          </a:xfrm>
          <a:prstGeom prst="rect">
            <a:avLst/>
          </a:prstGeom>
        </p:spPr>
      </p:pic>
      <p:sp>
        <p:nvSpPr>
          <p:cNvPr id="577" name="テキスト ボックス 576">
            <a:extLst>
              <a:ext uri="{FF2B5EF4-FFF2-40B4-BE49-F238E27FC236}">
                <a16:creationId xmlns:a16="http://schemas.microsoft.com/office/drawing/2014/main" id="{17A77121-2B09-68F1-0585-D8D732B9A4F8}"/>
              </a:ext>
            </a:extLst>
          </p:cNvPr>
          <p:cNvSpPr txBox="1"/>
          <p:nvPr/>
        </p:nvSpPr>
        <p:spPr>
          <a:xfrm>
            <a:off x="3892441" y="4397755"/>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78" name="テキスト ボックス 577">
            <a:extLst>
              <a:ext uri="{FF2B5EF4-FFF2-40B4-BE49-F238E27FC236}">
                <a16:creationId xmlns:a16="http://schemas.microsoft.com/office/drawing/2014/main" id="{53B6F96F-FBF4-FDAB-1E32-892B8589B64C}"/>
              </a:ext>
            </a:extLst>
          </p:cNvPr>
          <p:cNvSpPr txBox="1"/>
          <p:nvPr/>
        </p:nvSpPr>
        <p:spPr>
          <a:xfrm>
            <a:off x="3892441" y="4578573"/>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79" name="テキスト ボックス 578">
            <a:extLst>
              <a:ext uri="{FF2B5EF4-FFF2-40B4-BE49-F238E27FC236}">
                <a16:creationId xmlns:a16="http://schemas.microsoft.com/office/drawing/2014/main" id="{02321DBF-4282-C8B7-C589-95181DE8A74C}"/>
              </a:ext>
            </a:extLst>
          </p:cNvPr>
          <p:cNvSpPr txBox="1"/>
          <p:nvPr/>
        </p:nvSpPr>
        <p:spPr>
          <a:xfrm>
            <a:off x="3065940" y="3965299"/>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80" name="図 579">
            <a:extLst>
              <a:ext uri="{FF2B5EF4-FFF2-40B4-BE49-F238E27FC236}">
                <a16:creationId xmlns:a16="http://schemas.microsoft.com/office/drawing/2014/main" id="{E0C4BA94-5FB6-B805-7D50-8C16247E1A35}"/>
              </a:ext>
            </a:extLst>
          </p:cNvPr>
          <p:cNvPicPr>
            <a:picLocks noChangeAspect="1"/>
          </p:cNvPicPr>
          <p:nvPr/>
        </p:nvPicPr>
        <p:blipFill>
          <a:blip r:embed="rId3"/>
          <a:stretch>
            <a:fillRect/>
          </a:stretch>
        </p:blipFill>
        <p:spPr>
          <a:xfrm>
            <a:off x="1034521" y="4907458"/>
            <a:ext cx="640135" cy="198768"/>
          </a:xfrm>
          <a:prstGeom prst="rect">
            <a:avLst/>
          </a:prstGeom>
        </p:spPr>
      </p:pic>
      <p:pic>
        <p:nvPicPr>
          <p:cNvPr id="581" name="図 580">
            <a:extLst>
              <a:ext uri="{FF2B5EF4-FFF2-40B4-BE49-F238E27FC236}">
                <a16:creationId xmlns:a16="http://schemas.microsoft.com/office/drawing/2014/main" id="{B768753B-AE78-4FEF-A30E-F8D9F6070355}"/>
              </a:ext>
            </a:extLst>
          </p:cNvPr>
          <p:cNvPicPr>
            <a:picLocks noChangeAspect="1"/>
          </p:cNvPicPr>
          <p:nvPr/>
        </p:nvPicPr>
        <p:blipFill>
          <a:blip r:embed="rId4"/>
          <a:stretch>
            <a:fillRect/>
          </a:stretch>
        </p:blipFill>
        <p:spPr>
          <a:xfrm>
            <a:off x="1247899" y="5133349"/>
            <a:ext cx="426757" cy="132249"/>
          </a:xfrm>
          <a:prstGeom prst="rect">
            <a:avLst/>
          </a:prstGeom>
        </p:spPr>
      </p:pic>
      <p:pic>
        <p:nvPicPr>
          <p:cNvPr id="582" name="図 581">
            <a:extLst>
              <a:ext uri="{FF2B5EF4-FFF2-40B4-BE49-F238E27FC236}">
                <a16:creationId xmlns:a16="http://schemas.microsoft.com/office/drawing/2014/main" id="{AA2E6E8F-033B-F786-20ED-981E73F62616}"/>
              </a:ext>
            </a:extLst>
          </p:cNvPr>
          <p:cNvPicPr>
            <a:picLocks noChangeAspect="1"/>
          </p:cNvPicPr>
          <p:nvPr/>
        </p:nvPicPr>
        <p:blipFill>
          <a:blip r:embed="rId4"/>
          <a:stretch>
            <a:fillRect/>
          </a:stretch>
        </p:blipFill>
        <p:spPr>
          <a:xfrm>
            <a:off x="1247899" y="5313542"/>
            <a:ext cx="396690" cy="132249"/>
          </a:xfrm>
          <a:prstGeom prst="rect">
            <a:avLst/>
          </a:prstGeom>
        </p:spPr>
      </p:pic>
      <p:pic>
        <p:nvPicPr>
          <p:cNvPr id="583" name="図 582">
            <a:extLst>
              <a:ext uri="{FF2B5EF4-FFF2-40B4-BE49-F238E27FC236}">
                <a16:creationId xmlns:a16="http://schemas.microsoft.com/office/drawing/2014/main" id="{8F6B3FEF-E85D-6F01-312A-64F0F1A556FA}"/>
              </a:ext>
            </a:extLst>
          </p:cNvPr>
          <p:cNvPicPr>
            <a:picLocks noChangeAspect="1"/>
          </p:cNvPicPr>
          <p:nvPr/>
        </p:nvPicPr>
        <p:blipFill>
          <a:blip r:embed="rId4"/>
          <a:stretch>
            <a:fillRect/>
          </a:stretch>
        </p:blipFill>
        <p:spPr>
          <a:xfrm>
            <a:off x="1247899" y="5493735"/>
            <a:ext cx="396690" cy="132249"/>
          </a:xfrm>
          <a:prstGeom prst="rect">
            <a:avLst/>
          </a:prstGeom>
        </p:spPr>
      </p:pic>
      <p:pic>
        <p:nvPicPr>
          <p:cNvPr id="584" name="図 583">
            <a:extLst>
              <a:ext uri="{FF2B5EF4-FFF2-40B4-BE49-F238E27FC236}">
                <a16:creationId xmlns:a16="http://schemas.microsoft.com/office/drawing/2014/main" id="{BC582590-2989-5F8D-77C8-E8FC56482410}"/>
              </a:ext>
            </a:extLst>
          </p:cNvPr>
          <p:cNvPicPr>
            <a:picLocks noChangeAspect="1"/>
          </p:cNvPicPr>
          <p:nvPr/>
        </p:nvPicPr>
        <p:blipFill>
          <a:blip r:embed="rId4"/>
          <a:stretch>
            <a:fillRect/>
          </a:stretch>
        </p:blipFill>
        <p:spPr>
          <a:xfrm>
            <a:off x="1894329" y="5313542"/>
            <a:ext cx="118559" cy="107421"/>
          </a:xfrm>
          <a:prstGeom prst="rect">
            <a:avLst/>
          </a:prstGeom>
        </p:spPr>
      </p:pic>
      <p:pic>
        <p:nvPicPr>
          <p:cNvPr id="585" name="図 584">
            <a:extLst>
              <a:ext uri="{FF2B5EF4-FFF2-40B4-BE49-F238E27FC236}">
                <a16:creationId xmlns:a16="http://schemas.microsoft.com/office/drawing/2014/main" id="{778CCDB8-2E2B-A51A-6C9E-E1B8D7918A76}"/>
              </a:ext>
            </a:extLst>
          </p:cNvPr>
          <p:cNvPicPr>
            <a:picLocks noChangeAspect="1"/>
          </p:cNvPicPr>
          <p:nvPr/>
        </p:nvPicPr>
        <p:blipFill>
          <a:blip r:embed="rId4"/>
          <a:stretch>
            <a:fillRect/>
          </a:stretch>
        </p:blipFill>
        <p:spPr>
          <a:xfrm>
            <a:off x="1894329" y="5493735"/>
            <a:ext cx="118559" cy="107421"/>
          </a:xfrm>
          <a:prstGeom prst="rect">
            <a:avLst/>
          </a:prstGeom>
        </p:spPr>
      </p:pic>
      <p:pic>
        <p:nvPicPr>
          <p:cNvPr id="586" name="図 585">
            <a:extLst>
              <a:ext uri="{FF2B5EF4-FFF2-40B4-BE49-F238E27FC236}">
                <a16:creationId xmlns:a16="http://schemas.microsoft.com/office/drawing/2014/main" id="{2BFDA8D2-5D62-3BB5-D937-7ED8DEFC43B8}"/>
              </a:ext>
            </a:extLst>
          </p:cNvPr>
          <p:cNvPicPr>
            <a:picLocks noChangeAspect="1"/>
          </p:cNvPicPr>
          <p:nvPr/>
        </p:nvPicPr>
        <p:blipFill>
          <a:blip r:embed="rId4"/>
          <a:stretch>
            <a:fillRect/>
          </a:stretch>
        </p:blipFill>
        <p:spPr>
          <a:xfrm>
            <a:off x="1873375" y="5673929"/>
            <a:ext cx="70934" cy="59030"/>
          </a:xfrm>
          <a:prstGeom prst="rect">
            <a:avLst/>
          </a:prstGeom>
        </p:spPr>
      </p:pic>
      <p:sp>
        <p:nvSpPr>
          <p:cNvPr id="587" name="テキスト ボックス 586">
            <a:extLst>
              <a:ext uri="{FF2B5EF4-FFF2-40B4-BE49-F238E27FC236}">
                <a16:creationId xmlns:a16="http://schemas.microsoft.com/office/drawing/2014/main" id="{DA171552-9E55-013F-5C2E-D897BD185572}"/>
              </a:ext>
            </a:extLst>
          </p:cNvPr>
          <p:cNvSpPr txBox="1"/>
          <p:nvPr/>
        </p:nvSpPr>
        <p:spPr>
          <a:xfrm>
            <a:off x="1794859" y="5291970"/>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88" name="テキスト ボックス 587">
            <a:extLst>
              <a:ext uri="{FF2B5EF4-FFF2-40B4-BE49-F238E27FC236}">
                <a16:creationId xmlns:a16="http://schemas.microsoft.com/office/drawing/2014/main" id="{8AEA06E9-C2FA-B6E1-0AE6-702C5DF29C17}"/>
              </a:ext>
            </a:extLst>
          </p:cNvPr>
          <p:cNvSpPr txBox="1"/>
          <p:nvPr/>
        </p:nvSpPr>
        <p:spPr>
          <a:xfrm>
            <a:off x="1794859" y="5472788"/>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589" name="テキスト ボックス 588">
            <a:extLst>
              <a:ext uri="{FF2B5EF4-FFF2-40B4-BE49-F238E27FC236}">
                <a16:creationId xmlns:a16="http://schemas.microsoft.com/office/drawing/2014/main" id="{A2746958-3E4B-7D52-9A66-2FE7290999C9}"/>
              </a:ext>
            </a:extLst>
          </p:cNvPr>
          <p:cNvSpPr txBox="1"/>
          <p:nvPr/>
        </p:nvSpPr>
        <p:spPr>
          <a:xfrm>
            <a:off x="968358" y="4859514"/>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90" name="図 589">
            <a:extLst>
              <a:ext uri="{FF2B5EF4-FFF2-40B4-BE49-F238E27FC236}">
                <a16:creationId xmlns:a16="http://schemas.microsoft.com/office/drawing/2014/main" id="{730B6DE1-D034-7652-5EE2-C9EC7443E98A}"/>
              </a:ext>
            </a:extLst>
          </p:cNvPr>
          <p:cNvPicPr>
            <a:picLocks noChangeAspect="1"/>
          </p:cNvPicPr>
          <p:nvPr/>
        </p:nvPicPr>
        <p:blipFill>
          <a:blip r:embed="rId5"/>
          <a:stretch>
            <a:fillRect/>
          </a:stretch>
        </p:blipFill>
        <p:spPr>
          <a:xfrm>
            <a:off x="2204039" y="2605282"/>
            <a:ext cx="797799" cy="271641"/>
          </a:xfrm>
          <a:prstGeom prst="rect">
            <a:avLst/>
          </a:prstGeom>
        </p:spPr>
      </p:pic>
      <p:pic>
        <p:nvPicPr>
          <p:cNvPr id="591" name="図 590">
            <a:extLst>
              <a:ext uri="{FF2B5EF4-FFF2-40B4-BE49-F238E27FC236}">
                <a16:creationId xmlns:a16="http://schemas.microsoft.com/office/drawing/2014/main" id="{834411D6-C93A-6997-1BDB-C9F8384E443C}"/>
              </a:ext>
            </a:extLst>
          </p:cNvPr>
          <p:cNvPicPr>
            <a:picLocks noChangeAspect="1"/>
          </p:cNvPicPr>
          <p:nvPr/>
        </p:nvPicPr>
        <p:blipFill>
          <a:blip r:embed="rId6"/>
          <a:stretch>
            <a:fillRect/>
          </a:stretch>
        </p:blipFill>
        <p:spPr>
          <a:xfrm>
            <a:off x="2088424" y="2207672"/>
            <a:ext cx="784968" cy="190293"/>
          </a:xfrm>
          <a:prstGeom prst="rect">
            <a:avLst/>
          </a:prstGeom>
        </p:spPr>
      </p:pic>
      <p:pic>
        <p:nvPicPr>
          <p:cNvPr id="592" name="図 591">
            <a:extLst>
              <a:ext uri="{FF2B5EF4-FFF2-40B4-BE49-F238E27FC236}">
                <a16:creationId xmlns:a16="http://schemas.microsoft.com/office/drawing/2014/main" id="{C8EDE063-359B-18F4-4C2A-34861C7EB863}"/>
              </a:ext>
            </a:extLst>
          </p:cNvPr>
          <p:cNvPicPr>
            <a:picLocks noChangeAspect="1"/>
          </p:cNvPicPr>
          <p:nvPr/>
        </p:nvPicPr>
        <p:blipFill>
          <a:blip r:embed="rId7"/>
          <a:stretch>
            <a:fillRect/>
          </a:stretch>
        </p:blipFill>
        <p:spPr>
          <a:xfrm>
            <a:off x="2083304" y="2176988"/>
            <a:ext cx="1048763" cy="888845"/>
          </a:xfrm>
          <a:prstGeom prst="rect">
            <a:avLst/>
          </a:prstGeom>
        </p:spPr>
      </p:pic>
      <p:sp>
        <p:nvSpPr>
          <p:cNvPr id="593" name="テキスト ボックス 592">
            <a:extLst>
              <a:ext uri="{FF2B5EF4-FFF2-40B4-BE49-F238E27FC236}">
                <a16:creationId xmlns:a16="http://schemas.microsoft.com/office/drawing/2014/main" id="{E6AED988-9FF8-A7CD-4EC7-FB2AFF3F996D}"/>
              </a:ext>
            </a:extLst>
          </p:cNvPr>
          <p:cNvSpPr txBox="1"/>
          <p:nvPr/>
        </p:nvSpPr>
        <p:spPr>
          <a:xfrm>
            <a:off x="2078938" y="2172826"/>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sp>
        <p:nvSpPr>
          <p:cNvPr id="594" name="テキスト ボックス 593">
            <a:extLst>
              <a:ext uri="{FF2B5EF4-FFF2-40B4-BE49-F238E27FC236}">
                <a16:creationId xmlns:a16="http://schemas.microsoft.com/office/drawing/2014/main" id="{7BB5FD6A-576F-AF79-60E5-AC69D3E4C42E}"/>
              </a:ext>
            </a:extLst>
          </p:cNvPr>
          <p:cNvSpPr txBox="1"/>
          <p:nvPr/>
        </p:nvSpPr>
        <p:spPr>
          <a:xfrm>
            <a:off x="1002761" y="2174386"/>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95" name="図 594">
            <a:extLst>
              <a:ext uri="{FF2B5EF4-FFF2-40B4-BE49-F238E27FC236}">
                <a16:creationId xmlns:a16="http://schemas.microsoft.com/office/drawing/2014/main" id="{9F8850AB-CEED-DDE6-C0E9-F949518C40F8}"/>
              </a:ext>
            </a:extLst>
          </p:cNvPr>
          <p:cNvPicPr>
            <a:picLocks noChangeAspect="1"/>
          </p:cNvPicPr>
          <p:nvPr/>
        </p:nvPicPr>
        <p:blipFill>
          <a:blip r:embed="rId7"/>
          <a:stretch>
            <a:fillRect/>
          </a:stretch>
        </p:blipFill>
        <p:spPr>
          <a:xfrm>
            <a:off x="7333016" y="2177418"/>
            <a:ext cx="1048763" cy="888845"/>
          </a:xfrm>
          <a:prstGeom prst="rect">
            <a:avLst/>
          </a:prstGeom>
        </p:spPr>
      </p:pic>
      <p:sp>
        <p:nvSpPr>
          <p:cNvPr id="596" name="テキスト ボックス 595">
            <a:extLst>
              <a:ext uri="{FF2B5EF4-FFF2-40B4-BE49-F238E27FC236}">
                <a16:creationId xmlns:a16="http://schemas.microsoft.com/office/drawing/2014/main" id="{F6E8A8CE-D897-374E-9BFA-F9E46BC50A9C}"/>
              </a:ext>
            </a:extLst>
          </p:cNvPr>
          <p:cNvSpPr txBox="1"/>
          <p:nvPr/>
        </p:nvSpPr>
        <p:spPr>
          <a:xfrm>
            <a:off x="7328650" y="2173256"/>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97" name="図 596">
            <a:extLst>
              <a:ext uri="{FF2B5EF4-FFF2-40B4-BE49-F238E27FC236}">
                <a16:creationId xmlns:a16="http://schemas.microsoft.com/office/drawing/2014/main" id="{FBDDE304-4DB7-EAD6-CB0B-4A4B0C93313E}"/>
              </a:ext>
            </a:extLst>
          </p:cNvPr>
          <p:cNvPicPr>
            <a:picLocks noChangeAspect="1"/>
          </p:cNvPicPr>
          <p:nvPr/>
        </p:nvPicPr>
        <p:blipFill>
          <a:blip r:embed="rId7"/>
          <a:stretch>
            <a:fillRect/>
          </a:stretch>
        </p:blipFill>
        <p:spPr>
          <a:xfrm>
            <a:off x="7335480" y="3084380"/>
            <a:ext cx="1048763" cy="888845"/>
          </a:xfrm>
          <a:prstGeom prst="rect">
            <a:avLst/>
          </a:prstGeom>
        </p:spPr>
      </p:pic>
      <p:sp>
        <p:nvSpPr>
          <p:cNvPr id="598" name="テキスト ボックス 597">
            <a:extLst>
              <a:ext uri="{FF2B5EF4-FFF2-40B4-BE49-F238E27FC236}">
                <a16:creationId xmlns:a16="http://schemas.microsoft.com/office/drawing/2014/main" id="{90526B92-9C66-4A1A-7864-AA71B8C968D9}"/>
              </a:ext>
            </a:extLst>
          </p:cNvPr>
          <p:cNvSpPr txBox="1"/>
          <p:nvPr/>
        </p:nvSpPr>
        <p:spPr>
          <a:xfrm>
            <a:off x="7331114" y="308021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599" name="図 598">
            <a:extLst>
              <a:ext uri="{FF2B5EF4-FFF2-40B4-BE49-F238E27FC236}">
                <a16:creationId xmlns:a16="http://schemas.microsoft.com/office/drawing/2014/main" id="{D072FAB6-E330-8409-B04D-D758BA6291AF}"/>
              </a:ext>
            </a:extLst>
          </p:cNvPr>
          <p:cNvPicPr>
            <a:picLocks noChangeAspect="1"/>
          </p:cNvPicPr>
          <p:nvPr/>
        </p:nvPicPr>
        <p:blipFill>
          <a:blip r:embed="rId7"/>
          <a:stretch>
            <a:fillRect/>
          </a:stretch>
        </p:blipFill>
        <p:spPr>
          <a:xfrm>
            <a:off x="1017324" y="3974904"/>
            <a:ext cx="1048763" cy="888845"/>
          </a:xfrm>
          <a:prstGeom prst="rect">
            <a:avLst/>
          </a:prstGeom>
        </p:spPr>
      </p:pic>
      <p:sp>
        <p:nvSpPr>
          <p:cNvPr id="600" name="テキスト ボックス 599">
            <a:extLst>
              <a:ext uri="{FF2B5EF4-FFF2-40B4-BE49-F238E27FC236}">
                <a16:creationId xmlns:a16="http://schemas.microsoft.com/office/drawing/2014/main" id="{51CAAC2A-32AB-0417-FA45-087E325A7845}"/>
              </a:ext>
            </a:extLst>
          </p:cNvPr>
          <p:cNvSpPr txBox="1"/>
          <p:nvPr/>
        </p:nvSpPr>
        <p:spPr>
          <a:xfrm>
            <a:off x="1012958" y="3970742"/>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01" name="図 600">
            <a:extLst>
              <a:ext uri="{FF2B5EF4-FFF2-40B4-BE49-F238E27FC236}">
                <a16:creationId xmlns:a16="http://schemas.microsoft.com/office/drawing/2014/main" id="{BDFFB525-CEF9-E17F-9378-5CE2DEE1936F}"/>
              </a:ext>
            </a:extLst>
          </p:cNvPr>
          <p:cNvPicPr>
            <a:picLocks noChangeAspect="1"/>
          </p:cNvPicPr>
          <p:nvPr/>
        </p:nvPicPr>
        <p:blipFill>
          <a:blip r:embed="rId7"/>
          <a:stretch>
            <a:fillRect/>
          </a:stretch>
        </p:blipFill>
        <p:spPr>
          <a:xfrm>
            <a:off x="2075432" y="3974904"/>
            <a:ext cx="1048763" cy="888845"/>
          </a:xfrm>
          <a:prstGeom prst="rect">
            <a:avLst/>
          </a:prstGeom>
        </p:spPr>
      </p:pic>
      <p:sp>
        <p:nvSpPr>
          <p:cNvPr id="602" name="テキスト ボックス 601">
            <a:extLst>
              <a:ext uri="{FF2B5EF4-FFF2-40B4-BE49-F238E27FC236}">
                <a16:creationId xmlns:a16="http://schemas.microsoft.com/office/drawing/2014/main" id="{C0FFB67B-81A7-D038-EF25-DBCB7B91E820}"/>
              </a:ext>
            </a:extLst>
          </p:cNvPr>
          <p:cNvSpPr txBox="1"/>
          <p:nvPr/>
        </p:nvSpPr>
        <p:spPr>
          <a:xfrm>
            <a:off x="2071066" y="3970742"/>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03" name="図 602">
            <a:extLst>
              <a:ext uri="{FF2B5EF4-FFF2-40B4-BE49-F238E27FC236}">
                <a16:creationId xmlns:a16="http://schemas.microsoft.com/office/drawing/2014/main" id="{C40F4C4C-56FA-0A38-A98C-A6E108F16119}"/>
              </a:ext>
            </a:extLst>
          </p:cNvPr>
          <p:cNvPicPr>
            <a:picLocks noChangeAspect="1"/>
          </p:cNvPicPr>
          <p:nvPr/>
        </p:nvPicPr>
        <p:blipFill>
          <a:blip r:embed="rId8"/>
          <a:stretch>
            <a:fillRect/>
          </a:stretch>
        </p:blipFill>
        <p:spPr>
          <a:xfrm>
            <a:off x="5242986" y="3100192"/>
            <a:ext cx="460583" cy="190517"/>
          </a:xfrm>
          <a:prstGeom prst="rect">
            <a:avLst/>
          </a:prstGeom>
        </p:spPr>
      </p:pic>
      <p:pic>
        <p:nvPicPr>
          <p:cNvPr id="604" name="図 603">
            <a:extLst>
              <a:ext uri="{FF2B5EF4-FFF2-40B4-BE49-F238E27FC236}">
                <a16:creationId xmlns:a16="http://schemas.microsoft.com/office/drawing/2014/main" id="{5DB51DEB-72CD-7E12-6355-2FDF661851CE}"/>
              </a:ext>
            </a:extLst>
          </p:cNvPr>
          <p:cNvPicPr>
            <a:picLocks noChangeAspect="1"/>
          </p:cNvPicPr>
          <p:nvPr/>
        </p:nvPicPr>
        <p:blipFill>
          <a:blip r:embed="rId9"/>
          <a:stretch>
            <a:fillRect/>
          </a:stretch>
        </p:blipFill>
        <p:spPr>
          <a:xfrm>
            <a:off x="5445113" y="3484714"/>
            <a:ext cx="607825" cy="224611"/>
          </a:xfrm>
          <a:prstGeom prst="rect">
            <a:avLst/>
          </a:prstGeom>
        </p:spPr>
      </p:pic>
      <p:sp>
        <p:nvSpPr>
          <p:cNvPr id="605" name="テキスト ボックス 604">
            <a:extLst>
              <a:ext uri="{FF2B5EF4-FFF2-40B4-BE49-F238E27FC236}">
                <a16:creationId xmlns:a16="http://schemas.microsoft.com/office/drawing/2014/main" id="{FE614288-5A1D-1BF5-4678-09414FACC32E}"/>
              </a:ext>
            </a:extLst>
          </p:cNvPr>
          <p:cNvSpPr txBox="1"/>
          <p:nvPr/>
        </p:nvSpPr>
        <p:spPr>
          <a:xfrm>
            <a:off x="5198203" y="3066402"/>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sp>
        <p:nvSpPr>
          <p:cNvPr id="606" name="テキスト ボックス 605">
            <a:extLst>
              <a:ext uri="{FF2B5EF4-FFF2-40B4-BE49-F238E27FC236}">
                <a16:creationId xmlns:a16="http://schemas.microsoft.com/office/drawing/2014/main" id="{93230BEC-FFF1-4A5F-44D6-868C071FBF38}"/>
              </a:ext>
            </a:extLst>
          </p:cNvPr>
          <p:cNvSpPr txBox="1"/>
          <p:nvPr/>
        </p:nvSpPr>
        <p:spPr>
          <a:xfrm>
            <a:off x="5260148" y="3355759"/>
            <a:ext cx="981399" cy="553998"/>
          </a:xfrm>
          <a:prstGeom prst="rect">
            <a:avLst/>
          </a:prstGeom>
          <a:noFill/>
        </p:spPr>
        <p:txBody>
          <a:bodyPr wrap="square" rtlCol="0">
            <a:spAutoFit/>
          </a:bodyPr>
          <a:lstStyle/>
          <a:p>
            <a:pPr algn="ctr"/>
            <a:r>
              <a:rPr kumimoji="1" lang="en-US" altLang="ja-JP" sz="1000" b="1" i="1" dirty="0">
                <a:solidFill>
                  <a:schemeClr val="bg1"/>
                </a:solidFill>
              </a:rPr>
              <a:t>Error Stop</a:t>
            </a:r>
          </a:p>
          <a:p>
            <a:pPr algn="ctr"/>
            <a:r>
              <a:rPr kumimoji="1" lang="en-US" altLang="ja-JP" sz="1000" b="1" i="1" dirty="0">
                <a:solidFill>
                  <a:schemeClr val="bg1"/>
                </a:solidFill>
              </a:rPr>
              <a:t>-</a:t>
            </a:r>
          </a:p>
          <a:p>
            <a:pPr algn="ctr"/>
            <a:r>
              <a:rPr kumimoji="1" lang="en-US" altLang="ja-JP" sz="1000" b="1" i="1" dirty="0">
                <a:solidFill>
                  <a:schemeClr val="bg1"/>
                </a:solidFill>
              </a:rPr>
              <a:t>12 min</a:t>
            </a:r>
          </a:p>
        </p:txBody>
      </p:sp>
      <p:pic>
        <p:nvPicPr>
          <p:cNvPr id="607" name="図 606">
            <a:extLst>
              <a:ext uri="{FF2B5EF4-FFF2-40B4-BE49-F238E27FC236}">
                <a16:creationId xmlns:a16="http://schemas.microsoft.com/office/drawing/2014/main" id="{02011C0E-FC3A-91AF-56D1-F9AF9B2ED043}"/>
              </a:ext>
            </a:extLst>
          </p:cNvPr>
          <p:cNvPicPr>
            <a:picLocks noChangeAspect="1"/>
          </p:cNvPicPr>
          <p:nvPr/>
        </p:nvPicPr>
        <p:blipFill>
          <a:blip r:embed="rId10"/>
          <a:stretch>
            <a:fillRect/>
          </a:stretch>
        </p:blipFill>
        <p:spPr>
          <a:xfrm>
            <a:off x="9577556" y="2648368"/>
            <a:ext cx="720605" cy="160034"/>
          </a:xfrm>
          <a:prstGeom prst="rect">
            <a:avLst/>
          </a:prstGeom>
        </p:spPr>
      </p:pic>
      <p:pic>
        <p:nvPicPr>
          <p:cNvPr id="608" name="図 607">
            <a:extLst>
              <a:ext uri="{FF2B5EF4-FFF2-40B4-BE49-F238E27FC236}">
                <a16:creationId xmlns:a16="http://schemas.microsoft.com/office/drawing/2014/main" id="{88ECD9F7-AB08-1E89-B778-1B96D9F6A302}"/>
              </a:ext>
            </a:extLst>
          </p:cNvPr>
          <p:cNvPicPr>
            <a:picLocks noChangeAspect="1"/>
          </p:cNvPicPr>
          <p:nvPr/>
        </p:nvPicPr>
        <p:blipFill>
          <a:blip r:embed="rId11"/>
          <a:stretch>
            <a:fillRect/>
          </a:stretch>
        </p:blipFill>
        <p:spPr>
          <a:xfrm>
            <a:off x="9443737" y="2199797"/>
            <a:ext cx="456722" cy="198168"/>
          </a:xfrm>
          <a:prstGeom prst="rect">
            <a:avLst/>
          </a:prstGeom>
        </p:spPr>
      </p:pic>
      <p:pic>
        <p:nvPicPr>
          <p:cNvPr id="609" name="図 608">
            <a:extLst>
              <a:ext uri="{FF2B5EF4-FFF2-40B4-BE49-F238E27FC236}">
                <a16:creationId xmlns:a16="http://schemas.microsoft.com/office/drawing/2014/main" id="{8735A3A7-E105-6D4C-8747-336876279E72}"/>
              </a:ext>
            </a:extLst>
          </p:cNvPr>
          <p:cNvPicPr>
            <a:picLocks noChangeAspect="1"/>
          </p:cNvPicPr>
          <p:nvPr/>
        </p:nvPicPr>
        <p:blipFill>
          <a:blip r:embed="rId12"/>
          <a:stretch>
            <a:fillRect/>
          </a:stretch>
        </p:blipFill>
        <p:spPr>
          <a:xfrm>
            <a:off x="9428910" y="3068347"/>
            <a:ext cx="1043858" cy="894736"/>
          </a:xfrm>
          <a:prstGeom prst="rect">
            <a:avLst/>
          </a:prstGeom>
        </p:spPr>
      </p:pic>
      <p:pic>
        <p:nvPicPr>
          <p:cNvPr id="610" name="図 609">
            <a:extLst>
              <a:ext uri="{FF2B5EF4-FFF2-40B4-BE49-F238E27FC236}">
                <a16:creationId xmlns:a16="http://schemas.microsoft.com/office/drawing/2014/main" id="{3F634BF9-1D69-BF8A-DD81-AE1B175BF9EB}"/>
              </a:ext>
            </a:extLst>
          </p:cNvPr>
          <p:cNvPicPr>
            <a:picLocks noChangeAspect="1"/>
          </p:cNvPicPr>
          <p:nvPr/>
        </p:nvPicPr>
        <p:blipFill>
          <a:blip r:embed="rId12"/>
          <a:stretch>
            <a:fillRect/>
          </a:stretch>
        </p:blipFill>
        <p:spPr>
          <a:xfrm>
            <a:off x="4174087" y="3970510"/>
            <a:ext cx="1043858" cy="894736"/>
          </a:xfrm>
          <a:prstGeom prst="rect">
            <a:avLst/>
          </a:prstGeom>
        </p:spPr>
      </p:pic>
      <p:sp>
        <p:nvSpPr>
          <p:cNvPr id="611" name="テキスト ボックス 610">
            <a:extLst>
              <a:ext uri="{FF2B5EF4-FFF2-40B4-BE49-F238E27FC236}">
                <a16:creationId xmlns:a16="http://schemas.microsoft.com/office/drawing/2014/main" id="{3E75C42B-F86E-654B-D4C0-9BC42BE89AE3}"/>
              </a:ext>
            </a:extLst>
          </p:cNvPr>
          <p:cNvSpPr txBox="1"/>
          <p:nvPr/>
        </p:nvSpPr>
        <p:spPr>
          <a:xfrm>
            <a:off x="4149577" y="3966839"/>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sp>
        <p:nvSpPr>
          <p:cNvPr id="612" name="テキスト ボックス 611">
            <a:extLst>
              <a:ext uri="{FF2B5EF4-FFF2-40B4-BE49-F238E27FC236}">
                <a16:creationId xmlns:a16="http://schemas.microsoft.com/office/drawing/2014/main" id="{FB05B418-BF86-3915-BFDE-CC9E713F2E77}"/>
              </a:ext>
            </a:extLst>
          </p:cNvPr>
          <p:cNvSpPr txBox="1"/>
          <p:nvPr/>
        </p:nvSpPr>
        <p:spPr>
          <a:xfrm>
            <a:off x="9418750" y="3068742"/>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sp>
        <p:nvSpPr>
          <p:cNvPr id="613" name="テキスト ボックス 612">
            <a:extLst>
              <a:ext uri="{FF2B5EF4-FFF2-40B4-BE49-F238E27FC236}">
                <a16:creationId xmlns:a16="http://schemas.microsoft.com/office/drawing/2014/main" id="{5AF5FEF7-F660-371C-BE41-664F4BEA764A}"/>
              </a:ext>
            </a:extLst>
          </p:cNvPr>
          <p:cNvSpPr txBox="1"/>
          <p:nvPr/>
        </p:nvSpPr>
        <p:spPr>
          <a:xfrm>
            <a:off x="9398094" y="2182400"/>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pic>
        <p:nvPicPr>
          <p:cNvPr id="614" name="図 613">
            <a:extLst>
              <a:ext uri="{FF2B5EF4-FFF2-40B4-BE49-F238E27FC236}">
                <a16:creationId xmlns:a16="http://schemas.microsoft.com/office/drawing/2014/main" id="{34419404-A162-83ED-E379-57A05DBB641E}"/>
              </a:ext>
            </a:extLst>
          </p:cNvPr>
          <p:cNvPicPr>
            <a:picLocks noChangeAspect="1"/>
          </p:cNvPicPr>
          <p:nvPr/>
        </p:nvPicPr>
        <p:blipFill>
          <a:blip r:embed="rId13"/>
          <a:stretch>
            <a:fillRect/>
          </a:stretch>
        </p:blipFill>
        <p:spPr>
          <a:xfrm>
            <a:off x="4190658" y="2199797"/>
            <a:ext cx="556308" cy="218759"/>
          </a:xfrm>
          <a:prstGeom prst="rect">
            <a:avLst/>
          </a:prstGeom>
        </p:spPr>
      </p:pic>
      <p:sp>
        <p:nvSpPr>
          <p:cNvPr id="615" name="テキスト ボックス 614">
            <a:extLst>
              <a:ext uri="{FF2B5EF4-FFF2-40B4-BE49-F238E27FC236}">
                <a16:creationId xmlns:a16="http://schemas.microsoft.com/office/drawing/2014/main" id="{A7510522-936F-2E84-587D-0298A78EE6A4}"/>
              </a:ext>
            </a:extLst>
          </p:cNvPr>
          <p:cNvSpPr txBox="1"/>
          <p:nvPr/>
        </p:nvSpPr>
        <p:spPr>
          <a:xfrm>
            <a:off x="4156920" y="2186303"/>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pic>
        <p:nvPicPr>
          <p:cNvPr id="616" name="図 615">
            <a:extLst>
              <a:ext uri="{FF2B5EF4-FFF2-40B4-BE49-F238E27FC236}">
                <a16:creationId xmlns:a16="http://schemas.microsoft.com/office/drawing/2014/main" id="{2AFF4BC1-60B8-5089-90E2-EDF692B85856}"/>
              </a:ext>
            </a:extLst>
          </p:cNvPr>
          <p:cNvPicPr>
            <a:picLocks noChangeAspect="1"/>
          </p:cNvPicPr>
          <p:nvPr/>
        </p:nvPicPr>
        <p:blipFill>
          <a:blip r:embed="rId14"/>
          <a:stretch>
            <a:fillRect/>
          </a:stretch>
        </p:blipFill>
        <p:spPr>
          <a:xfrm>
            <a:off x="5242743" y="2194806"/>
            <a:ext cx="460216" cy="218351"/>
          </a:xfrm>
          <a:prstGeom prst="rect">
            <a:avLst/>
          </a:prstGeom>
        </p:spPr>
      </p:pic>
      <p:sp>
        <p:nvSpPr>
          <p:cNvPr id="617" name="テキスト ボックス 616">
            <a:extLst>
              <a:ext uri="{FF2B5EF4-FFF2-40B4-BE49-F238E27FC236}">
                <a16:creationId xmlns:a16="http://schemas.microsoft.com/office/drawing/2014/main" id="{2BACC401-DC2F-EB9B-F309-D6CA772C44D1}"/>
              </a:ext>
            </a:extLst>
          </p:cNvPr>
          <p:cNvSpPr txBox="1"/>
          <p:nvPr/>
        </p:nvSpPr>
        <p:spPr>
          <a:xfrm>
            <a:off x="5208184" y="2180401"/>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sp>
        <p:nvSpPr>
          <p:cNvPr id="618" name="テキスト ボックス 617">
            <a:extLst>
              <a:ext uri="{FF2B5EF4-FFF2-40B4-BE49-F238E27FC236}">
                <a16:creationId xmlns:a16="http://schemas.microsoft.com/office/drawing/2014/main" id="{D8AB6F8A-C83B-E1B5-F1EB-BDEA5A168537}"/>
              </a:ext>
            </a:extLst>
          </p:cNvPr>
          <p:cNvSpPr txBox="1"/>
          <p:nvPr/>
        </p:nvSpPr>
        <p:spPr>
          <a:xfrm>
            <a:off x="1197202" y="2427745"/>
            <a:ext cx="445553" cy="169277"/>
          </a:xfrm>
          <a:prstGeom prst="rect">
            <a:avLst/>
          </a:prstGeom>
          <a:noFill/>
        </p:spPr>
        <p:txBody>
          <a:bodyPr wrap="square" rtlCol="0">
            <a:spAutoFit/>
          </a:bodyPr>
          <a:lstStyle/>
          <a:p>
            <a:r>
              <a:rPr kumimoji="1" lang="en-US" altLang="ja-JP" sz="500" b="1" i="1" dirty="0">
                <a:solidFill>
                  <a:schemeClr val="bg1"/>
                </a:solidFill>
              </a:rPr>
              <a:t>Qty</a:t>
            </a:r>
            <a:endParaRPr kumimoji="1" lang="ja-JP" altLang="en-US" sz="300" b="1" i="1" dirty="0">
              <a:solidFill>
                <a:schemeClr val="bg1"/>
              </a:solidFill>
            </a:endParaRPr>
          </a:p>
        </p:txBody>
      </p:sp>
      <p:sp>
        <p:nvSpPr>
          <p:cNvPr id="619" name="テキスト ボックス 618">
            <a:extLst>
              <a:ext uri="{FF2B5EF4-FFF2-40B4-BE49-F238E27FC236}">
                <a16:creationId xmlns:a16="http://schemas.microsoft.com/office/drawing/2014/main" id="{BC09B9FE-A54D-52C7-F164-9999417E6EA7}"/>
              </a:ext>
            </a:extLst>
          </p:cNvPr>
          <p:cNvSpPr txBox="1"/>
          <p:nvPr/>
        </p:nvSpPr>
        <p:spPr>
          <a:xfrm>
            <a:off x="1177521" y="2608966"/>
            <a:ext cx="597981" cy="169277"/>
          </a:xfrm>
          <a:prstGeom prst="rect">
            <a:avLst/>
          </a:prstGeom>
          <a:noFill/>
        </p:spPr>
        <p:txBody>
          <a:bodyPr wrap="square" rtlCol="0">
            <a:spAutoFit/>
          </a:bodyPr>
          <a:lstStyle/>
          <a:p>
            <a:r>
              <a:rPr kumimoji="1" lang="en-US" altLang="ja-JP" sz="500" b="1" i="1" dirty="0">
                <a:solidFill>
                  <a:schemeClr val="bg1"/>
                </a:solidFill>
              </a:rPr>
              <a:t>Working time</a:t>
            </a:r>
            <a:endParaRPr kumimoji="1" lang="ja-JP" altLang="en-US" sz="300" b="1" i="1" dirty="0">
              <a:solidFill>
                <a:schemeClr val="bg1"/>
              </a:solidFill>
            </a:endParaRPr>
          </a:p>
        </p:txBody>
      </p:sp>
      <p:sp>
        <p:nvSpPr>
          <p:cNvPr id="620" name="テキスト ボックス 619">
            <a:extLst>
              <a:ext uri="{FF2B5EF4-FFF2-40B4-BE49-F238E27FC236}">
                <a16:creationId xmlns:a16="http://schemas.microsoft.com/office/drawing/2014/main" id="{5781C404-8B6A-FF62-24F4-D4B54BC8D607}"/>
              </a:ext>
            </a:extLst>
          </p:cNvPr>
          <p:cNvSpPr txBox="1"/>
          <p:nvPr/>
        </p:nvSpPr>
        <p:spPr>
          <a:xfrm>
            <a:off x="1194721" y="2789642"/>
            <a:ext cx="493769" cy="169277"/>
          </a:xfrm>
          <a:prstGeom prst="rect">
            <a:avLst/>
          </a:prstGeom>
          <a:noFill/>
        </p:spPr>
        <p:txBody>
          <a:bodyPr wrap="square" rtlCol="0">
            <a:spAutoFit/>
          </a:bodyPr>
          <a:lstStyle/>
          <a:p>
            <a:r>
              <a:rPr kumimoji="1" lang="en-US" altLang="ja-JP" sz="500" b="1" i="1" dirty="0">
                <a:solidFill>
                  <a:schemeClr val="bg1"/>
                </a:solidFill>
              </a:rPr>
              <a:t>Stop time</a:t>
            </a:r>
            <a:endParaRPr kumimoji="1" lang="ja-JP" altLang="en-US" sz="300" b="1" i="1" dirty="0">
              <a:solidFill>
                <a:schemeClr val="bg1"/>
              </a:solidFill>
            </a:endParaRPr>
          </a:p>
        </p:txBody>
      </p:sp>
      <p:pic>
        <p:nvPicPr>
          <p:cNvPr id="621" name="図 620">
            <a:extLst>
              <a:ext uri="{FF2B5EF4-FFF2-40B4-BE49-F238E27FC236}">
                <a16:creationId xmlns:a16="http://schemas.microsoft.com/office/drawing/2014/main" id="{84C78E27-39D6-1F6B-2729-524946074EAE}"/>
              </a:ext>
            </a:extLst>
          </p:cNvPr>
          <p:cNvPicPr>
            <a:picLocks noChangeAspect="1"/>
          </p:cNvPicPr>
          <p:nvPr/>
        </p:nvPicPr>
        <p:blipFill>
          <a:blip r:embed="rId15"/>
          <a:stretch>
            <a:fillRect/>
          </a:stretch>
        </p:blipFill>
        <p:spPr>
          <a:xfrm>
            <a:off x="2063050" y="2162153"/>
            <a:ext cx="1061632" cy="918065"/>
          </a:xfrm>
          <a:prstGeom prst="rect">
            <a:avLst/>
          </a:prstGeom>
        </p:spPr>
      </p:pic>
      <p:sp>
        <p:nvSpPr>
          <p:cNvPr id="622" name="テキスト ボックス 621">
            <a:extLst>
              <a:ext uri="{FF2B5EF4-FFF2-40B4-BE49-F238E27FC236}">
                <a16:creationId xmlns:a16="http://schemas.microsoft.com/office/drawing/2014/main" id="{10C1E875-4886-081A-6CDE-BAD1604FC379}"/>
              </a:ext>
            </a:extLst>
          </p:cNvPr>
          <p:cNvSpPr txBox="1"/>
          <p:nvPr/>
        </p:nvSpPr>
        <p:spPr>
          <a:xfrm>
            <a:off x="2059298" y="217604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23" name="図 622">
            <a:extLst>
              <a:ext uri="{FF2B5EF4-FFF2-40B4-BE49-F238E27FC236}">
                <a16:creationId xmlns:a16="http://schemas.microsoft.com/office/drawing/2014/main" id="{BBFBEC2C-8ED0-C469-4E98-013F3AFBAD54}"/>
              </a:ext>
            </a:extLst>
          </p:cNvPr>
          <p:cNvPicPr>
            <a:picLocks noChangeAspect="1"/>
          </p:cNvPicPr>
          <p:nvPr/>
        </p:nvPicPr>
        <p:blipFill>
          <a:blip r:embed="rId15"/>
          <a:stretch>
            <a:fillRect/>
          </a:stretch>
        </p:blipFill>
        <p:spPr>
          <a:xfrm>
            <a:off x="3113641" y="2159628"/>
            <a:ext cx="1061632" cy="918065"/>
          </a:xfrm>
          <a:prstGeom prst="rect">
            <a:avLst/>
          </a:prstGeom>
        </p:spPr>
      </p:pic>
      <p:sp>
        <p:nvSpPr>
          <p:cNvPr id="624" name="テキスト ボックス 623">
            <a:extLst>
              <a:ext uri="{FF2B5EF4-FFF2-40B4-BE49-F238E27FC236}">
                <a16:creationId xmlns:a16="http://schemas.microsoft.com/office/drawing/2014/main" id="{DA28B464-5560-97A3-1CC6-99C4941205FC}"/>
              </a:ext>
            </a:extLst>
          </p:cNvPr>
          <p:cNvSpPr txBox="1"/>
          <p:nvPr/>
        </p:nvSpPr>
        <p:spPr>
          <a:xfrm>
            <a:off x="3109889" y="217352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25" name="図 624">
            <a:extLst>
              <a:ext uri="{FF2B5EF4-FFF2-40B4-BE49-F238E27FC236}">
                <a16:creationId xmlns:a16="http://schemas.microsoft.com/office/drawing/2014/main" id="{906DD61D-F16A-74F6-EC86-0D6FB658C61C}"/>
              </a:ext>
            </a:extLst>
          </p:cNvPr>
          <p:cNvPicPr>
            <a:picLocks noChangeAspect="1"/>
          </p:cNvPicPr>
          <p:nvPr/>
        </p:nvPicPr>
        <p:blipFill>
          <a:blip r:embed="rId3"/>
          <a:stretch>
            <a:fillRect/>
          </a:stretch>
        </p:blipFill>
        <p:spPr>
          <a:xfrm>
            <a:off x="7347033" y="2203765"/>
            <a:ext cx="640135" cy="198768"/>
          </a:xfrm>
          <a:prstGeom prst="rect">
            <a:avLst/>
          </a:prstGeom>
        </p:spPr>
      </p:pic>
      <p:pic>
        <p:nvPicPr>
          <p:cNvPr id="626" name="図 625">
            <a:extLst>
              <a:ext uri="{FF2B5EF4-FFF2-40B4-BE49-F238E27FC236}">
                <a16:creationId xmlns:a16="http://schemas.microsoft.com/office/drawing/2014/main" id="{CCAD2C5E-AA81-0BD7-A7EF-E41F27A59438}"/>
              </a:ext>
            </a:extLst>
          </p:cNvPr>
          <p:cNvPicPr>
            <a:picLocks noChangeAspect="1"/>
          </p:cNvPicPr>
          <p:nvPr/>
        </p:nvPicPr>
        <p:blipFill>
          <a:blip r:embed="rId4"/>
          <a:stretch>
            <a:fillRect/>
          </a:stretch>
        </p:blipFill>
        <p:spPr>
          <a:xfrm>
            <a:off x="7560411" y="2429656"/>
            <a:ext cx="426757" cy="132249"/>
          </a:xfrm>
          <a:prstGeom prst="rect">
            <a:avLst/>
          </a:prstGeom>
        </p:spPr>
      </p:pic>
      <p:pic>
        <p:nvPicPr>
          <p:cNvPr id="627" name="図 626">
            <a:extLst>
              <a:ext uri="{FF2B5EF4-FFF2-40B4-BE49-F238E27FC236}">
                <a16:creationId xmlns:a16="http://schemas.microsoft.com/office/drawing/2014/main" id="{D416D6CA-C259-4806-6FEB-09450F357D0E}"/>
              </a:ext>
            </a:extLst>
          </p:cNvPr>
          <p:cNvPicPr>
            <a:picLocks noChangeAspect="1"/>
          </p:cNvPicPr>
          <p:nvPr/>
        </p:nvPicPr>
        <p:blipFill>
          <a:blip r:embed="rId4"/>
          <a:stretch>
            <a:fillRect/>
          </a:stretch>
        </p:blipFill>
        <p:spPr>
          <a:xfrm>
            <a:off x="7560411" y="2609849"/>
            <a:ext cx="396690" cy="132249"/>
          </a:xfrm>
          <a:prstGeom prst="rect">
            <a:avLst/>
          </a:prstGeom>
        </p:spPr>
      </p:pic>
      <p:pic>
        <p:nvPicPr>
          <p:cNvPr id="628" name="図 627">
            <a:extLst>
              <a:ext uri="{FF2B5EF4-FFF2-40B4-BE49-F238E27FC236}">
                <a16:creationId xmlns:a16="http://schemas.microsoft.com/office/drawing/2014/main" id="{96C3A135-5481-58A1-DCA1-64B5002C05C2}"/>
              </a:ext>
            </a:extLst>
          </p:cNvPr>
          <p:cNvPicPr>
            <a:picLocks noChangeAspect="1"/>
          </p:cNvPicPr>
          <p:nvPr/>
        </p:nvPicPr>
        <p:blipFill>
          <a:blip r:embed="rId4"/>
          <a:stretch>
            <a:fillRect/>
          </a:stretch>
        </p:blipFill>
        <p:spPr>
          <a:xfrm>
            <a:off x="7560411" y="2790042"/>
            <a:ext cx="396690" cy="132249"/>
          </a:xfrm>
          <a:prstGeom prst="rect">
            <a:avLst/>
          </a:prstGeom>
        </p:spPr>
      </p:pic>
      <p:pic>
        <p:nvPicPr>
          <p:cNvPr id="629" name="図 628">
            <a:extLst>
              <a:ext uri="{FF2B5EF4-FFF2-40B4-BE49-F238E27FC236}">
                <a16:creationId xmlns:a16="http://schemas.microsoft.com/office/drawing/2014/main" id="{D1A4C217-15AF-40AA-BD78-E597D9CE9E6F}"/>
              </a:ext>
            </a:extLst>
          </p:cNvPr>
          <p:cNvPicPr>
            <a:picLocks noChangeAspect="1"/>
          </p:cNvPicPr>
          <p:nvPr/>
        </p:nvPicPr>
        <p:blipFill>
          <a:blip r:embed="rId4"/>
          <a:stretch>
            <a:fillRect/>
          </a:stretch>
        </p:blipFill>
        <p:spPr>
          <a:xfrm>
            <a:off x="8206841" y="2609849"/>
            <a:ext cx="118559" cy="107421"/>
          </a:xfrm>
          <a:prstGeom prst="rect">
            <a:avLst/>
          </a:prstGeom>
        </p:spPr>
      </p:pic>
      <p:pic>
        <p:nvPicPr>
          <p:cNvPr id="630" name="図 629">
            <a:extLst>
              <a:ext uri="{FF2B5EF4-FFF2-40B4-BE49-F238E27FC236}">
                <a16:creationId xmlns:a16="http://schemas.microsoft.com/office/drawing/2014/main" id="{464378C2-76DC-4599-8980-C626ED26829D}"/>
              </a:ext>
            </a:extLst>
          </p:cNvPr>
          <p:cNvPicPr>
            <a:picLocks noChangeAspect="1"/>
          </p:cNvPicPr>
          <p:nvPr/>
        </p:nvPicPr>
        <p:blipFill>
          <a:blip r:embed="rId4"/>
          <a:stretch>
            <a:fillRect/>
          </a:stretch>
        </p:blipFill>
        <p:spPr>
          <a:xfrm>
            <a:off x="8206841" y="2790042"/>
            <a:ext cx="118559" cy="107421"/>
          </a:xfrm>
          <a:prstGeom prst="rect">
            <a:avLst/>
          </a:prstGeom>
        </p:spPr>
      </p:pic>
      <p:pic>
        <p:nvPicPr>
          <p:cNvPr id="631" name="図 630">
            <a:extLst>
              <a:ext uri="{FF2B5EF4-FFF2-40B4-BE49-F238E27FC236}">
                <a16:creationId xmlns:a16="http://schemas.microsoft.com/office/drawing/2014/main" id="{046EDE3B-9CD2-D7DC-61F6-5F64A557F721}"/>
              </a:ext>
            </a:extLst>
          </p:cNvPr>
          <p:cNvPicPr>
            <a:picLocks noChangeAspect="1"/>
          </p:cNvPicPr>
          <p:nvPr/>
        </p:nvPicPr>
        <p:blipFill>
          <a:blip r:embed="rId4"/>
          <a:stretch>
            <a:fillRect/>
          </a:stretch>
        </p:blipFill>
        <p:spPr>
          <a:xfrm>
            <a:off x="8185887" y="2970236"/>
            <a:ext cx="70934" cy="59030"/>
          </a:xfrm>
          <a:prstGeom prst="rect">
            <a:avLst/>
          </a:prstGeom>
        </p:spPr>
      </p:pic>
      <p:sp>
        <p:nvSpPr>
          <p:cNvPr id="632" name="テキスト ボックス 631">
            <a:extLst>
              <a:ext uri="{FF2B5EF4-FFF2-40B4-BE49-F238E27FC236}">
                <a16:creationId xmlns:a16="http://schemas.microsoft.com/office/drawing/2014/main" id="{BFC8D7D2-4141-5FED-04B3-BA862F73FDCD}"/>
              </a:ext>
            </a:extLst>
          </p:cNvPr>
          <p:cNvSpPr txBox="1"/>
          <p:nvPr/>
        </p:nvSpPr>
        <p:spPr>
          <a:xfrm>
            <a:off x="8107371" y="2588277"/>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633" name="テキスト ボックス 632">
            <a:extLst>
              <a:ext uri="{FF2B5EF4-FFF2-40B4-BE49-F238E27FC236}">
                <a16:creationId xmlns:a16="http://schemas.microsoft.com/office/drawing/2014/main" id="{E3E6F5F1-CCB5-5E49-B53E-D3E7F92F2EEE}"/>
              </a:ext>
            </a:extLst>
          </p:cNvPr>
          <p:cNvSpPr txBox="1"/>
          <p:nvPr/>
        </p:nvSpPr>
        <p:spPr>
          <a:xfrm>
            <a:off x="8107371" y="2769095"/>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634" name="テキスト ボックス 633">
            <a:extLst>
              <a:ext uri="{FF2B5EF4-FFF2-40B4-BE49-F238E27FC236}">
                <a16:creationId xmlns:a16="http://schemas.microsoft.com/office/drawing/2014/main" id="{30A70683-C6EE-BB5E-EFD5-75662990D681}"/>
              </a:ext>
            </a:extLst>
          </p:cNvPr>
          <p:cNvSpPr txBox="1"/>
          <p:nvPr/>
        </p:nvSpPr>
        <p:spPr>
          <a:xfrm>
            <a:off x="7280870" y="2155821"/>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35" name="図 634">
            <a:extLst>
              <a:ext uri="{FF2B5EF4-FFF2-40B4-BE49-F238E27FC236}">
                <a16:creationId xmlns:a16="http://schemas.microsoft.com/office/drawing/2014/main" id="{FCB453BD-28BD-A877-3593-9161CBF1E21E}"/>
              </a:ext>
            </a:extLst>
          </p:cNvPr>
          <p:cNvPicPr>
            <a:picLocks noChangeAspect="1"/>
          </p:cNvPicPr>
          <p:nvPr/>
        </p:nvPicPr>
        <p:blipFill>
          <a:blip r:embed="rId5"/>
          <a:stretch>
            <a:fillRect/>
          </a:stretch>
        </p:blipFill>
        <p:spPr>
          <a:xfrm>
            <a:off x="6414639" y="2594167"/>
            <a:ext cx="797799" cy="271641"/>
          </a:xfrm>
          <a:prstGeom prst="rect">
            <a:avLst/>
          </a:prstGeom>
        </p:spPr>
      </p:pic>
      <p:pic>
        <p:nvPicPr>
          <p:cNvPr id="636" name="図 635">
            <a:extLst>
              <a:ext uri="{FF2B5EF4-FFF2-40B4-BE49-F238E27FC236}">
                <a16:creationId xmlns:a16="http://schemas.microsoft.com/office/drawing/2014/main" id="{FA86082B-8EF9-3D95-EDB6-56704993AF89}"/>
              </a:ext>
            </a:extLst>
          </p:cNvPr>
          <p:cNvPicPr>
            <a:picLocks noChangeAspect="1"/>
          </p:cNvPicPr>
          <p:nvPr/>
        </p:nvPicPr>
        <p:blipFill>
          <a:blip r:embed="rId6"/>
          <a:stretch>
            <a:fillRect/>
          </a:stretch>
        </p:blipFill>
        <p:spPr>
          <a:xfrm>
            <a:off x="6299024" y="2196557"/>
            <a:ext cx="784968" cy="190293"/>
          </a:xfrm>
          <a:prstGeom prst="rect">
            <a:avLst/>
          </a:prstGeom>
        </p:spPr>
      </p:pic>
      <p:pic>
        <p:nvPicPr>
          <p:cNvPr id="637" name="図 636">
            <a:extLst>
              <a:ext uri="{FF2B5EF4-FFF2-40B4-BE49-F238E27FC236}">
                <a16:creationId xmlns:a16="http://schemas.microsoft.com/office/drawing/2014/main" id="{83991DCC-9E58-BEEF-1089-5BBD0695A185}"/>
              </a:ext>
            </a:extLst>
          </p:cNvPr>
          <p:cNvPicPr>
            <a:picLocks noChangeAspect="1"/>
          </p:cNvPicPr>
          <p:nvPr/>
        </p:nvPicPr>
        <p:blipFill>
          <a:blip r:embed="rId7"/>
          <a:stretch>
            <a:fillRect/>
          </a:stretch>
        </p:blipFill>
        <p:spPr>
          <a:xfrm>
            <a:off x="6293904" y="2165873"/>
            <a:ext cx="1048763" cy="888845"/>
          </a:xfrm>
          <a:prstGeom prst="rect">
            <a:avLst/>
          </a:prstGeom>
        </p:spPr>
      </p:pic>
      <p:sp>
        <p:nvSpPr>
          <p:cNvPr id="638" name="テキスト ボックス 637">
            <a:extLst>
              <a:ext uri="{FF2B5EF4-FFF2-40B4-BE49-F238E27FC236}">
                <a16:creationId xmlns:a16="http://schemas.microsoft.com/office/drawing/2014/main" id="{D24A2AC4-F361-5943-E9E6-D5289BD3CAB1}"/>
              </a:ext>
            </a:extLst>
          </p:cNvPr>
          <p:cNvSpPr txBox="1"/>
          <p:nvPr/>
        </p:nvSpPr>
        <p:spPr>
          <a:xfrm>
            <a:off x="6289538" y="2161711"/>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39" name="図 638">
            <a:extLst>
              <a:ext uri="{FF2B5EF4-FFF2-40B4-BE49-F238E27FC236}">
                <a16:creationId xmlns:a16="http://schemas.microsoft.com/office/drawing/2014/main" id="{E0D5FDBF-D2C1-114D-A31E-165AB2DBA775}"/>
              </a:ext>
            </a:extLst>
          </p:cNvPr>
          <p:cNvPicPr>
            <a:picLocks noChangeAspect="1"/>
          </p:cNvPicPr>
          <p:nvPr/>
        </p:nvPicPr>
        <p:blipFill>
          <a:blip r:embed="rId15"/>
          <a:stretch>
            <a:fillRect/>
          </a:stretch>
        </p:blipFill>
        <p:spPr>
          <a:xfrm>
            <a:off x="6273650" y="2151038"/>
            <a:ext cx="1061632" cy="918065"/>
          </a:xfrm>
          <a:prstGeom prst="rect">
            <a:avLst/>
          </a:prstGeom>
        </p:spPr>
      </p:pic>
      <p:sp>
        <p:nvSpPr>
          <p:cNvPr id="640" name="テキスト ボックス 639">
            <a:extLst>
              <a:ext uri="{FF2B5EF4-FFF2-40B4-BE49-F238E27FC236}">
                <a16:creationId xmlns:a16="http://schemas.microsoft.com/office/drawing/2014/main" id="{1271727E-534C-AE84-4166-6D744AE3F2FE}"/>
              </a:ext>
            </a:extLst>
          </p:cNvPr>
          <p:cNvSpPr txBox="1"/>
          <p:nvPr/>
        </p:nvSpPr>
        <p:spPr>
          <a:xfrm>
            <a:off x="6269898" y="216493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41" name="図 640">
            <a:extLst>
              <a:ext uri="{FF2B5EF4-FFF2-40B4-BE49-F238E27FC236}">
                <a16:creationId xmlns:a16="http://schemas.microsoft.com/office/drawing/2014/main" id="{EC8DE9EB-C14E-9D77-85A7-1A37BD68D00F}"/>
              </a:ext>
            </a:extLst>
          </p:cNvPr>
          <p:cNvPicPr>
            <a:picLocks noChangeAspect="1"/>
          </p:cNvPicPr>
          <p:nvPr/>
        </p:nvPicPr>
        <p:blipFill>
          <a:blip r:embed="rId15"/>
          <a:stretch>
            <a:fillRect/>
          </a:stretch>
        </p:blipFill>
        <p:spPr>
          <a:xfrm>
            <a:off x="7324241" y="2148513"/>
            <a:ext cx="1061632" cy="918065"/>
          </a:xfrm>
          <a:prstGeom prst="rect">
            <a:avLst/>
          </a:prstGeom>
        </p:spPr>
      </p:pic>
      <p:sp>
        <p:nvSpPr>
          <p:cNvPr id="642" name="テキスト ボックス 641">
            <a:extLst>
              <a:ext uri="{FF2B5EF4-FFF2-40B4-BE49-F238E27FC236}">
                <a16:creationId xmlns:a16="http://schemas.microsoft.com/office/drawing/2014/main" id="{B8AC875A-E7B4-1D8D-E4FA-01E4DA5E5108}"/>
              </a:ext>
            </a:extLst>
          </p:cNvPr>
          <p:cNvSpPr txBox="1"/>
          <p:nvPr/>
        </p:nvSpPr>
        <p:spPr>
          <a:xfrm>
            <a:off x="7320489" y="216240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43" name="図 642">
            <a:extLst>
              <a:ext uri="{FF2B5EF4-FFF2-40B4-BE49-F238E27FC236}">
                <a16:creationId xmlns:a16="http://schemas.microsoft.com/office/drawing/2014/main" id="{F589789B-4C1F-FC75-4AF1-776C0D2EB682}"/>
              </a:ext>
            </a:extLst>
          </p:cNvPr>
          <p:cNvPicPr>
            <a:picLocks noChangeAspect="1"/>
          </p:cNvPicPr>
          <p:nvPr/>
        </p:nvPicPr>
        <p:blipFill>
          <a:blip r:embed="rId3"/>
          <a:stretch>
            <a:fillRect/>
          </a:stretch>
        </p:blipFill>
        <p:spPr>
          <a:xfrm>
            <a:off x="2078950" y="3123599"/>
            <a:ext cx="640135" cy="198768"/>
          </a:xfrm>
          <a:prstGeom prst="rect">
            <a:avLst/>
          </a:prstGeom>
        </p:spPr>
      </p:pic>
      <p:pic>
        <p:nvPicPr>
          <p:cNvPr id="644" name="図 643">
            <a:extLst>
              <a:ext uri="{FF2B5EF4-FFF2-40B4-BE49-F238E27FC236}">
                <a16:creationId xmlns:a16="http://schemas.microsoft.com/office/drawing/2014/main" id="{41033FE9-30BE-8146-A25A-518CD2D2F80A}"/>
              </a:ext>
            </a:extLst>
          </p:cNvPr>
          <p:cNvPicPr>
            <a:picLocks noChangeAspect="1"/>
          </p:cNvPicPr>
          <p:nvPr/>
        </p:nvPicPr>
        <p:blipFill>
          <a:blip r:embed="rId4"/>
          <a:stretch>
            <a:fillRect/>
          </a:stretch>
        </p:blipFill>
        <p:spPr>
          <a:xfrm>
            <a:off x="2292328" y="3349490"/>
            <a:ext cx="426757" cy="132249"/>
          </a:xfrm>
          <a:prstGeom prst="rect">
            <a:avLst/>
          </a:prstGeom>
        </p:spPr>
      </p:pic>
      <p:pic>
        <p:nvPicPr>
          <p:cNvPr id="645" name="図 644">
            <a:extLst>
              <a:ext uri="{FF2B5EF4-FFF2-40B4-BE49-F238E27FC236}">
                <a16:creationId xmlns:a16="http://schemas.microsoft.com/office/drawing/2014/main" id="{36FAE216-82A4-AE5B-8B99-2565951B99D6}"/>
              </a:ext>
            </a:extLst>
          </p:cNvPr>
          <p:cNvPicPr>
            <a:picLocks noChangeAspect="1"/>
          </p:cNvPicPr>
          <p:nvPr/>
        </p:nvPicPr>
        <p:blipFill>
          <a:blip r:embed="rId4"/>
          <a:stretch>
            <a:fillRect/>
          </a:stretch>
        </p:blipFill>
        <p:spPr>
          <a:xfrm>
            <a:off x="2292328" y="3529683"/>
            <a:ext cx="396690" cy="132249"/>
          </a:xfrm>
          <a:prstGeom prst="rect">
            <a:avLst/>
          </a:prstGeom>
        </p:spPr>
      </p:pic>
      <p:pic>
        <p:nvPicPr>
          <p:cNvPr id="646" name="図 645">
            <a:extLst>
              <a:ext uri="{FF2B5EF4-FFF2-40B4-BE49-F238E27FC236}">
                <a16:creationId xmlns:a16="http://schemas.microsoft.com/office/drawing/2014/main" id="{08AC6594-F189-2D7B-1501-E4AD0DA4B147}"/>
              </a:ext>
            </a:extLst>
          </p:cNvPr>
          <p:cNvPicPr>
            <a:picLocks noChangeAspect="1"/>
          </p:cNvPicPr>
          <p:nvPr/>
        </p:nvPicPr>
        <p:blipFill>
          <a:blip r:embed="rId4"/>
          <a:stretch>
            <a:fillRect/>
          </a:stretch>
        </p:blipFill>
        <p:spPr>
          <a:xfrm>
            <a:off x="2292328" y="3709876"/>
            <a:ext cx="396690" cy="132249"/>
          </a:xfrm>
          <a:prstGeom prst="rect">
            <a:avLst/>
          </a:prstGeom>
        </p:spPr>
      </p:pic>
      <p:pic>
        <p:nvPicPr>
          <p:cNvPr id="647" name="図 646">
            <a:extLst>
              <a:ext uri="{FF2B5EF4-FFF2-40B4-BE49-F238E27FC236}">
                <a16:creationId xmlns:a16="http://schemas.microsoft.com/office/drawing/2014/main" id="{5A47BA49-4306-9644-6E56-5BE1814F55C9}"/>
              </a:ext>
            </a:extLst>
          </p:cNvPr>
          <p:cNvPicPr>
            <a:picLocks noChangeAspect="1"/>
          </p:cNvPicPr>
          <p:nvPr/>
        </p:nvPicPr>
        <p:blipFill>
          <a:blip r:embed="rId4"/>
          <a:stretch>
            <a:fillRect/>
          </a:stretch>
        </p:blipFill>
        <p:spPr>
          <a:xfrm>
            <a:off x="2938758" y="3529683"/>
            <a:ext cx="118559" cy="107421"/>
          </a:xfrm>
          <a:prstGeom prst="rect">
            <a:avLst/>
          </a:prstGeom>
        </p:spPr>
      </p:pic>
      <p:pic>
        <p:nvPicPr>
          <p:cNvPr id="648" name="図 647">
            <a:extLst>
              <a:ext uri="{FF2B5EF4-FFF2-40B4-BE49-F238E27FC236}">
                <a16:creationId xmlns:a16="http://schemas.microsoft.com/office/drawing/2014/main" id="{013F124C-DA49-FAD4-6F0B-5D3D6D286B82}"/>
              </a:ext>
            </a:extLst>
          </p:cNvPr>
          <p:cNvPicPr>
            <a:picLocks noChangeAspect="1"/>
          </p:cNvPicPr>
          <p:nvPr/>
        </p:nvPicPr>
        <p:blipFill>
          <a:blip r:embed="rId4"/>
          <a:stretch>
            <a:fillRect/>
          </a:stretch>
        </p:blipFill>
        <p:spPr>
          <a:xfrm>
            <a:off x="2938758" y="3709876"/>
            <a:ext cx="118559" cy="107421"/>
          </a:xfrm>
          <a:prstGeom prst="rect">
            <a:avLst/>
          </a:prstGeom>
        </p:spPr>
      </p:pic>
      <p:pic>
        <p:nvPicPr>
          <p:cNvPr id="649" name="図 648">
            <a:extLst>
              <a:ext uri="{FF2B5EF4-FFF2-40B4-BE49-F238E27FC236}">
                <a16:creationId xmlns:a16="http://schemas.microsoft.com/office/drawing/2014/main" id="{4E04BBA6-1D2E-73DD-8486-B532B7ED88C2}"/>
              </a:ext>
            </a:extLst>
          </p:cNvPr>
          <p:cNvPicPr>
            <a:picLocks noChangeAspect="1"/>
          </p:cNvPicPr>
          <p:nvPr/>
        </p:nvPicPr>
        <p:blipFill>
          <a:blip r:embed="rId4"/>
          <a:stretch>
            <a:fillRect/>
          </a:stretch>
        </p:blipFill>
        <p:spPr>
          <a:xfrm>
            <a:off x="2917804" y="3890070"/>
            <a:ext cx="70934" cy="59030"/>
          </a:xfrm>
          <a:prstGeom prst="rect">
            <a:avLst/>
          </a:prstGeom>
        </p:spPr>
      </p:pic>
      <p:sp>
        <p:nvSpPr>
          <p:cNvPr id="650" name="テキスト ボックス 649">
            <a:extLst>
              <a:ext uri="{FF2B5EF4-FFF2-40B4-BE49-F238E27FC236}">
                <a16:creationId xmlns:a16="http://schemas.microsoft.com/office/drawing/2014/main" id="{C078377A-FA8F-C386-87D2-6C6FCB294C58}"/>
              </a:ext>
            </a:extLst>
          </p:cNvPr>
          <p:cNvSpPr txBox="1"/>
          <p:nvPr/>
        </p:nvSpPr>
        <p:spPr>
          <a:xfrm>
            <a:off x="2839288" y="3508111"/>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651" name="テキスト ボックス 650">
            <a:extLst>
              <a:ext uri="{FF2B5EF4-FFF2-40B4-BE49-F238E27FC236}">
                <a16:creationId xmlns:a16="http://schemas.microsoft.com/office/drawing/2014/main" id="{5E40AAFC-31DC-EBA0-A7E6-427C58F54367}"/>
              </a:ext>
            </a:extLst>
          </p:cNvPr>
          <p:cNvSpPr txBox="1"/>
          <p:nvPr/>
        </p:nvSpPr>
        <p:spPr>
          <a:xfrm>
            <a:off x="2839288" y="368892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652" name="テキスト ボックス 651">
            <a:extLst>
              <a:ext uri="{FF2B5EF4-FFF2-40B4-BE49-F238E27FC236}">
                <a16:creationId xmlns:a16="http://schemas.microsoft.com/office/drawing/2014/main" id="{248606FA-29BC-0C14-4249-60CF23A1AE7C}"/>
              </a:ext>
            </a:extLst>
          </p:cNvPr>
          <p:cNvSpPr txBox="1"/>
          <p:nvPr/>
        </p:nvSpPr>
        <p:spPr>
          <a:xfrm>
            <a:off x="2012787" y="3075655"/>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53" name="図 652">
            <a:extLst>
              <a:ext uri="{FF2B5EF4-FFF2-40B4-BE49-F238E27FC236}">
                <a16:creationId xmlns:a16="http://schemas.microsoft.com/office/drawing/2014/main" id="{B86DAA45-CF28-A816-8907-FF496FB621E1}"/>
              </a:ext>
            </a:extLst>
          </p:cNvPr>
          <p:cNvPicPr>
            <a:picLocks noChangeAspect="1"/>
          </p:cNvPicPr>
          <p:nvPr/>
        </p:nvPicPr>
        <p:blipFill>
          <a:blip r:embed="rId5"/>
          <a:stretch>
            <a:fillRect/>
          </a:stretch>
        </p:blipFill>
        <p:spPr>
          <a:xfrm>
            <a:off x="1146556" y="3514001"/>
            <a:ext cx="797799" cy="271641"/>
          </a:xfrm>
          <a:prstGeom prst="rect">
            <a:avLst/>
          </a:prstGeom>
        </p:spPr>
      </p:pic>
      <p:pic>
        <p:nvPicPr>
          <p:cNvPr id="654" name="図 653">
            <a:extLst>
              <a:ext uri="{FF2B5EF4-FFF2-40B4-BE49-F238E27FC236}">
                <a16:creationId xmlns:a16="http://schemas.microsoft.com/office/drawing/2014/main" id="{5344BA15-6E33-AB3F-E0D7-F2ADF6F97212}"/>
              </a:ext>
            </a:extLst>
          </p:cNvPr>
          <p:cNvPicPr>
            <a:picLocks noChangeAspect="1"/>
          </p:cNvPicPr>
          <p:nvPr/>
        </p:nvPicPr>
        <p:blipFill>
          <a:blip r:embed="rId6"/>
          <a:stretch>
            <a:fillRect/>
          </a:stretch>
        </p:blipFill>
        <p:spPr>
          <a:xfrm>
            <a:off x="1030941" y="3116391"/>
            <a:ext cx="784968" cy="190293"/>
          </a:xfrm>
          <a:prstGeom prst="rect">
            <a:avLst/>
          </a:prstGeom>
        </p:spPr>
      </p:pic>
      <p:pic>
        <p:nvPicPr>
          <p:cNvPr id="655" name="図 654">
            <a:extLst>
              <a:ext uri="{FF2B5EF4-FFF2-40B4-BE49-F238E27FC236}">
                <a16:creationId xmlns:a16="http://schemas.microsoft.com/office/drawing/2014/main" id="{334292FC-5DF1-43B9-9A85-92890CF37166}"/>
              </a:ext>
            </a:extLst>
          </p:cNvPr>
          <p:cNvPicPr>
            <a:picLocks noChangeAspect="1"/>
          </p:cNvPicPr>
          <p:nvPr/>
        </p:nvPicPr>
        <p:blipFill>
          <a:blip r:embed="rId7"/>
          <a:stretch>
            <a:fillRect/>
          </a:stretch>
        </p:blipFill>
        <p:spPr>
          <a:xfrm>
            <a:off x="1025821" y="3085707"/>
            <a:ext cx="1048763" cy="888845"/>
          </a:xfrm>
          <a:prstGeom prst="rect">
            <a:avLst/>
          </a:prstGeom>
        </p:spPr>
      </p:pic>
      <p:sp>
        <p:nvSpPr>
          <p:cNvPr id="656" name="テキスト ボックス 655">
            <a:extLst>
              <a:ext uri="{FF2B5EF4-FFF2-40B4-BE49-F238E27FC236}">
                <a16:creationId xmlns:a16="http://schemas.microsoft.com/office/drawing/2014/main" id="{FEA102F2-4F45-8485-7C80-396087C9DD3B}"/>
              </a:ext>
            </a:extLst>
          </p:cNvPr>
          <p:cNvSpPr txBox="1"/>
          <p:nvPr/>
        </p:nvSpPr>
        <p:spPr>
          <a:xfrm>
            <a:off x="1021455" y="3081545"/>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57" name="図 656">
            <a:extLst>
              <a:ext uri="{FF2B5EF4-FFF2-40B4-BE49-F238E27FC236}">
                <a16:creationId xmlns:a16="http://schemas.microsoft.com/office/drawing/2014/main" id="{2DA2682B-E6EA-7105-AD00-FCE01A7057FB}"/>
              </a:ext>
            </a:extLst>
          </p:cNvPr>
          <p:cNvPicPr>
            <a:picLocks noChangeAspect="1"/>
          </p:cNvPicPr>
          <p:nvPr/>
        </p:nvPicPr>
        <p:blipFill>
          <a:blip r:embed="rId15"/>
          <a:stretch>
            <a:fillRect/>
          </a:stretch>
        </p:blipFill>
        <p:spPr>
          <a:xfrm>
            <a:off x="1005567" y="3070872"/>
            <a:ext cx="1061632" cy="918065"/>
          </a:xfrm>
          <a:prstGeom prst="rect">
            <a:avLst/>
          </a:prstGeom>
        </p:spPr>
      </p:pic>
      <p:sp>
        <p:nvSpPr>
          <p:cNvPr id="658" name="テキスト ボックス 657">
            <a:extLst>
              <a:ext uri="{FF2B5EF4-FFF2-40B4-BE49-F238E27FC236}">
                <a16:creationId xmlns:a16="http://schemas.microsoft.com/office/drawing/2014/main" id="{84FFA688-5CBB-D53C-36A8-2BD8A8A5922F}"/>
              </a:ext>
            </a:extLst>
          </p:cNvPr>
          <p:cNvSpPr txBox="1"/>
          <p:nvPr/>
        </p:nvSpPr>
        <p:spPr>
          <a:xfrm>
            <a:off x="1001815" y="3084767"/>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59" name="図 658">
            <a:extLst>
              <a:ext uri="{FF2B5EF4-FFF2-40B4-BE49-F238E27FC236}">
                <a16:creationId xmlns:a16="http://schemas.microsoft.com/office/drawing/2014/main" id="{19831A51-CF17-124C-7F5C-839888B1E4D0}"/>
              </a:ext>
            </a:extLst>
          </p:cNvPr>
          <p:cNvPicPr>
            <a:picLocks noChangeAspect="1"/>
          </p:cNvPicPr>
          <p:nvPr/>
        </p:nvPicPr>
        <p:blipFill>
          <a:blip r:embed="rId15"/>
          <a:stretch>
            <a:fillRect/>
          </a:stretch>
        </p:blipFill>
        <p:spPr>
          <a:xfrm>
            <a:off x="2056158" y="3068347"/>
            <a:ext cx="1061632" cy="918065"/>
          </a:xfrm>
          <a:prstGeom prst="rect">
            <a:avLst/>
          </a:prstGeom>
        </p:spPr>
      </p:pic>
      <p:sp>
        <p:nvSpPr>
          <p:cNvPr id="660" name="テキスト ボックス 659">
            <a:extLst>
              <a:ext uri="{FF2B5EF4-FFF2-40B4-BE49-F238E27FC236}">
                <a16:creationId xmlns:a16="http://schemas.microsoft.com/office/drawing/2014/main" id="{4D14F4C5-8023-2E72-D158-FF844A44674F}"/>
              </a:ext>
            </a:extLst>
          </p:cNvPr>
          <p:cNvSpPr txBox="1"/>
          <p:nvPr/>
        </p:nvSpPr>
        <p:spPr>
          <a:xfrm>
            <a:off x="2052406" y="3082242"/>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61" name="図 660">
            <a:extLst>
              <a:ext uri="{FF2B5EF4-FFF2-40B4-BE49-F238E27FC236}">
                <a16:creationId xmlns:a16="http://schemas.microsoft.com/office/drawing/2014/main" id="{714C4468-47C4-A829-2D3F-2000EF6F8FE4}"/>
              </a:ext>
            </a:extLst>
          </p:cNvPr>
          <p:cNvPicPr>
            <a:picLocks noChangeAspect="1"/>
          </p:cNvPicPr>
          <p:nvPr/>
        </p:nvPicPr>
        <p:blipFill>
          <a:blip r:embed="rId3"/>
          <a:stretch>
            <a:fillRect/>
          </a:stretch>
        </p:blipFill>
        <p:spPr>
          <a:xfrm>
            <a:off x="2074672" y="4008023"/>
            <a:ext cx="640135" cy="198768"/>
          </a:xfrm>
          <a:prstGeom prst="rect">
            <a:avLst/>
          </a:prstGeom>
        </p:spPr>
      </p:pic>
      <p:pic>
        <p:nvPicPr>
          <p:cNvPr id="662" name="図 661">
            <a:extLst>
              <a:ext uri="{FF2B5EF4-FFF2-40B4-BE49-F238E27FC236}">
                <a16:creationId xmlns:a16="http://schemas.microsoft.com/office/drawing/2014/main" id="{9566B342-BB08-7275-F899-AEC5E29997F8}"/>
              </a:ext>
            </a:extLst>
          </p:cNvPr>
          <p:cNvPicPr>
            <a:picLocks noChangeAspect="1"/>
          </p:cNvPicPr>
          <p:nvPr/>
        </p:nvPicPr>
        <p:blipFill>
          <a:blip r:embed="rId4"/>
          <a:stretch>
            <a:fillRect/>
          </a:stretch>
        </p:blipFill>
        <p:spPr>
          <a:xfrm>
            <a:off x="2288050" y="4233914"/>
            <a:ext cx="426757" cy="132249"/>
          </a:xfrm>
          <a:prstGeom prst="rect">
            <a:avLst/>
          </a:prstGeom>
        </p:spPr>
      </p:pic>
      <p:pic>
        <p:nvPicPr>
          <p:cNvPr id="663" name="図 662">
            <a:extLst>
              <a:ext uri="{FF2B5EF4-FFF2-40B4-BE49-F238E27FC236}">
                <a16:creationId xmlns:a16="http://schemas.microsoft.com/office/drawing/2014/main" id="{75C7511F-E104-C1D7-57C7-8BD5305CE04D}"/>
              </a:ext>
            </a:extLst>
          </p:cNvPr>
          <p:cNvPicPr>
            <a:picLocks noChangeAspect="1"/>
          </p:cNvPicPr>
          <p:nvPr/>
        </p:nvPicPr>
        <p:blipFill>
          <a:blip r:embed="rId4"/>
          <a:stretch>
            <a:fillRect/>
          </a:stretch>
        </p:blipFill>
        <p:spPr>
          <a:xfrm>
            <a:off x="2288050" y="4414107"/>
            <a:ext cx="396690" cy="132249"/>
          </a:xfrm>
          <a:prstGeom prst="rect">
            <a:avLst/>
          </a:prstGeom>
        </p:spPr>
      </p:pic>
      <p:pic>
        <p:nvPicPr>
          <p:cNvPr id="664" name="図 663">
            <a:extLst>
              <a:ext uri="{FF2B5EF4-FFF2-40B4-BE49-F238E27FC236}">
                <a16:creationId xmlns:a16="http://schemas.microsoft.com/office/drawing/2014/main" id="{43357570-0530-15A7-717A-1EB6BEF5D6EA}"/>
              </a:ext>
            </a:extLst>
          </p:cNvPr>
          <p:cNvPicPr>
            <a:picLocks noChangeAspect="1"/>
          </p:cNvPicPr>
          <p:nvPr/>
        </p:nvPicPr>
        <p:blipFill>
          <a:blip r:embed="rId4"/>
          <a:stretch>
            <a:fillRect/>
          </a:stretch>
        </p:blipFill>
        <p:spPr>
          <a:xfrm>
            <a:off x="2288050" y="4594300"/>
            <a:ext cx="396690" cy="132249"/>
          </a:xfrm>
          <a:prstGeom prst="rect">
            <a:avLst/>
          </a:prstGeom>
        </p:spPr>
      </p:pic>
      <p:pic>
        <p:nvPicPr>
          <p:cNvPr id="665" name="図 664">
            <a:extLst>
              <a:ext uri="{FF2B5EF4-FFF2-40B4-BE49-F238E27FC236}">
                <a16:creationId xmlns:a16="http://schemas.microsoft.com/office/drawing/2014/main" id="{63028CB1-5C39-6CB8-2EC7-A0810BE70423}"/>
              </a:ext>
            </a:extLst>
          </p:cNvPr>
          <p:cNvPicPr>
            <a:picLocks noChangeAspect="1"/>
          </p:cNvPicPr>
          <p:nvPr/>
        </p:nvPicPr>
        <p:blipFill>
          <a:blip r:embed="rId4"/>
          <a:stretch>
            <a:fillRect/>
          </a:stretch>
        </p:blipFill>
        <p:spPr>
          <a:xfrm>
            <a:off x="2934480" y="4414107"/>
            <a:ext cx="118559" cy="107421"/>
          </a:xfrm>
          <a:prstGeom prst="rect">
            <a:avLst/>
          </a:prstGeom>
        </p:spPr>
      </p:pic>
      <p:pic>
        <p:nvPicPr>
          <p:cNvPr id="666" name="図 665">
            <a:extLst>
              <a:ext uri="{FF2B5EF4-FFF2-40B4-BE49-F238E27FC236}">
                <a16:creationId xmlns:a16="http://schemas.microsoft.com/office/drawing/2014/main" id="{B6358C82-AD24-BE23-CC01-59A3F30415B4}"/>
              </a:ext>
            </a:extLst>
          </p:cNvPr>
          <p:cNvPicPr>
            <a:picLocks noChangeAspect="1"/>
          </p:cNvPicPr>
          <p:nvPr/>
        </p:nvPicPr>
        <p:blipFill>
          <a:blip r:embed="rId4"/>
          <a:stretch>
            <a:fillRect/>
          </a:stretch>
        </p:blipFill>
        <p:spPr>
          <a:xfrm>
            <a:off x="2934480" y="4594300"/>
            <a:ext cx="118559" cy="107421"/>
          </a:xfrm>
          <a:prstGeom prst="rect">
            <a:avLst/>
          </a:prstGeom>
        </p:spPr>
      </p:pic>
      <p:pic>
        <p:nvPicPr>
          <p:cNvPr id="667" name="図 666">
            <a:extLst>
              <a:ext uri="{FF2B5EF4-FFF2-40B4-BE49-F238E27FC236}">
                <a16:creationId xmlns:a16="http://schemas.microsoft.com/office/drawing/2014/main" id="{DEA10ECC-BB4D-8F10-76AA-75CCB26FD638}"/>
              </a:ext>
            </a:extLst>
          </p:cNvPr>
          <p:cNvPicPr>
            <a:picLocks noChangeAspect="1"/>
          </p:cNvPicPr>
          <p:nvPr/>
        </p:nvPicPr>
        <p:blipFill>
          <a:blip r:embed="rId4"/>
          <a:stretch>
            <a:fillRect/>
          </a:stretch>
        </p:blipFill>
        <p:spPr>
          <a:xfrm>
            <a:off x="2913526" y="4774494"/>
            <a:ext cx="70934" cy="59030"/>
          </a:xfrm>
          <a:prstGeom prst="rect">
            <a:avLst/>
          </a:prstGeom>
        </p:spPr>
      </p:pic>
      <p:sp>
        <p:nvSpPr>
          <p:cNvPr id="668" name="テキスト ボックス 667">
            <a:extLst>
              <a:ext uri="{FF2B5EF4-FFF2-40B4-BE49-F238E27FC236}">
                <a16:creationId xmlns:a16="http://schemas.microsoft.com/office/drawing/2014/main" id="{3064B4D5-CC68-16D8-E9E3-2EF6B4146A6F}"/>
              </a:ext>
            </a:extLst>
          </p:cNvPr>
          <p:cNvSpPr txBox="1"/>
          <p:nvPr/>
        </p:nvSpPr>
        <p:spPr>
          <a:xfrm>
            <a:off x="2835010" y="4392535"/>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669" name="テキスト ボックス 668">
            <a:extLst>
              <a:ext uri="{FF2B5EF4-FFF2-40B4-BE49-F238E27FC236}">
                <a16:creationId xmlns:a16="http://schemas.microsoft.com/office/drawing/2014/main" id="{2B2B99B4-6DC3-502F-AB60-3E436064B9C8}"/>
              </a:ext>
            </a:extLst>
          </p:cNvPr>
          <p:cNvSpPr txBox="1"/>
          <p:nvPr/>
        </p:nvSpPr>
        <p:spPr>
          <a:xfrm>
            <a:off x="2835010" y="4573353"/>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670" name="テキスト ボックス 669">
            <a:extLst>
              <a:ext uri="{FF2B5EF4-FFF2-40B4-BE49-F238E27FC236}">
                <a16:creationId xmlns:a16="http://schemas.microsoft.com/office/drawing/2014/main" id="{79A488BD-C9DE-BB4A-2AFC-DB08BA31F96B}"/>
              </a:ext>
            </a:extLst>
          </p:cNvPr>
          <p:cNvSpPr txBox="1"/>
          <p:nvPr/>
        </p:nvSpPr>
        <p:spPr>
          <a:xfrm>
            <a:off x="2008509" y="3960079"/>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71" name="図 670">
            <a:extLst>
              <a:ext uri="{FF2B5EF4-FFF2-40B4-BE49-F238E27FC236}">
                <a16:creationId xmlns:a16="http://schemas.microsoft.com/office/drawing/2014/main" id="{C850EB9E-712D-277E-86CE-5C5991B06E45}"/>
              </a:ext>
            </a:extLst>
          </p:cNvPr>
          <p:cNvPicPr>
            <a:picLocks noChangeAspect="1"/>
          </p:cNvPicPr>
          <p:nvPr/>
        </p:nvPicPr>
        <p:blipFill>
          <a:blip r:embed="rId6"/>
          <a:stretch>
            <a:fillRect/>
          </a:stretch>
        </p:blipFill>
        <p:spPr>
          <a:xfrm>
            <a:off x="1026663" y="4000815"/>
            <a:ext cx="784968" cy="190293"/>
          </a:xfrm>
          <a:prstGeom prst="rect">
            <a:avLst/>
          </a:prstGeom>
        </p:spPr>
      </p:pic>
      <p:pic>
        <p:nvPicPr>
          <p:cNvPr id="672" name="図 671">
            <a:extLst>
              <a:ext uri="{FF2B5EF4-FFF2-40B4-BE49-F238E27FC236}">
                <a16:creationId xmlns:a16="http://schemas.microsoft.com/office/drawing/2014/main" id="{B5C70815-AB7F-65B3-692F-69BF8D6957F3}"/>
              </a:ext>
            </a:extLst>
          </p:cNvPr>
          <p:cNvPicPr>
            <a:picLocks noChangeAspect="1"/>
          </p:cNvPicPr>
          <p:nvPr/>
        </p:nvPicPr>
        <p:blipFill>
          <a:blip r:embed="rId7"/>
          <a:stretch>
            <a:fillRect/>
          </a:stretch>
        </p:blipFill>
        <p:spPr>
          <a:xfrm>
            <a:off x="1021543" y="3970131"/>
            <a:ext cx="1048763" cy="888845"/>
          </a:xfrm>
          <a:prstGeom prst="rect">
            <a:avLst/>
          </a:prstGeom>
        </p:spPr>
      </p:pic>
      <p:sp>
        <p:nvSpPr>
          <p:cNvPr id="673" name="テキスト ボックス 672">
            <a:extLst>
              <a:ext uri="{FF2B5EF4-FFF2-40B4-BE49-F238E27FC236}">
                <a16:creationId xmlns:a16="http://schemas.microsoft.com/office/drawing/2014/main" id="{9C1C84CE-734B-AF45-DD4F-160895B00E41}"/>
              </a:ext>
            </a:extLst>
          </p:cNvPr>
          <p:cNvSpPr txBox="1"/>
          <p:nvPr/>
        </p:nvSpPr>
        <p:spPr>
          <a:xfrm>
            <a:off x="1017177" y="3965969"/>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74" name="図 673">
            <a:extLst>
              <a:ext uri="{FF2B5EF4-FFF2-40B4-BE49-F238E27FC236}">
                <a16:creationId xmlns:a16="http://schemas.microsoft.com/office/drawing/2014/main" id="{A388FEE8-BB27-0D6B-1BE4-01C3ECBA3C9F}"/>
              </a:ext>
            </a:extLst>
          </p:cNvPr>
          <p:cNvPicPr>
            <a:picLocks noChangeAspect="1"/>
          </p:cNvPicPr>
          <p:nvPr/>
        </p:nvPicPr>
        <p:blipFill>
          <a:blip r:embed="rId15"/>
          <a:stretch>
            <a:fillRect/>
          </a:stretch>
        </p:blipFill>
        <p:spPr>
          <a:xfrm>
            <a:off x="1001289" y="3955296"/>
            <a:ext cx="1061632" cy="918065"/>
          </a:xfrm>
          <a:prstGeom prst="rect">
            <a:avLst/>
          </a:prstGeom>
        </p:spPr>
      </p:pic>
      <p:sp>
        <p:nvSpPr>
          <p:cNvPr id="675" name="テキスト ボックス 674">
            <a:extLst>
              <a:ext uri="{FF2B5EF4-FFF2-40B4-BE49-F238E27FC236}">
                <a16:creationId xmlns:a16="http://schemas.microsoft.com/office/drawing/2014/main" id="{43404872-3E2D-1EF4-30E6-B3DAF3EDF3BD}"/>
              </a:ext>
            </a:extLst>
          </p:cNvPr>
          <p:cNvSpPr txBox="1"/>
          <p:nvPr/>
        </p:nvSpPr>
        <p:spPr>
          <a:xfrm>
            <a:off x="997537" y="3969191"/>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76" name="図 675">
            <a:extLst>
              <a:ext uri="{FF2B5EF4-FFF2-40B4-BE49-F238E27FC236}">
                <a16:creationId xmlns:a16="http://schemas.microsoft.com/office/drawing/2014/main" id="{796373EC-4B43-ADD3-2138-A20BB822FAB1}"/>
              </a:ext>
            </a:extLst>
          </p:cNvPr>
          <p:cNvPicPr>
            <a:picLocks noChangeAspect="1"/>
          </p:cNvPicPr>
          <p:nvPr/>
        </p:nvPicPr>
        <p:blipFill>
          <a:blip r:embed="rId15"/>
          <a:stretch>
            <a:fillRect/>
          </a:stretch>
        </p:blipFill>
        <p:spPr>
          <a:xfrm>
            <a:off x="2051880" y="3952771"/>
            <a:ext cx="1061632" cy="918065"/>
          </a:xfrm>
          <a:prstGeom prst="rect">
            <a:avLst/>
          </a:prstGeom>
        </p:spPr>
      </p:pic>
      <p:sp>
        <p:nvSpPr>
          <p:cNvPr id="677" name="テキスト ボックス 676">
            <a:extLst>
              <a:ext uri="{FF2B5EF4-FFF2-40B4-BE49-F238E27FC236}">
                <a16:creationId xmlns:a16="http://schemas.microsoft.com/office/drawing/2014/main" id="{C04F96DE-986D-0110-40EB-0D1DE6019AC0}"/>
              </a:ext>
            </a:extLst>
          </p:cNvPr>
          <p:cNvSpPr txBox="1"/>
          <p:nvPr/>
        </p:nvSpPr>
        <p:spPr>
          <a:xfrm>
            <a:off x="2048128" y="3966666"/>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78" name="図 677">
            <a:extLst>
              <a:ext uri="{FF2B5EF4-FFF2-40B4-BE49-F238E27FC236}">
                <a16:creationId xmlns:a16="http://schemas.microsoft.com/office/drawing/2014/main" id="{890673B0-4367-9842-D1D9-10AF28A1BCD3}"/>
              </a:ext>
            </a:extLst>
          </p:cNvPr>
          <p:cNvPicPr>
            <a:picLocks noChangeAspect="1"/>
          </p:cNvPicPr>
          <p:nvPr/>
        </p:nvPicPr>
        <p:blipFill>
          <a:blip r:embed="rId3"/>
          <a:stretch>
            <a:fillRect/>
          </a:stretch>
        </p:blipFill>
        <p:spPr>
          <a:xfrm>
            <a:off x="4182640" y="3113879"/>
            <a:ext cx="640135" cy="198768"/>
          </a:xfrm>
          <a:prstGeom prst="rect">
            <a:avLst/>
          </a:prstGeom>
        </p:spPr>
      </p:pic>
      <p:pic>
        <p:nvPicPr>
          <p:cNvPr id="679" name="図 678">
            <a:extLst>
              <a:ext uri="{FF2B5EF4-FFF2-40B4-BE49-F238E27FC236}">
                <a16:creationId xmlns:a16="http://schemas.microsoft.com/office/drawing/2014/main" id="{98382B12-FCFA-8D11-9D64-D3D4C1608536}"/>
              </a:ext>
            </a:extLst>
          </p:cNvPr>
          <p:cNvPicPr>
            <a:picLocks noChangeAspect="1"/>
          </p:cNvPicPr>
          <p:nvPr/>
        </p:nvPicPr>
        <p:blipFill>
          <a:blip r:embed="rId4"/>
          <a:stretch>
            <a:fillRect/>
          </a:stretch>
        </p:blipFill>
        <p:spPr>
          <a:xfrm>
            <a:off x="4396018" y="3339770"/>
            <a:ext cx="426757" cy="132249"/>
          </a:xfrm>
          <a:prstGeom prst="rect">
            <a:avLst/>
          </a:prstGeom>
        </p:spPr>
      </p:pic>
      <p:pic>
        <p:nvPicPr>
          <p:cNvPr id="680" name="図 679">
            <a:extLst>
              <a:ext uri="{FF2B5EF4-FFF2-40B4-BE49-F238E27FC236}">
                <a16:creationId xmlns:a16="http://schemas.microsoft.com/office/drawing/2014/main" id="{0F9E04A0-40A9-E2C7-3CA1-74284FAD8B88}"/>
              </a:ext>
            </a:extLst>
          </p:cNvPr>
          <p:cNvPicPr>
            <a:picLocks noChangeAspect="1"/>
          </p:cNvPicPr>
          <p:nvPr/>
        </p:nvPicPr>
        <p:blipFill>
          <a:blip r:embed="rId4"/>
          <a:stretch>
            <a:fillRect/>
          </a:stretch>
        </p:blipFill>
        <p:spPr>
          <a:xfrm>
            <a:off x="4396018" y="3519963"/>
            <a:ext cx="396690" cy="132249"/>
          </a:xfrm>
          <a:prstGeom prst="rect">
            <a:avLst/>
          </a:prstGeom>
        </p:spPr>
      </p:pic>
      <p:pic>
        <p:nvPicPr>
          <p:cNvPr id="681" name="図 680">
            <a:extLst>
              <a:ext uri="{FF2B5EF4-FFF2-40B4-BE49-F238E27FC236}">
                <a16:creationId xmlns:a16="http://schemas.microsoft.com/office/drawing/2014/main" id="{68E62927-656D-F635-A76F-F96DEAC723AE}"/>
              </a:ext>
            </a:extLst>
          </p:cNvPr>
          <p:cNvPicPr>
            <a:picLocks noChangeAspect="1"/>
          </p:cNvPicPr>
          <p:nvPr/>
        </p:nvPicPr>
        <p:blipFill>
          <a:blip r:embed="rId4"/>
          <a:stretch>
            <a:fillRect/>
          </a:stretch>
        </p:blipFill>
        <p:spPr>
          <a:xfrm>
            <a:off x="4396018" y="3700156"/>
            <a:ext cx="396690" cy="132249"/>
          </a:xfrm>
          <a:prstGeom prst="rect">
            <a:avLst/>
          </a:prstGeom>
        </p:spPr>
      </p:pic>
      <p:pic>
        <p:nvPicPr>
          <p:cNvPr id="682" name="図 681">
            <a:extLst>
              <a:ext uri="{FF2B5EF4-FFF2-40B4-BE49-F238E27FC236}">
                <a16:creationId xmlns:a16="http://schemas.microsoft.com/office/drawing/2014/main" id="{241CC5ED-DDCC-76D5-1A5D-6CCC4FAF0A64}"/>
              </a:ext>
            </a:extLst>
          </p:cNvPr>
          <p:cNvPicPr>
            <a:picLocks noChangeAspect="1"/>
          </p:cNvPicPr>
          <p:nvPr/>
        </p:nvPicPr>
        <p:blipFill>
          <a:blip r:embed="rId4"/>
          <a:stretch>
            <a:fillRect/>
          </a:stretch>
        </p:blipFill>
        <p:spPr>
          <a:xfrm>
            <a:off x="5042448" y="3519963"/>
            <a:ext cx="118559" cy="107421"/>
          </a:xfrm>
          <a:prstGeom prst="rect">
            <a:avLst/>
          </a:prstGeom>
        </p:spPr>
      </p:pic>
      <p:pic>
        <p:nvPicPr>
          <p:cNvPr id="683" name="図 682">
            <a:extLst>
              <a:ext uri="{FF2B5EF4-FFF2-40B4-BE49-F238E27FC236}">
                <a16:creationId xmlns:a16="http://schemas.microsoft.com/office/drawing/2014/main" id="{1B1BBDDF-A74C-458D-16BB-496C54E765F4}"/>
              </a:ext>
            </a:extLst>
          </p:cNvPr>
          <p:cNvPicPr>
            <a:picLocks noChangeAspect="1"/>
          </p:cNvPicPr>
          <p:nvPr/>
        </p:nvPicPr>
        <p:blipFill>
          <a:blip r:embed="rId4"/>
          <a:stretch>
            <a:fillRect/>
          </a:stretch>
        </p:blipFill>
        <p:spPr>
          <a:xfrm>
            <a:off x="5042448" y="3700156"/>
            <a:ext cx="118559" cy="107421"/>
          </a:xfrm>
          <a:prstGeom prst="rect">
            <a:avLst/>
          </a:prstGeom>
        </p:spPr>
      </p:pic>
      <p:pic>
        <p:nvPicPr>
          <p:cNvPr id="684" name="図 683">
            <a:extLst>
              <a:ext uri="{FF2B5EF4-FFF2-40B4-BE49-F238E27FC236}">
                <a16:creationId xmlns:a16="http://schemas.microsoft.com/office/drawing/2014/main" id="{08D25C04-96FA-FA6A-FED8-CB936A83715F}"/>
              </a:ext>
            </a:extLst>
          </p:cNvPr>
          <p:cNvPicPr>
            <a:picLocks noChangeAspect="1"/>
          </p:cNvPicPr>
          <p:nvPr/>
        </p:nvPicPr>
        <p:blipFill>
          <a:blip r:embed="rId4"/>
          <a:stretch>
            <a:fillRect/>
          </a:stretch>
        </p:blipFill>
        <p:spPr>
          <a:xfrm>
            <a:off x="5021494" y="3880350"/>
            <a:ext cx="70934" cy="59030"/>
          </a:xfrm>
          <a:prstGeom prst="rect">
            <a:avLst/>
          </a:prstGeom>
        </p:spPr>
      </p:pic>
      <p:sp>
        <p:nvSpPr>
          <p:cNvPr id="685" name="テキスト ボックス 684">
            <a:extLst>
              <a:ext uri="{FF2B5EF4-FFF2-40B4-BE49-F238E27FC236}">
                <a16:creationId xmlns:a16="http://schemas.microsoft.com/office/drawing/2014/main" id="{D5A31A44-E02B-1BB8-2240-16C041FF0233}"/>
              </a:ext>
            </a:extLst>
          </p:cNvPr>
          <p:cNvSpPr txBox="1"/>
          <p:nvPr/>
        </p:nvSpPr>
        <p:spPr>
          <a:xfrm>
            <a:off x="4942978" y="3498391"/>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686" name="テキスト ボックス 685">
            <a:extLst>
              <a:ext uri="{FF2B5EF4-FFF2-40B4-BE49-F238E27FC236}">
                <a16:creationId xmlns:a16="http://schemas.microsoft.com/office/drawing/2014/main" id="{AEFC0BC2-EEF7-499D-18F7-A27FE36EDB40}"/>
              </a:ext>
            </a:extLst>
          </p:cNvPr>
          <p:cNvSpPr txBox="1"/>
          <p:nvPr/>
        </p:nvSpPr>
        <p:spPr>
          <a:xfrm>
            <a:off x="4942978" y="367920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687" name="テキスト ボックス 686">
            <a:extLst>
              <a:ext uri="{FF2B5EF4-FFF2-40B4-BE49-F238E27FC236}">
                <a16:creationId xmlns:a16="http://schemas.microsoft.com/office/drawing/2014/main" id="{0332E4A5-3A91-42A6-755F-D4B371DF5F82}"/>
              </a:ext>
            </a:extLst>
          </p:cNvPr>
          <p:cNvSpPr txBox="1"/>
          <p:nvPr/>
        </p:nvSpPr>
        <p:spPr>
          <a:xfrm>
            <a:off x="4116477" y="3065935"/>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88" name="図 687">
            <a:extLst>
              <a:ext uri="{FF2B5EF4-FFF2-40B4-BE49-F238E27FC236}">
                <a16:creationId xmlns:a16="http://schemas.microsoft.com/office/drawing/2014/main" id="{6AA77D03-7907-6143-106A-9CD90BFE2C97}"/>
              </a:ext>
            </a:extLst>
          </p:cNvPr>
          <p:cNvPicPr>
            <a:picLocks noChangeAspect="1"/>
          </p:cNvPicPr>
          <p:nvPr/>
        </p:nvPicPr>
        <p:blipFill>
          <a:blip r:embed="rId5"/>
          <a:stretch>
            <a:fillRect/>
          </a:stretch>
        </p:blipFill>
        <p:spPr>
          <a:xfrm>
            <a:off x="3250246" y="3504281"/>
            <a:ext cx="797799" cy="271641"/>
          </a:xfrm>
          <a:prstGeom prst="rect">
            <a:avLst/>
          </a:prstGeom>
        </p:spPr>
      </p:pic>
      <p:pic>
        <p:nvPicPr>
          <p:cNvPr id="689" name="図 688">
            <a:extLst>
              <a:ext uri="{FF2B5EF4-FFF2-40B4-BE49-F238E27FC236}">
                <a16:creationId xmlns:a16="http://schemas.microsoft.com/office/drawing/2014/main" id="{77AF4EA8-92C5-96A3-5597-19B651194D2F}"/>
              </a:ext>
            </a:extLst>
          </p:cNvPr>
          <p:cNvPicPr>
            <a:picLocks noChangeAspect="1"/>
          </p:cNvPicPr>
          <p:nvPr/>
        </p:nvPicPr>
        <p:blipFill>
          <a:blip r:embed="rId6"/>
          <a:stretch>
            <a:fillRect/>
          </a:stretch>
        </p:blipFill>
        <p:spPr>
          <a:xfrm>
            <a:off x="3134631" y="3106671"/>
            <a:ext cx="784968" cy="190293"/>
          </a:xfrm>
          <a:prstGeom prst="rect">
            <a:avLst/>
          </a:prstGeom>
        </p:spPr>
      </p:pic>
      <p:pic>
        <p:nvPicPr>
          <p:cNvPr id="690" name="図 689">
            <a:extLst>
              <a:ext uri="{FF2B5EF4-FFF2-40B4-BE49-F238E27FC236}">
                <a16:creationId xmlns:a16="http://schemas.microsoft.com/office/drawing/2014/main" id="{4EC5A02B-C188-7733-EFFA-5742A359DD28}"/>
              </a:ext>
            </a:extLst>
          </p:cNvPr>
          <p:cNvPicPr>
            <a:picLocks noChangeAspect="1"/>
          </p:cNvPicPr>
          <p:nvPr/>
        </p:nvPicPr>
        <p:blipFill>
          <a:blip r:embed="rId7"/>
          <a:stretch>
            <a:fillRect/>
          </a:stretch>
        </p:blipFill>
        <p:spPr>
          <a:xfrm>
            <a:off x="3129511" y="3075987"/>
            <a:ext cx="1048763" cy="888845"/>
          </a:xfrm>
          <a:prstGeom prst="rect">
            <a:avLst/>
          </a:prstGeom>
        </p:spPr>
      </p:pic>
      <p:sp>
        <p:nvSpPr>
          <p:cNvPr id="691" name="テキスト ボックス 690">
            <a:extLst>
              <a:ext uri="{FF2B5EF4-FFF2-40B4-BE49-F238E27FC236}">
                <a16:creationId xmlns:a16="http://schemas.microsoft.com/office/drawing/2014/main" id="{A519D29D-0610-3929-7E73-9A013A175DC3}"/>
              </a:ext>
            </a:extLst>
          </p:cNvPr>
          <p:cNvSpPr txBox="1"/>
          <p:nvPr/>
        </p:nvSpPr>
        <p:spPr>
          <a:xfrm>
            <a:off x="3125145" y="3071825"/>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92" name="図 691">
            <a:extLst>
              <a:ext uri="{FF2B5EF4-FFF2-40B4-BE49-F238E27FC236}">
                <a16:creationId xmlns:a16="http://schemas.microsoft.com/office/drawing/2014/main" id="{BF284335-8AC9-C063-C9CF-0F16A19C4C95}"/>
              </a:ext>
            </a:extLst>
          </p:cNvPr>
          <p:cNvPicPr>
            <a:picLocks noChangeAspect="1"/>
          </p:cNvPicPr>
          <p:nvPr/>
        </p:nvPicPr>
        <p:blipFill>
          <a:blip r:embed="rId15"/>
          <a:stretch>
            <a:fillRect/>
          </a:stretch>
        </p:blipFill>
        <p:spPr>
          <a:xfrm>
            <a:off x="3109257" y="3061152"/>
            <a:ext cx="1061632" cy="918065"/>
          </a:xfrm>
          <a:prstGeom prst="rect">
            <a:avLst/>
          </a:prstGeom>
        </p:spPr>
      </p:pic>
      <p:sp>
        <p:nvSpPr>
          <p:cNvPr id="693" name="テキスト ボックス 692">
            <a:extLst>
              <a:ext uri="{FF2B5EF4-FFF2-40B4-BE49-F238E27FC236}">
                <a16:creationId xmlns:a16="http://schemas.microsoft.com/office/drawing/2014/main" id="{2B68B6CB-58D3-8D8F-8784-2D3DB03EAA05}"/>
              </a:ext>
            </a:extLst>
          </p:cNvPr>
          <p:cNvSpPr txBox="1"/>
          <p:nvPr/>
        </p:nvSpPr>
        <p:spPr>
          <a:xfrm>
            <a:off x="3105505" y="3075047"/>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94" name="図 693">
            <a:extLst>
              <a:ext uri="{FF2B5EF4-FFF2-40B4-BE49-F238E27FC236}">
                <a16:creationId xmlns:a16="http://schemas.microsoft.com/office/drawing/2014/main" id="{2483AE6F-72A4-3DCD-A64F-0DBC5EF5C5B4}"/>
              </a:ext>
            </a:extLst>
          </p:cNvPr>
          <p:cNvPicPr>
            <a:picLocks noChangeAspect="1"/>
          </p:cNvPicPr>
          <p:nvPr/>
        </p:nvPicPr>
        <p:blipFill>
          <a:blip r:embed="rId15"/>
          <a:stretch>
            <a:fillRect/>
          </a:stretch>
        </p:blipFill>
        <p:spPr>
          <a:xfrm>
            <a:off x="4159848" y="3058627"/>
            <a:ext cx="1061632" cy="918065"/>
          </a:xfrm>
          <a:prstGeom prst="rect">
            <a:avLst/>
          </a:prstGeom>
        </p:spPr>
      </p:pic>
      <p:sp>
        <p:nvSpPr>
          <p:cNvPr id="695" name="テキスト ボックス 694">
            <a:extLst>
              <a:ext uri="{FF2B5EF4-FFF2-40B4-BE49-F238E27FC236}">
                <a16:creationId xmlns:a16="http://schemas.microsoft.com/office/drawing/2014/main" id="{7630DA5E-745C-B30C-3536-B66F5C503389}"/>
              </a:ext>
            </a:extLst>
          </p:cNvPr>
          <p:cNvSpPr txBox="1"/>
          <p:nvPr/>
        </p:nvSpPr>
        <p:spPr>
          <a:xfrm>
            <a:off x="4156096" y="3072522"/>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696" name="図 695">
            <a:extLst>
              <a:ext uri="{FF2B5EF4-FFF2-40B4-BE49-F238E27FC236}">
                <a16:creationId xmlns:a16="http://schemas.microsoft.com/office/drawing/2014/main" id="{1E7BE298-E3CE-4803-4296-A93A40888744}"/>
              </a:ext>
            </a:extLst>
          </p:cNvPr>
          <p:cNvPicPr>
            <a:picLocks noChangeAspect="1"/>
          </p:cNvPicPr>
          <p:nvPr/>
        </p:nvPicPr>
        <p:blipFill>
          <a:blip r:embed="rId16"/>
          <a:stretch>
            <a:fillRect/>
          </a:stretch>
        </p:blipFill>
        <p:spPr>
          <a:xfrm>
            <a:off x="2090182" y="4871424"/>
            <a:ext cx="475350" cy="218731"/>
          </a:xfrm>
          <a:prstGeom prst="rect">
            <a:avLst/>
          </a:prstGeom>
        </p:spPr>
      </p:pic>
      <p:pic>
        <p:nvPicPr>
          <p:cNvPr id="697" name="図 696">
            <a:extLst>
              <a:ext uri="{FF2B5EF4-FFF2-40B4-BE49-F238E27FC236}">
                <a16:creationId xmlns:a16="http://schemas.microsoft.com/office/drawing/2014/main" id="{0FE96FF3-3D7A-BBD4-A2E1-1D96251DB68E}"/>
              </a:ext>
            </a:extLst>
          </p:cNvPr>
          <p:cNvPicPr>
            <a:picLocks noChangeAspect="1"/>
          </p:cNvPicPr>
          <p:nvPr/>
        </p:nvPicPr>
        <p:blipFill>
          <a:blip r:embed="rId4"/>
          <a:stretch>
            <a:fillRect/>
          </a:stretch>
        </p:blipFill>
        <p:spPr>
          <a:xfrm>
            <a:off x="2299956" y="5133202"/>
            <a:ext cx="426757" cy="132249"/>
          </a:xfrm>
          <a:prstGeom prst="rect">
            <a:avLst/>
          </a:prstGeom>
        </p:spPr>
      </p:pic>
      <p:pic>
        <p:nvPicPr>
          <p:cNvPr id="698" name="図 697">
            <a:extLst>
              <a:ext uri="{FF2B5EF4-FFF2-40B4-BE49-F238E27FC236}">
                <a16:creationId xmlns:a16="http://schemas.microsoft.com/office/drawing/2014/main" id="{7CBDED36-5DE2-76CE-1219-6616EEBB4CFA}"/>
              </a:ext>
            </a:extLst>
          </p:cNvPr>
          <p:cNvPicPr>
            <a:picLocks noChangeAspect="1"/>
          </p:cNvPicPr>
          <p:nvPr/>
        </p:nvPicPr>
        <p:blipFill>
          <a:blip r:embed="rId4"/>
          <a:stretch>
            <a:fillRect/>
          </a:stretch>
        </p:blipFill>
        <p:spPr>
          <a:xfrm>
            <a:off x="2299956" y="5313395"/>
            <a:ext cx="396690" cy="132249"/>
          </a:xfrm>
          <a:prstGeom prst="rect">
            <a:avLst/>
          </a:prstGeom>
        </p:spPr>
      </p:pic>
      <p:pic>
        <p:nvPicPr>
          <p:cNvPr id="699" name="図 698">
            <a:extLst>
              <a:ext uri="{FF2B5EF4-FFF2-40B4-BE49-F238E27FC236}">
                <a16:creationId xmlns:a16="http://schemas.microsoft.com/office/drawing/2014/main" id="{D1DDEF6C-7960-F336-C4A1-1A019CC15C82}"/>
              </a:ext>
            </a:extLst>
          </p:cNvPr>
          <p:cNvPicPr>
            <a:picLocks noChangeAspect="1"/>
          </p:cNvPicPr>
          <p:nvPr/>
        </p:nvPicPr>
        <p:blipFill>
          <a:blip r:embed="rId4"/>
          <a:stretch>
            <a:fillRect/>
          </a:stretch>
        </p:blipFill>
        <p:spPr>
          <a:xfrm>
            <a:off x="2299956" y="5493588"/>
            <a:ext cx="396690" cy="132249"/>
          </a:xfrm>
          <a:prstGeom prst="rect">
            <a:avLst/>
          </a:prstGeom>
        </p:spPr>
      </p:pic>
      <p:pic>
        <p:nvPicPr>
          <p:cNvPr id="700" name="図 699">
            <a:extLst>
              <a:ext uri="{FF2B5EF4-FFF2-40B4-BE49-F238E27FC236}">
                <a16:creationId xmlns:a16="http://schemas.microsoft.com/office/drawing/2014/main" id="{DB536A22-84FC-2299-C726-102EB25A03F0}"/>
              </a:ext>
            </a:extLst>
          </p:cNvPr>
          <p:cNvPicPr>
            <a:picLocks noChangeAspect="1"/>
          </p:cNvPicPr>
          <p:nvPr/>
        </p:nvPicPr>
        <p:blipFill>
          <a:blip r:embed="rId4"/>
          <a:stretch>
            <a:fillRect/>
          </a:stretch>
        </p:blipFill>
        <p:spPr>
          <a:xfrm>
            <a:off x="2946386" y="5313395"/>
            <a:ext cx="118559" cy="107421"/>
          </a:xfrm>
          <a:prstGeom prst="rect">
            <a:avLst/>
          </a:prstGeom>
        </p:spPr>
      </p:pic>
      <p:pic>
        <p:nvPicPr>
          <p:cNvPr id="701" name="図 700">
            <a:extLst>
              <a:ext uri="{FF2B5EF4-FFF2-40B4-BE49-F238E27FC236}">
                <a16:creationId xmlns:a16="http://schemas.microsoft.com/office/drawing/2014/main" id="{DB7859AC-DE2B-5F20-3E49-2BFF0EBD7B09}"/>
              </a:ext>
            </a:extLst>
          </p:cNvPr>
          <p:cNvPicPr>
            <a:picLocks noChangeAspect="1"/>
          </p:cNvPicPr>
          <p:nvPr/>
        </p:nvPicPr>
        <p:blipFill>
          <a:blip r:embed="rId4"/>
          <a:stretch>
            <a:fillRect/>
          </a:stretch>
        </p:blipFill>
        <p:spPr>
          <a:xfrm>
            <a:off x="2946386" y="5493588"/>
            <a:ext cx="118559" cy="107421"/>
          </a:xfrm>
          <a:prstGeom prst="rect">
            <a:avLst/>
          </a:prstGeom>
        </p:spPr>
      </p:pic>
      <p:pic>
        <p:nvPicPr>
          <p:cNvPr id="702" name="図 701">
            <a:extLst>
              <a:ext uri="{FF2B5EF4-FFF2-40B4-BE49-F238E27FC236}">
                <a16:creationId xmlns:a16="http://schemas.microsoft.com/office/drawing/2014/main" id="{A1C4D3D6-2DF8-9AF2-CC5D-850856A6DE97}"/>
              </a:ext>
            </a:extLst>
          </p:cNvPr>
          <p:cNvPicPr>
            <a:picLocks noChangeAspect="1"/>
          </p:cNvPicPr>
          <p:nvPr/>
        </p:nvPicPr>
        <p:blipFill>
          <a:blip r:embed="rId4"/>
          <a:stretch>
            <a:fillRect/>
          </a:stretch>
        </p:blipFill>
        <p:spPr>
          <a:xfrm>
            <a:off x="2925432" y="5673782"/>
            <a:ext cx="70934" cy="59030"/>
          </a:xfrm>
          <a:prstGeom prst="rect">
            <a:avLst/>
          </a:prstGeom>
        </p:spPr>
      </p:pic>
      <p:sp>
        <p:nvSpPr>
          <p:cNvPr id="703" name="テキスト ボックス 702">
            <a:extLst>
              <a:ext uri="{FF2B5EF4-FFF2-40B4-BE49-F238E27FC236}">
                <a16:creationId xmlns:a16="http://schemas.microsoft.com/office/drawing/2014/main" id="{F3472402-03D9-6352-1117-B956394BD466}"/>
              </a:ext>
            </a:extLst>
          </p:cNvPr>
          <p:cNvSpPr txBox="1"/>
          <p:nvPr/>
        </p:nvSpPr>
        <p:spPr>
          <a:xfrm>
            <a:off x="2846916" y="5291823"/>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04" name="テキスト ボックス 703">
            <a:extLst>
              <a:ext uri="{FF2B5EF4-FFF2-40B4-BE49-F238E27FC236}">
                <a16:creationId xmlns:a16="http://schemas.microsoft.com/office/drawing/2014/main" id="{790440F4-6DF6-4822-ACE9-418CE8B0D412}"/>
              </a:ext>
            </a:extLst>
          </p:cNvPr>
          <p:cNvSpPr txBox="1"/>
          <p:nvPr/>
        </p:nvSpPr>
        <p:spPr>
          <a:xfrm>
            <a:off x="2846916" y="5472641"/>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05" name="テキスト ボックス 704">
            <a:extLst>
              <a:ext uri="{FF2B5EF4-FFF2-40B4-BE49-F238E27FC236}">
                <a16:creationId xmlns:a16="http://schemas.microsoft.com/office/drawing/2014/main" id="{5F6B7F25-7225-294F-6BAB-DFB37676F07E}"/>
              </a:ext>
            </a:extLst>
          </p:cNvPr>
          <p:cNvSpPr txBox="1"/>
          <p:nvPr/>
        </p:nvSpPr>
        <p:spPr>
          <a:xfrm>
            <a:off x="2242847" y="5120176"/>
            <a:ext cx="445553" cy="169277"/>
          </a:xfrm>
          <a:prstGeom prst="rect">
            <a:avLst/>
          </a:prstGeom>
          <a:noFill/>
        </p:spPr>
        <p:txBody>
          <a:bodyPr wrap="square" rtlCol="0">
            <a:spAutoFit/>
          </a:bodyPr>
          <a:lstStyle/>
          <a:p>
            <a:r>
              <a:rPr kumimoji="1" lang="en-US" altLang="ja-JP" sz="500" b="1" i="1" dirty="0">
                <a:solidFill>
                  <a:schemeClr val="bg1"/>
                </a:solidFill>
              </a:rPr>
              <a:t>Qty</a:t>
            </a:r>
            <a:endParaRPr kumimoji="1" lang="ja-JP" altLang="en-US" sz="300" b="1" i="1" dirty="0">
              <a:solidFill>
                <a:schemeClr val="bg1"/>
              </a:solidFill>
            </a:endParaRPr>
          </a:p>
        </p:txBody>
      </p:sp>
      <p:sp>
        <p:nvSpPr>
          <p:cNvPr id="706" name="テキスト ボックス 705">
            <a:extLst>
              <a:ext uri="{FF2B5EF4-FFF2-40B4-BE49-F238E27FC236}">
                <a16:creationId xmlns:a16="http://schemas.microsoft.com/office/drawing/2014/main" id="{5CE798DF-7DD7-CD7D-A305-0D530CEB927B}"/>
              </a:ext>
            </a:extLst>
          </p:cNvPr>
          <p:cNvSpPr txBox="1"/>
          <p:nvPr/>
        </p:nvSpPr>
        <p:spPr>
          <a:xfrm>
            <a:off x="2223166" y="5301397"/>
            <a:ext cx="597981" cy="169277"/>
          </a:xfrm>
          <a:prstGeom prst="rect">
            <a:avLst/>
          </a:prstGeom>
          <a:noFill/>
        </p:spPr>
        <p:txBody>
          <a:bodyPr wrap="square" rtlCol="0">
            <a:spAutoFit/>
          </a:bodyPr>
          <a:lstStyle/>
          <a:p>
            <a:r>
              <a:rPr kumimoji="1" lang="en-US" altLang="ja-JP" sz="500" b="1" i="1" dirty="0">
                <a:solidFill>
                  <a:schemeClr val="bg1"/>
                </a:solidFill>
              </a:rPr>
              <a:t>Working time</a:t>
            </a:r>
            <a:endParaRPr kumimoji="1" lang="ja-JP" altLang="en-US" sz="300" b="1" i="1" dirty="0">
              <a:solidFill>
                <a:schemeClr val="bg1"/>
              </a:solidFill>
            </a:endParaRPr>
          </a:p>
        </p:txBody>
      </p:sp>
      <p:sp>
        <p:nvSpPr>
          <p:cNvPr id="707" name="テキスト ボックス 706">
            <a:extLst>
              <a:ext uri="{FF2B5EF4-FFF2-40B4-BE49-F238E27FC236}">
                <a16:creationId xmlns:a16="http://schemas.microsoft.com/office/drawing/2014/main" id="{7CEC8190-D1AB-405B-3BC4-3E8ECCFF7297}"/>
              </a:ext>
            </a:extLst>
          </p:cNvPr>
          <p:cNvSpPr txBox="1"/>
          <p:nvPr/>
        </p:nvSpPr>
        <p:spPr>
          <a:xfrm>
            <a:off x="2240366" y="5482073"/>
            <a:ext cx="493769" cy="169277"/>
          </a:xfrm>
          <a:prstGeom prst="rect">
            <a:avLst/>
          </a:prstGeom>
          <a:noFill/>
        </p:spPr>
        <p:txBody>
          <a:bodyPr wrap="square" rtlCol="0">
            <a:spAutoFit/>
          </a:bodyPr>
          <a:lstStyle/>
          <a:p>
            <a:r>
              <a:rPr kumimoji="1" lang="en-US" altLang="ja-JP" sz="500" b="1" i="1" dirty="0">
                <a:solidFill>
                  <a:schemeClr val="bg1"/>
                </a:solidFill>
              </a:rPr>
              <a:t>Stop time</a:t>
            </a:r>
            <a:endParaRPr kumimoji="1" lang="ja-JP" altLang="en-US" sz="300" b="1" i="1" dirty="0">
              <a:solidFill>
                <a:schemeClr val="bg1"/>
              </a:solidFill>
            </a:endParaRPr>
          </a:p>
        </p:txBody>
      </p:sp>
      <p:pic>
        <p:nvPicPr>
          <p:cNvPr id="708" name="図 707">
            <a:extLst>
              <a:ext uri="{FF2B5EF4-FFF2-40B4-BE49-F238E27FC236}">
                <a16:creationId xmlns:a16="http://schemas.microsoft.com/office/drawing/2014/main" id="{710E08E2-3F9F-A27B-3863-E728040EE65D}"/>
              </a:ext>
            </a:extLst>
          </p:cNvPr>
          <p:cNvPicPr>
            <a:picLocks noChangeAspect="1"/>
          </p:cNvPicPr>
          <p:nvPr/>
        </p:nvPicPr>
        <p:blipFill>
          <a:blip r:embed="rId4"/>
          <a:stretch>
            <a:fillRect/>
          </a:stretch>
        </p:blipFill>
        <p:spPr>
          <a:xfrm>
            <a:off x="4410154" y="2440771"/>
            <a:ext cx="426757" cy="132249"/>
          </a:xfrm>
          <a:prstGeom prst="rect">
            <a:avLst/>
          </a:prstGeom>
        </p:spPr>
      </p:pic>
      <p:pic>
        <p:nvPicPr>
          <p:cNvPr id="709" name="図 708">
            <a:extLst>
              <a:ext uri="{FF2B5EF4-FFF2-40B4-BE49-F238E27FC236}">
                <a16:creationId xmlns:a16="http://schemas.microsoft.com/office/drawing/2014/main" id="{7945D9EC-5C99-F2A4-0EFE-F02EB7D4B429}"/>
              </a:ext>
            </a:extLst>
          </p:cNvPr>
          <p:cNvPicPr>
            <a:picLocks noChangeAspect="1"/>
          </p:cNvPicPr>
          <p:nvPr/>
        </p:nvPicPr>
        <p:blipFill>
          <a:blip r:embed="rId4"/>
          <a:stretch>
            <a:fillRect/>
          </a:stretch>
        </p:blipFill>
        <p:spPr>
          <a:xfrm>
            <a:off x="4410154" y="2620964"/>
            <a:ext cx="396690" cy="132249"/>
          </a:xfrm>
          <a:prstGeom prst="rect">
            <a:avLst/>
          </a:prstGeom>
        </p:spPr>
      </p:pic>
      <p:pic>
        <p:nvPicPr>
          <p:cNvPr id="710" name="図 709">
            <a:extLst>
              <a:ext uri="{FF2B5EF4-FFF2-40B4-BE49-F238E27FC236}">
                <a16:creationId xmlns:a16="http://schemas.microsoft.com/office/drawing/2014/main" id="{BFAEEFB1-4208-4AEC-61BF-2B7B3B980C7E}"/>
              </a:ext>
            </a:extLst>
          </p:cNvPr>
          <p:cNvPicPr>
            <a:picLocks noChangeAspect="1"/>
          </p:cNvPicPr>
          <p:nvPr/>
        </p:nvPicPr>
        <p:blipFill>
          <a:blip r:embed="rId4"/>
          <a:stretch>
            <a:fillRect/>
          </a:stretch>
        </p:blipFill>
        <p:spPr>
          <a:xfrm>
            <a:off x="4410154" y="2801157"/>
            <a:ext cx="396690" cy="132249"/>
          </a:xfrm>
          <a:prstGeom prst="rect">
            <a:avLst/>
          </a:prstGeom>
        </p:spPr>
      </p:pic>
      <p:pic>
        <p:nvPicPr>
          <p:cNvPr id="711" name="図 710">
            <a:extLst>
              <a:ext uri="{FF2B5EF4-FFF2-40B4-BE49-F238E27FC236}">
                <a16:creationId xmlns:a16="http://schemas.microsoft.com/office/drawing/2014/main" id="{0DD5A102-BA17-9F9C-7ACC-AEF93E8CE3DD}"/>
              </a:ext>
            </a:extLst>
          </p:cNvPr>
          <p:cNvPicPr>
            <a:picLocks noChangeAspect="1"/>
          </p:cNvPicPr>
          <p:nvPr/>
        </p:nvPicPr>
        <p:blipFill>
          <a:blip r:embed="rId4"/>
          <a:stretch>
            <a:fillRect/>
          </a:stretch>
        </p:blipFill>
        <p:spPr>
          <a:xfrm>
            <a:off x="5056584" y="2620964"/>
            <a:ext cx="118559" cy="107421"/>
          </a:xfrm>
          <a:prstGeom prst="rect">
            <a:avLst/>
          </a:prstGeom>
        </p:spPr>
      </p:pic>
      <p:pic>
        <p:nvPicPr>
          <p:cNvPr id="712" name="図 711">
            <a:extLst>
              <a:ext uri="{FF2B5EF4-FFF2-40B4-BE49-F238E27FC236}">
                <a16:creationId xmlns:a16="http://schemas.microsoft.com/office/drawing/2014/main" id="{47EC7B2E-A6F9-D692-5E19-53F64E13EEC8}"/>
              </a:ext>
            </a:extLst>
          </p:cNvPr>
          <p:cNvPicPr>
            <a:picLocks noChangeAspect="1"/>
          </p:cNvPicPr>
          <p:nvPr/>
        </p:nvPicPr>
        <p:blipFill>
          <a:blip r:embed="rId4"/>
          <a:stretch>
            <a:fillRect/>
          </a:stretch>
        </p:blipFill>
        <p:spPr>
          <a:xfrm>
            <a:off x="5056584" y="2801157"/>
            <a:ext cx="118559" cy="107421"/>
          </a:xfrm>
          <a:prstGeom prst="rect">
            <a:avLst/>
          </a:prstGeom>
        </p:spPr>
      </p:pic>
      <p:pic>
        <p:nvPicPr>
          <p:cNvPr id="713" name="図 712">
            <a:extLst>
              <a:ext uri="{FF2B5EF4-FFF2-40B4-BE49-F238E27FC236}">
                <a16:creationId xmlns:a16="http://schemas.microsoft.com/office/drawing/2014/main" id="{68C368A7-83A4-955B-0131-26C2C81ACC2A}"/>
              </a:ext>
            </a:extLst>
          </p:cNvPr>
          <p:cNvPicPr>
            <a:picLocks noChangeAspect="1"/>
          </p:cNvPicPr>
          <p:nvPr/>
        </p:nvPicPr>
        <p:blipFill>
          <a:blip r:embed="rId4"/>
          <a:stretch>
            <a:fillRect/>
          </a:stretch>
        </p:blipFill>
        <p:spPr>
          <a:xfrm>
            <a:off x="5035630" y="2981351"/>
            <a:ext cx="70934" cy="59030"/>
          </a:xfrm>
          <a:prstGeom prst="rect">
            <a:avLst/>
          </a:prstGeom>
        </p:spPr>
      </p:pic>
      <p:sp>
        <p:nvSpPr>
          <p:cNvPr id="714" name="テキスト ボックス 713">
            <a:extLst>
              <a:ext uri="{FF2B5EF4-FFF2-40B4-BE49-F238E27FC236}">
                <a16:creationId xmlns:a16="http://schemas.microsoft.com/office/drawing/2014/main" id="{80561BB5-9D86-8729-FDD3-FEA124D609FD}"/>
              </a:ext>
            </a:extLst>
          </p:cNvPr>
          <p:cNvSpPr txBox="1"/>
          <p:nvPr/>
        </p:nvSpPr>
        <p:spPr>
          <a:xfrm>
            <a:off x="4957114" y="259939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15" name="テキスト ボックス 714">
            <a:extLst>
              <a:ext uri="{FF2B5EF4-FFF2-40B4-BE49-F238E27FC236}">
                <a16:creationId xmlns:a16="http://schemas.microsoft.com/office/drawing/2014/main" id="{CF90744C-7110-9A10-03FC-059948CF1763}"/>
              </a:ext>
            </a:extLst>
          </p:cNvPr>
          <p:cNvSpPr txBox="1"/>
          <p:nvPr/>
        </p:nvSpPr>
        <p:spPr>
          <a:xfrm>
            <a:off x="4957114" y="2780210"/>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16" name="テキスト ボックス 715">
            <a:extLst>
              <a:ext uri="{FF2B5EF4-FFF2-40B4-BE49-F238E27FC236}">
                <a16:creationId xmlns:a16="http://schemas.microsoft.com/office/drawing/2014/main" id="{435EA9B2-4CD7-301B-6385-5B5F1C51E595}"/>
              </a:ext>
            </a:extLst>
          </p:cNvPr>
          <p:cNvSpPr txBox="1"/>
          <p:nvPr/>
        </p:nvSpPr>
        <p:spPr>
          <a:xfrm>
            <a:off x="4353045" y="2427745"/>
            <a:ext cx="445553" cy="169277"/>
          </a:xfrm>
          <a:prstGeom prst="rect">
            <a:avLst/>
          </a:prstGeom>
          <a:noFill/>
        </p:spPr>
        <p:txBody>
          <a:bodyPr wrap="square" rtlCol="0">
            <a:spAutoFit/>
          </a:bodyPr>
          <a:lstStyle/>
          <a:p>
            <a:r>
              <a:rPr kumimoji="1" lang="en-US" altLang="ja-JP" sz="500" b="1" i="1" dirty="0">
                <a:solidFill>
                  <a:schemeClr val="bg1"/>
                </a:solidFill>
              </a:rPr>
              <a:t>Qty</a:t>
            </a:r>
            <a:endParaRPr kumimoji="1" lang="ja-JP" altLang="en-US" sz="300" b="1" i="1" dirty="0">
              <a:solidFill>
                <a:schemeClr val="bg1"/>
              </a:solidFill>
            </a:endParaRPr>
          </a:p>
        </p:txBody>
      </p:sp>
      <p:sp>
        <p:nvSpPr>
          <p:cNvPr id="717" name="テキスト ボックス 716">
            <a:extLst>
              <a:ext uri="{FF2B5EF4-FFF2-40B4-BE49-F238E27FC236}">
                <a16:creationId xmlns:a16="http://schemas.microsoft.com/office/drawing/2014/main" id="{4DDE9985-5677-1D50-005C-3973DAF1FCB0}"/>
              </a:ext>
            </a:extLst>
          </p:cNvPr>
          <p:cNvSpPr txBox="1"/>
          <p:nvPr/>
        </p:nvSpPr>
        <p:spPr>
          <a:xfrm>
            <a:off x="4333364" y="2608966"/>
            <a:ext cx="597981" cy="169277"/>
          </a:xfrm>
          <a:prstGeom prst="rect">
            <a:avLst/>
          </a:prstGeom>
          <a:noFill/>
        </p:spPr>
        <p:txBody>
          <a:bodyPr wrap="square" rtlCol="0">
            <a:spAutoFit/>
          </a:bodyPr>
          <a:lstStyle/>
          <a:p>
            <a:r>
              <a:rPr kumimoji="1" lang="en-US" altLang="ja-JP" sz="500" b="1" i="1" dirty="0">
                <a:solidFill>
                  <a:schemeClr val="bg1"/>
                </a:solidFill>
              </a:rPr>
              <a:t>Working time</a:t>
            </a:r>
            <a:endParaRPr kumimoji="1" lang="ja-JP" altLang="en-US" sz="300" b="1" i="1" dirty="0">
              <a:solidFill>
                <a:schemeClr val="bg1"/>
              </a:solidFill>
            </a:endParaRPr>
          </a:p>
        </p:txBody>
      </p:sp>
      <p:sp>
        <p:nvSpPr>
          <p:cNvPr id="718" name="テキスト ボックス 717">
            <a:extLst>
              <a:ext uri="{FF2B5EF4-FFF2-40B4-BE49-F238E27FC236}">
                <a16:creationId xmlns:a16="http://schemas.microsoft.com/office/drawing/2014/main" id="{EBB03C23-399D-40BD-BFFE-0B61E41FF07C}"/>
              </a:ext>
            </a:extLst>
          </p:cNvPr>
          <p:cNvSpPr txBox="1"/>
          <p:nvPr/>
        </p:nvSpPr>
        <p:spPr>
          <a:xfrm>
            <a:off x="4350564" y="2789642"/>
            <a:ext cx="493769" cy="169277"/>
          </a:xfrm>
          <a:prstGeom prst="rect">
            <a:avLst/>
          </a:prstGeom>
          <a:noFill/>
        </p:spPr>
        <p:txBody>
          <a:bodyPr wrap="square" rtlCol="0">
            <a:spAutoFit/>
          </a:bodyPr>
          <a:lstStyle/>
          <a:p>
            <a:r>
              <a:rPr kumimoji="1" lang="en-US" altLang="ja-JP" sz="500" b="1" i="1" dirty="0">
                <a:solidFill>
                  <a:schemeClr val="bg1"/>
                </a:solidFill>
              </a:rPr>
              <a:t>Stop time</a:t>
            </a:r>
            <a:endParaRPr kumimoji="1" lang="ja-JP" altLang="en-US" sz="300" b="1" i="1" dirty="0">
              <a:solidFill>
                <a:schemeClr val="bg1"/>
              </a:solidFill>
            </a:endParaRPr>
          </a:p>
        </p:txBody>
      </p:sp>
      <p:pic>
        <p:nvPicPr>
          <p:cNvPr id="719" name="図 718">
            <a:extLst>
              <a:ext uri="{FF2B5EF4-FFF2-40B4-BE49-F238E27FC236}">
                <a16:creationId xmlns:a16="http://schemas.microsoft.com/office/drawing/2014/main" id="{2C62B483-9377-D8DC-F57A-C3FA46ED9CE4}"/>
              </a:ext>
            </a:extLst>
          </p:cNvPr>
          <p:cNvPicPr>
            <a:picLocks noChangeAspect="1"/>
          </p:cNvPicPr>
          <p:nvPr/>
        </p:nvPicPr>
        <p:blipFill>
          <a:blip r:embed="rId4"/>
          <a:stretch>
            <a:fillRect/>
          </a:stretch>
        </p:blipFill>
        <p:spPr>
          <a:xfrm>
            <a:off x="5460506" y="2440488"/>
            <a:ext cx="426757" cy="132249"/>
          </a:xfrm>
          <a:prstGeom prst="rect">
            <a:avLst/>
          </a:prstGeom>
        </p:spPr>
      </p:pic>
      <p:pic>
        <p:nvPicPr>
          <p:cNvPr id="720" name="図 719">
            <a:extLst>
              <a:ext uri="{FF2B5EF4-FFF2-40B4-BE49-F238E27FC236}">
                <a16:creationId xmlns:a16="http://schemas.microsoft.com/office/drawing/2014/main" id="{6C5C7ACD-A096-D53C-897E-DB141AA73662}"/>
              </a:ext>
            </a:extLst>
          </p:cNvPr>
          <p:cNvPicPr>
            <a:picLocks noChangeAspect="1"/>
          </p:cNvPicPr>
          <p:nvPr/>
        </p:nvPicPr>
        <p:blipFill>
          <a:blip r:embed="rId4"/>
          <a:stretch>
            <a:fillRect/>
          </a:stretch>
        </p:blipFill>
        <p:spPr>
          <a:xfrm>
            <a:off x="5460506" y="2620681"/>
            <a:ext cx="396690" cy="132249"/>
          </a:xfrm>
          <a:prstGeom prst="rect">
            <a:avLst/>
          </a:prstGeom>
        </p:spPr>
      </p:pic>
      <p:pic>
        <p:nvPicPr>
          <p:cNvPr id="721" name="図 720">
            <a:extLst>
              <a:ext uri="{FF2B5EF4-FFF2-40B4-BE49-F238E27FC236}">
                <a16:creationId xmlns:a16="http://schemas.microsoft.com/office/drawing/2014/main" id="{9C9A3A24-F69A-4065-5C0D-F90B17C6FC28}"/>
              </a:ext>
            </a:extLst>
          </p:cNvPr>
          <p:cNvPicPr>
            <a:picLocks noChangeAspect="1"/>
          </p:cNvPicPr>
          <p:nvPr/>
        </p:nvPicPr>
        <p:blipFill>
          <a:blip r:embed="rId4"/>
          <a:stretch>
            <a:fillRect/>
          </a:stretch>
        </p:blipFill>
        <p:spPr>
          <a:xfrm>
            <a:off x="5460506" y="2800874"/>
            <a:ext cx="396690" cy="132249"/>
          </a:xfrm>
          <a:prstGeom prst="rect">
            <a:avLst/>
          </a:prstGeom>
        </p:spPr>
      </p:pic>
      <p:pic>
        <p:nvPicPr>
          <p:cNvPr id="722" name="図 721">
            <a:extLst>
              <a:ext uri="{FF2B5EF4-FFF2-40B4-BE49-F238E27FC236}">
                <a16:creationId xmlns:a16="http://schemas.microsoft.com/office/drawing/2014/main" id="{7AF3C325-4E89-DDF9-5DB0-266D1FC83052}"/>
              </a:ext>
            </a:extLst>
          </p:cNvPr>
          <p:cNvPicPr>
            <a:picLocks noChangeAspect="1"/>
          </p:cNvPicPr>
          <p:nvPr/>
        </p:nvPicPr>
        <p:blipFill>
          <a:blip r:embed="rId4"/>
          <a:stretch>
            <a:fillRect/>
          </a:stretch>
        </p:blipFill>
        <p:spPr>
          <a:xfrm>
            <a:off x="6106936" y="2620681"/>
            <a:ext cx="118559" cy="107421"/>
          </a:xfrm>
          <a:prstGeom prst="rect">
            <a:avLst/>
          </a:prstGeom>
        </p:spPr>
      </p:pic>
      <p:pic>
        <p:nvPicPr>
          <p:cNvPr id="723" name="図 722">
            <a:extLst>
              <a:ext uri="{FF2B5EF4-FFF2-40B4-BE49-F238E27FC236}">
                <a16:creationId xmlns:a16="http://schemas.microsoft.com/office/drawing/2014/main" id="{A48DE475-78E5-7B90-BD65-1659EE066FF8}"/>
              </a:ext>
            </a:extLst>
          </p:cNvPr>
          <p:cNvPicPr>
            <a:picLocks noChangeAspect="1"/>
          </p:cNvPicPr>
          <p:nvPr/>
        </p:nvPicPr>
        <p:blipFill>
          <a:blip r:embed="rId4"/>
          <a:stretch>
            <a:fillRect/>
          </a:stretch>
        </p:blipFill>
        <p:spPr>
          <a:xfrm>
            <a:off x="6106936" y="2800874"/>
            <a:ext cx="118559" cy="107421"/>
          </a:xfrm>
          <a:prstGeom prst="rect">
            <a:avLst/>
          </a:prstGeom>
        </p:spPr>
      </p:pic>
      <p:pic>
        <p:nvPicPr>
          <p:cNvPr id="724" name="図 723">
            <a:extLst>
              <a:ext uri="{FF2B5EF4-FFF2-40B4-BE49-F238E27FC236}">
                <a16:creationId xmlns:a16="http://schemas.microsoft.com/office/drawing/2014/main" id="{8068FCCF-30E1-F83C-0748-F81E726B33FE}"/>
              </a:ext>
            </a:extLst>
          </p:cNvPr>
          <p:cNvPicPr>
            <a:picLocks noChangeAspect="1"/>
          </p:cNvPicPr>
          <p:nvPr/>
        </p:nvPicPr>
        <p:blipFill>
          <a:blip r:embed="rId4"/>
          <a:stretch>
            <a:fillRect/>
          </a:stretch>
        </p:blipFill>
        <p:spPr>
          <a:xfrm>
            <a:off x="6085982" y="2981068"/>
            <a:ext cx="70934" cy="59030"/>
          </a:xfrm>
          <a:prstGeom prst="rect">
            <a:avLst/>
          </a:prstGeom>
        </p:spPr>
      </p:pic>
      <p:sp>
        <p:nvSpPr>
          <p:cNvPr id="725" name="テキスト ボックス 724">
            <a:extLst>
              <a:ext uri="{FF2B5EF4-FFF2-40B4-BE49-F238E27FC236}">
                <a16:creationId xmlns:a16="http://schemas.microsoft.com/office/drawing/2014/main" id="{3EEF37BD-642F-6F5A-2296-0D3911C1EBC2}"/>
              </a:ext>
            </a:extLst>
          </p:cNvPr>
          <p:cNvSpPr txBox="1"/>
          <p:nvPr/>
        </p:nvSpPr>
        <p:spPr>
          <a:xfrm>
            <a:off x="6007466" y="259910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26" name="テキスト ボックス 725">
            <a:extLst>
              <a:ext uri="{FF2B5EF4-FFF2-40B4-BE49-F238E27FC236}">
                <a16:creationId xmlns:a16="http://schemas.microsoft.com/office/drawing/2014/main" id="{7265476F-9372-74A1-A300-7BBF80071E9A}"/>
              </a:ext>
            </a:extLst>
          </p:cNvPr>
          <p:cNvSpPr txBox="1"/>
          <p:nvPr/>
        </p:nvSpPr>
        <p:spPr>
          <a:xfrm>
            <a:off x="6007466" y="2779927"/>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27" name="テキスト ボックス 726">
            <a:extLst>
              <a:ext uri="{FF2B5EF4-FFF2-40B4-BE49-F238E27FC236}">
                <a16:creationId xmlns:a16="http://schemas.microsoft.com/office/drawing/2014/main" id="{47BF4735-AE40-6F97-C8E3-71D5C6ABF512}"/>
              </a:ext>
            </a:extLst>
          </p:cNvPr>
          <p:cNvSpPr txBox="1"/>
          <p:nvPr/>
        </p:nvSpPr>
        <p:spPr>
          <a:xfrm>
            <a:off x="5403397" y="2427462"/>
            <a:ext cx="445553" cy="169277"/>
          </a:xfrm>
          <a:prstGeom prst="rect">
            <a:avLst/>
          </a:prstGeom>
          <a:noFill/>
        </p:spPr>
        <p:txBody>
          <a:bodyPr wrap="square" rtlCol="0">
            <a:spAutoFit/>
          </a:bodyPr>
          <a:lstStyle/>
          <a:p>
            <a:r>
              <a:rPr kumimoji="1" lang="en-US" altLang="ja-JP" sz="500" b="1" i="1" dirty="0">
                <a:solidFill>
                  <a:schemeClr val="bg1"/>
                </a:solidFill>
              </a:rPr>
              <a:t>Qty</a:t>
            </a:r>
            <a:endParaRPr kumimoji="1" lang="ja-JP" altLang="en-US" sz="300" b="1" i="1" dirty="0">
              <a:solidFill>
                <a:schemeClr val="bg1"/>
              </a:solidFill>
            </a:endParaRPr>
          </a:p>
        </p:txBody>
      </p:sp>
      <p:sp>
        <p:nvSpPr>
          <p:cNvPr id="728" name="テキスト ボックス 727">
            <a:extLst>
              <a:ext uri="{FF2B5EF4-FFF2-40B4-BE49-F238E27FC236}">
                <a16:creationId xmlns:a16="http://schemas.microsoft.com/office/drawing/2014/main" id="{DCD853CA-5EF8-BD08-07C8-E4F04DB00D9C}"/>
              </a:ext>
            </a:extLst>
          </p:cNvPr>
          <p:cNvSpPr txBox="1"/>
          <p:nvPr/>
        </p:nvSpPr>
        <p:spPr>
          <a:xfrm>
            <a:off x="5383716" y="2608683"/>
            <a:ext cx="597981" cy="169277"/>
          </a:xfrm>
          <a:prstGeom prst="rect">
            <a:avLst/>
          </a:prstGeom>
          <a:noFill/>
        </p:spPr>
        <p:txBody>
          <a:bodyPr wrap="square" rtlCol="0">
            <a:spAutoFit/>
          </a:bodyPr>
          <a:lstStyle/>
          <a:p>
            <a:r>
              <a:rPr kumimoji="1" lang="en-US" altLang="ja-JP" sz="500" b="1" i="1" dirty="0">
                <a:solidFill>
                  <a:schemeClr val="bg1"/>
                </a:solidFill>
              </a:rPr>
              <a:t>Working time</a:t>
            </a:r>
            <a:endParaRPr kumimoji="1" lang="ja-JP" altLang="en-US" sz="300" b="1" i="1" dirty="0">
              <a:solidFill>
                <a:schemeClr val="bg1"/>
              </a:solidFill>
            </a:endParaRPr>
          </a:p>
        </p:txBody>
      </p:sp>
      <p:sp>
        <p:nvSpPr>
          <p:cNvPr id="729" name="テキスト ボックス 728">
            <a:extLst>
              <a:ext uri="{FF2B5EF4-FFF2-40B4-BE49-F238E27FC236}">
                <a16:creationId xmlns:a16="http://schemas.microsoft.com/office/drawing/2014/main" id="{F876111B-EB1B-7374-0A4B-71C9D8366C5E}"/>
              </a:ext>
            </a:extLst>
          </p:cNvPr>
          <p:cNvSpPr txBox="1"/>
          <p:nvPr/>
        </p:nvSpPr>
        <p:spPr>
          <a:xfrm>
            <a:off x="5400916" y="2789359"/>
            <a:ext cx="493769" cy="169277"/>
          </a:xfrm>
          <a:prstGeom prst="rect">
            <a:avLst/>
          </a:prstGeom>
          <a:noFill/>
        </p:spPr>
        <p:txBody>
          <a:bodyPr wrap="square" rtlCol="0">
            <a:spAutoFit/>
          </a:bodyPr>
          <a:lstStyle/>
          <a:p>
            <a:r>
              <a:rPr kumimoji="1" lang="en-US" altLang="ja-JP" sz="500" b="1" i="1" dirty="0">
                <a:solidFill>
                  <a:schemeClr val="bg1"/>
                </a:solidFill>
              </a:rPr>
              <a:t>Stop time</a:t>
            </a:r>
            <a:endParaRPr kumimoji="1" lang="ja-JP" altLang="en-US" sz="300" b="1" i="1" dirty="0">
              <a:solidFill>
                <a:schemeClr val="bg1"/>
              </a:solidFill>
            </a:endParaRPr>
          </a:p>
        </p:txBody>
      </p:sp>
      <p:pic>
        <p:nvPicPr>
          <p:cNvPr id="730" name="図 729">
            <a:extLst>
              <a:ext uri="{FF2B5EF4-FFF2-40B4-BE49-F238E27FC236}">
                <a16:creationId xmlns:a16="http://schemas.microsoft.com/office/drawing/2014/main" id="{AD295867-B432-0268-0B0E-1F16A9527D92}"/>
              </a:ext>
            </a:extLst>
          </p:cNvPr>
          <p:cNvPicPr>
            <a:picLocks noChangeAspect="1"/>
          </p:cNvPicPr>
          <p:nvPr/>
        </p:nvPicPr>
        <p:blipFill>
          <a:blip r:embed="rId4"/>
          <a:stretch>
            <a:fillRect/>
          </a:stretch>
        </p:blipFill>
        <p:spPr>
          <a:xfrm>
            <a:off x="7135369" y="3523236"/>
            <a:ext cx="118559" cy="107421"/>
          </a:xfrm>
          <a:prstGeom prst="rect">
            <a:avLst/>
          </a:prstGeom>
        </p:spPr>
      </p:pic>
      <p:pic>
        <p:nvPicPr>
          <p:cNvPr id="731" name="図 730">
            <a:extLst>
              <a:ext uri="{FF2B5EF4-FFF2-40B4-BE49-F238E27FC236}">
                <a16:creationId xmlns:a16="http://schemas.microsoft.com/office/drawing/2014/main" id="{B630FFD1-095B-9B08-EB48-6DBB1D68F391}"/>
              </a:ext>
            </a:extLst>
          </p:cNvPr>
          <p:cNvPicPr>
            <a:picLocks noChangeAspect="1"/>
          </p:cNvPicPr>
          <p:nvPr/>
        </p:nvPicPr>
        <p:blipFill>
          <a:blip r:embed="rId4"/>
          <a:stretch>
            <a:fillRect/>
          </a:stretch>
        </p:blipFill>
        <p:spPr>
          <a:xfrm>
            <a:off x="7135369" y="3703429"/>
            <a:ext cx="118559" cy="107421"/>
          </a:xfrm>
          <a:prstGeom prst="rect">
            <a:avLst/>
          </a:prstGeom>
        </p:spPr>
      </p:pic>
      <p:pic>
        <p:nvPicPr>
          <p:cNvPr id="732" name="図 731">
            <a:extLst>
              <a:ext uri="{FF2B5EF4-FFF2-40B4-BE49-F238E27FC236}">
                <a16:creationId xmlns:a16="http://schemas.microsoft.com/office/drawing/2014/main" id="{EC378C2C-2C23-C5DC-7E37-10F481C415BA}"/>
              </a:ext>
            </a:extLst>
          </p:cNvPr>
          <p:cNvPicPr>
            <a:picLocks noChangeAspect="1"/>
          </p:cNvPicPr>
          <p:nvPr/>
        </p:nvPicPr>
        <p:blipFill>
          <a:blip r:embed="rId4"/>
          <a:stretch>
            <a:fillRect/>
          </a:stretch>
        </p:blipFill>
        <p:spPr>
          <a:xfrm>
            <a:off x="7114415" y="3883623"/>
            <a:ext cx="70934" cy="59030"/>
          </a:xfrm>
          <a:prstGeom prst="rect">
            <a:avLst/>
          </a:prstGeom>
        </p:spPr>
      </p:pic>
      <p:sp>
        <p:nvSpPr>
          <p:cNvPr id="733" name="テキスト ボックス 732">
            <a:extLst>
              <a:ext uri="{FF2B5EF4-FFF2-40B4-BE49-F238E27FC236}">
                <a16:creationId xmlns:a16="http://schemas.microsoft.com/office/drawing/2014/main" id="{C5FDAC34-2C23-A34A-C704-8D52957A78C2}"/>
              </a:ext>
            </a:extLst>
          </p:cNvPr>
          <p:cNvSpPr txBox="1"/>
          <p:nvPr/>
        </p:nvSpPr>
        <p:spPr>
          <a:xfrm>
            <a:off x="7035899" y="350166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34" name="テキスト ボックス 733">
            <a:extLst>
              <a:ext uri="{FF2B5EF4-FFF2-40B4-BE49-F238E27FC236}">
                <a16:creationId xmlns:a16="http://schemas.microsoft.com/office/drawing/2014/main" id="{740FD9BC-1023-3626-29D5-67DD14518E41}"/>
              </a:ext>
            </a:extLst>
          </p:cNvPr>
          <p:cNvSpPr txBox="1"/>
          <p:nvPr/>
        </p:nvSpPr>
        <p:spPr>
          <a:xfrm>
            <a:off x="7035899" y="368248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pic>
        <p:nvPicPr>
          <p:cNvPr id="735" name="図 734">
            <a:extLst>
              <a:ext uri="{FF2B5EF4-FFF2-40B4-BE49-F238E27FC236}">
                <a16:creationId xmlns:a16="http://schemas.microsoft.com/office/drawing/2014/main" id="{B3FA1931-98D1-4C96-E8D4-100401DDDAF9}"/>
              </a:ext>
            </a:extLst>
          </p:cNvPr>
          <p:cNvPicPr>
            <a:picLocks noChangeAspect="1"/>
          </p:cNvPicPr>
          <p:nvPr/>
        </p:nvPicPr>
        <p:blipFill>
          <a:blip r:embed="rId7"/>
          <a:stretch>
            <a:fillRect/>
          </a:stretch>
        </p:blipFill>
        <p:spPr>
          <a:xfrm>
            <a:off x="7317413" y="3079690"/>
            <a:ext cx="1048763" cy="888845"/>
          </a:xfrm>
          <a:prstGeom prst="rect">
            <a:avLst/>
          </a:prstGeom>
        </p:spPr>
      </p:pic>
      <p:sp>
        <p:nvSpPr>
          <p:cNvPr id="736" name="テキスト ボックス 735">
            <a:extLst>
              <a:ext uri="{FF2B5EF4-FFF2-40B4-BE49-F238E27FC236}">
                <a16:creationId xmlns:a16="http://schemas.microsoft.com/office/drawing/2014/main" id="{B4006FCF-65D3-5406-7FA6-626A99AC58F5}"/>
              </a:ext>
            </a:extLst>
          </p:cNvPr>
          <p:cNvSpPr txBox="1"/>
          <p:nvPr/>
        </p:nvSpPr>
        <p:spPr>
          <a:xfrm>
            <a:off x="7313047" y="307552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37" name="図 736">
            <a:extLst>
              <a:ext uri="{FF2B5EF4-FFF2-40B4-BE49-F238E27FC236}">
                <a16:creationId xmlns:a16="http://schemas.microsoft.com/office/drawing/2014/main" id="{B7B056AC-ACAF-F9AB-D7C5-5959045FD1DC}"/>
              </a:ext>
            </a:extLst>
          </p:cNvPr>
          <p:cNvPicPr>
            <a:picLocks noChangeAspect="1"/>
          </p:cNvPicPr>
          <p:nvPr/>
        </p:nvPicPr>
        <p:blipFill>
          <a:blip r:embed="rId3"/>
          <a:stretch>
            <a:fillRect/>
          </a:stretch>
        </p:blipFill>
        <p:spPr>
          <a:xfrm>
            <a:off x="7331430" y="3106037"/>
            <a:ext cx="640135" cy="198768"/>
          </a:xfrm>
          <a:prstGeom prst="rect">
            <a:avLst/>
          </a:prstGeom>
        </p:spPr>
      </p:pic>
      <p:pic>
        <p:nvPicPr>
          <p:cNvPr id="738" name="図 737">
            <a:extLst>
              <a:ext uri="{FF2B5EF4-FFF2-40B4-BE49-F238E27FC236}">
                <a16:creationId xmlns:a16="http://schemas.microsoft.com/office/drawing/2014/main" id="{A2BB70D6-165D-505A-339D-77608F0F4B25}"/>
              </a:ext>
            </a:extLst>
          </p:cNvPr>
          <p:cNvPicPr>
            <a:picLocks noChangeAspect="1"/>
          </p:cNvPicPr>
          <p:nvPr/>
        </p:nvPicPr>
        <p:blipFill>
          <a:blip r:embed="rId4"/>
          <a:stretch>
            <a:fillRect/>
          </a:stretch>
        </p:blipFill>
        <p:spPr>
          <a:xfrm>
            <a:off x="7544808" y="3331928"/>
            <a:ext cx="426757" cy="132249"/>
          </a:xfrm>
          <a:prstGeom prst="rect">
            <a:avLst/>
          </a:prstGeom>
        </p:spPr>
      </p:pic>
      <p:pic>
        <p:nvPicPr>
          <p:cNvPr id="739" name="図 738">
            <a:extLst>
              <a:ext uri="{FF2B5EF4-FFF2-40B4-BE49-F238E27FC236}">
                <a16:creationId xmlns:a16="http://schemas.microsoft.com/office/drawing/2014/main" id="{EEA832CD-B0C3-E7F9-0D43-59C7E798D359}"/>
              </a:ext>
            </a:extLst>
          </p:cNvPr>
          <p:cNvPicPr>
            <a:picLocks noChangeAspect="1"/>
          </p:cNvPicPr>
          <p:nvPr/>
        </p:nvPicPr>
        <p:blipFill>
          <a:blip r:embed="rId4"/>
          <a:stretch>
            <a:fillRect/>
          </a:stretch>
        </p:blipFill>
        <p:spPr>
          <a:xfrm>
            <a:off x="7544808" y="3512121"/>
            <a:ext cx="396690" cy="132249"/>
          </a:xfrm>
          <a:prstGeom prst="rect">
            <a:avLst/>
          </a:prstGeom>
        </p:spPr>
      </p:pic>
      <p:pic>
        <p:nvPicPr>
          <p:cNvPr id="740" name="図 739">
            <a:extLst>
              <a:ext uri="{FF2B5EF4-FFF2-40B4-BE49-F238E27FC236}">
                <a16:creationId xmlns:a16="http://schemas.microsoft.com/office/drawing/2014/main" id="{4958DE2D-E00B-96BC-535B-1D273429BA9C}"/>
              </a:ext>
            </a:extLst>
          </p:cNvPr>
          <p:cNvPicPr>
            <a:picLocks noChangeAspect="1"/>
          </p:cNvPicPr>
          <p:nvPr/>
        </p:nvPicPr>
        <p:blipFill>
          <a:blip r:embed="rId4"/>
          <a:stretch>
            <a:fillRect/>
          </a:stretch>
        </p:blipFill>
        <p:spPr>
          <a:xfrm>
            <a:off x="7544808" y="3692314"/>
            <a:ext cx="396690" cy="132249"/>
          </a:xfrm>
          <a:prstGeom prst="rect">
            <a:avLst/>
          </a:prstGeom>
        </p:spPr>
      </p:pic>
      <p:pic>
        <p:nvPicPr>
          <p:cNvPr id="741" name="図 740">
            <a:extLst>
              <a:ext uri="{FF2B5EF4-FFF2-40B4-BE49-F238E27FC236}">
                <a16:creationId xmlns:a16="http://schemas.microsoft.com/office/drawing/2014/main" id="{F4777994-FEAE-89EC-7E4F-EA42C0872A88}"/>
              </a:ext>
            </a:extLst>
          </p:cNvPr>
          <p:cNvPicPr>
            <a:picLocks noChangeAspect="1"/>
          </p:cNvPicPr>
          <p:nvPr/>
        </p:nvPicPr>
        <p:blipFill>
          <a:blip r:embed="rId4"/>
          <a:stretch>
            <a:fillRect/>
          </a:stretch>
        </p:blipFill>
        <p:spPr>
          <a:xfrm>
            <a:off x="8191238" y="3512121"/>
            <a:ext cx="118559" cy="107421"/>
          </a:xfrm>
          <a:prstGeom prst="rect">
            <a:avLst/>
          </a:prstGeom>
        </p:spPr>
      </p:pic>
      <p:pic>
        <p:nvPicPr>
          <p:cNvPr id="742" name="図 741">
            <a:extLst>
              <a:ext uri="{FF2B5EF4-FFF2-40B4-BE49-F238E27FC236}">
                <a16:creationId xmlns:a16="http://schemas.microsoft.com/office/drawing/2014/main" id="{07441780-2BD4-7118-ACC5-0E0C94B2F346}"/>
              </a:ext>
            </a:extLst>
          </p:cNvPr>
          <p:cNvPicPr>
            <a:picLocks noChangeAspect="1"/>
          </p:cNvPicPr>
          <p:nvPr/>
        </p:nvPicPr>
        <p:blipFill>
          <a:blip r:embed="rId4"/>
          <a:stretch>
            <a:fillRect/>
          </a:stretch>
        </p:blipFill>
        <p:spPr>
          <a:xfrm>
            <a:off x="8191238" y="3692314"/>
            <a:ext cx="118559" cy="107421"/>
          </a:xfrm>
          <a:prstGeom prst="rect">
            <a:avLst/>
          </a:prstGeom>
        </p:spPr>
      </p:pic>
      <p:pic>
        <p:nvPicPr>
          <p:cNvPr id="743" name="図 742">
            <a:extLst>
              <a:ext uri="{FF2B5EF4-FFF2-40B4-BE49-F238E27FC236}">
                <a16:creationId xmlns:a16="http://schemas.microsoft.com/office/drawing/2014/main" id="{912EE897-3E83-4841-0405-631D257D1990}"/>
              </a:ext>
            </a:extLst>
          </p:cNvPr>
          <p:cNvPicPr>
            <a:picLocks noChangeAspect="1"/>
          </p:cNvPicPr>
          <p:nvPr/>
        </p:nvPicPr>
        <p:blipFill>
          <a:blip r:embed="rId4"/>
          <a:stretch>
            <a:fillRect/>
          </a:stretch>
        </p:blipFill>
        <p:spPr>
          <a:xfrm>
            <a:off x="8170284" y="3872508"/>
            <a:ext cx="70934" cy="59030"/>
          </a:xfrm>
          <a:prstGeom prst="rect">
            <a:avLst/>
          </a:prstGeom>
        </p:spPr>
      </p:pic>
      <p:sp>
        <p:nvSpPr>
          <p:cNvPr id="744" name="テキスト ボックス 743">
            <a:extLst>
              <a:ext uri="{FF2B5EF4-FFF2-40B4-BE49-F238E27FC236}">
                <a16:creationId xmlns:a16="http://schemas.microsoft.com/office/drawing/2014/main" id="{7A3F5E1C-48E3-1433-C92F-599998C9E5A1}"/>
              </a:ext>
            </a:extLst>
          </p:cNvPr>
          <p:cNvSpPr txBox="1"/>
          <p:nvPr/>
        </p:nvSpPr>
        <p:spPr>
          <a:xfrm>
            <a:off x="8091768" y="349054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45" name="テキスト ボックス 744">
            <a:extLst>
              <a:ext uri="{FF2B5EF4-FFF2-40B4-BE49-F238E27FC236}">
                <a16:creationId xmlns:a16="http://schemas.microsoft.com/office/drawing/2014/main" id="{A450FE07-FB21-F802-279D-5A88C0840D30}"/>
              </a:ext>
            </a:extLst>
          </p:cNvPr>
          <p:cNvSpPr txBox="1"/>
          <p:nvPr/>
        </p:nvSpPr>
        <p:spPr>
          <a:xfrm>
            <a:off x="8091768" y="3671367"/>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46" name="テキスト ボックス 745">
            <a:extLst>
              <a:ext uri="{FF2B5EF4-FFF2-40B4-BE49-F238E27FC236}">
                <a16:creationId xmlns:a16="http://schemas.microsoft.com/office/drawing/2014/main" id="{EA6722C2-68E9-4391-FFD6-E70719D12A0A}"/>
              </a:ext>
            </a:extLst>
          </p:cNvPr>
          <p:cNvSpPr txBox="1"/>
          <p:nvPr/>
        </p:nvSpPr>
        <p:spPr>
          <a:xfrm>
            <a:off x="7265267" y="305809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47" name="図 746">
            <a:extLst>
              <a:ext uri="{FF2B5EF4-FFF2-40B4-BE49-F238E27FC236}">
                <a16:creationId xmlns:a16="http://schemas.microsoft.com/office/drawing/2014/main" id="{60C17333-CF3E-059E-2457-4A2C9553A6BF}"/>
              </a:ext>
            </a:extLst>
          </p:cNvPr>
          <p:cNvPicPr>
            <a:picLocks noChangeAspect="1"/>
          </p:cNvPicPr>
          <p:nvPr/>
        </p:nvPicPr>
        <p:blipFill>
          <a:blip r:embed="rId15"/>
          <a:stretch>
            <a:fillRect/>
          </a:stretch>
        </p:blipFill>
        <p:spPr>
          <a:xfrm>
            <a:off x="7308638" y="3050785"/>
            <a:ext cx="1061632" cy="918065"/>
          </a:xfrm>
          <a:prstGeom prst="rect">
            <a:avLst/>
          </a:prstGeom>
        </p:spPr>
      </p:pic>
      <p:sp>
        <p:nvSpPr>
          <p:cNvPr id="748" name="テキスト ボックス 747">
            <a:extLst>
              <a:ext uri="{FF2B5EF4-FFF2-40B4-BE49-F238E27FC236}">
                <a16:creationId xmlns:a16="http://schemas.microsoft.com/office/drawing/2014/main" id="{134124E7-BE7E-0CB4-D832-85E3A6FF7D0A}"/>
              </a:ext>
            </a:extLst>
          </p:cNvPr>
          <p:cNvSpPr txBox="1"/>
          <p:nvPr/>
        </p:nvSpPr>
        <p:spPr>
          <a:xfrm>
            <a:off x="7304886" y="3064680"/>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49" name="図 748">
            <a:extLst>
              <a:ext uri="{FF2B5EF4-FFF2-40B4-BE49-F238E27FC236}">
                <a16:creationId xmlns:a16="http://schemas.microsoft.com/office/drawing/2014/main" id="{9B4F6947-E0E7-034B-7394-F37C5ECED871}"/>
              </a:ext>
            </a:extLst>
          </p:cNvPr>
          <p:cNvPicPr>
            <a:picLocks noChangeAspect="1"/>
          </p:cNvPicPr>
          <p:nvPr/>
        </p:nvPicPr>
        <p:blipFill>
          <a:blip r:embed="rId3"/>
          <a:stretch>
            <a:fillRect/>
          </a:stretch>
        </p:blipFill>
        <p:spPr>
          <a:xfrm>
            <a:off x="6275228" y="4029770"/>
            <a:ext cx="640135" cy="198768"/>
          </a:xfrm>
          <a:prstGeom prst="rect">
            <a:avLst/>
          </a:prstGeom>
        </p:spPr>
      </p:pic>
      <p:pic>
        <p:nvPicPr>
          <p:cNvPr id="750" name="図 749">
            <a:extLst>
              <a:ext uri="{FF2B5EF4-FFF2-40B4-BE49-F238E27FC236}">
                <a16:creationId xmlns:a16="http://schemas.microsoft.com/office/drawing/2014/main" id="{E5A9AF50-3B80-2FE8-6211-C06FF26ACD79}"/>
              </a:ext>
            </a:extLst>
          </p:cNvPr>
          <p:cNvPicPr>
            <a:picLocks noChangeAspect="1"/>
          </p:cNvPicPr>
          <p:nvPr/>
        </p:nvPicPr>
        <p:blipFill>
          <a:blip r:embed="rId4"/>
          <a:stretch>
            <a:fillRect/>
          </a:stretch>
        </p:blipFill>
        <p:spPr>
          <a:xfrm>
            <a:off x="6488606" y="4255661"/>
            <a:ext cx="426757" cy="132249"/>
          </a:xfrm>
          <a:prstGeom prst="rect">
            <a:avLst/>
          </a:prstGeom>
        </p:spPr>
      </p:pic>
      <p:pic>
        <p:nvPicPr>
          <p:cNvPr id="751" name="図 750">
            <a:extLst>
              <a:ext uri="{FF2B5EF4-FFF2-40B4-BE49-F238E27FC236}">
                <a16:creationId xmlns:a16="http://schemas.microsoft.com/office/drawing/2014/main" id="{50E6A026-52F4-9CEF-7850-3EA6BE385EC6}"/>
              </a:ext>
            </a:extLst>
          </p:cNvPr>
          <p:cNvPicPr>
            <a:picLocks noChangeAspect="1"/>
          </p:cNvPicPr>
          <p:nvPr/>
        </p:nvPicPr>
        <p:blipFill>
          <a:blip r:embed="rId4"/>
          <a:stretch>
            <a:fillRect/>
          </a:stretch>
        </p:blipFill>
        <p:spPr>
          <a:xfrm>
            <a:off x="6488606" y="4435854"/>
            <a:ext cx="396690" cy="132249"/>
          </a:xfrm>
          <a:prstGeom prst="rect">
            <a:avLst/>
          </a:prstGeom>
        </p:spPr>
      </p:pic>
      <p:pic>
        <p:nvPicPr>
          <p:cNvPr id="752" name="図 751">
            <a:extLst>
              <a:ext uri="{FF2B5EF4-FFF2-40B4-BE49-F238E27FC236}">
                <a16:creationId xmlns:a16="http://schemas.microsoft.com/office/drawing/2014/main" id="{5B60C180-BDEF-EF72-94CE-C09D677C72D1}"/>
              </a:ext>
            </a:extLst>
          </p:cNvPr>
          <p:cNvPicPr>
            <a:picLocks noChangeAspect="1"/>
          </p:cNvPicPr>
          <p:nvPr/>
        </p:nvPicPr>
        <p:blipFill>
          <a:blip r:embed="rId4"/>
          <a:stretch>
            <a:fillRect/>
          </a:stretch>
        </p:blipFill>
        <p:spPr>
          <a:xfrm>
            <a:off x="6488606" y="4616047"/>
            <a:ext cx="396690" cy="132249"/>
          </a:xfrm>
          <a:prstGeom prst="rect">
            <a:avLst/>
          </a:prstGeom>
        </p:spPr>
      </p:pic>
      <p:pic>
        <p:nvPicPr>
          <p:cNvPr id="753" name="図 752">
            <a:extLst>
              <a:ext uri="{FF2B5EF4-FFF2-40B4-BE49-F238E27FC236}">
                <a16:creationId xmlns:a16="http://schemas.microsoft.com/office/drawing/2014/main" id="{F32CA868-B53E-9512-6CBE-EC7690B216E5}"/>
              </a:ext>
            </a:extLst>
          </p:cNvPr>
          <p:cNvPicPr>
            <a:picLocks noChangeAspect="1"/>
          </p:cNvPicPr>
          <p:nvPr/>
        </p:nvPicPr>
        <p:blipFill>
          <a:blip r:embed="rId4"/>
          <a:stretch>
            <a:fillRect/>
          </a:stretch>
        </p:blipFill>
        <p:spPr>
          <a:xfrm>
            <a:off x="7135036" y="4435854"/>
            <a:ext cx="118559" cy="107421"/>
          </a:xfrm>
          <a:prstGeom prst="rect">
            <a:avLst/>
          </a:prstGeom>
        </p:spPr>
      </p:pic>
      <p:pic>
        <p:nvPicPr>
          <p:cNvPr id="754" name="図 753">
            <a:extLst>
              <a:ext uri="{FF2B5EF4-FFF2-40B4-BE49-F238E27FC236}">
                <a16:creationId xmlns:a16="http://schemas.microsoft.com/office/drawing/2014/main" id="{09B5E739-2AAC-F265-AA67-EC6D9D978B31}"/>
              </a:ext>
            </a:extLst>
          </p:cNvPr>
          <p:cNvPicPr>
            <a:picLocks noChangeAspect="1"/>
          </p:cNvPicPr>
          <p:nvPr/>
        </p:nvPicPr>
        <p:blipFill>
          <a:blip r:embed="rId4"/>
          <a:stretch>
            <a:fillRect/>
          </a:stretch>
        </p:blipFill>
        <p:spPr>
          <a:xfrm>
            <a:off x="7135036" y="4616047"/>
            <a:ext cx="118559" cy="107421"/>
          </a:xfrm>
          <a:prstGeom prst="rect">
            <a:avLst/>
          </a:prstGeom>
        </p:spPr>
      </p:pic>
      <p:pic>
        <p:nvPicPr>
          <p:cNvPr id="755" name="図 754">
            <a:extLst>
              <a:ext uri="{FF2B5EF4-FFF2-40B4-BE49-F238E27FC236}">
                <a16:creationId xmlns:a16="http://schemas.microsoft.com/office/drawing/2014/main" id="{8632239D-52FD-EC93-E4BA-77A3757E6273}"/>
              </a:ext>
            </a:extLst>
          </p:cNvPr>
          <p:cNvPicPr>
            <a:picLocks noChangeAspect="1"/>
          </p:cNvPicPr>
          <p:nvPr/>
        </p:nvPicPr>
        <p:blipFill>
          <a:blip r:embed="rId4"/>
          <a:stretch>
            <a:fillRect/>
          </a:stretch>
        </p:blipFill>
        <p:spPr>
          <a:xfrm>
            <a:off x="7114082" y="4796241"/>
            <a:ext cx="70934" cy="59030"/>
          </a:xfrm>
          <a:prstGeom prst="rect">
            <a:avLst/>
          </a:prstGeom>
        </p:spPr>
      </p:pic>
      <p:sp>
        <p:nvSpPr>
          <p:cNvPr id="756" name="テキスト ボックス 755">
            <a:extLst>
              <a:ext uri="{FF2B5EF4-FFF2-40B4-BE49-F238E27FC236}">
                <a16:creationId xmlns:a16="http://schemas.microsoft.com/office/drawing/2014/main" id="{9E3DFAB4-062F-185E-DF36-F38F64B6150C}"/>
              </a:ext>
            </a:extLst>
          </p:cNvPr>
          <p:cNvSpPr txBox="1"/>
          <p:nvPr/>
        </p:nvSpPr>
        <p:spPr>
          <a:xfrm>
            <a:off x="7035566" y="441428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57" name="テキスト ボックス 756">
            <a:extLst>
              <a:ext uri="{FF2B5EF4-FFF2-40B4-BE49-F238E27FC236}">
                <a16:creationId xmlns:a16="http://schemas.microsoft.com/office/drawing/2014/main" id="{84AD052F-C11F-5688-7FF0-3E8291DC8437}"/>
              </a:ext>
            </a:extLst>
          </p:cNvPr>
          <p:cNvSpPr txBox="1"/>
          <p:nvPr/>
        </p:nvSpPr>
        <p:spPr>
          <a:xfrm>
            <a:off x="7035566" y="4595100"/>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58" name="テキスト ボックス 757">
            <a:extLst>
              <a:ext uri="{FF2B5EF4-FFF2-40B4-BE49-F238E27FC236}">
                <a16:creationId xmlns:a16="http://schemas.microsoft.com/office/drawing/2014/main" id="{CB8987A9-140E-E466-2AC7-65F7F39A302D}"/>
              </a:ext>
            </a:extLst>
          </p:cNvPr>
          <p:cNvSpPr txBox="1"/>
          <p:nvPr/>
        </p:nvSpPr>
        <p:spPr>
          <a:xfrm>
            <a:off x="6209065" y="3981826"/>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59" name="図 758">
            <a:extLst>
              <a:ext uri="{FF2B5EF4-FFF2-40B4-BE49-F238E27FC236}">
                <a16:creationId xmlns:a16="http://schemas.microsoft.com/office/drawing/2014/main" id="{EDBD9DDD-5E96-846E-043A-DAC11141DA0C}"/>
              </a:ext>
            </a:extLst>
          </p:cNvPr>
          <p:cNvPicPr>
            <a:picLocks noChangeAspect="1"/>
          </p:cNvPicPr>
          <p:nvPr/>
        </p:nvPicPr>
        <p:blipFill>
          <a:blip r:embed="rId7"/>
          <a:stretch>
            <a:fillRect/>
          </a:stretch>
        </p:blipFill>
        <p:spPr>
          <a:xfrm>
            <a:off x="7317080" y="3992308"/>
            <a:ext cx="1048763" cy="888845"/>
          </a:xfrm>
          <a:prstGeom prst="rect">
            <a:avLst/>
          </a:prstGeom>
        </p:spPr>
      </p:pic>
      <p:sp>
        <p:nvSpPr>
          <p:cNvPr id="760" name="テキスト ボックス 759">
            <a:extLst>
              <a:ext uri="{FF2B5EF4-FFF2-40B4-BE49-F238E27FC236}">
                <a16:creationId xmlns:a16="http://schemas.microsoft.com/office/drawing/2014/main" id="{046D6D8C-A98B-2675-98A1-2619CF34C6BD}"/>
              </a:ext>
            </a:extLst>
          </p:cNvPr>
          <p:cNvSpPr txBox="1"/>
          <p:nvPr/>
        </p:nvSpPr>
        <p:spPr>
          <a:xfrm>
            <a:off x="7312714" y="3988146"/>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61" name="図 760">
            <a:extLst>
              <a:ext uri="{FF2B5EF4-FFF2-40B4-BE49-F238E27FC236}">
                <a16:creationId xmlns:a16="http://schemas.microsoft.com/office/drawing/2014/main" id="{D57F6B7A-06C2-EB7C-0983-F3E5579C24B3}"/>
              </a:ext>
            </a:extLst>
          </p:cNvPr>
          <p:cNvPicPr>
            <a:picLocks noChangeAspect="1"/>
          </p:cNvPicPr>
          <p:nvPr/>
        </p:nvPicPr>
        <p:blipFill>
          <a:blip r:embed="rId7"/>
          <a:stretch>
            <a:fillRect/>
          </a:stretch>
        </p:blipFill>
        <p:spPr>
          <a:xfrm>
            <a:off x="6263985" y="4897603"/>
            <a:ext cx="1048763" cy="888845"/>
          </a:xfrm>
          <a:prstGeom prst="rect">
            <a:avLst/>
          </a:prstGeom>
        </p:spPr>
      </p:pic>
      <p:sp>
        <p:nvSpPr>
          <p:cNvPr id="762" name="テキスト ボックス 761">
            <a:extLst>
              <a:ext uri="{FF2B5EF4-FFF2-40B4-BE49-F238E27FC236}">
                <a16:creationId xmlns:a16="http://schemas.microsoft.com/office/drawing/2014/main" id="{A9864351-39CC-8790-92CE-72ED1F1AB681}"/>
              </a:ext>
            </a:extLst>
          </p:cNvPr>
          <p:cNvSpPr txBox="1"/>
          <p:nvPr/>
        </p:nvSpPr>
        <p:spPr>
          <a:xfrm>
            <a:off x="6259619" y="4893441"/>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63" name="図 762">
            <a:extLst>
              <a:ext uri="{FF2B5EF4-FFF2-40B4-BE49-F238E27FC236}">
                <a16:creationId xmlns:a16="http://schemas.microsoft.com/office/drawing/2014/main" id="{B9C7F08E-3B50-48AA-E9ED-2C197D7973AF}"/>
              </a:ext>
            </a:extLst>
          </p:cNvPr>
          <p:cNvPicPr>
            <a:picLocks noChangeAspect="1"/>
          </p:cNvPicPr>
          <p:nvPr/>
        </p:nvPicPr>
        <p:blipFill>
          <a:blip r:embed="rId7"/>
          <a:stretch>
            <a:fillRect/>
          </a:stretch>
        </p:blipFill>
        <p:spPr>
          <a:xfrm>
            <a:off x="7319544" y="4899270"/>
            <a:ext cx="1048763" cy="888845"/>
          </a:xfrm>
          <a:prstGeom prst="rect">
            <a:avLst/>
          </a:prstGeom>
        </p:spPr>
      </p:pic>
      <p:sp>
        <p:nvSpPr>
          <p:cNvPr id="764" name="テキスト ボックス 763">
            <a:extLst>
              <a:ext uri="{FF2B5EF4-FFF2-40B4-BE49-F238E27FC236}">
                <a16:creationId xmlns:a16="http://schemas.microsoft.com/office/drawing/2014/main" id="{7B0650D2-872A-3137-431A-1CD25FB00750}"/>
              </a:ext>
            </a:extLst>
          </p:cNvPr>
          <p:cNvSpPr txBox="1"/>
          <p:nvPr/>
        </p:nvSpPr>
        <p:spPr>
          <a:xfrm>
            <a:off x="7315178" y="489510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65" name="図 764">
            <a:extLst>
              <a:ext uri="{FF2B5EF4-FFF2-40B4-BE49-F238E27FC236}">
                <a16:creationId xmlns:a16="http://schemas.microsoft.com/office/drawing/2014/main" id="{F068DB0A-D1FD-8EC2-6CB9-62513D14D46D}"/>
              </a:ext>
            </a:extLst>
          </p:cNvPr>
          <p:cNvPicPr>
            <a:picLocks noChangeAspect="1"/>
          </p:cNvPicPr>
          <p:nvPr/>
        </p:nvPicPr>
        <p:blipFill>
          <a:blip r:embed="rId3"/>
          <a:stretch>
            <a:fillRect/>
          </a:stretch>
        </p:blipFill>
        <p:spPr>
          <a:xfrm>
            <a:off x="7331097" y="4018655"/>
            <a:ext cx="640135" cy="198768"/>
          </a:xfrm>
          <a:prstGeom prst="rect">
            <a:avLst/>
          </a:prstGeom>
        </p:spPr>
      </p:pic>
      <p:pic>
        <p:nvPicPr>
          <p:cNvPr id="766" name="図 765">
            <a:extLst>
              <a:ext uri="{FF2B5EF4-FFF2-40B4-BE49-F238E27FC236}">
                <a16:creationId xmlns:a16="http://schemas.microsoft.com/office/drawing/2014/main" id="{B7DB36B5-8539-8ED1-30EE-A8BBE86E2F83}"/>
              </a:ext>
            </a:extLst>
          </p:cNvPr>
          <p:cNvPicPr>
            <a:picLocks noChangeAspect="1"/>
          </p:cNvPicPr>
          <p:nvPr/>
        </p:nvPicPr>
        <p:blipFill>
          <a:blip r:embed="rId4"/>
          <a:stretch>
            <a:fillRect/>
          </a:stretch>
        </p:blipFill>
        <p:spPr>
          <a:xfrm>
            <a:off x="7544475" y="4244546"/>
            <a:ext cx="426757" cy="132249"/>
          </a:xfrm>
          <a:prstGeom prst="rect">
            <a:avLst/>
          </a:prstGeom>
        </p:spPr>
      </p:pic>
      <p:pic>
        <p:nvPicPr>
          <p:cNvPr id="767" name="図 766">
            <a:extLst>
              <a:ext uri="{FF2B5EF4-FFF2-40B4-BE49-F238E27FC236}">
                <a16:creationId xmlns:a16="http://schemas.microsoft.com/office/drawing/2014/main" id="{A80A72B2-511D-BAE7-4396-8D88B40ACC7E}"/>
              </a:ext>
            </a:extLst>
          </p:cNvPr>
          <p:cNvPicPr>
            <a:picLocks noChangeAspect="1"/>
          </p:cNvPicPr>
          <p:nvPr/>
        </p:nvPicPr>
        <p:blipFill>
          <a:blip r:embed="rId4"/>
          <a:stretch>
            <a:fillRect/>
          </a:stretch>
        </p:blipFill>
        <p:spPr>
          <a:xfrm>
            <a:off x="7544475" y="4424739"/>
            <a:ext cx="396690" cy="132249"/>
          </a:xfrm>
          <a:prstGeom prst="rect">
            <a:avLst/>
          </a:prstGeom>
        </p:spPr>
      </p:pic>
      <p:pic>
        <p:nvPicPr>
          <p:cNvPr id="768" name="図 767">
            <a:extLst>
              <a:ext uri="{FF2B5EF4-FFF2-40B4-BE49-F238E27FC236}">
                <a16:creationId xmlns:a16="http://schemas.microsoft.com/office/drawing/2014/main" id="{9386F79B-9D00-6ED8-5714-157D1CAD5EE3}"/>
              </a:ext>
            </a:extLst>
          </p:cNvPr>
          <p:cNvPicPr>
            <a:picLocks noChangeAspect="1"/>
          </p:cNvPicPr>
          <p:nvPr/>
        </p:nvPicPr>
        <p:blipFill>
          <a:blip r:embed="rId4"/>
          <a:stretch>
            <a:fillRect/>
          </a:stretch>
        </p:blipFill>
        <p:spPr>
          <a:xfrm>
            <a:off x="7544475" y="4604932"/>
            <a:ext cx="396690" cy="132249"/>
          </a:xfrm>
          <a:prstGeom prst="rect">
            <a:avLst/>
          </a:prstGeom>
        </p:spPr>
      </p:pic>
      <p:pic>
        <p:nvPicPr>
          <p:cNvPr id="769" name="図 768">
            <a:extLst>
              <a:ext uri="{FF2B5EF4-FFF2-40B4-BE49-F238E27FC236}">
                <a16:creationId xmlns:a16="http://schemas.microsoft.com/office/drawing/2014/main" id="{B44EF830-AD3B-1B6F-2A39-E7447EF640D3}"/>
              </a:ext>
            </a:extLst>
          </p:cNvPr>
          <p:cNvPicPr>
            <a:picLocks noChangeAspect="1"/>
          </p:cNvPicPr>
          <p:nvPr/>
        </p:nvPicPr>
        <p:blipFill>
          <a:blip r:embed="rId4"/>
          <a:stretch>
            <a:fillRect/>
          </a:stretch>
        </p:blipFill>
        <p:spPr>
          <a:xfrm>
            <a:off x="8190905" y="4424739"/>
            <a:ext cx="118559" cy="107421"/>
          </a:xfrm>
          <a:prstGeom prst="rect">
            <a:avLst/>
          </a:prstGeom>
        </p:spPr>
      </p:pic>
      <p:pic>
        <p:nvPicPr>
          <p:cNvPr id="770" name="図 769">
            <a:extLst>
              <a:ext uri="{FF2B5EF4-FFF2-40B4-BE49-F238E27FC236}">
                <a16:creationId xmlns:a16="http://schemas.microsoft.com/office/drawing/2014/main" id="{622F26B0-005C-783A-909D-7A89000E05BC}"/>
              </a:ext>
            </a:extLst>
          </p:cNvPr>
          <p:cNvPicPr>
            <a:picLocks noChangeAspect="1"/>
          </p:cNvPicPr>
          <p:nvPr/>
        </p:nvPicPr>
        <p:blipFill>
          <a:blip r:embed="rId4"/>
          <a:stretch>
            <a:fillRect/>
          </a:stretch>
        </p:blipFill>
        <p:spPr>
          <a:xfrm>
            <a:off x="8190905" y="4604932"/>
            <a:ext cx="118559" cy="107421"/>
          </a:xfrm>
          <a:prstGeom prst="rect">
            <a:avLst/>
          </a:prstGeom>
        </p:spPr>
      </p:pic>
      <p:pic>
        <p:nvPicPr>
          <p:cNvPr id="771" name="図 770">
            <a:extLst>
              <a:ext uri="{FF2B5EF4-FFF2-40B4-BE49-F238E27FC236}">
                <a16:creationId xmlns:a16="http://schemas.microsoft.com/office/drawing/2014/main" id="{9312811D-7ABD-7C1F-40E5-9CAC906D286C}"/>
              </a:ext>
            </a:extLst>
          </p:cNvPr>
          <p:cNvPicPr>
            <a:picLocks noChangeAspect="1"/>
          </p:cNvPicPr>
          <p:nvPr/>
        </p:nvPicPr>
        <p:blipFill>
          <a:blip r:embed="rId4"/>
          <a:stretch>
            <a:fillRect/>
          </a:stretch>
        </p:blipFill>
        <p:spPr>
          <a:xfrm>
            <a:off x="8169951" y="4785126"/>
            <a:ext cx="70934" cy="59030"/>
          </a:xfrm>
          <a:prstGeom prst="rect">
            <a:avLst/>
          </a:prstGeom>
        </p:spPr>
      </p:pic>
      <p:sp>
        <p:nvSpPr>
          <p:cNvPr id="772" name="テキスト ボックス 771">
            <a:extLst>
              <a:ext uri="{FF2B5EF4-FFF2-40B4-BE49-F238E27FC236}">
                <a16:creationId xmlns:a16="http://schemas.microsoft.com/office/drawing/2014/main" id="{2F571570-3883-06E1-ED36-230C8DCBBF95}"/>
              </a:ext>
            </a:extLst>
          </p:cNvPr>
          <p:cNvSpPr txBox="1"/>
          <p:nvPr/>
        </p:nvSpPr>
        <p:spPr>
          <a:xfrm>
            <a:off x="8091435" y="4403167"/>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73" name="テキスト ボックス 772">
            <a:extLst>
              <a:ext uri="{FF2B5EF4-FFF2-40B4-BE49-F238E27FC236}">
                <a16:creationId xmlns:a16="http://schemas.microsoft.com/office/drawing/2014/main" id="{D02ABACC-41A8-1E8E-6954-FE94777267CB}"/>
              </a:ext>
            </a:extLst>
          </p:cNvPr>
          <p:cNvSpPr txBox="1"/>
          <p:nvPr/>
        </p:nvSpPr>
        <p:spPr>
          <a:xfrm>
            <a:off x="8091435" y="4583985"/>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74" name="テキスト ボックス 773">
            <a:extLst>
              <a:ext uri="{FF2B5EF4-FFF2-40B4-BE49-F238E27FC236}">
                <a16:creationId xmlns:a16="http://schemas.microsoft.com/office/drawing/2014/main" id="{EBC1729A-C1AF-3DF8-9B41-3A690CA8494A}"/>
              </a:ext>
            </a:extLst>
          </p:cNvPr>
          <p:cNvSpPr txBox="1"/>
          <p:nvPr/>
        </p:nvSpPr>
        <p:spPr>
          <a:xfrm>
            <a:off x="7264934" y="3970711"/>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75" name="図 774">
            <a:extLst>
              <a:ext uri="{FF2B5EF4-FFF2-40B4-BE49-F238E27FC236}">
                <a16:creationId xmlns:a16="http://schemas.microsoft.com/office/drawing/2014/main" id="{871F622E-CFEA-1461-6782-B81A76C15673}"/>
              </a:ext>
            </a:extLst>
          </p:cNvPr>
          <p:cNvPicPr>
            <a:picLocks noChangeAspect="1"/>
          </p:cNvPicPr>
          <p:nvPr/>
        </p:nvPicPr>
        <p:blipFill>
          <a:blip r:embed="rId5"/>
          <a:stretch>
            <a:fillRect/>
          </a:stretch>
        </p:blipFill>
        <p:spPr>
          <a:xfrm>
            <a:off x="6398703" y="4409057"/>
            <a:ext cx="797799" cy="271641"/>
          </a:xfrm>
          <a:prstGeom prst="rect">
            <a:avLst/>
          </a:prstGeom>
        </p:spPr>
      </p:pic>
      <p:pic>
        <p:nvPicPr>
          <p:cNvPr id="776" name="図 775">
            <a:extLst>
              <a:ext uri="{FF2B5EF4-FFF2-40B4-BE49-F238E27FC236}">
                <a16:creationId xmlns:a16="http://schemas.microsoft.com/office/drawing/2014/main" id="{23288E98-29FF-00B7-82C1-F6CE64099B13}"/>
              </a:ext>
            </a:extLst>
          </p:cNvPr>
          <p:cNvPicPr>
            <a:picLocks noChangeAspect="1"/>
          </p:cNvPicPr>
          <p:nvPr/>
        </p:nvPicPr>
        <p:blipFill>
          <a:blip r:embed="rId6"/>
          <a:stretch>
            <a:fillRect/>
          </a:stretch>
        </p:blipFill>
        <p:spPr>
          <a:xfrm>
            <a:off x="6283088" y="4011447"/>
            <a:ext cx="784968" cy="190293"/>
          </a:xfrm>
          <a:prstGeom prst="rect">
            <a:avLst/>
          </a:prstGeom>
        </p:spPr>
      </p:pic>
      <p:pic>
        <p:nvPicPr>
          <p:cNvPr id="777" name="図 776">
            <a:extLst>
              <a:ext uri="{FF2B5EF4-FFF2-40B4-BE49-F238E27FC236}">
                <a16:creationId xmlns:a16="http://schemas.microsoft.com/office/drawing/2014/main" id="{44EEEABD-9AC2-91FF-A120-6D6C31627DB8}"/>
              </a:ext>
            </a:extLst>
          </p:cNvPr>
          <p:cNvPicPr>
            <a:picLocks noChangeAspect="1"/>
          </p:cNvPicPr>
          <p:nvPr/>
        </p:nvPicPr>
        <p:blipFill>
          <a:blip r:embed="rId7"/>
          <a:stretch>
            <a:fillRect/>
          </a:stretch>
        </p:blipFill>
        <p:spPr>
          <a:xfrm>
            <a:off x="6277968" y="3980763"/>
            <a:ext cx="1048763" cy="888845"/>
          </a:xfrm>
          <a:prstGeom prst="rect">
            <a:avLst/>
          </a:prstGeom>
        </p:spPr>
      </p:pic>
      <p:sp>
        <p:nvSpPr>
          <p:cNvPr id="778" name="テキスト ボックス 777">
            <a:extLst>
              <a:ext uri="{FF2B5EF4-FFF2-40B4-BE49-F238E27FC236}">
                <a16:creationId xmlns:a16="http://schemas.microsoft.com/office/drawing/2014/main" id="{5B293D1E-D10B-EBFC-0DA5-387C234F9B8A}"/>
              </a:ext>
            </a:extLst>
          </p:cNvPr>
          <p:cNvSpPr txBox="1"/>
          <p:nvPr/>
        </p:nvSpPr>
        <p:spPr>
          <a:xfrm>
            <a:off x="6273602" y="3976601"/>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79" name="図 778">
            <a:extLst>
              <a:ext uri="{FF2B5EF4-FFF2-40B4-BE49-F238E27FC236}">
                <a16:creationId xmlns:a16="http://schemas.microsoft.com/office/drawing/2014/main" id="{C5008E5A-8C59-E2F1-66FF-126F009C7857}"/>
              </a:ext>
            </a:extLst>
          </p:cNvPr>
          <p:cNvPicPr>
            <a:picLocks noChangeAspect="1"/>
          </p:cNvPicPr>
          <p:nvPr/>
        </p:nvPicPr>
        <p:blipFill>
          <a:blip r:embed="rId15"/>
          <a:stretch>
            <a:fillRect/>
          </a:stretch>
        </p:blipFill>
        <p:spPr>
          <a:xfrm>
            <a:off x="6257714" y="3965928"/>
            <a:ext cx="1061632" cy="918065"/>
          </a:xfrm>
          <a:prstGeom prst="rect">
            <a:avLst/>
          </a:prstGeom>
        </p:spPr>
      </p:pic>
      <p:sp>
        <p:nvSpPr>
          <p:cNvPr id="780" name="テキスト ボックス 779">
            <a:extLst>
              <a:ext uri="{FF2B5EF4-FFF2-40B4-BE49-F238E27FC236}">
                <a16:creationId xmlns:a16="http://schemas.microsoft.com/office/drawing/2014/main" id="{4B4FD871-0A1E-D38D-6459-4E018B89262A}"/>
              </a:ext>
            </a:extLst>
          </p:cNvPr>
          <p:cNvSpPr txBox="1"/>
          <p:nvPr/>
        </p:nvSpPr>
        <p:spPr>
          <a:xfrm>
            <a:off x="6253962" y="397982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81" name="図 780">
            <a:extLst>
              <a:ext uri="{FF2B5EF4-FFF2-40B4-BE49-F238E27FC236}">
                <a16:creationId xmlns:a16="http://schemas.microsoft.com/office/drawing/2014/main" id="{D84D182A-912F-238D-D6B5-216821C763B9}"/>
              </a:ext>
            </a:extLst>
          </p:cNvPr>
          <p:cNvPicPr>
            <a:picLocks noChangeAspect="1"/>
          </p:cNvPicPr>
          <p:nvPr/>
        </p:nvPicPr>
        <p:blipFill>
          <a:blip r:embed="rId15"/>
          <a:stretch>
            <a:fillRect/>
          </a:stretch>
        </p:blipFill>
        <p:spPr>
          <a:xfrm>
            <a:off x="7308305" y="3963403"/>
            <a:ext cx="1061632" cy="918065"/>
          </a:xfrm>
          <a:prstGeom prst="rect">
            <a:avLst/>
          </a:prstGeom>
        </p:spPr>
      </p:pic>
      <p:sp>
        <p:nvSpPr>
          <p:cNvPr id="782" name="テキスト ボックス 781">
            <a:extLst>
              <a:ext uri="{FF2B5EF4-FFF2-40B4-BE49-F238E27FC236}">
                <a16:creationId xmlns:a16="http://schemas.microsoft.com/office/drawing/2014/main" id="{34490825-FEB1-8D44-9F04-5FDD251447A0}"/>
              </a:ext>
            </a:extLst>
          </p:cNvPr>
          <p:cNvSpPr txBox="1"/>
          <p:nvPr/>
        </p:nvSpPr>
        <p:spPr>
          <a:xfrm>
            <a:off x="7304553" y="397729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83" name="図 782">
            <a:extLst>
              <a:ext uri="{FF2B5EF4-FFF2-40B4-BE49-F238E27FC236}">
                <a16:creationId xmlns:a16="http://schemas.microsoft.com/office/drawing/2014/main" id="{A7EA2141-A09B-E5D1-2838-F5894ADAD512}"/>
              </a:ext>
            </a:extLst>
          </p:cNvPr>
          <p:cNvPicPr>
            <a:picLocks noChangeAspect="1"/>
          </p:cNvPicPr>
          <p:nvPr/>
        </p:nvPicPr>
        <p:blipFill>
          <a:blip r:embed="rId3"/>
          <a:stretch>
            <a:fillRect/>
          </a:stretch>
        </p:blipFill>
        <p:spPr>
          <a:xfrm>
            <a:off x="6259625" y="4932042"/>
            <a:ext cx="640135" cy="198768"/>
          </a:xfrm>
          <a:prstGeom prst="rect">
            <a:avLst/>
          </a:prstGeom>
        </p:spPr>
      </p:pic>
      <p:pic>
        <p:nvPicPr>
          <p:cNvPr id="784" name="図 783">
            <a:extLst>
              <a:ext uri="{FF2B5EF4-FFF2-40B4-BE49-F238E27FC236}">
                <a16:creationId xmlns:a16="http://schemas.microsoft.com/office/drawing/2014/main" id="{B2FA67D4-77A7-FF14-558D-339277F218A5}"/>
              </a:ext>
            </a:extLst>
          </p:cNvPr>
          <p:cNvPicPr>
            <a:picLocks noChangeAspect="1"/>
          </p:cNvPicPr>
          <p:nvPr/>
        </p:nvPicPr>
        <p:blipFill>
          <a:blip r:embed="rId4"/>
          <a:stretch>
            <a:fillRect/>
          </a:stretch>
        </p:blipFill>
        <p:spPr>
          <a:xfrm>
            <a:off x="6473003" y="5157933"/>
            <a:ext cx="426757" cy="132249"/>
          </a:xfrm>
          <a:prstGeom prst="rect">
            <a:avLst/>
          </a:prstGeom>
        </p:spPr>
      </p:pic>
      <p:pic>
        <p:nvPicPr>
          <p:cNvPr id="785" name="図 784">
            <a:extLst>
              <a:ext uri="{FF2B5EF4-FFF2-40B4-BE49-F238E27FC236}">
                <a16:creationId xmlns:a16="http://schemas.microsoft.com/office/drawing/2014/main" id="{97F20C35-68CF-C4DD-571D-B6D2AA6B4B88}"/>
              </a:ext>
            </a:extLst>
          </p:cNvPr>
          <p:cNvPicPr>
            <a:picLocks noChangeAspect="1"/>
          </p:cNvPicPr>
          <p:nvPr/>
        </p:nvPicPr>
        <p:blipFill>
          <a:blip r:embed="rId4"/>
          <a:stretch>
            <a:fillRect/>
          </a:stretch>
        </p:blipFill>
        <p:spPr>
          <a:xfrm>
            <a:off x="6473003" y="5338126"/>
            <a:ext cx="396690" cy="132249"/>
          </a:xfrm>
          <a:prstGeom prst="rect">
            <a:avLst/>
          </a:prstGeom>
        </p:spPr>
      </p:pic>
      <p:pic>
        <p:nvPicPr>
          <p:cNvPr id="786" name="図 785">
            <a:extLst>
              <a:ext uri="{FF2B5EF4-FFF2-40B4-BE49-F238E27FC236}">
                <a16:creationId xmlns:a16="http://schemas.microsoft.com/office/drawing/2014/main" id="{657F4DBB-2C28-981F-8C0A-DA0B1379B032}"/>
              </a:ext>
            </a:extLst>
          </p:cNvPr>
          <p:cNvPicPr>
            <a:picLocks noChangeAspect="1"/>
          </p:cNvPicPr>
          <p:nvPr/>
        </p:nvPicPr>
        <p:blipFill>
          <a:blip r:embed="rId4"/>
          <a:stretch>
            <a:fillRect/>
          </a:stretch>
        </p:blipFill>
        <p:spPr>
          <a:xfrm>
            <a:off x="6473003" y="5518319"/>
            <a:ext cx="396690" cy="132249"/>
          </a:xfrm>
          <a:prstGeom prst="rect">
            <a:avLst/>
          </a:prstGeom>
        </p:spPr>
      </p:pic>
      <p:pic>
        <p:nvPicPr>
          <p:cNvPr id="787" name="図 786">
            <a:extLst>
              <a:ext uri="{FF2B5EF4-FFF2-40B4-BE49-F238E27FC236}">
                <a16:creationId xmlns:a16="http://schemas.microsoft.com/office/drawing/2014/main" id="{CB7FBC3D-964E-38CE-0B07-6C4A08052AAE}"/>
              </a:ext>
            </a:extLst>
          </p:cNvPr>
          <p:cNvPicPr>
            <a:picLocks noChangeAspect="1"/>
          </p:cNvPicPr>
          <p:nvPr/>
        </p:nvPicPr>
        <p:blipFill>
          <a:blip r:embed="rId4"/>
          <a:stretch>
            <a:fillRect/>
          </a:stretch>
        </p:blipFill>
        <p:spPr>
          <a:xfrm>
            <a:off x="7119433" y="5338126"/>
            <a:ext cx="118559" cy="107421"/>
          </a:xfrm>
          <a:prstGeom prst="rect">
            <a:avLst/>
          </a:prstGeom>
        </p:spPr>
      </p:pic>
      <p:pic>
        <p:nvPicPr>
          <p:cNvPr id="788" name="図 787">
            <a:extLst>
              <a:ext uri="{FF2B5EF4-FFF2-40B4-BE49-F238E27FC236}">
                <a16:creationId xmlns:a16="http://schemas.microsoft.com/office/drawing/2014/main" id="{6955C3D4-D008-6C85-6D58-E74E84CD05A3}"/>
              </a:ext>
            </a:extLst>
          </p:cNvPr>
          <p:cNvPicPr>
            <a:picLocks noChangeAspect="1"/>
          </p:cNvPicPr>
          <p:nvPr/>
        </p:nvPicPr>
        <p:blipFill>
          <a:blip r:embed="rId4"/>
          <a:stretch>
            <a:fillRect/>
          </a:stretch>
        </p:blipFill>
        <p:spPr>
          <a:xfrm>
            <a:off x="7119433" y="5518319"/>
            <a:ext cx="118559" cy="107421"/>
          </a:xfrm>
          <a:prstGeom prst="rect">
            <a:avLst/>
          </a:prstGeom>
        </p:spPr>
      </p:pic>
      <p:pic>
        <p:nvPicPr>
          <p:cNvPr id="789" name="図 788">
            <a:extLst>
              <a:ext uri="{FF2B5EF4-FFF2-40B4-BE49-F238E27FC236}">
                <a16:creationId xmlns:a16="http://schemas.microsoft.com/office/drawing/2014/main" id="{CACF85E4-E1B0-845A-84DB-04510233D45A}"/>
              </a:ext>
            </a:extLst>
          </p:cNvPr>
          <p:cNvPicPr>
            <a:picLocks noChangeAspect="1"/>
          </p:cNvPicPr>
          <p:nvPr/>
        </p:nvPicPr>
        <p:blipFill>
          <a:blip r:embed="rId4"/>
          <a:stretch>
            <a:fillRect/>
          </a:stretch>
        </p:blipFill>
        <p:spPr>
          <a:xfrm>
            <a:off x="7098479" y="5698513"/>
            <a:ext cx="70934" cy="59030"/>
          </a:xfrm>
          <a:prstGeom prst="rect">
            <a:avLst/>
          </a:prstGeom>
        </p:spPr>
      </p:pic>
      <p:sp>
        <p:nvSpPr>
          <p:cNvPr id="790" name="テキスト ボックス 789">
            <a:extLst>
              <a:ext uri="{FF2B5EF4-FFF2-40B4-BE49-F238E27FC236}">
                <a16:creationId xmlns:a16="http://schemas.microsoft.com/office/drawing/2014/main" id="{43ABF518-BCCD-D7E4-96A9-4E37D1352CD2}"/>
              </a:ext>
            </a:extLst>
          </p:cNvPr>
          <p:cNvSpPr txBox="1"/>
          <p:nvPr/>
        </p:nvSpPr>
        <p:spPr>
          <a:xfrm>
            <a:off x="7019963" y="531655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91" name="テキスト ボックス 790">
            <a:extLst>
              <a:ext uri="{FF2B5EF4-FFF2-40B4-BE49-F238E27FC236}">
                <a16:creationId xmlns:a16="http://schemas.microsoft.com/office/drawing/2014/main" id="{1D65BE4F-9F4F-E203-70C5-10A10C033DFF}"/>
              </a:ext>
            </a:extLst>
          </p:cNvPr>
          <p:cNvSpPr txBox="1"/>
          <p:nvPr/>
        </p:nvSpPr>
        <p:spPr>
          <a:xfrm>
            <a:off x="7019963" y="549737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792" name="テキスト ボックス 791">
            <a:extLst>
              <a:ext uri="{FF2B5EF4-FFF2-40B4-BE49-F238E27FC236}">
                <a16:creationId xmlns:a16="http://schemas.microsoft.com/office/drawing/2014/main" id="{E2098589-D431-A623-9717-D34F28A7410B}"/>
              </a:ext>
            </a:extLst>
          </p:cNvPr>
          <p:cNvSpPr txBox="1"/>
          <p:nvPr/>
        </p:nvSpPr>
        <p:spPr>
          <a:xfrm>
            <a:off x="6193462" y="488409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93" name="図 792">
            <a:extLst>
              <a:ext uri="{FF2B5EF4-FFF2-40B4-BE49-F238E27FC236}">
                <a16:creationId xmlns:a16="http://schemas.microsoft.com/office/drawing/2014/main" id="{A674BB5A-090A-6352-9E81-6CDFD8BEE685}"/>
              </a:ext>
            </a:extLst>
          </p:cNvPr>
          <p:cNvPicPr>
            <a:picLocks noChangeAspect="1"/>
          </p:cNvPicPr>
          <p:nvPr/>
        </p:nvPicPr>
        <p:blipFill>
          <a:blip r:embed="rId7"/>
          <a:stretch>
            <a:fillRect/>
          </a:stretch>
        </p:blipFill>
        <p:spPr>
          <a:xfrm>
            <a:off x="7301477" y="4894580"/>
            <a:ext cx="1048763" cy="888845"/>
          </a:xfrm>
          <a:prstGeom prst="rect">
            <a:avLst/>
          </a:prstGeom>
        </p:spPr>
      </p:pic>
      <p:sp>
        <p:nvSpPr>
          <p:cNvPr id="794" name="テキスト ボックス 793">
            <a:extLst>
              <a:ext uri="{FF2B5EF4-FFF2-40B4-BE49-F238E27FC236}">
                <a16:creationId xmlns:a16="http://schemas.microsoft.com/office/drawing/2014/main" id="{BFF4257B-16F0-7AE9-763D-00EA9184D239}"/>
              </a:ext>
            </a:extLst>
          </p:cNvPr>
          <p:cNvSpPr txBox="1"/>
          <p:nvPr/>
        </p:nvSpPr>
        <p:spPr>
          <a:xfrm>
            <a:off x="7297111" y="489041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795" name="図 794">
            <a:extLst>
              <a:ext uri="{FF2B5EF4-FFF2-40B4-BE49-F238E27FC236}">
                <a16:creationId xmlns:a16="http://schemas.microsoft.com/office/drawing/2014/main" id="{4F69E88D-3EA0-298F-3F74-50A8ADAED710}"/>
              </a:ext>
            </a:extLst>
          </p:cNvPr>
          <p:cNvPicPr>
            <a:picLocks noChangeAspect="1"/>
          </p:cNvPicPr>
          <p:nvPr/>
        </p:nvPicPr>
        <p:blipFill>
          <a:blip r:embed="rId3"/>
          <a:stretch>
            <a:fillRect/>
          </a:stretch>
        </p:blipFill>
        <p:spPr>
          <a:xfrm>
            <a:off x="7315494" y="4920927"/>
            <a:ext cx="640135" cy="198768"/>
          </a:xfrm>
          <a:prstGeom prst="rect">
            <a:avLst/>
          </a:prstGeom>
        </p:spPr>
      </p:pic>
      <p:pic>
        <p:nvPicPr>
          <p:cNvPr id="796" name="図 795">
            <a:extLst>
              <a:ext uri="{FF2B5EF4-FFF2-40B4-BE49-F238E27FC236}">
                <a16:creationId xmlns:a16="http://schemas.microsoft.com/office/drawing/2014/main" id="{C24F7B99-1D27-9C4D-D01A-175733B701C2}"/>
              </a:ext>
            </a:extLst>
          </p:cNvPr>
          <p:cNvPicPr>
            <a:picLocks noChangeAspect="1"/>
          </p:cNvPicPr>
          <p:nvPr/>
        </p:nvPicPr>
        <p:blipFill>
          <a:blip r:embed="rId4"/>
          <a:stretch>
            <a:fillRect/>
          </a:stretch>
        </p:blipFill>
        <p:spPr>
          <a:xfrm>
            <a:off x="7528872" y="5146818"/>
            <a:ext cx="426757" cy="132249"/>
          </a:xfrm>
          <a:prstGeom prst="rect">
            <a:avLst/>
          </a:prstGeom>
        </p:spPr>
      </p:pic>
      <p:pic>
        <p:nvPicPr>
          <p:cNvPr id="797" name="図 796">
            <a:extLst>
              <a:ext uri="{FF2B5EF4-FFF2-40B4-BE49-F238E27FC236}">
                <a16:creationId xmlns:a16="http://schemas.microsoft.com/office/drawing/2014/main" id="{80E47747-E10B-0969-3963-8543827EF52F}"/>
              </a:ext>
            </a:extLst>
          </p:cNvPr>
          <p:cNvPicPr>
            <a:picLocks noChangeAspect="1"/>
          </p:cNvPicPr>
          <p:nvPr/>
        </p:nvPicPr>
        <p:blipFill>
          <a:blip r:embed="rId4"/>
          <a:stretch>
            <a:fillRect/>
          </a:stretch>
        </p:blipFill>
        <p:spPr>
          <a:xfrm>
            <a:off x="7528872" y="5327011"/>
            <a:ext cx="396690" cy="132249"/>
          </a:xfrm>
          <a:prstGeom prst="rect">
            <a:avLst/>
          </a:prstGeom>
        </p:spPr>
      </p:pic>
      <p:pic>
        <p:nvPicPr>
          <p:cNvPr id="798" name="図 797">
            <a:extLst>
              <a:ext uri="{FF2B5EF4-FFF2-40B4-BE49-F238E27FC236}">
                <a16:creationId xmlns:a16="http://schemas.microsoft.com/office/drawing/2014/main" id="{8E7A288E-B8F2-F035-1A1A-9F480D9C180B}"/>
              </a:ext>
            </a:extLst>
          </p:cNvPr>
          <p:cNvPicPr>
            <a:picLocks noChangeAspect="1"/>
          </p:cNvPicPr>
          <p:nvPr/>
        </p:nvPicPr>
        <p:blipFill>
          <a:blip r:embed="rId4"/>
          <a:stretch>
            <a:fillRect/>
          </a:stretch>
        </p:blipFill>
        <p:spPr>
          <a:xfrm>
            <a:off x="7528872" y="5507204"/>
            <a:ext cx="396690" cy="132249"/>
          </a:xfrm>
          <a:prstGeom prst="rect">
            <a:avLst/>
          </a:prstGeom>
        </p:spPr>
      </p:pic>
      <p:pic>
        <p:nvPicPr>
          <p:cNvPr id="799" name="図 798">
            <a:extLst>
              <a:ext uri="{FF2B5EF4-FFF2-40B4-BE49-F238E27FC236}">
                <a16:creationId xmlns:a16="http://schemas.microsoft.com/office/drawing/2014/main" id="{DF371F94-F890-D5D6-8621-9429EF7FDF17}"/>
              </a:ext>
            </a:extLst>
          </p:cNvPr>
          <p:cNvPicPr>
            <a:picLocks noChangeAspect="1"/>
          </p:cNvPicPr>
          <p:nvPr/>
        </p:nvPicPr>
        <p:blipFill>
          <a:blip r:embed="rId4"/>
          <a:stretch>
            <a:fillRect/>
          </a:stretch>
        </p:blipFill>
        <p:spPr>
          <a:xfrm>
            <a:off x="8175302" y="5327011"/>
            <a:ext cx="118559" cy="107421"/>
          </a:xfrm>
          <a:prstGeom prst="rect">
            <a:avLst/>
          </a:prstGeom>
        </p:spPr>
      </p:pic>
      <p:pic>
        <p:nvPicPr>
          <p:cNvPr id="800" name="図 799">
            <a:extLst>
              <a:ext uri="{FF2B5EF4-FFF2-40B4-BE49-F238E27FC236}">
                <a16:creationId xmlns:a16="http://schemas.microsoft.com/office/drawing/2014/main" id="{55DECEDD-A176-C36C-1961-D56D684FE2D0}"/>
              </a:ext>
            </a:extLst>
          </p:cNvPr>
          <p:cNvPicPr>
            <a:picLocks noChangeAspect="1"/>
          </p:cNvPicPr>
          <p:nvPr/>
        </p:nvPicPr>
        <p:blipFill>
          <a:blip r:embed="rId4"/>
          <a:stretch>
            <a:fillRect/>
          </a:stretch>
        </p:blipFill>
        <p:spPr>
          <a:xfrm>
            <a:off x="8175302" y="5507204"/>
            <a:ext cx="118559" cy="107421"/>
          </a:xfrm>
          <a:prstGeom prst="rect">
            <a:avLst/>
          </a:prstGeom>
        </p:spPr>
      </p:pic>
      <p:pic>
        <p:nvPicPr>
          <p:cNvPr id="801" name="図 800">
            <a:extLst>
              <a:ext uri="{FF2B5EF4-FFF2-40B4-BE49-F238E27FC236}">
                <a16:creationId xmlns:a16="http://schemas.microsoft.com/office/drawing/2014/main" id="{B32DC1A2-729D-4714-0F86-2C0A00AD88BE}"/>
              </a:ext>
            </a:extLst>
          </p:cNvPr>
          <p:cNvPicPr>
            <a:picLocks noChangeAspect="1"/>
          </p:cNvPicPr>
          <p:nvPr/>
        </p:nvPicPr>
        <p:blipFill>
          <a:blip r:embed="rId4"/>
          <a:stretch>
            <a:fillRect/>
          </a:stretch>
        </p:blipFill>
        <p:spPr>
          <a:xfrm>
            <a:off x="8154348" y="5687398"/>
            <a:ext cx="70934" cy="59030"/>
          </a:xfrm>
          <a:prstGeom prst="rect">
            <a:avLst/>
          </a:prstGeom>
        </p:spPr>
      </p:pic>
      <p:sp>
        <p:nvSpPr>
          <p:cNvPr id="802" name="テキスト ボックス 801">
            <a:extLst>
              <a:ext uri="{FF2B5EF4-FFF2-40B4-BE49-F238E27FC236}">
                <a16:creationId xmlns:a16="http://schemas.microsoft.com/office/drawing/2014/main" id="{C1A6841A-A367-54FB-4430-84263BFCA9AA}"/>
              </a:ext>
            </a:extLst>
          </p:cNvPr>
          <p:cNvSpPr txBox="1"/>
          <p:nvPr/>
        </p:nvSpPr>
        <p:spPr>
          <a:xfrm>
            <a:off x="8075832" y="530543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03" name="テキスト ボックス 802">
            <a:extLst>
              <a:ext uri="{FF2B5EF4-FFF2-40B4-BE49-F238E27FC236}">
                <a16:creationId xmlns:a16="http://schemas.microsoft.com/office/drawing/2014/main" id="{7AB500F5-AA1D-995C-EDFB-6E8D765C2566}"/>
              </a:ext>
            </a:extLst>
          </p:cNvPr>
          <p:cNvSpPr txBox="1"/>
          <p:nvPr/>
        </p:nvSpPr>
        <p:spPr>
          <a:xfrm>
            <a:off x="8075832" y="5486257"/>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04" name="テキスト ボックス 803">
            <a:extLst>
              <a:ext uri="{FF2B5EF4-FFF2-40B4-BE49-F238E27FC236}">
                <a16:creationId xmlns:a16="http://schemas.microsoft.com/office/drawing/2014/main" id="{3E991519-4E8C-E3B5-7C99-F95AB7FFE9C1}"/>
              </a:ext>
            </a:extLst>
          </p:cNvPr>
          <p:cNvSpPr txBox="1"/>
          <p:nvPr/>
        </p:nvSpPr>
        <p:spPr>
          <a:xfrm>
            <a:off x="7249331" y="487298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05" name="図 804">
            <a:extLst>
              <a:ext uri="{FF2B5EF4-FFF2-40B4-BE49-F238E27FC236}">
                <a16:creationId xmlns:a16="http://schemas.microsoft.com/office/drawing/2014/main" id="{AF1DE5F6-AD22-D060-D92B-E1BA56F5D6BF}"/>
              </a:ext>
            </a:extLst>
          </p:cNvPr>
          <p:cNvPicPr>
            <a:picLocks noChangeAspect="1"/>
          </p:cNvPicPr>
          <p:nvPr/>
        </p:nvPicPr>
        <p:blipFill>
          <a:blip r:embed="rId5"/>
          <a:stretch>
            <a:fillRect/>
          </a:stretch>
        </p:blipFill>
        <p:spPr>
          <a:xfrm>
            <a:off x="6383100" y="5311329"/>
            <a:ext cx="797799" cy="271641"/>
          </a:xfrm>
          <a:prstGeom prst="rect">
            <a:avLst/>
          </a:prstGeom>
        </p:spPr>
      </p:pic>
      <p:pic>
        <p:nvPicPr>
          <p:cNvPr id="806" name="図 805">
            <a:extLst>
              <a:ext uri="{FF2B5EF4-FFF2-40B4-BE49-F238E27FC236}">
                <a16:creationId xmlns:a16="http://schemas.microsoft.com/office/drawing/2014/main" id="{A34AB04B-2C2C-7ED5-0809-BD7C426F28C8}"/>
              </a:ext>
            </a:extLst>
          </p:cNvPr>
          <p:cNvPicPr>
            <a:picLocks noChangeAspect="1"/>
          </p:cNvPicPr>
          <p:nvPr/>
        </p:nvPicPr>
        <p:blipFill>
          <a:blip r:embed="rId6"/>
          <a:stretch>
            <a:fillRect/>
          </a:stretch>
        </p:blipFill>
        <p:spPr>
          <a:xfrm>
            <a:off x="6267485" y="4913719"/>
            <a:ext cx="784968" cy="190293"/>
          </a:xfrm>
          <a:prstGeom prst="rect">
            <a:avLst/>
          </a:prstGeom>
        </p:spPr>
      </p:pic>
      <p:pic>
        <p:nvPicPr>
          <p:cNvPr id="807" name="図 806">
            <a:extLst>
              <a:ext uri="{FF2B5EF4-FFF2-40B4-BE49-F238E27FC236}">
                <a16:creationId xmlns:a16="http://schemas.microsoft.com/office/drawing/2014/main" id="{4A1BD8C6-59E1-A88D-D8A3-56E3CA6784AB}"/>
              </a:ext>
            </a:extLst>
          </p:cNvPr>
          <p:cNvPicPr>
            <a:picLocks noChangeAspect="1"/>
          </p:cNvPicPr>
          <p:nvPr/>
        </p:nvPicPr>
        <p:blipFill>
          <a:blip r:embed="rId7"/>
          <a:stretch>
            <a:fillRect/>
          </a:stretch>
        </p:blipFill>
        <p:spPr>
          <a:xfrm>
            <a:off x="6262365" y="4883035"/>
            <a:ext cx="1048763" cy="888845"/>
          </a:xfrm>
          <a:prstGeom prst="rect">
            <a:avLst/>
          </a:prstGeom>
        </p:spPr>
      </p:pic>
      <p:sp>
        <p:nvSpPr>
          <p:cNvPr id="808" name="テキスト ボックス 807">
            <a:extLst>
              <a:ext uri="{FF2B5EF4-FFF2-40B4-BE49-F238E27FC236}">
                <a16:creationId xmlns:a16="http://schemas.microsoft.com/office/drawing/2014/main" id="{0C9E8670-0813-F9BE-FC5D-CD8CC172321C}"/>
              </a:ext>
            </a:extLst>
          </p:cNvPr>
          <p:cNvSpPr txBox="1"/>
          <p:nvPr/>
        </p:nvSpPr>
        <p:spPr>
          <a:xfrm>
            <a:off x="6257999" y="487887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09" name="図 808">
            <a:extLst>
              <a:ext uri="{FF2B5EF4-FFF2-40B4-BE49-F238E27FC236}">
                <a16:creationId xmlns:a16="http://schemas.microsoft.com/office/drawing/2014/main" id="{13DC1F7D-5FBF-5B29-861D-6A6CF11A8A0C}"/>
              </a:ext>
            </a:extLst>
          </p:cNvPr>
          <p:cNvPicPr>
            <a:picLocks noChangeAspect="1"/>
          </p:cNvPicPr>
          <p:nvPr/>
        </p:nvPicPr>
        <p:blipFill>
          <a:blip r:embed="rId15"/>
          <a:stretch>
            <a:fillRect/>
          </a:stretch>
        </p:blipFill>
        <p:spPr>
          <a:xfrm>
            <a:off x="6242111" y="4868200"/>
            <a:ext cx="1061632" cy="918065"/>
          </a:xfrm>
          <a:prstGeom prst="rect">
            <a:avLst/>
          </a:prstGeom>
        </p:spPr>
      </p:pic>
      <p:sp>
        <p:nvSpPr>
          <p:cNvPr id="810" name="テキスト ボックス 809">
            <a:extLst>
              <a:ext uri="{FF2B5EF4-FFF2-40B4-BE49-F238E27FC236}">
                <a16:creationId xmlns:a16="http://schemas.microsoft.com/office/drawing/2014/main" id="{8452A6AC-45AE-0174-E9D2-C98058043FAD}"/>
              </a:ext>
            </a:extLst>
          </p:cNvPr>
          <p:cNvSpPr txBox="1"/>
          <p:nvPr/>
        </p:nvSpPr>
        <p:spPr>
          <a:xfrm>
            <a:off x="6238359" y="4882095"/>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11" name="図 810">
            <a:extLst>
              <a:ext uri="{FF2B5EF4-FFF2-40B4-BE49-F238E27FC236}">
                <a16:creationId xmlns:a16="http://schemas.microsoft.com/office/drawing/2014/main" id="{9482942B-8683-0297-B58E-197B9AD02468}"/>
              </a:ext>
            </a:extLst>
          </p:cNvPr>
          <p:cNvPicPr>
            <a:picLocks noChangeAspect="1"/>
          </p:cNvPicPr>
          <p:nvPr/>
        </p:nvPicPr>
        <p:blipFill>
          <a:blip r:embed="rId15"/>
          <a:stretch>
            <a:fillRect/>
          </a:stretch>
        </p:blipFill>
        <p:spPr>
          <a:xfrm>
            <a:off x="7292702" y="4865675"/>
            <a:ext cx="1061632" cy="918065"/>
          </a:xfrm>
          <a:prstGeom prst="rect">
            <a:avLst/>
          </a:prstGeom>
        </p:spPr>
      </p:pic>
      <p:sp>
        <p:nvSpPr>
          <p:cNvPr id="812" name="テキスト ボックス 811">
            <a:extLst>
              <a:ext uri="{FF2B5EF4-FFF2-40B4-BE49-F238E27FC236}">
                <a16:creationId xmlns:a16="http://schemas.microsoft.com/office/drawing/2014/main" id="{A30FC4F3-20C5-6C21-00AA-A49BEA8B1320}"/>
              </a:ext>
            </a:extLst>
          </p:cNvPr>
          <p:cNvSpPr txBox="1"/>
          <p:nvPr/>
        </p:nvSpPr>
        <p:spPr>
          <a:xfrm>
            <a:off x="7288950" y="4879570"/>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13" name="図 812">
            <a:extLst>
              <a:ext uri="{FF2B5EF4-FFF2-40B4-BE49-F238E27FC236}">
                <a16:creationId xmlns:a16="http://schemas.microsoft.com/office/drawing/2014/main" id="{67FD18AA-0F8E-BD2E-0F2A-F6309D66DB67}"/>
              </a:ext>
            </a:extLst>
          </p:cNvPr>
          <p:cNvPicPr>
            <a:picLocks noChangeAspect="1"/>
          </p:cNvPicPr>
          <p:nvPr/>
        </p:nvPicPr>
        <p:blipFill>
          <a:blip r:embed="rId4"/>
          <a:stretch>
            <a:fillRect/>
          </a:stretch>
        </p:blipFill>
        <p:spPr>
          <a:xfrm>
            <a:off x="3981991" y="4773983"/>
            <a:ext cx="70934" cy="59030"/>
          </a:xfrm>
          <a:prstGeom prst="rect">
            <a:avLst/>
          </a:prstGeom>
        </p:spPr>
      </p:pic>
      <p:pic>
        <p:nvPicPr>
          <p:cNvPr id="814" name="図 813">
            <a:extLst>
              <a:ext uri="{FF2B5EF4-FFF2-40B4-BE49-F238E27FC236}">
                <a16:creationId xmlns:a16="http://schemas.microsoft.com/office/drawing/2014/main" id="{CF3EE3DA-B1E7-5392-FD49-7B7604D28A8E}"/>
              </a:ext>
            </a:extLst>
          </p:cNvPr>
          <p:cNvPicPr>
            <a:picLocks noChangeAspect="1"/>
          </p:cNvPicPr>
          <p:nvPr/>
        </p:nvPicPr>
        <p:blipFill>
          <a:blip r:embed="rId4"/>
          <a:stretch>
            <a:fillRect/>
          </a:stretch>
        </p:blipFill>
        <p:spPr>
          <a:xfrm>
            <a:off x="6055310" y="4787013"/>
            <a:ext cx="70934" cy="59030"/>
          </a:xfrm>
          <a:prstGeom prst="rect">
            <a:avLst/>
          </a:prstGeom>
        </p:spPr>
      </p:pic>
      <p:pic>
        <p:nvPicPr>
          <p:cNvPr id="815" name="図 814">
            <a:extLst>
              <a:ext uri="{FF2B5EF4-FFF2-40B4-BE49-F238E27FC236}">
                <a16:creationId xmlns:a16="http://schemas.microsoft.com/office/drawing/2014/main" id="{6F251730-AD4D-9D93-2F02-8CC916C0AC84}"/>
              </a:ext>
            </a:extLst>
          </p:cNvPr>
          <p:cNvPicPr>
            <a:picLocks noChangeAspect="1"/>
          </p:cNvPicPr>
          <p:nvPr/>
        </p:nvPicPr>
        <p:blipFill>
          <a:blip r:embed="rId3"/>
          <a:stretch>
            <a:fillRect/>
          </a:stretch>
        </p:blipFill>
        <p:spPr>
          <a:xfrm>
            <a:off x="3120168" y="4916764"/>
            <a:ext cx="640135" cy="198768"/>
          </a:xfrm>
          <a:prstGeom prst="rect">
            <a:avLst/>
          </a:prstGeom>
        </p:spPr>
      </p:pic>
      <p:pic>
        <p:nvPicPr>
          <p:cNvPr id="816" name="図 815">
            <a:extLst>
              <a:ext uri="{FF2B5EF4-FFF2-40B4-BE49-F238E27FC236}">
                <a16:creationId xmlns:a16="http://schemas.microsoft.com/office/drawing/2014/main" id="{F8390717-CD20-4C98-B8BB-B1A8FFFABCC1}"/>
              </a:ext>
            </a:extLst>
          </p:cNvPr>
          <p:cNvPicPr>
            <a:picLocks noChangeAspect="1"/>
          </p:cNvPicPr>
          <p:nvPr/>
        </p:nvPicPr>
        <p:blipFill>
          <a:blip r:embed="rId4"/>
          <a:stretch>
            <a:fillRect/>
          </a:stretch>
        </p:blipFill>
        <p:spPr>
          <a:xfrm>
            <a:off x="3333546" y="5142655"/>
            <a:ext cx="426757" cy="132249"/>
          </a:xfrm>
          <a:prstGeom prst="rect">
            <a:avLst/>
          </a:prstGeom>
        </p:spPr>
      </p:pic>
      <p:pic>
        <p:nvPicPr>
          <p:cNvPr id="817" name="図 816">
            <a:extLst>
              <a:ext uri="{FF2B5EF4-FFF2-40B4-BE49-F238E27FC236}">
                <a16:creationId xmlns:a16="http://schemas.microsoft.com/office/drawing/2014/main" id="{553FB0C3-A4EE-EFF5-6B98-5D333AC96FBC}"/>
              </a:ext>
            </a:extLst>
          </p:cNvPr>
          <p:cNvPicPr>
            <a:picLocks noChangeAspect="1"/>
          </p:cNvPicPr>
          <p:nvPr/>
        </p:nvPicPr>
        <p:blipFill>
          <a:blip r:embed="rId4"/>
          <a:stretch>
            <a:fillRect/>
          </a:stretch>
        </p:blipFill>
        <p:spPr>
          <a:xfrm>
            <a:off x="3333546" y="5322848"/>
            <a:ext cx="396690" cy="132249"/>
          </a:xfrm>
          <a:prstGeom prst="rect">
            <a:avLst/>
          </a:prstGeom>
        </p:spPr>
      </p:pic>
      <p:pic>
        <p:nvPicPr>
          <p:cNvPr id="818" name="図 817">
            <a:extLst>
              <a:ext uri="{FF2B5EF4-FFF2-40B4-BE49-F238E27FC236}">
                <a16:creationId xmlns:a16="http://schemas.microsoft.com/office/drawing/2014/main" id="{31A51A18-6292-26A3-3267-7B953D82CC55}"/>
              </a:ext>
            </a:extLst>
          </p:cNvPr>
          <p:cNvPicPr>
            <a:picLocks noChangeAspect="1"/>
          </p:cNvPicPr>
          <p:nvPr/>
        </p:nvPicPr>
        <p:blipFill>
          <a:blip r:embed="rId4"/>
          <a:stretch>
            <a:fillRect/>
          </a:stretch>
        </p:blipFill>
        <p:spPr>
          <a:xfrm>
            <a:off x="3333546" y="5503041"/>
            <a:ext cx="396690" cy="132249"/>
          </a:xfrm>
          <a:prstGeom prst="rect">
            <a:avLst/>
          </a:prstGeom>
        </p:spPr>
      </p:pic>
      <p:pic>
        <p:nvPicPr>
          <p:cNvPr id="819" name="図 818">
            <a:extLst>
              <a:ext uri="{FF2B5EF4-FFF2-40B4-BE49-F238E27FC236}">
                <a16:creationId xmlns:a16="http://schemas.microsoft.com/office/drawing/2014/main" id="{16249EDA-29EB-7BB6-3497-F1F75C4112A2}"/>
              </a:ext>
            </a:extLst>
          </p:cNvPr>
          <p:cNvPicPr>
            <a:picLocks noChangeAspect="1"/>
          </p:cNvPicPr>
          <p:nvPr/>
        </p:nvPicPr>
        <p:blipFill>
          <a:blip r:embed="rId4"/>
          <a:stretch>
            <a:fillRect/>
          </a:stretch>
        </p:blipFill>
        <p:spPr>
          <a:xfrm>
            <a:off x="3979976" y="5322848"/>
            <a:ext cx="118559" cy="107421"/>
          </a:xfrm>
          <a:prstGeom prst="rect">
            <a:avLst/>
          </a:prstGeom>
        </p:spPr>
      </p:pic>
      <p:pic>
        <p:nvPicPr>
          <p:cNvPr id="820" name="図 819">
            <a:extLst>
              <a:ext uri="{FF2B5EF4-FFF2-40B4-BE49-F238E27FC236}">
                <a16:creationId xmlns:a16="http://schemas.microsoft.com/office/drawing/2014/main" id="{73DF6D4A-BD9D-5F42-EF36-BCADAE9258DA}"/>
              </a:ext>
            </a:extLst>
          </p:cNvPr>
          <p:cNvPicPr>
            <a:picLocks noChangeAspect="1"/>
          </p:cNvPicPr>
          <p:nvPr/>
        </p:nvPicPr>
        <p:blipFill>
          <a:blip r:embed="rId4"/>
          <a:stretch>
            <a:fillRect/>
          </a:stretch>
        </p:blipFill>
        <p:spPr>
          <a:xfrm>
            <a:off x="3979976" y="5503041"/>
            <a:ext cx="118559" cy="107421"/>
          </a:xfrm>
          <a:prstGeom prst="rect">
            <a:avLst/>
          </a:prstGeom>
        </p:spPr>
      </p:pic>
      <p:pic>
        <p:nvPicPr>
          <p:cNvPr id="821" name="図 820">
            <a:extLst>
              <a:ext uri="{FF2B5EF4-FFF2-40B4-BE49-F238E27FC236}">
                <a16:creationId xmlns:a16="http://schemas.microsoft.com/office/drawing/2014/main" id="{38768A83-5720-9DD8-5F95-E19A931CF1BD}"/>
              </a:ext>
            </a:extLst>
          </p:cNvPr>
          <p:cNvPicPr>
            <a:picLocks noChangeAspect="1"/>
          </p:cNvPicPr>
          <p:nvPr/>
        </p:nvPicPr>
        <p:blipFill>
          <a:blip r:embed="rId4"/>
          <a:stretch>
            <a:fillRect/>
          </a:stretch>
        </p:blipFill>
        <p:spPr>
          <a:xfrm>
            <a:off x="3959022" y="5683235"/>
            <a:ext cx="70934" cy="59030"/>
          </a:xfrm>
          <a:prstGeom prst="rect">
            <a:avLst/>
          </a:prstGeom>
        </p:spPr>
      </p:pic>
      <p:sp>
        <p:nvSpPr>
          <p:cNvPr id="822" name="テキスト ボックス 821">
            <a:extLst>
              <a:ext uri="{FF2B5EF4-FFF2-40B4-BE49-F238E27FC236}">
                <a16:creationId xmlns:a16="http://schemas.microsoft.com/office/drawing/2014/main" id="{0A7CECBB-869A-75E5-6E9F-C4E7B423CED6}"/>
              </a:ext>
            </a:extLst>
          </p:cNvPr>
          <p:cNvSpPr txBox="1"/>
          <p:nvPr/>
        </p:nvSpPr>
        <p:spPr>
          <a:xfrm>
            <a:off x="3880506" y="5301276"/>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23" name="テキスト ボックス 822">
            <a:extLst>
              <a:ext uri="{FF2B5EF4-FFF2-40B4-BE49-F238E27FC236}">
                <a16:creationId xmlns:a16="http://schemas.microsoft.com/office/drawing/2014/main" id="{914E930C-457B-E58E-DE22-89E25DE9BB2A}"/>
              </a:ext>
            </a:extLst>
          </p:cNvPr>
          <p:cNvSpPr txBox="1"/>
          <p:nvPr/>
        </p:nvSpPr>
        <p:spPr>
          <a:xfrm>
            <a:off x="3880506" y="548209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24" name="テキスト ボックス 823">
            <a:extLst>
              <a:ext uri="{FF2B5EF4-FFF2-40B4-BE49-F238E27FC236}">
                <a16:creationId xmlns:a16="http://schemas.microsoft.com/office/drawing/2014/main" id="{8244BBFD-755F-662B-9962-0B338986739C}"/>
              </a:ext>
            </a:extLst>
          </p:cNvPr>
          <p:cNvSpPr txBox="1"/>
          <p:nvPr/>
        </p:nvSpPr>
        <p:spPr>
          <a:xfrm>
            <a:off x="3054005" y="4868820"/>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25" name="図 824">
            <a:extLst>
              <a:ext uri="{FF2B5EF4-FFF2-40B4-BE49-F238E27FC236}">
                <a16:creationId xmlns:a16="http://schemas.microsoft.com/office/drawing/2014/main" id="{BCE7087B-555E-FE21-B769-58AA71668991}"/>
              </a:ext>
            </a:extLst>
          </p:cNvPr>
          <p:cNvPicPr>
            <a:picLocks noChangeAspect="1"/>
          </p:cNvPicPr>
          <p:nvPr/>
        </p:nvPicPr>
        <p:blipFill>
          <a:blip r:embed="rId3"/>
          <a:stretch>
            <a:fillRect/>
          </a:stretch>
        </p:blipFill>
        <p:spPr>
          <a:xfrm>
            <a:off x="4172074" y="4916764"/>
            <a:ext cx="640135" cy="198768"/>
          </a:xfrm>
          <a:prstGeom prst="rect">
            <a:avLst/>
          </a:prstGeom>
        </p:spPr>
      </p:pic>
      <p:pic>
        <p:nvPicPr>
          <p:cNvPr id="826" name="図 825">
            <a:extLst>
              <a:ext uri="{FF2B5EF4-FFF2-40B4-BE49-F238E27FC236}">
                <a16:creationId xmlns:a16="http://schemas.microsoft.com/office/drawing/2014/main" id="{ECD46EDD-D633-7B85-FCA5-B31C9591573F}"/>
              </a:ext>
            </a:extLst>
          </p:cNvPr>
          <p:cNvPicPr>
            <a:picLocks noChangeAspect="1"/>
          </p:cNvPicPr>
          <p:nvPr/>
        </p:nvPicPr>
        <p:blipFill>
          <a:blip r:embed="rId4"/>
          <a:stretch>
            <a:fillRect/>
          </a:stretch>
        </p:blipFill>
        <p:spPr>
          <a:xfrm>
            <a:off x="4385452" y="5142655"/>
            <a:ext cx="426757" cy="132249"/>
          </a:xfrm>
          <a:prstGeom prst="rect">
            <a:avLst/>
          </a:prstGeom>
        </p:spPr>
      </p:pic>
      <p:pic>
        <p:nvPicPr>
          <p:cNvPr id="827" name="図 826">
            <a:extLst>
              <a:ext uri="{FF2B5EF4-FFF2-40B4-BE49-F238E27FC236}">
                <a16:creationId xmlns:a16="http://schemas.microsoft.com/office/drawing/2014/main" id="{708E24B2-350E-94D7-C32A-641C9E7E8B72}"/>
              </a:ext>
            </a:extLst>
          </p:cNvPr>
          <p:cNvPicPr>
            <a:picLocks noChangeAspect="1"/>
          </p:cNvPicPr>
          <p:nvPr/>
        </p:nvPicPr>
        <p:blipFill>
          <a:blip r:embed="rId4"/>
          <a:stretch>
            <a:fillRect/>
          </a:stretch>
        </p:blipFill>
        <p:spPr>
          <a:xfrm>
            <a:off x="4385452" y="5322848"/>
            <a:ext cx="396690" cy="132249"/>
          </a:xfrm>
          <a:prstGeom prst="rect">
            <a:avLst/>
          </a:prstGeom>
        </p:spPr>
      </p:pic>
      <p:pic>
        <p:nvPicPr>
          <p:cNvPr id="828" name="図 827">
            <a:extLst>
              <a:ext uri="{FF2B5EF4-FFF2-40B4-BE49-F238E27FC236}">
                <a16:creationId xmlns:a16="http://schemas.microsoft.com/office/drawing/2014/main" id="{781A8B47-F6E7-B4FB-CABA-E701EA063D14}"/>
              </a:ext>
            </a:extLst>
          </p:cNvPr>
          <p:cNvPicPr>
            <a:picLocks noChangeAspect="1"/>
          </p:cNvPicPr>
          <p:nvPr/>
        </p:nvPicPr>
        <p:blipFill>
          <a:blip r:embed="rId4"/>
          <a:stretch>
            <a:fillRect/>
          </a:stretch>
        </p:blipFill>
        <p:spPr>
          <a:xfrm>
            <a:off x="4385452" y="5503041"/>
            <a:ext cx="396690" cy="132249"/>
          </a:xfrm>
          <a:prstGeom prst="rect">
            <a:avLst/>
          </a:prstGeom>
        </p:spPr>
      </p:pic>
      <p:pic>
        <p:nvPicPr>
          <p:cNvPr id="829" name="図 828">
            <a:extLst>
              <a:ext uri="{FF2B5EF4-FFF2-40B4-BE49-F238E27FC236}">
                <a16:creationId xmlns:a16="http://schemas.microsoft.com/office/drawing/2014/main" id="{40A4BFD8-7716-F458-9460-DC1950F8376E}"/>
              </a:ext>
            </a:extLst>
          </p:cNvPr>
          <p:cNvPicPr>
            <a:picLocks noChangeAspect="1"/>
          </p:cNvPicPr>
          <p:nvPr/>
        </p:nvPicPr>
        <p:blipFill>
          <a:blip r:embed="rId4"/>
          <a:stretch>
            <a:fillRect/>
          </a:stretch>
        </p:blipFill>
        <p:spPr>
          <a:xfrm>
            <a:off x="5031882" y="5322848"/>
            <a:ext cx="118559" cy="107421"/>
          </a:xfrm>
          <a:prstGeom prst="rect">
            <a:avLst/>
          </a:prstGeom>
        </p:spPr>
      </p:pic>
      <p:pic>
        <p:nvPicPr>
          <p:cNvPr id="830" name="図 829">
            <a:extLst>
              <a:ext uri="{FF2B5EF4-FFF2-40B4-BE49-F238E27FC236}">
                <a16:creationId xmlns:a16="http://schemas.microsoft.com/office/drawing/2014/main" id="{545EC26B-622D-8C4A-C6C1-BD0EF35F883F}"/>
              </a:ext>
            </a:extLst>
          </p:cNvPr>
          <p:cNvPicPr>
            <a:picLocks noChangeAspect="1"/>
          </p:cNvPicPr>
          <p:nvPr/>
        </p:nvPicPr>
        <p:blipFill>
          <a:blip r:embed="rId4"/>
          <a:stretch>
            <a:fillRect/>
          </a:stretch>
        </p:blipFill>
        <p:spPr>
          <a:xfrm>
            <a:off x="5031882" y="5503041"/>
            <a:ext cx="118559" cy="107421"/>
          </a:xfrm>
          <a:prstGeom prst="rect">
            <a:avLst/>
          </a:prstGeom>
        </p:spPr>
      </p:pic>
      <p:pic>
        <p:nvPicPr>
          <p:cNvPr id="831" name="図 830">
            <a:extLst>
              <a:ext uri="{FF2B5EF4-FFF2-40B4-BE49-F238E27FC236}">
                <a16:creationId xmlns:a16="http://schemas.microsoft.com/office/drawing/2014/main" id="{64B364C4-C57B-E6A6-968A-903F9E1CD3ED}"/>
              </a:ext>
            </a:extLst>
          </p:cNvPr>
          <p:cNvPicPr>
            <a:picLocks noChangeAspect="1"/>
          </p:cNvPicPr>
          <p:nvPr/>
        </p:nvPicPr>
        <p:blipFill>
          <a:blip r:embed="rId4"/>
          <a:stretch>
            <a:fillRect/>
          </a:stretch>
        </p:blipFill>
        <p:spPr>
          <a:xfrm>
            <a:off x="5010928" y="5683235"/>
            <a:ext cx="70934" cy="59030"/>
          </a:xfrm>
          <a:prstGeom prst="rect">
            <a:avLst/>
          </a:prstGeom>
        </p:spPr>
      </p:pic>
      <p:sp>
        <p:nvSpPr>
          <p:cNvPr id="832" name="テキスト ボックス 831">
            <a:extLst>
              <a:ext uri="{FF2B5EF4-FFF2-40B4-BE49-F238E27FC236}">
                <a16:creationId xmlns:a16="http://schemas.microsoft.com/office/drawing/2014/main" id="{C1C75CE4-55BD-789F-6D03-7F5D4E3DB4BB}"/>
              </a:ext>
            </a:extLst>
          </p:cNvPr>
          <p:cNvSpPr txBox="1"/>
          <p:nvPr/>
        </p:nvSpPr>
        <p:spPr>
          <a:xfrm>
            <a:off x="4932412" y="5301276"/>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33" name="テキスト ボックス 832">
            <a:extLst>
              <a:ext uri="{FF2B5EF4-FFF2-40B4-BE49-F238E27FC236}">
                <a16:creationId xmlns:a16="http://schemas.microsoft.com/office/drawing/2014/main" id="{8ADD2D5A-07ED-DEF4-30FC-24B557518BD7}"/>
              </a:ext>
            </a:extLst>
          </p:cNvPr>
          <p:cNvSpPr txBox="1"/>
          <p:nvPr/>
        </p:nvSpPr>
        <p:spPr>
          <a:xfrm>
            <a:off x="4932412" y="548209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34" name="テキスト ボックス 833">
            <a:extLst>
              <a:ext uri="{FF2B5EF4-FFF2-40B4-BE49-F238E27FC236}">
                <a16:creationId xmlns:a16="http://schemas.microsoft.com/office/drawing/2014/main" id="{02057FF4-7FAD-8DF4-5D65-A7F0B0ED4869}"/>
              </a:ext>
            </a:extLst>
          </p:cNvPr>
          <p:cNvSpPr txBox="1"/>
          <p:nvPr/>
        </p:nvSpPr>
        <p:spPr>
          <a:xfrm>
            <a:off x="4105911" y="4868820"/>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35" name="図 834">
            <a:extLst>
              <a:ext uri="{FF2B5EF4-FFF2-40B4-BE49-F238E27FC236}">
                <a16:creationId xmlns:a16="http://schemas.microsoft.com/office/drawing/2014/main" id="{75F94A84-61F6-9219-8BF8-588C8BBF96B1}"/>
              </a:ext>
            </a:extLst>
          </p:cNvPr>
          <p:cNvPicPr>
            <a:picLocks noChangeAspect="1"/>
          </p:cNvPicPr>
          <p:nvPr/>
        </p:nvPicPr>
        <p:blipFill>
          <a:blip r:embed="rId3"/>
          <a:stretch>
            <a:fillRect/>
          </a:stretch>
        </p:blipFill>
        <p:spPr>
          <a:xfrm>
            <a:off x="5213379" y="4916764"/>
            <a:ext cx="640135" cy="198768"/>
          </a:xfrm>
          <a:prstGeom prst="rect">
            <a:avLst/>
          </a:prstGeom>
        </p:spPr>
      </p:pic>
      <p:pic>
        <p:nvPicPr>
          <p:cNvPr id="836" name="図 835">
            <a:extLst>
              <a:ext uri="{FF2B5EF4-FFF2-40B4-BE49-F238E27FC236}">
                <a16:creationId xmlns:a16="http://schemas.microsoft.com/office/drawing/2014/main" id="{7190F86F-B020-2A73-16BC-B1E6A4F6BCDE}"/>
              </a:ext>
            </a:extLst>
          </p:cNvPr>
          <p:cNvPicPr>
            <a:picLocks noChangeAspect="1"/>
          </p:cNvPicPr>
          <p:nvPr/>
        </p:nvPicPr>
        <p:blipFill>
          <a:blip r:embed="rId4"/>
          <a:stretch>
            <a:fillRect/>
          </a:stretch>
        </p:blipFill>
        <p:spPr>
          <a:xfrm>
            <a:off x="5426757" y="5142655"/>
            <a:ext cx="426757" cy="132249"/>
          </a:xfrm>
          <a:prstGeom prst="rect">
            <a:avLst/>
          </a:prstGeom>
        </p:spPr>
      </p:pic>
      <p:pic>
        <p:nvPicPr>
          <p:cNvPr id="837" name="図 836">
            <a:extLst>
              <a:ext uri="{FF2B5EF4-FFF2-40B4-BE49-F238E27FC236}">
                <a16:creationId xmlns:a16="http://schemas.microsoft.com/office/drawing/2014/main" id="{34BBD386-D251-9724-7B04-69BA98D0D72C}"/>
              </a:ext>
            </a:extLst>
          </p:cNvPr>
          <p:cNvPicPr>
            <a:picLocks noChangeAspect="1"/>
          </p:cNvPicPr>
          <p:nvPr/>
        </p:nvPicPr>
        <p:blipFill>
          <a:blip r:embed="rId4"/>
          <a:stretch>
            <a:fillRect/>
          </a:stretch>
        </p:blipFill>
        <p:spPr>
          <a:xfrm>
            <a:off x="5426757" y="5322848"/>
            <a:ext cx="396690" cy="132249"/>
          </a:xfrm>
          <a:prstGeom prst="rect">
            <a:avLst/>
          </a:prstGeom>
        </p:spPr>
      </p:pic>
      <p:pic>
        <p:nvPicPr>
          <p:cNvPr id="838" name="図 837">
            <a:extLst>
              <a:ext uri="{FF2B5EF4-FFF2-40B4-BE49-F238E27FC236}">
                <a16:creationId xmlns:a16="http://schemas.microsoft.com/office/drawing/2014/main" id="{D3D3FFBF-FDF5-64FF-4583-DAE4F90ADD85}"/>
              </a:ext>
            </a:extLst>
          </p:cNvPr>
          <p:cNvPicPr>
            <a:picLocks noChangeAspect="1"/>
          </p:cNvPicPr>
          <p:nvPr/>
        </p:nvPicPr>
        <p:blipFill>
          <a:blip r:embed="rId4"/>
          <a:stretch>
            <a:fillRect/>
          </a:stretch>
        </p:blipFill>
        <p:spPr>
          <a:xfrm>
            <a:off x="5426757" y="5503041"/>
            <a:ext cx="396690" cy="132249"/>
          </a:xfrm>
          <a:prstGeom prst="rect">
            <a:avLst/>
          </a:prstGeom>
        </p:spPr>
      </p:pic>
      <p:pic>
        <p:nvPicPr>
          <p:cNvPr id="839" name="図 838">
            <a:extLst>
              <a:ext uri="{FF2B5EF4-FFF2-40B4-BE49-F238E27FC236}">
                <a16:creationId xmlns:a16="http://schemas.microsoft.com/office/drawing/2014/main" id="{B3409B74-9CF2-F720-A695-3681EDCAC648}"/>
              </a:ext>
            </a:extLst>
          </p:cNvPr>
          <p:cNvPicPr>
            <a:picLocks noChangeAspect="1"/>
          </p:cNvPicPr>
          <p:nvPr/>
        </p:nvPicPr>
        <p:blipFill>
          <a:blip r:embed="rId4"/>
          <a:stretch>
            <a:fillRect/>
          </a:stretch>
        </p:blipFill>
        <p:spPr>
          <a:xfrm>
            <a:off x="6073187" y="5322848"/>
            <a:ext cx="118559" cy="107421"/>
          </a:xfrm>
          <a:prstGeom prst="rect">
            <a:avLst/>
          </a:prstGeom>
        </p:spPr>
      </p:pic>
      <p:pic>
        <p:nvPicPr>
          <p:cNvPr id="840" name="図 839">
            <a:extLst>
              <a:ext uri="{FF2B5EF4-FFF2-40B4-BE49-F238E27FC236}">
                <a16:creationId xmlns:a16="http://schemas.microsoft.com/office/drawing/2014/main" id="{45BAC771-C461-BA32-B3CD-AE43D9CC3833}"/>
              </a:ext>
            </a:extLst>
          </p:cNvPr>
          <p:cNvPicPr>
            <a:picLocks noChangeAspect="1"/>
          </p:cNvPicPr>
          <p:nvPr/>
        </p:nvPicPr>
        <p:blipFill>
          <a:blip r:embed="rId4"/>
          <a:stretch>
            <a:fillRect/>
          </a:stretch>
        </p:blipFill>
        <p:spPr>
          <a:xfrm>
            <a:off x="6073187" y="5503041"/>
            <a:ext cx="118559" cy="107421"/>
          </a:xfrm>
          <a:prstGeom prst="rect">
            <a:avLst/>
          </a:prstGeom>
        </p:spPr>
      </p:pic>
      <p:pic>
        <p:nvPicPr>
          <p:cNvPr id="841" name="図 840">
            <a:extLst>
              <a:ext uri="{FF2B5EF4-FFF2-40B4-BE49-F238E27FC236}">
                <a16:creationId xmlns:a16="http://schemas.microsoft.com/office/drawing/2014/main" id="{99DD81C7-E432-036F-074B-18B37CBD0206}"/>
              </a:ext>
            </a:extLst>
          </p:cNvPr>
          <p:cNvPicPr>
            <a:picLocks noChangeAspect="1"/>
          </p:cNvPicPr>
          <p:nvPr/>
        </p:nvPicPr>
        <p:blipFill>
          <a:blip r:embed="rId4"/>
          <a:stretch>
            <a:fillRect/>
          </a:stretch>
        </p:blipFill>
        <p:spPr>
          <a:xfrm>
            <a:off x="6052233" y="5683235"/>
            <a:ext cx="70934" cy="59030"/>
          </a:xfrm>
          <a:prstGeom prst="rect">
            <a:avLst/>
          </a:prstGeom>
        </p:spPr>
      </p:pic>
      <p:sp>
        <p:nvSpPr>
          <p:cNvPr id="842" name="テキスト ボックス 841">
            <a:extLst>
              <a:ext uri="{FF2B5EF4-FFF2-40B4-BE49-F238E27FC236}">
                <a16:creationId xmlns:a16="http://schemas.microsoft.com/office/drawing/2014/main" id="{C5417278-42D5-E0AB-6298-70D255DC5BC0}"/>
              </a:ext>
            </a:extLst>
          </p:cNvPr>
          <p:cNvSpPr txBox="1"/>
          <p:nvPr/>
        </p:nvSpPr>
        <p:spPr>
          <a:xfrm>
            <a:off x="5973717" y="5301276"/>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43" name="テキスト ボックス 842">
            <a:extLst>
              <a:ext uri="{FF2B5EF4-FFF2-40B4-BE49-F238E27FC236}">
                <a16:creationId xmlns:a16="http://schemas.microsoft.com/office/drawing/2014/main" id="{0BA23820-B9FA-1FBF-9144-F5B7262F2E7F}"/>
              </a:ext>
            </a:extLst>
          </p:cNvPr>
          <p:cNvSpPr txBox="1"/>
          <p:nvPr/>
        </p:nvSpPr>
        <p:spPr>
          <a:xfrm>
            <a:off x="5973717" y="548209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44" name="テキスト ボックス 843">
            <a:extLst>
              <a:ext uri="{FF2B5EF4-FFF2-40B4-BE49-F238E27FC236}">
                <a16:creationId xmlns:a16="http://schemas.microsoft.com/office/drawing/2014/main" id="{8295C828-CFB2-9FDD-AB0F-6A543F631370}"/>
              </a:ext>
            </a:extLst>
          </p:cNvPr>
          <p:cNvSpPr txBox="1"/>
          <p:nvPr/>
        </p:nvSpPr>
        <p:spPr>
          <a:xfrm>
            <a:off x="5147216" y="4868820"/>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45" name="図 844">
            <a:extLst>
              <a:ext uri="{FF2B5EF4-FFF2-40B4-BE49-F238E27FC236}">
                <a16:creationId xmlns:a16="http://schemas.microsoft.com/office/drawing/2014/main" id="{6F3FE21E-F26F-D887-81E5-AA1916E31B13}"/>
              </a:ext>
            </a:extLst>
          </p:cNvPr>
          <p:cNvPicPr>
            <a:picLocks noChangeAspect="1"/>
          </p:cNvPicPr>
          <p:nvPr/>
        </p:nvPicPr>
        <p:blipFill>
          <a:blip r:embed="rId3"/>
          <a:stretch>
            <a:fillRect/>
          </a:stretch>
        </p:blipFill>
        <p:spPr>
          <a:xfrm>
            <a:off x="4158973" y="4929261"/>
            <a:ext cx="640135" cy="198768"/>
          </a:xfrm>
          <a:prstGeom prst="rect">
            <a:avLst/>
          </a:prstGeom>
        </p:spPr>
      </p:pic>
      <p:pic>
        <p:nvPicPr>
          <p:cNvPr id="846" name="図 845">
            <a:extLst>
              <a:ext uri="{FF2B5EF4-FFF2-40B4-BE49-F238E27FC236}">
                <a16:creationId xmlns:a16="http://schemas.microsoft.com/office/drawing/2014/main" id="{F37E19D0-ED2B-3123-CBE2-561E247683C6}"/>
              </a:ext>
            </a:extLst>
          </p:cNvPr>
          <p:cNvPicPr>
            <a:picLocks noChangeAspect="1"/>
          </p:cNvPicPr>
          <p:nvPr/>
        </p:nvPicPr>
        <p:blipFill>
          <a:blip r:embed="rId4"/>
          <a:stretch>
            <a:fillRect/>
          </a:stretch>
        </p:blipFill>
        <p:spPr>
          <a:xfrm>
            <a:off x="4372351" y="5155152"/>
            <a:ext cx="426757" cy="132249"/>
          </a:xfrm>
          <a:prstGeom prst="rect">
            <a:avLst/>
          </a:prstGeom>
        </p:spPr>
      </p:pic>
      <p:pic>
        <p:nvPicPr>
          <p:cNvPr id="847" name="図 846">
            <a:extLst>
              <a:ext uri="{FF2B5EF4-FFF2-40B4-BE49-F238E27FC236}">
                <a16:creationId xmlns:a16="http://schemas.microsoft.com/office/drawing/2014/main" id="{08165988-7FA1-ECDD-5AEB-702827987C0C}"/>
              </a:ext>
            </a:extLst>
          </p:cNvPr>
          <p:cNvPicPr>
            <a:picLocks noChangeAspect="1"/>
          </p:cNvPicPr>
          <p:nvPr/>
        </p:nvPicPr>
        <p:blipFill>
          <a:blip r:embed="rId4"/>
          <a:stretch>
            <a:fillRect/>
          </a:stretch>
        </p:blipFill>
        <p:spPr>
          <a:xfrm>
            <a:off x="4372351" y="5335345"/>
            <a:ext cx="396690" cy="132249"/>
          </a:xfrm>
          <a:prstGeom prst="rect">
            <a:avLst/>
          </a:prstGeom>
        </p:spPr>
      </p:pic>
      <p:pic>
        <p:nvPicPr>
          <p:cNvPr id="848" name="図 847">
            <a:extLst>
              <a:ext uri="{FF2B5EF4-FFF2-40B4-BE49-F238E27FC236}">
                <a16:creationId xmlns:a16="http://schemas.microsoft.com/office/drawing/2014/main" id="{41F85F3C-A6E4-0B5F-7E3B-5495C2F65CD5}"/>
              </a:ext>
            </a:extLst>
          </p:cNvPr>
          <p:cNvPicPr>
            <a:picLocks noChangeAspect="1"/>
          </p:cNvPicPr>
          <p:nvPr/>
        </p:nvPicPr>
        <p:blipFill>
          <a:blip r:embed="rId4"/>
          <a:stretch>
            <a:fillRect/>
          </a:stretch>
        </p:blipFill>
        <p:spPr>
          <a:xfrm>
            <a:off x="4372351" y="5515538"/>
            <a:ext cx="396690" cy="132249"/>
          </a:xfrm>
          <a:prstGeom prst="rect">
            <a:avLst/>
          </a:prstGeom>
        </p:spPr>
      </p:pic>
      <p:pic>
        <p:nvPicPr>
          <p:cNvPr id="849" name="図 848">
            <a:extLst>
              <a:ext uri="{FF2B5EF4-FFF2-40B4-BE49-F238E27FC236}">
                <a16:creationId xmlns:a16="http://schemas.microsoft.com/office/drawing/2014/main" id="{8672965E-6DBF-7A08-D1B9-D81C8043E5E5}"/>
              </a:ext>
            </a:extLst>
          </p:cNvPr>
          <p:cNvPicPr>
            <a:picLocks noChangeAspect="1"/>
          </p:cNvPicPr>
          <p:nvPr/>
        </p:nvPicPr>
        <p:blipFill>
          <a:blip r:embed="rId4"/>
          <a:stretch>
            <a:fillRect/>
          </a:stretch>
        </p:blipFill>
        <p:spPr>
          <a:xfrm>
            <a:off x="5018781" y="5335345"/>
            <a:ext cx="118559" cy="107421"/>
          </a:xfrm>
          <a:prstGeom prst="rect">
            <a:avLst/>
          </a:prstGeom>
        </p:spPr>
      </p:pic>
      <p:pic>
        <p:nvPicPr>
          <p:cNvPr id="850" name="図 849">
            <a:extLst>
              <a:ext uri="{FF2B5EF4-FFF2-40B4-BE49-F238E27FC236}">
                <a16:creationId xmlns:a16="http://schemas.microsoft.com/office/drawing/2014/main" id="{83585C24-C487-2C62-4527-9C0F080F9255}"/>
              </a:ext>
            </a:extLst>
          </p:cNvPr>
          <p:cNvPicPr>
            <a:picLocks noChangeAspect="1"/>
          </p:cNvPicPr>
          <p:nvPr/>
        </p:nvPicPr>
        <p:blipFill>
          <a:blip r:embed="rId4"/>
          <a:stretch>
            <a:fillRect/>
          </a:stretch>
        </p:blipFill>
        <p:spPr>
          <a:xfrm>
            <a:off x="5018781" y="5515538"/>
            <a:ext cx="118559" cy="107421"/>
          </a:xfrm>
          <a:prstGeom prst="rect">
            <a:avLst/>
          </a:prstGeom>
        </p:spPr>
      </p:pic>
      <p:pic>
        <p:nvPicPr>
          <p:cNvPr id="851" name="図 850">
            <a:extLst>
              <a:ext uri="{FF2B5EF4-FFF2-40B4-BE49-F238E27FC236}">
                <a16:creationId xmlns:a16="http://schemas.microsoft.com/office/drawing/2014/main" id="{025CF202-D900-AE6A-5738-C771497E3C97}"/>
              </a:ext>
            </a:extLst>
          </p:cNvPr>
          <p:cNvPicPr>
            <a:picLocks noChangeAspect="1"/>
          </p:cNvPicPr>
          <p:nvPr/>
        </p:nvPicPr>
        <p:blipFill>
          <a:blip r:embed="rId4"/>
          <a:stretch>
            <a:fillRect/>
          </a:stretch>
        </p:blipFill>
        <p:spPr>
          <a:xfrm>
            <a:off x="4997827" y="5695732"/>
            <a:ext cx="70934" cy="59030"/>
          </a:xfrm>
          <a:prstGeom prst="rect">
            <a:avLst/>
          </a:prstGeom>
        </p:spPr>
      </p:pic>
      <p:sp>
        <p:nvSpPr>
          <p:cNvPr id="852" name="テキスト ボックス 851">
            <a:extLst>
              <a:ext uri="{FF2B5EF4-FFF2-40B4-BE49-F238E27FC236}">
                <a16:creationId xmlns:a16="http://schemas.microsoft.com/office/drawing/2014/main" id="{89D505D2-0405-5205-7ABE-3F1A0108338E}"/>
              </a:ext>
            </a:extLst>
          </p:cNvPr>
          <p:cNvSpPr txBox="1"/>
          <p:nvPr/>
        </p:nvSpPr>
        <p:spPr>
          <a:xfrm>
            <a:off x="4919311" y="5313773"/>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53" name="テキスト ボックス 852">
            <a:extLst>
              <a:ext uri="{FF2B5EF4-FFF2-40B4-BE49-F238E27FC236}">
                <a16:creationId xmlns:a16="http://schemas.microsoft.com/office/drawing/2014/main" id="{629E13C7-1BBB-5662-F7E9-9AF73DDF92E4}"/>
              </a:ext>
            </a:extLst>
          </p:cNvPr>
          <p:cNvSpPr txBox="1"/>
          <p:nvPr/>
        </p:nvSpPr>
        <p:spPr>
          <a:xfrm>
            <a:off x="4919311" y="5494591"/>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54" name="テキスト ボックス 853">
            <a:extLst>
              <a:ext uri="{FF2B5EF4-FFF2-40B4-BE49-F238E27FC236}">
                <a16:creationId xmlns:a16="http://schemas.microsoft.com/office/drawing/2014/main" id="{0511EFA9-E3B0-F4F1-29F7-6EDE69F70E84}"/>
              </a:ext>
            </a:extLst>
          </p:cNvPr>
          <p:cNvSpPr txBox="1"/>
          <p:nvPr/>
        </p:nvSpPr>
        <p:spPr>
          <a:xfrm>
            <a:off x="4092810" y="4881317"/>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55" name="図 854">
            <a:extLst>
              <a:ext uri="{FF2B5EF4-FFF2-40B4-BE49-F238E27FC236}">
                <a16:creationId xmlns:a16="http://schemas.microsoft.com/office/drawing/2014/main" id="{0F82B69C-BF9B-F110-C162-E94AFB02D605}"/>
              </a:ext>
            </a:extLst>
          </p:cNvPr>
          <p:cNvPicPr>
            <a:picLocks noChangeAspect="1"/>
          </p:cNvPicPr>
          <p:nvPr/>
        </p:nvPicPr>
        <p:blipFill>
          <a:blip r:embed="rId5"/>
          <a:stretch>
            <a:fillRect/>
          </a:stretch>
        </p:blipFill>
        <p:spPr>
          <a:xfrm>
            <a:off x="3226579" y="5319663"/>
            <a:ext cx="797799" cy="271641"/>
          </a:xfrm>
          <a:prstGeom prst="rect">
            <a:avLst/>
          </a:prstGeom>
        </p:spPr>
      </p:pic>
      <p:pic>
        <p:nvPicPr>
          <p:cNvPr id="856" name="図 855">
            <a:extLst>
              <a:ext uri="{FF2B5EF4-FFF2-40B4-BE49-F238E27FC236}">
                <a16:creationId xmlns:a16="http://schemas.microsoft.com/office/drawing/2014/main" id="{1CA0A273-C05B-6B3A-BAB5-FB81CE213EF2}"/>
              </a:ext>
            </a:extLst>
          </p:cNvPr>
          <p:cNvPicPr>
            <a:picLocks noChangeAspect="1"/>
          </p:cNvPicPr>
          <p:nvPr/>
        </p:nvPicPr>
        <p:blipFill>
          <a:blip r:embed="rId6"/>
          <a:stretch>
            <a:fillRect/>
          </a:stretch>
        </p:blipFill>
        <p:spPr>
          <a:xfrm>
            <a:off x="3110964" y="4922053"/>
            <a:ext cx="784968" cy="190293"/>
          </a:xfrm>
          <a:prstGeom prst="rect">
            <a:avLst/>
          </a:prstGeom>
        </p:spPr>
      </p:pic>
      <p:pic>
        <p:nvPicPr>
          <p:cNvPr id="857" name="図 856">
            <a:extLst>
              <a:ext uri="{FF2B5EF4-FFF2-40B4-BE49-F238E27FC236}">
                <a16:creationId xmlns:a16="http://schemas.microsoft.com/office/drawing/2014/main" id="{356CD96B-160B-3CDF-8AC4-2F93CC7218FC}"/>
              </a:ext>
            </a:extLst>
          </p:cNvPr>
          <p:cNvPicPr>
            <a:picLocks noChangeAspect="1"/>
          </p:cNvPicPr>
          <p:nvPr/>
        </p:nvPicPr>
        <p:blipFill>
          <a:blip r:embed="rId7"/>
          <a:stretch>
            <a:fillRect/>
          </a:stretch>
        </p:blipFill>
        <p:spPr>
          <a:xfrm>
            <a:off x="3105844" y="4891369"/>
            <a:ext cx="1048763" cy="888845"/>
          </a:xfrm>
          <a:prstGeom prst="rect">
            <a:avLst/>
          </a:prstGeom>
        </p:spPr>
      </p:pic>
      <p:sp>
        <p:nvSpPr>
          <p:cNvPr id="858" name="テキスト ボックス 857">
            <a:extLst>
              <a:ext uri="{FF2B5EF4-FFF2-40B4-BE49-F238E27FC236}">
                <a16:creationId xmlns:a16="http://schemas.microsoft.com/office/drawing/2014/main" id="{86433425-0E0C-273B-A8E7-C57092AE758A}"/>
              </a:ext>
            </a:extLst>
          </p:cNvPr>
          <p:cNvSpPr txBox="1"/>
          <p:nvPr/>
        </p:nvSpPr>
        <p:spPr>
          <a:xfrm>
            <a:off x="3101478" y="4887207"/>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59" name="図 858">
            <a:extLst>
              <a:ext uri="{FF2B5EF4-FFF2-40B4-BE49-F238E27FC236}">
                <a16:creationId xmlns:a16="http://schemas.microsoft.com/office/drawing/2014/main" id="{4474431E-5371-CFFF-FAB2-C86A6BEDC3A5}"/>
              </a:ext>
            </a:extLst>
          </p:cNvPr>
          <p:cNvPicPr>
            <a:picLocks noChangeAspect="1"/>
          </p:cNvPicPr>
          <p:nvPr/>
        </p:nvPicPr>
        <p:blipFill>
          <a:blip r:embed="rId15"/>
          <a:stretch>
            <a:fillRect/>
          </a:stretch>
        </p:blipFill>
        <p:spPr>
          <a:xfrm>
            <a:off x="3085590" y="4876534"/>
            <a:ext cx="1061632" cy="918065"/>
          </a:xfrm>
          <a:prstGeom prst="rect">
            <a:avLst/>
          </a:prstGeom>
        </p:spPr>
      </p:pic>
      <p:sp>
        <p:nvSpPr>
          <p:cNvPr id="860" name="テキスト ボックス 859">
            <a:extLst>
              <a:ext uri="{FF2B5EF4-FFF2-40B4-BE49-F238E27FC236}">
                <a16:creationId xmlns:a16="http://schemas.microsoft.com/office/drawing/2014/main" id="{D91EFED7-E8FA-DEF2-8CC3-D1CF1CAD3FB8}"/>
              </a:ext>
            </a:extLst>
          </p:cNvPr>
          <p:cNvSpPr txBox="1"/>
          <p:nvPr/>
        </p:nvSpPr>
        <p:spPr>
          <a:xfrm>
            <a:off x="3081838" y="4890429"/>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61" name="図 860">
            <a:extLst>
              <a:ext uri="{FF2B5EF4-FFF2-40B4-BE49-F238E27FC236}">
                <a16:creationId xmlns:a16="http://schemas.microsoft.com/office/drawing/2014/main" id="{2C8C577F-E829-C0CD-B33A-4DF2FFCA4941}"/>
              </a:ext>
            </a:extLst>
          </p:cNvPr>
          <p:cNvPicPr>
            <a:picLocks noChangeAspect="1"/>
          </p:cNvPicPr>
          <p:nvPr/>
        </p:nvPicPr>
        <p:blipFill>
          <a:blip r:embed="rId15"/>
          <a:stretch>
            <a:fillRect/>
          </a:stretch>
        </p:blipFill>
        <p:spPr>
          <a:xfrm>
            <a:off x="4136181" y="4874009"/>
            <a:ext cx="1061632" cy="918065"/>
          </a:xfrm>
          <a:prstGeom prst="rect">
            <a:avLst/>
          </a:prstGeom>
        </p:spPr>
      </p:pic>
      <p:sp>
        <p:nvSpPr>
          <p:cNvPr id="862" name="テキスト ボックス 861">
            <a:extLst>
              <a:ext uri="{FF2B5EF4-FFF2-40B4-BE49-F238E27FC236}">
                <a16:creationId xmlns:a16="http://schemas.microsoft.com/office/drawing/2014/main" id="{70C561F2-E996-8F10-B713-854C0725B5C2}"/>
              </a:ext>
            </a:extLst>
          </p:cNvPr>
          <p:cNvSpPr txBox="1"/>
          <p:nvPr/>
        </p:nvSpPr>
        <p:spPr>
          <a:xfrm>
            <a:off x="4132429" y="4887904"/>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63" name="図 862">
            <a:extLst>
              <a:ext uri="{FF2B5EF4-FFF2-40B4-BE49-F238E27FC236}">
                <a16:creationId xmlns:a16="http://schemas.microsoft.com/office/drawing/2014/main" id="{628595C7-FB6D-4802-C09A-220FE01463C6}"/>
              </a:ext>
            </a:extLst>
          </p:cNvPr>
          <p:cNvPicPr>
            <a:picLocks noChangeAspect="1"/>
          </p:cNvPicPr>
          <p:nvPr/>
        </p:nvPicPr>
        <p:blipFill>
          <a:blip r:embed="rId5"/>
          <a:stretch>
            <a:fillRect/>
          </a:stretch>
        </p:blipFill>
        <p:spPr>
          <a:xfrm>
            <a:off x="5330269" y="5309943"/>
            <a:ext cx="797799" cy="271641"/>
          </a:xfrm>
          <a:prstGeom prst="rect">
            <a:avLst/>
          </a:prstGeom>
        </p:spPr>
      </p:pic>
      <p:pic>
        <p:nvPicPr>
          <p:cNvPr id="864" name="図 863">
            <a:extLst>
              <a:ext uri="{FF2B5EF4-FFF2-40B4-BE49-F238E27FC236}">
                <a16:creationId xmlns:a16="http://schemas.microsoft.com/office/drawing/2014/main" id="{7F5BC91C-9660-16E6-8F5A-5FD50B6241A4}"/>
              </a:ext>
            </a:extLst>
          </p:cNvPr>
          <p:cNvPicPr>
            <a:picLocks noChangeAspect="1"/>
          </p:cNvPicPr>
          <p:nvPr/>
        </p:nvPicPr>
        <p:blipFill>
          <a:blip r:embed="rId6"/>
          <a:stretch>
            <a:fillRect/>
          </a:stretch>
        </p:blipFill>
        <p:spPr>
          <a:xfrm>
            <a:off x="5214654" y="4912333"/>
            <a:ext cx="784968" cy="190293"/>
          </a:xfrm>
          <a:prstGeom prst="rect">
            <a:avLst/>
          </a:prstGeom>
        </p:spPr>
      </p:pic>
      <p:pic>
        <p:nvPicPr>
          <p:cNvPr id="865" name="図 864">
            <a:extLst>
              <a:ext uri="{FF2B5EF4-FFF2-40B4-BE49-F238E27FC236}">
                <a16:creationId xmlns:a16="http://schemas.microsoft.com/office/drawing/2014/main" id="{5C38D181-6D9E-EF4E-D69F-AFC58D818506}"/>
              </a:ext>
            </a:extLst>
          </p:cNvPr>
          <p:cNvPicPr>
            <a:picLocks noChangeAspect="1"/>
          </p:cNvPicPr>
          <p:nvPr/>
        </p:nvPicPr>
        <p:blipFill>
          <a:blip r:embed="rId7"/>
          <a:stretch>
            <a:fillRect/>
          </a:stretch>
        </p:blipFill>
        <p:spPr>
          <a:xfrm>
            <a:off x="5209534" y="4881649"/>
            <a:ext cx="1048763" cy="888845"/>
          </a:xfrm>
          <a:prstGeom prst="rect">
            <a:avLst/>
          </a:prstGeom>
        </p:spPr>
      </p:pic>
      <p:sp>
        <p:nvSpPr>
          <p:cNvPr id="866" name="テキスト ボックス 865">
            <a:extLst>
              <a:ext uri="{FF2B5EF4-FFF2-40B4-BE49-F238E27FC236}">
                <a16:creationId xmlns:a16="http://schemas.microsoft.com/office/drawing/2014/main" id="{20275509-378B-9860-9D5F-1B61182947EC}"/>
              </a:ext>
            </a:extLst>
          </p:cNvPr>
          <p:cNvSpPr txBox="1"/>
          <p:nvPr/>
        </p:nvSpPr>
        <p:spPr>
          <a:xfrm>
            <a:off x="5205168" y="4877487"/>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67" name="図 866">
            <a:extLst>
              <a:ext uri="{FF2B5EF4-FFF2-40B4-BE49-F238E27FC236}">
                <a16:creationId xmlns:a16="http://schemas.microsoft.com/office/drawing/2014/main" id="{3543D4A8-3109-07F4-296F-B5A896ADDF2E}"/>
              </a:ext>
            </a:extLst>
          </p:cNvPr>
          <p:cNvPicPr>
            <a:picLocks noChangeAspect="1"/>
          </p:cNvPicPr>
          <p:nvPr/>
        </p:nvPicPr>
        <p:blipFill>
          <a:blip r:embed="rId15"/>
          <a:stretch>
            <a:fillRect/>
          </a:stretch>
        </p:blipFill>
        <p:spPr>
          <a:xfrm>
            <a:off x="5189280" y="4866814"/>
            <a:ext cx="1061632" cy="918065"/>
          </a:xfrm>
          <a:prstGeom prst="rect">
            <a:avLst/>
          </a:prstGeom>
        </p:spPr>
      </p:pic>
      <p:sp>
        <p:nvSpPr>
          <p:cNvPr id="868" name="テキスト ボックス 867">
            <a:extLst>
              <a:ext uri="{FF2B5EF4-FFF2-40B4-BE49-F238E27FC236}">
                <a16:creationId xmlns:a16="http://schemas.microsoft.com/office/drawing/2014/main" id="{D04FD9C3-63ED-78D1-BA8E-2C5AC5C9C60B}"/>
              </a:ext>
            </a:extLst>
          </p:cNvPr>
          <p:cNvSpPr txBox="1"/>
          <p:nvPr/>
        </p:nvSpPr>
        <p:spPr>
          <a:xfrm>
            <a:off x="5185528" y="4880709"/>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69" name="図 868">
            <a:extLst>
              <a:ext uri="{FF2B5EF4-FFF2-40B4-BE49-F238E27FC236}">
                <a16:creationId xmlns:a16="http://schemas.microsoft.com/office/drawing/2014/main" id="{0750BBAB-7955-A3CC-9904-F97144D0A690}"/>
              </a:ext>
            </a:extLst>
          </p:cNvPr>
          <p:cNvPicPr>
            <a:picLocks noChangeAspect="1"/>
          </p:cNvPicPr>
          <p:nvPr/>
        </p:nvPicPr>
        <p:blipFill>
          <a:blip r:embed="rId7"/>
          <a:stretch>
            <a:fillRect/>
          </a:stretch>
        </p:blipFill>
        <p:spPr>
          <a:xfrm>
            <a:off x="8391124" y="4897603"/>
            <a:ext cx="1048763" cy="888845"/>
          </a:xfrm>
          <a:prstGeom prst="rect">
            <a:avLst/>
          </a:prstGeom>
        </p:spPr>
      </p:pic>
      <p:sp>
        <p:nvSpPr>
          <p:cNvPr id="870" name="テキスト ボックス 869">
            <a:extLst>
              <a:ext uri="{FF2B5EF4-FFF2-40B4-BE49-F238E27FC236}">
                <a16:creationId xmlns:a16="http://schemas.microsoft.com/office/drawing/2014/main" id="{07FA3FD1-1ACF-1177-431A-34ED717FDAD6}"/>
              </a:ext>
            </a:extLst>
          </p:cNvPr>
          <p:cNvSpPr txBox="1"/>
          <p:nvPr/>
        </p:nvSpPr>
        <p:spPr>
          <a:xfrm>
            <a:off x="8386758" y="4893441"/>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71" name="図 870">
            <a:extLst>
              <a:ext uri="{FF2B5EF4-FFF2-40B4-BE49-F238E27FC236}">
                <a16:creationId xmlns:a16="http://schemas.microsoft.com/office/drawing/2014/main" id="{0603FFDA-0F65-C66F-19F6-E1AE15EFCAB6}"/>
              </a:ext>
            </a:extLst>
          </p:cNvPr>
          <p:cNvPicPr>
            <a:picLocks noChangeAspect="1"/>
          </p:cNvPicPr>
          <p:nvPr/>
        </p:nvPicPr>
        <p:blipFill>
          <a:blip r:embed="rId7"/>
          <a:stretch>
            <a:fillRect/>
          </a:stretch>
        </p:blipFill>
        <p:spPr>
          <a:xfrm>
            <a:off x="9446683" y="4899270"/>
            <a:ext cx="1048763" cy="888845"/>
          </a:xfrm>
          <a:prstGeom prst="rect">
            <a:avLst/>
          </a:prstGeom>
        </p:spPr>
      </p:pic>
      <p:sp>
        <p:nvSpPr>
          <p:cNvPr id="872" name="テキスト ボックス 871">
            <a:extLst>
              <a:ext uri="{FF2B5EF4-FFF2-40B4-BE49-F238E27FC236}">
                <a16:creationId xmlns:a16="http://schemas.microsoft.com/office/drawing/2014/main" id="{427F8B3A-823C-D019-3615-419B050A2216}"/>
              </a:ext>
            </a:extLst>
          </p:cNvPr>
          <p:cNvSpPr txBox="1"/>
          <p:nvPr/>
        </p:nvSpPr>
        <p:spPr>
          <a:xfrm>
            <a:off x="9442317" y="489510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73" name="図 872">
            <a:extLst>
              <a:ext uri="{FF2B5EF4-FFF2-40B4-BE49-F238E27FC236}">
                <a16:creationId xmlns:a16="http://schemas.microsoft.com/office/drawing/2014/main" id="{CC134521-F8B6-07D9-E7AA-8C437A0D7A69}"/>
              </a:ext>
            </a:extLst>
          </p:cNvPr>
          <p:cNvPicPr>
            <a:picLocks noChangeAspect="1"/>
          </p:cNvPicPr>
          <p:nvPr/>
        </p:nvPicPr>
        <p:blipFill>
          <a:blip r:embed="rId3"/>
          <a:stretch>
            <a:fillRect/>
          </a:stretch>
        </p:blipFill>
        <p:spPr>
          <a:xfrm>
            <a:off x="8386764" y="4932042"/>
            <a:ext cx="640135" cy="198768"/>
          </a:xfrm>
          <a:prstGeom prst="rect">
            <a:avLst/>
          </a:prstGeom>
        </p:spPr>
      </p:pic>
      <p:pic>
        <p:nvPicPr>
          <p:cNvPr id="874" name="図 873">
            <a:extLst>
              <a:ext uri="{FF2B5EF4-FFF2-40B4-BE49-F238E27FC236}">
                <a16:creationId xmlns:a16="http://schemas.microsoft.com/office/drawing/2014/main" id="{05B751B8-5C3E-ADB8-9344-EF309E0BB80C}"/>
              </a:ext>
            </a:extLst>
          </p:cNvPr>
          <p:cNvPicPr>
            <a:picLocks noChangeAspect="1"/>
          </p:cNvPicPr>
          <p:nvPr/>
        </p:nvPicPr>
        <p:blipFill>
          <a:blip r:embed="rId4"/>
          <a:stretch>
            <a:fillRect/>
          </a:stretch>
        </p:blipFill>
        <p:spPr>
          <a:xfrm>
            <a:off x="8600142" y="5157933"/>
            <a:ext cx="426757" cy="132249"/>
          </a:xfrm>
          <a:prstGeom prst="rect">
            <a:avLst/>
          </a:prstGeom>
        </p:spPr>
      </p:pic>
      <p:pic>
        <p:nvPicPr>
          <p:cNvPr id="875" name="図 874">
            <a:extLst>
              <a:ext uri="{FF2B5EF4-FFF2-40B4-BE49-F238E27FC236}">
                <a16:creationId xmlns:a16="http://schemas.microsoft.com/office/drawing/2014/main" id="{E41203B6-6E39-585F-ECB2-305C18906C22}"/>
              </a:ext>
            </a:extLst>
          </p:cNvPr>
          <p:cNvPicPr>
            <a:picLocks noChangeAspect="1"/>
          </p:cNvPicPr>
          <p:nvPr/>
        </p:nvPicPr>
        <p:blipFill>
          <a:blip r:embed="rId4"/>
          <a:stretch>
            <a:fillRect/>
          </a:stretch>
        </p:blipFill>
        <p:spPr>
          <a:xfrm>
            <a:off x="8600142" y="5338126"/>
            <a:ext cx="396690" cy="132249"/>
          </a:xfrm>
          <a:prstGeom prst="rect">
            <a:avLst/>
          </a:prstGeom>
        </p:spPr>
      </p:pic>
      <p:pic>
        <p:nvPicPr>
          <p:cNvPr id="876" name="図 875">
            <a:extLst>
              <a:ext uri="{FF2B5EF4-FFF2-40B4-BE49-F238E27FC236}">
                <a16:creationId xmlns:a16="http://schemas.microsoft.com/office/drawing/2014/main" id="{941F2B30-CA78-9421-23C3-0B6D1B72BAE5}"/>
              </a:ext>
            </a:extLst>
          </p:cNvPr>
          <p:cNvPicPr>
            <a:picLocks noChangeAspect="1"/>
          </p:cNvPicPr>
          <p:nvPr/>
        </p:nvPicPr>
        <p:blipFill>
          <a:blip r:embed="rId4"/>
          <a:stretch>
            <a:fillRect/>
          </a:stretch>
        </p:blipFill>
        <p:spPr>
          <a:xfrm>
            <a:off x="8600142" y="5518319"/>
            <a:ext cx="396690" cy="132249"/>
          </a:xfrm>
          <a:prstGeom prst="rect">
            <a:avLst/>
          </a:prstGeom>
        </p:spPr>
      </p:pic>
      <p:pic>
        <p:nvPicPr>
          <p:cNvPr id="877" name="図 876">
            <a:extLst>
              <a:ext uri="{FF2B5EF4-FFF2-40B4-BE49-F238E27FC236}">
                <a16:creationId xmlns:a16="http://schemas.microsoft.com/office/drawing/2014/main" id="{229067B4-C724-24B1-F497-8B936AF5BC6A}"/>
              </a:ext>
            </a:extLst>
          </p:cNvPr>
          <p:cNvPicPr>
            <a:picLocks noChangeAspect="1"/>
          </p:cNvPicPr>
          <p:nvPr/>
        </p:nvPicPr>
        <p:blipFill>
          <a:blip r:embed="rId4"/>
          <a:stretch>
            <a:fillRect/>
          </a:stretch>
        </p:blipFill>
        <p:spPr>
          <a:xfrm>
            <a:off x="9246572" y="5338126"/>
            <a:ext cx="118559" cy="107421"/>
          </a:xfrm>
          <a:prstGeom prst="rect">
            <a:avLst/>
          </a:prstGeom>
        </p:spPr>
      </p:pic>
      <p:pic>
        <p:nvPicPr>
          <p:cNvPr id="878" name="図 877">
            <a:extLst>
              <a:ext uri="{FF2B5EF4-FFF2-40B4-BE49-F238E27FC236}">
                <a16:creationId xmlns:a16="http://schemas.microsoft.com/office/drawing/2014/main" id="{63AE86BE-C893-211C-DA3E-ACD583F4A403}"/>
              </a:ext>
            </a:extLst>
          </p:cNvPr>
          <p:cNvPicPr>
            <a:picLocks noChangeAspect="1"/>
          </p:cNvPicPr>
          <p:nvPr/>
        </p:nvPicPr>
        <p:blipFill>
          <a:blip r:embed="rId4"/>
          <a:stretch>
            <a:fillRect/>
          </a:stretch>
        </p:blipFill>
        <p:spPr>
          <a:xfrm>
            <a:off x="9246572" y="5518319"/>
            <a:ext cx="118559" cy="107421"/>
          </a:xfrm>
          <a:prstGeom prst="rect">
            <a:avLst/>
          </a:prstGeom>
        </p:spPr>
      </p:pic>
      <p:pic>
        <p:nvPicPr>
          <p:cNvPr id="879" name="図 878">
            <a:extLst>
              <a:ext uri="{FF2B5EF4-FFF2-40B4-BE49-F238E27FC236}">
                <a16:creationId xmlns:a16="http://schemas.microsoft.com/office/drawing/2014/main" id="{7D3B5820-8285-C662-B0D5-D354662D17F7}"/>
              </a:ext>
            </a:extLst>
          </p:cNvPr>
          <p:cNvPicPr>
            <a:picLocks noChangeAspect="1"/>
          </p:cNvPicPr>
          <p:nvPr/>
        </p:nvPicPr>
        <p:blipFill>
          <a:blip r:embed="rId4"/>
          <a:stretch>
            <a:fillRect/>
          </a:stretch>
        </p:blipFill>
        <p:spPr>
          <a:xfrm>
            <a:off x="9225618" y="5698513"/>
            <a:ext cx="70934" cy="59030"/>
          </a:xfrm>
          <a:prstGeom prst="rect">
            <a:avLst/>
          </a:prstGeom>
        </p:spPr>
      </p:pic>
      <p:sp>
        <p:nvSpPr>
          <p:cNvPr id="880" name="テキスト ボックス 879">
            <a:extLst>
              <a:ext uri="{FF2B5EF4-FFF2-40B4-BE49-F238E27FC236}">
                <a16:creationId xmlns:a16="http://schemas.microsoft.com/office/drawing/2014/main" id="{40B8CA61-5905-CC99-B12D-CC8E380C4281}"/>
              </a:ext>
            </a:extLst>
          </p:cNvPr>
          <p:cNvSpPr txBox="1"/>
          <p:nvPr/>
        </p:nvSpPr>
        <p:spPr>
          <a:xfrm>
            <a:off x="9147102" y="5316554"/>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81" name="テキスト ボックス 880">
            <a:extLst>
              <a:ext uri="{FF2B5EF4-FFF2-40B4-BE49-F238E27FC236}">
                <a16:creationId xmlns:a16="http://schemas.microsoft.com/office/drawing/2014/main" id="{D9D56381-B7F5-337C-7B36-FBA4372297F6}"/>
              </a:ext>
            </a:extLst>
          </p:cNvPr>
          <p:cNvSpPr txBox="1"/>
          <p:nvPr/>
        </p:nvSpPr>
        <p:spPr>
          <a:xfrm>
            <a:off x="9147102" y="5497372"/>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82" name="テキスト ボックス 881">
            <a:extLst>
              <a:ext uri="{FF2B5EF4-FFF2-40B4-BE49-F238E27FC236}">
                <a16:creationId xmlns:a16="http://schemas.microsoft.com/office/drawing/2014/main" id="{660D148D-F61B-E66E-F84D-F3B246055042}"/>
              </a:ext>
            </a:extLst>
          </p:cNvPr>
          <p:cNvSpPr txBox="1"/>
          <p:nvPr/>
        </p:nvSpPr>
        <p:spPr>
          <a:xfrm>
            <a:off x="8320601" y="488409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83" name="図 882">
            <a:extLst>
              <a:ext uri="{FF2B5EF4-FFF2-40B4-BE49-F238E27FC236}">
                <a16:creationId xmlns:a16="http://schemas.microsoft.com/office/drawing/2014/main" id="{9BE8BABF-A295-BAF1-FD26-6CF4583AEBA5}"/>
              </a:ext>
            </a:extLst>
          </p:cNvPr>
          <p:cNvPicPr>
            <a:picLocks noChangeAspect="1"/>
          </p:cNvPicPr>
          <p:nvPr/>
        </p:nvPicPr>
        <p:blipFill>
          <a:blip r:embed="rId7"/>
          <a:stretch>
            <a:fillRect/>
          </a:stretch>
        </p:blipFill>
        <p:spPr>
          <a:xfrm>
            <a:off x="9428616" y="4894580"/>
            <a:ext cx="1048763" cy="888845"/>
          </a:xfrm>
          <a:prstGeom prst="rect">
            <a:avLst/>
          </a:prstGeom>
        </p:spPr>
      </p:pic>
      <p:sp>
        <p:nvSpPr>
          <p:cNvPr id="884" name="テキスト ボックス 883">
            <a:extLst>
              <a:ext uri="{FF2B5EF4-FFF2-40B4-BE49-F238E27FC236}">
                <a16:creationId xmlns:a16="http://schemas.microsoft.com/office/drawing/2014/main" id="{8DBB8FCE-3022-D9E3-09F9-7BE605966785}"/>
              </a:ext>
            </a:extLst>
          </p:cNvPr>
          <p:cNvSpPr txBox="1"/>
          <p:nvPr/>
        </p:nvSpPr>
        <p:spPr>
          <a:xfrm>
            <a:off x="9424250" y="4890418"/>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85" name="図 884">
            <a:extLst>
              <a:ext uri="{FF2B5EF4-FFF2-40B4-BE49-F238E27FC236}">
                <a16:creationId xmlns:a16="http://schemas.microsoft.com/office/drawing/2014/main" id="{C598021C-40A4-D086-AAD3-97D570514360}"/>
              </a:ext>
            </a:extLst>
          </p:cNvPr>
          <p:cNvPicPr>
            <a:picLocks noChangeAspect="1"/>
          </p:cNvPicPr>
          <p:nvPr/>
        </p:nvPicPr>
        <p:blipFill>
          <a:blip r:embed="rId3"/>
          <a:stretch>
            <a:fillRect/>
          </a:stretch>
        </p:blipFill>
        <p:spPr>
          <a:xfrm>
            <a:off x="9442633" y="4920927"/>
            <a:ext cx="640135" cy="198768"/>
          </a:xfrm>
          <a:prstGeom prst="rect">
            <a:avLst/>
          </a:prstGeom>
        </p:spPr>
      </p:pic>
      <p:pic>
        <p:nvPicPr>
          <p:cNvPr id="886" name="図 885">
            <a:extLst>
              <a:ext uri="{FF2B5EF4-FFF2-40B4-BE49-F238E27FC236}">
                <a16:creationId xmlns:a16="http://schemas.microsoft.com/office/drawing/2014/main" id="{B34F54D1-0A97-D435-6ED9-19BDAE39FD93}"/>
              </a:ext>
            </a:extLst>
          </p:cNvPr>
          <p:cNvPicPr>
            <a:picLocks noChangeAspect="1"/>
          </p:cNvPicPr>
          <p:nvPr/>
        </p:nvPicPr>
        <p:blipFill>
          <a:blip r:embed="rId4"/>
          <a:stretch>
            <a:fillRect/>
          </a:stretch>
        </p:blipFill>
        <p:spPr>
          <a:xfrm>
            <a:off x="9656011" y="5146818"/>
            <a:ext cx="426757" cy="132249"/>
          </a:xfrm>
          <a:prstGeom prst="rect">
            <a:avLst/>
          </a:prstGeom>
        </p:spPr>
      </p:pic>
      <p:pic>
        <p:nvPicPr>
          <p:cNvPr id="887" name="図 886">
            <a:extLst>
              <a:ext uri="{FF2B5EF4-FFF2-40B4-BE49-F238E27FC236}">
                <a16:creationId xmlns:a16="http://schemas.microsoft.com/office/drawing/2014/main" id="{9744CB93-1285-1AD4-29F2-8B5AE07A8F73}"/>
              </a:ext>
            </a:extLst>
          </p:cNvPr>
          <p:cNvPicPr>
            <a:picLocks noChangeAspect="1"/>
          </p:cNvPicPr>
          <p:nvPr/>
        </p:nvPicPr>
        <p:blipFill>
          <a:blip r:embed="rId4"/>
          <a:stretch>
            <a:fillRect/>
          </a:stretch>
        </p:blipFill>
        <p:spPr>
          <a:xfrm>
            <a:off x="9656011" y="5327011"/>
            <a:ext cx="396690" cy="132249"/>
          </a:xfrm>
          <a:prstGeom prst="rect">
            <a:avLst/>
          </a:prstGeom>
        </p:spPr>
      </p:pic>
      <p:pic>
        <p:nvPicPr>
          <p:cNvPr id="888" name="図 887">
            <a:extLst>
              <a:ext uri="{FF2B5EF4-FFF2-40B4-BE49-F238E27FC236}">
                <a16:creationId xmlns:a16="http://schemas.microsoft.com/office/drawing/2014/main" id="{74566E57-B7B2-8E0E-B863-7B6438D5A13B}"/>
              </a:ext>
            </a:extLst>
          </p:cNvPr>
          <p:cNvPicPr>
            <a:picLocks noChangeAspect="1"/>
          </p:cNvPicPr>
          <p:nvPr/>
        </p:nvPicPr>
        <p:blipFill>
          <a:blip r:embed="rId4"/>
          <a:stretch>
            <a:fillRect/>
          </a:stretch>
        </p:blipFill>
        <p:spPr>
          <a:xfrm>
            <a:off x="9656011" y="5507204"/>
            <a:ext cx="396690" cy="132249"/>
          </a:xfrm>
          <a:prstGeom prst="rect">
            <a:avLst/>
          </a:prstGeom>
        </p:spPr>
      </p:pic>
      <p:pic>
        <p:nvPicPr>
          <p:cNvPr id="889" name="図 888">
            <a:extLst>
              <a:ext uri="{FF2B5EF4-FFF2-40B4-BE49-F238E27FC236}">
                <a16:creationId xmlns:a16="http://schemas.microsoft.com/office/drawing/2014/main" id="{8FA29FEC-BA3D-4207-1628-63F716F7254D}"/>
              </a:ext>
            </a:extLst>
          </p:cNvPr>
          <p:cNvPicPr>
            <a:picLocks noChangeAspect="1"/>
          </p:cNvPicPr>
          <p:nvPr/>
        </p:nvPicPr>
        <p:blipFill>
          <a:blip r:embed="rId4"/>
          <a:stretch>
            <a:fillRect/>
          </a:stretch>
        </p:blipFill>
        <p:spPr>
          <a:xfrm>
            <a:off x="10302441" y="5327011"/>
            <a:ext cx="118559" cy="107421"/>
          </a:xfrm>
          <a:prstGeom prst="rect">
            <a:avLst/>
          </a:prstGeom>
        </p:spPr>
      </p:pic>
      <p:pic>
        <p:nvPicPr>
          <p:cNvPr id="890" name="図 889">
            <a:extLst>
              <a:ext uri="{FF2B5EF4-FFF2-40B4-BE49-F238E27FC236}">
                <a16:creationId xmlns:a16="http://schemas.microsoft.com/office/drawing/2014/main" id="{970691CA-C918-2EB5-369A-215B7AC071C2}"/>
              </a:ext>
            </a:extLst>
          </p:cNvPr>
          <p:cNvPicPr>
            <a:picLocks noChangeAspect="1"/>
          </p:cNvPicPr>
          <p:nvPr/>
        </p:nvPicPr>
        <p:blipFill>
          <a:blip r:embed="rId4"/>
          <a:stretch>
            <a:fillRect/>
          </a:stretch>
        </p:blipFill>
        <p:spPr>
          <a:xfrm>
            <a:off x="10302441" y="5507204"/>
            <a:ext cx="118559" cy="107421"/>
          </a:xfrm>
          <a:prstGeom prst="rect">
            <a:avLst/>
          </a:prstGeom>
        </p:spPr>
      </p:pic>
      <p:pic>
        <p:nvPicPr>
          <p:cNvPr id="891" name="図 890">
            <a:extLst>
              <a:ext uri="{FF2B5EF4-FFF2-40B4-BE49-F238E27FC236}">
                <a16:creationId xmlns:a16="http://schemas.microsoft.com/office/drawing/2014/main" id="{C752CE64-3A8E-F01F-EF83-E1EBAFF37913}"/>
              </a:ext>
            </a:extLst>
          </p:cNvPr>
          <p:cNvPicPr>
            <a:picLocks noChangeAspect="1"/>
          </p:cNvPicPr>
          <p:nvPr/>
        </p:nvPicPr>
        <p:blipFill>
          <a:blip r:embed="rId4"/>
          <a:stretch>
            <a:fillRect/>
          </a:stretch>
        </p:blipFill>
        <p:spPr>
          <a:xfrm>
            <a:off x="10281487" y="5687398"/>
            <a:ext cx="70934" cy="59030"/>
          </a:xfrm>
          <a:prstGeom prst="rect">
            <a:avLst/>
          </a:prstGeom>
        </p:spPr>
      </p:pic>
      <p:sp>
        <p:nvSpPr>
          <p:cNvPr id="892" name="テキスト ボックス 891">
            <a:extLst>
              <a:ext uri="{FF2B5EF4-FFF2-40B4-BE49-F238E27FC236}">
                <a16:creationId xmlns:a16="http://schemas.microsoft.com/office/drawing/2014/main" id="{2C16E5CE-D1FA-4450-D105-12AE7FA8E4E1}"/>
              </a:ext>
            </a:extLst>
          </p:cNvPr>
          <p:cNvSpPr txBox="1"/>
          <p:nvPr/>
        </p:nvSpPr>
        <p:spPr>
          <a:xfrm>
            <a:off x="10202971" y="530543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93" name="テキスト ボックス 892">
            <a:extLst>
              <a:ext uri="{FF2B5EF4-FFF2-40B4-BE49-F238E27FC236}">
                <a16:creationId xmlns:a16="http://schemas.microsoft.com/office/drawing/2014/main" id="{2FAB87DE-C928-3B52-EAFF-009A94A45415}"/>
              </a:ext>
            </a:extLst>
          </p:cNvPr>
          <p:cNvSpPr txBox="1"/>
          <p:nvPr/>
        </p:nvSpPr>
        <p:spPr>
          <a:xfrm>
            <a:off x="10202971" y="5486257"/>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894" name="テキスト ボックス 893">
            <a:extLst>
              <a:ext uri="{FF2B5EF4-FFF2-40B4-BE49-F238E27FC236}">
                <a16:creationId xmlns:a16="http://schemas.microsoft.com/office/drawing/2014/main" id="{1ECC3A35-C50D-18CF-E76C-E9165D4209C6}"/>
              </a:ext>
            </a:extLst>
          </p:cNvPr>
          <p:cNvSpPr txBox="1"/>
          <p:nvPr/>
        </p:nvSpPr>
        <p:spPr>
          <a:xfrm>
            <a:off x="9376470" y="487298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95" name="図 894">
            <a:extLst>
              <a:ext uri="{FF2B5EF4-FFF2-40B4-BE49-F238E27FC236}">
                <a16:creationId xmlns:a16="http://schemas.microsoft.com/office/drawing/2014/main" id="{519DFC9C-380A-AA36-0219-C621038CACE2}"/>
              </a:ext>
            </a:extLst>
          </p:cNvPr>
          <p:cNvPicPr>
            <a:picLocks noChangeAspect="1"/>
          </p:cNvPicPr>
          <p:nvPr/>
        </p:nvPicPr>
        <p:blipFill>
          <a:blip r:embed="rId5"/>
          <a:stretch>
            <a:fillRect/>
          </a:stretch>
        </p:blipFill>
        <p:spPr>
          <a:xfrm>
            <a:off x="8510239" y="5311329"/>
            <a:ext cx="797799" cy="271641"/>
          </a:xfrm>
          <a:prstGeom prst="rect">
            <a:avLst/>
          </a:prstGeom>
        </p:spPr>
      </p:pic>
      <p:pic>
        <p:nvPicPr>
          <p:cNvPr id="896" name="図 895">
            <a:extLst>
              <a:ext uri="{FF2B5EF4-FFF2-40B4-BE49-F238E27FC236}">
                <a16:creationId xmlns:a16="http://schemas.microsoft.com/office/drawing/2014/main" id="{671F8FD2-66EA-2F47-46BA-34AF4BD19D4E}"/>
              </a:ext>
            </a:extLst>
          </p:cNvPr>
          <p:cNvPicPr>
            <a:picLocks noChangeAspect="1"/>
          </p:cNvPicPr>
          <p:nvPr/>
        </p:nvPicPr>
        <p:blipFill>
          <a:blip r:embed="rId6"/>
          <a:stretch>
            <a:fillRect/>
          </a:stretch>
        </p:blipFill>
        <p:spPr>
          <a:xfrm>
            <a:off x="8394624" y="4913719"/>
            <a:ext cx="784968" cy="190293"/>
          </a:xfrm>
          <a:prstGeom prst="rect">
            <a:avLst/>
          </a:prstGeom>
        </p:spPr>
      </p:pic>
      <p:pic>
        <p:nvPicPr>
          <p:cNvPr id="897" name="図 896">
            <a:extLst>
              <a:ext uri="{FF2B5EF4-FFF2-40B4-BE49-F238E27FC236}">
                <a16:creationId xmlns:a16="http://schemas.microsoft.com/office/drawing/2014/main" id="{55E8F72B-E482-980C-4B0A-A86E35719DC6}"/>
              </a:ext>
            </a:extLst>
          </p:cNvPr>
          <p:cNvPicPr>
            <a:picLocks noChangeAspect="1"/>
          </p:cNvPicPr>
          <p:nvPr/>
        </p:nvPicPr>
        <p:blipFill>
          <a:blip r:embed="rId7"/>
          <a:stretch>
            <a:fillRect/>
          </a:stretch>
        </p:blipFill>
        <p:spPr>
          <a:xfrm>
            <a:off x="8389504" y="4883035"/>
            <a:ext cx="1048763" cy="888845"/>
          </a:xfrm>
          <a:prstGeom prst="rect">
            <a:avLst/>
          </a:prstGeom>
        </p:spPr>
      </p:pic>
      <p:sp>
        <p:nvSpPr>
          <p:cNvPr id="898" name="テキスト ボックス 897">
            <a:extLst>
              <a:ext uri="{FF2B5EF4-FFF2-40B4-BE49-F238E27FC236}">
                <a16:creationId xmlns:a16="http://schemas.microsoft.com/office/drawing/2014/main" id="{4113A949-0B69-C7AA-C7B8-3CDC9FED59AD}"/>
              </a:ext>
            </a:extLst>
          </p:cNvPr>
          <p:cNvSpPr txBox="1"/>
          <p:nvPr/>
        </p:nvSpPr>
        <p:spPr>
          <a:xfrm>
            <a:off x="8385138" y="4878873"/>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899" name="図 898">
            <a:extLst>
              <a:ext uri="{FF2B5EF4-FFF2-40B4-BE49-F238E27FC236}">
                <a16:creationId xmlns:a16="http://schemas.microsoft.com/office/drawing/2014/main" id="{756B1788-B4F6-36D4-9632-7CE9B27A8901}"/>
              </a:ext>
            </a:extLst>
          </p:cNvPr>
          <p:cNvPicPr>
            <a:picLocks noChangeAspect="1"/>
          </p:cNvPicPr>
          <p:nvPr/>
        </p:nvPicPr>
        <p:blipFill>
          <a:blip r:embed="rId15"/>
          <a:stretch>
            <a:fillRect/>
          </a:stretch>
        </p:blipFill>
        <p:spPr>
          <a:xfrm>
            <a:off x="8369250" y="4868200"/>
            <a:ext cx="1061632" cy="918065"/>
          </a:xfrm>
          <a:prstGeom prst="rect">
            <a:avLst/>
          </a:prstGeom>
        </p:spPr>
      </p:pic>
      <p:sp>
        <p:nvSpPr>
          <p:cNvPr id="900" name="テキスト ボックス 899">
            <a:extLst>
              <a:ext uri="{FF2B5EF4-FFF2-40B4-BE49-F238E27FC236}">
                <a16:creationId xmlns:a16="http://schemas.microsoft.com/office/drawing/2014/main" id="{81459F59-DA35-5235-E8EB-D05AFD1090B7}"/>
              </a:ext>
            </a:extLst>
          </p:cNvPr>
          <p:cNvSpPr txBox="1"/>
          <p:nvPr/>
        </p:nvSpPr>
        <p:spPr>
          <a:xfrm>
            <a:off x="8365498" y="4882095"/>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901" name="図 900">
            <a:extLst>
              <a:ext uri="{FF2B5EF4-FFF2-40B4-BE49-F238E27FC236}">
                <a16:creationId xmlns:a16="http://schemas.microsoft.com/office/drawing/2014/main" id="{578DCEC3-C326-5037-907D-3DD48E99E685}"/>
              </a:ext>
            </a:extLst>
          </p:cNvPr>
          <p:cNvPicPr>
            <a:picLocks noChangeAspect="1"/>
          </p:cNvPicPr>
          <p:nvPr/>
        </p:nvPicPr>
        <p:blipFill>
          <a:blip r:embed="rId15"/>
          <a:stretch>
            <a:fillRect/>
          </a:stretch>
        </p:blipFill>
        <p:spPr>
          <a:xfrm>
            <a:off x="9419841" y="4865675"/>
            <a:ext cx="1061632" cy="918065"/>
          </a:xfrm>
          <a:prstGeom prst="rect">
            <a:avLst/>
          </a:prstGeom>
        </p:spPr>
      </p:pic>
      <p:sp>
        <p:nvSpPr>
          <p:cNvPr id="902" name="テキスト ボックス 901">
            <a:extLst>
              <a:ext uri="{FF2B5EF4-FFF2-40B4-BE49-F238E27FC236}">
                <a16:creationId xmlns:a16="http://schemas.microsoft.com/office/drawing/2014/main" id="{2957DBD9-9668-625B-EFB3-56448847794F}"/>
              </a:ext>
            </a:extLst>
          </p:cNvPr>
          <p:cNvSpPr txBox="1"/>
          <p:nvPr/>
        </p:nvSpPr>
        <p:spPr>
          <a:xfrm>
            <a:off x="9416089" y="4879570"/>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903" name="図 902">
            <a:extLst>
              <a:ext uri="{FF2B5EF4-FFF2-40B4-BE49-F238E27FC236}">
                <a16:creationId xmlns:a16="http://schemas.microsoft.com/office/drawing/2014/main" id="{666BBFB6-8BBF-534A-4097-3EC04255EDCE}"/>
              </a:ext>
            </a:extLst>
          </p:cNvPr>
          <p:cNvPicPr>
            <a:picLocks noChangeAspect="1"/>
          </p:cNvPicPr>
          <p:nvPr/>
        </p:nvPicPr>
        <p:blipFill>
          <a:blip r:embed="rId4"/>
          <a:stretch>
            <a:fillRect/>
          </a:stretch>
        </p:blipFill>
        <p:spPr>
          <a:xfrm>
            <a:off x="6518810" y="3346862"/>
            <a:ext cx="426757" cy="132249"/>
          </a:xfrm>
          <a:prstGeom prst="rect">
            <a:avLst/>
          </a:prstGeom>
        </p:spPr>
      </p:pic>
      <p:pic>
        <p:nvPicPr>
          <p:cNvPr id="904" name="図 903">
            <a:extLst>
              <a:ext uri="{FF2B5EF4-FFF2-40B4-BE49-F238E27FC236}">
                <a16:creationId xmlns:a16="http://schemas.microsoft.com/office/drawing/2014/main" id="{6FF65CF6-2AF0-374F-68E2-459DEE829760}"/>
              </a:ext>
            </a:extLst>
          </p:cNvPr>
          <p:cNvPicPr>
            <a:picLocks noChangeAspect="1"/>
          </p:cNvPicPr>
          <p:nvPr/>
        </p:nvPicPr>
        <p:blipFill>
          <a:blip r:embed="rId4"/>
          <a:stretch>
            <a:fillRect/>
          </a:stretch>
        </p:blipFill>
        <p:spPr>
          <a:xfrm>
            <a:off x="6518810" y="3527055"/>
            <a:ext cx="396690" cy="132249"/>
          </a:xfrm>
          <a:prstGeom prst="rect">
            <a:avLst/>
          </a:prstGeom>
        </p:spPr>
      </p:pic>
      <p:pic>
        <p:nvPicPr>
          <p:cNvPr id="905" name="図 904">
            <a:extLst>
              <a:ext uri="{FF2B5EF4-FFF2-40B4-BE49-F238E27FC236}">
                <a16:creationId xmlns:a16="http://schemas.microsoft.com/office/drawing/2014/main" id="{C2C62673-90D3-E566-63AF-B8983F5AC252}"/>
              </a:ext>
            </a:extLst>
          </p:cNvPr>
          <p:cNvPicPr>
            <a:picLocks noChangeAspect="1"/>
          </p:cNvPicPr>
          <p:nvPr/>
        </p:nvPicPr>
        <p:blipFill>
          <a:blip r:embed="rId4"/>
          <a:stretch>
            <a:fillRect/>
          </a:stretch>
        </p:blipFill>
        <p:spPr>
          <a:xfrm>
            <a:off x="6518810" y="3707248"/>
            <a:ext cx="396690" cy="132249"/>
          </a:xfrm>
          <a:prstGeom prst="rect">
            <a:avLst/>
          </a:prstGeom>
        </p:spPr>
      </p:pic>
      <p:pic>
        <p:nvPicPr>
          <p:cNvPr id="906" name="図 905">
            <a:extLst>
              <a:ext uri="{FF2B5EF4-FFF2-40B4-BE49-F238E27FC236}">
                <a16:creationId xmlns:a16="http://schemas.microsoft.com/office/drawing/2014/main" id="{CFBA7A04-E207-BBB2-AB2D-839A0757659C}"/>
              </a:ext>
            </a:extLst>
          </p:cNvPr>
          <p:cNvPicPr>
            <a:picLocks noChangeAspect="1"/>
          </p:cNvPicPr>
          <p:nvPr/>
        </p:nvPicPr>
        <p:blipFill>
          <a:blip r:embed="rId4"/>
          <a:stretch>
            <a:fillRect/>
          </a:stretch>
        </p:blipFill>
        <p:spPr>
          <a:xfrm>
            <a:off x="7165240" y="3527055"/>
            <a:ext cx="118559" cy="107421"/>
          </a:xfrm>
          <a:prstGeom prst="rect">
            <a:avLst/>
          </a:prstGeom>
        </p:spPr>
      </p:pic>
      <p:pic>
        <p:nvPicPr>
          <p:cNvPr id="907" name="図 906">
            <a:extLst>
              <a:ext uri="{FF2B5EF4-FFF2-40B4-BE49-F238E27FC236}">
                <a16:creationId xmlns:a16="http://schemas.microsoft.com/office/drawing/2014/main" id="{9E00663C-1389-6F9C-0741-57EEDFFA309C}"/>
              </a:ext>
            </a:extLst>
          </p:cNvPr>
          <p:cNvPicPr>
            <a:picLocks noChangeAspect="1"/>
          </p:cNvPicPr>
          <p:nvPr/>
        </p:nvPicPr>
        <p:blipFill>
          <a:blip r:embed="rId4"/>
          <a:stretch>
            <a:fillRect/>
          </a:stretch>
        </p:blipFill>
        <p:spPr>
          <a:xfrm>
            <a:off x="7165240" y="3707248"/>
            <a:ext cx="118559" cy="107421"/>
          </a:xfrm>
          <a:prstGeom prst="rect">
            <a:avLst/>
          </a:prstGeom>
        </p:spPr>
      </p:pic>
      <p:pic>
        <p:nvPicPr>
          <p:cNvPr id="908" name="図 907">
            <a:extLst>
              <a:ext uri="{FF2B5EF4-FFF2-40B4-BE49-F238E27FC236}">
                <a16:creationId xmlns:a16="http://schemas.microsoft.com/office/drawing/2014/main" id="{5D20D6CB-2B9A-5749-AD06-B08ACCBFD3CA}"/>
              </a:ext>
            </a:extLst>
          </p:cNvPr>
          <p:cNvPicPr>
            <a:picLocks noChangeAspect="1"/>
          </p:cNvPicPr>
          <p:nvPr/>
        </p:nvPicPr>
        <p:blipFill>
          <a:blip r:embed="rId4"/>
          <a:stretch>
            <a:fillRect/>
          </a:stretch>
        </p:blipFill>
        <p:spPr>
          <a:xfrm>
            <a:off x="7144286" y="3887442"/>
            <a:ext cx="70934" cy="59030"/>
          </a:xfrm>
          <a:prstGeom prst="rect">
            <a:avLst/>
          </a:prstGeom>
        </p:spPr>
      </p:pic>
      <p:sp>
        <p:nvSpPr>
          <p:cNvPr id="909" name="テキスト ボックス 908">
            <a:extLst>
              <a:ext uri="{FF2B5EF4-FFF2-40B4-BE49-F238E27FC236}">
                <a16:creationId xmlns:a16="http://schemas.microsoft.com/office/drawing/2014/main" id="{21408539-8EA6-3D7A-B2BB-C15A2B811C41}"/>
              </a:ext>
            </a:extLst>
          </p:cNvPr>
          <p:cNvSpPr txBox="1"/>
          <p:nvPr/>
        </p:nvSpPr>
        <p:spPr>
          <a:xfrm>
            <a:off x="7065770" y="3505483"/>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910" name="テキスト ボックス 909">
            <a:extLst>
              <a:ext uri="{FF2B5EF4-FFF2-40B4-BE49-F238E27FC236}">
                <a16:creationId xmlns:a16="http://schemas.microsoft.com/office/drawing/2014/main" id="{920987D6-23AD-F669-7C7C-D15CEAE093FF}"/>
              </a:ext>
            </a:extLst>
          </p:cNvPr>
          <p:cNvSpPr txBox="1"/>
          <p:nvPr/>
        </p:nvSpPr>
        <p:spPr>
          <a:xfrm>
            <a:off x="7065770" y="3686301"/>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911" name="テキスト ボックス 910">
            <a:extLst>
              <a:ext uri="{FF2B5EF4-FFF2-40B4-BE49-F238E27FC236}">
                <a16:creationId xmlns:a16="http://schemas.microsoft.com/office/drawing/2014/main" id="{82892FA6-B546-418B-FEBE-99C91E45ED6B}"/>
              </a:ext>
            </a:extLst>
          </p:cNvPr>
          <p:cNvSpPr txBox="1"/>
          <p:nvPr/>
        </p:nvSpPr>
        <p:spPr>
          <a:xfrm>
            <a:off x="6461701" y="3333836"/>
            <a:ext cx="445553" cy="169277"/>
          </a:xfrm>
          <a:prstGeom prst="rect">
            <a:avLst/>
          </a:prstGeom>
          <a:noFill/>
        </p:spPr>
        <p:txBody>
          <a:bodyPr wrap="square" rtlCol="0">
            <a:spAutoFit/>
          </a:bodyPr>
          <a:lstStyle/>
          <a:p>
            <a:r>
              <a:rPr kumimoji="1" lang="en-US" altLang="ja-JP" sz="500" b="1" i="1" dirty="0">
                <a:solidFill>
                  <a:schemeClr val="bg1"/>
                </a:solidFill>
              </a:rPr>
              <a:t>Qty</a:t>
            </a:r>
            <a:endParaRPr kumimoji="1" lang="ja-JP" altLang="en-US" sz="300" b="1" i="1" dirty="0">
              <a:solidFill>
                <a:schemeClr val="bg1"/>
              </a:solidFill>
            </a:endParaRPr>
          </a:p>
        </p:txBody>
      </p:sp>
      <p:sp>
        <p:nvSpPr>
          <p:cNvPr id="912" name="テキスト ボックス 911">
            <a:extLst>
              <a:ext uri="{FF2B5EF4-FFF2-40B4-BE49-F238E27FC236}">
                <a16:creationId xmlns:a16="http://schemas.microsoft.com/office/drawing/2014/main" id="{464F6B2B-409A-CBF0-9605-A10C6054E005}"/>
              </a:ext>
            </a:extLst>
          </p:cNvPr>
          <p:cNvSpPr txBox="1"/>
          <p:nvPr/>
        </p:nvSpPr>
        <p:spPr>
          <a:xfrm>
            <a:off x="6442020" y="3515057"/>
            <a:ext cx="597981" cy="169277"/>
          </a:xfrm>
          <a:prstGeom prst="rect">
            <a:avLst/>
          </a:prstGeom>
          <a:noFill/>
        </p:spPr>
        <p:txBody>
          <a:bodyPr wrap="square" rtlCol="0">
            <a:spAutoFit/>
          </a:bodyPr>
          <a:lstStyle/>
          <a:p>
            <a:r>
              <a:rPr kumimoji="1" lang="en-US" altLang="ja-JP" sz="500" b="1" i="1" dirty="0">
                <a:solidFill>
                  <a:schemeClr val="bg1"/>
                </a:solidFill>
              </a:rPr>
              <a:t>Working time</a:t>
            </a:r>
            <a:endParaRPr kumimoji="1" lang="ja-JP" altLang="en-US" sz="300" b="1" i="1" dirty="0">
              <a:solidFill>
                <a:schemeClr val="bg1"/>
              </a:solidFill>
            </a:endParaRPr>
          </a:p>
        </p:txBody>
      </p:sp>
      <p:sp>
        <p:nvSpPr>
          <p:cNvPr id="913" name="テキスト ボックス 912">
            <a:extLst>
              <a:ext uri="{FF2B5EF4-FFF2-40B4-BE49-F238E27FC236}">
                <a16:creationId xmlns:a16="http://schemas.microsoft.com/office/drawing/2014/main" id="{F119E4B4-1D5A-B00F-289F-6ECFDFB6A335}"/>
              </a:ext>
            </a:extLst>
          </p:cNvPr>
          <p:cNvSpPr txBox="1"/>
          <p:nvPr/>
        </p:nvSpPr>
        <p:spPr>
          <a:xfrm>
            <a:off x="6459220" y="3695733"/>
            <a:ext cx="493769" cy="169277"/>
          </a:xfrm>
          <a:prstGeom prst="rect">
            <a:avLst/>
          </a:prstGeom>
          <a:noFill/>
        </p:spPr>
        <p:txBody>
          <a:bodyPr wrap="square" rtlCol="0">
            <a:spAutoFit/>
          </a:bodyPr>
          <a:lstStyle/>
          <a:p>
            <a:r>
              <a:rPr kumimoji="1" lang="en-US" altLang="ja-JP" sz="500" b="1" i="1" dirty="0">
                <a:solidFill>
                  <a:schemeClr val="bg1"/>
                </a:solidFill>
              </a:rPr>
              <a:t>Stop time</a:t>
            </a:r>
            <a:endParaRPr kumimoji="1" lang="ja-JP" altLang="en-US" sz="300" b="1" i="1" dirty="0">
              <a:solidFill>
                <a:schemeClr val="bg1"/>
              </a:solidFill>
            </a:endParaRPr>
          </a:p>
        </p:txBody>
      </p:sp>
      <p:pic>
        <p:nvPicPr>
          <p:cNvPr id="914" name="図 913">
            <a:extLst>
              <a:ext uri="{FF2B5EF4-FFF2-40B4-BE49-F238E27FC236}">
                <a16:creationId xmlns:a16="http://schemas.microsoft.com/office/drawing/2014/main" id="{0AFC24E6-9506-1F9A-44D9-D65D731751CE}"/>
              </a:ext>
            </a:extLst>
          </p:cNvPr>
          <p:cNvPicPr>
            <a:picLocks noChangeAspect="1"/>
          </p:cNvPicPr>
          <p:nvPr/>
        </p:nvPicPr>
        <p:blipFill>
          <a:blip r:embed="rId4"/>
          <a:stretch>
            <a:fillRect/>
          </a:stretch>
        </p:blipFill>
        <p:spPr>
          <a:xfrm>
            <a:off x="8615690" y="4231628"/>
            <a:ext cx="426757" cy="132249"/>
          </a:xfrm>
          <a:prstGeom prst="rect">
            <a:avLst/>
          </a:prstGeom>
        </p:spPr>
      </p:pic>
      <p:pic>
        <p:nvPicPr>
          <p:cNvPr id="915" name="図 914">
            <a:extLst>
              <a:ext uri="{FF2B5EF4-FFF2-40B4-BE49-F238E27FC236}">
                <a16:creationId xmlns:a16="http://schemas.microsoft.com/office/drawing/2014/main" id="{B169D841-0EE0-1781-453F-3F2BB5A83AD0}"/>
              </a:ext>
            </a:extLst>
          </p:cNvPr>
          <p:cNvPicPr>
            <a:picLocks noChangeAspect="1"/>
          </p:cNvPicPr>
          <p:nvPr/>
        </p:nvPicPr>
        <p:blipFill>
          <a:blip r:embed="rId4"/>
          <a:stretch>
            <a:fillRect/>
          </a:stretch>
        </p:blipFill>
        <p:spPr>
          <a:xfrm>
            <a:off x="8615690" y="4411821"/>
            <a:ext cx="396690" cy="132249"/>
          </a:xfrm>
          <a:prstGeom prst="rect">
            <a:avLst/>
          </a:prstGeom>
        </p:spPr>
      </p:pic>
      <p:pic>
        <p:nvPicPr>
          <p:cNvPr id="916" name="図 915">
            <a:extLst>
              <a:ext uri="{FF2B5EF4-FFF2-40B4-BE49-F238E27FC236}">
                <a16:creationId xmlns:a16="http://schemas.microsoft.com/office/drawing/2014/main" id="{DE73B6AE-99CF-EE92-27F4-20C694AD01C7}"/>
              </a:ext>
            </a:extLst>
          </p:cNvPr>
          <p:cNvPicPr>
            <a:picLocks noChangeAspect="1"/>
          </p:cNvPicPr>
          <p:nvPr/>
        </p:nvPicPr>
        <p:blipFill>
          <a:blip r:embed="rId4"/>
          <a:stretch>
            <a:fillRect/>
          </a:stretch>
        </p:blipFill>
        <p:spPr>
          <a:xfrm>
            <a:off x="8615690" y="4592014"/>
            <a:ext cx="396690" cy="132249"/>
          </a:xfrm>
          <a:prstGeom prst="rect">
            <a:avLst/>
          </a:prstGeom>
        </p:spPr>
      </p:pic>
      <p:pic>
        <p:nvPicPr>
          <p:cNvPr id="917" name="図 916">
            <a:extLst>
              <a:ext uri="{FF2B5EF4-FFF2-40B4-BE49-F238E27FC236}">
                <a16:creationId xmlns:a16="http://schemas.microsoft.com/office/drawing/2014/main" id="{7065F9C4-382E-D07F-820F-F82DD545B5E4}"/>
              </a:ext>
            </a:extLst>
          </p:cNvPr>
          <p:cNvPicPr>
            <a:picLocks noChangeAspect="1"/>
          </p:cNvPicPr>
          <p:nvPr/>
        </p:nvPicPr>
        <p:blipFill>
          <a:blip r:embed="rId4"/>
          <a:stretch>
            <a:fillRect/>
          </a:stretch>
        </p:blipFill>
        <p:spPr>
          <a:xfrm>
            <a:off x="9262120" y="4411821"/>
            <a:ext cx="118559" cy="107421"/>
          </a:xfrm>
          <a:prstGeom prst="rect">
            <a:avLst/>
          </a:prstGeom>
        </p:spPr>
      </p:pic>
      <p:pic>
        <p:nvPicPr>
          <p:cNvPr id="918" name="図 917">
            <a:extLst>
              <a:ext uri="{FF2B5EF4-FFF2-40B4-BE49-F238E27FC236}">
                <a16:creationId xmlns:a16="http://schemas.microsoft.com/office/drawing/2014/main" id="{99EC50D2-C11E-6587-2ABF-22AEA33184A7}"/>
              </a:ext>
            </a:extLst>
          </p:cNvPr>
          <p:cNvPicPr>
            <a:picLocks noChangeAspect="1"/>
          </p:cNvPicPr>
          <p:nvPr/>
        </p:nvPicPr>
        <p:blipFill>
          <a:blip r:embed="rId4"/>
          <a:stretch>
            <a:fillRect/>
          </a:stretch>
        </p:blipFill>
        <p:spPr>
          <a:xfrm>
            <a:off x="9262120" y="4592014"/>
            <a:ext cx="118559" cy="107421"/>
          </a:xfrm>
          <a:prstGeom prst="rect">
            <a:avLst/>
          </a:prstGeom>
        </p:spPr>
      </p:pic>
      <p:pic>
        <p:nvPicPr>
          <p:cNvPr id="919" name="図 918">
            <a:extLst>
              <a:ext uri="{FF2B5EF4-FFF2-40B4-BE49-F238E27FC236}">
                <a16:creationId xmlns:a16="http://schemas.microsoft.com/office/drawing/2014/main" id="{F45C4BB4-9FE7-2844-162A-E5E044C247EF}"/>
              </a:ext>
            </a:extLst>
          </p:cNvPr>
          <p:cNvPicPr>
            <a:picLocks noChangeAspect="1"/>
          </p:cNvPicPr>
          <p:nvPr/>
        </p:nvPicPr>
        <p:blipFill>
          <a:blip r:embed="rId4"/>
          <a:stretch>
            <a:fillRect/>
          </a:stretch>
        </p:blipFill>
        <p:spPr>
          <a:xfrm>
            <a:off x="9241166" y="4772208"/>
            <a:ext cx="70934" cy="59030"/>
          </a:xfrm>
          <a:prstGeom prst="rect">
            <a:avLst/>
          </a:prstGeom>
        </p:spPr>
      </p:pic>
      <p:sp>
        <p:nvSpPr>
          <p:cNvPr id="920" name="テキスト ボックス 919">
            <a:extLst>
              <a:ext uri="{FF2B5EF4-FFF2-40B4-BE49-F238E27FC236}">
                <a16:creationId xmlns:a16="http://schemas.microsoft.com/office/drawing/2014/main" id="{B884BBBE-419A-F304-571D-00FD5526D88A}"/>
              </a:ext>
            </a:extLst>
          </p:cNvPr>
          <p:cNvSpPr txBox="1"/>
          <p:nvPr/>
        </p:nvSpPr>
        <p:spPr>
          <a:xfrm>
            <a:off x="9162650" y="4390249"/>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921" name="テキスト ボックス 920">
            <a:extLst>
              <a:ext uri="{FF2B5EF4-FFF2-40B4-BE49-F238E27FC236}">
                <a16:creationId xmlns:a16="http://schemas.microsoft.com/office/drawing/2014/main" id="{B6CCAB8A-E7D6-0CFF-98AF-D8431A930B16}"/>
              </a:ext>
            </a:extLst>
          </p:cNvPr>
          <p:cNvSpPr txBox="1"/>
          <p:nvPr/>
        </p:nvSpPr>
        <p:spPr>
          <a:xfrm>
            <a:off x="9162650" y="4571067"/>
            <a:ext cx="271228" cy="153888"/>
          </a:xfrm>
          <a:prstGeom prst="rect">
            <a:avLst/>
          </a:prstGeom>
          <a:noFill/>
        </p:spPr>
        <p:txBody>
          <a:bodyPr wrap="non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922" name="テキスト ボックス 921">
            <a:extLst>
              <a:ext uri="{FF2B5EF4-FFF2-40B4-BE49-F238E27FC236}">
                <a16:creationId xmlns:a16="http://schemas.microsoft.com/office/drawing/2014/main" id="{6E29EE4C-CFB3-224D-5BF2-50ED56EBA0C4}"/>
              </a:ext>
            </a:extLst>
          </p:cNvPr>
          <p:cNvSpPr txBox="1"/>
          <p:nvPr/>
        </p:nvSpPr>
        <p:spPr>
          <a:xfrm>
            <a:off x="8558581" y="4218602"/>
            <a:ext cx="445553" cy="169277"/>
          </a:xfrm>
          <a:prstGeom prst="rect">
            <a:avLst/>
          </a:prstGeom>
          <a:noFill/>
        </p:spPr>
        <p:txBody>
          <a:bodyPr wrap="square" rtlCol="0">
            <a:spAutoFit/>
          </a:bodyPr>
          <a:lstStyle/>
          <a:p>
            <a:r>
              <a:rPr kumimoji="1" lang="en-US" altLang="ja-JP" sz="500" b="1" i="1" dirty="0">
                <a:solidFill>
                  <a:schemeClr val="bg1"/>
                </a:solidFill>
              </a:rPr>
              <a:t>Qty</a:t>
            </a:r>
            <a:endParaRPr kumimoji="1" lang="ja-JP" altLang="en-US" sz="300" b="1" i="1" dirty="0">
              <a:solidFill>
                <a:schemeClr val="bg1"/>
              </a:solidFill>
            </a:endParaRPr>
          </a:p>
        </p:txBody>
      </p:sp>
      <p:sp>
        <p:nvSpPr>
          <p:cNvPr id="923" name="テキスト ボックス 922">
            <a:extLst>
              <a:ext uri="{FF2B5EF4-FFF2-40B4-BE49-F238E27FC236}">
                <a16:creationId xmlns:a16="http://schemas.microsoft.com/office/drawing/2014/main" id="{DD042104-178E-94A7-1D84-B31AA07A5347}"/>
              </a:ext>
            </a:extLst>
          </p:cNvPr>
          <p:cNvSpPr txBox="1"/>
          <p:nvPr/>
        </p:nvSpPr>
        <p:spPr>
          <a:xfrm>
            <a:off x="8538900" y="4399823"/>
            <a:ext cx="597981" cy="169277"/>
          </a:xfrm>
          <a:prstGeom prst="rect">
            <a:avLst/>
          </a:prstGeom>
          <a:noFill/>
        </p:spPr>
        <p:txBody>
          <a:bodyPr wrap="square" rtlCol="0">
            <a:spAutoFit/>
          </a:bodyPr>
          <a:lstStyle/>
          <a:p>
            <a:r>
              <a:rPr kumimoji="1" lang="en-US" altLang="ja-JP" sz="500" b="1" i="1" dirty="0">
                <a:solidFill>
                  <a:schemeClr val="bg1"/>
                </a:solidFill>
              </a:rPr>
              <a:t>Working time</a:t>
            </a:r>
            <a:endParaRPr kumimoji="1" lang="ja-JP" altLang="en-US" sz="300" b="1" i="1" dirty="0">
              <a:solidFill>
                <a:schemeClr val="bg1"/>
              </a:solidFill>
            </a:endParaRPr>
          </a:p>
        </p:txBody>
      </p:sp>
      <p:sp>
        <p:nvSpPr>
          <p:cNvPr id="924" name="テキスト ボックス 923">
            <a:extLst>
              <a:ext uri="{FF2B5EF4-FFF2-40B4-BE49-F238E27FC236}">
                <a16:creationId xmlns:a16="http://schemas.microsoft.com/office/drawing/2014/main" id="{FE10E8C9-BBA6-779A-BC86-C087A6E30C17}"/>
              </a:ext>
            </a:extLst>
          </p:cNvPr>
          <p:cNvSpPr txBox="1"/>
          <p:nvPr/>
        </p:nvSpPr>
        <p:spPr>
          <a:xfrm>
            <a:off x="8556100" y="4580499"/>
            <a:ext cx="493769" cy="169277"/>
          </a:xfrm>
          <a:prstGeom prst="rect">
            <a:avLst/>
          </a:prstGeom>
          <a:noFill/>
        </p:spPr>
        <p:txBody>
          <a:bodyPr wrap="square" rtlCol="0">
            <a:spAutoFit/>
          </a:bodyPr>
          <a:lstStyle/>
          <a:p>
            <a:r>
              <a:rPr kumimoji="1" lang="en-US" altLang="ja-JP" sz="500" b="1" i="1" dirty="0">
                <a:solidFill>
                  <a:schemeClr val="bg1"/>
                </a:solidFill>
              </a:rPr>
              <a:t>Stop time</a:t>
            </a:r>
            <a:endParaRPr kumimoji="1" lang="ja-JP" altLang="en-US" sz="300" b="1" i="1" dirty="0">
              <a:solidFill>
                <a:schemeClr val="bg1"/>
              </a:solidFill>
            </a:endParaRPr>
          </a:p>
        </p:txBody>
      </p:sp>
      <p:pic>
        <p:nvPicPr>
          <p:cNvPr id="925" name="図 924">
            <a:extLst>
              <a:ext uri="{FF2B5EF4-FFF2-40B4-BE49-F238E27FC236}">
                <a16:creationId xmlns:a16="http://schemas.microsoft.com/office/drawing/2014/main" id="{A3813607-4B21-8EF3-BE5F-71B46F2EAEC6}"/>
              </a:ext>
            </a:extLst>
          </p:cNvPr>
          <p:cNvPicPr>
            <a:picLocks noChangeAspect="1"/>
          </p:cNvPicPr>
          <p:nvPr/>
        </p:nvPicPr>
        <p:blipFill>
          <a:blip r:embed="rId7"/>
          <a:stretch>
            <a:fillRect/>
          </a:stretch>
        </p:blipFill>
        <p:spPr>
          <a:xfrm>
            <a:off x="9446683" y="3992081"/>
            <a:ext cx="1048763" cy="888845"/>
          </a:xfrm>
          <a:prstGeom prst="rect">
            <a:avLst/>
          </a:prstGeom>
        </p:spPr>
      </p:pic>
      <p:sp>
        <p:nvSpPr>
          <p:cNvPr id="926" name="テキスト ボックス 925">
            <a:extLst>
              <a:ext uri="{FF2B5EF4-FFF2-40B4-BE49-F238E27FC236}">
                <a16:creationId xmlns:a16="http://schemas.microsoft.com/office/drawing/2014/main" id="{026BC167-6AB4-9239-B792-E03608742A0A}"/>
              </a:ext>
            </a:extLst>
          </p:cNvPr>
          <p:cNvSpPr txBox="1"/>
          <p:nvPr/>
        </p:nvSpPr>
        <p:spPr>
          <a:xfrm>
            <a:off x="9442317" y="3987919"/>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927" name="図 926">
            <a:extLst>
              <a:ext uri="{FF2B5EF4-FFF2-40B4-BE49-F238E27FC236}">
                <a16:creationId xmlns:a16="http://schemas.microsoft.com/office/drawing/2014/main" id="{29F00B14-902F-C31B-DABB-3E48D547786A}"/>
              </a:ext>
            </a:extLst>
          </p:cNvPr>
          <p:cNvPicPr>
            <a:picLocks noChangeAspect="1"/>
          </p:cNvPicPr>
          <p:nvPr/>
        </p:nvPicPr>
        <p:blipFill>
          <a:blip r:embed="rId7"/>
          <a:stretch>
            <a:fillRect/>
          </a:stretch>
        </p:blipFill>
        <p:spPr>
          <a:xfrm>
            <a:off x="9428616" y="3987391"/>
            <a:ext cx="1048763" cy="888845"/>
          </a:xfrm>
          <a:prstGeom prst="rect">
            <a:avLst/>
          </a:prstGeom>
        </p:spPr>
      </p:pic>
      <p:sp>
        <p:nvSpPr>
          <p:cNvPr id="928" name="テキスト ボックス 927">
            <a:extLst>
              <a:ext uri="{FF2B5EF4-FFF2-40B4-BE49-F238E27FC236}">
                <a16:creationId xmlns:a16="http://schemas.microsoft.com/office/drawing/2014/main" id="{EC9C97F1-D301-1C33-BA27-35BDE386FEB9}"/>
              </a:ext>
            </a:extLst>
          </p:cNvPr>
          <p:cNvSpPr txBox="1"/>
          <p:nvPr/>
        </p:nvSpPr>
        <p:spPr>
          <a:xfrm>
            <a:off x="9424250" y="3983229"/>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929" name="図 928">
            <a:extLst>
              <a:ext uri="{FF2B5EF4-FFF2-40B4-BE49-F238E27FC236}">
                <a16:creationId xmlns:a16="http://schemas.microsoft.com/office/drawing/2014/main" id="{7A0DF4BA-A3C6-F817-BE7E-0B37B3BE4D5E}"/>
              </a:ext>
            </a:extLst>
          </p:cNvPr>
          <p:cNvPicPr>
            <a:picLocks noChangeAspect="1"/>
          </p:cNvPicPr>
          <p:nvPr/>
        </p:nvPicPr>
        <p:blipFill>
          <a:blip r:embed="rId3"/>
          <a:stretch>
            <a:fillRect/>
          </a:stretch>
        </p:blipFill>
        <p:spPr>
          <a:xfrm>
            <a:off x="9442633" y="4013738"/>
            <a:ext cx="640135" cy="198768"/>
          </a:xfrm>
          <a:prstGeom prst="rect">
            <a:avLst/>
          </a:prstGeom>
        </p:spPr>
      </p:pic>
      <p:pic>
        <p:nvPicPr>
          <p:cNvPr id="930" name="図 929">
            <a:extLst>
              <a:ext uri="{FF2B5EF4-FFF2-40B4-BE49-F238E27FC236}">
                <a16:creationId xmlns:a16="http://schemas.microsoft.com/office/drawing/2014/main" id="{74BCD99D-A8CA-470C-EA14-2ECAF170B4EC}"/>
              </a:ext>
            </a:extLst>
          </p:cNvPr>
          <p:cNvPicPr>
            <a:picLocks noChangeAspect="1"/>
          </p:cNvPicPr>
          <p:nvPr/>
        </p:nvPicPr>
        <p:blipFill>
          <a:blip r:embed="rId4"/>
          <a:stretch>
            <a:fillRect/>
          </a:stretch>
        </p:blipFill>
        <p:spPr>
          <a:xfrm>
            <a:off x="9656011" y="4239629"/>
            <a:ext cx="426757" cy="132249"/>
          </a:xfrm>
          <a:prstGeom prst="rect">
            <a:avLst/>
          </a:prstGeom>
        </p:spPr>
      </p:pic>
      <p:pic>
        <p:nvPicPr>
          <p:cNvPr id="931" name="図 930">
            <a:extLst>
              <a:ext uri="{FF2B5EF4-FFF2-40B4-BE49-F238E27FC236}">
                <a16:creationId xmlns:a16="http://schemas.microsoft.com/office/drawing/2014/main" id="{10FFF3C5-F6DE-712C-B0A4-427FB9E7A53D}"/>
              </a:ext>
            </a:extLst>
          </p:cNvPr>
          <p:cNvPicPr>
            <a:picLocks noChangeAspect="1"/>
          </p:cNvPicPr>
          <p:nvPr/>
        </p:nvPicPr>
        <p:blipFill>
          <a:blip r:embed="rId4"/>
          <a:stretch>
            <a:fillRect/>
          </a:stretch>
        </p:blipFill>
        <p:spPr>
          <a:xfrm>
            <a:off x="9656011" y="4419822"/>
            <a:ext cx="396690" cy="132249"/>
          </a:xfrm>
          <a:prstGeom prst="rect">
            <a:avLst/>
          </a:prstGeom>
        </p:spPr>
      </p:pic>
      <p:pic>
        <p:nvPicPr>
          <p:cNvPr id="932" name="図 931">
            <a:extLst>
              <a:ext uri="{FF2B5EF4-FFF2-40B4-BE49-F238E27FC236}">
                <a16:creationId xmlns:a16="http://schemas.microsoft.com/office/drawing/2014/main" id="{819952EE-47A0-4646-3605-2CA4608B3655}"/>
              </a:ext>
            </a:extLst>
          </p:cNvPr>
          <p:cNvPicPr>
            <a:picLocks noChangeAspect="1"/>
          </p:cNvPicPr>
          <p:nvPr/>
        </p:nvPicPr>
        <p:blipFill>
          <a:blip r:embed="rId4"/>
          <a:stretch>
            <a:fillRect/>
          </a:stretch>
        </p:blipFill>
        <p:spPr>
          <a:xfrm>
            <a:off x="9656011" y="4600015"/>
            <a:ext cx="396690" cy="132249"/>
          </a:xfrm>
          <a:prstGeom prst="rect">
            <a:avLst/>
          </a:prstGeom>
        </p:spPr>
      </p:pic>
      <p:pic>
        <p:nvPicPr>
          <p:cNvPr id="933" name="図 932">
            <a:extLst>
              <a:ext uri="{FF2B5EF4-FFF2-40B4-BE49-F238E27FC236}">
                <a16:creationId xmlns:a16="http://schemas.microsoft.com/office/drawing/2014/main" id="{590FA8F7-68BC-A57A-F562-5694801F967F}"/>
              </a:ext>
            </a:extLst>
          </p:cNvPr>
          <p:cNvPicPr>
            <a:picLocks noChangeAspect="1"/>
          </p:cNvPicPr>
          <p:nvPr/>
        </p:nvPicPr>
        <p:blipFill>
          <a:blip r:embed="rId4"/>
          <a:stretch>
            <a:fillRect/>
          </a:stretch>
        </p:blipFill>
        <p:spPr>
          <a:xfrm>
            <a:off x="10302441" y="4419822"/>
            <a:ext cx="118559" cy="107421"/>
          </a:xfrm>
          <a:prstGeom prst="rect">
            <a:avLst/>
          </a:prstGeom>
        </p:spPr>
      </p:pic>
      <p:pic>
        <p:nvPicPr>
          <p:cNvPr id="934" name="図 933">
            <a:extLst>
              <a:ext uri="{FF2B5EF4-FFF2-40B4-BE49-F238E27FC236}">
                <a16:creationId xmlns:a16="http://schemas.microsoft.com/office/drawing/2014/main" id="{129BA4B1-2C61-EB87-4A92-9A75532759B6}"/>
              </a:ext>
            </a:extLst>
          </p:cNvPr>
          <p:cNvPicPr>
            <a:picLocks noChangeAspect="1"/>
          </p:cNvPicPr>
          <p:nvPr/>
        </p:nvPicPr>
        <p:blipFill>
          <a:blip r:embed="rId4"/>
          <a:stretch>
            <a:fillRect/>
          </a:stretch>
        </p:blipFill>
        <p:spPr>
          <a:xfrm>
            <a:off x="10302441" y="4600015"/>
            <a:ext cx="118559" cy="107421"/>
          </a:xfrm>
          <a:prstGeom prst="rect">
            <a:avLst/>
          </a:prstGeom>
        </p:spPr>
      </p:pic>
      <p:pic>
        <p:nvPicPr>
          <p:cNvPr id="935" name="図 934">
            <a:extLst>
              <a:ext uri="{FF2B5EF4-FFF2-40B4-BE49-F238E27FC236}">
                <a16:creationId xmlns:a16="http://schemas.microsoft.com/office/drawing/2014/main" id="{DD3055E3-6F1F-B5F7-E7EB-305E08A58D44}"/>
              </a:ext>
            </a:extLst>
          </p:cNvPr>
          <p:cNvPicPr>
            <a:picLocks noChangeAspect="1"/>
          </p:cNvPicPr>
          <p:nvPr/>
        </p:nvPicPr>
        <p:blipFill>
          <a:blip r:embed="rId4"/>
          <a:stretch>
            <a:fillRect/>
          </a:stretch>
        </p:blipFill>
        <p:spPr>
          <a:xfrm>
            <a:off x="10281487" y="4780209"/>
            <a:ext cx="70934" cy="59030"/>
          </a:xfrm>
          <a:prstGeom prst="rect">
            <a:avLst/>
          </a:prstGeom>
        </p:spPr>
      </p:pic>
      <p:sp>
        <p:nvSpPr>
          <p:cNvPr id="936" name="テキスト ボックス 935">
            <a:extLst>
              <a:ext uri="{FF2B5EF4-FFF2-40B4-BE49-F238E27FC236}">
                <a16:creationId xmlns:a16="http://schemas.microsoft.com/office/drawing/2014/main" id="{3FA91070-24A4-F519-BB93-EA44E3E4D49A}"/>
              </a:ext>
            </a:extLst>
          </p:cNvPr>
          <p:cNvSpPr txBox="1"/>
          <p:nvPr/>
        </p:nvSpPr>
        <p:spPr>
          <a:xfrm>
            <a:off x="10202971" y="4398250"/>
            <a:ext cx="271228" cy="153888"/>
          </a:xfrm>
          <a:prstGeom prst="rect">
            <a:avLst/>
          </a:prstGeom>
          <a:noFill/>
        </p:spPr>
        <p:txBody>
          <a:bodyPr wrap="squar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937" name="テキスト ボックス 936">
            <a:extLst>
              <a:ext uri="{FF2B5EF4-FFF2-40B4-BE49-F238E27FC236}">
                <a16:creationId xmlns:a16="http://schemas.microsoft.com/office/drawing/2014/main" id="{6C89A578-5DBF-00EF-36E6-CC202DD7BA4A}"/>
              </a:ext>
            </a:extLst>
          </p:cNvPr>
          <p:cNvSpPr txBox="1"/>
          <p:nvPr/>
        </p:nvSpPr>
        <p:spPr>
          <a:xfrm>
            <a:off x="10202971" y="4579068"/>
            <a:ext cx="271228" cy="153888"/>
          </a:xfrm>
          <a:prstGeom prst="rect">
            <a:avLst/>
          </a:prstGeom>
          <a:noFill/>
        </p:spPr>
        <p:txBody>
          <a:bodyPr wrap="square" rtlCol="0">
            <a:spAutoFit/>
          </a:bodyPr>
          <a:lstStyle/>
          <a:p>
            <a:r>
              <a:rPr kumimoji="1" lang="en-US" altLang="ja-JP" sz="400" i="1" dirty="0">
                <a:solidFill>
                  <a:schemeClr val="bg1"/>
                </a:solidFill>
              </a:rPr>
              <a:t>min</a:t>
            </a:r>
            <a:endParaRPr kumimoji="1" lang="ja-JP" altLang="en-US" sz="400" i="1" dirty="0">
              <a:solidFill>
                <a:schemeClr val="bg1"/>
              </a:solidFill>
            </a:endParaRPr>
          </a:p>
        </p:txBody>
      </p:sp>
      <p:sp>
        <p:nvSpPr>
          <p:cNvPr id="938" name="テキスト ボックス 937">
            <a:extLst>
              <a:ext uri="{FF2B5EF4-FFF2-40B4-BE49-F238E27FC236}">
                <a16:creationId xmlns:a16="http://schemas.microsoft.com/office/drawing/2014/main" id="{7289DAA8-EC39-3F96-14A1-A433CB5E54FE}"/>
              </a:ext>
            </a:extLst>
          </p:cNvPr>
          <p:cNvSpPr txBox="1"/>
          <p:nvPr/>
        </p:nvSpPr>
        <p:spPr>
          <a:xfrm>
            <a:off x="9376470" y="3965794"/>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939" name="図 938">
            <a:extLst>
              <a:ext uri="{FF2B5EF4-FFF2-40B4-BE49-F238E27FC236}">
                <a16:creationId xmlns:a16="http://schemas.microsoft.com/office/drawing/2014/main" id="{38E30F23-835F-3B9A-9AED-721967B08B84}"/>
              </a:ext>
            </a:extLst>
          </p:cNvPr>
          <p:cNvPicPr>
            <a:picLocks noChangeAspect="1"/>
          </p:cNvPicPr>
          <p:nvPr/>
        </p:nvPicPr>
        <p:blipFill>
          <a:blip r:embed="rId15"/>
          <a:stretch>
            <a:fillRect/>
          </a:stretch>
        </p:blipFill>
        <p:spPr>
          <a:xfrm>
            <a:off x="9419841" y="3958486"/>
            <a:ext cx="1061632" cy="918065"/>
          </a:xfrm>
          <a:prstGeom prst="rect">
            <a:avLst/>
          </a:prstGeom>
        </p:spPr>
      </p:pic>
      <p:sp>
        <p:nvSpPr>
          <p:cNvPr id="940" name="テキスト ボックス 939">
            <a:extLst>
              <a:ext uri="{FF2B5EF4-FFF2-40B4-BE49-F238E27FC236}">
                <a16:creationId xmlns:a16="http://schemas.microsoft.com/office/drawing/2014/main" id="{259528AF-35D4-A734-247B-251510B320C9}"/>
              </a:ext>
            </a:extLst>
          </p:cNvPr>
          <p:cNvSpPr txBox="1"/>
          <p:nvPr/>
        </p:nvSpPr>
        <p:spPr>
          <a:xfrm>
            <a:off x="9416089" y="3972381"/>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pic>
        <p:nvPicPr>
          <p:cNvPr id="941" name="図 940">
            <a:extLst>
              <a:ext uri="{FF2B5EF4-FFF2-40B4-BE49-F238E27FC236}">
                <a16:creationId xmlns:a16="http://schemas.microsoft.com/office/drawing/2014/main" id="{4CF6DB6D-AB40-9852-73E4-B499D1C5A324}"/>
              </a:ext>
            </a:extLst>
          </p:cNvPr>
          <p:cNvPicPr>
            <a:picLocks noChangeAspect="1"/>
          </p:cNvPicPr>
          <p:nvPr/>
        </p:nvPicPr>
        <p:blipFill>
          <a:blip r:embed="rId17"/>
          <a:stretch>
            <a:fillRect/>
          </a:stretch>
        </p:blipFill>
        <p:spPr>
          <a:xfrm>
            <a:off x="6293393" y="3094481"/>
            <a:ext cx="445164" cy="202483"/>
          </a:xfrm>
          <a:prstGeom prst="rect">
            <a:avLst/>
          </a:prstGeom>
        </p:spPr>
      </p:pic>
      <p:sp>
        <p:nvSpPr>
          <p:cNvPr id="942" name="テキスト ボックス 941">
            <a:extLst>
              <a:ext uri="{FF2B5EF4-FFF2-40B4-BE49-F238E27FC236}">
                <a16:creationId xmlns:a16="http://schemas.microsoft.com/office/drawing/2014/main" id="{C36CB26B-3ABB-4BE2-C9FF-1FD3C7210CF5}"/>
              </a:ext>
            </a:extLst>
          </p:cNvPr>
          <p:cNvSpPr txBox="1"/>
          <p:nvPr/>
        </p:nvSpPr>
        <p:spPr>
          <a:xfrm>
            <a:off x="6253203" y="3072970"/>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pic>
        <p:nvPicPr>
          <p:cNvPr id="943" name="図 942">
            <a:extLst>
              <a:ext uri="{FF2B5EF4-FFF2-40B4-BE49-F238E27FC236}">
                <a16:creationId xmlns:a16="http://schemas.microsoft.com/office/drawing/2014/main" id="{87A40252-7AF4-9DF3-2BEC-CC6336977D42}"/>
              </a:ext>
            </a:extLst>
          </p:cNvPr>
          <p:cNvPicPr>
            <a:picLocks noChangeAspect="1"/>
          </p:cNvPicPr>
          <p:nvPr/>
        </p:nvPicPr>
        <p:blipFill>
          <a:blip r:embed="rId18"/>
          <a:stretch>
            <a:fillRect/>
          </a:stretch>
        </p:blipFill>
        <p:spPr>
          <a:xfrm>
            <a:off x="8394155" y="3992081"/>
            <a:ext cx="477134" cy="212821"/>
          </a:xfrm>
          <a:prstGeom prst="rect">
            <a:avLst/>
          </a:prstGeom>
        </p:spPr>
      </p:pic>
      <p:sp>
        <p:nvSpPr>
          <p:cNvPr id="944" name="テキスト ボックス 943">
            <a:extLst>
              <a:ext uri="{FF2B5EF4-FFF2-40B4-BE49-F238E27FC236}">
                <a16:creationId xmlns:a16="http://schemas.microsoft.com/office/drawing/2014/main" id="{B2B51BD9-C3F1-ADD3-72CE-C4E050931DB0}"/>
              </a:ext>
            </a:extLst>
          </p:cNvPr>
          <p:cNvSpPr txBox="1"/>
          <p:nvPr/>
        </p:nvSpPr>
        <p:spPr>
          <a:xfrm>
            <a:off x="8356393" y="3967797"/>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pic>
        <p:nvPicPr>
          <p:cNvPr id="945" name="図 944">
            <a:extLst>
              <a:ext uri="{FF2B5EF4-FFF2-40B4-BE49-F238E27FC236}">
                <a16:creationId xmlns:a16="http://schemas.microsoft.com/office/drawing/2014/main" id="{32712790-EC44-B085-0A72-415D9AE13801}"/>
              </a:ext>
            </a:extLst>
          </p:cNvPr>
          <p:cNvPicPr>
            <a:picLocks noChangeAspect="1"/>
          </p:cNvPicPr>
          <p:nvPr/>
        </p:nvPicPr>
        <p:blipFill>
          <a:blip r:embed="rId15"/>
          <a:stretch>
            <a:fillRect/>
          </a:stretch>
        </p:blipFill>
        <p:spPr>
          <a:xfrm>
            <a:off x="5202213" y="3953304"/>
            <a:ext cx="1061632" cy="918065"/>
          </a:xfrm>
          <a:prstGeom prst="rect">
            <a:avLst/>
          </a:prstGeom>
        </p:spPr>
      </p:pic>
      <p:sp>
        <p:nvSpPr>
          <p:cNvPr id="946" name="テキスト ボックス 945">
            <a:extLst>
              <a:ext uri="{FF2B5EF4-FFF2-40B4-BE49-F238E27FC236}">
                <a16:creationId xmlns:a16="http://schemas.microsoft.com/office/drawing/2014/main" id="{32BCCD95-2C11-DFA3-5112-4B91F3638CE1}"/>
              </a:ext>
            </a:extLst>
          </p:cNvPr>
          <p:cNvSpPr txBox="1"/>
          <p:nvPr/>
        </p:nvSpPr>
        <p:spPr>
          <a:xfrm>
            <a:off x="5198461" y="3967199"/>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sp>
        <p:nvSpPr>
          <p:cNvPr id="947" name="テキスト ボックス 946">
            <a:extLst>
              <a:ext uri="{FF2B5EF4-FFF2-40B4-BE49-F238E27FC236}">
                <a16:creationId xmlns:a16="http://schemas.microsoft.com/office/drawing/2014/main" id="{3E33FB13-B308-2515-007A-EC7B4E2F2311}"/>
              </a:ext>
            </a:extLst>
          </p:cNvPr>
          <p:cNvSpPr txBox="1"/>
          <p:nvPr/>
        </p:nvSpPr>
        <p:spPr>
          <a:xfrm>
            <a:off x="2057627" y="4878094"/>
            <a:ext cx="1105490" cy="246221"/>
          </a:xfrm>
          <a:prstGeom prst="rect">
            <a:avLst/>
          </a:prstGeom>
          <a:noFill/>
        </p:spPr>
        <p:txBody>
          <a:bodyPr wrap="square" rtlCol="0">
            <a:spAutoFit/>
          </a:bodyPr>
          <a:lstStyle/>
          <a:p>
            <a:r>
              <a:rPr kumimoji="1" lang="en-US" altLang="ja-JP" sz="500" b="1" i="1" dirty="0">
                <a:solidFill>
                  <a:schemeClr val="bg1"/>
                </a:solidFill>
              </a:rPr>
              <a:t>Production line A</a:t>
            </a:r>
          </a:p>
          <a:p>
            <a:r>
              <a:rPr kumimoji="1" lang="en-US" altLang="ja-JP" sz="500" b="1" i="1" dirty="0">
                <a:solidFill>
                  <a:schemeClr val="bg1"/>
                </a:solidFill>
              </a:rPr>
              <a:t>Processing machine 1 process</a:t>
            </a:r>
            <a:endParaRPr kumimoji="1" lang="ja-JP" altLang="en-US" sz="300" b="1" i="1" dirty="0">
              <a:solidFill>
                <a:schemeClr val="bg1"/>
              </a:solidFill>
            </a:endParaRPr>
          </a:p>
        </p:txBody>
      </p:sp>
      <p:sp>
        <p:nvSpPr>
          <p:cNvPr id="948" name="テキスト ボックス 947">
            <a:extLst>
              <a:ext uri="{FF2B5EF4-FFF2-40B4-BE49-F238E27FC236}">
                <a16:creationId xmlns:a16="http://schemas.microsoft.com/office/drawing/2014/main" id="{CD82CD3F-D29F-C66E-18EA-570C761D00C9}"/>
              </a:ext>
            </a:extLst>
          </p:cNvPr>
          <p:cNvSpPr txBox="1"/>
          <p:nvPr/>
        </p:nvSpPr>
        <p:spPr>
          <a:xfrm>
            <a:off x="4194543" y="4306436"/>
            <a:ext cx="958645" cy="400110"/>
          </a:xfrm>
          <a:prstGeom prst="rect">
            <a:avLst/>
          </a:prstGeom>
          <a:noFill/>
        </p:spPr>
        <p:txBody>
          <a:bodyPr wrap="square" rtlCol="0">
            <a:spAutoFit/>
          </a:bodyPr>
          <a:lstStyle/>
          <a:p>
            <a:pPr algn="ctr"/>
            <a:r>
              <a:rPr kumimoji="1" lang="en-US" altLang="ja-JP" sz="1000" b="1" i="1" dirty="0"/>
              <a:t>Changeover</a:t>
            </a:r>
          </a:p>
          <a:p>
            <a:pPr algn="ctr"/>
            <a:r>
              <a:rPr kumimoji="1" lang="en-US" altLang="ja-JP" sz="1000" b="1" i="1" dirty="0"/>
              <a:t>10min</a:t>
            </a:r>
            <a:endParaRPr kumimoji="1" lang="ja-JP" altLang="en-US" sz="1000" b="1" i="1" dirty="0"/>
          </a:p>
        </p:txBody>
      </p:sp>
      <p:sp>
        <p:nvSpPr>
          <p:cNvPr id="949" name="テキスト ボックス 948">
            <a:extLst>
              <a:ext uri="{FF2B5EF4-FFF2-40B4-BE49-F238E27FC236}">
                <a16:creationId xmlns:a16="http://schemas.microsoft.com/office/drawing/2014/main" id="{24AAF83D-E4F4-5BB2-EB51-425033F250AF}"/>
              </a:ext>
            </a:extLst>
          </p:cNvPr>
          <p:cNvSpPr txBox="1"/>
          <p:nvPr/>
        </p:nvSpPr>
        <p:spPr>
          <a:xfrm>
            <a:off x="9486859" y="3429624"/>
            <a:ext cx="958645" cy="400110"/>
          </a:xfrm>
          <a:prstGeom prst="rect">
            <a:avLst/>
          </a:prstGeom>
          <a:noFill/>
        </p:spPr>
        <p:txBody>
          <a:bodyPr wrap="square" rtlCol="0">
            <a:spAutoFit/>
          </a:bodyPr>
          <a:lstStyle/>
          <a:p>
            <a:pPr algn="ctr"/>
            <a:r>
              <a:rPr kumimoji="1" lang="en-US" altLang="ja-JP" sz="1000" b="1" i="1" dirty="0"/>
              <a:t>Changeover</a:t>
            </a:r>
          </a:p>
          <a:p>
            <a:pPr algn="ctr"/>
            <a:r>
              <a:rPr kumimoji="1" lang="en-US" altLang="ja-JP" sz="1000" b="1" i="1" dirty="0"/>
              <a:t>10min</a:t>
            </a:r>
            <a:endParaRPr kumimoji="1" lang="ja-JP" altLang="en-US" sz="1000" b="1" i="1" dirty="0"/>
          </a:p>
        </p:txBody>
      </p:sp>
      <p:sp>
        <p:nvSpPr>
          <p:cNvPr id="950" name="テキスト ボックス 949">
            <a:extLst>
              <a:ext uri="{FF2B5EF4-FFF2-40B4-BE49-F238E27FC236}">
                <a16:creationId xmlns:a16="http://schemas.microsoft.com/office/drawing/2014/main" id="{AE6AB0D8-9F03-C2FC-B590-6AF5A9D1A155}"/>
              </a:ext>
            </a:extLst>
          </p:cNvPr>
          <p:cNvSpPr txBox="1"/>
          <p:nvPr/>
        </p:nvSpPr>
        <p:spPr>
          <a:xfrm>
            <a:off x="9477692" y="2531132"/>
            <a:ext cx="958645" cy="400110"/>
          </a:xfrm>
          <a:prstGeom prst="rect">
            <a:avLst/>
          </a:prstGeom>
          <a:noFill/>
        </p:spPr>
        <p:txBody>
          <a:bodyPr wrap="square" rtlCol="0">
            <a:spAutoFit/>
          </a:bodyPr>
          <a:lstStyle/>
          <a:p>
            <a:pPr algn="ctr"/>
            <a:r>
              <a:rPr kumimoji="1" lang="en-US" altLang="ja-JP" sz="1000" b="1" i="1" dirty="0"/>
              <a:t>Changeover</a:t>
            </a:r>
          </a:p>
          <a:p>
            <a:pPr algn="ctr"/>
            <a:r>
              <a:rPr kumimoji="1" lang="en-US" altLang="ja-JP" sz="1000" b="1" i="1" dirty="0"/>
              <a:t>12min</a:t>
            </a:r>
            <a:endParaRPr kumimoji="1" lang="ja-JP" altLang="en-US" sz="1000" b="1" i="1" dirty="0"/>
          </a:p>
        </p:txBody>
      </p:sp>
      <p:pic>
        <p:nvPicPr>
          <p:cNvPr id="951" name="図 950">
            <a:extLst>
              <a:ext uri="{FF2B5EF4-FFF2-40B4-BE49-F238E27FC236}">
                <a16:creationId xmlns:a16="http://schemas.microsoft.com/office/drawing/2014/main" id="{01EC36D5-01CB-319E-85C5-7A6DBB72ED58}"/>
              </a:ext>
            </a:extLst>
          </p:cNvPr>
          <p:cNvPicPr>
            <a:picLocks noChangeAspect="1"/>
          </p:cNvPicPr>
          <p:nvPr/>
        </p:nvPicPr>
        <p:blipFill>
          <a:blip r:embed="rId19"/>
          <a:stretch>
            <a:fillRect/>
          </a:stretch>
        </p:blipFill>
        <p:spPr>
          <a:xfrm>
            <a:off x="1030940" y="5784879"/>
            <a:ext cx="2034999" cy="137172"/>
          </a:xfrm>
          <a:prstGeom prst="rect">
            <a:avLst/>
          </a:prstGeom>
        </p:spPr>
      </p:pic>
      <p:sp>
        <p:nvSpPr>
          <p:cNvPr id="952" name="正方形/長方形 951">
            <a:extLst>
              <a:ext uri="{FF2B5EF4-FFF2-40B4-BE49-F238E27FC236}">
                <a16:creationId xmlns:a16="http://schemas.microsoft.com/office/drawing/2014/main" id="{ED262CE7-8DD9-C69D-3D37-E6E4F7543FE8}"/>
              </a:ext>
            </a:extLst>
          </p:cNvPr>
          <p:cNvSpPr/>
          <p:nvPr/>
        </p:nvSpPr>
        <p:spPr>
          <a:xfrm>
            <a:off x="984140" y="1859280"/>
            <a:ext cx="9856383" cy="282378"/>
          </a:xfrm>
          <a:prstGeom prst="rect">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953" name="図 952">
            <a:extLst>
              <a:ext uri="{FF2B5EF4-FFF2-40B4-BE49-F238E27FC236}">
                <a16:creationId xmlns:a16="http://schemas.microsoft.com/office/drawing/2014/main" id="{CACA3091-78F5-4C9C-A99E-C823CAD3C6DE}"/>
              </a:ext>
            </a:extLst>
          </p:cNvPr>
          <p:cNvPicPr>
            <a:picLocks noChangeAspect="1"/>
          </p:cNvPicPr>
          <p:nvPr/>
        </p:nvPicPr>
        <p:blipFill>
          <a:blip r:embed="rId20"/>
          <a:stretch>
            <a:fillRect/>
          </a:stretch>
        </p:blipFill>
        <p:spPr>
          <a:xfrm>
            <a:off x="1115447" y="1944424"/>
            <a:ext cx="114826" cy="114826"/>
          </a:xfrm>
          <a:prstGeom prst="rect">
            <a:avLst/>
          </a:prstGeom>
        </p:spPr>
      </p:pic>
      <p:sp>
        <p:nvSpPr>
          <p:cNvPr id="954" name="テキスト ボックス 953">
            <a:extLst>
              <a:ext uri="{FF2B5EF4-FFF2-40B4-BE49-F238E27FC236}">
                <a16:creationId xmlns:a16="http://schemas.microsoft.com/office/drawing/2014/main" id="{51799584-712E-FBF9-932F-A85877D412B8}"/>
              </a:ext>
            </a:extLst>
          </p:cNvPr>
          <p:cNvSpPr txBox="1"/>
          <p:nvPr/>
        </p:nvSpPr>
        <p:spPr>
          <a:xfrm>
            <a:off x="1172860" y="1916139"/>
            <a:ext cx="1105490" cy="169277"/>
          </a:xfrm>
          <a:prstGeom prst="rect">
            <a:avLst/>
          </a:prstGeom>
          <a:noFill/>
        </p:spPr>
        <p:txBody>
          <a:bodyPr wrap="square" rtlCol="0">
            <a:spAutoFit/>
          </a:bodyPr>
          <a:lstStyle/>
          <a:p>
            <a:r>
              <a:rPr kumimoji="1" lang="en-US" altLang="ja-JP" sz="500" b="1" i="1" dirty="0">
                <a:solidFill>
                  <a:schemeClr val="bg1"/>
                </a:solidFill>
              </a:rPr>
              <a:t>PEGASUS</a:t>
            </a:r>
            <a:endParaRPr kumimoji="1" lang="ja-JP" altLang="en-US" sz="300" b="1" i="1" dirty="0">
              <a:solidFill>
                <a:schemeClr val="bg1"/>
              </a:solidFill>
            </a:endParaRPr>
          </a:p>
        </p:txBody>
      </p:sp>
      <p:sp>
        <p:nvSpPr>
          <p:cNvPr id="2" name="フッター プレースホルダー 1">
            <a:extLst>
              <a:ext uri="{FF2B5EF4-FFF2-40B4-BE49-F238E27FC236}">
                <a16:creationId xmlns:a16="http://schemas.microsoft.com/office/drawing/2014/main" id="{CCF26598-0F0A-FC07-138D-3F724C27A2D1}"/>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64011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148B572-9600-4A14-AEB6-C7A996F337A7}"/>
              </a:ext>
            </a:extLst>
          </p:cNvPr>
          <p:cNvSpPr/>
          <p:nvPr/>
        </p:nvSpPr>
        <p:spPr>
          <a:xfrm>
            <a:off x="853947" y="1089395"/>
            <a:ext cx="10534893" cy="6622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アンドン表示板から、各設備の情報をクリックすると、詳細データが確認できます。各ランプ単位の点灯時間、点灯回数を分析できます。</a:t>
            </a:r>
            <a:endParaRPr kumimoji="1" lang="en-US" altLang="ja-JP" sz="1200" dirty="0">
              <a:solidFill>
                <a:schemeClr val="tx1"/>
              </a:solidFill>
            </a:endParaRPr>
          </a:p>
          <a:p>
            <a:r>
              <a:rPr kumimoji="1" lang="ja-JP" altLang="en-US" sz="1200" dirty="0">
                <a:solidFill>
                  <a:schemeClr val="tx1"/>
                </a:solidFill>
              </a:rPr>
              <a:t>対象日付の選択することで、過去のデータを確認が可能です。</a:t>
            </a: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16</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Operation monitoring system Function</a:t>
            </a:r>
            <a:endParaRPr lang="ja-JP" altLang="en-US" sz="3200" dirty="0">
              <a:solidFill>
                <a:schemeClr val="tx1">
                  <a:lumMod val="75000"/>
                </a:schemeClr>
              </a:solidFill>
            </a:endParaRPr>
          </a:p>
        </p:txBody>
      </p:sp>
      <p:sp>
        <p:nvSpPr>
          <p:cNvPr id="39" name="四角形: 角を丸くする 38">
            <a:extLst>
              <a:ext uri="{FF2B5EF4-FFF2-40B4-BE49-F238E27FC236}">
                <a16:creationId xmlns:a16="http://schemas.microsoft.com/office/drawing/2014/main" id="{2357E999-F621-48BE-8E2D-A20D34CEAA53}"/>
              </a:ext>
            </a:extLst>
          </p:cNvPr>
          <p:cNvSpPr/>
          <p:nvPr/>
        </p:nvSpPr>
        <p:spPr>
          <a:xfrm>
            <a:off x="570165" y="816367"/>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設備稼働詳細情報</a:t>
            </a:r>
          </a:p>
        </p:txBody>
      </p:sp>
      <p:sp>
        <p:nvSpPr>
          <p:cNvPr id="2" name="正方形/長方形 1">
            <a:extLst>
              <a:ext uri="{FF2B5EF4-FFF2-40B4-BE49-F238E27FC236}">
                <a16:creationId xmlns:a16="http://schemas.microsoft.com/office/drawing/2014/main" id="{C7289D85-A6C0-81FE-B44A-94A964C73700}"/>
              </a:ext>
            </a:extLst>
          </p:cNvPr>
          <p:cNvSpPr/>
          <p:nvPr/>
        </p:nvSpPr>
        <p:spPr>
          <a:xfrm>
            <a:off x="2157621" y="1859280"/>
            <a:ext cx="8197960" cy="282378"/>
          </a:xfrm>
          <a:prstGeom prst="rect">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3" name="図 2">
            <a:extLst>
              <a:ext uri="{FF2B5EF4-FFF2-40B4-BE49-F238E27FC236}">
                <a16:creationId xmlns:a16="http://schemas.microsoft.com/office/drawing/2014/main" id="{D1F86E46-5542-7BBC-72C0-DA366153265A}"/>
              </a:ext>
            </a:extLst>
          </p:cNvPr>
          <p:cNvPicPr>
            <a:picLocks noChangeAspect="1"/>
          </p:cNvPicPr>
          <p:nvPr/>
        </p:nvPicPr>
        <p:blipFill>
          <a:blip r:embed="rId2"/>
          <a:stretch>
            <a:fillRect/>
          </a:stretch>
        </p:blipFill>
        <p:spPr>
          <a:xfrm>
            <a:off x="2288927" y="1944424"/>
            <a:ext cx="114826" cy="114826"/>
          </a:xfrm>
          <a:prstGeom prst="rect">
            <a:avLst/>
          </a:prstGeom>
        </p:spPr>
      </p:pic>
      <p:sp>
        <p:nvSpPr>
          <p:cNvPr id="6" name="テキスト ボックス 5">
            <a:extLst>
              <a:ext uri="{FF2B5EF4-FFF2-40B4-BE49-F238E27FC236}">
                <a16:creationId xmlns:a16="http://schemas.microsoft.com/office/drawing/2014/main" id="{0D9CF145-3856-38F5-3A74-0D6C96D717F9}"/>
              </a:ext>
            </a:extLst>
          </p:cNvPr>
          <p:cNvSpPr txBox="1"/>
          <p:nvPr/>
        </p:nvSpPr>
        <p:spPr>
          <a:xfrm>
            <a:off x="2346340" y="1916139"/>
            <a:ext cx="1105490" cy="169277"/>
          </a:xfrm>
          <a:prstGeom prst="rect">
            <a:avLst/>
          </a:prstGeom>
          <a:noFill/>
        </p:spPr>
        <p:txBody>
          <a:bodyPr wrap="square" rtlCol="0">
            <a:spAutoFit/>
          </a:bodyPr>
          <a:lstStyle/>
          <a:p>
            <a:r>
              <a:rPr kumimoji="1" lang="en-US" altLang="ja-JP" sz="500" b="1" i="1" dirty="0">
                <a:solidFill>
                  <a:schemeClr val="bg1"/>
                </a:solidFill>
              </a:rPr>
              <a:t>PEGASUS</a:t>
            </a:r>
            <a:endParaRPr kumimoji="1" lang="ja-JP" altLang="en-US" sz="300" b="1" i="1" dirty="0">
              <a:solidFill>
                <a:schemeClr val="bg1"/>
              </a:solidFill>
            </a:endParaRPr>
          </a:p>
        </p:txBody>
      </p:sp>
      <p:pic>
        <p:nvPicPr>
          <p:cNvPr id="7" name="図 6">
            <a:extLst>
              <a:ext uri="{FF2B5EF4-FFF2-40B4-BE49-F238E27FC236}">
                <a16:creationId xmlns:a16="http://schemas.microsoft.com/office/drawing/2014/main" id="{66DE61B8-CDDE-C500-CB7E-D98A07E409E0}"/>
              </a:ext>
            </a:extLst>
          </p:cNvPr>
          <p:cNvPicPr>
            <a:picLocks noChangeAspect="1"/>
          </p:cNvPicPr>
          <p:nvPr/>
        </p:nvPicPr>
        <p:blipFill>
          <a:blip r:embed="rId3"/>
          <a:stretch>
            <a:fillRect/>
          </a:stretch>
        </p:blipFill>
        <p:spPr>
          <a:xfrm>
            <a:off x="2157620" y="2119516"/>
            <a:ext cx="8197960" cy="4136635"/>
          </a:xfrm>
          <a:prstGeom prst="rect">
            <a:avLst/>
          </a:prstGeom>
        </p:spPr>
      </p:pic>
      <p:pic>
        <p:nvPicPr>
          <p:cNvPr id="8" name="図 7">
            <a:extLst>
              <a:ext uri="{FF2B5EF4-FFF2-40B4-BE49-F238E27FC236}">
                <a16:creationId xmlns:a16="http://schemas.microsoft.com/office/drawing/2014/main" id="{B67B5F7C-9C7B-119D-C891-C5A53660202A}"/>
              </a:ext>
            </a:extLst>
          </p:cNvPr>
          <p:cNvPicPr>
            <a:picLocks noChangeAspect="1"/>
          </p:cNvPicPr>
          <p:nvPr/>
        </p:nvPicPr>
        <p:blipFill rotWithShape="1">
          <a:blip r:embed="rId4"/>
          <a:srcRect b="14540"/>
          <a:stretch/>
        </p:blipFill>
        <p:spPr>
          <a:xfrm>
            <a:off x="2217739" y="2165692"/>
            <a:ext cx="533446" cy="153794"/>
          </a:xfrm>
          <a:prstGeom prst="rect">
            <a:avLst/>
          </a:prstGeom>
        </p:spPr>
      </p:pic>
      <p:sp>
        <p:nvSpPr>
          <p:cNvPr id="9" name="テキスト ボックス 8">
            <a:extLst>
              <a:ext uri="{FF2B5EF4-FFF2-40B4-BE49-F238E27FC236}">
                <a16:creationId xmlns:a16="http://schemas.microsoft.com/office/drawing/2014/main" id="{0C6539D3-D25F-A222-F38B-266137E4F3A7}"/>
              </a:ext>
            </a:extLst>
          </p:cNvPr>
          <p:cNvSpPr txBox="1"/>
          <p:nvPr/>
        </p:nvSpPr>
        <p:spPr>
          <a:xfrm>
            <a:off x="2157619" y="2141658"/>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pic>
        <p:nvPicPr>
          <p:cNvPr id="10" name="図 9">
            <a:extLst>
              <a:ext uri="{FF2B5EF4-FFF2-40B4-BE49-F238E27FC236}">
                <a16:creationId xmlns:a16="http://schemas.microsoft.com/office/drawing/2014/main" id="{F7CC18CB-F8FF-DEF6-EF8F-995A922B8DCB}"/>
              </a:ext>
            </a:extLst>
          </p:cNvPr>
          <p:cNvPicPr>
            <a:picLocks noChangeAspect="1"/>
          </p:cNvPicPr>
          <p:nvPr/>
        </p:nvPicPr>
        <p:blipFill>
          <a:blip r:embed="rId5"/>
          <a:stretch>
            <a:fillRect/>
          </a:stretch>
        </p:blipFill>
        <p:spPr>
          <a:xfrm>
            <a:off x="4892026" y="2754623"/>
            <a:ext cx="312447" cy="62872"/>
          </a:xfrm>
          <a:prstGeom prst="rect">
            <a:avLst/>
          </a:prstGeom>
        </p:spPr>
      </p:pic>
      <p:pic>
        <p:nvPicPr>
          <p:cNvPr id="11" name="図 10">
            <a:extLst>
              <a:ext uri="{FF2B5EF4-FFF2-40B4-BE49-F238E27FC236}">
                <a16:creationId xmlns:a16="http://schemas.microsoft.com/office/drawing/2014/main" id="{1208EDB8-6EF4-614E-E957-23C62047142D}"/>
              </a:ext>
            </a:extLst>
          </p:cNvPr>
          <p:cNvPicPr>
            <a:picLocks noChangeAspect="1"/>
          </p:cNvPicPr>
          <p:nvPr/>
        </p:nvPicPr>
        <p:blipFill>
          <a:blip r:embed="rId5"/>
          <a:stretch>
            <a:fillRect/>
          </a:stretch>
        </p:blipFill>
        <p:spPr>
          <a:xfrm>
            <a:off x="4892026" y="2856440"/>
            <a:ext cx="312447" cy="62872"/>
          </a:xfrm>
          <a:prstGeom prst="rect">
            <a:avLst/>
          </a:prstGeom>
        </p:spPr>
      </p:pic>
      <p:pic>
        <p:nvPicPr>
          <p:cNvPr id="12" name="図 11">
            <a:extLst>
              <a:ext uri="{FF2B5EF4-FFF2-40B4-BE49-F238E27FC236}">
                <a16:creationId xmlns:a16="http://schemas.microsoft.com/office/drawing/2014/main" id="{0D5FDAD7-6375-B429-E145-C565660825AE}"/>
              </a:ext>
            </a:extLst>
          </p:cNvPr>
          <p:cNvPicPr>
            <a:picLocks noChangeAspect="1"/>
          </p:cNvPicPr>
          <p:nvPr/>
        </p:nvPicPr>
        <p:blipFill>
          <a:blip r:embed="rId5"/>
          <a:stretch>
            <a:fillRect/>
          </a:stretch>
        </p:blipFill>
        <p:spPr>
          <a:xfrm>
            <a:off x="4892025" y="2958256"/>
            <a:ext cx="312447" cy="78313"/>
          </a:xfrm>
          <a:prstGeom prst="rect">
            <a:avLst/>
          </a:prstGeom>
        </p:spPr>
      </p:pic>
      <p:pic>
        <p:nvPicPr>
          <p:cNvPr id="13" name="図 12">
            <a:extLst>
              <a:ext uri="{FF2B5EF4-FFF2-40B4-BE49-F238E27FC236}">
                <a16:creationId xmlns:a16="http://schemas.microsoft.com/office/drawing/2014/main" id="{2525F88A-A394-E2D6-74D8-0B50FE7C3A1F}"/>
              </a:ext>
            </a:extLst>
          </p:cNvPr>
          <p:cNvPicPr>
            <a:picLocks noChangeAspect="1"/>
          </p:cNvPicPr>
          <p:nvPr/>
        </p:nvPicPr>
        <p:blipFill>
          <a:blip r:embed="rId5"/>
          <a:stretch>
            <a:fillRect/>
          </a:stretch>
        </p:blipFill>
        <p:spPr>
          <a:xfrm>
            <a:off x="4892025" y="3076893"/>
            <a:ext cx="312447" cy="62872"/>
          </a:xfrm>
          <a:prstGeom prst="rect">
            <a:avLst/>
          </a:prstGeom>
        </p:spPr>
      </p:pic>
      <p:pic>
        <p:nvPicPr>
          <p:cNvPr id="14" name="図 13">
            <a:extLst>
              <a:ext uri="{FF2B5EF4-FFF2-40B4-BE49-F238E27FC236}">
                <a16:creationId xmlns:a16="http://schemas.microsoft.com/office/drawing/2014/main" id="{1E9BA77C-DC6A-C5FE-8034-24006C15A2BD}"/>
              </a:ext>
            </a:extLst>
          </p:cNvPr>
          <p:cNvPicPr>
            <a:picLocks noChangeAspect="1"/>
          </p:cNvPicPr>
          <p:nvPr/>
        </p:nvPicPr>
        <p:blipFill>
          <a:blip r:embed="rId5"/>
          <a:stretch>
            <a:fillRect/>
          </a:stretch>
        </p:blipFill>
        <p:spPr>
          <a:xfrm>
            <a:off x="4892024" y="3178709"/>
            <a:ext cx="312447" cy="78313"/>
          </a:xfrm>
          <a:prstGeom prst="rect">
            <a:avLst/>
          </a:prstGeom>
        </p:spPr>
      </p:pic>
      <p:pic>
        <p:nvPicPr>
          <p:cNvPr id="15" name="図 14">
            <a:extLst>
              <a:ext uri="{FF2B5EF4-FFF2-40B4-BE49-F238E27FC236}">
                <a16:creationId xmlns:a16="http://schemas.microsoft.com/office/drawing/2014/main" id="{205618AC-CDA8-AC66-115A-F13887DF14BF}"/>
              </a:ext>
            </a:extLst>
          </p:cNvPr>
          <p:cNvPicPr>
            <a:picLocks noChangeAspect="1"/>
          </p:cNvPicPr>
          <p:nvPr/>
        </p:nvPicPr>
        <p:blipFill>
          <a:blip r:embed="rId5"/>
          <a:stretch>
            <a:fillRect/>
          </a:stretch>
        </p:blipFill>
        <p:spPr>
          <a:xfrm>
            <a:off x="4892023" y="3295967"/>
            <a:ext cx="312447" cy="62872"/>
          </a:xfrm>
          <a:prstGeom prst="rect">
            <a:avLst/>
          </a:prstGeom>
        </p:spPr>
      </p:pic>
      <p:sp>
        <p:nvSpPr>
          <p:cNvPr id="16" name="テキスト ボックス 15">
            <a:extLst>
              <a:ext uri="{FF2B5EF4-FFF2-40B4-BE49-F238E27FC236}">
                <a16:creationId xmlns:a16="http://schemas.microsoft.com/office/drawing/2014/main" id="{05E8A40E-5AFD-1695-AC02-62CED2F620EA}"/>
              </a:ext>
            </a:extLst>
          </p:cNvPr>
          <p:cNvSpPr txBox="1"/>
          <p:nvPr/>
        </p:nvSpPr>
        <p:spPr>
          <a:xfrm>
            <a:off x="4667117" y="2700172"/>
            <a:ext cx="846105" cy="169277"/>
          </a:xfrm>
          <a:prstGeom prst="rect">
            <a:avLst/>
          </a:prstGeom>
          <a:noFill/>
        </p:spPr>
        <p:txBody>
          <a:bodyPr wrap="square" rtlCol="0">
            <a:spAutoFit/>
          </a:bodyPr>
          <a:lstStyle/>
          <a:p>
            <a:r>
              <a:rPr kumimoji="1" lang="en-US" altLang="ja-JP" sz="500" b="1" i="1" dirty="0">
                <a:solidFill>
                  <a:schemeClr val="bg1"/>
                </a:solidFill>
              </a:rPr>
              <a:t>Error stop Light on</a:t>
            </a:r>
            <a:endParaRPr kumimoji="1" lang="ja-JP" altLang="en-US" sz="300" b="1" i="1" dirty="0">
              <a:solidFill>
                <a:schemeClr val="bg1"/>
              </a:solidFill>
            </a:endParaRPr>
          </a:p>
        </p:txBody>
      </p:sp>
      <p:sp>
        <p:nvSpPr>
          <p:cNvPr id="17" name="テキスト ボックス 16">
            <a:extLst>
              <a:ext uri="{FF2B5EF4-FFF2-40B4-BE49-F238E27FC236}">
                <a16:creationId xmlns:a16="http://schemas.microsoft.com/office/drawing/2014/main" id="{D5D94E7D-F896-C18C-500D-ED9FCB3B9646}"/>
              </a:ext>
            </a:extLst>
          </p:cNvPr>
          <p:cNvSpPr txBox="1"/>
          <p:nvPr/>
        </p:nvSpPr>
        <p:spPr>
          <a:xfrm>
            <a:off x="4667117" y="2809742"/>
            <a:ext cx="846105" cy="169277"/>
          </a:xfrm>
          <a:prstGeom prst="rect">
            <a:avLst/>
          </a:prstGeom>
          <a:noFill/>
        </p:spPr>
        <p:txBody>
          <a:bodyPr wrap="square" rtlCol="0">
            <a:spAutoFit/>
          </a:bodyPr>
          <a:lstStyle/>
          <a:p>
            <a:r>
              <a:rPr kumimoji="1" lang="en-US" altLang="ja-JP" sz="500" b="1" i="1" dirty="0">
                <a:solidFill>
                  <a:schemeClr val="bg1"/>
                </a:solidFill>
              </a:rPr>
              <a:t>Error stop Flashing</a:t>
            </a:r>
            <a:endParaRPr kumimoji="1" lang="ja-JP" altLang="en-US" sz="300" b="1" i="1" dirty="0">
              <a:solidFill>
                <a:schemeClr val="bg1"/>
              </a:solidFill>
            </a:endParaRPr>
          </a:p>
        </p:txBody>
      </p:sp>
      <p:sp>
        <p:nvSpPr>
          <p:cNvPr id="19" name="テキスト ボックス 18">
            <a:extLst>
              <a:ext uri="{FF2B5EF4-FFF2-40B4-BE49-F238E27FC236}">
                <a16:creationId xmlns:a16="http://schemas.microsoft.com/office/drawing/2014/main" id="{D7F1FF09-9DAC-59D7-3AB5-69D1A1B1DB01}"/>
              </a:ext>
            </a:extLst>
          </p:cNvPr>
          <p:cNvSpPr txBox="1"/>
          <p:nvPr/>
        </p:nvSpPr>
        <p:spPr>
          <a:xfrm>
            <a:off x="4667117" y="2916910"/>
            <a:ext cx="846105" cy="169277"/>
          </a:xfrm>
          <a:prstGeom prst="rect">
            <a:avLst/>
          </a:prstGeom>
          <a:noFill/>
        </p:spPr>
        <p:txBody>
          <a:bodyPr wrap="square" rtlCol="0">
            <a:spAutoFit/>
          </a:bodyPr>
          <a:lstStyle/>
          <a:p>
            <a:r>
              <a:rPr kumimoji="1" lang="en-US" altLang="ja-JP" sz="500" b="1" i="1" dirty="0">
                <a:solidFill>
                  <a:schemeClr val="bg1"/>
                </a:solidFill>
              </a:rPr>
              <a:t>Changeover Light on</a:t>
            </a:r>
            <a:endParaRPr kumimoji="1" lang="ja-JP" altLang="en-US" sz="300" b="1" i="1" dirty="0">
              <a:solidFill>
                <a:schemeClr val="bg1"/>
              </a:solidFill>
            </a:endParaRPr>
          </a:p>
        </p:txBody>
      </p:sp>
      <p:sp>
        <p:nvSpPr>
          <p:cNvPr id="20" name="テキスト ボックス 19">
            <a:extLst>
              <a:ext uri="{FF2B5EF4-FFF2-40B4-BE49-F238E27FC236}">
                <a16:creationId xmlns:a16="http://schemas.microsoft.com/office/drawing/2014/main" id="{456BF8D2-0443-AB76-E836-713B5A2691E7}"/>
              </a:ext>
            </a:extLst>
          </p:cNvPr>
          <p:cNvSpPr txBox="1"/>
          <p:nvPr/>
        </p:nvSpPr>
        <p:spPr>
          <a:xfrm>
            <a:off x="4667117" y="3035648"/>
            <a:ext cx="846105" cy="169277"/>
          </a:xfrm>
          <a:prstGeom prst="rect">
            <a:avLst/>
          </a:prstGeom>
          <a:noFill/>
        </p:spPr>
        <p:txBody>
          <a:bodyPr wrap="square" rtlCol="0">
            <a:spAutoFit/>
          </a:bodyPr>
          <a:lstStyle/>
          <a:p>
            <a:r>
              <a:rPr kumimoji="1" lang="en-US" altLang="ja-JP" sz="500" b="1" i="1" dirty="0">
                <a:solidFill>
                  <a:schemeClr val="bg1"/>
                </a:solidFill>
              </a:rPr>
              <a:t>Changeover Flashing</a:t>
            </a:r>
            <a:endParaRPr kumimoji="1" lang="ja-JP" altLang="en-US" sz="300" b="1" i="1" dirty="0">
              <a:solidFill>
                <a:schemeClr val="bg1"/>
              </a:solidFill>
            </a:endParaRPr>
          </a:p>
        </p:txBody>
      </p:sp>
      <p:sp>
        <p:nvSpPr>
          <p:cNvPr id="21" name="テキスト ボックス 20">
            <a:extLst>
              <a:ext uri="{FF2B5EF4-FFF2-40B4-BE49-F238E27FC236}">
                <a16:creationId xmlns:a16="http://schemas.microsoft.com/office/drawing/2014/main" id="{445EBDC7-6BDB-5B58-C1F7-438DA19C5450}"/>
              </a:ext>
            </a:extLst>
          </p:cNvPr>
          <p:cNvSpPr txBox="1"/>
          <p:nvPr/>
        </p:nvSpPr>
        <p:spPr>
          <a:xfrm>
            <a:off x="4667117" y="3134368"/>
            <a:ext cx="846105" cy="169277"/>
          </a:xfrm>
          <a:prstGeom prst="rect">
            <a:avLst/>
          </a:prstGeom>
          <a:noFill/>
        </p:spPr>
        <p:txBody>
          <a:bodyPr wrap="square" rtlCol="0">
            <a:spAutoFit/>
          </a:bodyPr>
          <a:lstStyle/>
          <a:p>
            <a:r>
              <a:rPr kumimoji="1" lang="en-US" altLang="ja-JP" sz="500" b="1" i="1" dirty="0">
                <a:solidFill>
                  <a:schemeClr val="bg1"/>
                </a:solidFill>
              </a:rPr>
              <a:t>Working Flashing</a:t>
            </a:r>
            <a:endParaRPr kumimoji="1" lang="ja-JP" altLang="en-US" sz="300" b="1" i="1" dirty="0">
              <a:solidFill>
                <a:schemeClr val="bg1"/>
              </a:solidFill>
            </a:endParaRPr>
          </a:p>
        </p:txBody>
      </p:sp>
      <p:sp>
        <p:nvSpPr>
          <p:cNvPr id="22" name="テキスト ボックス 21">
            <a:extLst>
              <a:ext uri="{FF2B5EF4-FFF2-40B4-BE49-F238E27FC236}">
                <a16:creationId xmlns:a16="http://schemas.microsoft.com/office/drawing/2014/main" id="{15FBE6A2-156B-E8D5-AE24-A9CD75471676}"/>
              </a:ext>
            </a:extLst>
          </p:cNvPr>
          <p:cNvSpPr txBox="1"/>
          <p:nvPr/>
        </p:nvSpPr>
        <p:spPr>
          <a:xfrm>
            <a:off x="4667117" y="3238479"/>
            <a:ext cx="846105" cy="169277"/>
          </a:xfrm>
          <a:prstGeom prst="rect">
            <a:avLst/>
          </a:prstGeom>
          <a:noFill/>
        </p:spPr>
        <p:txBody>
          <a:bodyPr wrap="square" rtlCol="0">
            <a:spAutoFit/>
          </a:bodyPr>
          <a:lstStyle/>
          <a:p>
            <a:r>
              <a:rPr kumimoji="1" lang="en-US" altLang="ja-JP" sz="500" b="1" i="1" dirty="0">
                <a:solidFill>
                  <a:schemeClr val="bg1"/>
                </a:solidFill>
              </a:rPr>
              <a:t>Working  Light on</a:t>
            </a:r>
            <a:endParaRPr kumimoji="1" lang="ja-JP" altLang="en-US" sz="300" b="1" i="1" dirty="0">
              <a:solidFill>
                <a:schemeClr val="bg1"/>
              </a:solidFill>
            </a:endParaRPr>
          </a:p>
        </p:txBody>
      </p:sp>
      <p:sp>
        <p:nvSpPr>
          <p:cNvPr id="23" name="フッター プレースホルダー 22">
            <a:extLst>
              <a:ext uri="{FF2B5EF4-FFF2-40B4-BE49-F238E27FC236}">
                <a16:creationId xmlns:a16="http://schemas.microsoft.com/office/drawing/2014/main" id="{49BB5395-EF75-BEBC-CBFB-096C376DD815}"/>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54699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148B572-9600-4A14-AEB6-C7A996F337A7}"/>
              </a:ext>
            </a:extLst>
          </p:cNvPr>
          <p:cNvSpPr/>
          <p:nvPr/>
        </p:nvSpPr>
        <p:spPr>
          <a:xfrm>
            <a:off x="853947" y="1089395"/>
            <a:ext cx="10534893" cy="66224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過去の稼働状況を色別の割合で、棒グラフで確認をすることができます。時間単位、日付単位、月単位で表示が可能です。</a:t>
            </a:r>
            <a:endParaRPr kumimoji="1" lang="en-US" altLang="ja-JP" sz="1200" dirty="0">
              <a:solidFill>
                <a:schemeClr val="tx1"/>
              </a:solidFill>
            </a:endParaRPr>
          </a:p>
          <a:p>
            <a:r>
              <a:rPr kumimoji="1" lang="ja-JP" altLang="en-US" sz="1200" dirty="0">
                <a:solidFill>
                  <a:schemeClr val="tx1"/>
                </a:solidFill>
              </a:rPr>
              <a:t>完了数量を棒グラフで表現をすることができるので、データの活用用途を広げることができます。</a:t>
            </a: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17</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Operation monitoring system Function</a:t>
            </a:r>
            <a:endParaRPr lang="ja-JP" altLang="en-US" sz="3200" dirty="0">
              <a:solidFill>
                <a:schemeClr val="tx1">
                  <a:lumMod val="75000"/>
                </a:schemeClr>
              </a:solidFill>
            </a:endParaRPr>
          </a:p>
        </p:txBody>
      </p:sp>
      <p:sp>
        <p:nvSpPr>
          <p:cNvPr id="39" name="四角形: 角を丸くする 38">
            <a:extLst>
              <a:ext uri="{FF2B5EF4-FFF2-40B4-BE49-F238E27FC236}">
                <a16:creationId xmlns:a16="http://schemas.microsoft.com/office/drawing/2014/main" id="{2357E999-F621-48BE-8E2D-A20D34CEAA53}"/>
              </a:ext>
            </a:extLst>
          </p:cNvPr>
          <p:cNvSpPr/>
          <p:nvPr/>
        </p:nvSpPr>
        <p:spPr>
          <a:xfrm>
            <a:off x="570165" y="816367"/>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ステータスグラフ</a:t>
            </a:r>
          </a:p>
        </p:txBody>
      </p:sp>
      <p:pic>
        <p:nvPicPr>
          <p:cNvPr id="27" name="図 26">
            <a:extLst>
              <a:ext uri="{FF2B5EF4-FFF2-40B4-BE49-F238E27FC236}">
                <a16:creationId xmlns:a16="http://schemas.microsoft.com/office/drawing/2014/main" id="{A4FE43AF-8D72-DA63-AD56-E3DBB1146DDC}"/>
              </a:ext>
            </a:extLst>
          </p:cNvPr>
          <p:cNvPicPr>
            <a:picLocks noChangeAspect="1"/>
          </p:cNvPicPr>
          <p:nvPr/>
        </p:nvPicPr>
        <p:blipFill>
          <a:blip r:embed="rId2"/>
          <a:stretch>
            <a:fillRect/>
          </a:stretch>
        </p:blipFill>
        <p:spPr>
          <a:xfrm>
            <a:off x="2971343" y="2098484"/>
            <a:ext cx="5936330" cy="4203504"/>
          </a:xfrm>
          <a:prstGeom prst="rect">
            <a:avLst/>
          </a:prstGeom>
        </p:spPr>
      </p:pic>
      <p:sp>
        <p:nvSpPr>
          <p:cNvPr id="28" name="正方形/長方形 27">
            <a:extLst>
              <a:ext uri="{FF2B5EF4-FFF2-40B4-BE49-F238E27FC236}">
                <a16:creationId xmlns:a16="http://schemas.microsoft.com/office/drawing/2014/main" id="{42185BB0-5C36-ACD0-3B95-48D1A7B796C8}"/>
              </a:ext>
            </a:extLst>
          </p:cNvPr>
          <p:cNvSpPr/>
          <p:nvPr/>
        </p:nvSpPr>
        <p:spPr>
          <a:xfrm>
            <a:off x="2971343" y="1799498"/>
            <a:ext cx="5936330" cy="282378"/>
          </a:xfrm>
          <a:prstGeom prst="rect">
            <a:avLst/>
          </a:prstGeom>
          <a:solidFill>
            <a:schemeClr val="tx2">
              <a:lumMod val="75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29" name="図 28">
            <a:extLst>
              <a:ext uri="{FF2B5EF4-FFF2-40B4-BE49-F238E27FC236}">
                <a16:creationId xmlns:a16="http://schemas.microsoft.com/office/drawing/2014/main" id="{5A00252A-CF7B-6791-A8A2-FFA150800941}"/>
              </a:ext>
            </a:extLst>
          </p:cNvPr>
          <p:cNvPicPr>
            <a:picLocks noChangeAspect="1"/>
          </p:cNvPicPr>
          <p:nvPr/>
        </p:nvPicPr>
        <p:blipFill>
          <a:blip r:embed="rId3"/>
          <a:stretch>
            <a:fillRect/>
          </a:stretch>
        </p:blipFill>
        <p:spPr>
          <a:xfrm>
            <a:off x="3102649" y="1884642"/>
            <a:ext cx="114826" cy="114826"/>
          </a:xfrm>
          <a:prstGeom prst="rect">
            <a:avLst/>
          </a:prstGeom>
        </p:spPr>
      </p:pic>
      <p:sp>
        <p:nvSpPr>
          <p:cNvPr id="30" name="テキスト ボックス 29">
            <a:extLst>
              <a:ext uri="{FF2B5EF4-FFF2-40B4-BE49-F238E27FC236}">
                <a16:creationId xmlns:a16="http://schemas.microsoft.com/office/drawing/2014/main" id="{66298731-0E5C-5C72-EA75-185282597010}"/>
              </a:ext>
            </a:extLst>
          </p:cNvPr>
          <p:cNvSpPr txBox="1"/>
          <p:nvPr/>
        </p:nvSpPr>
        <p:spPr>
          <a:xfrm>
            <a:off x="3160062" y="1856357"/>
            <a:ext cx="1105490" cy="169277"/>
          </a:xfrm>
          <a:prstGeom prst="rect">
            <a:avLst/>
          </a:prstGeom>
          <a:noFill/>
        </p:spPr>
        <p:txBody>
          <a:bodyPr wrap="square" rtlCol="0">
            <a:spAutoFit/>
          </a:bodyPr>
          <a:lstStyle/>
          <a:p>
            <a:r>
              <a:rPr kumimoji="1" lang="en-US" altLang="ja-JP" sz="500" b="1" i="1" dirty="0">
                <a:solidFill>
                  <a:schemeClr val="bg1"/>
                </a:solidFill>
              </a:rPr>
              <a:t>PEGASUS</a:t>
            </a:r>
            <a:endParaRPr kumimoji="1" lang="ja-JP" altLang="en-US" sz="300" b="1" i="1" dirty="0">
              <a:solidFill>
                <a:schemeClr val="bg1"/>
              </a:solidFill>
            </a:endParaRPr>
          </a:p>
        </p:txBody>
      </p:sp>
      <p:pic>
        <p:nvPicPr>
          <p:cNvPr id="31" name="図 30">
            <a:extLst>
              <a:ext uri="{FF2B5EF4-FFF2-40B4-BE49-F238E27FC236}">
                <a16:creationId xmlns:a16="http://schemas.microsoft.com/office/drawing/2014/main" id="{7E43F5C9-D7A1-AFEE-381F-F76C06CD0943}"/>
              </a:ext>
            </a:extLst>
          </p:cNvPr>
          <p:cNvPicPr>
            <a:picLocks noChangeAspect="1"/>
          </p:cNvPicPr>
          <p:nvPr/>
        </p:nvPicPr>
        <p:blipFill rotWithShape="1">
          <a:blip r:embed="rId4"/>
          <a:srcRect b="14540"/>
          <a:stretch/>
        </p:blipFill>
        <p:spPr>
          <a:xfrm>
            <a:off x="3031463" y="2129301"/>
            <a:ext cx="533446" cy="153794"/>
          </a:xfrm>
          <a:prstGeom prst="rect">
            <a:avLst/>
          </a:prstGeom>
        </p:spPr>
      </p:pic>
      <p:sp>
        <p:nvSpPr>
          <p:cNvPr id="32" name="テキスト ボックス 31">
            <a:extLst>
              <a:ext uri="{FF2B5EF4-FFF2-40B4-BE49-F238E27FC236}">
                <a16:creationId xmlns:a16="http://schemas.microsoft.com/office/drawing/2014/main" id="{624088EE-E10E-FD16-98E3-64DCF9610B3A}"/>
              </a:ext>
            </a:extLst>
          </p:cNvPr>
          <p:cNvSpPr txBox="1"/>
          <p:nvPr/>
        </p:nvSpPr>
        <p:spPr>
          <a:xfrm>
            <a:off x="2954379" y="2092561"/>
            <a:ext cx="1105490" cy="246221"/>
          </a:xfrm>
          <a:prstGeom prst="rect">
            <a:avLst/>
          </a:prstGeom>
          <a:noFill/>
        </p:spPr>
        <p:txBody>
          <a:bodyPr wrap="square" rtlCol="0">
            <a:spAutoFit/>
          </a:bodyPr>
          <a:lstStyle/>
          <a:p>
            <a:r>
              <a:rPr kumimoji="1" lang="en-US" altLang="ja-JP" sz="500" b="1" i="1" dirty="0"/>
              <a:t>Production line A</a:t>
            </a:r>
          </a:p>
          <a:p>
            <a:r>
              <a:rPr kumimoji="1" lang="en-US" altLang="ja-JP" sz="500" b="1" i="1" dirty="0"/>
              <a:t>Processing machine 1 process</a:t>
            </a:r>
            <a:endParaRPr kumimoji="1" lang="ja-JP" altLang="en-US" sz="300" b="1" i="1" dirty="0"/>
          </a:p>
        </p:txBody>
      </p:sp>
      <p:sp>
        <p:nvSpPr>
          <p:cNvPr id="2" name="フッター プレースホルダー 1">
            <a:extLst>
              <a:ext uri="{FF2B5EF4-FFF2-40B4-BE49-F238E27FC236}">
                <a16:creationId xmlns:a16="http://schemas.microsoft.com/office/drawing/2014/main" id="{E193CA0E-A58F-9049-397B-19804C42C2EF}"/>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403645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148B572-9600-4A14-AEB6-C7A996F337A7}"/>
              </a:ext>
            </a:extLst>
          </p:cNvPr>
          <p:cNvSpPr/>
          <p:nvPr/>
        </p:nvSpPr>
        <p:spPr>
          <a:xfrm>
            <a:off x="853947" y="1089395"/>
            <a:ext cx="10534893" cy="7757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計画データを投入することで、計画に対しての進度を管理することが可能です。各スケジュールのステータスを管理することで、全体の進度を把握することができます。</a:t>
            </a: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18</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Operation monitoring system Function</a:t>
            </a:r>
            <a:endParaRPr lang="ja-JP" altLang="en-US" sz="3200" dirty="0">
              <a:solidFill>
                <a:schemeClr val="tx1">
                  <a:lumMod val="75000"/>
                </a:schemeClr>
              </a:solidFill>
            </a:endParaRPr>
          </a:p>
        </p:txBody>
      </p:sp>
      <p:sp>
        <p:nvSpPr>
          <p:cNvPr id="39" name="四角形: 角を丸くする 38">
            <a:extLst>
              <a:ext uri="{FF2B5EF4-FFF2-40B4-BE49-F238E27FC236}">
                <a16:creationId xmlns:a16="http://schemas.microsoft.com/office/drawing/2014/main" id="{2357E999-F621-48BE-8E2D-A20D34CEAA53}"/>
              </a:ext>
            </a:extLst>
          </p:cNvPr>
          <p:cNvSpPr/>
          <p:nvPr/>
        </p:nvSpPr>
        <p:spPr>
          <a:xfrm>
            <a:off x="570165" y="816367"/>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進度管理</a:t>
            </a:r>
          </a:p>
        </p:txBody>
      </p:sp>
      <p:pic>
        <p:nvPicPr>
          <p:cNvPr id="3" name="図 2">
            <a:extLst>
              <a:ext uri="{FF2B5EF4-FFF2-40B4-BE49-F238E27FC236}">
                <a16:creationId xmlns:a16="http://schemas.microsoft.com/office/drawing/2014/main" id="{29074098-DC23-5D2D-D05E-9123BA73324C}"/>
              </a:ext>
            </a:extLst>
          </p:cNvPr>
          <p:cNvPicPr>
            <a:picLocks noChangeAspect="1"/>
          </p:cNvPicPr>
          <p:nvPr/>
        </p:nvPicPr>
        <p:blipFill>
          <a:blip r:embed="rId2"/>
          <a:stretch>
            <a:fillRect/>
          </a:stretch>
        </p:blipFill>
        <p:spPr>
          <a:xfrm>
            <a:off x="2051918" y="2006579"/>
            <a:ext cx="8088163" cy="4311721"/>
          </a:xfrm>
          <a:prstGeom prst="rect">
            <a:avLst/>
          </a:prstGeom>
        </p:spPr>
      </p:pic>
      <p:sp>
        <p:nvSpPr>
          <p:cNvPr id="2" name="フッター プレースホルダー 1">
            <a:extLst>
              <a:ext uri="{FF2B5EF4-FFF2-40B4-BE49-F238E27FC236}">
                <a16:creationId xmlns:a16="http://schemas.microsoft.com/office/drawing/2014/main" id="{A4EF8EFF-0D2B-A903-7810-83DA7E3FEDE4}"/>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1199328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148B572-9600-4A14-AEB6-C7A996F337A7}"/>
              </a:ext>
            </a:extLst>
          </p:cNvPr>
          <p:cNvSpPr/>
          <p:nvPr/>
        </p:nvSpPr>
        <p:spPr>
          <a:xfrm>
            <a:off x="853947" y="1089395"/>
            <a:ext cx="10534893" cy="7757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制御盤、センサー、</a:t>
            </a:r>
            <a:r>
              <a:rPr kumimoji="1" lang="en-US" altLang="ja-JP" sz="1200" dirty="0">
                <a:solidFill>
                  <a:schemeClr val="tx1"/>
                </a:solidFill>
              </a:rPr>
              <a:t>PLC</a:t>
            </a:r>
            <a:r>
              <a:rPr kumimoji="1" lang="ja-JP" altLang="en-US" sz="1200" dirty="0">
                <a:solidFill>
                  <a:schemeClr val="tx1"/>
                </a:solidFill>
              </a:rPr>
              <a:t>、カメラ、</a:t>
            </a:r>
            <a:r>
              <a:rPr kumimoji="1" lang="en-US" altLang="ja-JP" sz="1200" dirty="0">
                <a:solidFill>
                  <a:schemeClr val="tx1"/>
                </a:solidFill>
              </a:rPr>
              <a:t>RFID</a:t>
            </a:r>
            <a:r>
              <a:rPr kumimoji="1" lang="ja-JP" altLang="en-US" sz="1200" dirty="0">
                <a:solidFill>
                  <a:schemeClr val="tx1"/>
                </a:solidFill>
              </a:rPr>
              <a:t>、バーコードなど、様々な方法でデータ収集をすることが可能です。</a:t>
            </a:r>
            <a:endParaRPr kumimoji="1" lang="en-US" altLang="ja-JP" sz="1200" dirty="0">
              <a:solidFill>
                <a:schemeClr val="tx1"/>
              </a:solidFill>
            </a:endParaRPr>
          </a:p>
          <a:p>
            <a:r>
              <a:rPr kumimoji="1" lang="en-US" altLang="ja-JP" sz="1200" dirty="0">
                <a:solidFill>
                  <a:schemeClr val="tx1"/>
                </a:solidFill>
              </a:rPr>
              <a:t>NG</a:t>
            </a:r>
            <a:r>
              <a:rPr kumimoji="1" lang="ja-JP" altLang="en-US" sz="1200" dirty="0">
                <a:solidFill>
                  <a:schemeClr val="tx1"/>
                </a:solidFill>
              </a:rPr>
              <a:t>情報、</a:t>
            </a:r>
            <a:r>
              <a:rPr kumimoji="1" lang="en-US" altLang="ja-JP" sz="1200" dirty="0">
                <a:solidFill>
                  <a:schemeClr val="tx1"/>
                </a:solidFill>
              </a:rPr>
              <a:t>STOP</a:t>
            </a:r>
            <a:r>
              <a:rPr kumimoji="1" lang="ja-JP" altLang="en-US" sz="1200" dirty="0">
                <a:solidFill>
                  <a:schemeClr val="tx1"/>
                </a:solidFill>
              </a:rPr>
              <a:t>情報について、時間、および要因を収集することが可能のため、改善のための分析が可能です。</a:t>
            </a: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19</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Operation monitoring system Function</a:t>
            </a:r>
            <a:endParaRPr lang="ja-JP" altLang="en-US" sz="3200" dirty="0">
              <a:solidFill>
                <a:schemeClr val="tx1">
                  <a:lumMod val="75000"/>
                </a:schemeClr>
              </a:solidFill>
            </a:endParaRPr>
          </a:p>
        </p:txBody>
      </p:sp>
      <p:sp>
        <p:nvSpPr>
          <p:cNvPr id="39" name="四角形: 角を丸くする 38">
            <a:extLst>
              <a:ext uri="{FF2B5EF4-FFF2-40B4-BE49-F238E27FC236}">
                <a16:creationId xmlns:a16="http://schemas.microsoft.com/office/drawing/2014/main" id="{2357E999-F621-48BE-8E2D-A20D34CEAA53}"/>
              </a:ext>
            </a:extLst>
          </p:cNvPr>
          <p:cNvSpPr/>
          <p:nvPr/>
        </p:nvSpPr>
        <p:spPr>
          <a:xfrm>
            <a:off x="570165" y="816367"/>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データ収集機能</a:t>
            </a:r>
          </a:p>
        </p:txBody>
      </p:sp>
      <p:pic>
        <p:nvPicPr>
          <p:cNvPr id="6" name="図 5">
            <a:extLst>
              <a:ext uri="{FF2B5EF4-FFF2-40B4-BE49-F238E27FC236}">
                <a16:creationId xmlns:a16="http://schemas.microsoft.com/office/drawing/2014/main" id="{2CA72062-07A3-2E05-6D33-B260F44A6E22}"/>
              </a:ext>
            </a:extLst>
          </p:cNvPr>
          <p:cNvPicPr>
            <a:picLocks noChangeAspect="1"/>
          </p:cNvPicPr>
          <p:nvPr/>
        </p:nvPicPr>
        <p:blipFill>
          <a:blip r:embed="rId2"/>
          <a:stretch>
            <a:fillRect/>
          </a:stretch>
        </p:blipFill>
        <p:spPr>
          <a:xfrm>
            <a:off x="1973686" y="1905702"/>
            <a:ext cx="8244628" cy="4369353"/>
          </a:xfrm>
          <a:prstGeom prst="rect">
            <a:avLst/>
          </a:prstGeom>
        </p:spPr>
      </p:pic>
      <p:sp>
        <p:nvSpPr>
          <p:cNvPr id="2" name="フッター プレースホルダー 1">
            <a:extLst>
              <a:ext uri="{FF2B5EF4-FFF2-40B4-BE49-F238E27FC236}">
                <a16:creationId xmlns:a16="http://schemas.microsoft.com/office/drawing/2014/main" id="{E3FD0474-6904-3B28-63EA-E35975E2EAEE}"/>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289082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Proposal overview</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C2AC3D3E-D1E7-3E9F-26B4-D8A69770EC15}"/>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376297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148B572-9600-4A14-AEB6-C7A996F337A7}"/>
              </a:ext>
            </a:extLst>
          </p:cNvPr>
          <p:cNvSpPr/>
          <p:nvPr/>
        </p:nvSpPr>
        <p:spPr>
          <a:xfrm>
            <a:off x="853947" y="1089395"/>
            <a:ext cx="10534893" cy="7757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データ収集により、稼働時間、停止時間、段取り、アイドル時間を収集できます。</a:t>
            </a:r>
            <a:r>
              <a:rPr kumimoji="1" lang="en-US" altLang="ja-JP" sz="1200" dirty="0">
                <a:solidFill>
                  <a:schemeClr val="tx1"/>
                </a:solidFill>
              </a:rPr>
              <a:t>OK</a:t>
            </a:r>
            <a:r>
              <a:rPr kumimoji="1" lang="ja-JP" altLang="en-US" sz="1200" dirty="0">
                <a:solidFill>
                  <a:schemeClr val="tx1"/>
                </a:solidFill>
              </a:rPr>
              <a:t>カウント、</a:t>
            </a:r>
            <a:r>
              <a:rPr kumimoji="1" lang="en-US" altLang="ja-JP" sz="1200" dirty="0">
                <a:solidFill>
                  <a:schemeClr val="tx1"/>
                </a:solidFill>
              </a:rPr>
              <a:t>NG</a:t>
            </a:r>
            <a:r>
              <a:rPr kumimoji="1" lang="ja-JP" altLang="en-US" sz="1200" dirty="0">
                <a:solidFill>
                  <a:schemeClr val="tx1"/>
                </a:solidFill>
              </a:rPr>
              <a:t>カウントを収集できるため、実績標準時間の計算が可能です。</a:t>
            </a: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20</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Operation monitoring system Function</a:t>
            </a:r>
            <a:endParaRPr lang="ja-JP" altLang="en-US" sz="3200" dirty="0">
              <a:solidFill>
                <a:schemeClr val="tx1">
                  <a:lumMod val="75000"/>
                </a:schemeClr>
              </a:solidFill>
            </a:endParaRPr>
          </a:p>
        </p:txBody>
      </p:sp>
      <p:sp>
        <p:nvSpPr>
          <p:cNvPr id="39" name="四角形: 角を丸くする 38">
            <a:extLst>
              <a:ext uri="{FF2B5EF4-FFF2-40B4-BE49-F238E27FC236}">
                <a16:creationId xmlns:a16="http://schemas.microsoft.com/office/drawing/2014/main" id="{2357E999-F621-48BE-8E2D-A20D34CEAA53}"/>
              </a:ext>
            </a:extLst>
          </p:cNvPr>
          <p:cNvSpPr/>
          <p:nvPr/>
        </p:nvSpPr>
        <p:spPr>
          <a:xfrm>
            <a:off x="570165" y="816367"/>
            <a:ext cx="2079055" cy="302217"/>
          </a:xfrm>
          <a:prstGeom prst="roundRect">
            <a:avLst/>
          </a:prstGeom>
          <a:solidFill>
            <a:schemeClr val="tx2"/>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200" dirty="0">
                <a:solidFill>
                  <a:schemeClr val="bg1"/>
                </a:solidFill>
              </a:rPr>
              <a:t>標準時間計算機能</a:t>
            </a:r>
          </a:p>
        </p:txBody>
      </p:sp>
      <p:pic>
        <p:nvPicPr>
          <p:cNvPr id="3" name="図 2">
            <a:extLst>
              <a:ext uri="{FF2B5EF4-FFF2-40B4-BE49-F238E27FC236}">
                <a16:creationId xmlns:a16="http://schemas.microsoft.com/office/drawing/2014/main" id="{33AEB67B-A940-52E6-1DD4-DA2F40E18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131" y="1938951"/>
            <a:ext cx="7207737" cy="4407064"/>
          </a:xfrm>
          <a:prstGeom prst="rect">
            <a:avLst/>
          </a:prstGeom>
        </p:spPr>
      </p:pic>
      <p:sp>
        <p:nvSpPr>
          <p:cNvPr id="2" name="フッター プレースホルダー 1">
            <a:extLst>
              <a:ext uri="{FF2B5EF4-FFF2-40B4-BE49-F238E27FC236}">
                <a16:creationId xmlns:a16="http://schemas.microsoft.com/office/drawing/2014/main" id="{3CEAC441-9564-0E08-80BF-76A3D4D52251}"/>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120659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21</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Summary of proposals</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DBB0392E-AC15-6EC5-72D9-DC16F0CA0A19}"/>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293297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22</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Summary of proposals</a:t>
            </a:r>
            <a:endParaRPr lang="ja-JP" altLang="en-US" sz="3200" dirty="0">
              <a:solidFill>
                <a:schemeClr val="tx1">
                  <a:lumMod val="75000"/>
                </a:schemeClr>
              </a:solidFill>
            </a:endParaRPr>
          </a:p>
        </p:txBody>
      </p:sp>
      <p:sp>
        <p:nvSpPr>
          <p:cNvPr id="2" name="正方形/長方形 1">
            <a:extLst>
              <a:ext uri="{FF2B5EF4-FFF2-40B4-BE49-F238E27FC236}">
                <a16:creationId xmlns:a16="http://schemas.microsoft.com/office/drawing/2014/main" id="{E740C56E-52D7-725E-6558-00296C7D3C9C}"/>
              </a:ext>
            </a:extLst>
          </p:cNvPr>
          <p:cNvSpPr/>
          <p:nvPr/>
        </p:nvSpPr>
        <p:spPr>
          <a:xfrm>
            <a:off x="426200" y="1326469"/>
            <a:ext cx="5653023" cy="2332151"/>
          </a:xfrm>
          <a:prstGeom prst="rect">
            <a:avLst/>
          </a:prstGeom>
          <a:noFill/>
          <a:ln>
            <a:solidFill>
              <a:srgbClr val="000000"/>
            </a:solidFill>
          </a:ln>
        </p:spPr>
        <p:txBody>
          <a:bodyPr lIns="45719" rIns="45719" rtlCol="0" anchor="ctr"/>
          <a:lstStyle/>
          <a:p>
            <a:pPr algn="l"/>
            <a:endParaRPr kumimoji="1" lang="ja-JP" altLang="en-US" sz="1400" dirty="0"/>
          </a:p>
        </p:txBody>
      </p:sp>
      <p:sp>
        <p:nvSpPr>
          <p:cNvPr id="3" name="正方形/長方形 2">
            <a:extLst>
              <a:ext uri="{FF2B5EF4-FFF2-40B4-BE49-F238E27FC236}">
                <a16:creationId xmlns:a16="http://schemas.microsoft.com/office/drawing/2014/main" id="{D5057078-101F-4F16-1A0B-85FE71D42861}"/>
              </a:ext>
            </a:extLst>
          </p:cNvPr>
          <p:cNvSpPr/>
          <p:nvPr/>
        </p:nvSpPr>
        <p:spPr>
          <a:xfrm>
            <a:off x="326702" y="1124017"/>
            <a:ext cx="2359146" cy="360632"/>
          </a:xfrm>
          <a:prstGeom prst="rect">
            <a:avLst/>
          </a:prstGeom>
          <a:solidFill>
            <a:schemeClr val="tx2"/>
          </a:solidFill>
          <a:ln>
            <a:solidFill>
              <a:schemeClr val="tx2"/>
            </a:solidFill>
          </a:ln>
        </p:spPr>
        <p:txBody>
          <a:bodyPr lIns="45719" rIns="45719" rtlCol="0" anchor="ctr"/>
          <a:lstStyle/>
          <a:p>
            <a:pPr algn="ctr"/>
            <a:r>
              <a:rPr kumimoji="1" lang="en-US" altLang="ja-JP" sz="1100" dirty="0">
                <a:solidFill>
                  <a:schemeClr val="bg1"/>
                </a:solidFill>
              </a:rPr>
              <a:t>1. </a:t>
            </a:r>
            <a:r>
              <a:rPr kumimoji="1" lang="ja-JP" altLang="en-US" sz="1100" dirty="0">
                <a:solidFill>
                  <a:schemeClr val="bg1"/>
                </a:solidFill>
              </a:rPr>
              <a:t>データ収集</a:t>
            </a:r>
          </a:p>
        </p:txBody>
      </p:sp>
      <p:sp>
        <p:nvSpPr>
          <p:cNvPr id="7" name="正方形/長方形 6">
            <a:extLst>
              <a:ext uri="{FF2B5EF4-FFF2-40B4-BE49-F238E27FC236}">
                <a16:creationId xmlns:a16="http://schemas.microsoft.com/office/drawing/2014/main" id="{2F808D45-7C1B-7EBD-1669-77B5724B1EB5}"/>
              </a:ext>
            </a:extLst>
          </p:cNvPr>
          <p:cNvSpPr/>
          <p:nvPr/>
        </p:nvSpPr>
        <p:spPr>
          <a:xfrm>
            <a:off x="426209" y="1484648"/>
            <a:ext cx="5653013" cy="754438"/>
          </a:xfrm>
          <a:prstGeom prst="rect">
            <a:avLst/>
          </a:prstGeom>
          <a:noFill/>
          <a:ln>
            <a:noFill/>
          </a:ln>
        </p:spPr>
        <p:txBody>
          <a:bodyPr lIns="45719" rIns="45719" rtlCol="0" anchor="t"/>
          <a:lstStyle/>
          <a:p>
            <a:r>
              <a:rPr kumimoji="1" lang="ja-JP" altLang="en-US" sz="1100" dirty="0"/>
              <a:t>設備・プロセスの見識をもとに、データを選定して収集をします。</a:t>
            </a:r>
            <a:endParaRPr kumimoji="1" lang="en-US" altLang="ja-JP" sz="1100" dirty="0"/>
          </a:p>
          <a:p>
            <a:r>
              <a:rPr kumimoji="1" lang="ja-JP" altLang="en-US" sz="1100" dirty="0"/>
              <a:t>エンジニアの豊富な経験・知見に基づき現場課題の解決に必要なデータを収集して、蓄積をします。</a:t>
            </a:r>
          </a:p>
        </p:txBody>
      </p:sp>
      <p:sp>
        <p:nvSpPr>
          <p:cNvPr id="36" name="正方形/長方形 35">
            <a:extLst>
              <a:ext uri="{FF2B5EF4-FFF2-40B4-BE49-F238E27FC236}">
                <a16:creationId xmlns:a16="http://schemas.microsoft.com/office/drawing/2014/main" id="{9E404FB1-79AC-6B20-C97A-842258BF2785}"/>
              </a:ext>
            </a:extLst>
          </p:cNvPr>
          <p:cNvSpPr/>
          <p:nvPr/>
        </p:nvSpPr>
        <p:spPr>
          <a:xfrm>
            <a:off x="6319570" y="1326469"/>
            <a:ext cx="5653023" cy="2332151"/>
          </a:xfrm>
          <a:prstGeom prst="rect">
            <a:avLst/>
          </a:prstGeom>
          <a:noFill/>
          <a:ln>
            <a:solidFill>
              <a:srgbClr val="000000"/>
            </a:solidFill>
          </a:ln>
        </p:spPr>
        <p:txBody>
          <a:bodyPr lIns="45719" rIns="45719" rtlCol="0" anchor="ctr"/>
          <a:lstStyle/>
          <a:p>
            <a:pPr algn="l"/>
            <a:endParaRPr kumimoji="1" lang="ja-JP" altLang="en-US" sz="1400" dirty="0"/>
          </a:p>
        </p:txBody>
      </p:sp>
      <p:sp>
        <p:nvSpPr>
          <p:cNvPr id="37" name="正方形/長方形 36">
            <a:extLst>
              <a:ext uri="{FF2B5EF4-FFF2-40B4-BE49-F238E27FC236}">
                <a16:creationId xmlns:a16="http://schemas.microsoft.com/office/drawing/2014/main" id="{560EF349-2C93-0069-471E-DFEA067403E8}"/>
              </a:ext>
            </a:extLst>
          </p:cNvPr>
          <p:cNvSpPr/>
          <p:nvPr/>
        </p:nvSpPr>
        <p:spPr>
          <a:xfrm>
            <a:off x="6220072" y="1124017"/>
            <a:ext cx="2359146" cy="360632"/>
          </a:xfrm>
          <a:prstGeom prst="rect">
            <a:avLst/>
          </a:prstGeom>
          <a:solidFill>
            <a:schemeClr val="tx2"/>
          </a:solidFill>
          <a:ln>
            <a:solidFill>
              <a:schemeClr val="tx2"/>
            </a:solidFill>
          </a:ln>
        </p:spPr>
        <p:txBody>
          <a:bodyPr lIns="45719" rIns="45719" rtlCol="0" anchor="ctr"/>
          <a:lstStyle/>
          <a:p>
            <a:pPr algn="ctr"/>
            <a:r>
              <a:rPr kumimoji="1" lang="en-US" altLang="ja-JP" sz="1100" dirty="0">
                <a:solidFill>
                  <a:schemeClr val="bg1"/>
                </a:solidFill>
              </a:rPr>
              <a:t>2. </a:t>
            </a:r>
            <a:r>
              <a:rPr kumimoji="1" lang="ja-JP" altLang="en-US" sz="1100" dirty="0">
                <a:solidFill>
                  <a:schemeClr val="bg1"/>
                </a:solidFill>
              </a:rPr>
              <a:t>可視化</a:t>
            </a:r>
          </a:p>
        </p:txBody>
      </p:sp>
      <p:sp>
        <p:nvSpPr>
          <p:cNvPr id="38" name="正方形/長方形 37">
            <a:extLst>
              <a:ext uri="{FF2B5EF4-FFF2-40B4-BE49-F238E27FC236}">
                <a16:creationId xmlns:a16="http://schemas.microsoft.com/office/drawing/2014/main" id="{9924CABE-C86C-B789-169C-351F7EBCA834}"/>
              </a:ext>
            </a:extLst>
          </p:cNvPr>
          <p:cNvSpPr/>
          <p:nvPr/>
        </p:nvSpPr>
        <p:spPr>
          <a:xfrm>
            <a:off x="6319579" y="1502232"/>
            <a:ext cx="5653013" cy="923898"/>
          </a:xfrm>
          <a:prstGeom prst="rect">
            <a:avLst/>
          </a:prstGeom>
          <a:noFill/>
          <a:ln>
            <a:noFill/>
          </a:ln>
        </p:spPr>
        <p:txBody>
          <a:bodyPr lIns="45719" rIns="45719" rtlCol="0" anchor="t"/>
          <a:lstStyle/>
          <a:p>
            <a:r>
              <a:rPr kumimoji="1" lang="ja-JP" altLang="en-US" sz="1100" dirty="0"/>
              <a:t>現状を定量的に把握し、気付きを得ることができます。</a:t>
            </a:r>
            <a:endParaRPr kumimoji="1" lang="en-US" altLang="ja-JP" sz="1100" dirty="0"/>
          </a:p>
          <a:p>
            <a:r>
              <a:rPr kumimoji="1" lang="ja-JP" altLang="en-US" sz="1100" dirty="0"/>
              <a:t>収集したデータを見やすく、わかりやすく表示をして、生産状況、および現場状況を見える化します。</a:t>
            </a:r>
          </a:p>
        </p:txBody>
      </p:sp>
      <p:sp>
        <p:nvSpPr>
          <p:cNvPr id="39" name="正方形/長方形 38">
            <a:extLst>
              <a:ext uri="{FF2B5EF4-FFF2-40B4-BE49-F238E27FC236}">
                <a16:creationId xmlns:a16="http://schemas.microsoft.com/office/drawing/2014/main" id="{6457327E-B744-1D91-5321-60B033507976}"/>
              </a:ext>
            </a:extLst>
          </p:cNvPr>
          <p:cNvSpPr/>
          <p:nvPr/>
        </p:nvSpPr>
        <p:spPr>
          <a:xfrm>
            <a:off x="422453" y="3974528"/>
            <a:ext cx="5653023" cy="2332151"/>
          </a:xfrm>
          <a:prstGeom prst="rect">
            <a:avLst/>
          </a:prstGeom>
          <a:noFill/>
          <a:ln>
            <a:solidFill>
              <a:srgbClr val="000000"/>
            </a:solidFill>
          </a:ln>
        </p:spPr>
        <p:txBody>
          <a:bodyPr lIns="45719" rIns="45719" rtlCol="0" anchor="ctr"/>
          <a:lstStyle/>
          <a:p>
            <a:pPr algn="l"/>
            <a:endParaRPr kumimoji="1" lang="ja-JP" altLang="en-US" sz="1400" dirty="0"/>
          </a:p>
        </p:txBody>
      </p:sp>
      <p:sp>
        <p:nvSpPr>
          <p:cNvPr id="40" name="正方形/長方形 39">
            <a:extLst>
              <a:ext uri="{FF2B5EF4-FFF2-40B4-BE49-F238E27FC236}">
                <a16:creationId xmlns:a16="http://schemas.microsoft.com/office/drawing/2014/main" id="{047C801D-0DF5-A863-B8B1-CDC3652450C5}"/>
              </a:ext>
            </a:extLst>
          </p:cNvPr>
          <p:cNvSpPr/>
          <p:nvPr/>
        </p:nvSpPr>
        <p:spPr>
          <a:xfrm>
            <a:off x="322955" y="3772076"/>
            <a:ext cx="2359146" cy="360632"/>
          </a:xfrm>
          <a:prstGeom prst="rect">
            <a:avLst/>
          </a:prstGeom>
          <a:solidFill>
            <a:schemeClr val="tx2"/>
          </a:solidFill>
          <a:ln>
            <a:solidFill>
              <a:schemeClr val="tx2"/>
            </a:solidFill>
          </a:ln>
        </p:spPr>
        <p:txBody>
          <a:bodyPr lIns="45719" rIns="45719" rtlCol="0" anchor="ctr"/>
          <a:lstStyle/>
          <a:p>
            <a:pPr algn="ctr"/>
            <a:r>
              <a:rPr kumimoji="1" lang="en-US" altLang="ja-JP" sz="1100" dirty="0">
                <a:solidFill>
                  <a:schemeClr val="bg1"/>
                </a:solidFill>
              </a:rPr>
              <a:t>4. </a:t>
            </a:r>
            <a:r>
              <a:rPr kumimoji="1" lang="ja-JP" altLang="en-US" sz="1100" dirty="0">
                <a:solidFill>
                  <a:schemeClr val="bg1"/>
                </a:solidFill>
              </a:rPr>
              <a:t>診断</a:t>
            </a:r>
          </a:p>
        </p:txBody>
      </p:sp>
      <p:sp>
        <p:nvSpPr>
          <p:cNvPr id="41" name="正方形/長方形 40">
            <a:extLst>
              <a:ext uri="{FF2B5EF4-FFF2-40B4-BE49-F238E27FC236}">
                <a16:creationId xmlns:a16="http://schemas.microsoft.com/office/drawing/2014/main" id="{4F6C97C8-691C-3105-A0E3-2B9EBD4EFDDB}"/>
              </a:ext>
            </a:extLst>
          </p:cNvPr>
          <p:cNvSpPr/>
          <p:nvPr/>
        </p:nvSpPr>
        <p:spPr>
          <a:xfrm>
            <a:off x="422462" y="4159083"/>
            <a:ext cx="5653013" cy="923898"/>
          </a:xfrm>
          <a:prstGeom prst="rect">
            <a:avLst/>
          </a:prstGeom>
          <a:noFill/>
          <a:ln>
            <a:noFill/>
          </a:ln>
        </p:spPr>
        <p:txBody>
          <a:bodyPr lIns="45719" rIns="45719" rtlCol="0" anchor="t"/>
          <a:lstStyle/>
          <a:p>
            <a:r>
              <a:rPr kumimoji="1" lang="ja-JP" altLang="en-US" sz="1100" dirty="0"/>
              <a:t>改善活動と、課題解決に対する評価を行い、改善サイクルを回すことができます。</a:t>
            </a:r>
            <a:endParaRPr kumimoji="1" lang="en-US" altLang="ja-JP" sz="1100" dirty="0"/>
          </a:p>
          <a:p>
            <a:r>
              <a:rPr kumimoji="1" lang="ja-JP" altLang="en-US" sz="1100" dirty="0"/>
              <a:t>分析結果から、診断ルールを作成し、収集データをリアルタイムに診断、結果を生産現場にフィードバックします。</a:t>
            </a:r>
          </a:p>
        </p:txBody>
      </p:sp>
      <p:sp>
        <p:nvSpPr>
          <p:cNvPr id="67" name="正方形/長方形 66">
            <a:extLst>
              <a:ext uri="{FF2B5EF4-FFF2-40B4-BE49-F238E27FC236}">
                <a16:creationId xmlns:a16="http://schemas.microsoft.com/office/drawing/2014/main" id="{7C046C21-1AF4-E7EB-AD92-EC189EAA5EF0}"/>
              </a:ext>
            </a:extLst>
          </p:cNvPr>
          <p:cNvSpPr/>
          <p:nvPr/>
        </p:nvSpPr>
        <p:spPr>
          <a:xfrm>
            <a:off x="6326132" y="3974528"/>
            <a:ext cx="5653023" cy="2332151"/>
          </a:xfrm>
          <a:prstGeom prst="rect">
            <a:avLst/>
          </a:prstGeom>
          <a:noFill/>
          <a:ln>
            <a:solidFill>
              <a:srgbClr val="000000"/>
            </a:solidFill>
          </a:ln>
        </p:spPr>
        <p:txBody>
          <a:bodyPr lIns="45719" rIns="45719" rtlCol="0" anchor="ctr"/>
          <a:lstStyle/>
          <a:p>
            <a:pPr algn="l"/>
            <a:endParaRPr kumimoji="1" lang="ja-JP" altLang="en-US" sz="1400" dirty="0"/>
          </a:p>
        </p:txBody>
      </p:sp>
      <p:sp>
        <p:nvSpPr>
          <p:cNvPr id="68" name="正方形/長方形 67">
            <a:extLst>
              <a:ext uri="{FF2B5EF4-FFF2-40B4-BE49-F238E27FC236}">
                <a16:creationId xmlns:a16="http://schemas.microsoft.com/office/drawing/2014/main" id="{3F7E04B6-0EED-3CB6-5045-D01D153DBF89}"/>
              </a:ext>
            </a:extLst>
          </p:cNvPr>
          <p:cNvSpPr/>
          <p:nvPr/>
        </p:nvSpPr>
        <p:spPr>
          <a:xfrm>
            <a:off x="6226634" y="3772076"/>
            <a:ext cx="2359146" cy="360632"/>
          </a:xfrm>
          <a:prstGeom prst="rect">
            <a:avLst/>
          </a:prstGeom>
          <a:solidFill>
            <a:schemeClr val="tx2"/>
          </a:solidFill>
          <a:ln>
            <a:solidFill>
              <a:schemeClr val="tx2"/>
            </a:solidFill>
          </a:ln>
        </p:spPr>
        <p:txBody>
          <a:bodyPr lIns="45719" rIns="45719" rtlCol="0" anchor="ctr"/>
          <a:lstStyle/>
          <a:p>
            <a:pPr algn="ctr"/>
            <a:r>
              <a:rPr kumimoji="1" lang="en-US" altLang="ja-JP" sz="1100" dirty="0">
                <a:solidFill>
                  <a:schemeClr val="bg1"/>
                </a:solidFill>
              </a:rPr>
              <a:t>3. </a:t>
            </a:r>
            <a:r>
              <a:rPr kumimoji="1" lang="ja-JP" altLang="en-US" sz="1100" dirty="0">
                <a:solidFill>
                  <a:schemeClr val="bg1"/>
                </a:solidFill>
              </a:rPr>
              <a:t>分析</a:t>
            </a:r>
          </a:p>
        </p:txBody>
      </p:sp>
      <p:sp>
        <p:nvSpPr>
          <p:cNvPr id="69" name="正方形/長方形 68">
            <a:extLst>
              <a:ext uri="{FF2B5EF4-FFF2-40B4-BE49-F238E27FC236}">
                <a16:creationId xmlns:a16="http://schemas.microsoft.com/office/drawing/2014/main" id="{D3E155A2-507C-9249-5F6C-2878844CAD87}"/>
              </a:ext>
            </a:extLst>
          </p:cNvPr>
          <p:cNvSpPr/>
          <p:nvPr/>
        </p:nvSpPr>
        <p:spPr>
          <a:xfrm>
            <a:off x="6326141" y="4132707"/>
            <a:ext cx="5653013" cy="923898"/>
          </a:xfrm>
          <a:prstGeom prst="rect">
            <a:avLst/>
          </a:prstGeom>
          <a:noFill/>
          <a:ln>
            <a:noFill/>
          </a:ln>
        </p:spPr>
        <p:txBody>
          <a:bodyPr lIns="45719" rIns="45719" rtlCol="0" anchor="t"/>
          <a:lstStyle/>
          <a:p>
            <a:r>
              <a:rPr kumimoji="1" lang="ja-JP" altLang="en-US" sz="1100" dirty="0"/>
              <a:t>現場改善</a:t>
            </a:r>
            <a:r>
              <a:rPr kumimoji="1" lang="en-US" altLang="ja-JP" sz="1100" dirty="0"/>
              <a:t>/</a:t>
            </a:r>
            <a:r>
              <a:rPr kumimoji="1" lang="ja-JP" altLang="en-US" sz="1100" dirty="0"/>
              <a:t>課題解決に必要な要因を見つけ出すことができます。</a:t>
            </a:r>
            <a:endParaRPr kumimoji="1" lang="en-US" altLang="ja-JP" sz="1100" dirty="0"/>
          </a:p>
          <a:p>
            <a:r>
              <a:rPr kumimoji="1" lang="ja-JP" altLang="en-US" sz="1100" dirty="0"/>
              <a:t>収集したデータをもとに、課題解決につながる要因を分析をします。</a:t>
            </a:r>
          </a:p>
        </p:txBody>
      </p:sp>
      <p:sp>
        <p:nvSpPr>
          <p:cNvPr id="82" name="正方形/長方形 81">
            <a:extLst>
              <a:ext uri="{FF2B5EF4-FFF2-40B4-BE49-F238E27FC236}">
                <a16:creationId xmlns:a16="http://schemas.microsoft.com/office/drawing/2014/main" id="{D9C62178-5A21-4F57-5EC4-421563F73259}"/>
              </a:ext>
            </a:extLst>
          </p:cNvPr>
          <p:cNvSpPr/>
          <p:nvPr/>
        </p:nvSpPr>
        <p:spPr>
          <a:xfrm>
            <a:off x="680409" y="2583691"/>
            <a:ext cx="5137109" cy="675005"/>
          </a:xfrm>
          <a:prstGeom prst="rect">
            <a:avLst/>
          </a:prstGeom>
          <a:solidFill>
            <a:schemeClr val="accent4">
              <a:lumMod val="40000"/>
              <a:lumOff val="60000"/>
            </a:schemeClr>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i="0" u="none" strike="noStrike" kern="0" cap="none" spc="0" normalizeH="0" baseline="0" noProof="0" dirty="0">
                <a:ln>
                  <a:noFill/>
                </a:ln>
                <a:solidFill>
                  <a:prstClr val="black"/>
                </a:solidFill>
                <a:effectLst/>
                <a:uLnTx/>
                <a:uFillTx/>
                <a:latin typeface="Arial"/>
                <a:ea typeface="メイリオ"/>
                <a:cs typeface="+mn-cs"/>
              </a:rPr>
              <a:t>要因分析・データ選定・データ収集</a:t>
            </a:r>
          </a:p>
        </p:txBody>
      </p:sp>
      <p:sp>
        <p:nvSpPr>
          <p:cNvPr id="83" name="正方形/長方形 82">
            <a:extLst>
              <a:ext uri="{FF2B5EF4-FFF2-40B4-BE49-F238E27FC236}">
                <a16:creationId xmlns:a16="http://schemas.microsoft.com/office/drawing/2014/main" id="{9ADE983A-31F6-285F-4533-F688256885AE}"/>
              </a:ext>
            </a:extLst>
          </p:cNvPr>
          <p:cNvSpPr/>
          <p:nvPr/>
        </p:nvSpPr>
        <p:spPr>
          <a:xfrm>
            <a:off x="6577526" y="2583691"/>
            <a:ext cx="5137109" cy="675005"/>
          </a:xfrm>
          <a:prstGeom prst="rect">
            <a:avLst/>
          </a:prstGeom>
          <a:solidFill>
            <a:schemeClr val="accent4">
              <a:lumMod val="40000"/>
              <a:lumOff val="60000"/>
            </a:schemeClr>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i="0" u="none" strike="noStrike" kern="0" cap="none" spc="0" normalizeH="0" baseline="0" noProof="0" dirty="0">
                <a:ln>
                  <a:noFill/>
                </a:ln>
                <a:solidFill>
                  <a:prstClr val="black"/>
                </a:solidFill>
                <a:effectLst/>
                <a:uLnTx/>
                <a:uFillTx/>
                <a:latin typeface="Arial"/>
                <a:ea typeface="メイリオ"/>
                <a:cs typeface="+mn-cs"/>
              </a:rPr>
              <a:t>データ可視化</a:t>
            </a:r>
          </a:p>
        </p:txBody>
      </p:sp>
      <p:sp>
        <p:nvSpPr>
          <p:cNvPr id="84" name="正方形/長方形 83">
            <a:extLst>
              <a:ext uri="{FF2B5EF4-FFF2-40B4-BE49-F238E27FC236}">
                <a16:creationId xmlns:a16="http://schemas.microsoft.com/office/drawing/2014/main" id="{5F2CFF61-BCB3-80FA-0EAD-2A7277B113F6}"/>
              </a:ext>
            </a:extLst>
          </p:cNvPr>
          <p:cNvSpPr/>
          <p:nvPr/>
        </p:nvSpPr>
        <p:spPr>
          <a:xfrm>
            <a:off x="6577526" y="5117932"/>
            <a:ext cx="5137109" cy="675005"/>
          </a:xfrm>
          <a:prstGeom prst="rect">
            <a:avLst/>
          </a:prstGeom>
          <a:solidFill>
            <a:schemeClr val="accent4">
              <a:lumMod val="40000"/>
              <a:lumOff val="60000"/>
            </a:schemeClr>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i="0" u="none" strike="noStrike" kern="0" cap="none" spc="0" normalizeH="0" baseline="0" noProof="0" dirty="0">
                <a:ln>
                  <a:noFill/>
                </a:ln>
                <a:solidFill>
                  <a:prstClr val="black"/>
                </a:solidFill>
                <a:effectLst/>
                <a:uLnTx/>
                <a:uFillTx/>
                <a:latin typeface="Arial"/>
                <a:ea typeface="メイリオ"/>
                <a:cs typeface="+mn-cs"/>
              </a:rPr>
              <a:t>データ分析</a:t>
            </a:r>
          </a:p>
        </p:txBody>
      </p:sp>
      <p:sp>
        <p:nvSpPr>
          <p:cNvPr id="85" name="正方形/長方形 84">
            <a:extLst>
              <a:ext uri="{FF2B5EF4-FFF2-40B4-BE49-F238E27FC236}">
                <a16:creationId xmlns:a16="http://schemas.microsoft.com/office/drawing/2014/main" id="{86DE38AD-C6C5-F039-71EA-45293CDE477F}"/>
              </a:ext>
            </a:extLst>
          </p:cNvPr>
          <p:cNvSpPr/>
          <p:nvPr/>
        </p:nvSpPr>
        <p:spPr>
          <a:xfrm>
            <a:off x="680408" y="5117932"/>
            <a:ext cx="5137109" cy="675005"/>
          </a:xfrm>
          <a:prstGeom prst="rect">
            <a:avLst/>
          </a:prstGeom>
          <a:solidFill>
            <a:schemeClr val="accent4">
              <a:lumMod val="40000"/>
              <a:lumOff val="60000"/>
            </a:schemeClr>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i="0" u="none" strike="noStrike" kern="0" cap="none" spc="0" normalizeH="0" baseline="0" noProof="0" dirty="0">
                <a:ln>
                  <a:noFill/>
                </a:ln>
                <a:solidFill>
                  <a:prstClr val="black"/>
                </a:solidFill>
                <a:effectLst/>
                <a:uLnTx/>
                <a:uFillTx/>
                <a:latin typeface="Arial"/>
                <a:ea typeface="メイリオ"/>
                <a:cs typeface="+mn-cs"/>
              </a:rPr>
              <a:t>データによる診断・改善</a:t>
            </a:r>
          </a:p>
        </p:txBody>
      </p:sp>
      <p:sp>
        <p:nvSpPr>
          <p:cNvPr id="86" name="二等辺三角形 85">
            <a:extLst>
              <a:ext uri="{FF2B5EF4-FFF2-40B4-BE49-F238E27FC236}">
                <a16:creationId xmlns:a16="http://schemas.microsoft.com/office/drawing/2014/main" id="{EA7E745D-CEF0-7D7C-FFFA-06ED95D7163C}"/>
              </a:ext>
            </a:extLst>
          </p:cNvPr>
          <p:cNvSpPr/>
          <p:nvPr/>
        </p:nvSpPr>
        <p:spPr>
          <a:xfrm>
            <a:off x="3374867" y="3578377"/>
            <a:ext cx="1079500" cy="434427"/>
          </a:xfrm>
          <a:prstGeom prst="triangle">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87" name="二等辺三角形 86">
            <a:extLst>
              <a:ext uri="{FF2B5EF4-FFF2-40B4-BE49-F238E27FC236}">
                <a16:creationId xmlns:a16="http://schemas.microsoft.com/office/drawing/2014/main" id="{5174D579-4914-3900-B42C-FD8551955CEA}"/>
              </a:ext>
            </a:extLst>
          </p:cNvPr>
          <p:cNvSpPr/>
          <p:nvPr/>
        </p:nvSpPr>
        <p:spPr>
          <a:xfrm rot="5400000">
            <a:off x="5689206" y="2604554"/>
            <a:ext cx="1079500" cy="348565"/>
          </a:xfrm>
          <a:prstGeom prst="triangle">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89" name="二等辺三角形 88">
            <a:extLst>
              <a:ext uri="{FF2B5EF4-FFF2-40B4-BE49-F238E27FC236}">
                <a16:creationId xmlns:a16="http://schemas.microsoft.com/office/drawing/2014/main" id="{92CC901F-8845-D0CB-F03D-6FD7BF084313}"/>
              </a:ext>
            </a:extLst>
          </p:cNvPr>
          <p:cNvSpPr/>
          <p:nvPr/>
        </p:nvSpPr>
        <p:spPr>
          <a:xfrm rot="10800000">
            <a:off x="9071225" y="3578377"/>
            <a:ext cx="1079500" cy="434427"/>
          </a:xfrm>
          <a:prstGeom prst="triangle">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90" name="二等辺三角形 89">
            <a:extLst>
              <a:ext uri="{FF2B5EF4-FFF2-40B4-BE49-F238E27FC236}">
                <a16:creationId xmlns:a16="http://schemas.microsoft.com/office/drawing/2014/main" id="{9D70F484-D837-44A3-3F20-81C42CA5ABE5}"/>
              </a:ext>
            </a:extLst>
          </p:cNvPr>
          <p:cNvSpPr/>
          <p:nvPr/>
        </p:nvSpPr>
        <p:spPr>
          <a:xfrm rot="16200000">
            <a:off x="5612694" y="5174541"/>
            <a:ext cx="1079500" cy="348565"/>
          </a:xfrm>
          <a:prstGeom prst="triangle">
            <a:avLst/>
          </a:prstGeom>
          <a:solidFill>
            <a:schemeClr val="accent4">
              <a:lumMod val="75000"/>
            </a:schemeClr>
          </a:solidFill>
          <a:ln w="31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6" name="フッター プレースホルダー 5">
            <a:extLst>
              <a:ext uri="{FF2B5EF4-FFF2-40B4-BE49-F238E27FC236}">
                <a16:creationId xmlns:a16="http://schemas.microsoft.com/office/drawing/2014/main" id="{A9E4F020-B5B5-B78A-127D-66B9CEB59827}"/>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67742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23</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0" y="78104"/>
            <a:ext cx="1182254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Maintenance</a:t>
            </a:r>
          </a:p>
        </p:txBody>
      </p:sp>
      <p:graphicFrame>
        <p:nvGraphicFramePr>
          <p:cNvPr id="8" name="表 2">
            <a:extLst>
              <a:ext uri="{FF2B5EF4-FFF2-40B4-BE49-F238E27FC236}">
                <a16:creationId xmlns:a16="http://schemas.microsoft.com/office/drawing/2014/main" id="{6D4603E8-2FF7-43D8-85F9-1ED35077770C}"/>
              </a:ext>
            </a:extLst>
          </p:cNvPr>
          <p:cNvGraphicFramePr/>
          <p:nvPr>
            <p:extLst>
              <p:ext uri="{D42A27DB-BD31-4B8C-83A1-F6EECF244321}">
                <p14:modId xmlns:p14="http://schemas.microsoft.com/office/powerpoint/2010/main" val="1344814172"/>
              </p:ext>
            </p:extLst>
          </p:nvPr>
        </p:nvGraphicFramePr>
        <p:xfrm>
          <a:off x="508843" y="1171836"/>
          <a:ext cx="10851884" cy="3111557"/>
        </p:xfrm>
        <a:graphic>
          <a:graphicData uri="http://schemas.openxmlformats.org/drawingml/2006/table">
            <a:tbl>
              <a:tblPr firstRow="1"/>
              <a:tblGrid>
                <a:gridCol w="328767">
                  <a:extLst>
                    <a:ext uri="{9D8B030D-6E8A-4147-A177-3AD203B41FA5}">
                      <a16:colId xmlns:a16="http://schemas.microsoft.com/office/drawing/2014/main" val="20000"/>
                    </a:ext>
                  </a:extLst>
                </a:gridCol>
                <a:gridCol w="3107235">
                  <a:extLst>
                    <a:ext uri="{9D8B030D-6E8A-4147-A177-3AD203B41FA5}">
                      <a16:colId xmlns:a16="http://schemas.microsoft.com/office/drawing/2014/main" val="20001"/>
                    </a:ext>
                  </a:extLst>
                </a:gridCol>
                <a:gridCol w="4644725">
                  <a:extLst>
                    <a:ext uri="{9D8B030D-6E8A-4147-A177-3AD203B41FA5}">
                      <a16:colId xmlns:a16="http://schemas.microsoft.com/office/drawing/2014/main" val="20002"/>
                    </a:ext>
                  </a:extLst>
                </a:gridCol>
                <a:gridCol w="2771157">
                  <a:extLst>
                    <a:ext uri="{9D8B030D-6E8A-4147-A177-3AD203B41FA5}">
                      <a16:colId xmlns:a16="http://schemas.microsoft.com/office/drawing/2014/main" val="20003"/>
                    </a:ext>
                  </a:extLst>
                </a:gridCol>
              </a:tblGrid>
              <a:tr h="378349">
                <a:tc>
                  <a:txBody>
                    <a:bodyPr/>
                    <a:lstStyle/>
                    <a:p>
                      <a:pPr algn="ctr" fontAlgn="ctr"/>
                      <a:r>
                        <a:rPr lang="ja-JP" altLang="en-US" sz="1100" b="1" i="0" u="none" strike="noStrike" dirty="0">
                          <a:solidFill>
                            <a:schemeClr val="bg1"/>
                          </a:solidFill>
                          <a:effectLst/>
                          <a:latin typeface="Segoe UI 本文"/>
                          <a:ea typeface="Meiryo UI" panose="020B0604030504040204" pitchFamily="50" charset="-128"/>
                        </a:rPr>
                        <a:t>　</a:t>
                      </a:r>
                      <a:r>
                        <a:rPr lang="en-US" altLang="ja-JP" sz="1100" b="1" i="0" u="none" strike="noStrike" dirty="0">
                          <a:solidFill>
                            <a:schemeClr val="bg1"/>
                          </a:solidFill>
                          <a:effectLst/>
                          <a:latin typeface="Segoe UI 本文"/>
                          <a:ea typeface="Meiryo UI" panose="020B0604030504040204" pitchFamily="50" charset="-128"/>
                        </a:rPr>
                        <a:t>#</a:t>
                      </a:r>
                      <a:endParaRPr lang="ja-JP" altLang="en-US" sz="1100" b="1" i="0" u="none" strike="noStrike" dirty="0">
                        <a:solidFill>
                          <a:schemeClr val="bg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en-US" altLang="ja-JP" sz="1100" b="1" dirty="0">
                          <a:solidFill>
                            <a:schemeClr val="bg1"/>
                          </a:solidFill>
                          <a:latin typeface="Segoe UI 本文"/>
                        </a:rPr>
                        <a:t>Software maintenance</a:t>
                      </a:r>
                      <a:endParaRPr lang="en-US" altLang="ja-JP" sz="1100" b="1" i="0" u="none" strike="noStrike" dirty="0">
                        <a:solidFill>
                          <a:schemeClr val="bg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endParaRPr lang="en-US" sz="1100" b="1" i="0" u="none" strike="noStrike" dirty="0">
                        <a:solidFill>
                          <a:schemeClr val="bg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ja-JP" altLang="en-US" sz="1100" b="1" i="0" u="none" strike="noStrike" dirty="0">
                          <a:solidFill>
                            <a:schemeClr val="bg1"/>
                          </a:solidFill>
                          <a:effectLst/>
                          <a:latin typeface="Segoe UI 本文"/>
                          <a:ea typeface="Meiryo UI" panose="020B0604030504040204" pitchFamily="50" charset="-128"/>
                        </a:rPr>
                        <a:t>　</a:t>
                      </a:r>
                      <a:r>
                        <a:rPr lang="en-US" altLang="ja-JP" sz="1100" b="1" i="0" u="none" strike="noStrike" dirty="0">
                          <a:solidFill>
                            <a:schemeClr val="bg1"/>
                          </a:solidFill>
                          <a:effectLst/>
                          <a:latin typeface="Segoe UI 本文"/>
                          <a:ea typeface="Meiryo UI" panose="020B0604030504040204" pitchFamily="50" charset="-128"/>
                        </a:rPr>
                        <a:t>Standard / Option</a:t>
                      </a:r>
                      <a:endParaRPr lang="ja-JP" altLang="en-US" sz="1100" b="1" i="0" u="none" strike="noStrike" dirty="0">
                        <a:solidFill>
                          <a:schemeClr val="bg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606574">
                <a:tc>
                  <a:txBody>
                    <a:bodyPr/>
                    <a:lstStyle/>
                    <a:p>
                      <a:pPr algn="ctr" fontAlgn="ctr"/>
                      <a:r>
                        <a:rPr lang="en-US" altLang="ja-JP" sz="1100" b="0" i="0" u="none" strike="noStrike" dirty="0">
                          <a:solidFill>
                            <a:schemeClr val="tx1"/>
                          </a:solidFill>
                          <a:effectLst/>
                          <a:latin typeface="Segoe UI 本文"/>
                          <a:ea typeface="Meiryo UI" panose="020B0604030504040204" pitchFamily="50" charset="-128"/>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EEF"/>
                    </a:solidFill>
                  </a:tcPr>
                </a:tc>
                <a:tc>
                  <a:txBody>
                    <a:bodyPr/>
                    <a:lstStyle/>
                    <a:p>
                      <a:pPr algn="l" fontAlgn="ctr"/>
                      <a:r>
                        <a:rPr lang="en-US" altLang="ja-JP" sz="1100" dirty="0">
                          <a:latin typeface="Segoe UI 本文"/>
                        </a:rPr>
                        <a:t>Operation support / recovery support</a:t>
                      </a:r>
                      <a:endParaRPr lang="ja-JP" altLang="en-US" sz="1100" b="0" i="0" u="none" strike="noStrike" dirty="0">
                        <a:solidFill>
                          <a:schemeClr val="tx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EEF"/>
                    </a:solidFill>
                  </a:tcPr>
                </a:tc>
                <a:tc>
                  <a:txBody>
                    <a:bodyPr/>
                    <a:lstStyle/>
                    <a:p>
                      <a:pPr algn="l" fontAlgn="ctr"/>
                      <a:r>
                        <a:rPr lang="en-US" altLang="ja-JP" sz="1100" dirty="0">
                          <a:latin typeface="Segoe UI 本文"/>
                        </a:rPr>
                        <a:t>We will open a support window and provide operational support by phone and email, and recovery support in the event of a software failure.</a:t>
                      </a:r>
                      <a:endParaRPr lang="en-US" sz="1100" b="0" i="0" u="none" strike="noStrike" dirty="0">
                        <a:solidFill>
                          <a:schemeClr val="tx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EEF"/>
                    </a:solidFill>
                  </a:tcPr>
                </a:tc>
                <a:tc>
                  <a:txBody>
                    <a:bodyPr/>
                    <a:lstStyle/>
                    <a:p>
                      <a:pPr algn="l" fontAlgn="ctr"/>
                      <a:r>
                        <a:rPr lang="en-US" sz="1100" b="0" i="0" u="none" strike="noStrike" dirty="0">
                          <a:solidFill>
                            <a:schemeClr val="tx1"/>
                          </a:solidFill>
                          <a:effectLst/>
                          <a:latin typeface="Segoe UI 本文"/>
                          <a:ea typeface="Meiryo UI" panose="020B0604030504040204" pitchFamily="50" charset="-128"/>
                        </a:rPr>
                        <a:t>Standard*1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EEF"/>
                    </a:solidFill>
                  </a:tcPr>
                </a:tc>
                <a:extLst>
                  <a:ext uri="{0D108BD9-81ED-4DB2-BD59-A6C34878D82A}">
                    <a16:rowId xmlns:a16="http://schemas.microsoft.com/office/drawing/2014/main" val="10001"/>
                  </a:ext>
                </a:extLst>
              </a:tr>
              <a:tr h="712210">
                <a:tc>
                  <a:txBody>
                    <a:bodyPr/>
                    <a:lstStyle/>
                    <a:p>
                      <a:pPr algn="ctr" fontAlgn="ctr"/>
                      <a:r>
                        <a:rPr lang="en-US" altLang="ja-JP" sz="1100" b="0" i="0" u="none" strike="noStrike" dirty="0">
                          <a:solidFill>
                            <a:schemeClr val="tx1"/>
                          </a:solidFill>
                          <a:effectLst/>
                          <a:latin typeface="Segoe UI 本文"/>
                          <a:ea typeface="Meiryo UI" panose="020B0604030504040204" pitchFamily="50" charset="-128"/>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en-US" altLang="ja-JP" sz="1100" dirty="0">
                          <a:latin typeface="Segoe UI 本文"/>
                        </a:rPr>
                        <a:t>Upgraded software provided</a:t>
                      </a:r>
                      <a:endParaRPr lang="ja-JP" altLang="en-US" sz="1100" b="0" i="0" u="none" strike="noStrike" dirty="0">
                        <a:solidFill>
                          <a:schemeClr val="tx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en-US" altLang="ja-JP" sz="1100" dirty="0">
                          <a:latin typeface="Segoe UI 本文"/>
                        </a:rPr>
                        <a:t>We will provide an upgraded version when the software functions are improved. We provide the latest software compatible with the latest OS free of charge.</a:t>
                      </a:r>
                    </a:p>
                    <a:p>
                      <a:pPr algn="l" fontAlgn="ctr"/>
                      <a:r>
                        <a:rPr lang="en-US" altLang="ja-JP" sz="1100" dirty="0">
                          <a:latin typeface="Segoe UI 本文"/>
                        </a:rPr>
                        <a:t>It can reduce it life cycle cost by eliminating the need to purchase software when updating the server.</a:t>
                      </a:r>
                      <a:endParaRPr lang="en-US" altLang="ja-JP" sz="1100" b="0" i="0" u="none" strike="noStrike" dirty="0">
                        <a:solidFill>
                          <a:schemeClr val="tx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en-US" sz="1100" b="0" i="0" u="none" strike="noStrike" dirty="0">
                          <a:solidFill>
                            <a:schemeClr val="tx1"/>
                          </a:solidFill>
                          <a:effectLst/>
                          <a:latin typeface="Segoe UI 本文"/>
                          <a:ea typeface="Meiryo UI" panose="020B0604030504040204" pitchFamily="50" charset="-128"/>
                        </a:rPr>
                        <a:t>Standard</a:t>
                      </a:r>
                      <a:r>
                        <a:rPr lang="en-US" altLang="ja-JP" sz="1100" b="0" i="0" u="none" strike="noStrike" dirty="0">
                          <a:solidFill>
                            <a:schemeClr val="tx1"/>
                          </a:solidFill>
                          <a:effectLst/>
                          <a:latin typeface="Segoe UI 本文"/>
                          <a:ea typeface="Meiryo UI" panose="020B0604030504040204" pitchFamily="50" charset="-128"/>
                        </a:rPr>
                        <a:t>*1</a:t>
                      </a:r>
                      <a:endParaRPr lang="en-US" sz="1100" b="0" i="0" u="none" strike="noStrike" dirty="0">
                        <a:solidFill>
                          <a:schemeClr val="tx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extLst>
                  <a:ext uri="{0D108BD9-81ED-4DB2-BD59-A6C34878D82A}">
                    <a16:rowId xmlns:a16="http://schemas.microsoft.com/office/drawing/2014/main" val="10002"/>
                  </a:ext>
                </a:extLst>
              </a:tr>
              <a:tr h="378349">
                <a:tc>
                  <a:txBody>
                    <a:bodyPr/>
                    <a:lstStyle/>
                    <a:p>
                      <a:pPr algn="ctr" fontAlgn="ctr"/>
                      <a:r>
                        <a:rPr lang="ja-JP" altLang="en-US" sz="1100" b="1" i="0" u="none" strike="noStrike" dirty="0">
                          <a:solidFill>
                            <a:schemeClr val="bg1"/>
                          </a:solidFill>
                          <a:effectLst/>
                          <a:latin typeface="Segoe UI 本文"/>
                          <a:ea typeface="Meiryo UI" panose="020B0604030504040204" pitchFamily="50" charset="-128"/>
                        </a:rPr>
                        <a:t>　</a:t>
                      </a:r>
                      <a:r>
                        <a:rPr lang="en-US" altLang="ja-JP" sz="1100" b="1" i="0" u="none" strike="noStrike" dirty="0">
                          <a:solidFill>
                            <a:schemeClr val="bg1"/>
                          </a:solidFill>
                          <a:effectLst/>
                          <a:latin typeface="Segoe UI 本文"/>
                          <a:ea typeface="Meiryo UI" panose="020B0604030504040204" pitchFamily="50" charset="-128"/>
                        </a:rPr>
                        <a:t>#</a:t>
                      </a:r>
                      <a:endParaRPr lang="ja-JP" altLang="en-US" sz="1100" b="1" i="0" u="none" strike="noStrike" dirty="0">
                        <a:solidFill>
                          <a:schemeClr val="bg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en-US" altLang="ja-JP" sz="1100" b="1" i="0" u="none" strike="noStrike" dirty="0">
                          <a:solidFill>
                            <a:schemeClr val="bg1"/>
                          </a:solidFill>
                          <a:effectLst/>
                          <a:latin typeface="Segoe UI 本文"/>
                          <a:ea typeface="Meiryo UI" panose="020B0604030504040204" pitchFamily="50" charset="-128"/>
                        </a:rPr>
                        <a:t>Software re-setup</a:t>
                      </a:r>
                      <a:endParaRPr lang="ja-JP" altLang="en-US" sz="1100" b="1" i="0" u="none" strike="noStrike" dirty="0">
                        <a:solidFill>
                          <a:schemeClr val="bg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endParaRPr 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902465">
                <a:tc>
                  <a:txBody>
                    <a:bodyPr/>
                    <a:lstStyle/>
                    <a:p>
                      <a:pPr algn="ctr" fontAlgn="ctr"/>
                      <a:r>
                        <a:rPr lang="en-US" altLang="ja-JP" sz="1100" b="0" i="0" u="none" strike="noStrike" dirty="0">
                          <a:solidFill>
                            <a:schemeClr val="tx1"/>
                          </a:solidFill>
                          <a:effectLst/>
                          <a:latin typeface="Segoe UI 本文"/>
                          <a:ea typeface="Meiryo UI" panose="020B0604030504040204" pitchFamily="50" charset="-128"/>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en-US" altLang="ja-JP" sz="1100" b="0" i="0" u="none" strike="noStrike" dirty="0">
                          <a:solidFill>
                            <a:schemeClr val="tx1"/>
                          </a:solidFill>
                          <a:effectLst/>
                          <a:latin typeface="Segoe UI 本文"/>
                          <a:ea typeface="Meiryo UI" panose="020B0604030504040204" pitchFamily="50" charset="-128"/>
                        </a:rPr>
                        <a:t>Software re-setup</a:t>
                      </a:r>
                      <a:endParaRPr lang="ja-JP" altLang="en-US" sz="1100" b="0" i="0" u="none" strike="noStrike" dirty="0">
                        <a:solidFill>
                          <a:schemeClr val="tx1"/>
                        </a:solidFill>
                        <a:effectLst/>
                        <a:latin typeface="Segoe UI 本文"/>
                        <a:ea typeface="Meiryo UI" panose="020B0604030504040204" pitchFamily="50" charset="-128"/>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r>
                        <a:rPr lang="en-US" altLang="ja-JP" sz="1100" dirty="0">
                          <a:latin typeface="Segoe UI 本文"/>
                        </a:rPr>
                        <a:t>If it need to re-set up the software after repairing a server failure</a:t>
                      </a:r>
                    </a:p>
                    <a:p>
                      <a:r>
                        <a:rPr lang="en-US" altLang="ja-JP" sz="1100" dirty="0">
                          <a:latin typeface="Segoe UI 本文"/>
                        </a:rPr>
                        <a:t>Perform restoration work. (Repair of inventory data is not included in software re-setup)</a:t>
                      </a:r>
                      <a:endParaRPr lang="ja-JP" altLang="en-US" sz="1100" dirty="0">
                        <a:latin typeface="Segoe UI 本文"/>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tc>
                  <a:txBody>
                    <a:bodyPr/>
                    <a:lstStyle/>
                    <a:p>
                      <a:pPr algn="l" fontAlgn="ctr"/>
                      <a:r>
                        <a:rPr lang="en-US" altLang="ja-JP" sz="1100" b="0" i="0" u="none" strike="noStrike" dirty="0">
                          <a:solidFill>
                            <a:schemeClr val="tx1"/>
                          </a:solidFill>
                          <a:effectLst/>
                          <a:latin typeface="Segoe UI 本文"/>
                          <a:ea typeface="Meiryo UI" panose="020B0604030504040204" pitchFamily="50" charset="-128"/>
                        </a:rPr>
                        <a:t>Standard</a:t>
                      </a:r>
                      <a:r>
                        <a:rPr lang="en-US" sz="1100" b="0" i="0" u="none" strike="noStrike" dirty="0">
                          <a:solidFill>
                            <a:schemeClr val="tx1"/>
                          </a:solidFill>
                          <a:effectLst/>
                          <a:latin typeface="Segoe UI 本文"/>
                          <a:ea typeface="Meiryo UI" panose="020B0604030504040204" pitchFamily="50" charset="-128"/>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FF7"/>
                    </a:solidFill>
                  </a:tcPr>
                </a:tc>
                <a:extLst>
                  <a:ext uri="{0D108BD9-81ED-4DB2-BD59-A6C34878D82A}">
                    <a16:rowId xmlns:a16="http://schemas.microsoft.com/office/drawing/2014/main" val="10004"/>
                  </a:ext>
                </a:extLst>
              </a:tr>
            </a:tbl>
          </a:graphicData>
        </a:graphic>
      </p:graphicFrame>
      <p:sp>
        <p:nvSpPr>
          <p:cNvPr id="9" name="テキスト ボックス 9">
            <a:extLst>
              <a:ext uri="{FF2B5EF4-FFF2-40B4-BE49-F238E27FC236}">
                <a16:creationId xmlns:a16="http://schemas.microsoft.com/office/drawing/2014/main" id="{B6A68452-9232-4B95-A305-E8848E24BBCC}"/>
              </a:ext>
            </a:extLst>
          </p:cNvPr>
          <p:cNvSpPr txBox="1"/>
          <p:nvPr/>
        </p:nvSpPr>
        <p:spPr>
          <a:xfrm>
            <a:off x="5890934" y="4278010"/>
            <a:ext cx="54697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altLang="ja-JP" sz="900" dirty="0"/>
              <a:t>* 1) Service is provided at the system purchase fee in the first year of the contract. Contract on a yearly basis from the second year onwards</a:t>
            </a:r>
            <a:endParaRPr lang="ja-JP" altLang="en-US" sz="900" dirty="0"/>
          </a:p>
        </p:txBody>
      </p:sp>
      <p:sp>
        <p:nvSpPr>
          <p:cNvPr id="3" name="フッター プレースホルダー 2">
            <a:extLst>
              <a:ext uri="{FF2B5EF4-FFF2-40B4-BE49-F238E27FC236}">
                <a16:creationId xmlns:a16="http://schemas.microsoft.com/office/drawing/2014/main" id="{7FC0F21F-2A28-8B8D-7E12-4790A267688F}"/>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894977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24</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0" y="78104"/>
            <a:ext cx="1182254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Schedule</a:t>
            </a:r>
            <a:r>
              <a:rPr lang="ja-JP" altLang="en-US" sz="3200" dirty="0">
                <a:solidFill>
                  <a:schemeClr val="tx1">
                    <a:lumMod val="75000"/>
                  </a:schemeClr>
                </a:solidFill>
              </a:rPr>
              <a:t> </a:t>
            </a:r>
            <a:r>
              <a:rPr lang="en-US" altLang="ja-JP" sz="3200" dirty="0">
                <a:solidFill>
                  <a:schemeClr val="tx1">
                    <a:lumMod val="75000"/>
                  </a:schemeClr>
                </a:solidFill>
              </a:rPr>
              <a:t>│ Go live schedule</a:t>
            </a:r>
          </a:p>
        </p:txBody>
      </p:sp>
      <p:sp>
        <p:nvSpPr>
          <p:cNvPr id="10" name="Rectangle">
            <a:extLst>
              <a:ext uri="{FF2B5EF4-FFF2-40B4-BE49-F238E27FC236}">
                <a16:creationId xmlns:a16="http://schemas.microsoft.com/office/drawing/2014/main" id="{2098642F-FF65-4BE1-9B61-321ADBF96043}"/>
              </a:ext>
            </a:extLst>
          </p:cNvPr>
          <p:cNvSpPr/>
          <p:nvPr/>
        </p:nvSpPr>
        <p:spPr>
          <a:xfrm>
            <a:off x="9744008" y="994639"/>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1" name="Within sales">
            <a:extLst>
              <a:ext uri="{FF2B5EF4-FFF2-40B4-BE49-F238E27FC236}">
                <a16:creationId xmlns:a16="http://schemas.microsoft.com/office/drawing/2014/main" id="{2638BB97-B82C-4380-B76A-549D80FD7916}"/>
              </a:ext>
            </a:extLst>
          </p:cNvPr>
          <p:cNvSpPr txBox="1"/>
          <p:nvPr/>
        </p:nvSpPr>
        <p:spPr>
          <a:xfrm>
            <a:off x="9794491" y="1134252"/>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r>
              <a:t>Within sales</a:t>
            </a:r>
          </a:p>
        </p:txBody>
      </p:sp>
      <p:sp>
        <p:nvSpPr>
          <p:cNvPr id="13" name="Rectangle">
            <a:extLst>
              <a:ext uri="{FF2B5EF4-FFF2-40B4-BE49-F238E27FC236}">
                <a16:creationId xmlns:a16="http://schemas.microsoft.com/office/drawing/2014/main" id="{F22DCBEE-F368-4095-815D-9DF1B7E088A6}"/>
              </a:ext>
            </a:extLst>
          </p:cNvPr>
          <p:cNvSpPr/>
          <p:nvPr/>
        </p:nvSpPr>
        <p:spPr>
          <a:xfrm>
            <a:off x="9744008" y="1910807"/>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4" name="2 weeks">
            <a:extLst>
              <a:ext uri="{FF2B5EF4-FFF2-40B4-BE49-F238E27FC236}">
                <a16:creationId xmlns:a16="http://schemas.microsoft.com/office/drawing/2014/main" id="{114069D1-038B-4E32-9DBB-728567773074}"/>
              </a:ext>
            </a:extLst>
          </p:cNvPr>
          <p:cNvSpPr txBox="1"/>
          <p:nvPr/>
        </p:nvSpPr>
        <p:spPr>
          <a:xfrm>
            <a:off x="9794491" y="2050420"/>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sz="1200" b="1" dirty="0">
                <a:solidFill>
                  <a:schemeClr val="bg1"/>
                </a:solidFill>
              </a:rPr>
              <a:t>1 weeks</a:t>
            </a:r>
            <a:endParaRPr kumimoji="1" lang="ja-JP" altLang="en-US" sz="1200" b="1" dirty="0">
              <a:solidFill>
                <a:schemeClr val="bg1"/>
              </a:solidFill>
            </a:endParaRPr>
          </a:p>
        </p:txBody>
      </p:sp>
      <p:sp>
        <p:nvSpPr>
          <p:cNvPr id="16" name="Rectangle">
            <a:extLst>
              <a:ext uri="{FF2B5EF4-FFF2-40B4-BE49-F238E27FC236}">
                <a16:creationId xmlns:a16="http://schemas.microsoft.com/office/drawing/2014/main" id="{549E094F-5626-4B15-9570-E2C9E4963DE8}"/>
              </a:ext>
            </a:extLst>
          </p:cNvPr>
          <p:cNvSpPr/>
          <p:nvPr/>
        </p:nvSpPr>
        <p:spPr>
          <a:xfrm>
            <a:off x="9744008" y="2837134"/>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17" name="3 weeks">
            <a:extLst>
              <a:ext uri="{FF2B5EF4-FFF2-40B4-BE49-F238E27FC236}">
                <a16:creationId xmlns:a16="http://schemas.microsoft.com/office/drawing/2014/main" id="{E2EFEB49-EC72-4307-BF2C-BA17265324D4}"/>
              </a:ext>
            </a:extLst>
          </p:cNvPr>
          <p:cNvSpPr txBox="1"/>
          <p:nvPr/>
        </p:nvSpPr>
        <p:spPr>
          <a:xfrm>
            <a:off x="9794491" y="2976747"/>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dirty="0">
                <a:solidFill>
                  <a:schemeClr val="bg1"/>
                </a:solidFill>
              </a:rPr>
              <a:t>2</a:t>
            </a:r>
            <a:r>
              <a:rPr kumimoji="1" lang="en-US" altLang="ja-JP" sz="1200" b="1" dirty="0">
                <a:solidFill>
                  <a:schemeClr val="bg1"/>
                </a:solidFill>
              </a:rPr>
              <a:t> weeks</a:t>
            </a:r>
            <a:endParaRPr kumimoji="1" lang="ja-JP" altLang="en-US" sz="1200" b="1" dirty="0">
              <a:solidFill>
                <a:schemeClr val="bg1"/>
              </a:solidFill>
            </a:endParaRPr>
          </a:p>
        </p:txBody>
      </p:sp>
      <p:sp>
        <p:nvSpPr>
          <p:cNvPr id="20" name="Rectangle">
            <a:extLst>
              <a:ext uri="{FF2B5EF4-FFF2-40B4-BE49-F238E27FC236}">
                <a16:creationId xmlns:a16="http://schemas.microsoft.com/office/drawing/2014/main" id="{E635756F-86C5-431E-9121-E0C66266D0E9}"/>
              </a:ext>
            </a:extLst>
          </p:cNvPr>
          <p:cNvSpPr/>
          <p:nvPr/>
        </p:nvSpPr>
        <p:spPr>
          <a:xfrm>
            <a:off x="9744008" y="3773620"/>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1" name="14 weeks">
            <a:extLst>
              <a:ext uri="{FF2B5EF4-FFF2-40B4-BE49-F238E27FC236}">
                <a16:creationId xmlns:a16="http://schemas.microsoft.com/office/drawing/2014/main" id="{15BCE660-4AE8-4E33-9845-CC9117AAB552}"/>
              </a:ext>
            </a:extLst>
          </p:cNvPr>
          <p:cNvSpPr txBox="1"/>
          <p:nvPr/>
        </p:nvSpPr>
        <p:spPr>
          <a:xfrm>
            <a:off x="9794491" y="3913233"/>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sz="1200" b="1" dirty="0">
                <a:solidFill>
                  <a:schemeClr val="bg1"/>
                </a:solidFill>
              </a:rPr>
              <a:t>14 weeks</a:t>
            </a:r>
            <a:endParaRPr kumimoji="1" lang="ja-JP" altLang="en-US" sz="1200" b="1" dirty="0">
              <a:solidFill>
                <a:schemeClr val="bg1"/>
              </a:solidFill>
            </a:endParaRPr>
          </a:p>
        </p:txBody>
      </p:sp>
      <p:sp>
        <p:nvSpPr>
          <p:cNvPr id="23" name="Rectangle">
            <a:extLst>
              <a:ext uri="{FF2B5EF4-FFF2-40B4-BE49-F238E27FC236}">
                <a16:creationId xmlns:a16="http://schemas.microsoft.com/office/drawing/2014/main" id="{B04B6642-DAEC-431E-B9F5-3567722E6234}"/>
              </a:ext>
            </a:extLst>
          </p:cNvPr>
          <p:cNvSpPr/>
          <p:nvPr/>
        </p:nvSpPr>
        <p:spPr>
          <a:xfrm>
            <a:off x="9744008" y="4699948"/>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4" name="1 week">
            <a:extLst>
              <a:ext uri="{FF2B5EF4-FFF2-40B4-BE49-F238E27FC236}">
                <a16:creationId xmlns:a16="http://schemas.microsoft.com/office/drawing/2014/main" id="{E7E9DAEE-7696-4B8D-A426-72319B32883C}"/>
              </a:ext>
            </a:extLst>
          </p:cNvPr>
          <p:cNvSpPr txBox="1"/>
          <p:nvPr/>
        </p:nvSpPr>
        <p:spPr>
          <a:xfrm>
            <a:off x="9794491" y="4839561"/>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r>
              <a:rPr lang="en-US" dirty="0"/>
              <a:t>1</a:t>
            </a:r>
            <a:r>
              <a:rPr dirty="0"/>
              <a:t> week</a:t>
            </a:r>
          </a:p>
        </p:txBody>
      </p:sp>
      <p:sp>
        <p:nvSpPr>
          <p:cNvPr id="26" name="Rectangle">
            <a:extLst>
              <a:ext uri="{FF2B5EF4-FFF2-40B4-BE49-F238E27FC236}">
                <a16:creationId xmlns:a16="http://schemas.microsoft.com/office/drawing/2014/main" id="{C3F621D4-36A2-4769-AEA5-4A7A9B482980}"/>
              </a:ext>
            </a:extLst>
          </p:cNvPr>
          <p:cNvSpPr/>
          <p:nvPr/>
        </p:nvSpPr>
        <p:spPr>
          <a:xfrm>
            <a:off x="9744008" y="5605955"/>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defRPr sz="1200" b="1">
                <a:solidFill>
                  <a:srgbClr val="FFFFFF"/>
                </a:solidFill>
              </a:defRPr>
            </a:pPr>
            <a:endParaRPr/>
          </a:p>
        </p:txBody>
      </p:sp>
      <p:sp>
        <p:nvSpPr>
          <p:cNvPr id="27" name="Total : 20 weeks">
            <a:extLst>
              <a:ext uri="{FF2B5EF4-FFF2-40B4-BE49-F238E27FC236}">
                <a16:creationId xmlns:a16="http://schemas.microsoft.com/office/drawing/2014/main" id="{E262A432-3EB2-44B8-85DA-E541675F0FCE}"/>
              </a:ext>
            </a:extLst>
          </p:cNvPr>
          <p:cNvSpPr txBox="1"/>
          <p:nvPr/>
        </p:nvSpPr>
        <p:spPr>
          <a:xfrm>
            <a:off x="9794491" y="5655708"/>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b="1">
                <a:solidFill>
                  <a:srgbClr val="FFFFFF"/>
                </a:solidFill>
              </a:defRPr>
            </a:lvl1pPr>
          </a:lstStyle>
          <a:p>
            <a:pPr algn="ctr"/>
            <a:r>
              <a:rPr kumimoji="1" lang="en-US" altLang="ja-JP" dirty="0">
                <a:solidFill>
                  <a:schemeClr val="bg1"/>
                </a:solidFill>
              </a:rPr>
              <a:t>18</a:t>
            </a:r>
            <a:r>
              <a:rPr kumimoji="1" lang="en-US" altLang="ja-JP" sz="1200" b="1" dirty="0">
                <a:solidFill>
                  <a:schemeClr val="bg1"/>
                </a:solidFill>
              </a:rPr>
              <a:t> weeks</a:t>
            </a:r>
          </a:p>
          <a:p>
            <a:pPr algn="ctr"/>
            <a:r>
              <a:rPr kumimoji="1" lang="en-US" altLang="ja-JP" dirty="0">
                <a:solidFill>
                  <a:schemeClr val="bg1"/>
                </a:solidFill>
              </a:rPr>
              <a:t>4 months</a:t>
            </a:r>
            <a:endParaRPr kumimoji="1" lang="en-US" altLang="ja-JP" sz="1200" b="1" dirty="0">
              <a:solidFill>
                <a:schemeClr val="bg1"/>
              </a:solidFill>
            </a:endParaRPr>
          </a:p>
        </p:txBody>
      </p:sp>
      <p:sp>
        <p:nvSpPr>
          <p:cNvPr id="29" name="Rectangle">
            <a:extLst>
              <a:ext uri="{FF2B5EF4-FFF2-40B4-BE49-F238E27FC236}">
                <a16:creationId xmlns:a16="http://schemas.microsoft.com/office/drawing/2014/main" id="{748A91B1-7D91-40A7-BDDD-32648EFB25D4}"/>
              </a:ext>
            </a:extLst>
          </p:cNvPr>
          <p:cNvSpPr/>
          <p:nvPr/>
        </p:nvSpPr>
        <p:spPr>
          <a:xfrm>
            <a:off x="2081945" y="994638"/>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30" name="We will inspection the current business and the system being used, confirm the requirements, and analyze the customer's current situation. And will make an estimate based on customer requirements.">
            <a:extLst>
              <a:ext uri="{FF2B5EF4-FFF2-40B4-BE49-F238E27FC236}">
                <a16:creationId xmlns:a16="http://schemas.microsoft.com/office/drawing/2014/main" id="{94D83BD1-E117-410C-95AC-52ED06A7986D}"/>
              </a:ext>
            </a:extLst>
          </p:cNvPr>
          <p:cNvSpPr txBox="1"/>
          <p:nvPr/>
        </p:nvSpPr>
        <p:spPr>
          <a:xfrm>
            <a:off x="2132427" y="1044391"/>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We will inspection the current business and the system being used, confirm the requirements, and analyze the customer's current situation. And will make an estimate based on customer requirements.</a:t>
            </a:r>
            <a:endParaRPr kumimoji="1" lang="ja-JP" altLang="en-US" sz="1200" dirty="0">
              <a:solidFill>
                <a:schemeClr val="tx1"/>
              </a:solidFill>
            </a:endParaRPr>
          </a:p>
        </p:txBody>
      </p:sp>
      <p:sp>
        <p:nvSpPr>
          <p:cNvPr id="32" name="Rectangle">
            <a:extLst>
              <a:ext uri="{FF2B5EF4-FFF2-40B4-BE49-F238E27FC236}">
                <a16:creationId xmlns:a16="http://schemas.microsoft.com/office/drawing/2014/main" id="{CC028530-644E-490F-9BB6-896A1676AF01}"/>
              </a:ext>
            </a:extLst>
          </p:cNvPr>
          <p:cNvSpPr/>
          <p:nvPr/>
        </p:nvSpPr>
        <p:spPr>
          <a:xfrm>
            <a:off x="478341" y="994639"/>
            <a:ext cx="1603606"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defTabSz="914400"/>
            <a:endParaRPr/>
          </a:p>
        </p:txBody>
      </p:sp>
      <p:sp>
        <p:nvSpPr>
          <p:cNvPr id="33" name="生産計画">
            <a:extLst>
              <a:ext uri="{FF2B5EF4-FFF2-40B4-BE49-F238E27FC236}">
                <a16:creationId xmlns:a16="http://schemas.microsoft.com/office/drawing/2014/main" id="{4F5461F6-A946-4F5A-BC45-4747630F496E}"/>
              </a:ext>
            </a:extLst>
          </p:cNvPr>
          <p:cNvSpPr txBox="1"/>
          <p:nvPr/>
        </p:nvSpPr>
        <p:spPr>
          <a:xfrm>
            <a:off x="528824" y="1121551"/>
            <a:ext cx="1502640" cy="3073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914400">
              <a:defRPr sz="1200">
                <a:solidFill>
                  <a:srgbClr val="FFFFFF"/>
                </a:solidFill>
                <a:latin typeface="メイリオ"/>
                <a:ea typeface="メイリオ"/>
                <a:cs typeface="メイリオ"/>
                <a:sym typeface="メイリオ"/>
              </a:defRPr>
            </a:lvl1pPr>
          </a:lstStyle>
          <a:p>
            <a:pPr>
              <a:defRPr>
                <a:latin typeface="Segoe UI"/>
                <a:ea typeface="Segoe UI"/>
                <a:cs typeface="Segoe UI"/>
                <a:sym typeface="Segoe UI"/>
              </a:defRPr>
            </a:pPr>
            <a:r>
              <a:rPr>
                <a:latin typeface="メイリオ"/>
                <a:ea typeface="メイリオ"/>
                <a:cs typeface="メイリオ"/>
                <a:sym typeface="メイリオ"/>
              </a:rPr>
              <a:t>生産計画</a:t>
            </a:r>
          </a:p>
        </p:txBody>
      </p:sp>
      <p:sp>
        <p:nvSpPr>
          <p:cNvPr id="35" name="Rectangle">
            <a:extLst>
              <a:ext uri="{FF2B5EF4-FFF2-40B4-BE49-F238E27FC236}">
                <a16:creationId xmlns:a16="http://schemas.microsoft.com/office/drawing/2014/main" id="{FAB71032-7118-4E3B-BF7C-6F2C1E55A565}"/>
              </a:ext>
            </a:extLst>
          </p:cNvPr>
          <p:cNvSpPr/>
          <p:nvPr/>
        </p:nvSpPr>
        <p:spPr>
          <a:xfrm>
            <a:off x="478342" y="994638"/>
            <a:ext cx="1603604"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36" name="1. Current situation analysis">
            <a:extLst>
              <a:ext uri="{FF2B5EF4-FFF2-40B4-BE49-F238E27FC236}">
                <a16:creationId xmlns:a16="http://schemas.microsoft.com/office/drawing/2014/main" id="{92BC7CE4-1565-4ACD-94FB-5DAA2632F484}"/>
              </a:ext>
            </a:extLst>
          </p:cNvPr>
          <p:cNvSpPr txBox="1"/>
          <p:nvPr/>
        </p:nvSpPr>
        <p:spPr>
          <a:xfrm>
            <a:off x="528824" y="1044391"/>
            <a:ext cx="1502639"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r>
              <a:rPr kumimoji="1" lang="en-US" altLang="ja-JP" sz="1200" b="1" dirty="0">
                <a:solidFill>
                  <a:schemeClr val="bg1"/>
                </a:solidFill>
              </a:rPr>
              <a:t>1. Current situation</a:t>
            </a:r>
            <a:r>
              <a:rPr kumimoji="1" lang="th-TH" altLang="ja-JP" sz="1200" b="1" dirty="0">
                <a:solidFill>
                  <a:schemeClr val="bg1"/>
                </a:solidFill>
              </a:rPr>
              <a:t> </a:t>
            </a:r>
            <a:r>
              <a:rPr kumimoji="1" lang="en-US" altLang="ja-JP" sz="1200" b="1" dirty="0">
                <a:solidFill>
                  <a:schemeClr val="bg1"/>
                </a:solidFill>
              </a:rPr>
              <a:t>analysis</a:t>
            </a:r>
            <a:endParaRPr kumimoji="1" lang="ja-JP" altLang="en-US" sz="1200" b="1" dirty="0">
              <a:solidFill>
                <a:schemeClr val="bg1"/>
              </a:solidFill>
            </a:endParaRPr>
          </a:p>
        </p:txBody>
      </p:sp>
      <p:sp>
        <p:nvSpPr>
          <p:cNvPr id="38" name="Rectangle">
            <a:extLst>
              <a:ext uri="{FF2B5EF4-FFF2-40B4-BE49-F238E27FC236}">
                <a16:creationId xmlns:a16="http://schemas.microsoft.com/office/drawing/2014/main" id="{F231AD25-17CB-49E3-90CC-01B97874D894}"/>
              </a:ext>
            </a:extLst>
          </p:cNvPr>
          <p:cNvSpPr/>
          <p:nvPr/>
        </p:nvSpPr>
        <p:spPr>
          <a:xfrm>
            <a:off x="2081945" y="1910806"/>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39" name="Detailed requirement definition will be performed based on the analysis result. Check the detailed requirements so that the system can be implemented in a manner that matches actual operation.">
            <a:extLst>
              <a:ext uri="{FF2B5EF4-FFF2-40B4-BE49-F238E27FC236}">
                <a16:creationId xmlns:a16="http://schemas.microsoft.com/office/drawing/2014/main" id="{915659BA-3489-4105-8533-41AF0B523BCF}"/>
              </a:ext>
            </a:extLst>
          </p:cNvPr>
          <p:cNvSpPr txBox="1"/>
          <p:nvPr/>
        </p:nvSpPr>
        <p:spPr>
          <a:xfrm>
            <a:off x="2132427" y="1960559"/>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Detailed requirement definition will be performed based on the analysis result. Check the detailed requirements so that the system can be implemented in a manner that matches actual operation.</a:t>
            </a:r>
            <a:endParaRPr kumimoji="1" lang="ja-JP" altLang="en-US" sz="1200" dirty="0">
              <a:solidFill>
                <a:schemeClr val="tx1"/>
              </a:solidFill>
            </a:endParaRPr>
          </a:p>
        </p:txBody>
      </p:sp>
      <p:sp>
        <p:nvSpPr>
          <p:cNvPr id="41" name="Rectangle">
            <a:extLst>
              <a:ext uri="{FF2B5EF4-FFF2-40B4-BE49-F238E27FC236}">
                <a16:creationId xmlns:a16="http://schemas.microsoft.com/office/drawing/2014/main" id="{8B87BEEB-4343-4979-BF73-17888E698BD4}"/>
              </a:ext>
            </a:extLst>
          </p:cNvPr>
          <p:cNvSpPr/>
          <p:nvPr/>
        </p:nvSpPr>
        <p:spPr>
          <a:xfrm>
            <a:off x="478341" y="1910807"/>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42" name="2. Requirement definition">
            <a:extLst>
              <a:ext uri="{FF2B5EF4-FFF2-40B4-BE49-F238E27FC236}">
                <a16:creationId xmlns:a16="http://schemas.microsoft.com/office/drawing/2014/main" id="{C8248247-74FB-4256-9BE7-AC6FC1A97EE5}"/>
              </a:ext>
            </a:extLst>
          </p:cNvPr>
          <p:cNvSpPr txBox="1"/>
          <p:nvPr/>
        </p:nvSpPr>
        <p:spPr>
          <a:xfrm>
            <a:off x="528824" y="1960560"/>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2. Requirement definition</a:t>
            </a:r>
            <a:endParaRPr kumimoji="1" lang="ja-JP" altLang="en-US" sz="1200" b="1" dirty="0">
              <a:solidFill>
                <a:schemeClr val="bg1"/>
              </a:solidFill>
            </a:endParaRPr>
          </a:p>
        </p:txBody>
      </p:sp>
      <p:sp>
        <p:nvSpPr>
          <p:cNvPr id="44" name="Rectangle">
            <a:extLst>
              <a:ext uri="{FF2B5EF4-FFF2-40B4-BE49-F238E27FC236}">
                <a16:creationId xmlns:a16="http://schemas.microsoft.com/office/drawing/2014/main" id="{2BC90F07-2858-4138-8966-A31A88A0FA50}"/>
              </a:ext>
            </a:extLst>
          </p:cNvPr>
          <p:cNvSpPr/>
          <p:nvPr/>
        </p:nvSpPr>
        <p:spPr>
          <a:xfrm>
            <a:off x="2081945" y="2837134"/>
            <a:ext cx="7658405" cy="561167"/>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45" name="While a process meeting, we will perform basic design, detailed design, and preparation for transfer based on the requirements.">
            <a:extLst>
              <a:ext uri="{FF2B5EF4-FFF2-40B4-BE49-F238E27FC236}">
                <a16:creationId xmlns:a16="http://schemas.microsoft.com/office/drawing/2014/main" id="{82D30639-EE7B-4CC6-8E04-8226F62B2E20}"/>
              </a:ext>
            </a:extLst>
          </p:cNvPr>
          <p:cNvSpPr txBox="1"/>
          <p:nvPr/>
        </p:nvSpPr>
        <p:spPr>
          <a:xfrm>
            <a:off x="2132427" y="2886886"/>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While a process meeting, we will perform basic design, detailed design, and preparation for transfer based on the requirements.</a:t>
            </a:r>
            <a:endParaRPr kumimoji="1" lang="ja-JP" altLang="en-US" sz="1200" dirty="0">
              <a:solidFill>
                <a:schemeClr val="tx1"/>
              </a:solidFill>
            </a:endParaRPr>
          </a:p>
        </p:txBody>
      </p:sp>
      <p:sp>
        <p:nvSpPr>
          <p:cNvPr id="47" name="Rectangle">
            <a:extLst>
              <a:ext uri="{FF2B5EF4-FFF2-40B4-BE49-F238E27FC236}">
                <a16:creationId xmlns:a16="http://schemas.microsoft.com/office/drawing/2014/main" id="{D24A80D1-8AB3-482D-8EA6-A12BBC1929A0}"/>
              </a:ext>
            </a:extLst>
          </p:cNvPr>
          <p:cNvSpPr/>
          <p:nvPr/>
        </p:nvSpPr>
        <p:spPr>
          <a:xfrm>
            <a:off x="478341" y="2837134"/>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48" name="3. Design">
            <a:extLst>
              <a:ext uri="{FF2B5EF4-FFF2-40B4-BE49-F238E27FC236}">
                <a16:creationId xmlns:a16="http://schemas.microsoft.com/office/drawing/2014/main" id="{C533966E-CDA8-4FE4-8687-2B944EDCD4A4}"/>
              </a:ext>
            </a:extLst>
          </p:cNvPr>
          <p:cNvSpPr txBox="1"/>
          <p:nvPr/>
        </p:nvSpPr>
        <p:spPr>
          <a:xfrm>
            <a:off x="528824" y="2976747"/>
            <a:ext cx="1502639" cy="28194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3. Design</a:t>
            </a:r>
            <a:endParaRPr kumimoji="1" lang="ja-JP" altLang="en-US" sz="1200" b="1" dirty="0">
              <a:solidFill>
                <a:schemeClr val="bg1"/>
              </a:solidFill>
            </a:endParaRPr>
          </a:p>
        </p:txBody>
      </p:sp>
      <p:sp>
        <p:nvSpPr>
          <p:cNvPr id="50" name="Rectangle">
            <a:extLst>
              <a:ext uri="{FF2B5EF4-FFF2-40B4-BE49-F238E27FC236}">
                <a16:creationId xmlns:a16="http://schemas.microsoft.com/office/drawing/2014/main" id="{E9897503-D6CA-4934-AF16-8FEDC2065899}"/>
              </a:ext>
            </a:extLst>
          </p:cNvPr>
          <p:cNvSpPr/>
          <p:nvPr/>
        </p:nvSpPr>
        <p:spPr>
          <a:xfrm>
            <a:off x="2081945" y="3773620"/>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51" name="Perform the test that fits with customer work and start the test.…">
            <a:extLst>
              <a:ext uri="{FF2B5EF4-FFF2-40B4-BE49-F238E27FC236}">
                <a16:creationId xmlns:a16="http://schemas.microsoft.com/office/drawing/2014/main" id="{2A7729AE-E4C8-4D19-AAAB-9C7FD1F8DF47}"/>
              </a:ext>
            </a:extLst>
          </p:cNvPr>
          <p:cNvSpPr txBox="1"/>
          <p:nvPr/>
        </p:nvSpPr>
        <p:spPr>
          <a:xfrm>
            <a:off x="2132427" y="3817983"/>
            <a:ext cx="7557441" cy="472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r>
              <a:rPr kumimoji="1" lang="en-US" altLang="ja-JP" sz="1200" dirty="0">
                <a:solidFill>
                  <a:schemeClr val="tx1"/>
                </a:solidFill>
              </a:rPr>
              <a:t>Perform the test that fits with customer work and start the test.</a:t>
            </a:r>
          </a:p>
          <a:p>
            <a:r>
              <a:rPr kumimoji="1" lang="en-US" altLang="ja-JP" sz="1200" dirty="0">
                <a:solidFill>
                  <a:schemeClr val="tx1"/>
                </a:solidFill>
              </a:rPr>
              <a:t>We will consider a transfer every method for let smooth working process.</a:t>
            </a:r>
            <a:endParaRPr kumimoji="1" lang="ja-JP" altLang="en-US" sz="1200" dirty="0">
              <a:solidFill>
                <a:schemeClr val="tx1"/>
              </a:solidFill>
            </a:endParaRPr>
          </a:p>
        </p:txBody>
      </p:sp>
      <p:sp>
        <p:nvSpPr>
          <p:cNvPr id="53" name="Rectangle">
            <a:extLst>
              <a:ext uri="{FF2B5EF4-FFF2-40B4-BE49-F238E27FC236}">
                <a16:creationId xmlns:a16="http://schemas.microsoft.com/office/drawing/2014/main" id="{431FAEAD-674E-46AD-B48A-57EDF695B9C3}"/>
              </a:ext>
            </a:extLst>
          </p:cNvPr>
          <p:cNvSpPr/>
          <p:nvPr/>
        </p:nvSpPr>
        <p:spPr>
          <a:xfrm>
            <a:off x="478341" y="3773620"/>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54" name="4. Development…">
            <a:extLst>
              <a:ext uri="{FF2B5EF4-FFF2-40B4-BE49-F238E27FC236}">
                <a16:creationId xmlns:a16="http://schemas.microsoft.com/office/drawing/2014/main" id="{74767892-8754-43F5-86C7-A3087CE039F9}"/>
              </a:ext>
            </a:extLst>
          </p:cNvPr>
          <p:cNvSpPr txBox="1"/>
          <p:nvPr/>
        </p:nvSpPr>
        <p:spPr>
          <a:xfrm>
            <a:off x="528824" y="3823373"/>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r>
              <a:rPr kumimoji="1" lang="en-US" altLang="ja-JP" sz="1200" b="1" dirty="0">
                <a:solidFill>
                  <a:schemeClr val="bg1"/>
                </a:solidFill>
              </a:rPr>
              <a:t>4. Development</a:t>
            </a:r>
          </a:p>
          <a:p>
            <a:pPr algn="ctr"/>
            <a:r>
              <a:rPr kumimoji="1" lang="en-US" altLang="ja-JP" sz="1200" b="1" dirty="0">
                <a:solidFill>
                  <a:schemeClr val="bg1"/>
                </a:solidFill>
              </a:rPr>
              <a:t>/ Test</a:t>
            </a:r>
            <a:endParaRPr kumimoji="1" lang="ja-JP" altLang="en-US" sz="1200" b="1" dirty="0">
              <a:solidFill>
                <a:schemeClr val="bg1"/>
              </a:solidFill>
            </a:endParaRPr>
          </a:p>
        </p:txBody>
      </p:sp>
      <p:sp>
        <p:nvSpPr>
          <p:cNvPr id="56" name="Rectangle">
            <a:extLst>
              <a:ext uri="{FF2B5EF4-FFF2-40B4-BE49-F238E27FC236}">
                <a16:creationId xmlns:a16="http://schemas.microsoft.com/office/drawing/2014/main" id="{B3D37CF4-E7D3-40DC-B8B2-695DF2E913FF}"/>
              </a:ext>
            </a:extLst>
          </p:cNvPr>
          <p:cNvSpPr/>
          <p:nvPr/>
        </p:nvSpPr>
        <p:spPr>
          <a:xfrm>
            <a:off x="2081945" y="4699947"/>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57" name="We will have an operation training to introduce the system that is currently being used or work in parallel with the work, and after confirming the usability, etc., And the final acceptance will be continue to process.">
            <a:extLst>
              <a:ext uri="{FF2B5EF4-FFF2-40B4-BE49-F238E27FC236}">
                <a16:creationId xmlns:a16="http://schemas.microsoft.com/office/drawing/2014/main" id="{36DF346C-5BD0-42A3-9B5A-6686D9B6CFB1}"/>
              </a:ext>
            </a:extLst>
          </p:cNvPr>
          <p:cNvSpPr txBox="1"/>
          <p:nvPr/>
        </p:nvSpPr>
        <p:spPr>
          <a:xfrm>
            <a:off x="2132427" y="4749700"/>
            <a:ext cx="75574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We will have an operation training to introduce the system that is currently being used or work in parallel with the work, and after confirming the usability, etc., And the final acceptance will be continue to process.</a:t>
            </a:r>
            <a:endParaRPr kumimoji="1" lang="ja-JP" altLang="en-US" sz="1200" dirty="0">
              <a:solidFill>
                <a:schemeClr val="tx1"/>
              </a:solidFill>
            </a:endParaRPr>
          </a:p>
        </p:txBody>
      </p:sp>
      <p:sp>
        <p:nvSpPr>
          <p:cNvPr id="59" name="Rectangle">
            <a:extLst>
              <a:ext uri="{FF2B5EF4-FFF2-40B4-BE49-F238E27FC236}">
                <a16:creationId xmlns:a16="http://schemas.microsoft.com/office/drawing/2014/main" id="{1374F62C-FE80-4430-AED5-69D67D2AC2AA}"/>
              </a:ext>
            </a:extLst>
          </p:cNvPr>
          <p:cNvSpPr/>
          <p:nvPr/>
        </p:nvSpPr>
        <p:spPr>
          <a:xfrm>
            <a:off x="478341" y="4699948"/>
            <a:ext cx="1603605" cy="561167"/>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60" name="5. Introduction support">
            <a:extLst>
              <a:ext uri="{FF2B5EF4-FFF2-40B4-BE49-F238E27FC236}">
                <a16:creationId xmlns:a16="http://schemas.microsoft.com/office/drawing/2014/main" id="{D12C2341-3966-4950-BEED-5C8AABB520AB}"/>
              </a:ext>
            </a:extLst>
          </p:cNvPr>
          <p:cNvSpPr txBox="1"/>
          <p:nvPr/>
        </p:nvSpPr>
        <p:spPr>
          <a:xfrm>
            <a:off x="528824" y="4749700"/>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5. Introduction support</a:t>
            </a:r>
            <a:endParaRPr kumimoji="1" lang="ja-JP" altLang="en-US" sz="1200" b="1" dirty="0">
              <a:solidFill>
                <a:schemeClr val="bg1"/>
              </a:solidFill>
            </a:endParaRPr>
          </a:p>
        </p:txBody>
      </p:sp>
      <p:sp>
        <p:nvSpPr>
          <p:cNvPr id="62" name="Rectangle">
            <a:extLst>
              <a:ext uri="{FF2B5EF4-FFF2-40B4-BE49-F238E27FC236}">
                <a16:creationId xmlns:a16="http://schemas.microsoft.com/office/drawing/2014/main" id="{714E5FDD-D051-4576-A3DA-0733DA954B1F}"/>
              </a:ext>
            </a:extLst>
          </p:cNvPr>
          <p:cNvSpPr/>
          <p:nvPr/>
        </p:nvSpPr>
        <p:spPr>
          <a:xfrm>
            <a:off x="2081945" y="5605955"/>
            <a:ext cx="7658405" cy="561168"/>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defRPr sz="1200"/>
            </a:pPr>
            <a:endParaRPr/>
          </a:p>
        </p:txBody>
      </p:sp>
      <p:sp>
        <p:nvSpPr>
          <p:cNvPr id="63" name="When start operation. We will provide a long-term support for safe and comfortable system by providing operation maintenance support, information provision, and revision edition.">
            <a:extLst>
              <a:ext uri="{FF2B5EF4-FFF2-40B4-BE49-F238E27FC236}">
                <a16:creationId xmlns:a16="http://schemas.microsoft.com/office/drawing/2014/main" id="{44C96F18-0D99-4DE7-AC73-41A6A90343A7}"/>
              </a:ext>
            </a:extLst>
          </p:cNvPr>
          <p:cNvSpPr txBox="1"/>
          <p:nvPr/>
        </p:nvSpPr>
        <p:spPr>
          <a:xfrm>
            <a:off x="2132427" y="5650318"/>
            <a:ext cx="7557441" cy="472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200"/>
            </a:lvl1pPr>
          </a:lstStyle>
          <a:p>
            <a:r>
              <a:rPr kumimoji="1" lang="en-US" altLang="ja-JP" sz="1200" dirty="0">
                <a:solidFill>
                  <a:schemeClr val="tx1"/>
                </a:solidFill>
              </a:rPr>
              <a:t>When start operation. We will provide a long-term support for safe and comfortable system by providing operation maintenance support, information provision, and revision edition.</a:t>
            </a:r>
            <a:endParaRPr kumimoji="1" lang="ja-JP" altLang="en-US" sz="1200" dirty="0">
              <a:solidFill>
                <a:schemeClr val="tx1"/>
              </a:solidFill>
            </a:endParaRPr>
          </a:p>
        </p:txBody>
      </p:sp>
      <p:sp>
        <p:nvSpPr>
          <p:cNvPr id="65" name="Rectangle">
            <a:extLst>
              <a:ext uri="{FF2B5EF4-FFF2-40B4-BE49-F238E27FC236}">
                <a16:creationId xmlns:a16="http://schemas.microsoft.com/office/drawing/2014/main" id="{5B68832C-D7BE-466F-8EC3-B29D77E156C8}"/>
              </a:ext>
            </a:extLst>
          </p:cNvPr>
          <p:cNvSpPr/>
          <p:nvPr/>
        </p:nvSpPr>
        <p:spPr>
          <a:xfrm>
            <a:off x="478341" y="5605955"/>
            <a:ext cx="1603605" cy="561168"/>
          </a:xfrm>
          <a:prstGeom prst="rect">
            <a:avLst/>
          </a:prstGeom>
          <a:solidFill>
            <a:schemeClr val="accent2"/>
          </a:solidFill>
          <a:ln w="9525" cap="flat">
            <a:noFill/>
            <a:prstDash val="solid"/>
            <a:round/>
          </a:ln>
          <a:effectLst/>
        </p:spPr>
        <p:txBody>
          <a:bodyPr wrap="square" lIns="45719" tIns="45719" rIns="45719" bIns="45719" numCol="1" anchor="ctr">
            <a:noAutofit/>
          </a:bodyPr>
          <a:lstStyle/>
          <a:p>
            <a:pPr algn="ctr">
              <a:defRPr sz="1200" b="1">
                <a:solidFill>
                  <a:srgbClr val="FFFFFF"/>
                </a:solidFill>
              </a:defRPr>
            </a:pPr>
            <a:endParaRPr/>
          </a:p>
        </p:txBody>
      </p:sp>
      <p:sp>
        <p:nvSpPr>
          <p:cNvPr id="66" name="6. Production   operation">
            <a:extLst>
              <a:ext uri="{FF2B5EF4-FFF2-40B4-BE49-F238E27FC236}">
                <a16:creationId xmlns:a16="http://schemas.microsoft.com/office/drawing/2014/main" id="{342D4808-F347-4A71-A15F-A11FF029254D}"/>
              </a:ext>
            </a:extLst>
          </p:cNvPr>
          <p:cNvSpPr txBox="1"/>
          <p:nvPr/>
        </p:nvSpPr>
        <p:spPr>
          <a:xfrm>
            <a:off x="528824" y="5655708"/>
            <a:ext cx="1502639" cy="461663"/>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defRPr>
            </a:lvl1pPr>
          </a:lstStyle>
          <a:p>
            <a:pPr algn="ctr"/>
            <a:r>
              <a:rPr kumimoji="1" lang="en-US" altLang="ja-JP" sz="1200" b="1" dirty="0">
                <a:solidFill>
                  <a:schemeClr val="bg1"/>
                </a:solidFill>
              </a:rPr>
              <a:t>6. Production   operation</a:t>
            </a:r>
            <a:endParaRPr kumimoji="1" lang="ja-JP" altLang="en-US" sz="1200" b="1" dirty="0">
              <a:solidFill>
                <a:schemeClr val="bg1"/>
              </a:solidFill>
            </a:endParaRPr>
          </a:p>
        </p:txBody>
      </p:sp>
      <p:sp>
        <p:nvSpPr>
          <p:cNvPr id="67" name="フローチャート: 組合せ 52">
            <a:extLst>
              <a:ext uri="{FF2B5EF4-FFF2-40B4-BE49-F238E27FC236}">
                <a16:creationId xmlns:a16="http://schemas.microsoft.com/office/drawing/2014/main" id="{2114C337-4C03-48E9-8763-7D9E32E81184}"/>
              </a:ext>
            </a:extLst>
          </p:cNvPr>
          <p:cNvSpPr/>
          <p:nvPr/>
        </p:nvSpPr>
        <p:spPr>
          <a:xfrm>
            <a:off x="1036634" y="1656157"/>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68" name="フローチャート: 組合せ 53">
            <a:extLst>
              <a:ext uri="{FF2B5EF4-FFF2-40B4-BE49-F238E27FC236}">
                <a16:creationId xmlns:a16="http://schemas.microsoft.com/office/drawing/2014/main" id="{35204E29-5F9C-4017-918C-BAE40EADCC15}"/>
              </a:ext>
            </a:extLst>
          </p:cNvPr>
          <p:cNvSpPr/>
          <p:nvPr/>
        </p:nvSpPr>
        <p:spPr>
          <a:xfrm>
            <a:off x="1036634" y="2571580"/>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69" name="フローチャート: 組合せ 54">
            <a:extLst>
              <a:ext uri="{FF2B5EF4-FFF2-40B4-BE49-F238E27FC236}">
                <a16:creationId xmlns:a16="http://schemas.microsoft.com/office/drawing/2014/main" id="{9EE436F0-6DE6-45FD-AEA7-92C4F6C2943A}"/>
              </a:ext>
            </a:extLst>
          </p:cNvPr>
          <p:cNvSpPr/>
          <p:nvPr/>
        </p:nvSpPr>
        <p:spPr>
          <a:xfrm>
            <a:off x="1036634" y="3492977"/>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70" name="フローチャート: 組合せ 55">
            <a:extLst>
              <a:ext uri="{FF2B5EF4-FFF2-40B4-BE49-F238E27FC236}">
                <a16:creationId xmlns:a16="http://schemas.microsoft.com/office/drawing/2014/main" id="{29C695E2-15EF-49DE-97C6-19F14321100A}"/>
              </a:ext>
            </a:extLst>
          </p:cNvPr>
          <p:cNvSpPr/>
          <p:nvPr/>
        </p:nvSpPr>
        <p:spPr>
          <a:xfrm>
            <a:off x="1036634" y="4434394"/>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71" name="フローチャート: 組合せ 56">
            <a:extLst>
              <a:ext uri="{FF2B5EF4-FFF2-40B4-BE49-F238E27FC236}">
                <a16:creationId xmlns:a16="http://schemas.microsoft.com/office/drawing/2014/main" id="{E77865E5-5B1F-466B-89FB-0865B7993157}"/>
              </a:ext>
            </a:extLst>
          </p:cNvPr>
          <p:cNvSpPr/>
          <p:nvPr/>
        </p:nvSpPr>
        <p:spPr>
          <a:xfrm>
            <a:off x="1036634" y="5355790"/>
            <a:ext cx="464175" cy="171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chemeClr val="accent2"/>
          </a:solidFill>
          <a:ln>
            <a:noFill/>
          </a:ln>
        </p:spPr>
        <p:txBody>
          <a:bodyPr lIns="45719" rIns="45719" anchor="ctr"/>
          <a:lstStyle/>
          <a:p>
            <a:pPr algn="ctr" defTabSz="914400">
              <a:defRPr sz="1200" b="1">
                <a:solidFill>
                  <a:srgbClr val="FFFFFF"/>
                </a:solidFill>
              </a:defRPr>
            </a:pPr>
            <a:endParaRPr/>
          </a:p>
        </p:txBody>
      </p:sp>
      <p:sp>
        <p:nvSpPr>
          <p:cNvPr id="3" name="フッター プレースホルダー 2">
            <a:extLst>
              <a:ext uri="{FF2B5EF4-FFF2-40B4-BE49-F238E27FC236}">
                <a16:creationId xmlns:a16="http://schemas.microsoft.com/office/drawing/2014/main" id="{936A6792-9304-1163-A044-035D6C976370}"/>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18581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3</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What is an operation monitoring and Notification system?</a:t>
            </a:r>
            <a:endParaRPr lang="ja-JP" altLang="en-US" sz="3200" dirty="0">
              <a:solidFill>
                <a:schemeClr val="tx1">
                  <a:lumMod val="75000"/>
                </a:schemeClr>
              </a:solidFill>
            </a:endParaRPr>
          </a:p>
        </p:txBody>
      </p:sp>
      <p:sp>
        <p:nvSpPr>
          <p:cNvPr id="28" name="正方形/長方形 27">
            <a:extLst>
              <a:ext uri="{FF2B5EF4-FFF2-40B4-BE49-F238E27FC236}">
                <a16:creationId xmlns:a16="http://schemas.microsoft.com/office/drawing/2014/main" id="{A1042871-4022-4E6F-B2AF-C42863C50459}"/>
              </a:ext>
            </a:extLst>
          </p:cNvPr>
          <p:cNvSpPr/>
          <p:nvPr/>
        </p:nvSpPr>
        <p:spPr>
          <a:xfrm>
            <a:off x="146784" y="1548441"/>
            <a:ext cx="11898432" cy="1791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パッケージシステム </a:t>
            </a:r>
            <a:r>
              <a:rPr kumimoji="1" lang="en-US" altLang="ja-JP" sz="1600" dirty="0">
                <a:solidFill>
                  <a:schemeClr val="tx1"/>
                </a:solidFill>
              </a:rPr>
              <a:t>PEGASUS</a:t>
            </a:r>
            <a:r>
              <a:rPr kumimoji="1" lang="ja-JP" altLang="en-US" sz="1600" dirty="0">
                <a:solidFill>
                  <a:schemeClr val="tx1"/>
                </a:solidFill>
              </a:rPr>
              <a:t>のモジュールの一つです。現場の情報をデータとして収集をすることで、</a:t>
            </a:r>
            <a:r>
              <a:rPr kumimoji="1" lang="ja-JP" altLang="en-US" sz="1600" b="1" dirty="0">
                <a:solidFill>
                  <a:schemeClr val="accent4">
                    <a:lumMod val="75000"/>
                  </a:schemeClr>
                </a:solidFill>
              </a:rPr>
              <a:t>設備の稼働情報、異常</a:t>
            </a:r>
            <a:r>
              <a:rPr kumimoji="1" lang="en-US" altLang="ja-JP" sz="1600" b="1" dirty="0">
                <a:solidFill>
                  <a:schemeClr val="accent4">
                    <a:lumMod val="75000"/>
                  </a:schemeClr>
                </a:solidFill>
              </a:rPr>
              <a:t>ALARM</a:t>
            </a:r>
            <a:r>
              <a:rPr kumimoji="1" lang="ja-JP" altLang="en-US" sz="1600" b="1" dirty="0">
                <a:solidFill>
                  <a:schemeClr val="accent4">
                    <a:lumMod val="75000"/>
                  </a:schemeClr>
                </a:solidFill>
              </a:rPr>
              <a:t>や、測定数値などトレーサビリティデータの収集をすることが可能</a:t>
            </a:r>
            <a:r>
              <a:rPr kumimoji="1" lang="ja-JP" altLang="en-US" sz="1600" dirty="0">
                <a:solidFill>
                  <a:schemeClr val="tx1"/>
                </a:solidFill>
              </a:rPr>
              <a:t>です。稼働管理以外にも、各種測定器を取り付けることで、設備の振動数、温湿度管理、切削油水管理、消費電力管理と様々な情報を管理することができます。</a:t>
            </a:r>
          </a:p>
          <a:p>
            <a:r>
              <a:rPr kumimoji="1" lang="en-US" altLang="ja-JP" sz="1600" dirty="0">
                <a:solidFill>
                  <a:schemeClr val="tx1"/>
                </a:solidFill>
              </a:rPr>
              <a:t>PEGASUS</a:t>
            </a:r>
            <a:r>
              <a:rPr kumimoji="1" lang="ja-JP" altLang="en-US" sz="1600" dirty="0">
                <a:solidFill>
                  <a:schemeClr val="tx1"/>
                </a:solidFill>
              </a:rPr>
              <a:t>稼働管理システムは、</a:t>
            </a:r>
            <a:r>
              <a:rPr kumimoji="1" lang="ja-JP" altLang="en-US" sz="1600" b="1" dirty="0">
                <a:solidFill>
                  <a:schemeClr val="accent4">
                    <a:lumMod val="75000"/>
                  </a:schemeClr>
                </a:solidFill>
              </a:rPr>
              <a:t>現場の状況を見える化して、「ブラックボックス」を可視化</a:t>
            </a:r>
            <a:r>
              <a:rPr kumimoji="1" lang="ja-JP" altLang="en-US" sz="1600" dirty="0">
                <a:solidFill>
                  <a:schemeClr val="tx1"/>
                </a:solidFill>
              </a:rPr>
              <a:t>します。</a:t>
            </a:r>
            <a:endParaRPr kumimoji="1" lang="en-US" altLang="ja-JP" sz="1600" dirty="0">
              <a:solidFill>
                <a:schemeClr val="tx1"/>
              </a:solidFill>
            </a:endParaRPr>
          </a:p>
          <a:p>
            <a:endParaRPr kumimoji="1" lang="en-US" altLang="ja-JP" sz="1600" dirty="0">
              <a:solidFill>
                <a:schemeClr val="tx1"/>
              </a:solidFill>
            </a:endParaRPr>
          </a:p>
          <a:p>
            <a:r>
              <a:rPr kumimoji="1" lang="en-US" altLang="ja-JP" sz="1600" dirty="0">
                <a:solidFill>
                  <a:schemeClr val="tx1"/>
                </a:solidFill>
              </a:rPr>
              <a:t>Notification system</a:t>
            </a:r>
            <a:r>
              <a:rPr kumimoji="1" lang="ja-JP" altLang="en-US" sz="1600" dirty="0">
                <a:solidFill>
                  <a:schemeClr val="tx1"/>
                </a:solidFill>
              </a:rPr>
              <a:t>は </a:t>
            </a:r>
            <a:r>
              <a:rPr kumimoji="1" lang="en-US" altLang="ja-JP" sz="1600" dirty="0">
                <a:solidFill>
                  <a:schemeClr val="tx1"/>
                </a:solidFill>
              </a:rPr>
              <a:t>PEGASUS</a:t>
            </a:r>
            <a:r>
              <a:rPr kumimoji="1" lang="ja-JP" altLang="en-US" sz="1600" dirty="0">
                <a:solidFill>
                  <a:schemeClr val="tx1"/>
                </a:solidFill>
              </a:rPr>
              <a:t>シリーズのモジュールの一つです。</a:t>
            </a:r>
            <a:endParaRPr kumimoji="1" lang="en-US" altLang="ja-JP" sz="1600" dirty="0">
              <a:solidFill>
                <a:schemeClr val="tx1"/>
              </a:solidFill>
            </a:endParaRPr>
          </a:p>
          <a:p>
            <a:r>
              <a:rPr kumimoji="1" lang="ja-JP" altLang="en-US" sz="1600" dirty="0">
                <a:solidFill>
                  <a:schemeClr val="tx1"/>
                </a:solidFill>
              </a:rPr>
              <a:t>サーバーアプリケーションと、</a:t>
            </a:r>
            <a:r>
              <a:rPr kumimoji="1" lang="en-US" altLang="ja-JP" sz="1600" dirty="0">
                <a:solidFill>
                  <a:schemeClr val="tx1"/>
                </a:solidFill>
              </a:rPr>
              <a:t>Line</a:t>
            </a:r>
            <a:r>
              <a:rPr kumimoji="1" lang="ja-JP" altLang="en-US" sz="1600" dirty="0">
                <a:solidFill>
                  <a:schemeClr val="tx1"/>
                </a:solidFill>
              </a:rPr>
              <a:t>アプリケーションが連動することで、</a:t>
            </a:r>
            <a:r>
              <a:rPr kumimoji="1" lang="ja-JP" altLang="en-US" sz="1600" b="1" dirty="0">
                <a:solidFill>
                  <a:schemeClr val="accent4">
                    <a:lumMod val="75000"/>
                  </a:schemeClr>
                </a:solidFill>
              </a:rPr>
              <a:t>現場から、作業者などの「呼び出しシステム」としての活用</a:t>
            </a:r>
            <a:r>
              <a:rPr kumimoji="1" lang="ja-JP" altLang="en-US" sz="1600" dirty="0">
                <a:solidFill>
                  <a:schemeClr val="tx1"/>
                </a:solidFill>
              </a:rPr>
              <a:t>できます。</a:t>
            </a:r>
            <a:r>
              <a:rPr kumimoji="1" lang="ja-JP" altLang="en-US" sz="1600" b="1" dirty="0">
                <a:solidFill>
                  <a:schemeClr val="accent4">
                    <a:lumMod val="75000"/>
                  </a:schemeClr>
                </a:solidFill>
              </a:rPr>
              <a:t>呼び出し用の端末は、タブレット、スマートフォン、スマートウォッチなど様々なデバイス</a:t>
            </a:r>
            <a:r>
              <a:rPr kumimoji="1" lang="ja-JP" altLang="en-US" sz="1600" dirty="0">
                <a:solidFill>
                  <a:schemeClr val="tx1"/>
                </a:solidFill>
              </a:rPr>
              <a:t>を使用できます。</a:t>
            </a:r>
          </a:p>
          <a:p>
            <a:endParaRPr kumimoji="1" lang="en-US" altLang="ja-JP" sz="1600" dirty="0">
              <a:solidFill>
                <a:schemeClr val="tx1"/>
              </a:solidFill>
            </a:endParaRPr>
          </a:p>
          <a:p>
            <a:endParaRPr kumimoji="1" lang="en-US" altLang="ja-JP" sz="1600" dirty="0">
              <a:solidFill>
                <a:schemeClr val="tx1"/>
              </a:solidFill>
            </a:endParaRPr>
          </a:p>
          <a:p>
            <a:endParaRPr kumimoji="1" lang="ja-JP" altLang="en-US" sz="1600" dirty="0">
              <a:solidFill>
                <a:schemeClr val="tx1"/>
              </a:solidFill>
            </a:endParaRPr>
          </a:p>
        </p:txBody>
      </p:sp>
      <p:pic>
        <p:nvPicPr>
          <p:cNvPr id="2" name="図 2">
            <a:extLst>
              <a:ext uri="{FF2B5EF4-FFF2-40B4-BE49-F238E27FC236}">
                <a16:creationId xmlns:a16="http://schemas.microsoft.com/office/drawing/2014/main" id="{10D2748E-11E8-DB4E-4E21-132A76A056B4}"/>
              </a:ext>
            </a:extLst>
          </p:cNvPr>
          <p:cNvPicPr>
            <a:picLocks noChangeAspect="1"/>
          </p:cNvPicPr>
          <p:nvPr/>
        </p:nvPicPr>
        <p:blipFill rotWithShape="1">
          <a:blip r:embed="rId2">
            <a:extLst>
              <a:ext uri="{28A0092B-C50C-407E-A947-70E740481C1C}">
                <a14:useLocalDpi xmlns:a14="http://schemas.microsoft.com/office/drawing/2010/main" val="0"/>
              </a:ext>
            </a:extLst>
          </a:blip>
          <a:srcRect t="23079" b="12131"/>
          <a:stretch/>
        </p:blipFill>
        <p:spPr>
          <a:xfrm>
            <a:off x="555267" y="3619419"/>
            <a:ext cx="5827777" cy="2697011"/>
          </a:xfrm>
          <a:prstGeom prst="rect">
            <a:avLst/>
          </a:prstGeom>
        </p:spPr>
      </p:pic>
      <p:pic>
        <p:nvPicPr>
          <p:cNvPr id="6" name="図 6">
            <a:extLst>
              <a:ext uri="{FF2B5EF4-FFF2-40B4-BE49-F238E27FC236}">
                <a16:creationId xmlns:a16="http://schemas.microsoft.com/office/drawing/2014/main" id="{F1A6597A-7881-CBCB-CE22-CBCE4B6ABCE1}"/>
              </a:ext>
            </a:extLst>
          </p:cNvPr>
          <p:cNvPicPr>
            <a:picLocks noChangeAspect="1"/>
          </p:cNvPicPr>
          <p:nvPr/>
        </p:nvPicPr>
        <p:blipFill rotWithShape="1">
          <a:blip r:embed="rId3">
            <a:extLst>
              <a:ext uri="{28A0092B-C50C-407E-A947-70E740481C1C}">
                <a14:useLocalDpi xmlns:a14="http://schemas.microsoft.com/office/drawing/2010/main" val="0"/>
              </a:ext>
            </a:extLst>
          </a:blip>
          <a:srcRect l="19066" r="20800"/>
          <a:stretch/>
        </p:blipFill>
        <p:spPr>
          <a:xfrm>
            <a:off x="6157925" y="4229004"/>
            <a:ext cx="1736631" cy="2087426"/>
          </a:xfrm>
          <a:prstGeom prst="rect">
            <a:avLst/>
          </a:prstGeom>
        </p:spPr>
      </p:pic>
      <p:sp>
        <p:nvSpPr>
          <p:cNvPr id="7" name="四角形: 角度付き 7">
            <a:extLst>
              <a:ext uri="{FF2B5EF4-FFF2-40B4-BE49-F238E27FC236}">
                <a16:creationId xmlns:a16="http://schemas.microsoft.com/office/drawing/2014/main" id="{D77E7100-C9AA-371B-80E2-F6CF68D3CF89}"/>
              </a:ext>
            </a:extLst>
          </p:cNvPr>
          <p:cNvSpPr/>
          <p:nvPr/>
        </p:nvSpPr>
        <p:spPr>
          <a:xfrm>
            <a:off x="6594458" y="4574121"/>
            <a:ext cx="945834" cy="296137"/>
          </a:xfrm>
          <a:prstGeom prst="bevel">
            <a:avLst>
              <a:gd name="adj" fmla="val 7450"/>
            </a:avLst>
          </a:prstGeom>
          <a:solidFill>
            <a:srgbClr val="00B050"/>
          </a:solidFill>
          <a:ln w="12700" cap="flat" cmpd="sng" algn="ctr">
            <a:solidFill>
              <a:srgbClr val="5B9BD5">
                <a:shade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a:ln>
                  <a:noFill/>
                </a:ln>
                <a:solidFill>
                  <a:prstClr val="white"/>
                </a:solidFill>
                <a:effectLst/>
                <a:uLnTx/>
                <a:uFillTx/>
                <a:latin typeface="Segoe UI"/>
                <a:ea typeface="メイリオ"/>
                <a:cs typeface="+mn-cs"/>
              </a:rPr>
              <a:t>PM</a:t>
            </a:r>
            <a:endParaRPr kumimoji="1" lang="ja-JP" altLang="en-US" sz="1600" b="1" i="0" u="none" strike="noStrike" kern="0" cap="none" spc="0" normalizeH="0" baseline="0" noProof="0">
              <a:ln>
                <a:noFill/>
              </a:ln>
              <a:solidFill>
                <a:prstClr val="white"/>
              </a:solidFill>
              <a:effectLst/>
              <a:uLnTx/>
              <a:uFillTx/>
              <a:latin typeface="Segoe UI"/>
              <a:ea typeface="メイリオ"/>
              <a:cs typeface="+mn-cs"/>
            </a:endParaRPr>
          </a:p>
        </p:txBody>
      </p:sp>
      <p:sp>
        <p:nvSpPr>
          <p:cNvPr id="8" name="四角形: 角度付き 8">
            <a:extLst>
              <a:ext uri="{FF2B5EF4-FFF2-40B4-BE49-F238E27FC236}">
                <a16:creationId xmlns:a16="http://schemas.microsoft.com/office/drawing/2014/main" id="{20145AE6-61CE-EBE2-9A92-ADA3228A89F0}"/>
              </a:ext>
            </a:extLst>
          </p:cNvPr>
          <p:cNvSpPr/>
          <p:nvPr/>
        </p:nvSpPr>
        <p:spPr>
          <a:xfrm>
            <a:off x="6594457" y="5272717"/>
            <a:ext cx="945834" cy="296137"/>
          </a:xfrm>
          <a:prstGeom prst="bevel">
            <a:avLst>
              <a:gd name="adj" fmla="val 7450"/>
            </a:avLst>
          </a:prstGeom>
          <a:solidFill>
            <a:srgbClr val="FFC000"/>
          </a:solidFill>
          <a:ln w="12700" cap="flat" cmpd="sng" algn="ctr">
            <a:solidFill>
              <a:srgbClr val="5B9BD5">
                <a:shade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white"/>
                </a:solidFill>
                <a:effectLst/>
                <a:uLnTx/>
                <a:uFillTx/>
                <a:latin typeface="Segoe UI"/>
                <a:ea typeface="メイリオ"/>
                <a:cs typeface="+mn-cs"/>
              </a:rPr>
              <a:t>QC</a:t>
            </a:r>
            <a:endParaRPr kumimoji="1" lang="ja-JP" altLang="en-US" sz="1600" b="1" i="0" u="none" strike="noStrike" kern="0" cap="none" spc="0" normalizeH="0" baseline="0" noProof="0" dirty="0">
              <a:ln>
                <a:noFill/>
              </a:ln>
              <a:solidFill>
                <a:prstClr val="white"/>
              </a:solidFill>
              <a:effectLst/>
              <a:uLnTx/>
              <a:uFillTx/>
              <a:latin typeface="Segoe UI"/>
              <a:ea typeface="メイリオ"/>
              <a:cs typeface="+mn-cs"/>
            </a:endParaRPr>
          </a:p>
        </p:txBody>
      </p:sp>
      <p:sp>
        <p:nvSpPr>
          <p:cNvPr id="9" name="四角形: 角度付き 9">
            <a:extLst>
              <a:ext uri="{FF2B5EF4-FFF2-40B4-BE49-F238E27FC236}">
                <a16:creationId xmlns:a16="http://schemas.microsoft.com/office/drawing/2014/main" id="{038498F9-FFBD-9424-8F5C-51A7484E34A6}"/>
              </a:ext>
            </a:extLst>
          </p:cNvPr>
          <p:cNvSpPr/>
          <p:nvPr/>
        </p:nvSpPr>
        <p:spPr>
          <a:xfrm>
            <a:off x="6594458" y="4923419"/>
            <a:ext cx="945834" cy="296137"/>
          </a:xfrm>
          <a:prstGeom prst="bevel">
            <a:avLst>
              <a:gd name="adj" fmla="val 7450"/>
            </a:avLst>
          </a:prstGeom>
          <a:solidFill>
            <a:srgbClr val="5B9BD5"/>
          </a:solidFill>
          <a:ln w="12700" cap="flat" cmpd="sng" algn="ctr">
            <a:solidFill>
              <a:srgbClr val="5B9BD5">
                <a:shade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a:ln>
                  <a:noFill/>
                </a:ln>
                <a:solidFill>
                  <a:prstClr val="white"/>
                </a:solidFill>
                <a:effectLst/>
                <a:uLnTx/>
                <a:uFillTx/>
                <a:latin typeface="Segoe UI"/>
                <a:ea typeface="メイリオ"/>
                <a:cs typeface="+mn-cs"/>
              </a:rPr>
              <a:t>LG</a:t>
            </a:r>
            <a:endParaRPr kumimoji="1" lang="ja-JP" altLang="en-US" sz="1600" b="1" i="0" u="none" strike="noStrike" kern="0" cap="none" spc="0" normalizeH="0" baseline="0" noProof="0">
              <a:ln>
                <a:noFill/>
              </a:ln>
              <a:solidFill>
                <a:prstClr val="white"/>
              </a:solidFill>
              <a:effectLst/>
              <a:uLnTx/>
              <a:uFillTx/>
              <a:latin typeface="Segoe UI"/>
              <a:ea typeface="メイリオ"/>
              <a:cs typeface="+mn-cs"/>
            </a:endParaRPr>
          </a:p>
        </p:txBody>
      </p:sp>
      <p:sp>
        <p:nvSpPr>
          <p:cNvPr id="10" name="四角形: 角度付き 10">
            <a:extLst>
              <a:ext uri="{FF2B5EF4-FFF2-40B4-BE49-F238E27FC236}">
                <a16:creationId xmlns:a16="http://schemas.microsoft.com/office/drawing/2014/main" id="{3E72F023-9023-C80F-9F24-2E51B13B8645}"/>
              </a:ext>
            </a:extLst>
          </p:cNvPr>
          <p:cNvSpPr/>
          <p:nvPr/>
        </p:nvSpPr>
        <p:spPr>
          <a:xfrm>
            <a:off x="6594458" y="5619924"/>
            <a:ext cx="945834" cy="296137"/>
          </a:xfrm>
          <a:prstGeom prst="bevel">
            <a:avLst>
              <a:gd name="adj" fmla="val 7450"/>
            </a:avLst>
          </a:prstGeom>
          <a:solidFill>
            <a:srgbClr val="FF0000"/>
          </a:solidFill>
          <a:ln w="12700" cap="flat" cmpd="sng" algn="ctr">
            <a:solidFill>
              <a:srgbClr val="5B9BD5">
                <a:shade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a:ln>
                  <a:noFill/>
                </a:ln>
                <a:solidFill>
                  <a:prstClr val="white"/>
                </a:solidFill>
                <a:effectLst/>
                <a:uLnTx/>
                <a:uFillTx/>
                <a:latin typeface="Segoe UI"/>
                <a:ea typeface="メイリオ"/>
                <a:cs typeface="+mn-cs"/>
              </a:rPr>
              <a:t>Cancel</a:t>
            </a:r>
            <a:endParaRPr kumimoji="1" lang="ja-JP" altLang="en-US" sz="1600" b="1" i="0" u="none" strike="noStrike" kern="0" cap="none" spc="0" normalizeH="0" baseline="0" noProof="0">
              <a:ln>
                <a:noFill/>
              </a:ln>
              <a:solidFill>
                <a:prstClr val="white"/>
              </a:solidFill>
              <a:effectLst/>
              <a:uLnTx/>
              <a:uFillTx/>
              <a:latin typeface="Segoe UI"/>
              <a:ea typeface="メイリオ"/>
              <a:cs typeface="+mn-cs"/>
            </a:endParaRPr>
          </a:p>
        </p:txBody>
      </p:sp>
      <p:pic>
        <p:nvPicPr>
          <p:cNvPr id="17" name="図 16">
            <a:extLst>
              <a:ext uri="{FF2B5EF4-FFF2-40B4-BE49-F238E27FC236}">
                <a16:creationId xmlns:a16="http://schemas.microsoft.com/office/drawing/2014/main" id="{F7EF2CDE-288D-28E1-B7CE-4BB9531C1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529" y="4765588"/>
            <a:ext cx="1013917" cy="1012905"/>
          </a:xfrm>
          <a:prstGeom prst="rect">
            <a:avLst/>
          </a:prstGeom>
        </p:spPr>
      </p:pic>
      <p:sp>
        <p:nvSpPr>
          <p:cNvPr id="4" name="フッター プレースホルダー 3">
            <a:extLst>
              <a:ext uri="{FF2B5EF4-FFF2-40B4-BE49-F238E27FC236}">
                <a16:creationId xmlns:a16="http://schemas.microsoft.com/office/drawing/2014/main" id="{E7AB6B65-A616-C221-9745-AB838AE1BAC0}"/>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286913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4</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rPr>
              <a:t>┃</a:t>
            </a:r>
            <a:r>
              <a:rPr lang="en-US" altLang="ja-JP" sz="3200" dirty="0">
                <a:solidFill>
                  <a:schemeClr val="tx1">
                    <a:lumMod val="75000"/>
                  </a:schemeClr>
                </a:solidFill>
              </a:rPr>
              <a:t>Benefits of operation monitoring system</a:t>
            </a:r>
            <a:endParaRPr lang="ja-JP" altLang="en-US" sz="3200" dirty="0">
              <a:solidFill>
                <a:schemeClr val="tx1">
                  <a:lumMod val="75000"/>
                </a:schemeClr>
              </a:solidFill>
            </a:endParaRPr>
          </a:p>
        </p:txBody>
      </p:sp>
      <p:sp>
        <p:nvSpPr>
          <p:cNvPr id="3" name="正方形/長方形 2">
            <a:extLst>
              <a:ext uri="{FF2B5EF4-FFF2-40B4-BE49-F238E27FC236}">
                <a16:creationId xmlns:a16="http://schemas.microsoft.com/office/drawing/2014/main" id="{060A5200-D8C3-6DE6-2280-BA17130F4259}"/>
              </a:ext>
            </a:extLst>
          </p:cNvPr>
          <p:cNvSpPr/>
          <p:nvPr/>
        </p:nvSpPr>
        <p:spPr>
          <a:xfrm>
            <a:off x="720780" y="3769206"/>
            <a:ext cx="10402958" cy="1811527"/>
          </a:xfrm>
          <a:prstGeom prst="rect">
            <a:avLst/>
          </a:prstGeom>
          <a:solidFill>
            <a:schemeClr val="bg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4" name="正方形/長方形 3">
            <a:extLst>
              <a:ext uri="{FF2B5EF4-FFF2-40B4-BE49-F238E27FC236}">
                <a16:creationId xmlns:a16="http://schemas.microsoft.com/office/drawing/2014/main" id="{52744B56-E067-21D2-7075-6E68A06B3C30}"/>
              </a:ext>
            </a:extLst>
          </p:cNvPr>
          <p:cNvSpPr/>
          <p:nvPr/>
        </p:nvSpPr>
        <p:spPr>
          <a:xfrm>
            <a:off x="731520" y="1391479"/>
            <a:ext cx="10402958" cy="1845086"/>
          </a:xfrm>
          <a:prstGeom prst="rect">
            <a:avLst/>
          </a:prstGeom>
          <a:solidFill>
            <a:schemeClr val="bg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7" name="正方形/長方形 6">
            <a:extLst>
              <a:ext uri="{FF2B5EF4-FFF2-40B4-BE49-F238E27FC236}">
                <a16:creationId xmlns:a16="http://schemas.microsoft.com/office/drawing/2014/main" id="{9A6D5B38-6608-15BF-01D6-D9E76900CF84}"/>
              </a:ext>
            </a:extLst>
          </p:cNvPr>
          <p:cNvSpPr/>
          <p:nvPr/>
        </p:nvSpPr>
        <p:spPr>
          <a:xfrm>
            <a:off x="1057522" y="4257335"/>
            <a:ext cx="9462053" cy="1012902"/>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rPr>
              <a:t>☑　</a:t>
            </a:r>
            <a:r>
              <a:rPr kumimoji="1" lang="en-US" altLang="ja-JP" dirty="0">
                <a:solidFill>
                  <a:schemeClr val="tx1"/>
                </a:solidFill>
              </a:rPr>
              <a:t>IoT</a:t>
            </a:r>
            <a:r>
              <a:rPr kumimoji="1" lang="ja-JP" altLang="en-US" dirty="0">
                <a:solidFill>
                  <a:schemeClr val="tx1"/>
                </a:solidFill>
              </a:rPr>
              <a:t>システムで</a:t>
            </a:r>
            <a:r>
              <a:rPr kumimoji="1" lang="ja-JP" altLang="en-US" b="1" dirty="0">
                <a:solidFill>
                  <a:schemeClr val="accent4">
                    <a:lumMod val="75000"/>
                  </a:schemeClr>
                </a:solidFill>
              </a:rPr>
              <a:t>稼働の状況を可視化。停止の要因別分析も可能</a:t>
            </a:r>
            <a:r>
              <a:rPr kumimoji="1" lang="ja-JP" altLang="en-US" dirty="0">
                <a:solidFill>
                  <a:schemeClr val="tx1"/>
                </a:solidFill>
              </a:rPr>
              <a:t>とする。</a:t>
            </a:r>
            <a:endParaRPr kumimoji="1" lang="en-US" altLang="ja-JP" dirty="0">
              <a:solidFill>
                <a:schemeClr val="tx1"/>
              </a:solidFill>
            </a:endParaRPr>
          </a:p>
          <a:p>
            <a:r>
              <a:rPr kumimoji="1" lang="ja-JP" altLang="en-US" dirty="0">
                <a:solidFill>
                  <a:schemeClr val="tx1"/>
                </a:solidFill>
              </a:rPr>
              <a:t>☑　</a:t>
            </a:r>
            <a:r>
              <a:rPr kumimoji="1" lang="ja-JP" altLang="en-US" b="1" dirty="0">
                <a:solidFill>
                  <a:schemeClr val="accent4">
                    <a:lumMod val="75000"/>
                  </a:schemeClr>
                </a:solidFill>
              </a:rPr>
              <a:t>リアルタイムに情報の共有</a:t>
            </a:r>
            <a:r>
              <a:rPr kumimoji="1" lang="ja-JP" altLang="en-US" dirty="0">
                <a:solidFill>
                  <a:schemeClr val="tx1"/>
                </a:solidFill>
              </a:rPr>
              <a:t>。</a:t>
            </a:r>
            <a:r>
              <a:rPr kumimoji="1" lang="en-US" altLang="ja-JP" dirty="0">
                <a:solidFill>
                  <a:schemeClr val="tx1"/>
                </a:solidFill>
              </a:rPr>
              <a:t>PC,</a:t>
            </a:r>
            <a:r>
              <a:rPr kumimoji="1" lang="ja-JP" altLang="en-US" dirty="0">
                <a:solidFill>
                  <a:schemeClr val="tx1"/>
                </a:solidFill>
              </a:rPr>
              <a:t>タブレットから情報の閲覧が可能。</a:t>
            </a:r>
            <a:endParaRPr kumimoji="1" lang="en-US" altLang="ja-JP" dirty="0">
              <a:solidFill>
                <a:schemeClr val="tx1"/>
              </a:solidFill>
            </a:endParaRPr>
          </a:p>
          <a:p>
            <a:r>
              <a:rPr kumimoji="1" lang="ja-JP" altLang="en-US" dirty="0">
                <a:solidFill>
                  <a:schemeClr val="tx1"/>
                </a:solidFill>
              </a:rPr>
              <a:t>☑　設備停止時の異常信号を管理者に通知。</a:t>
            </a:r>
            <a:r>
              <a:rPr kumimoji="1" lang="ja-JP" altLang="en-US" b="1" dirty="0">
                <a:solidFill>
                  <a:schemeClr val="accent4">
                    <a:lumMod val="75000"/>
                  </a:schemeClr>
                </a:solidFill>
              </a:rPr>
              <a:t>タイムリーな対策を実現</a:t>
            </a:r>
            <a:r>
              <a:rPr kumimoji="1" lang="ja-JP" altLang="en-US" dirty="0">
                <a:solidFill>
                  <a:schemeClr val="tx1"/>
                </a:solidFill>
              </a:rPr>
              <a:t>。</a:t>
            </a:r>
            <a:endParaRPr kumimoji="1" lang="en-US" altLang="ja-JP" dirty="0">
              <a:solidFill>
                <a:schemeClr val="tx1"/>
              </a:solidFill>
            </a:endParaRPr>
          </a:p>
        </p:txBody>
      </p:sp>
      <p:sp>
        <p:nvSpPr>
          <p:cNvPr id="8" name="テキスト ボックス 7">
            <a:extLst>
              <a:ext uri="{FF2B5EF4-FFF2-40B4-BE49-F238E27FC236}">
                <a16:creationId xmlns:a16="http://schemas.microsoft.com/office/drawing/2014/main" id="{49C2C11E-75AE-E956-C5B0-F319CA48AA4A}"/>
              </a:ext>
            </a:extLst>
          </p:cNvPr>
          <p:cNvSpPr txBox="1"/>
          <p:nvPr/>
        </p:nvSpPr>
        <p:spPr>
          <a:xfrm>
            <a:off x="1057522" y="1775732"/>
            <a:ext cx="9216886" cy="923330"/>
          </a:xfrm>
          <a:prstGeom prst="rect">
            <a:avLst/>
          </a:prstGeom>
          <a:noFill/>
        </p:spPr>
        <p:txBody>
          <a:bodyPr wrap="square">
            <a:spAutoFit/>
          </a:bodyPr>
          <a:lstStyle/>
          <a:p>
            <a:r>
              <a:rPr lang="ja-JP" altLang="en-US" dirty="0"/>
              <a:t>☒　設備の稼働状況を正確に把握できていない</a:t>
            </a:r>
            <a:r>
              <a:rPr lang="en-US" altLang="ja-JP" dirty="0"/>
              <a:t>(</a:t>
            </a:r>
            <a:r>
              <a:rPr lang="ja-JP" altLang="en-US" dirty="0"/>
              <a:t>稼働時間、停止時間 </a:t>
            </a:r>
            <a:r>
              <a:rPr lang="en-US" altLang="ja-JP" dirty="0" err="1"/>
              <a:t>etc</a:t>
            </a:r>
            <a:r>
              <a:rPr lang="en-US" altLang="ja-JP" dirty="0"/>
              <a:t>)</a:t>
            </a:r>
          </a:p>
          <a:p>
            <a:r>
              <a:rPr lang="ja-JP" altLang="en-US" dirty="0"/>
              <a:t>☒　リアルタイムによる情報集約ができていない</a:t>
            </a:r>
            <a:endParaRPr lang="en-US" altLang="ja-JP" dirty="0"/>
          </a:p>
          <a:p>
            <a:r>
              <a:rPr lang="ja-JP" altLang="en-US" dirty="0"/>
              <a:t>☒　計画と実績の差異が発生。リカバリーが後手になってしまう。</a:t>
            </a:r>
          </a:p>
        </p:txBody>
      </p:sp>
      <p:pic>
        <p:nvPicPr>
          <p:cNvPr id="15" name="図 14">
            <a:extLst>
              <a:ext uri="{FF2B5EF4-FFF2-40B4-BE49-F238E27FC236}">
                <a16:creationId xmlns:a16="http://schemas.microsoft.com/office/drawing/2014/main" id="{A9B035CD-4374-974F-1D70-C805197CFD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57425" y="1913688"/>
            <a:ext cx="767819" cy="1132294"/>
          </a:xfrm>
          <a:prstGeom prst="rect">
            <a:avLst/>
          </a:prstGeom>
        </p:spPr>
      </p:pic>
      <p:pic>
        <p:nvPicPr>
          <p:cNvPr id="21" name="図 20">
            <a:extLst>
              <a:ext uri="{FF2B5EF4-FFF2-40B4-BE49-F238E27FC236}">
                <a16:creationId xmlns:a16="http://schemas.microsoft.com/office/drawing/2014/main" id="{CADE4851-C3DB-8425-6C91-759EFEA60F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57425" y="4216733"/>
            <a:ext cx="767819" cy="1132294"/>
          </a:xfrm>
          <a:prstGeom prst="rect">
            <a:avLst/>
          </a:prstGeom>
        </p:spPr>
      </p:pic>
      <p:pic>
        <p:nvPicPr>
          <p:cNvPr id="22" name="図 21">
            <a:extLst>
              <a:ext uri="{FF2B5EF4-FFF2-40B4-BE49-F238E27FC236}">
                <a16:creationId xmlns:a16="http://schemas.microsoft.com/office/drawing/2014/main" id="{045C9326-7BE3-A04D-04ED-96111E773C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348777" y="3916660"/>
            <a:ext cx="444333" cy="508224"/>
          </a:xfrm>
          <a:prstGeom prst="rect">
            <a:avLst/>
          </a:prstGeom>
        </p:spPr>
      </p:pic>
      <p:pic>
        <p:nvPicPr>
          <p:cNvPr id="31" name="図 30">
            <a:extLst>
              <a:ext uri="{FF2B5EF4-FFF2-40B4-BE49-F238E27FC236}">
                <a16:creationId xmlns:a16="http://schemas.microsoft.com/office/drawing/2014/main" id="{F0D27A7D-B363-3E5F-EF89-D2DF531D1F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4615" y="1579259"/>
            <a:ext cx="487680" cy="487680"/>
          </a:xfrm>
          <a:prstGeom prst="rect">
            <a:avLst/>
          </a:prstGeom>
        </p:spPr>
      </p:pic>
      <p:sp>
        <p:nvSpPr>
          <p:cNvPr id="32" name="正方形/長方形 31">
            <a:extLst>
              <a:ext uri="{FF2B5EF4-FFF2-40B4-BE49-F238E27FC236}">
                <a16:creationId xmlns:a16="http://schemas.microsoft.com/office/drawing/2014/main" id="{12EA9B98-657F-8D7E-0B01-6974A8EE0E42}"/>
              </a:ext>
            </a:extLst>
          </p:cNvPr>
          <p:cNvSpPr/>
          <p:nvPr/>
        </p:nvSpPr>
        <p:spPr>
          <a:xfrm>
            <a:off x="524785" y="975211"/>
            <a:ext cx="2504661" cy="508884"/>
          </a:xfrm>
          <a:prstGeom prst="rect">
            <a:avLst/>
          </a:prstGeom>
          <a:solidFill>
            <a:srgbClr val="FFCCCC"/>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業務上の課題</a:t>
            </a:r>
          </a:p>
        </p:txBody>
      </p:sp>
      <p:sp>
        <p:nvSpPr>
          <p:cNvPr id="33" name="正方形/長方形 32">
            <a:extLst>
              <a:ext uri="{FF2B5EF4-FFF2-40B4-BE49-F238E27FC236}">
                <a16:creationId xmlns:a16="http://schemas.microsoft.com/office/drawing/2014/main" id="{A1F6C03F-D8B3-F1A7-4C80-224D9EF59646}"/>
              </a:ext>
            </a:extLst>
          </p:cNvPr>
          <p:cNvSpPr/>
          <p:nvPr/>
        </p:nvSpPr>
        <p:spPr>
          <a:xfrm>
            <a:off x="524784" y="3344598"/>
            <a:ext cx="2504661" cy="508884"/>
          </a:xfrm>
          <a:prstGeom prst="rect">
            <a:avLst/>
          </a:prstGeom>
          <a:solidFill>
            <a:schemeClr val="accent5">
              <a:lumMod val="60000"/>
              <a:lumOff val="4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ご提案ソリューション</a:t>
            </a:r>
          </a:p>
        </p:txBody>
      </p:sp>
      <p:sp>
        <p:nvSpPr>
          <p:cNvPr id="34" name="二等辺三角形 33">
            <a:extLst>
              <a:ext uri="{FF2B5EF4-FFF2-40B4-BE49-F238E27FC236}">
                <a16:creationId xmlns:a16="http://schemas.microsoft.com/office/drawing/2014/main" id="{4C72B5F1-E4B8-4548-D738-A647FD3C7BA9}"/>
              </a:ext>
            </a:extLst>
          </p:cNvPr>
          <p:cNvSpPr/>
          <p:nvPr/>
        </p:nvSpPr>
        <p:spPr>
          <a:xfrm flipV="1">
            <a:off x="3940532" y="3338708"/>
            <a:ext cx="3450866" cy="381522"/>
          </a:xfrm>
          <a:prstGeom prst="triangle">
            <a:avLst/>
          </a:prstGeom>
          <a:solidFill>
            <a:schemeClr val="accent3"/>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35" name="正方形/長方形 34">
            <a:extLst>
              <a:ext uri="{FF2B5EF4-FFF2-40B4-BE49-F238E27FC236}">
                <a16:creationId xmlns:a16="http://schemas.microsoft.com/office/drawing/2014/main" id="{02658042-69B8-6FE9-536D-7C72B96B61DB}"/>
              </a:ext>
            </a:extLst>
          </p:cNvPr>
          <p:cNvSpPr/>
          <p:nvPr/>
        </p:nvSpPr>
        <p:spPr>
          <a:xfrm>
            <a:off x="1201972" y="5657002"/>
            <a:ext cx="9462053" cy="701084"/>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accent4">
                    <a:lumMod val="75000"/>
                  </a:schemeClr>
                </a:solidFill>
              </a:rPr>
              <a:t>収集したデータをわかりやすく表示をして、生産状況、および現場状況を見える化します。</a:t>
            </a:r>
            <a:endParaRPr kumimoji="1" lang="en-US" altLang="ja-JP" b="1" dirty="0">
              <a:solidFill>
                <a:schemeClr val="accent4">
                  <a:lumMod val="75000"/>
                </a:schemeClr>
              </a:solidFill>
            </a:endParaRPr>
          </a:p>
          <a:p>
            <a:pPr algn="ctr"/>
            <a:r>
              <a:rPr kumimoji="1" lang="ja-JP" altLang="en-US" b="1" dirty="0">
                <a:solidFill>
                  <a:schemeClr val="accent4">
                    <a:lumMod val="75000"/>
                  </a:schemeClr>
                </a:solidFill>
              </a:rPr>
              <a:t>課題に対する評価を行い、改善サイクルを回すことができます。</a:t>
            </a:r>
          </a:p>
          <a:p>
            <a:pPr algn="ctr"/>
            <a:endParaRPr kumimoji="1" lang="ja-JP" altLang="en-US" b="1" dirty="0">
              <a:solidFill>
                <a:schemeClr val="accent4">
                  <a:lumMod val="75000"/>
                </a:schemeClr>
              </a:solidFill>
            </a:endParaRPr>
          </a:p>
        </p:txBody>
      </p:sp>
      <p:sp>
        <p:nvSpPr>
          <p:cNvPr id="6" name="フッター プレースホルダー 5">
            <a:extLst>
              <a:ext uri="{FF2B5EF4-FFF2-40B4-BE49-F238E27FC236}">
                <a16:creationId xmlns:a16="http://schemas.microsoft.com/office/drawing/2014/main" id="{AEF95811-C1B5-F24E-0853-D6F859360ECC}"/>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63974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正方形/長方形 115">
            <a:extLst>
              <a:ext uri="{FF2B5EF4-FFF2-40B4-BE49-F238E27FC236}">
                <a16:creationId xmlns:a16="http://schemas.microsoft.com/office/drawing/2014/main" id="{4D295E05-C8B0-E995-3E92-A2629601BA3A}"/>
              </a:ext>
            </a:extLst>
          </p:cNvPr>
          <p:cNvSpPr/>
          <p:nvPr/>
        </p:nvSpPr>
        <p:spPr>
          <a:xfrm>
            <a:off x="6958859" y="2359216"/>
            <a:ext cx="2440173" cy="1833029"/>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38" name="矢印: 折線 37">
            <a:extLst>
              <a:ext uri="{FF2B5EF4-FFF2-40B4-BE49-F238E27FC236}">
                <a16:creationId xmlns:a16="http://schemas.microsoft.com/office/drawing/2014/main" id="{3BAAB9A7-2324-4EFE-9B09-4F59866F7F80}"/>
              </a:ext>
            </a:extLst>
          </p:cNvPr>
          <p:cNvSpPr/>
          <p:nvPr/>
        </p:nvSpPr>
        <p:spPr>
          <a:xfrm>
            <a:off x="5255435" y="2404565"/>
            <a:ext cx="1676422" cy="3594219"/>
          </a:xfrm>
          <a:prstGeom prst="bentArrow">
            <a:avLst>
              <a:gd name="adj1" fmla="val 15651"/>
              <a:gd name="adj2" fmla="val 14575"/>
              <a:gd name="adj3" fmla="val 15704"/>
              <a:gd name="adj4" fmla="val 52464"/>
            </a:avLst>
          </a:prstGeom>
          <a:solidFill>
            <a:schemeClr val="accent2">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5</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cs typeface="Roboto" panose="02000000000000000000" pitchFamily="2" charset="0"/>
              </a:rPr>
              <a:t>┃</a:t>
            </a:r>
            <a:r>
              <a:rPr lang="en-US" altLang="ja-JP" sz="3200" dirty="0">
                <a:solidFill>
                  <a:schemeClr val="tx1">
                    <a:lumMod val="75000"/>
                  </a:schemeClr>
                </a:solidFill>
                <a:ea typeface="Roboto" panose="02000000000000000000" pitchFamily="2" charset="0"/>
                <a:cs typeface="Roboto" panose="02000000000000000000" pitchFamily="2" charset="0"/>
              </a:rPr>
              <a:t>Operation monitoring system configuration diagram</a:t>
            </a:r>
            <a:endParaRPr lang="ja-JP" altLang="en-US" sz="3200" dirty="0">
              <a:solidFill>
                <a:schemeClr val="tx1">
                  <a:lumMod val="75000"/>
                </a:schemeClr>
              </a:solidFill>
              <a:cs typeface="Roboto" panose="02000000000000000000" pitchFamily="2" charset="0"/>
            </a:endParaRPr>
          </a:p>
        </p:txBody>
      </p:sp>
      <p:sp>
        <p:nvSpPr>
          <p:cNvPr id="28" name="正方形/長方形 27">
            <a:extLst>
              <a:ext uri="{FF2B5EF4-FFF2-40B4-BE49-F238E27FC236}">
                <a16:creationId xmlns:a16="http://schemas.microsoft.com/office/drawing/2014/main" id="{A1042871-4022-4E6F-B2AF-C42863C50459}"/>
              </a:ext>
            </a:extLst>
          </p:cNvPr>
          <p:cNvSpPr/>
          <p:nvPr/>
        </p:nvSpPr>
        <p:spPr>
          <a:xfrm>
            <a:off x="293568" y="744854"/>
            <a:ext cx="11512076" cy="742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j-ea"/>
                <a:ea typeface="+mj-ea"/>
                <a:cs typeface="Roboto" panose="02000000000000000000" pitchFamily="2" charset="0"/>
              </a:rPr>
              <a:t>Proposal 1 </a:t>
            </a:r>
            <a:r>
              <a:rPr kumimoji="1" lang="en-US" altLang="ja-JP" sz="1600" dirty="0">
                <a:solidFill>
                  <a:schemeClr val="tx1"/>
                </a:solidFill>
                <a:latin typeface="+mj-ea"/>
                <a:ea typeface="+mj-ea"/>
                <a:cs typeface="Roboto" panose="02000000000000000000" pitchFamily="2" charset="0"/>
              </a:rPr>
              <a:t>: Machine operation monitoring system assembly line</a:t>
            </a:r>
          </a:p>
          <a:p>
            <a:r>
              <a:rPr kumimoji="1" lang="en-US" altLang="ja-JP" sz="1600" b="1" dirty="0">
                <a:solidFill>
                  <a:schemeClr val="tx1"/>
                </a:solidFill>
                <a:latin typeface="+mj-ea"/>
                <a:ea typeface="+mj-ea"/>
                <a:cs typeface="Roboto" panose="02000000000000000000" pitchFamily="2" charset="0"/>
              </a:rPr>
              <a:t>Proposal 2</a:t>
            </a:r>
            <a:r>
              <a:rPr kumimoji="1" lang="en-US" altLang="ja-JP" sz="1600" dirty="0">
                <a:solidFill>
                  <a:schemeClr val="tx1"/>
                </a:solidFill>
                <a:latin typeface="+mj-ea"/>
                <a:ea typeface="+mj-ea"/>
                <a:cs typeface="Roboto" panose="02000000000000000000" pitchFamily="2" charset="0"/>
              </a:rPr>
              <a:t> : Main System Outline for molding line</a:t>
            </a:r>
          </a:p>
        </p:txBody>
      </p:sp>
      <p:sp>
        <p:nvSpPr>
          <p:cNvPr id="7" name="正方形/長方形 6">
            <a:extLst>
              <a:ext uri="{FF2B5EF4-FFF2-40B4-BE49-F238E27FC236}">
                <a16:creationId xmlns:a16="http://schemas.microsoft.com/office/drawing/2014/main" id="{59DD198D-A932-460E-AE46-CC102F2768F3}"/>
              </a:ext>
            </a:extLst>
          </p:cNvPr>
          <p:cNvSpPr/>
          <p:nvPr/>
        </p:nvSpPr>
        <p:spPr>
          <a:xfrm>
            <a:off x="547777" y="1673816"/>
            <a:ext cx="4822804" cy="4463513"/>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8" name="四角形: 角を丸くする 7">
            <a:extLst>
              <a:ext uri="{FF2B5EF4-FFF2-40B4-BE49-F238E27FC236}">
                <a16:creationId xmlns:a16="http://schemas.microsoft.com/office/drawing/2014/main" id="{017F8DE6-D5F9-4107-A4C5-30B7430678EC}"/>
              </a:ext>
            </a:extLst>
          </p:cNvPr>
          <p:cNvSpPr/>
          <p:nvPr/>
        </p:nvSpPr>
        <p:spPr>
          <a:xfrm>
            <a:off x="1451969" y="1755439"/>
            <a:ext cx="3014420" cy="302217"/>
          </a:xfrm>
          <a:prstGeom prst="round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Production site</a:t>
            </a:r>
            <a:endParaRPr kumimoji="1" lang="ja-JP" altLang="en-US" sz="1200" dirty="0">
              <a:solidFill>
                <a:schemeClr val="tx1"/>
              </a:solidFill>
            </a:endParaRPr>
          </a:p>
        </p:txBody>
      </p:sp>
      <p:sp>
        <p:nvSpPr>
          <p:cNvPr id="34" name="正方形/長方形 33">
            <a:extLst>
              <a:ext uri="{FF2B5EF4-FFF2-40B4-BE49-F238E27FC236}">
                <a16:creationId xmlns:a16="http://schemas.microsoft.com/office/drawing/2014/main" id="{54F99E4C-79CD-47B6-BF33-9DBFE7B3A5AF}"/>
              </a:ext>
            </a:extLst>
          </p:cNvPr>
          <p:cNvSpPr/>
          <p:nvPr/>
        </p:nvSpPr>
        <p:spPr>
          <a:xfrm>
            <a:off x="5510082" y="2228679"/>
            <a:ext cx="750196" cy="448131"/>
          </a:xfrm>
          <a:prstGeom prst="rect">
            <a:avLst/>
          </a:prstGeom>
          <a:solidFill>
            <a:schemeClr val="accent4">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Invoice data</a:t>
            </a:r>
          </a:p>
        </p:txBody>
      </p:sp>
      <p:sp>
        <p:nvSpPr>
          <p:cNvPr id="36" name="正方形/長方形 35">
            <a:extLst>
              <a:ext uri="{FF2B5EF4-FFF2-40B4-BE49-F238E27FC236}">
                <a16:creationId xmlns:a16="http://schemas.microsoft.com/office/drawing/2014/main" id="{2EF16CA2-D098-4753-8AAC-9CE126968DB1}"/>
              </a:ext>
            </a:extLst>
          </p:cNvPr>
          <p:cNvSpPr/>
          <p:nvPr/>
        </p:nvSpPr>
        <p:spPr>
          <a:xfrm>
            <a:off x="5630092" y="2336598"/>
            <a:ext cx="750196" cy="448131"/>
          </a:xfrm>
          <a:prstGeom prst="rect">
            <a:avLst/>
          </a:prstGeom>
          <a:solidFill>
            <a:schemeClr val="accent4">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IoT data</a:t>
            </a:r>
          </a:p>
        </p:txBody>
      </p:sp>
      <p:pic>
        <p:nvPicPr>
          <p:cNvPr id="51" name="図 50">
            <a:extLst>
              <a:ext uri="{FF2B5EF4-FFF2-40B4-BE49-F238E27FC236}">
                <a16:creationId xmlns:a16="http://schemas.microsoft.com/office/drawing/2014/main" id="{0F56AF3E-AA2C-453C-B2CC-5AC18EEE9272}"/>
              </a:ext>
            </a:extLst>
          </p:cNvPr>
          <p:cNvPicPr>
            <a:picLocks noChangeAspect="1"/>
          </p:cNvPicPr>
          <p:nvPr/>
        </p:nvPicPr>
        <p:blipFill rotWithShape="1">
          <a:blip r:embed="rId2"/>
          <a:srcRect l="10943" t="5816" r="27007" b="17325"/>
          <a:stretch/>
        </p:blipFill>
        <p:spPr>
          <a:xfrm>
            <a:off x="7414241" y="2619420"/>
            <a:ext cx="1395011" cy="434463"/>
          </a:xfrm>
          <a:prstGeom prst="rect">
            <a:avLst/>
          </a:prstGeom>
        </p:spPr>
      </p:pic>
      <p:sp>
        <p:nvSpPr>
          <p:cNvPr id="2" name="正方形/長方形 1">
            <a:extLst>
              <a:ext uri="{FF2B5EF4-FFF2-40B4-BE49-F238E27FC236}">
                <a16:creationId xmlns:a16="http://schemas.microsoft.com/office/drawing/2014/main" id="{DAF047B2-B616-736E-E8E0-A806A8AED1C0}"/>
              </a:ext>
            </a:extLst>
          </p:cNvPr>
          <p:cNvSpPr/>
          <p:nvPr/>
        </p:nvSpPr>
        <p:spPr>
          <a:xfrm>
            <a:off x="938268" y="3650721"/>
            <a:ext cx="4025874" cy="104898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66" name="四角形: 角を丸くする 65">
            <a:extLst>
              <a:ext uri="{FF2B5EF4-FFF2-40B4-BE49-F238E27FC236}">
                <a16:creationId xmlns:a16="http://schemas.microsoft.com/office/drawing/2014/main" id="{F44C7CF8-5720-4E5E-9A44-E0CE90A8C77E}"/>
              </a:ext>
            </a:extLst>
          </p:cNvPr>
          <p:cNvSpPr/>
          <p:nvPr/>
        </p:nvSpPr>
        <p:spPr>
          <a:xfrm>
            <a:off x="2317833" y="3499610"/>
            <a:ext cx="1332916" cy="244078"/>
          </a:xfrm>
          <a:prstGeom prst="roundRect">
            <a:avLst/>
          </a:prstGeom>
          <a:solidFill>
            <a:schemeClr val="bg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Collection unit</a:t>
            </a:r>
          </a:p>
        </p:txBody>
      </p:sp>
      <p:pic>
        <p:nvPicPr>
          <p:cNvPr id="67" name="図 66">
            <a:extLst>
              <a:ext uri="{FF2B5EF4-FFF2-40B4-BE49-F238E27FC236}">
                <a16:creationId xmlns:a16="http://schemas.microsoft.com/office/drawing/2014/main" id="{DCCA8EB4-D789-5391-4700-75632A8AA3FE}"/>
              </a:ext>
            </a:extLst>
          </p:cNvPr>
          <p:cNvPicPr>
            <a:picLocks noChangeAspect="1"/>
          </p:cNvPicPr>
          <p:nvPr/>
        </p:nvPicPr>
        <p:blipFill>
          <a:blip r:embed="rId3"/>
          <a:stretch>
            <a:fillRect/>
          </a:stretch>
        </p:blipFill>
        <p:spPr>
          <a:xfrm>
            <a:off x="2066389" y="5184741"/>
            <a:ext cx="502889" cy="612611"/>
          </a:xfrm>
          <a:prstGeom prst="rect">
            <a:avLst/>
          </a:prstGeom>
        </p:spPr>
      </p:pic>
      <p:sp>
        <p:nvSpPr>
          <p:cNvPr id="73" name="正方形/長方形 72">
            <a:extLst>
              <a:ext uri="{FF2B5EF4-FFF2-40B4-BE49-F238E27FC236}">
                <a16:creationId xmlns:a16="http://schemas.microsoft.com/office/drawing/2014/main" id="{8D44CA43-BF7D-9796-A693-F59EEC40177D}"/>
              </a:ext>
            </a:extLst>
          </p:cNvPr>
          <p:cNvSpPr/>
          <p:nvPr/>
        </p:nvSpPr>
        <p:spPr>
          <a:xfrm>
            <a:off x="941582" y="4973599"/>
            <a:ext cx="4025874" cy="104898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74" name="四角形: 角を丸くする 73">
            <a:extLst>
              <a:ext uri="{FF2B5EF4-FFF2-40B4-BE49-F238E27FC236}">
                <a16:creationId xmlns:a16="http://schemas.microsoft.com/office/drawing/2014/main" id="{255BADF0-AC61-06FE-BE5F-DF8E9B62D748}"/>
              </a:ext>
            </a:extLst>
          </p:cNvPr>
          <p:cNvSpPr/>
          <p:nvPr/>
        </p:nvSpPr>
        <p:spPr>
          <a:xfrm>
            <a:off x="2321147" y="4822488"/>
            <a:ext cx="1332916" cy="244078"/>
          </a:xfrm>
          <a:prstGeom prst="roundRect">
            <a:avLst/>
          </a:prstGeom>
          <a:solidFill>
            <a:schemeClr val="bg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DATA classification</a:t>
            </a:r>
            <a:endParaRPr kumimoji="1" lang="ja-JP" altLang="en-US" sz="1000" dirty="0">
              <a:solidFill>
                <a:schemeClr val="tx1"/>
              </a:solidFill>
            </a:endParaRPr>
          </a:p>
        </p:txBody>
      </p:sp>
      <p:sp>
        <p:nvSpPr>
          <p:cNvPr id="76" name="四角形: 角を丸くする 75">
            <a:extLst>
              <a:ext uri="{FF2B5EF4-FFF2-40B4-BE49-F238E27FC236}">
                <a16:creationId xmlns:a16="http://schemas.microsoft.com/office/drawing/2014/main" id="{8803F000-74EC-8E08-F118-70CBCE87B4A0}"/>
              </a:ext>
            </a:extLst>
          </p:cNvPr>
          <p:cNvSpPr/>
          <p:nvPr/>
        </p:nvSpPr>
        <p:spPr>
          <a:xfrm>
            <a:off x="1651375" y="5765655"/>
            <a:ext cx="1332916" cy="302217"/>
          </a:xfrm>
          <a:prstGeom prst="round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Human</a:t>
            </a:r>
            <a:endParaRPr kumimoji="1" lang="ja-JP" altLang="en-US" sz="900" dirty="0">
              <a:solidFill>
                <a:schemeClr val="tx1"/>
              </a:solidFill>
            </a:endParaRPr>
          </a:p>
        </p:txBody>
      </p:sp>
      <p:sp>
        <p:nvSpPr>
          <p:cNvPr id="78" name="四角形: 角を丸くする 77">
            <a:extLst>
              <a:ext uri="{FF2B5EF4-FFF2-40B4-BE49-F238E27FC236}">
                <a16:creationId xmlns:a16="http://schemas.microsoft.com/office/drawing/2014/main" id="{C0C2EDC7-5927-8159-AB7D-660D7D8004E5}"/>
              </a:ext>
            </a:extLst>
          </p:cNvPr>
          <p:cNvSpPr/>
          <p:nvPr/>
        </p:nvSpPr>
        <p:spPr>
          <a:xfrm>
            <a:off x="2870377" y="5728287"/>
            <a:ext cx="1332916" cy="302217"/>
          </a:xfrm>
          <a:prstGeom prst="round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Machine</a:t>
            </a:r>
            <a:endParaRPr kumimoji="1" lang="ja-JP" altLang="en-US" sz="900" dirty="0">
              <a:solidFill>
                <a:schemeClr val="tx1"/>
              </a:solidFill>
            </a:endParaRPr>
          </a:p>
        </p:txBody>
      </p:sp>
      <p:sp>
        <p:nvSpPr>
          <p:cNvPr id="87" name="正方形/長方形 86">
            <a:extLst>
              <a:ext uri="{FF2B5EF4-FFF2-40B4-BE49-F238E27FC236}">
                <a16:creationId xmlns:a16="http://schemas.microsoft.com/office/drawing/2014/main" id="{1921DA32-B27C-C3E4-5FCD-ACB1B8FF24C0}"/>
              </a:ext>
            </a:extLst>
          </p:cNvPr>
          <p:cNvSpPr/>
          <p:nvPr/>
        </p:nvSpPr>
        <p:spPr>
          <a:xfrm>
            <a:off x="946424" y="2300443"/>
            <a:ext cx="4025874" cy="104898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88" name="四角形: 角を丸くする 87">
            <a:extLst>
              <a:ext uri="{FF2B5EF4-FFF2-40B4-BE49-F238E27FC236}">
                <a16:creationId xmlns:a16="http://schemas.microsoft.com/office/drawing/2014/main" id="{19F89158-7335-FD6A-A257-536129F67371}"/>
              </a:ext>
            </a:extLst>
          </p:cNvPr>
          <p:cNvSpPr/>
          <p:nvPr/>
        </p:nvSpPr>
        <p:spPr>
          <a:xfrm>
            <a:off x="2325989" y="2149332"/>
            <a:ext cx="1332916" cy="244078"/>
          </a:xfrm>
          <a:prstGeom prst="roundRect">
            <a:avLst/>
          </a:prstGeom>
          <a:solidFill>
            <a:schemeClr val="bg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Collect</a:t>
            </a:r>
            <a:endParaRPr kumimoji="1" lang="ja-JP" altLang="en-US" sz="1000" dirty="0">
              <a:solidFill>
                <a:schemeClr val="tx1"/>
              </a:solidFill>
            </a:endParaRPr>
          </a:p>
        </p:txBody>
      </p:sp>
      <p:pic>
        <p:nvPicPr>
          <p:cNvPr id="95" name="図 94">
            <a:extLst>
              <a:ext uri="{FF2B5EF4-FFF2-40B4-BE49-F238E27FC236}">
                <a16:creationId xmlns:a16="http://schemas.microsoft.com/office/drawing/2014/main" id="{A2854C0A-456C-13A5-F768-C71D68B530E6}"/>
              </a:ext>
            </a:extLst>
          </p:cNvPr>
          <p:cNvPicPr>
            <a:picLocks noChangeAspect="1"/>
          </p:cNvPicPr>
          <p:nvPr/>
        </p:nvPicPr>
        <p:blipFill>
          <a:blip r:embed="rId4"/>
          <a:stretch>
            <a:fillRect/>
          </a:stretch>
        </p:blipFill>
        <p:spPr>
          <a:xfrm>
            <a:off x="1942071" y="2509012"/>
            <a:ext cx="482120" cy="630010"/>
          </a:xfrm>
          <a:prstGeom prst="rect">
            <a:avLst/>
          </a:prstGeom>
        </p:spPr>
      </p:pic>
      <p:sp>
        <p:nvSpPr>
          <p:cNvPr id="108" name="四角形: 角を丸くする 107">
            <a:extLst>
              <a:ext uri="{FF2B5EF4-FFF2-40B4-BE49-F238E27FC236}">
                <a16:creationId xmlns:a16="http://schemas.microsoft.com/office/drawing/2014/main" id="{9BA7AEC0-5406-87F9-4136-D0FE956AB51B}"/>
              </a:ext>
            </a:extLst>
          </p:cNvPr>
          <p:cNvSpPr/>
          <p:nvPr/>
        </p:nvSpPr>
        <p:spPr>
          <a:xfrm>
            <a:off x="1524900" y="3064472"/>
            <a:ext cx="1332916" cy="302217"/>
          </a:xfrm>
          <a:prstGeom prst="round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Tablet</a:t>
            </a:r>
            <a:endParaRPr kumimoji="1" lang="ja-JP" altLang="en-US" sz="900" dirty="0">
              <a:solidFill>
                <a:schemeClr val="tx1"/>
              </a:solidFill>
            </a:endParaRPr>
          </a:p>
        </p:txBody>
      </p:sp>
      <p:sp>
        <p:nvSpPr>
          <p:cNvPr id="110" name="正方形/長方形 109">
            <a:extLst>
              <a:ext uri="{FF2B5EF4-FFF2-40B4-BE49-F238E27FC236}">
                <a16:creationId xmlns:a16="http://schemas.microsoft.com/office/drawing/2014/main" id="{86923126-4376-BF6B-53CA-5E646CB8E807}"/>
              </a:ext>
            </a:extLst>
          </p:cNvPr>
          <p:cNvSpPr/>
          <p:nvPr/>
        </p:nvSpPr>
        <p:spPr>
          <a:xfrm>
            <a:off x="6766067" y="1680043"/>
            <a:ext cx="2905733" cy="2606207"/>
          </a:xfrm>
          <a:prstGeom prst="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11" name="四角形: 角を丸くする 110">
            <a:extLst>
              <a:ext uri="{FF2B5EF4-FFF2-40B4-BE49-F238E27FC236}">
                <a16:creationId xmlns:a16="http://schemas.microsoft.com/office/drawing/2014/main" id="{8F9F31A8-19A1-E22C-CD48-3C4FDFF206B8}"/>
              </a:ext>
            </a:extLst>
          </p:cNvPr>
          <p:cNvSpPr/>
          <p:nvPr/>
        </p:nvSpPr>
        <p:spPr>
          <a:xfrm>
            <a:off x="7026092" y="1730288"/>
            <a:ext cx="2151377" cy="302217"/>
          </a:xfrm>
          <a:prstGeom prst="roundRect">
            <a:avLst/>
          </a:prstGeom>
          <a:no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Office / other bases</a:t>
            </a:r>
            <a:endParaRPr kumimoji="1" lang="ja-JP" altLang="en-US" sz="1200" dirty="0">
              <a:solidFill>
                <a:schemeClr val="tx1"/>
              </a:solidFill>
            </a:endParaRPr>
          </a:p>
        </p:txBody>
      </p:sp>
      <p:sp>
        <p:nvSpPr>
          <p:cNvPr id="112" name="四角形: 角を丸くする 111">
            <a:extLst>
              <a:ext uri="{FF2B5EF4-FFF2-40B4-BE49-F238E27FC236}">
                <a16:creationId xmlns:a16="http://schemas.microsoft.com/office/drawing/2014/main" id="{348C7B77-A465-A907-8C18-2C2A977461DD}"/>
              </a:ext>
            </a:extLst>
          </p:cNvPr>
          <p:cNvSpPr/>
          <p:nvPr/>
        </p:nvSpPr>
        <p:spPr>
          <a:xfrm>
            <a:off x="7414241" y="2183833"/>
            <a:ext cx="1332916" cy="302217"/>
          </a:xfrm>
          <a:prstGeom prst="roundRect">
            <a:avLst/>
          </a:prstGeom>
          <a:solidFill>
            <a:schemeClr val="bg1"/>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Analysis</a:t>
            </a:r>
            <a:endParaRPr kumimoji="1" lang="ja-JP" altLang="en-US" sz="1200" dirty="0">
              <a:solidFill>
                <a:schemeClr val="tx1"/>
              </a:solidFill>
            </a:endParaRPr>
          </a:p>
        </p:txBody>
      </p:sp>
      <p:pic>
        <p:nvPicPr>
          <p:cNvPr id="10" name="図 79">
            <a:extLst>
              <a:ext uri="{FF2B5EF4-FFF2-40B4-BE49-F238E27FC236}">
                <a16:creationId xmlns:a16="http://schemas.microsoft.com/office/drawing/2014/main" id="{6106234C-73A3-FC01-2513-123EAC0745F0}"/>
              </a:ext>
            </a:extLst>
          </p:cNvPr>
          <p:cNvPicPr>
            <a:picLocks noChangeAspect="1"/>
          </p:cNvPicPr>
          <p:nvPr/>
        </p:nvPicPr>
        <p:blipFill rotWithShape="1">
          <a:blip r:embed="rId5">
            <a:extLst>
              <a:ext uri="{28A0092B-C50C-407E-A947-70E740481C1C}">
                <a14:useLocalDpi xmlns:a14="http://schemas.microsoft.com/office/drawing/2010/main" val="0"/>
              </a:ext>
            </a:extLst>
          </a:blip>
          <a:srcRect l="13505" t="4944" r="14357" b="8787"/>
          <a:stretch/>
        </p:blipFill>
        <p:spPr>
          <a:xfrm>
            <a:off x="3173284" y="5134321"/>
            <a:ext cx="637257" cy="640148"/>
          </a:xfrm>
          <a:prstGeom prst="rect">
            <a:avLst/>
          </a:prstGeom>
        </p:spPr>
      </p:pic>
      <p:sp>
        <p:nvSpPr>
          <p:cNvPr id="6" name="正方形/長方形 55">
            <a:extLst>
              <a:ext uri="{FF2B5EF4-FFF2-40B4-BE49-F238E27FC236}">
                <a16:creationId xmlns:a16="http://schemas.microsoft.com/office/drawing/2014/main" id="{FF0A8316-C1EA-B03B-1518-3B33F76F58B6}"/>
              </a:ext>
            </a:extLst>
          </p:cNvPr>
          <p:cNvSpPr/>
          <p:nvPr/>
        </p:nvSpPr>
        <p:spPr>
          <a:xfrm>
            <a:off x="3104150" y="2972339"/>
            <a:ext cx="1006918" cy="34846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Line app</a:t>
            </a:r>
            <a:endParaRPr kumimoji="1" lang="ja-JP" altLang="en-US" sz="900" dirty="0">
              <a:solidFill>
                <a:schemeClr val="tx1"/>
              </a:solidFill>
            </a:endParaRPr>
          </a:p>
        </p:txBody>
      </p:sp>
      <p:pic>
        <p:nvPicPr>
          <p:cNvPr id="9" name="Picture 2" descr="PLC AMSAMOTION AMX-FX3U-26MR-E รีเลย์ 16DI/10DO, 2AI/2AO พอร์ต Ethernet |  Lazada.co.th">
            <a:extLst>
              <a:ext uri="{FF2B5EF4-FFF2-40B4-BE49-F238E27FC236}">
                <a16:creationId xmlns:a16="http://schemas.microsoft.com/office/drawing/2014/main" id="{463C79E3-F36B-54E2-A31D-8846695821C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2696013" y="3860149"/>
            <a:ext cx="633847" cy="418747"/>
          </a:xfrm>
          <a:prstGeom prst="rect">
            <a:avLst/>
          </a:prstGeom>
          <a:noFill/>
          <a:extLst>
            <a:ext uri="{909E8E84-426E-40DD-AFC4-6F175D3DCCD1}">
              <a14:hiddenFill xmlns:a14="http://schemas.microsoft.com/office/drawing/2010/main">
                <a:solidFill>
                  <a:srgbClr val="FFFFFF"/>
                </a:solidFill>
              </a14:hiddenFill>
            </a:ext>
          </a:extLst>
        </p:spPr>
      </p:pic>
      <p:sp>
        <p:nvSpPr>
          <p:cNvPr id="14" name="四角形: 角を丸くする 77">
            <a:extLst>
              <a:ext uri="{FF2B5EF4-FFF2-40B4-BE49-F238E27FC236}">
                <a16:creationId xmlns:a16="http://schemas.microsoft.com/office/drawing/2014/main" id="{4B8219EE-329B-792A-EEE4-7A909EC5C960}"/>
              </a:ext>
            </a:extLst>
          </p:cNvPr>
          <p:cNvSpPr/>
          <p:nvPr/>
        </p:nvSpPr>
        <p:spPr>
          <a:xfrm>
            <a:off x="2365335" y="4293059"/>
            <a:ext cx="1332916" cy="302217"/>
          </a:xfrm>
          <a:prstGeom prst="round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0" i="0" u="none" strike="noStrike" kern="1200" dirty="0">
                <a:solidFill>
                  <a:srgbClr val="000000"/>
                </a:solidFill>
                <a:effectLst/>
                <a:latin typeface="+mj-lt"/>
                <a:ea typeface="Meiryo UI" panose="020B0604030504040204" pitchFamily="50" charset="-128"/>
                <a:cs typeface="+mn-cs"/>
              </a:rPr>
              <a:t>I/O units</a:t>
            </a:r>
            <a:endParaRPr kumimoji="1" lang="ja-JP" altLang="en-US" sz="900" dirty="0">
              <a:solidFill>
                <a:schemeClr val="tx1"/>
              </a:solidFill>
            </a:endParaRPr>
          </a:p>
        </p:txBody>
      </p:sp>
      <p:pic>
        <p:nvPicPr>
          <p:cNvPr id="20" name="図 19">
            <a:extLst>
              <a:ext uri="{FF2B5EF4-FFF2-40B4-BE49-F238E27FC236}">
                <a16:creationId xmlns:a16="http://schemas.microsoft.com/office/drawing/2014/main" id="{700CFE80-E6A6-5AB1-CFE4-269D2A4091F6}"/>
              </a:ext>
            </a:extLst>
          </p:cNvPr>
          <p:cNvPicPr>
            <a:picLocks noChangeAspect="1"/>
          </p:cNvPicPr>
          <p:nvPr/>
        </p:nvPicPr>
        <p:blipFill>
          <a:blip r:embed="rId8"/>
          <a:stretch>
            <a:fillRect/>
          </a:stretch>
        </p:blipFill>
        <p:spPr>
          <a:xfrm>
            <a:off x="8276924" y="3191899"/>
            <a:ext cx="868745" cy="567344"/>
          </a:xfrm>
          <a:prstGeom prst="rect">
            <a:avLst/>
          </a:prstGeom>
        </p:spPr>
      </p:pic>
      <p:sp>
        <p:nvSpPr>
          <p:cNvPr id="21" name="四角形: 角を丸くする 20">
            <a:extLst>
              <a:ext uri="{FF2B5EF4-FFF2-40B4-BE49-F238E27FC236}">
                <a16:creationId xmlns:a16="http://schemas.microsoft.com/office/drawing/2014/main" id="{6D5582BE-A54F-0912-E185-E5283B1BF084}"/>
              </a:ext>
            </a:extLst>
          </p:cNvPr>
          <p:cNvSpPr/>
          <p:nvPr/>
        </p:nvSpPr>
        <p:spPr>
          <a:xfrm>
            <a:off x="7941810" y="3804340"/>
            <a:ext cx="1332916" cy="302217"/>
          </a:xfrm>
          <a:prstGeom prst="round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PC</a:t>
            </a:r>
            <a:endParaRPr kumimoji="1" lang="ja-JP" altLang="en-US" sz="900" dirty="0">
              <a:solidFill>
                <a:schemeClr val="tx1"/>
              </a:solidFill>
            </a:endParaRPr>
          </a:p>
        </p:txBody>
      </p:sp>
      <p:pic>
        <p:nvPicPr>
          <p:cNvPr id="22" name="グラフィックス 21" descr="データベース">
            <a:extLst>
              <a:ext uri="{FF2B5EF4-FFF2-40B4-BE49-F238E27FC236}">
                <a16:creationId xmlns:a16="http://schemas.microsoft.com/office/drawing/2014/main" id="{80D0CC99-E487-64D4-17B2-16FC4119D2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35821" y="3100618"/>
            <a:ext cx="699592" cy="699592"/>
          </a:xfrm>
          <a:prstGeom prst="rect">
            <a:avLst/>
          </a:prstGeom>
        </p:spPr>
      </p:pic>
      <p:sp>
        <p:nvSpPr>
          <p:cNvPr id="23" name="四角形: 角を丸くする 22">
            <a:extLst>
              <a:ext uri="{FF2B5EF4-FFF2-40B4-BE49-F238E27FC236}">
                <a16:creationId xmlns:a16="http://schemas.microsoft.com/office/drawing/2014/main" id="{A99A4675-CE86-1525-AD1E-1069D0FF7C55}"/>
              </a:ext>
            </a:extLst>
          </p:cNvPr>
          <p:cNvSpPr/>
          <p:nvPr/>
        </p:nvSpPr>
        <p:spPr>
          <a:xfrm>
            <a:off x="6871688" y="3803900"/>
            <a:ext cx="1332916" cy="302217"/>
          </a:xfrm>
          <a:prstGeom prst="round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Data baser server</a:t>
            </a:r>
            <a:endParaRPr kumimoji="1" lang="ja-JP" altLang="en-US" sz="900" dirty="0">
              <a:solidFill>
                <a:schemeClr val="tx1"/>
              </a:solidFill>
            </a:endParaRPr>
          </a:p>
        </p:txBody>
      </p:sp>
      <p:pic>
        <p:nvPicPr>
          <p:cNvPr id="25" name="図 24">
            <a:extLst>
              <a:ext uri="{FF2B5EF4-FFF2-40B4-BE49-F238E27FC236}">
                <a16:creationId xmlns:a16="http://schemas.microsoft.com/office/drawing/2014/main" id="{29F12079-FD06-7BE5-D1FE-1507ED7C9F33}"/>
              </a:ext>
            </a:extLst>
          </p:cNvPr>
          <p:cNvPicPr>
            <a:picLocks noChangeAspect="1"/>
          </p:cNvPicPr>
          <p:nvPr/>
        </p:nvPicPr>
        <p:blipFill rotWithShape="1">
          <a:blip r:embed="rId5">
            <a:extLst>
              <a:ext uri="{28A0092B-C50C-407E-A947-70E740481C1C}">
                <a14:useLocalDpi xmlns:a14="http://schemas.microsoft.com/office/drawing/2010/main" val="0"/>
              </a:ext>
            </a:extLst>
          </a:blip>
          <a:srcRect l="13505" t="4944" r="14357" b="8787"/>
          <a:stretch/>
        </p:blipFill>
        <p:spPr>
          <a:xfrm>
            <a:off x="5738236" y="5096735"/>
            <a:ext cx="466730" cy="468847"/>
          </a:xfrm>
          <a:prstGeom prst="rect">
            <a:avLst/>
          </a:prstGeom>
        </p:spPr>
      </p:pic>
      <p:pic>
        <p:nvPicPr>
          <p:cNvPr id="26" name="図 25">
            <a:extLst>
              <a:ext uri="{FF2B5EF4-FFF2-40B4-BE49-F238E27FC236}">
                <a16:creationId xmlns:a16="http://schemas.microsoft.com/office/drawing/2014/main" id="{2FFEDA9A-6416-F521-17CE-367C0B717D22}"/>
              </a:ext>
            </a:extLst>
          </p:cNvPr>
          <p:cNvPicPr>
            <a:picLocks noChangeAspect="1"/>
          </p:cNvPicPr>
          <p:nvPr/>
        </p:nvPicPr>
        <p:blipFill>
          <a:blip r:embed="rId11"/>
          <a:stretch>
            <a:fillRect/>
          </a:stretch>
        </p:blipFill>
        <p:spPr>
          <a:xfrm>
            <a:off x="6065379" y="4951976"/>
            <a:ext cx="62456" cy="210490"/>
          </a:xfrm>
          <a:prstGeom prst="rect">
            <a:avLst/>
          </a:prstGeom>
        </p:spPr>
      </p:pic>
      <p:pic>
        <p:nvPicPr>
          <p:cNvPr id="27" name="図 26">
            <a:extLst>
              <a:ext uri="{FF2B5EF4-FFF2-40B4-BE49-F238E27FC236}">
                <a16:creationId xmlns:a16="http://schemas.microsoft.com/office/drawing/2014/main" id="{D1793305-0EC2-5B0C-1294-93249D69E980}"/>
              </a:ext>
            </a:extLst>
          </p:cNvPr>
          <p:cNvPicPr>
            <a:picLocks noChangeAspect="1"/>
          </p:cNvPicPr>
          <p:nvPr/>
        </p:nvPicPr>
        <p:blipFill rotWithShape="1">
          <a:blip r:embed="rId5">
            <a:extLst>
              <a:ext uri="{28A0092B-C50C-407E-A947-70E740481C1C}">
                <a14:useLocalDpi xmlns:a14="http://schemas.microsoft.com/office/drawing/2010/main" val="0"/>
              </a:ext>
            </a:extLst>
          </a:blip>
          <a:srcRect l="13505" t="4944" r="14357" b="8787"/>
          <a:stretch/>
        </p:blipFill>
        <p:spPr>
          <a:xfrm>
            <a:off x="6262661" y="5102107"/>
            <a:ext cx="466730" cy="468847"/>
          </a:xfrm>
          <a:prstGeom prst="rect">
            <a:avLst/>
          </a:prstGeom>
        </p:spPr>
      </p:pic>
      <p:pic>
        <p:nvPicPr>
          <p:cNvPr id="29" name="図 28">
            <a:extLst>
              <a:ext uri="{FF2B5EF4-FFF2-40B4-BE49-F238E27FC236}">
                <a16:creationId xmlns:a16="http://schemas.microsoft.com/office/drawing/2014/main" id="{DABBDD69-0B7A-82E9-D211-81FD3C3A7FBD}"/>
              </a:ext>
            </a:extLst>
          </p:cNvPr>
          <p:cNvPicPr>
            <a:picLocks noChangeAspect="1"/>
          </p:cNvPicPr>
          <p:nvPr/>
        </p:nvPicPr>
        <p:blipFill>
          <a:blip r:embed="rId11"/>
          <a:stretch>
            <a:fillRect/>
          </a:stretch>
        </p:blipFill>
        <p:spPr>
          <a:xfrm>
            <a:off x="6589804" y="4957348"/>
            <a:ext cx="62456" cy="210490"/>
          </a:xfrm>
          <a:prstGeom prst="rect">
            <a:avLst/>
          </a:prstGeom>
        </p:spPr>
      </p:pic>
      <p:pic>
        <p:nvPicPr>
          <p:cNvPr id="30" name="図 29">
            <a:extLst>
              <a:ext uri="{FF2B5EF4-FFF2-40B4-BE49-F238E27FC236}">
                <a16:creationId xmlns:a16="http://schemas.microsoft.com/office/drawing/2014/main" id="{BC101F4D-A317-AAC8-E30A-B1538DC561D7}"/>
              </a:ext>
            </a:extLst>
          </p:cNvPr>
          <p:cNvPicPr>
            <a:picLocks noChangeAspect="1"/>
          </p:cNvPicPr>
          <p:nvPr/>
        </p:nvPicPr>
        <p:blipFill rotWithShape="1">
          <a:blip r:embed="rId5">
            <a:extLst>
              <a:ext uri="{28A0092B-C50C-407E-A947-70E740481C1C}">
                <a14:useLocalDpi xmlns:a14="http://schemas.microsoft.com/office/drawing/2010/main" val="0"/>
              </a:ext>
            </a:extLst>
          </a:blip>
          <a:srcRect l="13505" t="4944" r="14357" b="8787"/>
          <a:stretch/>
        </p:blipFill>
        <p:spPr>
          <a:xfrm>
            <a:off x="6780696" y="5115635"/>
            <a:ext cx="466730" cy="468847"/>
          </a:xfrm>
          <a:prstGeom prst="rect">
            <a:avLst/>
          </a:prstGeom>
        </p:spPr>
      </p:pic>
      <p:pic>
        <p:nvPicPr>
          <p:cNvPr id="31" name="図 30">
            <a:extLst>
              <a:ext uri="{FF2B5EF4-FFF2-40B4-BE49-F238E27FC236}">
                <a16:creationId xmlns:a16="http://schemas.microsoft.com/office/drawing/2014/main" id="{6D8860D2-34F3-349D-8E10-BD4AE284C9D4}"/>
              </a:ext>
            </a:extLst>
          </p:cNvPr>
          <p:cNvPicPr>
            <a:picLocks noChangeAspect="1"/>
          </p:cNvPicPr>
          <p:nvPr/>
        </p:nvPicPr>
        <p:blipFill>
          <a:blip r:embed="rId11"/>
          <a:stretch>
            <a:fillRect/>
          </a:stretch>
        </p:blipFill>
        <p:spPr>
          <a:xfrm>
            <a:off x="7107839" y="4970876"/>
            <a:ext cx="62456" cy="210490"/>
          </a:xfrm>
          <a:prstGeom prst="rect">
            <a:avLst/>
          </a:prstGeom>
        </p:spPr>
      </p:pic>
      <p:pic>
        <p:nvPicPr>
          <p:cNvPr id="32" name="図 31">
            <a:extLst>
              <a:ext uri="{FF2B5EF4-FFF2-40B4-BE49-F238E27FC236}">
                <a16:creationId xmlns:a16="http://schemas.microsoft.com/office/drawing/2014/main" id="{ABA5B1FA-3B00-F185-9BD6-998943AC8D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80515" y="5089292"/>
            <a:ext cx="1052078" cy="505437"/>
          </a:xfrm>
          <a:prstGeom prst="rect">
            <a:avLst/>
          </a:prstGeom>
        </p:spPr>
      </p:pic>
      <p:cxnSp>
        <p:nvCxnSpPr>
          <p:cNvPr id="33" name="コネクタ: カギ線 32">
            <a:extLst>
              <a:ext uri="{FF2B5EF4-FFF2-40B4-BE49-F238E27FC236}">
                <a16:creationId xmlns:a16="http://schemas.microsoft.com/office/drawing/2014/main" id="{110C2AEB-C7AE-CF1A-56A3-D69D24DA02C4}"/>
              </a:ext>
            </a:extLst>
          </p:cNvPr>
          <p:cNvCxnSpPr>
            <a:cxnSpLocks/>
            <a:stCxn id="25" idx="0"/>
          </p:cNvCxnSpPr>
          <p:nvPr/>
        </p:nvCxnSpPr>
        <p:spPr>
          <a:xfrm rot="5400000" flipH="1" flipV="1">
            <a:off x="7106648" y="3925762"/>
            <a:ext cx="35927" cy="2306021"/>
          </a:xfrm>
          <a:prstGeom prst="bentConnector3">
            <a:avLst>
              <a:gd name="adj1" fmla="val 736290"/>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716DCAB4-107F-28DD-531F-1EAB6F08584F}"/>
              </a:ext>
            </a:extLst>
          </p:cNvPr>
          <p:cNvCxnSpPr>
            <a:cxnSpLocks/>
            <a:stCxn id="27" idx="0"/>
          </p:cNvCxnSpPr>
          <p:nvPr/>
        </p:nvCxnSpPr>
        <p:spPr>
          <a:xfrm rot="5400000" flipH="1" flipV="1">
            <a:off x="7366175" y="4190660"/>
            <a:ext cx="41299" cy="1781596"/>
          </a:xfrm>
          <a:prstGeom prst="bentConnector3">
            <a:avLst>
              <a:gd name="adj1" fmla="val 653524"/>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F3B47C72-4001-4308-EE05-7B44DA3A67BD}"/>
              </a:ext>
            </a:extLst>
          </p:cNvPr>
          <p:cNvCxnSpPr>
            <a:cxnSpLocks/>
            <a:stCxn id="30" idx="0"/>
          </p:cNvCxnSpPr>
          <p:nvPr/>
        </p:nvCxnSpPr>
        <p:spPr>
          <a:xfrm rot="5400000" flipH="1" flipV="1">
            <a:off x="7618428" y="4456442"/>
            <a:ext cx="54827" cy="1263561"/>
          </a:xfrm>
          <a:prstGeom prst="bentConnector3">
            <a:avLst>
              <a:gd name="adj1" fmla="val 516948"/>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9" name="グラフィックス 38" descr="データベース">
            <a:extLst>
              <a:ext uri="{FF2B5EF4-FFF2-40B4-BE49-F238E27FC236}">
                <a16:creationId xmlns:a16="http://schemas.microsoft.com/office/drawing/2014/main" id="{26D23A51-E847-59FC-A4C5-B86ACAE95D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62836" y="4934157"/>
            <a:ext cx="815708" cy="815708"/>
          </a:xfrm>
          <a:prstGeom prst="rect">
            <a:avLst/>
          </a:prstGeom>
        </p:spPr>
      </p:pic>
      <p:cxnSp>
        <p:nvCxnSpPr>
          <p:cNvPr id="40" name="直線コネクタ 39">
            <a:extLst>
              <a:ext uri="{FF2B5EF4-FFF2-40B4-BE49-F238E27FC236}">
                <a16:creationId xmlns:a16="http://schemas.microsoft.com/office/drawing/2014/main" id="{82914087-090D-E4FF-60DD-1FD280413759}"/>
              </a:ext>
            </a:extLst>
          </p:cNvPr>
          <p:cNvCxnSpPr>
            <a:cxnSpLocks/>
            <a:endCxn id="39" idx="1"/>
          </p:cNvCxnSpPr>
          <p:nvPr/>
        </p:nvCxnSpPr>
        <p:spPr>
          <a:xfrm flipV="1">
            <a:off x="8815365" y="5342011"/>
            <a:ext cx="447471" cy="1148"/>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F4166AB8-38F3-8506-2C04-291A5148C95A}"/>
              </a:ext>
            </a:extLst>
          </p:cNvPr>
          <p:cNvCxnSpPr>
            <a:cxnSpLocks/>
            <a:stCxn id="39" idx="3"/>
            <a:endCxn id="32" idx="1"/>
          </p:cNvCxnSpPr>
          <p:nvPr/>
        </p:nvCxnSpPr>
        <p:spPr>
          <a:xfrm>
            <a:off x="10078544" y="5342011"/>
            <a:ext cx="501971" cy="0"/>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E2553156-5DB9-870A-4AD3-107835EC7727}"/>
              </a:ext>
            </a:extLst>
          </p:cNvPr>
          <p:cNvSpPr/>
          <p:nvPr/>
        </p:nvSpPr>
        <p:spPr>
          <a:xfrm>
            <a:off x="5996517" y="5760857"/>
            <a:ext cx="1260000" cy="144000"/>
          </a:xfrm>
          <a:prstGeom prst="rect">
            <a:avLst/>
          </a:prstGeom>
          <a:noFill/>
          <a:ln w="3175" cap="flat" cmpd="sng" algn="ctr">
            <a:noFill/>
            <a:prstDash val="solid"/>
          </a:ln>
          <a:effectLst/>
        </p:spPr>
        <p:txBody>
          <a:bodyPr rtlCol="0" anchor="ctr"/>
          <a:lstStyle/>
          <a:p>
            <a:pPr algn="ctr"/>
            <a:r>
              <a:rPr kumimoji="1" lang="en-US" altLang="ja-JP" sz="900" dirty="0">
                <a:solidFill>
                  <a:schemeClr val="tx1"/>
                </a:solidFill>
              </a:rPr>
              <a:t>Machine</a:t>
            </a:r>
            <a:endParaRPr kumimoji="1" lang="ja-JP" altLang="en-US" sz="900" dirty="0">
              <a:solidFill>
                <a:schemeClr val="tx1"/>
              </a:solidFill>
            </a:endParaRPr>
          </a:p>
        </p:txBody>
      </p:sp>
      <p:sp>
        <p:nvSpPr>
          <p:cNvPr id="43" name="正方形/長方形 42">
            <a:extLst>
              <a:ext uri="{FF2B5EF4-FFF2-40B4-BE49-F238E27FC236}">
                <a16:creationId xmlns:a16="http://schemas.microsoft.com/office/drawing/2014/main" id="{D310DA0F-733E-6B87-A1B2-7A9D199612B8}"/>
              </a:ext>
            </a:extLst>
          </p:cNvPr>
          <p:cNvSpPr/>
          <p:nvPr/>
        </p:nvSpPr>
        <p:spPr>
          <a:xfrm>
            <a:off x="7652593" y="5760857"/>
            <a:ext cx="1260000" cy="144000"/>
          </a:xfrm>
          <a:prstGeom prst="rect">
            <a:avLst/>
          </a:prstGeom>
          <a:noFill/>
          <a:ln w="3175" cap="flat" cmpd="sng" algn="ctr">
            <a:noFill/>
            <a:prstDash val="solid"/>
          </a:ln>
          <a:effectLst/>
        </p:spPr>
        <p:txBody>
          <a:bodyPr rtlCol="0" anchor="ctr"/>
          <a:lstStyle/>
          <a:p>
            <a:pPr algn="ctr" defTabSz="914400"/>
            <a:r>
              <a:rPr kumimoji="1" lang="en-US" altLang="ja-JP" sz="900" kern="0" dirty="0"/>
              <a:t>Collection unit</a:t>
            </a:r>
            <a:endParaRPr kumimoji="1" lang="ja-JP" altLang="en-US" sz="900" kern="0" dirty="0"/>
          </a:p>
        </p:txBody>
      </p:sp>
      <p:sp>
        <p:nvSpPr>
          <p:cNvPr id="44" name="正方形/長方形 43">
            <a:extLst>
              <a:ext uri="{FF2B5EF4-FFF2-40B4-BE49-F238E27FC236}">
                <a16:creationId xmlns:a16="http://schemas.microsoft.com/office/drawing/2014/main" id="{9E478893-9EA1-D66A-0EB9-08F0BC037361}"/>
              </a:ext>
            </a:extLst>
          </p:cNvPr>
          <p:cNvSpPr/>
          <p:nvPr/>
        </p:nvSpPr>
        <p:spPr>
          <a:xfrm>
            <a:off x="9099119" y="5760857"/>
            <a:ext cx="1260000" cy="144000"/>
          </a:xfrm>
          <a:prstGeom prst="rect">
            <a:avLst/>
          </a:prstGeom>
          <a:noFill/>
          <a:ln w="3175" cap="flat" cmpd="sng" algn="ctr">
            <a:noFill/>
            <a:prstDash val="solid"/>
          </a:ln>
          <a:effectLst/>
        </p:spPr>
        <p:txBody>
          <a:bodyPr rtlCol="0" anchor="ctr"/>
          <a:lstStyle/>
          <a:p>
            <a:pPr algn="ctr"/>
            <a:r>
              <a:rPr kumimoji="1" lang="en-US" altLang="ja-JP" sz="900" dirty="0">
                <a:solidFill>
                  <a:schemeClr val="tx1"/>
                </a:solidFill>
              </a:rPr>
              <a:t>Data baser server</a:t>
            </a:r>
            <a:endParaRPr kumimoji="1" lang="ja-JP" altLang="en-US" sz="900" dirty="0">
              <a:solidFill>
                <a:schemeClr val="tx1"/>
              </a:solidFill>
            </a:endParaRPr>
          </a:p>
        </p:txBody>
      </p:sp>
      <p:sp>
        <p:nvSpPr>
          <p:cNvPr id="45" name="正方形/長方形 44">
            <a:extLst>
              <a:ext uri="{FF2B5EF4-FFF2-40B4-BE49-F238E27FC236}">
                <a16:creationId xmlns:a16="http://schemas.microsoft.com/office/drawing/2014/main" id="{96A1F208-A513-96B0-97AA-83E4A8C7DCBC}"/>
              </a:ext>
            </a:extLst>
          </p:cNvPr>
          <p:cNvSpPr/>
          <p:nvPr/>
        </p:nvSpPr>
        <p:spPr>
          <a:xfrm>
            <a:off x="10545644" y="5760857"/>
            <a:ext cx="1260000" cy="144000"/>
          </a:xfrm>
          <a:prstGeom prst="rect">
            <a:avLst/>
          </a:prstGeom>
          <a:noFill/>
          <a:ln w="3175" cap="flat" cmpd="sng" algn="ctr">
            <a:noFill/>
            <a:prstDash val="solid"/>
          </a:ln>
          <a:effectLst/>
        </p:spPr>
        <p:txBody>
          <a:bodyPr rtlCol="0" anchor="ctr"/>
          <a:lstStyle/>
          <a:p>
            <a:pPr algn="ctr" defTabSz="914400"/>
            <a:r>
              <a:rPr kumimoji="1" lang="en-US" altLang="ja-JP" sz="900" kern="0" dirty="0"/>
              <a:t>Dashboard</a:t>
            </a:r>
            <a:endParaRPr kumimoji="1" lang="ja-JP" altLang="en-US" sz="900" kern="0" dirty="0"/>
          </a:p>
        </p:txBody>
      </p:sp>
      <p:pic>
        <p:nvPicPr>
          <p:cNvPr id="48" name="Picture 2" descr="PLC AMSAMOTION AMX-FX3U-26MR-E รีเลย์ 16DI/10DO, 2AI/2AO พอร์ต Ethernet |  Lazada.co.th">
            <a:extLst>
              <a:ext uri="{FF2B5EF4-FFF2-40B4-BE49-F238E27FC236}">
                <a16:creationId xmlns:a16="http://schemas.microsoft.com/office/drawing/2014/main" id="{4459E214-0C54-4FC9-CB1F-51678E24766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7991664" y="5210941"/>
            <a:ext cx="449804" cy="297160"/>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56">
            <a:extLst>
              <a:ext uri="{FF2B5EF4-FFF2-40B4-BE49-F238E27FC236}">
                <a16:creationId xmlns:a16="http://schemas.microsoft.com/office/drawing/2014/main" id="{5B6F2D69-786C-8E37-CA14-6979BCFE9D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2949" y="2600063"/>
            <a:ext cx="397592" cy="397195"/>
          </a:xfrm>
          <a:prstGeom prst="rect">
            <a:avLst/>
          </a:prstGeom>
        </p:spPr>
      </p:pic>
      <p:pic>
        <p:nvPicPr>
          <p:cNvPr id="58" name="図 57">
            <a:extLst>
              <a:ext uri="{FF2B5EF4-FFF2-40B4-BE49-F238E27FC236}">
                <a16:creationId xmlns:a16="http://schemas.microsoft.com/office/drawing/2014/main" id="{E7C6BABE-A6F2-E4C3-9B04-A7323407E5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99032" y="4397116"/>
            <a:ext cx="397592" cy="397195"/>
          </a:xfrm>
          <a:prstGeom prst="rect">
            <a:avLst/>
          </a:prstGeom>
        </p:spPr>
      </p:pic>
      <p:sp>
        <p:nvSpPr>
          <p:cNvPr id="4" name="フッター プレースホルダー 3">
            <a:extLst>
              <a:ext uri="{FF2B5EF4-FFF2-40B4-BE49-F238E27FC236}">
                <a16:creationId xmlns:a16="http://schemas.microsoft.com/office/drawing/2014/main" id="{627201D0-CA6C-863D-7C8F-9EDABAA4CDEC}"/>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3" name="正方形/長方形 2">
            <a:extLst>
              <a:ext uri="{FF2B5EF4-FFF2-40B4-BE49-F238E27FC236}">
                <a16:creationId xmlns:a16="http://schemas.microsoft.com/office/drawing/2014/main" id="{5182FA47-5AA7-3DBC-3FF4-362DFDAE2741}"/>
              </a:ext>
            </a:extLst>
          </p:cNvPr>
          <p:cNvSpPr/>
          <p:nvPr/>
        </p:nvSpPr>
        <p:spPr>
          <a:xfrm>
            <a:off x="9729118" y="1671628"/>
            <a:ext cx="2076525" cy="814422"/>
          </a:xfrm>
          <a:prstGeom prst="rect">
            <a:avLst/>
          </a:prstGeom>
          <a:solidFill>
            <a:schemeClr val="accent4">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rPr>
              <a:t>Proposal 1</a:t>
            </a:r>
          </a:p>
          <a:p>
            <a:pPr algn="ctr"/>
            <a:r>
              <a:rPr kumimoji="1" lang="en-US" altLang="ja-JP" sz="1050" dirty="0">
                <a:solidFill>
                  <a:schemeClr val="tx1"/>
                </a:solidFill>
              </a:rPr>
              <a:t>Machine operation monitoring system assembly line</a:t>
            </a:r>
          </a:p>
        </p:txBody>
      </p:sp>
      <p:sp>
        <p:nvSpPr>
          <p:cNvPr id="56" name="正方形/長方形 55">
            <a:extLst>
              <a:ext uri="{FF2B5EF4-FFF2-40B4-BE49-F238E27FC236}">
                <a16:creationId xmlns:a16="http://schemas.microsoft.com/office/drawing/2014/main" id="{5579B2EF-C44C-26A9-F55E-5E6AEA3D4A3A}"/>
              </a:ext>
            </a:extLst>
          </p:cNvPr>
          <p:cNvSpPr/>
          <p:nvPr/>
        </p:nvSpPr>
        <p:spPr>
          <a:xfrm>
            <a:off x="9729118" y="2560663"/>
            <a:ext cx="2076525" cy="814422"/>
          </a:xfrm>
          <a:prstGeom prst="rect">
            <a:avLst/>
          </a:prstGeom>
          <a:solidFill>
            <a:schemeClr val="accent4">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rPr>
              <a:t>Proposal 2</a:t>
            </a:r>
          </a:p>
          <a:p>
            <a:pPr algn="ctr"/>
            <a:r>
              <a:rPr kumimoji="1" lang="en-US" altLang="ja-JP" sz="1050" dirty="0">
                <a:solidFill>
                  <a:schemeClr val="tx1"/>
                </a:solidFill>
              </a:rPr>
              <a:t>Main System Outline for molding line</a:t>
            </a:r>
          </a:p>
        </p:txBody>
      </p:sp>
    </p:spTree>
    <p:extLst>
      <p:ext uri="{BB962C8B-B14F-4D97-AF65-F5344CB8AC3E}">
        <p14:creationId xmlns:p14="http://schemas.microsoft.com/office/powerpoint/2010/main" val="370403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6</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Proposal details </a:t>
            </a:r>
            <a:r>
              <a:rPr lang="ja-JP" altLang="en-US" sz="3200" dirty="0">
                <a:solidFill>
                  <a:schemeClr val="tx1">
                    <a:lumMod val="75000"/>
                  </a:schemeClr>
                </a:solidFill>
              </a:rPr>
              <a:t>│</a:t>
            </a:r>
            <a:r>
              <a:rPr lang="en-US" altLang="ja-JP" sz="3200" i="1" dirty="0">
                <a:solidFill>
                  <a:schemeClr val="tx1">
                    <a:lumMod val="75000"/>
                  </a:schemeClr>
                </a:solidFill>
              </a:rPr>
              <a:t>Main System Outline for molding line</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E14AFB5D-1C53-DA2D-56EE-994DE5C8B4F1}"/>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171446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方体 8">
            <a:extLst>
              <a:ext uri="{FF2B5EF4-FFF2-40B4-BE49-F238E27FC236}">
                <a16:creationId xmlns:a16="http://schemas.microsoft.com/office/drawing/2014/main" id="{31F51E80-CC91-2A86-9682-1483C89E8DD6}"/>
              </a:ext>
            </a:extLst>
          </p:cNvPr>
          <p:cNvSpPr/>
          <p:nvPr/>
        </p:nvSpPr>
        <p:spPr>
          <a:xfrm>
            <a:off x="697542" y="3722159"/>
            <a:ext cx="4040189" cy="554929"/>
          </a:xfrm>
          <a:prstGeom prst="cube">
            <a:avLst/>
          </a:prstGeom>
          <a:solidFill>
            <a:schemeClr val="accent4">
              <a:lumMod val="20000"/>
              <a:lumOff val="8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7</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cs typeface="Roboto" panose="02000000000000000000" pitchFamily="2" charset="0"/>
              </a:rPr>
              <a:t>┃</a:t>
            </a:r>
            <a:r>
              <a:rPr lang="en-US" altLang="ja-JP" sz="3200" dirty="0">
                <a:solidFill>
                  <a:schemeClr val="tx1">
                    <a:lumMod val="75000"/>
                  </a:schemeClr>
                </a:solidFill>
                <a:ea typeface="Roboto" panose="02000000000000000000" pitchFamily="2" charset="0"/>
                <a:cs typeface="Roboto" panose="02000000000000000000" pitchFamily="2" charset="0"/>
              </a:rPr>
              <a:t>Information System Outline</a:t>
            </a:r>
            <a:endParaRPr lang="ja-JP" altLang="en-US" sz="3200" dirty="0">
              <a:solidFill>
                <a:schemeClr val="tx1">
                  <a:lumMod val="75000"/>
                </a:schemeClr>
              </a:solidFill>
              <a:cs typeface="Roboto" panose="02000000000000000000" pitchFamily="2" charset="0"/>
            </a:endParaRPr>
          </a:p>
        </p:txBody>
      </p:sp>
      <p:sp>
        <p:nvSpPr>
          <p:cNvPr id="39" name="正方形/長方形 38">
            <a:extLst>
              <a:ext uri="{FF2B5EF4-FFF2-40B4-BE49-F238E27FC236}">
                <a16:creationId xmlns:a16="http://schemas.microsoft.com/office/drawing/2014/main" id="{5E64E5BD-86DF-833E-C59F-7696781F3C42}"/>
              </a:ext>
            </a:extLst>
          </p:cNvPr>
          <p:cNvSpPr/>
          <p:nvPr/>
        </p:nvSpPr>
        <p:spPr>
          <a:xfrm>
            <a:off x="525006" y="1269644"/>
            <a:ext cx="11141988" cy="4803352"/>
          </a:xfrm>
          <a:prstGeom prst="rect">
            <a:avLst/>
          </a:prstGeom>
          <a:noFill/>
          <a:ln>
            <a:solidFill>
              <a:srgbClr val="000000"/>
            </a:solidFill>
          </a:ln>
        </p:spPr>
        <p:txBody>
          <a:bodyPr lIns="45719" rIns="45719" rtlCol="0" anchor="ctr"/>
          <a:lstStyle/>
          <a:p>
            <a:pPr algn="l"/>
            <a:endParaRPr kumimoji="1" lang="ja-JP" altLang="en-US" sz="1400" dirty="0"/>
          </a:p>
        </p:txBody>
      </p:sp>
      <p:sp>
        <p:nvSpPr>
          <p:cNvPr id="40" name="正方形/長方形 39">
            <a:extLst>
              <a:ext uri="{FF2B5EF4-FFF2-40B4-BE49-F238E27FC236}">
                <a16:creationId xmlns:a16="http://schemas.microsoft.com/office/drawing/2014/main" id="{8D6D28FB-052A-FA76-2BC4-FBDDFEFDC3E6}"/>
              </a:ext>
            </a:extLst>
          </p:cNvPr>
          <p:cNvSpPr/>
          <p:nvPr/>
        </p:nvSpPr>
        <p:spPr>
          <a:xfrm>
            <a:off x="378455" y="1031382"/>
            <a:ext cx="5570994" cy="360632"/>
          </a:xfrm>
          <a:prstGeom prst="rect">
            <a:avLst/>
          </a:prstGeom>
          <a:solidFill>
            <a:schemeClr val="tx2"/>
          </a:solidFill>
          <a:ln>
            <a:solidFill>
              <a:schemeClr val="tx2"/>
            </a:solidFill>
          </a:ln>
        </p:spPr>
        <p:txBody>
          <a:bodyPr lIns="45719" rIns="45719" rtlCol="0" anchor="ctr"/>
          <a:lstStyle/>
          <a:p>
            <a:pPr algn="ctr"/>
            <a:r>
              <a:rPr kumimoji="1" lang="en-US" altLang="ja-JP" sz="1600" dirty="0">
                <a:solidFill>
                  <a:schemeClr val="bg1"/>
                </a:solidFill>
                <a:latin typeface="+mj-lt"/>
                <a:ea typeface="Roboto" panose="02000000000000000000" pitchFamily="2" charset="0"/>
                <a:cs typeface="Roboto" panose="02000000000000000000" pitchFamily="2" charset="0"/>
              </a:rPr>
              <a:t>Collection method cooperation to Server</a:t>
            </a:r>
            <a:endParaRPr kumimoji="1" lang="ja-JP" altLang="en-US" sz="1600" dirty="0">
              <a:solidFill>
                <a:schemeClr val="bg1"/>
              </a:solidFill>
              <a:latin typeface="+mj-lt"/>
              <a:cs typeface="Roboto" panose="02000000000000000000" pitchFamily="2" charset="0"/>
            </a:endParaRPr>
          </a:p>
        </p:txBody>
      </p:sp>
      <p:sp>
        <p:nvSpPr>
          <p:cNvPr id="72" name="正方形/長方形 71">
            <a:extLst>
              <a:ext uri="{FF2B5EF4-FFF2-40B4-BE49-F238E27FC236}">
                <a16:creationId xmlns:a16="http://schemas.microsoft.com/office/drawing/2014/main" id="{B5F475EF-ECF9-EB7F-F218-901136E3209E}"/>
              </a:ext>
            </a:extLst>
          </p:cNvPr>
          <p:cNvSpPr/>
          <p:nvPr/>
        </p:nvSpPr>
        <p:spPr>
          <a:xfrm>
            <a:off x="2054543" y="2606131"/>
            <a:ext cx="1167085" cy="494977"/>
          </a:xfrm>
          <a:prstGeom prst="rect">
            <a:avLst/>
          </a:prstGeom>
          <a:solidFill>
            <a:sysClr val="window" lastClr="FFFFFF"/>
          </a:solidFill>
          <a:ln w="3175" cap="flat" cmpd="sng" algn="ctr">
            <a:noFill/>
            <a:prstDash val="solid"/>
            <a:miter lim="800000"/>
          </a:ln>
          <a:effectLst/>
        </p:spPr>
        <p:txBody>
          <a:bodyPr rtlCol="0" anchor="ctr"/>
          <a:lstStyle/>
          <a:p>
            <a:pPr algn="ctr" defTabSz="914400"/>
            <a:r>
              <a:rPr kumimoji="1" lang="en-US" altLang="ja-JP" sz="1200" b="1" kern="0" dirty="0">
                <a:solidFill>
                  <a:prstClr val="black"/>
                </a:solidFill>
                <a:latin typeface="Arial"/>
                <a:ea typeface="メイリオ"/>
              </a:rPr>
              <a:t>Equipment </a:t>
            </a:r>
          </a:p>
          <a:p>
            <a:pPr algn="ctr" defTabSz="914400"/>
            <a:r>
              <a:rPr kumimoji="1" lang="en-US" altLang="ja-JP" sz="1200" b="1" kern="0" dirty="0">
                <a:solidFill>
                  <a:prstClr val="black"/>
                </a:solidFill>
                <a:latin typeface="Arial"/>
                <a:ea typeface="メイリオ"/>
              </a:rPr>
              <a:t>Signal status</a:t>
            </a:r>
            <a:endParaRPr kumimoji="1" lang="ja-JP" altLang="en-US" sz="1200" b="1" kern="0" dirty="0">
              <a:solidFill>
                <a:prstClr val="black"/>
              </a:solidFill>
              <a:latin typeface="Arial"/>
              <a:ea typeface="メイリオ"/>
            </a:endParaRPr>
          </a:p>
        </p:txBody>
      </p:sp>
      <p:pic>
        <p:nvPicPr>
          <p:cNvPr id="76" name="グラフィックス 75" descr="データベース">
            <a:extLst>
              <a:ext uri="{FF2B5EF4-FFF2-40B4-BE49-F238E27FC236}">
                <a16:creationId xmlns:a16="http://schemas.microsoft.com/office/drawing/2014/main" id="{19F74D42-28A3-5A60-B547-BE2CF220F8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6509" y="3408635"/>
            <a:ext cx="845443" cy="845443"/>
          </a:xfrm>
          <a:prstGeom prst="rect">
            <a:avLst/>
          </a:prstGeom>
        </p:spPr>
      </p:pic>
      <p:cxnSp>
        <p:nvCxnSpPr>
          <p:cNvPr id="77" name="直線コネクタ 76">
            <a:extLst>
              <a:ext uri="{FF2B5EF4-FFF2-40B4-BE49-F238E27FC236}">
                <a16:creationId xmlns:a16="http://schemas.microsoft.com/office/drawing/2014/main" id="{7744DDB8-6CAF-CBAF-8C1C-6E99E5A9C3F9}"/>
              </a:ext>
            </a:extLst>
          </p:cNvPr>
          <p:cNvCxnSpPr>
            <a:cxnSpLocks/>
          </p:cNvCxnSpPr>
          <p:nvPr/>
        </p:nvCxnSpPr>
        <p:spPr>
          <a:xfrm>
            <a:off x="4885264" y="3844378"/>
            <a:ext cx="1440014" cy="10084"/>
          </a:xfrm>
          <a:prstGeom prst="line">
            <a:avLst/>
          </a:prstGeom>
          <a:ln w="28575">
            <a:tailEnd type="none"/>
          </a:ln>
        </p:spPr>
        <p:style>
          <a:lnRef idx="1">
            <a:schemeClr val="dk1"/>
          </a:lnRef>
          <a:fillRef idx="0">
            <a:schemeClr val="dk1"/>
          </a:fillRef>
          <a:effectRef idx="0">
            <a:schemeClr val="dk1"/>
          </a:effectRef>
          <a:fontRef idx="minor">
            <a:schemeClr val="tx1"/>
          </a:fontRef>
        </p:style>
      </p:cxnSp>
      <p:sp>
        <p:nvSpPr>
          <p:cNvPr id="78" name="正方形/長方形 77">
            <a:extLst>
              <a:ext uri="{FF2B5EF4-FFF2-40B4-BE49-F238E27FC236}">
                <a16:creationId xmlns:a16="http://schemas.microsoft.com/office/drawing/2014/main" id="{9BDCDB9D-3A4A-4CA5-8F62-7AE0C1F68942}"/>
              </a:ext>
            </a:extLst>
          </p:cNvPr>
          <p:cNvSpPr/>
          <p:nvPr/>
        </p:nvSpPr>
        <p:spPr>
          <a:xfrm>
            <a:off x="6461786" y="3002240"/>
            <a:ext cx="1664201" cy="288000"/>
          </a:xfrm>
          <a:prstGeom prst="rect">
            <a:avLst/>
          </a:prstGeom>
          <a:solidFill>
            <a:sysClr val="window" lastClr="FFFFFF"/>
          </a:solidFill>
          <a:ln w="3175" cap="flat" cmpd="sng" algn="ctr">
            <a:noFill/>
            <a:prstDash val="solid"/>
            <a:miter lim="800000"/>
          </a:ln>
          <a:effectLst/>
        </p:spPr>
        <p:txBody>
          <a:bodyPr rtlCol="0" anchor="ctr"/>
          <a:lstStyle/>
          <a:p>
            <a:pPr algn="ctr" defTabSz="914400"/>
            <a:r>
              <a:rPr kumimoji="1" lang="en-US" altLang="ja-JP" sz="1200" b="1" kern="0" dirty="0">
                <a:solidFill>
                  <a:prstClr val="black"/>
                </a:solidFill>
                <a:latin typeface="Arial"/>
                <a:ea typeface="メイリオ"/>
              </a:rPr>
              <a:t>Server PC</a:t>
            </a:r>
            <a:endParaRPr kumimoji="1" lang="ja-JP" altLang="en-US" sz="1200" b="1" kern="0" dirty="0">
              <a:solidFill>
                <a:prstClr val="black"/>
              </a:solidFill>
              <a:latin typeface="Arial"/>
              <a:ea typeface="メイリオ"/>
            </a:endParaRPr>
          </a:p>
        </p:txBody>
      </p:sp>
      <p:sp>
        <p:nvSpPr>
          <p:cNvPr id="79" name="正方形/長方形 78">
            <a:extLst>
              <a:ext uri="{FF2B5EF4-FFF2-40B4-BE49-F238E27FC236}">
                <a16:creationId xmlns:a16="http://schemas.microsoft.com/office/drawing/2014/main" id="{ACB67CDF-4827-2A8A-056D-E5033E9B2753}"/>
              </a:ext>
            </a:extLst>
          </p:cNvPr>
          <p:cNvSpPr/>
          <p:nvPr/>
        </p:nvSpPr>
        <p:spPr>
          <a:xfrm>
            <a:off x="5124803" y="3587153"/>
            <a:ext cx="1163699" cy="288000"/>
          </a:xfrm>
          <a:prstGeom prst="rect">
            <a:avLst/>
          </a:prstGeom>
          <a:noFill/>
          <a:ln w="3175" cap="flat" cmpd="sng" algn="ctr">
            <a:noFill/>
            <a:prstDash val="solid"/>
            <a:miter lim="800000"/>
          </a:ln>
          <a:effectLst/>
        </p:spPr>
        <p:txBody>
          <a:bodyPr rtlCol="0" anchor="ctr"/>
          <a:lstStyle/>
          <a:p>
            <a:pPr algn="ctr" defTabSz="914400"/>
            <a:r>
              <a:rPr kumimoji="1" lang="en-US" altLang="ja-JP" sz="1000" kern="0" dirty="0">
                <a:solidFill>
                  <a:prstClr val="black"/>
                </a:solidFill>
                <a:latin typeface="Arial"/>
                <a:ea typeface="メイリオ"/>
              </a:rPr>
              <a:t>Ethernet</a:t>
            </a:r>
            <a:endParaRPr kumimoji="1" lang="ja-JP" altLang="en-US" sz="1000" kern="0" dirty="0">
              <a:solidFill>
                <a:prstClr val="black"/>
              </a:solidFill>
              <a:latin typeface="Arial"/>
              <a:ea typeface="メイリオ"/>
            </a:endParaRPr>
          </a:p>
        </p:txBody>
      </p:sp>
      <p:pic>
        <p:nvPicPr>
          <p:cNvPr id="82" name="図 81">
            <a:extLst>
              <a:ext uri="{FF2B5EF4-FFF2-40B4-BE49-F238E27FC236}">
                <a16:creationId xmlns:a16="http://schemas.microsoft.com/office/drawing/2014/main" id="{4C71CAE9-C49E-C7E0-513D-1AA6D9636803}"/>
              </a:ext>
            </a:extLst>
          </p:cNvPr>
          <p:cNvPicPr>
            <a:picLocks noChangeAspect="1"/>
          </p:cNvPicPr>
          <p:nvPr/>
        </p:nvPicPr>
        <p:blipFill rotWithShape="1">
          <a:blip r:embed="rId4"/>
          <a:srcRect t="31114"/>
          <a:stretch/>
        </p:blipFill>
        <p:spPr>
          <a:xfrm>
            <a:off x="3505217" y="3287810"/>
            <a:ext cx="845443" cy="1290705"/>
          </a:xfrm>
          <a:prstGeom prst="rect">
            <a:avLst/>
          </a:prstGeom>
        </p:spPr>
      </p:pic>
      <p:pic>
        <p:nvPicPr>
          <p:cNvPr id="24" name="図 60">
            <a:extLst>
              <a:ext uri="{FF2B5EF4-FFF2-40B4-BE49-F238E27FC236}">
                <a16:creationId xmlns:a16="http://schemas.microsoft.com/office/drawing/2014/main" id="{DE996C49-B385-0998-74EA-3C4AE1AFFC49}"/>
              </a:ext>
            </a:extLst>
          </p:cNvPr>
          <p:cNvPicPr>
            <a:picLocks noChangeAspect="1"/>
          </p:cNvPicPr>
          <p:nvPr/>
        </p:nvPicPr>
        <p:blipFill>
          <a:blip r:embed="rId5"/>
          <a:stretch>
            <a:fillRect/>
          </a:stretch>
        </p:blipFill>
        <p:spPr>
          <a:xfrm>
            <a:off x="6927140" y="3329196"/>
            <a:ext cx="1201802" cy="932130"/>
          </a:xfrm>
          <a:prstGeom prst="rect">
            <a:avLst/>
          </a:prstGeom>
        </p:spPr>
      </p:pic>
      <p:pic>
        <p:nvPicPr>
          <p:cNvPr id="42" name="図 81">
            <a:extLst>
              <a:ext uri="{FF2B5EF4-FFF2-40B4-BE49-F238E27FC236}">
                <a16:creationId xmlns:a16="http://schemas.microsoft.com/office/drawing/2014/main" id="{1047F2C5-5031-CDEB-A58E-1BC4A71CA4C1}"/>
              </a:ext>
            </a:extLst>
          </p:cNvPr>
          <p:cNvPicPr>
            <a:picLocks noChangeAspect="1"/>
          </p:cNvPicPr>
          <p:nvPr/>
        </p:nvPicPr>
        <p:blipFill rotWithShape="1">
          <a:blip r:embed="rId4"/>
          <a:srcRect t="31114"/>
          <a:stretch/>
        </p:blipFill>
        <p:spPr>
          <a:xfrm>
            <a:off x="5552306" y="4720922"/>
            <a:ext cx="845443" cy="1290705"/>
          </a:xfrm>
          <a:prstGeom prst="rect">
            <a:avLst/>
          </a:prstGeom>
        </p:spPr>
      </p:pic>
      <p:sp>
        <p:nvSpPr>
          <p:cNvPr id="50" name="正方形/長方形 72">
            <a:extLst>
              <a:ext uri="{FF2B5EF4-FFF2-40B4-BE49-F238E27FC236}">
                <a16:creationId xmlns:a16="http://schemas.microsoft.com/office/drawing/2014/main" id="{9773C6E3-BDB4-2DB5-84BF-1F542C683025}"/>
              </a:ext>
            </a:extLst>
          </p:cNvPr>
          <p:cNvSpPr/>
          <p:nvPr/>
        </p:nvSpPr>
        <p:spPr>
          <a:xfrm>
            <a:off x="4974176" y="4457101"/>
            <a:ext cx="1156259" cy="288000"/>
          </a:xfrm>
          <a:prstGeom prst="rect">
            <a:avLst/>
          </a:prstGeom>
          <a:noFill/>
          <a:ln w="3175" cap="flat" cmpd="sng" algn="ctr">
            <a:noFill/>
            <a:prstDash val="solid"/>
            <a:miter lim="800000"/>
          </a:ln>
          <a:effectLst/>
        </p:spPr>
        <p:txBody>
          <a:bodyPr rtlCol="0" anchor="ctr"/>
          <a:lstStyle/>
          <a:p>
            <a:pPr algn="ctr" defTabSz="914400"/>
            <a:r>
              <a:rPr kumimoji="1" lang="en-US" altLang="ja-JP" sz="1000" b="1" kern="0" dirty="0">
                <a:solidFill>
                  <a:prstClr val="black"/>
                </a:solidFill>
                <a:latin typeface="Arial"/>
                <a:ea typeface="メイリオ"/>
              </a:rPr>
              <a:t>Leader control</a:t>
            </a:r>
            <a:endParaRPr kumimoji="1" lang="ja-JP" altLang="en-US" sz="1000" b="1" kern="0" dirty="0">
              <a:solidFill>
                <a:prstClr val="black"/>
              </a:solidFill>
              <a:latin typeface="Arial"/>
              <a:ea typeface="メイリオ"/>
            </a:endParaRPr>
          </a:p>
        </p:txBody>
      </p:sp>
      <p:pic>
        <p:nvPicPr>
          <p:cNvPr id="51" name="図 114">
            <a:extLst>
              <a:ext uri="{FF2B5EF4-FFF2-40B4-BE49-F238E27FC236}">
                <a16:creationId xmlns:a16="http://schemas.microsoft.com/office/drawing/2014/main" id="{710F5259-0625-A9B0-1EFC-425170ED7B8B}"/>
              </a:ext>
            </a:extLst>
          </p:cNvPr>
          <p:cNvPicPr>
            <a:picLocks noChangeAspect="1"/>
          </p:cNvPicPr>
          <p:nvPr/>
        </p:nvPicPr>
        <p:blipFill>
          <a:blip r:embed="rId6"/>
          <a:stretch>
            <a:fillRect/>
          </a:stretch>
        </p:blipFill>
        <p:spPr>
          <a:xfrm>
            <a:off x="8125987" y="3570946"/>
            <a:ext cx="622817" cy="546864"/>
          </a:xfrm>
          <a:prstGeom prst="rect">
            <a:avLst/>
          </a:prstGeom>
        </p:spPr>
      </p:pic>
      <p:pic>
        <p:nvPicPr>
          <p:cNvPr id="52" name="グラフィックス 83" descr="Wi-Fi">
            <a:extLst>
              <a:ext uri="{FF2B5EF4-FFF2-40B4-BE49-F238E27FC236}">
                <a16:creationId xmlns:a16="http://schemas.microsoft.com/office/drawing/2014/main" id="{10E91DF7-3AEC-0CB4-C333-CF4492061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9018" y="4803000"/>
            <a:ext cx="426533" cy="426533"/>
          </a:xfrm>
          <a:prstGeom prst="rect">
            <a:avLst/>
          </a:prstGeom>
        </p:spPr>
      </p:pic>
      <p:pic>
        <p:nvPicPr>
          <p:cNvPr id="55" name="図 81">
            <a:extLst>
              <a:ext uri="{FF2B5EF4-FFF2-40B4-BE49-F238E27FC236}">
                <a16:creationId xmlns:a16="http://schemas.microsoft.com/office/drawing/2014/main" id="{A9425AA3-B9CC-B91F-87D6-01B9E4EA29A1}"/>
              </a:ext>
            </a:extLst>
          </p:cNvPr>
          <p:cNvPicPr>
            <a:picLocks noChangeAspect="1"/>
          </p:cNvPicPr>
          <p:nvPr/>
        </p:nvPicPr>
        <p:blipFill rotWithShape="1">
          <a:blip r:embed="rId4"/>
          <a:srcRect t="31114"/>
          <a:stretch/>
        </p:blipFill>
        <p:spPr>
          <a:xfrm>
            <a:off x="1379279" y="3310396"/>
            <a:ext cx="845443" cy="1290705"/>
          </a:xfrm>
          <a:prstGeom prst="rect">
            <a:avLst/>
          </a:prstGeom>
        </p:spPr>
      </p:pic>
      <p:sp>
        <p:nvSpPr>
          <p:cNvPr id="57" name="正方形/長方形 78">
            <a:extLst>
              <a:ext uri="{FF2B5EF4-FFF2-40B4-BE49-F238E27FC236}">
                <a16:creationId xmlns:a16="http://schemas.microsoft.com/office/drawing/2014/main" id="{F3D97F86-81D4-3178-ECD8-33822C3E61F6}"/>
              </a:ext>
            </a:extLst>
          </p:cNvPr>
          <p:cNvSpPr/>
          <p:nvPr/>
        </p:nvSpPr>
        <p:spPr>
          <a:xfrm>
            <a:off x="7893862" y="3362041"/>
            <a:ext cx="1163699" cy="288000"/>
          </a:xfrm>
          <a:prstGeom prst="rect">
            <a:avLst/>
          </a:prstGeom>
          <a:noFill/>
          <a:ln w="3175" cap="flat" cmpd="sng" algn="ctr">
            <a:noFill/>
            <a:prstDash val="solid"/>
            <a:miter lim="800000"/>
          </a:ln>
          <a:effectLst/>
        </p:spPr>
        <p:txBody>
          <a:bodyPr rtlCol="0" anchor="ctr"/>
          <a:lstStyle/>
          <a:p>
            <a:pPr algn="ctr" defTabSz="914400"/>
            <a:r>
              <a:rPr kumimoji="1" lang="en-US" altLang="ja-JP" sz="1000" kern="0" dirty="0">
                <a:solidFill>
                  <a:prstClr val="black"/>
                </a:solidFill>
                <a:latin typeface="Arial"/>
                <a:ea typeface="メイリオ"/>
              </a:rPr>
              <a:t>Report</a:t>
            </a:r>
            <a:endParaRPr kumimoji="1" lang="ja-JP" altLang="en-US" sz="1000" kern="0" dirty="0">
              <a:solidFill>
                <a:prstClr val="black"/>
              </a:solidFill>
              <a:latin typeface="Arial"/>
              <a:ea typeface="メイリオ"/>
            </a:endParaRPr>
          </a:p>
        </p:txBody>
      </p:sp>
      <p:sp>
        <p:nvSpPr>
          <p:cNvPr id="59" name="TextBox 58">
            <a:extLst>
              <a:ext uri="{FF2B5EF4-FFF2-40B4-BE49-F238E27FC236}">
                <a16:creationId xmlns:a16="http://schemas.microsoft.com/office/drawing/2014/main" id="{173DC1FF-1177-975D-3030-56D47046DA25}"/>
              </a:ext>
            </a:extLst>
          </p:cNvPr>
          <p:cNvSpPr txBox="1"/>
          <p:nvPr/>
        </p:nvSpPr>
        <p:spPr>
          <a:xfrm>
            <a:off x="6922754" y="5027514"/>
            <a:ext cx="5269245" cy="523220"/>
          </a:xfrm>
          <a:prstGeom prst="rect">
            <a:avLst/>
          </a:prstGeom>
          <a:noFill/>
        </p:spPr>
        <p:txBody>
          <a:bodyPr wrap="square">
            <a:spAutoFit/>
          </a:bodyPr>
          <a:lstStyle/>
          <a:p>
            <a:r>
              <a:rPr lang="en-US" sz="1400" dirty="0">
                <a:effectLst/>
                <a:latin typeface="Roboto" panose="02000000000000000000" pitchFamily="2" charset="0"/>
                <a:ea typeface="Roboto" panose="02000000000000000000" pitchFamily="2" charset="0"/>
                <a:cs typeface="Roboto" panose="02000000000000000000" pitchFamily="2" charset="0"/>
              </a:rPr>
              <a:t>Production line : 3 Line </a:t>
            </a:r>
          </a:p>
          <a:p>
            <a:r>
              <a:rPr lang="en-US" sz="1400" dirty="0">
                <a:effectLst/>
                <a:latin typeface="Roboto" panose="02000000000000000000" pitchFamily="2" charset="0"/>
                <a:ea typeface="Roboto" panose="02000000000000000000" pitchFamily="2" charset="0"/>
                <a:cs typeface="Roboto" panose="02000000000000000000" pitchFamily="2" charset="0"/>
              </a:rPr>
              <a:t>Process: 12 point</a:t>
            </a:r>
          </a:p>
        </p:txBody>
      </p:sp>
      <p:pic>
        <p:nvPicPr>
          <p:cNvPr id="2" name="Picture 2" descr="PLC AMSAMOTION AMX-FX3U-26MR-E รีเลย์ 16DI/10DO, 2AI/2AO พอร์ต Ethernet |  Lazada.co.th">
            <a:extLst>
              <a:ext uri="{FF2B5EF4-FFF2-40B4-BE49-F238E27FC236}">
                <a16:creationId xmlns:a16="http://schemas.microsoft.com/office/drawing/2014/main" id="{932A0FFE-F1ED-67AF-DAEA-FF4D07642AAD}"/>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1046247" y="2737043"/>
            <a:ext cx="633847" cy="418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LC AMSAMOTION AMX-FX3U-26MR-E รีเลย์ 16DI/10DO, 2AI/2AO พอร์ต Ethernet |  Lazada.co.th">
            <a:extLst>
              <a:ext uri="{FF2B5EF4-FFF2-40B4-BE49-F238E27FC236}">
                <a16:creationId xmlns:a16="http://schemas.microsoft.com/office/drawing/2014/main" id="{5C98302C-554F-5D19-B6AC-4AE90C70FC0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3591599" y="2677203"/>
            <a:ext cx="633847" cy="41874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70E6BC5F-FDB4-9D43-F927-A86AEAA7A997}"/>
              </a:ext>
            </a:extLst>
          </p:cNvPr>
          <p:cNvCxnSpPr>
            <a:cxnSpLocks/>
          </p:cNvCxnSpPr>
          <p:nvPr/>
        </p:nvCxnSpPr>
        <p:spPr>
          <a:xfrm>
            <a:off x="1358213" y="2429091"/>
            <a:ext cx="3549849" cy="24554"/>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EF01ADA6-AADC-CBFA-26DC-061978EDE795}"/>
              </a:ext>
            </a:extLst>
          </p:cNvPr>
          <p:cNvCxnSpPr>
            <a:cxnSpLocks/>
          </p:cNvCxnSpPr>
          <p:nvPr/>
        </p:nvCxnSpPr>
        <p:spPr>
          <a:xfrm>
            <a:off x="4908062" y="2441368"/>
            <a:ext cx="0" cy="1410188"/>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A114C71F-0F9B-684E-07BD-20FCB5B3B470}"/>
              </a:ext>
            </a:extLst>
          </p:cNvPr>
          <p:cNvCxnSpPr>
            <a:cxnSpLocks/>
          </p:cNvCxnSpPr>
          <p:nvPr/>
        </p:nvCxnSpPr>
        <p:spPr>
          <a:xfrm>
            <a:off x="1360457" y="2423112"/>
            <a:ext cx="0" cy="254091"/>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6959EA94-2971-8273-8021-258623A1EAE3}"/>
              </a:ext>
            </a:extLst>
          </p:cNvPr>
          <p:cNvCxnSpPr>
            <a:cxnSpLocks/>
          </p:cNvCxnSpPr>
          <p:nvPr/>
        </p:nvCxnSpPr>
        <p:spPr>
          <a:xfrm>
            <a:off x="3927938" y="2441368"/>
            <a:ext cx="0" cy="254091"/>
          </a:xfrm>
          <a:prstGeom prst="line">
            <a:avLst/>
          </a:prstGeom>
          <a:ln w="28575">
            <a:tailEnd type="none"/>
          </a:ln>
        </p:spPr>
        <p:style>
          <a:lnRef idx="1">
            <a:schemeClr val="dk1"/>
          </a:lnRef>
          <a:fillRef idx="0">
            <a:schemeClr val="dk1"/>
          </a:fillRef>
          <a:effectRef idx="0">
            <a:schemeClr val="dk1"/>
          </a:effectRef>
          <a:fontRef idx="minor">
            <a:schemeClr val="tx1"/>
          </a:fontRef>
        </p:style>
      </p:cxnSp>
      <p:pic>
        <p:nvPicPr>
          <p:cNvPr id="4" name="図 3">
            <a:extLst>
              <a:ext uri="{FF2B5EF4-FFF2-40B4-BE49-F238E27FC236}">
                <a16:creationId xmlns:a16="http://schemas.microsoft.com/office/drawing/2014/main" id="{2C949A28-F968-1332-04D1-C1A4D9928E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4228" y="5300908"/>
            <a:ext cx="499013" cy="498515"/>
          </a:xfrm>
          <a:prstGeom prst="rect">
            <a:avLst/>
          </a:prstGeom>
        </p:spPr>
      </p:pic>
      <p:sp>
        <p:nvSpPr>
          <p:cNvPr id="10" name="正方形/長方形 9">
            <a:extLst>
              <a:ext uri="{FF2B5EF4-FFF2-40B4-BE49-F238E27FC236}">
                <a16:creationId xmlns:a16="http://schemas.microsoft.com/office/drawing/2014/main" id="{0FCB4E96-A792-6CB6-0886-27E6558DFFF8}"/>
              </a:ext>
            </a:extLst>
          </p:cNvPr>
          <p:cNvSpPr/>
          <p:nvPr/>
        </p:nvSpPr>
        <p:spPr>
          <a:xfrm>
            <a:off x="697542" y="1456771"/>
            <a:ext cx="10969451" cy="875438"/>
          </a:xfrm>
          <a:prstGeom prst="rect">
            <a:avLst/>
          </a:prstGeom>
          <a:noFill/>
          <a:ln>
            <a:noFill/>
          </a:ln>
        </p:spPr>
        <p:txBody>
          <a:bodyPr lIns="45719" rIns="45719" rtlCol="0" anchor="t"/>
          <a:lstStyle/>
          <a:p>
            <a:r>
              <a:rPr kumimoji="1" lang="en-US" altLang="ja-JP" sz="1400" dirty="0">
                <a:latin typeface="+mj-lt"/>
                <a:cs typeface="Roboto" panose="02000000000000000000" pitchFamily="2" charset="0"/>
              </a:rPr>
              <a:t>I/O</a:t>
            </a:r>
            <a:r>
              <a:rPr kumimoji="1" lang="ja-JP" altLang="en-US" sz="1400" dirty="0">
                <a:latin typeface="+mj-lt"/>
                <a:cs typeface="Roboto" panose="02000000000000000000" pitchFamily="2" charset="0"/>
              </a:rPr>
              <a:t>ユニットを活用したご提案です。各工程に設置された、停止ボタン、稼働ボタンを制御することで、コンベヤの稼働管理が実現できます。停止ボタンを押下した場合、停止信号サーバー側に送付されます。停止を受けて、担当者に</a:t>
            </a:r>
            <a:r>
              <a:rPr kumimoji="1" lang="en-US" altLang="ja-JP" sz="1400" dirty="0">
                <a:latin typeface="+mj-lt"/>
                <a:cs typeface="Roboto" panose="02000000000000000000" pitchFamily="2" charset="0"/>
              </a:rPr>
              <a:t>LINE</a:t>
            </a:r>
            <a:r>
              <a:rPr kumimoji="1" lang="ja-JP" altLang="en-US" sz="1400" dirty="0">
                <a:latin typeface="+mj-lt"/>
                <a:cs typeface="Roboto" panose="02000000000000000000" pitchFamily="2" charset="0"/>
              </a:rPr>
              <a:t>で通知を飛ばすことができます。</a:t>
            </a:r>
            <a:endParaRPr kumimoji="1" lang="en-US" altLang="ja-JP" sz="1400" dirty="0">
              <a:latin typeface="+mj-lt"/>
              <a:cs typeface="Roboto" panose="02000000000000000000" pitchFamily="2" charset="0"/>
            </a:endParaRPr>
          </a:p>
          <a:p>
            <a:r>
              <a:rPr kumimoji="1" lang="ja-JP" altLang="en-US" sz="1400" dirty="0">
                <a:latin typeface="+mj-lt"/>
                <a:cs typeface="Roboto" panose="02000000000000000000" pitchFamily="2" charset="0"/>
              </a:rPr>
              <a:t>停止信号はコンベアの制御を停止させることも可能です。対応完了後、緑ボタンを押下することで、稼働をスタートすることができます。</a:t>
            </a:r>
            <a:endParaRPr kumimoji="1" lang="en-US" altLang="ja-JP" sz="1400" dirty="0">
              <a:latin typeface="+mj-lt"/>
              <a:cs typeface="Roboto" panose="02000000000000000000" pitchFamily="2" charset="0"/>
            </a:endParaRPr>
          </a:p>
        </p:txBody>
      </p:sp>
      <p:sp>
        <p:nvSpPr>
          <p:cNvPr id="7" name="フッター プレースホルダー 6">
            <a:extLst>
              <a:ext uri="{FF2B5EF4-FFF2-40B4-BE49-F238E27FC236}">
                <a16:creationId xmlns:a16="http://schemas.microsoft.com/office/drawing/2014/main" id="{8C284A69-1320-A6C7-82EB-779CDC4ACE4C}"/>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11" name="正方形/長方形 10">
            <a:extLst>
              <a:ext uri="{FF2B5EF4-FFF2-40B4-BE49-F238E27FC236}">
                <a16:creationId xmlns:a16="http://schemas.microsoft.com/office/drawing/2014/main" id="{7BF83032-B90E-E684-0975-007062F80570}"/>
              </a:ext>
            </a:extLst>
          </p:cNvPr>
          <p:cNvSpPr/>
          <p:nvPr/>
        </p:nvSpPr>
        <p:spPr>
          <a:xfrm>
            <a:off x="2120242" y="3933162"/>
            <a:ext cx="1350365" cy="259432"/>
          </a:xfrm>
          <a:prstGeom prst="rect">
            <a:avLst/>
          </a:prstGeom>
          <a:solidFill>
            <a:schemeClr val="accent4">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Line</a:t>
            </a:r>
          </a:p>
          <a:p>
            <a:pPr algn="ctr"/>
            <a:r>
              <a:rPr kumimoji="1" lang="en-US" altLang="ja-JP" sz="900" dirty="0">
                <a:solidFill>
                  <a:schemeClr val="tx1"/>
                </a:solidFill>
              </a:rPr>
              <a:t>Conveyor</a:t>
            </a:r>
          </a:p>
        </p:txBody>
      </p:sp>
      <p:sp>
        <p:nvSpPr>
          <p:cNvPr id="13" name="直方体 12">
            <a:extLst>
              <a:ext uri="{FF2B5EF4-FFF2-40B4-BE49-F238E27FC236}">
                <a16:creationId xmlns:a16="http://schemas.microsoft.com/office/drawing/2014/main" id="{2232B6F3-6B70-31AB-2BCB-6C0A9BE4566C}"/>
              </a:ext>
            </a:extLst>
          </p:cNvPr>
          <p:cNvSpPr/>
          <p:nvPr/>
        </p:nvSpPr>
        <p:spPr>
          <a:xfrm>
            <a:off x="816903" y="3680580"/>
            <a:ext cx="691271" cy="172140"/>
          </a:xfrm>
          <a:prstGeom prst="cube">
            <a:avLst>
              <a:gd name="adj" fmla="val 58838"/>
            </a:avLst>
          </a:prstGeom>
          <a:solidFill>
            <a:schemeClr val="accent4">
              <a:lumMod val="20000"/>
              <a:lumOff val="8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5" name="フローチャート: 磁気ディスク 14">
            <a:extLst>
              <a:ext uri="{FF2B5EF4-FFF2-40B4-BE49-F238E27FC236}">
                <a16:creationId xmlns:a16="http://schemas.microsoft.com/office/drawing/2014/main" id="{D0E4FFEA-29D8-EB7F-13F8-60858E477312}"/>
              </a:ext>
            </a:extLst>
          </p:cNvPr>
          <p:cNvSpPr/>
          <p:nvPr/>
        </p:nvSpPr>
        <p:spPr>
          <a:xfrm>
            <a:off x="965074" y="3670723"/>
            <a:ext cx="188173" cy="76862"/>
          </a:xfrm>
          <a:prstGeom prst="flowChartMagneticDisk">
            <a:avLst/>
          </a:prstGeom>
          <a:solidFill>
            <a:srgbClr val="FF0000"/>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6" name="フローチャート: 磁気ディスク 15">
            <a:extLst>
              <a:ext uri="{FF2B5EF4-FFF2-40B4-BE49-F238E27FC236}">
                <a16:creationId xmlns:a16="http://schemas.microsoft.com/office/drawing/2014/main" id="{4BC98A9D-7C0F-0701-C926-3CBA42624174}"/>
              </a:ext>
            </a:extLst>
          </p:cNvPr>
          <p:cNvSpPr/>
          <p:nvPr/>
        </p:nvSpPr>
        <p:spPr>
          <a:xfrm>
            <a:off x="1207538" y="3670724"/>
            <a:ext cx="188173" cy="76861"/>
          </a:xfrm>
          <a:prstGeom prst="flowChartMagneticDisk">
            <a:avLst/>
          </a:prstGeom>
          <a:solidFill>
            <a:srgbClr val="00B050"/>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19" name="直方体 18">
            <a:extLst>
              <a:ext uri="{FF2B5EF4-FFF2-40B4-BE49-F238E27FC236}">
                <a16:creationId xmlns:a16="http://schemas.microsoft.com/office/drawing/2014/main" id="{DC63FFDE-40EA-8334-BA5F-7090F962CE35}"/>
              </a:ext>
            </a:extLst>
          </p:cNvPr>
          <p:cNvSpPr/>
          <p:nvPr/>
        </p:nvSpPr>
        <p:spPr>
          <a:xfrm>
            <a:off x="2776451" y="3682601"/>
            <a:ext cx="691271" cy="172140"/>
          </a:xfrm>
          <a:prstGeom prst="cube">
            <a:avLst>
              <a:gd name="adj" fmla="val 58838"/>
            </a:avLst>
          </a:prstGeom>
          <a:solidFill>
            <a:schemeClr val="accent4">
              <a:lumMod val="20000"/>
              <a:lumOff val="80000"/>
            </a:schemeClr>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20" name="フローチャート: 磁気ディスク 19">
            <a:extLst>
              <a:ext uri="{FF2B5EF4-FFF2-40B4-BE49-F238E27FC236}">
                <a16:creationId xmlns:a16="http://schemas.microsoft.com/office/drawing/2014/main" id="{B27BEAC4-3229-289F-C3CD-DA0D748D5BEE}"/>
              </a:ext>
            </a:extLst>
          </p:cNvPr>
          <p:cNvSpPr/>
          <p:nvPr/>
        </p:nvSpPr>
        <p:spPr>
          <a:xfrm>
            <a:off x="2924622" y="3672744"/>
            <a:ext cx="188173" cy="76862"/>
          </a:xfrm>
          <a:prstGeom prst="flowChartMagneticDisk">
            <a:avLst/>
          </a:prstGeom>
          <a:solidFill>
            <a:srgbClr val="FF0000"/>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21" name="フローチャート: 磁気ディスク 20">
            <a:extLst>
              <a:ext uri="{FF2B5EF4-FFF2-40B4-BE49-F238E27FC236}">
                <a16:creationId xmlns:a16="http://schemas.microsoft.com/office/drawing/2014/main" id="{B1682581-24EF-683D-37D5-4C9BAA34050F}"/>
              </a:ext>
            </a:extLst>
          </p:cNvPr>
          <p:cNvSpPr/>
          <p:nvPr/>
        </p:nvSpPr>
        <p:spPr>
          <a:xfrm>
            <a:off x="3167086" y="3672745"/>
            <a:ext cx="188173" cy="76861"/>
          </a:xfrm>
          <a:prstGeom prst="flowChartMagneticDisk">
            <a:avLst/>
          </a:prstGeom>
          <a:solidFill>
            <a:srgbClr val="00B050"/>
          </a:solidFill>
          <a:ln w="31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pic>
        <p:nvPicPr>
          <p:cNvPr id="22" name="Picture 1095">
            <a:extLst>
              <a:ext uri="{FF2B5EF4-FFF2-40B4-BE49-F238E27FC236}">
                <a16:creationId xmlns:a16="http://schemas.microsoft.com/office/drawing/2014/main" id="{51837942-754A-D967-DF80-83E6469BBE49}"/>
              </a:ext>
            </a:extLst>
          </p:cNvPr>
          <p:cNvPicPr>
            <a:picLocks noChangeAspect="1"/>
          </p:cNvPicPr>
          <p:nvPr/>
        </p:nvPicPr>
        <p:blipFill>
          <a:blip r:embed="rId12"/>
          <a:stretch>
            <a:fillRect/>
          </a:stretch>
        </p:blipFill>
        <p:spPr>
          <a:xfrm>
            <a:off x="9130641" y="3121770"/>
            <a:ext cx="2154516" cy="1056541"/>
          </a:xfrm>
          <a:prstGeom prst="rect">
            <a:avLst/>
          </a:prstGeom>
        </p:spPr>
      </p:pic>
      <p:sp>
        <p:nvSpPr>
          <p:cNvPr id="23" name="TextBox 1100">
            <a:extLst>
              <a:ext uri="{FF2B5EF4-FFF2-40B4-BE49-F238E27FC236}">
                <a16:creationId xmlns:a16="http://schemas.microsoft.com/office/drawing/2014/main" id="{5FBB7B81-0A8B-0517-F826-1C5ACBABFD23}"/>
              </a:ext>
            </a:extLst>
          </p:cNvPr>
          <p:cNvSpPr txBox="1"/>
          <p:nvPr/>
        </p:nvSpPr>
        <p:spPr>
          <a:xfrm>
            <a:off x="9403554" y="4216199"/>
            <a:ext cx="1765111" cy="26161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Dashboard</a:t>
            </a:r>
            <a:endParaRPr lang="en-GB" sz="1100" dirty="0"/>
          </a:p>
        </p:txBody>
      </p:sp>
    </p:spTree>
    <p:extLst>
      <p:ext uri="{BB962C8B-B14F-4D97-AF65-F5344CB8AC3E}">
        <p14:creationId xmlns:p14="http://schemas.microsoft.com/office/powerpoint/2010/main" val="305865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8</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3020" y="78104"/>
            <a:ext cx="12188979"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tx1">
                    <a:lumMod val="75000"/>
                  </a:schemeClr>
                </a:solidFill>
                <a:cs typeface="Roboto" panose="02000000000000000000" pitchFamily="2" charset="0"/>
              </a:rPr>
              <a:t>┃</a:t>
            </a:r>
            <a:r>
              <a:rPr lang="en-US" altLang="ja-JP" sz="3200" dirty="0">
                <a:solidFill>
                  <a:schemeClr val="tx1">
                    <a:lumMod val="75000"/>
                  </a:schemeClr>
                </a:solidFill>
                <a:ea typeface="Roboto" panose="02000000000000000000" pitchFamily="2" charset="0"/>
                <a:cs typeface="Roboto" panose="02000000000000000000" pitchFamily="2" charset="0"/>
              </a:rPr>
              <a:t>Information System Outline</a:t>
            </a:r>
            <a:endParaRPr lang="ja-JP" altLang="en-US" sz="3200" dirty="0">
              <a:solidFill>
                <a:schemeClr val="tx1">
                  <a:lumMod val="75000"/>
                </a:schemeClr>
              </a:solidFill>
              <a:cs typeface="Roboto" panose="02000000000000000000" pitchFamily="2" charset="0"/>
            </a:endParaRPr>
          </a:p>
        </p:txBody>
      </p:sp>
      <p:sp>
        <p:nvSpPr>
          <p:cNvPr id="7" name="フッター プレースホルダー 6">
            <a:extLst>
              <a:ext uri="{FF2B5EF4-FFF2-40B4-BE49-F238E27FC236}">
                <a16:creationId xmlns:a16="http://schemas.microsoft.com/office/drawing/2014/main" id="{8C284A69-1320-A6C7-82EB-779CDC4ACE4C}"/>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
        <p:nvSpPr>
          <p:cNvPr id="148" name="Rectangle 3">
            <a:extLst>
              <a:ext uri="{FF2B5EF4-FFF2-40B4-BE49-F238E27FC236}">
                <a16:creationId xmlns:a16="http://schemas.microsoft.com/office/drawing/2014/main" id="{E147F065-7220-C02F-1E90-6610BDAF5349}"/>
              </a:ext>
            </a:extLst>
          </p:cNvPr>
          <p:cNvSpPr/>
          <p:nvPr/>
        </p:nvSpPr>
        <p:spPr>
          <a:xfrm>
            <a:off x="1570582" y="2418211"/>
            <a:ext cx="9503243" cy="32000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Conveyor</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4">
            <a:extLst>
              <a:ext uri="{FF2B5EF4-FFF2-40B4-BE49-F238E27FC236}">
                <a16:creationId xmlns:a16="http://schemas.microsoft.com/office/drawing/2014/main" id="{4781BDE4-8D95-226C-D198-46838613B871}"/>
              </a:ext>
            </a:extLst>
          </p:cNvPr>
          <p:cNvSpPr/>
          <p:nvPr/>
        </p:nvSpPr>
        <p:spPr>
          <a:xfrm>
            <a:off x="1570582" y="3791998"/>
            <a:ext cx="9503243" cy="32000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Conveyor</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0" name="Rectangle 5">
            <a:extLst>
              <a:ext uri="{FF2B5EF4-FFF2-40B4-BE49-F238E27FC236}">
                <a16:creationId xmlns:a16="http://schemas.microsoft.com/office/drawing/2014/main" id="{EA98C86C-E66B-F5F3-EA30-ED7FCA0F8162}"/>
              </a:ext>
            </a:extLst>
          </p:cNvPr>
          <p:cNvSpPr/>
          <p:nvPr/>
        </p:nvSpPr>
        <p:spPr>
          <a:xfrm>
            <a:off x="1570582" y="5204564"/>
            <a:ext cx="9503243" cy="32000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Conveyor</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1" name="Rectangle 6">
            <a:extLst>
              <a:ext uri="{FF2B5EF4-FFF2-40B4-BE49-F238E27FC236}">
                <a16:creationId xmlns:a16="http://schemas.microsoft.com/office/drawing/2014/main" id="{181CE2DE-B2E5-D8FD-7004-30255DE9AB72}"/>
              </a:ext>
            </a:extLst>
          </p:cNvPr>
          <p:cNvSpPr/>
          <p:nvPr/>
        </p:nvSpPr>
        <p:spPr>
          <a:xfrm>
            <a:off x="2827133" y="2738220"/>
            <a:ext cx="666572" cy="505993"/>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2" name="Rectangle 7">
            <a:extLst>
              <a:ext uri="{FF2B5EF4-FFF2-40B4-BE49-F238E27FC236}">
                <a16:creationId xmlns:a16="http://schemas.microsoft.com/office/drawing/2014/main" id="{17D3B5A8-0033-7666-B55A-F60A89DFF8E2}"/>
              </a:ext>
            </a:extLst>
          </p:cNvPr>
          <p:cNvSpPr/>
          <p:nvPr/>
        </p:nvSpPr>
        <p:spPr>
          <a:xfrm>
            <a:off x="2827133" y="4110171"/>
            <a:ext cx="666572" cy="505993"/>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3" name="Rectangle 8">
            <a:extLst>
              <a:ext uri="{FF2B5EF4-FFF2-40B4-BE49-F238E27FC236}">
                <a16:creationId xmlns:a16="http://schemas.microsoft.com/office/drawing/2014/main" id="{76B7F6A8-5E5F-46B1-AC16-FE212A247809}"/>
              </a:ext>
            </a:extLst>
          </p:cNvPr>
          <p:cNvSpPr/>
          <p:nvPr/>
        </p:nvSpPr>
        <p:spPr>
          <a:xfrm>
            <a:off x="2827133" y="5524573"/>
            <a:ext cx="666572" cy="505993"/>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Rectangle 9">
            <a:extLst>
              <a:ext uri="{FF2B5EF4-FFF2-40B4-BE49-F238E27FC236}">
                <a16:creationId xmlns:a16="http://schemas.microsoft.com/office/drawing/2014/main" id="{836265BF-A68F-7848-DAC5-9A327F6DE36E}"/>
              </a:ext>
            </a:extLst>
          </p:cNvPr>
          <p:cNvSpPr/>
          <p:nvPr/>
        </p:nvSpPr>
        <p:spPr>
          <a:xfrm>
            <a:off x="3876842" y="2745453"/>
            <a:ext cx="666572" cy="505993"/>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1">
            <a:extLst>
              <a:ext uri="{FF2B5EF4-FFF2-40B4-BE49-F238E27FC236}">
                <a16:creationId xmlns:a16="http://schemas.microsoft.com/office/drawing/2014/main" id="{084F2580-A02C-E4FD-F143-8145791681DE}"/>
              </a:ext>
            </a:extLst>
          </p:cNvPr>
          <p:cNvSpPr/>
          <p:nvPr/>
        </p:nvSpPr>
        <p:spPr>
          <a:xfrm>
            <a:off x="3876842" y="4122870"/>
            <a:ext cx="666572" cy="505993"/>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2">
            <a:extLst>
              <a:ext uri="{FF2B5EF4-FFF2-40B4-BE49-F238E27FC236}">
                <a16:creationId xmlns:a16="http://schemas.microsoft.com/office/drawing/2014/main" id="{8E6510C8-F9E6-4E56-9B0C-C50380B54B79}"/>
              </a:ext>
            </a:extLst>
          </p:cNvPr>
          <p:cNvSpPr/>
          <p:nvPr/>
        </p:nvSpPr>
        <p:spPr>
          <a:xfrm>
            <a:off x="3876842" y="5524573"/>
            <a:ext cx="666572" cy="505993"/>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TextBox 13">
            <a:extLst>
              <a:ext uri="{FF2B5EF4-FFF2-40B4-BE49-F238E27FC236}">
                <a16:creationId xmlns:a16="http://schemas.microsoft.com/office/drawing/2014/main" id="{C0610B03-E272-32FE-5138-C52A9BFF9BFB}"/>
              </a:ext>
            </a:extLst>
          </p:cNvPr>
          <p:cNvSpPr txBox="1"/>
          <p:nvPr/>
        </p:nvSpPr>
        <p:spPr>
          <a:xfrm>
            <a:off x="11155139" y="5179902"/>
            <a:ext cx="748923" cy="369332"/>
          </a:xfrm>
          <a:prstGeom prst="rect">
            <a:avLst/>
          </a:prstGeom>
          <a:noFill/>
        </p:spPr>
        <p:txBody>
          <a:bodyPr wrap="none" rtlCol="0">
            <a:spAutoFit/>
          </a:bodyPr>
          <a:lstStyle/>
          <a:p>
            <a:pPr defTabSz="914400"/>
            <a:r>
              <a:rPr lang="en-US" dirty="0">
                <a:solidFill>
                  <a:prstClr val="black"/>
                </a:solidFill>
                <a:latin typeface="Calibri" panose="020F0502020204030204"/>
              </a:rPr>
              <a:t>Line C</a:t>
            </a:r>
            <a:endParaRPr lang="en-GB" dirty="0">
              <a:solidFill>
                <a:prstClr val="black"/>
              </a:solidFill>
              <a:latin typeface="Calibri" panose="020F0502020204030204"/>
            </a:endParaRPr>
          </a:p>
        </p:txBody>
      </p:sp>
      <p:sp>
        <p:nvSpPr>
          <p:cNvPr id="158" name="TextBox 14">
            <a:extLst>
              <a:ext uri="{FF2B5EF4-FFF2-40B4-BE49-F238E27FC236}">
                <a16:creationId xmlns:a16="http://schemas.microsoft.com/office/drawing/2014/main" id="{FE0184A8-B8B1-D803-E920-6053FA707823}"/>
              </a:ext>
            </a:extLst>
          </p:cNvPr>
          <p:cNvSpPr txBox="1"/>
          <p:nvPr/>
        </p:nvSpPr>
        <p:spPr>
          <a:xfrm>
            <a:off x="11155138" y="3788719"/>
            <a:ext cx="750526" cy="369332"/>
          </a:xfrm>
          <a:prstGeom prst="rect">
            <a:avLst/>
          </a:prstGeom>
          <a:noFill/>
        </p:spPr>
        <p:txBody>
          <a:bodyPr wrap="none" rtlCol="0">
            <a:spAutoFit/>
          </a:bodyPr>
          <a:lstStyle/>
          <a:p>
            <a:pPr defTabSz="914400"/>
            <a:r>
              <a:rPr lang="en-US" dirty="0">
                <a:solidFill>
                  <a:prstClr val="black"/>
                </a:solidFill>
                <a:latin typeface="Calibri" panose="020F0502020204030204"/>
              </a:rPr>
              <a:t>Line B</a:t>
            </a:r>
            <a:endParaRPr lang="en-GB" dirty="0">
              <a:solidFill>
                <a:prstClr val="black"/>
              </a:solidFill>
              <a:latin typeface="Calibri" panose="020F0502020204030204"/>
            </a:endParaRPr>
          </a:p>
        </p:txBody>
      </p:sp>
      <p:sp>
        <p:nvSpPr>
          <p:cNvPr id="159" name="TextBox 15">
            <a:extLst>
              <a:ext uri="{FF2B5EF4-FFF2-40B4-BE49-F238E27FC236}">
                <a16:creationId xmlns:a16="http://schemas.microsoft.com/office/drawing/2014/main" id="{D37B954F-C66B-9286-5F0F-45B1AD7E7CD1}"/>
              </a:ext>
            </a:extLst>
          </p:cNvPr>
          <p:cNvSpPr txBox="1"/>
          <p:nvPr/>
        </p:nvSpPr>
        <p:spPr>
          <a:xfrm>
            <a:off x="11073825" y="2368888"/>
            <a:ext cx="758541" cy="369332"/>
          </a:xfrm>
          <a:prstGeom prst="rect">
            <a:avLst/>
          </a:prstGeom>
          <a:noFill/>
        </p:spPr>
        <p:txBody>
          <a:bodyPr wrap="none" rtlCol="0">
            <a:spAutoFit/>
          </a:bodyPr>
          <a:lstStyle/>
          <a:p>
            <a:pPr defTabSz="914400"/>
            <a:r>
              <a:rPr lang="en-US" dirty="0">
                <a:solidFill>
                  <a:prstClr val="black"/>
                </a:solidFill>
                <a:latin typeface="Calibri" panose="020F0502020204030204"/>
              </a:rPr>
              <a:t>Line A</a:t>
            </a:r>
            <a:endParaRPr lang="en-GB" dirty="0">
              <a:solidFill>
                <a:prstClr val="black"/>
              </a:solidFill>
              <a:latin typeface="Calibri" panose="020F0502020204030204"/>
            </a:endParaRPr>
          </a:p>
        </p:txBody>
      </p:sp>
      <p:sp>
        <p:nvSpPr>
          <p:cNvPr id="160" name="Rectangle 16">
            <a:extLst>
              <a:ext uri="{FF2B5EF4-FFF2-40B4-BE49-F238E27FC236}">
                <a16:creationId xmlns:a16="http://schemas.microsoft.com/office/drawing/2014/main" id="{BAD25D23-4E1A-857A-CD55-C2890D6D71CA}"/>
              </a:ext>
            </a:extLst>
          </p:cNvPr>
          <p:cNvSpPr/>
          <p:nvPr/>
        </p:nvSpPr>
        <p:spPr>
          <a:xfrm>
            <a:off x="9560560" y="2858624"/>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7">
            <a:extLst>
              <a:ext uri="{FF2B5EF4-FFF2-40B4-BE49-F238E27FC236}">
                <a16:creationId xmlns:a16="http://schemas.microsoft.com/office/drawing/2014/main" id="{203205EE-8805-6AF5-0147-28137C55D00F}"/>
              </a:ext>
            </a:extLst>
          </p:cNvPr>
          <p:cNvSpPr/>
          <p:nvPr/>
        </p:nvSpPr>
        <p:spPr>
          <a:xfrm>
            <a:off x="9833977" y="2806578"/>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2" name="Rectangle 18">
            <a:extLst>
              <a:ext uri="{FF2B5EF4-FFF2-40B4-BE49-F238E27FC236}">
                <a16:creationId xmlns:a16="http://schemas.microsoft.com/office/drawing/2014/main" id="{BB3DBC51-B40F-4324-7F12-BC78475E887D}"/>
              </a:ext>
            </a:extLst>
          </p:cNvPr>
          <p:cNvSpPr/>
          <p:nvPr/>
        </p:nvSpPr>
        <p:spPr>
          <a:xfrm>
            <a:off x="9612095" y="2806579"/>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9">
            <a:extLst>
              <a:ext uri="{FF2B5EF4-FFF2-40B4-BE49-F238E27FC236}">
                <a16:creationId xmlns:a16="http://schemas.microsoft.com/office/drawing/2014/main" id="{5FDC7E8B-B0A7-C91F-B414-777A3AF40341}"/>
              </a:ext>
            </a:extLst>
          </p:cNvPr>
          <p:cNvSpPr/>
          <p:nvPr/>
        </p:nvSpPr>
        <p:spPr>
          <a:xfrm>
            <a:off x="8263201" y="2858624"/>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Rectangle 20">
            <a:extLst>
              <a:ext uri="{FF2B5EF4-FFF2-40B4-BE49-F238E27FC236}">
                <a16:creationId xmlns:a16="http://schemas.microsoft.com/office/drawing/2014/main" id="{FE1E17F9-9EC0-4A44-E5BC-FFAA5B0CDB73}"/>
              </a:ext>
            </a:extLst>
          </p:cNvPr>
          <p:cNvSpPr/>
          <p:nvPr/>
        </p:nvSpPr>
        <p:spPr>
          <a:xfrm>
            <a:off x="8527092" y="2806578"/>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5" name="Rectangle 21">
            <a:extLst>
              <a:ext uri="{FF2B5EF4-FFF2-40B4-BE49-F238E27FC236}">
                <a16:creationId xmlns:a16="http://schemas.microsoft.com/office/drawing/2014/main" id="{8DD96CA0-E2BD-A32D-1D98-4E9E0838CA9A}"/>
              </a:ext>
            </a:extLst>
          </p:cNvPr>
          <p:cNvSpPr/>
          <p:nvPr/>
        </p:nvSpPr>
        <p:spPr>
          <a:xfrm>
            <a:off x="8305210" y="2806579"/>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Rectangle 22">
            <a:extLst>
              <a:ext uri="{FF2B5EF4-FFF2-40B4-BE49-F238E27FC236}">
                <a16:creationId xmlns:a16="http://schemas.microsoft.com/office/drawing/2014/main" id="{D4231F74-1CDD-9334-A39D-98A3BBE7AA55}"/>
              </a:ext>
            </a:extLst>
          </p:cNvPr>
          <p:cNvSpPr/>
          <p:nvPr/>
        </p:nvSpPr>
        <p:spPr>
          <a:xfrm>
            <a:off x="6907589" y="2858624"/>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Rectangle 23">
            <a:extLst>
              <a:ext uri="{FF2B5EF4-FFF2-40B4-BE49-F238E27FC236}">
                <a16:creationId xmlns:a16="http://schemas.microsoft.com/office/drawing/2014/main" id="{24C8D63E-A2BE-E07E-0BEF-7E9FEC3E90C4}"/>
              </a:ext>
            </a:extLst>
          </p:cNvPr>
          <p:cNvSpPr/>
          <p:nvPr/>
        </p:nvSpPr>
        <p:spPr>
          <a:xfrm>
            <a:off x="7181006" y="2806578"/>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8" name="Rectangle 24">
            <a:extLst>
              <a:ext uri="{FF2B5EF4-FFF2-40B4-BE49-F238E27FC236}">
                <a16:creationId xmlns:a16="http://schemas.microsoft.com/office/drawing/2014/main" id="{EEBDA14E-8B42-DC9C-2C98-F2BE023AA8C3}"/>
              </a:ext>
            </a:extLst>
          </p:cNvPr>
          <p:cNvSpPr/>
          <p:nvPr/>
        </p:nvSpPr>
        <p:spPr>
          <a:xfrm>
            <a:off x="6959124" y="2806579"/>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Rectangle 25">
            <a:extLst>
              <a:ext uri="{FF2B5EF4-FFF2-40B4-BE49-F238E27FC236}">
                <a16:creationId xmlns:a16="http://schemas.microsoft.com/office/drawing/2014/main" id="{6076AAA5-B6F9-5265-F104-A5E79365E7A0}"/>
              </a:ext>
            </a:extLst>
          </p:cNvPr>
          <p:cNvSpPr/>
          <p:nvPr/>
        </p:nvSpPr>
        <p:spPr>
          <a:xfrm>
            <a:off x="5584462" y="2877099"/>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0" name="Rectangle 26">
            <a:extLst>
              <a:ext uri="{FF2B5EF4-FFF2-40B4-BE49-F238E27FC236}">
                <a16:creationId xmlns:a16="http://schemas.microsoft.com/office/drawing/2014/main" id="{5F747DB0-69EF-187B-6ED3-65AC7D954363}"/>
              </a:ext>
            </a:extLst>
          </p:cNvPr>
          <p:cNvSpPr/>
          <p:nvPr/>
        </p:nvSpPr>
        <p:spPr>
          <a:xfrm>
            <a:off x="5845974" y="2825053"/>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Rectangle 27">
            <a:extLst>
              <a:ext uri="{FF2B5EF4-FFF2-40B4-BE49-F238E27FC236}">
                <a16:creationId xmlns:a16="http://schemas.microsoft.com/office/drawing/2014/main" id="{8FAB05A6-A7EE-CF6A-218D-9455C062B1AD}"/>
              </a:ext>
            </a:extLst>
          </p:cNvPr>
          <p:cNvSpPr/>
          <p:nvPr/>
        </p:nvSpPr>
        <p:spPr>
          <a:xfrm>
            <a:off x="5624092" y="2825054"/>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Rectangle 28">
            <a:extLst>
              <a:ext uri="{FF2B5EF4-FFF2-40B4-BE49-F238E27FC236}">
                <a16:creationId xmlns:a16="http://schemas.microsoft.com/office/drawing/2014/main" id="{7148B990-8C57-E956-26CB-C71AC0239722}"/>
              </a:ext>
            </a:extLst>
          </p:cNvPr>
          <p:cNvSpPr/>
          <p:nvPr/>
        </p:nvSpPr>
        <p:spPr>
          <a:xfrm>
            <a:off x="9560560" y="4241942"/>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Rectangle 29">
            <a:extLst>
              <a:ext uri="{FF2B5EF4-FFF2-40B4-BE49-F238E27FC236}">
                <a16:creationId xmlns:a16="http://schemas.microsoft.com/office/drawing/2014/main" id="{657B6B83-3F97-FB61-F46A-EAF69FBC3258}"/>
              </a:ext>
            </a:extLst>
          </p:cNvPr>
          <p:cNvSpPr/>
          <p:nvPr/>
        </p:nvSpPr>
        <p:spPr>
          <a:xfrm>
            <a:off x="9833977" y="4189896"/>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30">
            <a:extLst>
              <a:ext uri="{FF2B5EF4-FFF2-40B4-BE49-F238E27FC236}">
                <a16:creationId xmlns:a16="http://schemas.microsoft.com/office/drawing/2014/main" id="{476D1F7D-D26F-C51C-152F-834E65423C6D}"/>
              </a:ext>
            </a:extLst>
          </p:cNvPr>
          <p:cNvSpPr/>
          <p:nvPr/>
        </p:nvSpPr>
        <p:spPr>
          <a:xfrm>
            <a:off x="9612095" y="4189897"/>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Rectangle 31">
            <a:extLst>
              <a:ext uri="{FF2B5EF4-FFF2-40B4-BE49-F238E27FC236}">
                <a16:creationId xmlns:a16="http://schemas.microsoft.com/office/drawing/2014/main" id="{4D9B79EE-FC6C-84F3-2B7D-601450CC0F00}"/>
              </a:ext>
            </a:extLst>
          </p:cNvPr>
          <p:cNvSpPr/>
          <p:nvPr/>
        </p:nvSpPr>
        <p:spPr>
          <a:xfrm>
            <a:off x="8263201" y="4241942"/>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Rectangle 32">
            <a:extLst>
              <a:ext uri="{FF2B5EF4-FFF2-40B4-BE49-F238E27FC236}">
                <a16:creationId xmlns:a16="http://schemas.microsoft.com/office/drawing/2014/main" id="{0F0FDB05-B742-645D-C149-2D27AB3FEC48}"/>
              </a:ext>
            </a:extLst>
          </p:cNvPr>
          <p:cNvSpPr/>
          <p:nvPr/>
        </p:nvSpPr>
        <p:spPr>
          <a:xfrm>
            <a:off x="8527092" y="4189896"/>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33">
            <a:extLst>
              <a:ext uri="{FF2B5EF4-FFF2-40B4-BE49-F238E27FC236}">
                <a16:creationId xmlns:a16="http://schemas.microsoft.com/office/drawing/2014/main" id="{82EB8F41-4532-0F47-DF3C-CC1D541AD1C8}"/>
              </a:ext>
            </a:extLst>
          </p:cNvPr>
          <p:cNvSpPr/>
          <p:nvPr/>
        </p:nvSpPr>
        <p:spPr>
          <a:xfrm>
            <a:off x="8305210" y="4189897"/>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8" name="Rectangle 34">
            <a:extLst>
              <a:ext uri="{FF2B5EF4-FFF2-40B4-BE49-F238E27FC236}">
                <a16:creationId xmlns:a16="http://schemas.microsoft.com/office/drawing/2014/main" id="{6855538C-4D32-D0CB-DD27-76A8AE514362}"/>
              </a:ext>
            </a:extLst>
          </p:cNvPr>
          <p:cNvSpPr/>
          <p:nvPr/>
        </p:nvSpPr>
        <p:spPr>
          <a:xfrm>
            <a:off x="6907589" y="4241942"/>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9" name="Rectangle 35">
            <a:extLst>
              <a:ext uri="{FF2B5EF4-FFF2-40B4-BE49-F238E27FC236}">
                <a16:creationId xmlns:a16="http://schemas.microsoft.com/office/drawing/2014/main" id="{680B800C-CF60-062A-DA6A-BD1A6262DEC7}"/>
              </a:ext>
            </a:extLst>
          </p:cNvPr>
          <p:cNvSpPr/>
          <p:nvPr/>
        </p:nvSpPr>
        <p:spPr>
          <a:xfrm>
            <a:off x="7164337" y="4189896"/>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Rectangle 36">
            <a:extLst>
              <a:ext uri="{FF2B5EF4-FFF2-40B4-BE49-F238E27FC236}">
                <a16:creationId xmlns:a16="http://schemas.microsoft.com/office/drawing/2014/main" id="{C2517FA4-06C5-0DC1-932F-0D1006F3518A}"/>
              </a:ext>
            </a:extLst>
          </p:cNvPr>
          <p:cNvSpPr/>
          <p:nvPr/>
        </p:nvSpPr>
        <p:spPr>
          <a:xfrm>
            <a:off x="6942455" y="4189897"/>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1" name="Rectangle 37">
            <a:extLst>
              <a:ext uri="{FF2B5EF4-FFF2-40B4-BE49-F238E27FC236}">
                <a16:creationId xmlns:a16="http://schemas.microsoft.com/office/drawing/2014/main" id="{0BFF69B1-4C97-097C-432C-F4952E3A319D}"/>
              </a:ext>
            </a:extLst>
          </p:cNvPr>
          <p:cNvSpPr/>
          <p:nvPr/>
        </p:nvSpPr>
        <p:spPr>
          <a:xfrm>
            <a:off x="5584462" y="4260417"/>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Rectangle 38">
            <a:extLst>
              <a:ext uri="{FF2B5EF4-FFF2-40B4-BE49-F238E27FC236}">
                <a16:creationId xmlns:a16="http://schemas.microsoft.com/office/drawing/2014/main" id="{7FA8D6F6-CC36-D57A-47BB-123BE654EAEC}"/>
              </a:ext>
            </a:extLst>
          </p:cNvPr>
          <p:cNvSpPr/>
          <p:nvPr/>
        </p:nvSpPr>
        <p:spPr>
          <a:xfrm>
            <a:off x="5843593" y="4208371"/>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Rectangle 39">
            <a:extLst>
              <a:ext uri="{FF2B5EF4-FFF2-40B4-BE49-F238E27FC236}">
                <a16:creationId xmlns:a16="http://schemas.microsoft.com/office/drawing/2014/main" id="{CD9D2197-862A-43ED-34E5-8B8973194091}"/>
              </a:ext>
            </a:extLst>
          </p:cNvPr>
          <p:cNvSpPr/>
          <p:nvPr/>
        </p:nvSpPr>
        <p:spPr>
          <a:xfrm>
            <a:off x="5621711" y="4208372"/>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Rectangle 40">
            <a:extLst>
              <a:ext uri="{FF2B5EF4-FFF2-40B4-BE49-F238E27FC236}">
                <a16:creationId xmlns:a16="http://schemas.microsoft.com/office/drawing/2014/main" id="{6F3DCCDA-E195-E92A-92C5-B673B64E9D55}"/>
              </a:ext>
            </a:extLst>
          </p:cNvPr>
          <p:cNvSpPr/>
          <p:nvPr/>
        </p:nvSpPr>
        <p:spPr>
          <a:xfrm>
            <a:off x="9579610" y="5655279"/>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Rectangle 41">
            <a:extLst>
              <a:ext uri="{FF2B5EF4-FFF2-40B4-BE49-F238E27FC236}">
                <a16:creationId xmlns:a16="http://schemas.microsoft.com/office/drawing/2014/main" id="{CF01D6FE-A56E-3D55-DDBC-CAE55189FB56}"/>
              </a:ext>
            </a:extLst>
          </p:cNvPr>
          <p:cNvSpPr/>
          <p:nvPr/>
        </p:nvSpPr>
        <p:spPr>
          <a:xfrm>
            <a:off x="9833977" y="5603233"/>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Rectangle 42">
            <a:extLst>
              <a:ext uri="{FF2B5EF4-FFF2-40B4-BE49-F238E27FC236}">
                <a16:creationId xmlns:a16="http://schemas.microsoft.com/office/drawing/2014/main" id="{26F53A3D-6783-ADEA-3BC7-4FAF06D99F65}"/>
              </a:ext>
            </a:extLst>
          </p:cNvPr>
          <p:cNvSpPr/>
          <p:nvPr/>
        </p:nvSpPr>
        <p:spPr>
          <a:xfrm>
            <a:off x="9612095" y="5603234"/>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Rectangle 43">
            <a:extLst>
              <a:ext uri="{FF2B5EF4-FFF2-40B4-BE49-F238E27FC236}">
                <a16:creationId xmlns:a16="http://schemas.microsoft.com/office/drawing/2014/main" id="{1D9F13AB-8E21-19C8-F398-75EE058F614A}"/>
              </a:ext>
            </a:extLst>
          </p:cNvPr>
          <p:cNvSpPr/>
          <p:nvPr/>
        </p:nvSpPr>
        <p:spPr>
          <a:xfrm>
            <a:off x="8282251" y="5655279"/>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Rectangle 44">
            <a:extLst>
              <a:ext uri="{FF2B5EF4-FFF2-40B4-BE49-F238E27FC236}">
                <a16:creationId xmlns:a16="http://schemas.microsoft.com/office/drawing/2014/main" id="{2009BA61-123A-378F-BD9B-7DF4A1886864}"/>
              </a:ext>
            </a:extLst>
          </p:cNvPr>
          <p:cNvSpPr/>
          <p:nvPr/>
        </p:nvSpPr>
        <p:spPr>
          <a:xfrm>
            <a:off x="8536618" y="5603233"/>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Rectangle 45">
            <a:extLst>
              <a:ext uri="{FF2B5EF4-FFF2-40B4-BE49-F238E27FC236}">
                <a16:creationId xmlns:a16="http://schemas.microsoft.com/office/drawing/2014/main" id="{52E2286A-5276-D72D-8750-901881EB2EAA}"/>
              </a:ext>
            </a:extLst>
          </p:cNvPr>
          <p:cNvSpPr/>
          <p:nvPr/>
        </p:nvSpPr>
        <p:spPr>
          <a:xfrm>
            <a:off x="8314736" y="5603234"/>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Rectangle 46">
            <a:extLst>
              <a:ext uri="{FF2B5EF4-FFF2-40B4-BE49-F238E27FC236}">
                <a16:creationId xmlns:a16="http://schemas.microsoft.com/office/drawing/2014/main" id="{23E5AE0D-2BCC-BF79-289C-0518B6B4809C}"/>
              </a:ext>
            </a:extLst>
          </p:cNvPr>
          <p:cNvSpPr/>
          <p:nvPr/>
        </p:nvSpPr>
        <p:spPr>
          <a:xfrm>
            <a:off x="6907589" y="5655279"/>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ectangle 47">
            <a:extLst>
              <a:ext uri="{FF2B5EF4-FFF2-40B4-BE49-F238E27FC236}">
                <a16:creationId xmlns:a16="http://schemas.microsoft.com/office/drawing/2014/main" id="{F805CD9F-30AD-2D41-C809-CC371937CDA9}"/>
              </a:ext>
            </a:extLst>
          </p:cNvPr>
          <p:cNvSpPr/>
          <p:nvPr/>
        </p:nvSpPr>
        <p:spPr>
          <a:xfrm>
            <a:off x="7169101" y="5603233"/>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2" name="Rectangle 48">
            <a:extLst>
              <a:ext uri="{FF2B5EF4-FFF2-40B4-BE49-F238E27FC236}">
                <a16:creationId xmlns:a16="http://schemas.microsoft.com/office/drawing/2014/main" id="{75B45D56-61BA-2350-433B-57C219467AD3}"/>
              </a:ext>
            </a:extLst>
          </p:cNvPr>
          <p:cNvSpPr/>
          <p:nvPr/>
        </p:nvSpPr>
        <p:spPr>
          <a:xfrm>
            <a:off x="6947219" y="5603234"/>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Rectangle 49">
            <a:extLst>
              <a:ext uri="{FF2B5EF4-FFF2-40B4-BE49-F238E27FC236}">
                <a16:creationId xmlns:a16="http://schemas.microsoft.com/office/drawing/2014/main" id="{CF26E6BC-E0D8-2407-D914-7FF3266061A7}"/>
              </a:ext>
            </a:extLst>
          </p:cNvPr>
          <p:cNvSpPr/>
          <p:nvPr/>
        </p:nvSpPr>
        <p:spPr>
          <a:xfrm>
            <a:off x="5584462" y="5673754"/>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Rectangle 50">
            <a:extLst>
              <a:ext uri="{FF2B5EF4-FFF2-40B4-BE49-F238E27FC236}">
                <a16:creationId xmlns:a16="http://schemas.microsoft.com/office/drawing/2014/main" id="{8EA2B282-2D5B-FEFD-4DF9-B2935E778B96}"/>
              </a:ext>
            </a:extLst>
          </p:cNvPr>
          <p:cNvSpPr/>
          <p:nvPr/>
        </p:nvSpPr>
        <p:spPr>
          <a:xfrm>
            <a:off x="5843593" y="5621708"/>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5" name="Rectangle 51">
            <a:extLst>
              <a:ext uri="{FF2B5EF4-FFF2-40B4-BE49-F238E27FC236}">
                <a16:creationId xmlns:a16="http://schemas.microsoft.com/office/drawing/2014/main" id="{F1C02CF4-D2DE-2288-D802-0E8A28FF455A}"/>
              </a:ext>
            </a:extLst>
          </p:cNvPr>
          <p:cNvSpPr/>
          <p:nvPr/>
        </p:nvSpPr>
        <p:spPr>
          <a:xfrm>
            <a:off x="5621711" y="5621709"/>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Rectangle 54">
            <a:extLst>
              <a:ext uri="{FF2B5EF4-FFF2-40B4-BE49-F238E27FC236}">
                <a16:creationId xmlns:a16="http://schemas.microsoft.com/office/drawing/2014/main" id="{134B4B72-0569-CC64-80E6-80872D862E36}"/>
              </a:ext>
            </a:extLst>
          </p:cNvPr>
          <p:cNvSpPr/>
          <p:nvPr/>
        </p:nvSpPr>
        <p:spPr>
          <a:xfrm>
            <a:off x="359634" y="863254"/>
            <a:ext cx="666572" cy="505993"/>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55">
            <a:extLst>
              <a:ext uri="{FF2B5EF4-FFF2-40B4-BE49-F238E27FC236}">
                <a16:creationId xmlns:a16="http://schemas.microsoft.com/office/drawing/2014/main" id="{A9E9F54C-AF0E-821D-4FFA-35212B179A3A}"/>
              </a:ext>
            </a:extLst>
          </p:cNvPr>
          <p:cNvSpPr/>
          <p:nvPr/>
        </p:nvSpPr>
        <p:spPr>
          <a:xfrm>
            <a:off x="359634" y="1437605"/>
            <a:ext cx="666572" cy="505993"/>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Rectangle 56">
            <a:extLst>
              <a:ext uri="{FF2B5EF4-FFF2-40B4-BE49-F238E27FC236}">
                <a16:creationId xmlns:a16="http://schemas.microsoft.com/office/drawing/2014/main" id="{10232AB8-3463-892A-21CE-68FB8456DF83}"/>
              </a:ext>
            </a:extLst>
          </p:cNvPr>
          <p:cNvSpPr/>
          <p:nvPr/>
        </p:nvSpPr>
        <p:spPr>
          <a:xfrm>
            <a:off x="445181" y="2137797"/>
            <a:ext cx="495300" cy="174059"/>
          </a:xfrm>
          <a:prstGeom prst="rect">
            <a:avLst/>
          </a:prstGeom>
          <a:solidFill>
            <a:srgbClr val="A5A5A5"/>
          </a:solidFill>
          <a:ln w="12700" cap="flat" cmpd="sng" algn="ctr">
            <a:solidFill>
              <a:srgbClr val="A5A5A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Rectangle 57">
            <a:extLst>
              <a:ext uri="{FF2B5EF4-FFF2-40B4-BE49-F238E27FC236}">
                <a16:creationId xmlns:a16="http://schemas.microsoft.com/office/drawing/2014/main" id="{8EC0A0B4-EE55-E49F-5062-33BB188F9770}"/>
              </a:ext>
            </a:extLst>
          </p:cNvPr>
          <p:cNvSpPr/>
          <p:nvPr/>
        </p:nvSpPr>
        <p:spPr>
          <a:xfrm>
            <a:off x="718598" y="2085751"/>
            <a:ext cx="196115" cy="82951"/>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Rectangle 58">
            <a:extLst>
              <a:ext uri="{FF2B5EF4-FFF2-40B4-BE49-F238E27FC236}">
                <a16:creationId xmlns:a16="http://schemas.microsoft.com/office/drawing/2014/main" id="{5E1E1BA4-1E33-7F71-C089-8607979B4FC2}"/>
              </a:ext>
            </a:extLst>
          </p:cNvPr>
          <p:cNvSpPr/>
          <p:nvPr/>
        </p:nvSpPr>
        <p:spPr>
          <a:xfrm>
            <a:off x="496716" y="2085752"/>
            <a:ext cx="196115" cy="82951"/>
          </a:xfrm>
          <a:prstGeom prst="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1" name="TextBox 59">
            <a:extLst>
              <a:ext uri="{FF2B5EF4-FFF2-40B4-BE49-F238E27FC236}">
                <a16:creationId xmlns:a16="http://schemas.microsoft.com/office/drawing/2014/main" id="{0F1B221C-922B-9D6B-2A45-7E69B6308C85}"/>
              </a:ext>
            </a:extLst>
          </p:cNvPr>
          <p:cNvSpPr txBox="1"/>
          <p:nvPr/>
        </p:nvSpPr>
        <p:spPr>
          <a:xfrm>
            <a:off x="1136641" y="891739"/>
            <a:ext cx="3213637" cy="369332"/>
          </a:xfrm>
          <a:prstGeom prst="rect">
            <a:avLst/>
          </a:prstGeom>
          <a:noFill/>
        </p:spPr>
        <p:txBody>
          <a:bodyPr wrap="none" rtlCol="0">
            <a:spAutoFit/>
          </a:bodyPr>
          <a:lstStyle/>
          <a:p>
            <a:pPr defTabSz="914400"/>
            <a:r>
              <a:rPr lang="en-US" dirty="0">
                <a:solidFill>
                  <a:prstClr val="black"/>
                </a:solidFill>
                <a:latin typeface="Calibri" panose="020F0502020204030204"/>
              </a:rPr>
              <a:t>As-Current Box control conveyor</a:t>
            </a:r>
            <a:endParaRPr lang="en-GB" dirty="0">
              <a:solidFill>
                <a:prstClr val="black"/>
              </a:solidFill>
              <a:latin typeface="Calibri" panose="020F0502020204030204"/>
            </a:endParaRPr>
          </a:p>
        </p:txBody>
      </p:sp>
      <p:sp>
        <p:nvSpPr>
          <p:cNvPr id="202" name="TextBox 60">
            <a:extLst>
              <a:ext uri="{FF2B5EF4-FFF2-40B4-BE49-F238E27FC236}">
                <a16:creationId xmlns:a16="http://schemas.microsoft.com/office/drawing/2014/main" id="{952C0D20-A2B9-8DF0-C459-5BECB0FAD4EE}"/>
              </a:ext>
            </a:extLst>
          </p:cNvPr>
          <p:cNvSpPr txBox="1"/>
          <p:nvPr/>
        </p:nvSpPr>
        <p:spPr>
          <a:xfrm>
            <a:off x="1136640" y="1532532"/>
            <a:ext cx="5275868" cy="369332"/>
          </a:xfrm>
          <a:prstGeom prst="rect">
            <a:avLst/>
          </a:prstGeom>
          <a:noFill/>
        </p:spPr>
        <p:txBody>
          <a:bodyPr wrap="none" rtlCol="0">
            <a:spAutoFit/>
          </a:bodyPr>
          <a:lstStyle/>
          <a:p>
            <a:pPr defTabSz="914400"/>
            <a:r>
              <a:rPr lang="en-US" dirty="0">
                <a:solidFill>
                  <a:prstClr val="black"/>
                </a:solidFill>
                <a:latin typeface="Calibri" panose="020F0502020204030204"/>
              </a:rPr>
              <a:t>Add new box to for control conveyer and link to server</a:t>
            </a:r>
            <a:endParaRPr lang="en-GB" dirty="0">
              <a:solidFill>
                <a:prstClr val="black"/>
              </a:solidFill>
              <a:latin typeface="Calibri" panose="020F0502020204030204"/>
            </a:endParaRPr>
          </a:p>
        </p:txBody>
      </p:sp>
      <p:sp>
        <p:nvSpPr>
          <p:cNvPr id="203" name="TextBox 61">
            <a:extLst>
              <a:ext uri="{FF2B5EF4-FFF2-40B4-BE49-F238E27FC236}">
                <a16:creationId xmlns:a16="http://schemas.microsoft.com/office/drawing/2014/main" id="{3F248BE7-74A2-5319-9E1A-5749678529B6}"/>
              </a:ext>
            </a:extLst>
          </p:cNvPr>
          <p:cNvSpPr txBox="1"/>
          <p:nvPr/>
        </p:nvSpPr>
        <p:spPr>
          <a:xfrm>
            <a:off x="1136640" y="2037207"/>
            <a:ext cx="3512500" cy="369332"/>
          </a:xfrm>
          <a:prstGeom prst="rect">
            <a:avLst/>
          </a:prstGeom>
          <a:noFill/>
        </p:spPr>
        <p:txBody>
          <a:bodyPr wrap="none" rtlCol="0">
            <a:spAutoFit/>
          </a:bodyPr>
          <a:lstStyle/>
          <a:p>
            <a:pPr defTabSz="914400"/>
            <a:r>
              <a:rPr lang="en-US" dirty="0">
                <a:solidFill>
                  <a:prstClr val="black"/>
                </a:solidFill>
                <a:latin typeface="Calibri" panose="020F0502020204030204"/>
              </a:rPr>
              <a:t>Buttons control conveyor start/stop</a:t>
            </a:r>
            <a:endParaRPr lang="en-GB" dirty="0">
              <a:solidFill>
                <a:prstClr val="black"/>
              </a:solidFill>
              <a:latin typeface="Calibri" panose="020F0502020204030204"/>
            </a:endParaRPr>
          </a:p>
        </p:txBody>
      </p:sp>
      <p:pic>
        <p:nvPicPr>
          <p:cNvPr id="204" name="Picture 2" descr="Pc - Free computer icons">
            <a:extLst>
              <a:ext uri="{FF2B5EF4-FFF2-40B4-BE49-F238E27FC236}">
                <a16:creationId xmlns:a16="http://schemas.microsoft.com/office/drawing/2014/main" id="{82CDBF5F-5901-EEA4-6955-59B358B00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1" y="4616164"/>
            <a:ext cx="842758" cy="842758"/>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4" descr="Wholesale 8 Port Gigabit Switch 10/100/1000Mbps RJ45 Lan  Hubสวิทช์เหล็กDC12V From m.alibaba.com">
            <a:extLst>
              <a:ext uri="{FF2B5EF4-FFF2-40B4-BE49-F238E27FC236}">
                <a16:creationId xmlns:a16="http://schemas.microsoft.com/office/drawing/2014/main" id="{4ED294C9-E78F-3ECC-81E1-23F92328252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8375" r="90000">
                        <a14:foregroundMark x1="8625" y1="54125" x2="8625" y2="54125"/>
                        <a14:foregroundMark x1="8625" y1="54125" x2="8375" y2="60000"/>
                      </a14:backgroundRemoval>
                    </a14:imgEffect>
                  </a14:imgLayer>
                </a14:imgProps>
              </a:ext>
              <a:ext uri="{28A0092B-C50C-407E-A947-70E740481C1C}">
                <a14:useLocalDpi xmlns:a14="http://schemas.microsoft.com/office/drawing/2010/main" val="0"/>
              </a:ext>
            </a:extLst>
          </a:blip>
          <a:srcRect l="5139" t="40555" r="8750" b="31667"/>
          <a:stretch/>
        </p:blipFill>
        <p:spPr bwMode="auto">
          <a:xfrm>
            <a:off x="140776" y="3331519"/>
            <a:ext cx="932450" cy="300790"/>
          </a:xfrm>
          <a:prstGeom prst="rect">
            <a:avLst/>
          </a:prstGeom>
          <a:noFill/>
          <a:extLst>
            <a:ext uri="{909E8E84-426E-40DD-AFC4-6F175D3DCCD1}">
              <a14:hiddenFill xmlns:a14="http://schemas.microsoft.com/office/drawing/2010/main">
                <a:solidFill>
                  <a:srgbClr val="FFFFFF"/>
                </a:solidFill>
              </a14:hiddenFill>
            </a:ext>
          </a:extLst>
        </p:spPr>
      </p:pic>
      <p:cxnSp>
        <p:nvCxnSpPr>
          <p:cNvPr id="206" name="Straight Connector 1023">
            <a:extLst>
              <a:ext uri="{FF2B5EF4-FFF2-40B4-BE49-F238E27FC236}">
                <a16:creationId xmlns:a16="http://schemas.microsoft.com/office/drawing/2014/main" id="{63652C79-6A6F-6188-AC09-A4AD2A5BF315}"/>
              </a:ext>
            </a:extLst>
          </p:cNvPr>
          <p:cNvCxnSpPr>
            <a:cxnSpLocks/>
            <a:stCxn id="205" idx="2"/>
            <a:endCxn id="204" idx="0"/>
          </p:cNvCxnSpPr>
          <p:nvPr/>
        </p:nvCxnSpPr>
        <p:spPr>
          <a:xfrm>
            <a:off x="607001" y="3632309"/>
            <a:ext cx="3919" cy="983855"/>
          </a:xfrm>
          <a:prstGeom prst="line">
            <a:avLst/>
          </a:prstGeom>
          <a:noFill/>
          <a:ln w="6350" cap="flat" cmpd="sng" algn="ctr">
            <a:solidFill>
              <a:srgbClr val="4472C4"/>
            </a:solidFill>
            <a:prstDash val="solid"/>
            <a:miter lim="800000"/>
          </a:ln>
          <a:effectLst/>
        </p:spPr>
      </p:cxnSp>
      <p:cxnSp>
        <p:nvCxnSpPr>
          <p:cNvPr id="207" name="Connector: Elbow 1030">
            <a:extLst>
              <a:ext uri="{FF2B5EF4-FFF2-40B4-BE49-F238E27FC236}">
                <a16:creationId xmlns:a16="http://schemas.microsoft.com/office/drawing/2014/main" id="{18975DA3-33C0-788C-54D4-0454B207C01A}"/>
              </a:ext>
            </a:extLst>
          </p:cNvPr>
          <p:cNvCxnSpPr>
            <a:stCxn id="154" idx="2"/>
            <a:endCxn id="169" idx="2"/>
          </p:cNvCxnSpPr>
          <p:nvPr/>
        </p:nvCxnSpPr>
        <p:spPr>
          <a:xfrm rot="5400000" flipH="1" flipV="1">
            <a:off x="4920976" y="2340310"/>
            <a:ext cx="200288" cy="1621984"/>
          </a:xfrm>
          <a:prstGeom prst="bentConnector3">
            <a:avLst>
              <a:gd name="adj1" fmla="val -114136"/>
            </a:avLst>
          </a:prstGeom>
          <a:noFill/>
          <a:ln w="6350" cap="flat" cmpd="sng" algn="ctr">
            <a:solidFill>
              <a:srgbClr val="4472C4"/>
            </a:solidFill>
            <a:prstDash val="solid"/>
            <a:miter lim="800000"/>
          </a:ln>
          <a:effectLst/>
        </p:spPr>
      </p:cxnSp>
      <p:cxnSp>
        <p:nvCxnSpPr>
          <p:cNvPr id="208" name="Connector: Elbow 1032">
            <a:extLst>
              <a:ext uri="{FF2B5EF4-FFF2-40B4-BE49-F238E27FC236}">
                <a16:creationId xmlns:a16="http://schemas.microsoft.com/office/drawing/2014/main" id="{3E712E2C-2F96-9733-91BC-B2B9266CC018}"/>
              </a:ext>
            </a:extLst>
          </p:cNvPr>
          <p:cNvCxnSpPr>
            <a:stCxn id="154" idx="2"/>
            <a:endCxn id="166" idx="2"/>
          </p:cNvCxnSpPr>
          <p:nvPr/>
        </p:nvCxnSpPr>
        <p:spPr>
          <a:xfrm rot="5400000" flipH="1" flipV="1">
            <a:off x="5573301" y="1669509"/>
            <a:ext cx="218763" cy="2945111"/>
          </a:xfrm>
          <a:prstGeom prst="bentConnector3">
            <a:avLst>
              <a:gd name="adj1" fmla="val -104497"/>
            </a:avLst>
          </a:prstGeom>
          <a:noFill/>
          <a:ln w="6350" cap="flat" cmpd="sng" algn="ctr">
            <a:solidFill>
              <a:srgbClr val="4472C4"/>
            </a:solidFill>
            <a:prstDash val="solid"/>
            <a:miter lim="800000"/>
          </a:ln>
          <a:effectLst/>
        </p:spPr>
      </p:cxnSp>
      <p:cxnSp>
        <p:nvCxnSpPr>
          <p:cNvPr id="209" name="Connector: Elbow 1034">
            <a:extLst>
              <a:ext uri="{FF2B5EF4-FFF2-40B4-BE49-F238E27FC236}">
                <a16:creationId xmlns:a16="http://schemas.microsoft.com/office/drawing/2014/main" id="{565FC284-1E81-A7A8-B61C-56BDF2D91E1F}"/>
              </a:ext>
            </a:extLst>
          </p:cNvPr>
          <p:cNvCxnSpPr>
            <a:stCxn id="154" idx="2"/>
            <a:endCxn id="163" idx="2"/>
          </p:cNvCxnSpPr>
          <p:nvPr/>
        </p:nvCxnSpPr>
        <p:spPr>
          <a:xfrm rot="5400000" flipH="1" flipV="1">
            <a:off x="6251107" y="991703"/>
            <a:ext cx="218763" cy="4300723"/>
          </a:xfrm>
          <a:prstGeom prst="bentConnector3">
            <a:avLst>
              <a:gd name="adj1" fmla="val -104497"/>
            </a:avLst>
          </a:prstGeom>
          <a:noFill/>
          <a:ln w="6350" cap="flat" cmpd="sng" algn="ctr">
            <a:solidFill>
              <a:srgbClr val="4472C4"/>
            </a:solidFill>
            <a:prstDash val="solid"/>
            <a:miter lim="800000"/>
          </a:ln>
          <a:effectLst/>
        </p:spPr>
      </p:cxnSp>
      <p:cxnSp>
        <p:nvCxnSpPr>
          <p:cNvPr id="210" name="Connector: Elbow 1036">
            <a:extLst>
              <a:ext uri="{FF2B5EF4-FFF2-40B4-BE49-F238E27FC236}">
                <a16:creationId xmlns:a16="http://schemas.microsoft.com/office/drawing/2014/main" id="{603C0BD0-1670-1113-78EC-EF5CC072376A}"/>
              </a:ext>
            </a:extLst>
          </p:cNvPr>
          <p:cNvCxnSpPr>
            <a:cxnSpLocks/>
            <a:stCxn id="154" idx="2"/>
            <a:endCxn id="160" idx="2"/>
          </p:cNvCxnSpPr>
          <p:nvPr/>
        </p:nvCxnSpPr>
        <p:spPr>
          <a:xfrm rot="5400000" flipH="1" flipV="1">
            <a:off x="6899787" y="343024"/>
            <a:ext cx="218763" cy="5598082"/>
          </a:xfrm>
          <a:prstGeom prst="bentConnector3">
            <a:avLst>
              <a:gd name="adj1" fmla="val -104497"/>
            </a:avLst>
          </a:prstGeom>
          <a:noFill/>
          <a:ln w="6350" cap="flat" cmpd="sng" algn="ctr">
            <a:solidFill>
              <a:srgbClr val="4472C4"/>
            </a:solidFill>
            <a:prstDash val="solid"/>
            <a:miter lim="800000"/>
          </a:ln>
          <a:effectLst/>
        </p:spPr>
      </p:cxnSp>
      <p:cxnSp>
        <p:nvCxnSpPr>
          <p:cNvPr id="211" name="Connector: Elbow 1038">
            <a:extLst>
              <a:ext uri="{FF2B5EF4-FFF2-40B4-BE49-F238E27FC236}">
                <a16:creationId xmlns:a16="http://schemas.microsoft.com/office/drawing/2014/main" id="{7B89EB6D-8BF7-6671-7530-90E294EDE866}"/>
              </a:ext>
            </a:extLst>
          </p:cNvPr>
          <p:cNvCxnSpPr>
            <a:stCxn id="155" idx="2"/>
            <a:endCxn id="181" idx="2"/>
          </p:cNvCxnSpPr>
          <p:nvPr/>
        </p:nvCxnSpPr>
        <p:spPr>
          <a:xfrm rot="5400000" flipH="1" flipV="1">
            <a:off x="4923926" y="3720678"/>
            <a:ext cx="194387" cy="1621984"/>
          </a:xfrm>
          <a:prstGeom prst="bentConnector3">
            <a:avLst>
              <a:gd name="adj1" fmla="val -117600"/>
            </a:avLst>
          </a:prstGeom>
          <a:noFill/>
          <a:ln w="6350" cap="flat" cmpd="sng" algn="ctr">
            <a:solidFill>
              <a:srgbClr val="4472C4"/>
            </a:solidFill>
            <a:prstDash val="solid"/>
            <a:miter lim="800000"/>
          </a:ln>
          <a:effectLst/>
        </p:spPr>
      </p:cxnSp>
      <p:cxnSp>
        <p:nvCxnSpPr>
          <p:cNvPr id="212" name="Connector: Elbow 1040">
            <a:extLst>
              <a:ext uri="{FF2B5EF4-FFF2-40B4-BE49-F238E27FC236}">
                <a16:creationId xmlns:a16="http://schemas.microsoft.com/office/drawing/2014/main" id="{A96E870A-FFCC-1681-095C-AB6285CF73BF}"/>
              </a:ext>
            </a:extLst>
          </p:cNvPr>
          <p:cNvCxnSpPr>
            <a:stCxn id="155" idx="2"/>
            <a:endCxn id="178" idx="2"/>
          </p:cNvCxnSpPr>
          <p:nvPr/>
        </p:nvCxnSpPr>
        <p:spPr>
          <a:xfrm rot="5400000" flipH="1" flipV="1">
            <a:off x="5576252" y="3049876"/>
            <a:ext cx="212862" cy="2945111"/>
          </a:xfrm>
          <a:prstGeom prst="bentConnector3">
            <a:avLst>
              <a:gd name="adj1" fmla="val -107394"/>
            </a:avLst>
          </a:prstGeom>
          <a:noFill/>
          <a:ln w="6350" cap="flat" cmpd="sng" algn="ctr">
            <a:solidFill>
              <a:srgbClr val="4472C4"/>
            </a:solidFill>
            <a:prstDash val="solid"/>
            <a:miter lim="800000"/>
          </a:ln>
          <a:effectLst/>
        </p:spPr>
      </p:cxnSp>
      <p:cxnSp>
        <p:nvCxnSpPr>
          <p:cNvPr id="213" name="Connector: Elbow 1042">
            <a:extLst>
              <a:ext uri="{FF2B5EF4-FFF2-40B4-BE49-F238E27FC236}">
                <a16:creationId xmlns:a16="http://schemas.microsoft.com/office/drawing/2014/main" id="{BCC6C688-22B3-7821-A5A2-CE4FF1468918}"/>
              </a:ext>
            </a:extLst>
          </p:cNvPr>
          <p:cNvCxnSpPr>
            <a:stCxn id="155" idx="2"/>
            <a:endCxn id="175" idx="2"/>
          </p:cNvCxnSpPr>
          <p:nvPr/>
        </p:nvCxnSpPr>
        <p:spPr>
          <a:xfrm rot="5400000" flipH="1" flipV="1">
            <a:off x="6254058" y="2372070"/>
            <a:ext cx="212862" cy="4300723"/>
          </a:xfrm>
          <a:prstGeom prst="bentConnector3">
            <a:avLst>
              <a:gd name="adj1" fmla="val -107394"/>
            </a:avLst>
          </a:prstGeom>
          <a:noFill/>
          <a:ln w="6350" cap="flat" cmpd="sng" algn="ctr">
            <a:solidFill>
              <a:srgbClr val="4472C4"/>
            </a:solidFill>
            <a:prstDash val="solid"/>
            <a:miter lim="800000"/>
          </a:ln>
          <a:effectLst/>
        </p:spPr>
      </p:cxnSp>
      <p:cxnSp>
        <p:nvCxnSpPr>
          <p:cNvPr id="214" name="Connector: Elbow 1044">
            <a:extLst>
              <a:ext uri="{FF2B5EF4-FFF2-40B4-BE49-F238E27FC236}">
                <a16:creationId xmlns:a16="http://schemas.microsoft.com/office/drawing/2014/main" id="{7962A7F4-2A97-26D6-8545-156A32CA96E9}"/>
              </a:ext>
            </a:extLst>
          </p:cNvPr>
          <p:cNvCxnSpPr>
            <a:stCxn id="155" idx="2"/>
            <a:endCxn id="172" idx="2"/>
          </p:cNvCxnSpPr>
          <p:nvPr/>
        </p:nvCxnSpPr>
        <p:spPr>
          <a:xfrm rot="5400000" flipH="1" flipV="1">
            <a:off x="6902738" y="1723391"/>
            <a:ext cx="212862" cy="5598082"/>
          </a:xfrm>
          <a:prstGeom prst="bentConnector3">
            <a:avLst>
              <a:gd name="adj1" fmla="val -107394"/>
            </a:avLst>
          </a:prstGeom>
          <a:noFill/>
          <a:ln w="6350" cap="flat" cmpd="sng" algn="ctr">
            <a:solidFill>
              <a:srgbClr val="4472C4"/>
            </a:solidFill>
            <a:prstDash val="solid"/>
            <a:miter lim="800000"/>
          </a:ln>
          <a:effectLst/>
        </p:spPr>
      </p:cxnSp>
      <p:cxnSp>
        <p:nvCxnSpPr>
          <p:cNvPr id="215" name="Connector: Elbow 1046">
            <a:extLst>
              <a:ext uri="{FF2B5EF4-FFF2-40B4-BE49-F238E27FC236}">
                <a16:creationId xmlns:a16="http://schemas.microsoft.com/office/drawing/2014/main" id="{F944FB30-A06C-5C9B-8B9F-FFAC19427D7A}"/>
              </a:ext>
            </a:extLst>
          </p:cNvPr>
          <p:cNvCxnSpPr>
            <a:stCxn id="156" idx="2"/>
            <a:endCxn id="193" idx="2"/>
          </p:cNvCxnSpPr>
          <p:nvPr/>
        </p:nvCxnSpPr>
        <p:spPr>
          <a:xfrm rot="5400000" flipH="1" flipV="1">
            <a:off x="4929743" y="5128198"/>
            <a:ext cx="182753" cy="1621984"/>
          </a:xfrm>
          <a:prstGeom prst="bentConnector3">
            <a:avLst>
              <a:gd name="adj1" fmla="val -125087"/>
            </a:avLst>
          </a:prstGeom>
          <a:noFill/>
          <a:ln w="6350" cap="flat" cmpd="sng" algn="ctr">
            <a:solidFill>
              <a:srgbClr val="4472C4"/>
            </a:solidFill>
            <a:prstDash val="solid"/>
            <a:miter lim="800000"/>
          </a:ln>
          <a:effectLst/>
        </p:spPr>
      </p:cxnSp>
      <p:cxnSp>
        <p:nvCxnSpPr>
          <p:cNvPr id="216" name="Connector: Elbow 1048">
            <a:extLst>
              <a:ext uri="{FF2B5EF4-FFF2-40B4-BE49-F238E27FC236}">
                <a16:creationId xmlns:a16="http://schemas.microsoft.com/office/drawing/2014/main" id="{437CEF65-7DB9-5B4F-2307-601C33986235}"/>
              </a:ext>
            </a:extLst>
          </p:cNvPr>
          <p:cNvCxnSpPr>
            <a:stCxn id="156" idx="2"/>
            <a:endCxn id="190" idx="2"/>
          </p:cNvCxnSpPr>
          <p:nvPr/>
        </p:nvCxnSpPr>
        <p:spPr>
          <a:xfrm rot="5400000" flipH="1" flipV="1">
            <a:off x="5582069" y="4457396"/>
            <a:ext cx="201228" cy="2945111"/>
          </a:xfrm>
          <a:prstGeom prst="bentConnector3">
            <a:avLst>
              <a:gd name="adj1" fmla="val -113602"/>
            </a:avLst>
          </a:prstGeom>
          <a:noFill/>
          <a:ln w="6350" cap="flat" cmpd="sng" algn="ctr">
            <a:solidFill>
              <a:srgbClr val="4472C4"/>
            </a:solidFill>
            <a:prstDash val="solid"/>
            <a:miter lim="800000"/>
          </a:ln>
          <a:effectLst/>
        </p:spPr>
      </p:cxnSp>
      <p:cxnSp>
        <p:nvCxnSpPr>
          <p:cNvPr id="217" name="Connector: Elbow 1050">
            <a:extLst>
              <a:ext uri="{FF2B5EF4-FFF2-40B4-BE49-F238E27FC236}">
                <a16:creationId xmlns:a16="http://schemas.microsoft.com/office/drawing/2014/main" id="{F2FFADC6-B487-480D-C674-6E9BBEA05697}"/>
              </a:ext>
            </a:extLst>
          </p:cNvPr>
          <p:cNvCxnSpPr>
            <a:stCxn id="156" idx="2"/>
            <a:endCxn id="187" idx="2"/>
          </p:cNvCxnSpPr>
          <p:nvPr/>
        </p:nvCxnSpPr>
        <p:spPr>
          <a:xfrm rot="5400000" flipH="1" flipV="1">
            <a:off x="6269400" y="3770065"/>
            <a:ext cx="201228" cy="4319773"/>
          </a:xfrm>
          <a:prstGeom prst="bentConnector3">
            <a:avLst>
              <a:gd name="adj1" fmla="val -113602"/>
            </a:avLst>
          </a:prstGeom>
          <a:noFill/>
          <a:ln w="6350" cap="flat" cmpd="sng" algn="ctr">
            <a:solidFill>
              <a:srgbClr val="4472C4"/>
            </a:solidFill>
            <a:prstDash val="solid"/>
            <a:miter lim="800000"/>
          </a:ln>
          <a:effectLst/>
        </p:spPr>
      </p:cxnSp>
      <p:cxnSp>
        <p:nvCxnSpPr>
          <p:cNvPr id="218" name="Connector: Elbow 1052">
            <a:extLst>
              <a:ext uri="{FF2B5EF4-FFF2-40B4-BE49-F238E27FC236}">
                <a16:creationId xmlns:a16="http://schemas.microsoft.com/office/drawing/2014/main" id="{F787088F-B0F6-A5E6-1823-010072BBA290}"/>
              </a:ext>
            </a:extLst>
          </p:cNvPr>
          <p:cNvCxnSpPr>
            <a:stCxn id="156" idx="2"/>
            <a:endCxn id="184" idx="2"/>
          </p:cNvCxnSpPr>
          <p:nvPr/>
        </p:nvCxnSpPr>
        <p:spPr>
          <a:xfrm rot="5400000" flipH="1" flipV="1">
            <a:off x="6918080" y="3121386"/>
            <a:ext cx="201228" cy="5617132"/>
          </a:xfrm>
          <a:prstGeom prst="bentConnector3">
            <a:avLst>
              <a:gd name="adj1" fmla="val -113602"/>
            </a:avLst>
          </a:prstGeom>
          <a:noFill/>
          <a:ln w="6350" cap="flat" cmpd="sng" algn="ctr">
            <a:solidFill>
              <a:srgbClr val="4472C4"/>
            </a:solidFill>
            <a:prstDash val="solid"/>
            <a:miter lim="800000"/>
          </a:ln>
          <a:effectLst/>
        </p:spPr>
      </p:cxnSp>
      <p:cxnSp>
        <p:nvCxnSpPr>
          <p:cNvPr id="219" name="Straight Connector 1054">
            <a:extLst>
              <a:ext uri="{FF2B5EF4-FFF2-40B4-BE49-F238E27FC236}">
                <a16:creationId xmlns:a16="http://schemas.microsoft.com/office/drawing/2014/main" id="{B28BDB4E-8388-4AC0-47D7-DF416E7B04BD}"/>
              </a:ext>
            </a:extLst>
          </p:cNvPr>
          <p:cNvCxnSpPr>
            <a:stCxn id="151" idx="3"/>
            <a:endCxn id="154" idx="1"/>
          </p:cNvCxnSpPr>
          <p:nvPr/>
        </p:nvCxnSpPr>
        <p:spPr>
          <a:xfrm>
            <a:off x="3493705" y="2991217"/>
            <a:ext cx="383137" cy="7233"/>
          </a:xfrm>
          <a:prstGeom prst="line">
            <a:avLst/>
          </a:prstGeom>
          <a:noFill/>
          <a:ln w="6350" cap="flat" cmpd="sng" algn="ctr">
            <a:solidFill>
              <a:srgbClr val="4472C4"/>
            </a:solidFill>
            <a:prstDash val="solid"/>
            <a:miter lim="800000"/>
          </a:ln>
          <a:effectLst/>
        </p:spPr>
      </p:cxnSp>
      <p:cxnSp>
        <p:nvCxnSpPr>
          <p:cNvPr id="220" name="Straight Connector 1056">
            <a:extLst>
              <a:ext uri="{FF2B5EF4-FFF2-40B4-BE49-F238E27FC236}">
                <a16:creationId xmlns:a16="http://schemas.microsoft.com/office/drawing/2014/main" id="{DA8A6F06-742B-8697-7C52-2F02E601D5FD}"/>
              </a:ext>
            </a:extLst>
          </p:cNvPr>
          <p:cNvCxnSpPr>
            <a:stCxn id="152" idx="3"/>
            <a:endCxn id="155" idx="1"/>
          </p:cNvCxnSpPr>
          <p:nvPr/>
        </p:nvCxnSpPr>
        <p:spPr>
          <a:xfrm>
            <a:off x="3493705" y="4363168"/>
            <a:ext cx="383137" cy="12699"/>
          </a:xfrm>
          <a:prstGeom prst="line">
            <a:avLst/>
          </a:prstGeom>
          <a:noFill/>
          <a:ln w="6350" cap="flat" cmpd="sng" algn="ctr">
            <a:solidFill>
              <a:srgbClr val="4472C4"/>
            </a:solidFill>
            <a:prstDash val="solid"/>
            <a:miter lim="800000"/>
          </a:ln>
          <a:effectLst/>
        </p:spPr>
      </p:cxnSp>
      <p:cxnSp>
        <p:nvCxnSpPr>
          <p:cNvPr id="221" name="Straight Connector 1058">
            <a:extLst>
              <a:ext uri="{FF2B5EF4-FFF2-40B4-BE49-F238E27FC236}">
                <a16:creationId xmlns:a16="http://schemas.microsoft.com/office/drawing/2014/main" id="{DC33A3D3-CA45-9157-2F32-4FC9ABA437CD}"/>
              </a:ext>
            </a:extLst>
          </p:cNvPr>
          <p:cNvCxnSpPr>
            <a:stCxn id="153" idx="3"/>
            <a:endCxn id="156" idx="1"/>
          </p:cNvCxnSpPr>
          <p:nvPr/>
        </p:nvCxnSpPr>
        <p:spPr>
          <a:xfrm>
            <a:off x="3493705" y="5777570"/>
            <a:ext cx="383137" cy="0"/>
          </a:xfrm>
          <a:prstGeom prst="line">
            <a:avLst/>
          </a:prstGeom>
          <a:noFill/>
          <a:ln w="6350" cap="flat" cmpd="sng" algn="ctr">
            <a:solidFill>
              <a:srgbClr val="4472C4"/>
            </a:solidFill>
            <a:prstDash val="solid"/>
            <a:miter lim="800000"/>
          </a:ln>
          <a:effectLst/>
        </p:spPr>
      </p:cxnSp>
      <p:sp>
        <p:nvSpPr>
          <p:cNvPr id="222" name="TextBox 1059">
            <a:extLst>
              <a:ext uri="{FF2B5EF4-FFF2-40B4-BE49-F238E27FC236}">
                <a16:creationId xmlns:a16="http://schemas.microsoft.com/office/drawing/2014/main" id="{9BEBB02D-0DA7-AD49-697C-1A9F62B6F84B}"/>
              </a:ext>
            </a:extLst>
          </p:cNvPr>
          <p:cNvSpPr txBox="1"/>
          <p:nvPr/>
        </p:nvSpPr>
        <p:spPr>
          <a:xfrm>
            <a:off x="4642581" y="3154342"/>
            <a:ext cx="1090363" cy="369332"/>
          </a:xfrm>
          <a:prstGeom prst="rect">
            <a:avLst/>
          </a:prstGeom>
          <a:noFill/>
        </p:spPr>
        <p:txBody>
          <a:bodyPr wrap="none" rtlCol="0">
            <a:spAutoFit/>
          </a:bodyPr>
          <a:lstStyle/>
          <a:p>
            <a:pPr defTabSz="914400"/>
            <a:r>
              <a:rPr lang="en-US" dirty="0">
                <a:solidFill>
                  <a:prstClr val="black"/>
                </a:solidFill>
                <a:latin typeface="Calibri" panose="020F0502020204030204"/>
              </a:rPr>
              <a:t>I/O Signal</a:t>
            </a:r>
            <a:endParaRPr lang="en-GB" dirty="0">
              <a:solidFill>
                <a:prstClr val="black"/>
              </a:solidFill>
              <a:latin typeface="Calibri" panose="020F0502020204030204"/>
            </a:endParaRPr>
          </a:p>
        </p:txBody>
      </p:sp>
      <p:sp>
        <p:nvSpPr>
          <p:cNvPr id="223" name="TextBox 1060">
            <a:extLst>
              <a:ext uri="{FF2B5EF4-FFF2-40B4-BE49-F238E27FC236}">
                <a16:creationId xmlns:a16="http://schemas.microsoft.com/office/drawing/2014/main" id="{3EC4A89A-1357-CF7B-5EDB-A03FDA3F133C}"/>
              </a:ext>
            </a:extLst>
          </p:cNvPr>
          <p:cNvSpPr txBox="1"/>
          <p:nvPr/>
        </p:nvSpPr>
        <p:spPr>
          <a:xfrm>
            <a:off x="4639778" y="4515483"/>
            <a:ext cx="1090363" cy="369332"/>
          </a:xfrm>
          <a:prstGeom prst="rect">
            <a:avLst/>
          </a:prstGeom>
          <a:noFill/>
        </p:spPr>
        <p:txBody>
          <a:bodyPr wrap="none" rtlCol="0">
            <a:spAutoFit/>
          </a:bodyPr>
          <a:lstStyle/>
          <a:p>
            <a:pPr defTabSz="914400"/>
            <a:r>
              <a:rPr lang="en-US" dirty="0">
                <a:solidFill>
                  <a:prstClr val="black"/>
                </a:solidFill>
                <a:latin typeface="Calibri" panose="020F0502020204030204"/>
              </a:rPr>
              <a:t>I/O Signal</a:t>
            </a:r>
            <a:endParaRPr lang="en-GB" dirty="0">
              <a:solidFill>
                <a:prstClr val="black"/>
              </a:solidFill>
              <a:latin typeface="Calibri" panose="020F0502020204030204"/>
            </a:endParaRPr>
          </a:p>
        </p:txBody>
      </p:sp>
      <p:sp>
        <p:nvSpPr>
          <p:cNvPr id="224" name="TextBox 1061">
            <a:extLst>
              <a:ext uri="{FF2B5EF4-FFF2-40B4-BE49-F238E27FC236}">
                <a16:creationId xmlns:a16="http://schemas.microsoft.com/office/drawing/2014/main" id="{CB53AF63-7711-6B68-04C2-801F96D36AD6}"/>
              </a:ext>
            </a:extLst>
          </p:cNvPr>
          <p:cNvSpPr txBox="1"/>
          <p:nvPr/>
        </p:nvSpPr>
        <p:spPr>
          <a:xfrm>
            <a:off x="4642031" y="5915607"/>
            <a:ext cx="1090363" cy="369332"/>
          </a:xfrm>
          <a:prstGeom prst="rect">
            <a:avLst/>
          </a:prstGeom>
          <a:noFill/>
        </p:spPr>
        <p:txBody>
          <a:bodyPr wrap="none" rtlCol="0">
            <a:spAutoFit/>
          </a:bodyPr>
          <a:lstStyle/>
          <a:p>
            <a:pPr defTabSz="914400"/>
            <a:r>
              <a:rPr lang="en-US" dirty="0">
                <a:solidFill>
                  <a:prstClr val="black"/>
                </a:solidFill>
                <a:latin typeface="Calibri" panose="020F0502020204030204"/>
              </a:rPr>
              <a:t>I/O Signal</a:t>
            </a:r>
            <a:endParaRPr lang="en-GB" dirty="0">
              <a:solidFill>
                <a:prstClr val="black"/>
              </a:solidFill>
              <a:latin typeface="Calibri" panose="020F0502020204030204"/>
            </a:endParaRPr>
          </a:p>
        </p:txBody>
      </p:sp>
      <p:cxnSp>
        <p:nvCxnSpPr>
          <p:cNvPr id="225" name="Connector: Elbow 1063">
            <a:extLst>
              <a:ext uri="{FF2B5EF4-FFF2-40B4-BE49-F238E27FC236}">
                <a16:creationId xmlns:a16="http://schemas.microsoft.com/office/drawing/2014/main" id="{FE5FF00E-F343-845A-8C71-671CA2DD1372}"/>
              </a:ext>
            </a:extLst>
          </p:cNvPr>
          <p:cNvCxnSpPr>
            <a:stCxn id="205" idx="3"/>
            <a:endCxn id="156" idx="2"/>
          </p:cNvCxnSpPr>
          <p:nvPr/>
        </p:nvCxnSpPr>
        <p:spPr>
          <a:xfrm>
            <a:off x="1073226" y="3481914"/>
            <a:ext cx="3136902" cy="2548652"/>
          </a:xfrm>
          <a:prstGeom prst="bentConnector4">
            <a:avLst>
              <a:gd name="adj1" fmla="val 9161"/>
              <a:gd name="adj2" fmla="val 108969"/>
            </a:avLst>
          </a:prstGeom>
          <a:noFill/>
          <a:ln w="6350" cap="flat" cmpd="sng" algn="ctr">
            <a:solidFill>
              <a:srgbClr val="4472C4"/>
            </a:solidFill>
            <a:prstDash val="solid"/>
            <a:miter lim="800000"/>
          </a:ln>
          <a:effectLst/>
        </p:spPr>
      </p:cxnSp>
      <p:cxnSp>
        <p:nvCxnSpPr>
          <p:cNvPr id="226" name="Connector: Elbow 1066">
            <a:extLst>
              <a:ext uri="{FF2B5EF4-FFF2-40B4-BE49-F238E27FC236}">
                <a16:creationId xmlns:a16="http://schemas.microsoft.com/office/drawing/2014/main" id="{C9CE3406-33A8-8164-1A94-43AFD7DC044E}"/>
              </a:ext>
            </a:extLst>
          </p:cNvPr>
          <p:cNvCxnSpPr>
            <a:stCxn id="205" idx="3"/>
            <a:endCxn id="155" idx="2"/>
          </p:cNvCxnSpPr>
          <p:nvPr/>
        </p:nvCxnSpPr>
        <p:spPr>
          <a:xfrm>
            <a:off x="1073226" y="3481914"/>
            <a:ext cx="3136902" cy="1146949"/>
          </a:xfrm>
          <a:prstGeom prst="bentConnector4">
            <a:avLst>
              <a:gd name="adj1" fmla="val 9162"/>
              <a:gd name="adj2" fmla="val 119931"/>
            </a:avLst>
          </a:prstGeom>
          <a:noFill/>
          <a:ln w="6350" cap="flat" cmpd="sng" algn="ctr">
            <a:solidFill>
              <a:srgbClr val="4472C4"/>
            </a:solidFill>
            <a:prstDash val="solid"/>
            <a:miter lim="800000"/>
          </a:ln>
          <a:effectLst/>
        </p:spPr>
      </p:cxnSp>
      <p:cxnSp>
        <p:nvCxnSpPr>
          <p:cNvPr id="227" name="Connector: Elbow 1073">
            <a:extLst>
              <a:ext uri="{FF2B5EF4-FFF2-40B4-BE49-F238E27FC236}">
                <a16:creationId xmlns:a16="http://schemas.microsoft.com/office/drawing/2014/main" id="{733A9AF1-E01E-6E39-3319-C994868409FB}"/>
              </a:ext>
            </a:extLst>
          </p:cNvPr>
          <p:cNvCxnSpPr>
            <a:stCxn id="205" idx="3"/>
            <a:endCxn id="154" idx="2"/>
          </p:cNvCxnSpPr>
          <p:nvPr/>
        </p:nvCxnSpPr>
        <p:spPr>
          <a:xfrm flipV="1">
            <a:off x="1073226" y="3251446"/>
            <a:ext cx="3136902" cy="230468"/>
          </a:xfrm>
          <a:prstGeom prst="bentConnector2">
            <a:avLst/>
          </a:prstGeom>
          <a:noFill/>
          <a:ln w="6350" cap="flat" cmpd="sng" algn="ctr">
            <a:solidFill>
              <a:srgbClr val="4472C4"/>
            </a:solidFill>
            <a:prstDash val="solid"/>
            <a:miter lim="800000"/>
          </a:ln>
          <a:effectLst/>
        </p:spPr>
      </p:cxnSp>
      <p:sp>
        <p:nvSpPr>
          <p:cNvPr id="228" name="TextBox 1077">
            <a:extLst>
              <a:ext uri="{FF2B5EF4-FFF2-40B4-BE49-F238E27FC236}">
                <a16:creationId xmlns:a16="http://schemas.microsoft.com/office/drawing/2014/main" id="{69D8F43F-CC0B-E08E-BB8B-DF90BEC10FC7}"/>
              </a:ext>
            </a:extLst>
          </p:cNvPr>
          <p:cNvSpPr txBox="1"/>
          <p:nvPr/>
        </p:nvSpPr>
        <p:spPr>
          <a:xfrm>
            <a:off x="1403484" y="3154342"/>
            <a:ext cx="514885" cy="369332"/>
          </a:xfrm>
          <a:prstGeom prst="rect">
            <a:avLst/>
          </a:prstGeom>
          <a:noFill/>
        </p:spPr>
        <p:txBody>
          <a:bodyPr wrap="none" rtlCol="0">
            <a:spAutoFit/>
          </a:bodyPr>
          <a:lstStyle/>
          <a:p>
            <a:pPr defTabSz="914400"/>
            <a:r>
              <a:rPr lang="en-US" dirty="0">
                <a:solidFill>
                  <a:prstClr val="black"/>
                </a:solidFill>
                <a:latin typeface="Calibri" panose="020F0502020204030204"/>
              </a:rPr>
              <a:t>Lan</a:t>
            </a:r>
            <a:endParaRPr lang="en-GB" dirty="0">
              <a:solidFill>
                <a:prstClr val="black"/>
              </a:solidFill>
              <a:latin typeface="Calibri" panose="020F0502020204030204"/>
            </a:endParaRPr>
          </a:p>
        </p:txBody>
      </p:sp>
      <p:sp>
        <p:nvSpPr>
          <p:cNvPr id="229" name="TextBox 1078">
            <a:extLst>
              <a:ext uri="{FF2B5EF4-FFF2-40B4-BE49-F238E27FC236}">
                <a16:creationId xmlns:a16="http://schemas.microsoft.com/office/drawing/2014/main" id="{BDEE1DEF-455B-16BC-4B00-4E5F14BBF50D}"/>
              </a:ext>
            </a:extLst>
          </p:cNvPr>
          <p:cNvSpPr txBox="1"/>
          <p:nvPr/>
        </p:nvSpPr>
        <p:spPr>
          <a:xfrm>
            <a:off x="1393356" y="4524826"/>
            <a:ext cx="514885" cy="369332"/>
          </a:xfrm>
          <a:prstGeom prst="rect">
            <a:avLst/>
          </a:prstGeom>
          <a:noFill/>
        </p:spPr>
        <p:txBody>
          <a:bodyPr wrap="none" rtlCol="0">
            <a:spAutoFit/>
          </a:bodyPr>
          <a:lstStyle/>
          <a:p>
            <a:pPr defTabSz="914400"/>
            <a:r>
              <a:rPr lang="en-US" dirty="0">
                <a:solidFill>
                  <a:prstClr val="black"/>
                </a:solidFill>
                <a:latin typeface="Calibri" panose="020F0502020204030204"/>
              </a:rPr>
              <a:t>Lan</a:t>
            </a:r>
            <a:endParaRPr lang="en-GB" dirty="0">
              <a:solidFill>
                <a:prstClr val="black"/>
              </a:solidFill>
              <a:latin typeface="Calibri" panose="020F0502020204030204"/>
            </a:endParaRPr>
          </a:p>
        </p:txBody>
      </p:sp>
      <p:sp>
        <p:nvSpPr>
          <p:cNvPr id="230" name="TextBox 1079">
            <a:extLst>
              <a:ext uri="{FF2B5EF4-FFF2-40B4-BE49-F238E27FC236}">
                <a16:creationId xmlns:a16="http://schemas.microsoft.com/office/drawing/2014/main" id="{873FFB0A-BED2-782C-4E32-F69BDDF31685}"/>
              </a:ext>
            </a:extLst>
          </p:cNvPr>
          <p:cNvSpPr txBox="1"/>
          <p:nvPr/>
        </p:nvSpPr>
        <p:spPr>
          <a:xfrm>
            <a:off x="1419249" y="5946163"/>
            <a:ext cx="514885" cy="369332"/>
          </a:xfrm>
          <a:prstGeom prst="rect">
            <a:avLst/>
          </a:prstGeom>
          <a:noFill/>
        </p:spPr>
        <p:txBody>
          <a:bodyPr wrap="none" rtlCol="0">
            <a:spAutoFit/>
          </a:bodyPr>
          <a:lstStyle/>
          <a:p>
            <a:pPr defTabSz="914400"/>
            <a:r>
              <a:rPr lang="en-US" dirty="0">
                <a:solidFill>
                  <a:prstClr val="black"/>
                </a:solidFill>
                <a:latin typeface="Calibri" panose="020F0502020204030204"/>
              </a:rPr>
              <a:t>Lan</a:t>
            </a:r>
            <a:endParaRPr lang="en-GB" dirty="0">
              <a:solidFill>
                <a:prstClr val="black"/>
              </a:solidFill>
              <a:latin typeface="Calibri" panose="020F0502020204030204"/>
            </a:endParaRPr>
          </a:p>
        </p:txBody>
      </p:sp>
      <p:pic>
        <p:nvPicPr>
          <p:cNvPr id="231" name="Picture 2" descr="PLC AMSAMOTION AMX-FX3U-26MR-E รีเลย์ 16DI/10DO, 2AI/2AO พอร์ต Ethernet |  Lazada.co.th">
            <a:extLst>
              <a:ext uri="{FF2B5EF4-FFF2-40B4-BE49-F238E27FC236}">
                <a16:creationId xmlns:a16="http://schemas.microsoft.com/office/drawing/2014/main" id="{12135689-9C3B-90E9-8D07-C79BD24B6C9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3900439" y="2794481"/>
            <a:ext cx="593610" cy="392163"/>
          </a:xfrm>
          <a:prstGeom prst="rect">
            <a:avLst/>
          </a:prstGeom>
          <a:noFill/>
          <a:extLst>
            <a:ext uri="{909E8E84-426E-40DD-AFC4-6F175D3DCCD1}">
              <a14:hiddenFill xmlns:a14="http://schemas.microsoft.com/office/drawing/2010/main">
                <a:solidFill>
                  <a:srgbClr val="FFFFFF"/>
                </a:solidFill>
              </a14:hiddenFill>
            </a:ext>
          </a:extLst>
        </p:spPr>
      </p:pic>
      <p:cxnSp>
        <p:nvCxnSpPr>
          <p:cNvPr id="232" name="Straight Arrow Connector 1086">
            <a:extLst>
              <a:ext uri="{FF2B5EF4-FFF2-40B4-BE49-F238E27FC236}">
                <a16:creationId xmlns:a16="http://schemas.microsoft.com/office/drawing/2014/main" id="{52E600F4-9E02-08BB-2872-093D91536D8D}"/>
              </a:ext>
            </a:extLst>
          </p:cNvPr>
          <p:cNvCxnSpPr>
            <a:cxnSpLocks/>
          </p:cNvCxnSpPr>
          <p:nvPr/>
        </p:nvCxnSpPr>
        <p:spPr>
          <a:xfrm>
            <a:off x="3954407" y="3559859"/>
            <a:ext cx="7069193" cy="0"/>
          </a:xfrm>
          <a:prstGeom prst="straightConnector1">
            <a:avLst/>
          </a:prstGeom>
          <a:noFill/>
          <a:ln w="6350" cap="flat" cmpd="sng" algn="ctr">
            <a:solidFill>
              <a:srgbClr val="4472C4"/>
            </a:solidFill>
            <a:prstDash val="solid"/>
            <a:miter lim="800000"/>
            <a:headEnd type="triangle"/>
            <a:tailEnd type="triangle"/>
          </a:ln>
          <a:effectLst/>
        </p:spPr>
      </p:cxnSp>
      <p:cxnSp>
        <p:nvCxnSpPr>
          <p:cNvPr id="233" name="Straight Arrow Connector 1090">
            <a:extLst>
              <a:ext uri="{FF2B5EF4-FFF2-40B4-BE49-F238E27FC236}">
                <a16:creationId xmlns:a16="http://schemas.microsoft.com/office/drawing/2014/main" id="{991743C1-3342-D69F-AEC8-6DB010B59ABB}"/>
              </a:ext>
            </a:extLst>
          </p:cNvPr>
          <p:cNvCxnSpPr>
            <a:cxnSpLocks/>
          </p:cNvCxnSpPr>
          <p:nvPr/>
        </p:nvCxnSpPr>
        <p:spPr>
          <a:xfrm>
            <a:off x="3953839" y="4956859"/>
            <a:ext cx="7069193" cy="0"/>
          </a:xfrm>
          <a:prstGeom prst="straightConnector1">
            <a:avLst/>
          </a:prstGeom>
          <a:noFill/>
          <a:ln w="6350" cap="flat" cmpd="sng" algn="ctr">
            <a:solidFill>
              <a:srgbClr val="4472C4"/>
            </a:solidFill>
            <a:prstDash val="solid"/>
            <a:miter lim="800000"/>
            <a:headEnd type="triangle"/>
            <a:tailEnd type="triangle"/>
          </a:ln>
          <a:effectLst/>
        </p:spPr>
      </p:cxnSp>
      <p:cxnSp>
        <p:nvCxnSpPr>
          <p:cNvPr id="234" name="Straight Arrow Connector 1091">
            <a:extLst>
              <a:ext uri="{FF2B5EF4-FFF2-40B4-BE49-F238E27FC236}">
                <a16:creationId xmlns:a16="http://schemas.microsoft.com/office/drawing/2014/main" id="{A17CB75C-4A25-5751-5C45-AA15F7C77A5E}"/>
              </a:ext>
            </a:extLst>
          </p:cNvPr>
          <p:cNvCxnSpPr>
            <a:cxnSpLocks/>
          </p:cNvCxnSpPr>
          <p:nvPr/>
        </p:nvCxnSpPr>
        <p:spPr>
          <a:xfrm>
            <a:off x="3953839" y="6334545"/>
            <a:ext cx="7069193" cy="0"/>
          </a:xfrm>
          <a:prstGeom prst="straightConnector1">
            <a:avLst/>
          </a:prstGeom>
          <a:noFill/>
          <a:ln w="6350" cap="flat" cmpd="sng" algn="ctr">
            <a:solidFill>
              <a:srgbClr val="4472C4"/>
            </a:solidFill>
            <a:prstDash val="solid"/>
            <a:miter lim="800000"/>
            <a:headEnd type="triangle"/>
            <a:tailEnd type="triangle"/>
          </a:ln>
          <a:effectLst/>
        </p:spPr>
      </p:cxnSp>
      <p:pic>
        <p:nvPicPr>
          <p:cNvPr id="235" name="Picture 2" descr="PLC AMSAMOTION AMX-FX3U-26MR-E รีเลย์ 16DI/10DO, 2AI/2AO พอร์ต Ethernet |  Lazada.co.th">
            <a:extLst>
              <a:ext uri="{FF2B5EF4-FFF2-40B4-BE49-F238E27FC236}">
                <a16:creationId xmlns:a16="http://schemas.microsoft.com/office/drawing/2014/main" id="{A583BE8B-37BD-68EB-41E1-E2F01456D80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3900439" y="4156835"/>
            <a:ext cx="593610" cy="392163"/>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2" descr="PLC AMSAMOTION AMX-FX3U-26MR-E รีเลย์ 16DI/10DO, 2AI/2AO พอร์ต Ethernet |  Lazada.co.th">
            <a:extLst>
              <a:ext uri="{FF2B5EF4-FFF2-40B4-BE49-F238E27FC236}">
                <a16:creationId xmlns:a16="http://schemas.microsoft.com/office/drawing/2014/main" id="{23ADE5D6-DB84-5CE0-94AD-F8330C4BF82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63827" y1="34630" x2="63827" y2="34630"/>
                        <a14:backgroundMark x1="63827" y1="34630" x2="63827" y2="34630"/>
                        <a14:backgroundMark x1="67367" y1="35927" x2="36504" y2="34501"/>
                        <a14:backgroundMark x1="65376" y1="34501" x2="70686" y2="37873"/>
                        <a14:backgroundMark x1="40376" y1="27367" x2="89049" y2="32425"/>
                        <a14:backgroundMark x1="89049" y1="32425" x2="89270" y2="32166"/>
                        <a14:backgroundMark x1="75332" y1="26459" x2="78872" y2="55512"/>
                        <a14:backgroundMark x1="73562" y1="38911" x2="75996" y2="62646"/>
                        <a14:backgroundMark x1="75996" y1="62646" x2="76106" y2="62646"/>
                      </a14:backgroundRemoval>
                    </a14:imgEffect>
                  </a14:imgLayer>
                </a14:imgProps>
              </a:ext>
              <a:ext uri="{28A0092B-C50C-407E-A947-70E740481C1C}">
                <a14:useLocalDpi xmlns:a14="http://schemas.microsoft.com/office/drawing/2010/main" val="0"/>
              </a:ext>
            </a:extLst>
          </a:blip>
          <a:srcRect l="16283" t="33894" r="30789" b="25109"/>
          <a:stretch/>
        </p:blipFill>
        <p:spPr bwMode="auto">
          <a:xfrm>
            <a:off x="3919280" y="5594171"/>
            <a:ext cx="593610" cy="392163"/>
          </a:xfrm>
          <a:prstGeom prst="rect">
            <a:avLst/>
          </a:prstGeom>
          <a:noFill/>
          <a:extLst>
            <a:ext uri="{909E8E84-426E-40DD-AFC4-6F175D3DCCD1}">
              <a14:hiddenFill xmlns:a14="http://schemas.microsoft.com/office/drawing/2010/main">
                <a:solidFill>
                  <a:srgbClr val="FFFFFF"/>
                </a:solidFill>
              </a14:hiddenFill>
            </a:ext>
          </a:extLst>
        </p:spPr>
      </p:pic>
      <p:sp>
        <p:nvSpPr>
          <p:cNvPr id="237" name="TextBox 53">
            <a:extLst>
              <a:ext uri="{FF2B5EF4-FFF2-40B4-BE49-F238E27FC236}">
                <a16:creationId xmlns:a16="http://schemas.microsoft.com/office/drawing/2014/main" id="{19A8CC94-85F6-C62F-13F1-D511492D53CB}"/>
              </a:ext>
            </a:extLst>
          </p:cNvPr>
          <p:cNvSpPr txBox="1"/>
          <p:nvPr/>
        </p:nvSpPr>
        <p:spPr>
          <a:xfrm>
            <a:off x="8448752" y="3054037"/>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38" name="Oval 62">
            <a:extLst>
              <a:ext uri="{FF2B5EF4-FFF2-40B4-BE49-F238E27FC236}">
                <a16:creationId xmlns:a16="http://schemas.microsoft.com/office/drawing/2014/main" id="{82AF1D96-1083-9A12-C72C-61B44E462D4E}"/>
              </a:ext>
            </a:extLst>
          </p:cNvPr>
          <p:cNvSpPr/>
          <p:nvPr/>
        </p:nvSpPr>
        <p:spPr>
          <a:xfrm>
            <a:off x="9674419" y="2421305"/>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1</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9" name="Oval 1024">
            <a:extLst>
              <a:ext uri="{FF2B5EF4-FFF2-40B4-BE49-F238E27FC236}">
                <a16:creationId xmlns:a16="http://schemas.microsoft.com/office/drawing/2014/main" id="{3783DB44-601E-935D-28C5-B4C9ED82B893}"/>
              </a:ext>
            </a:extLst>
          </p:cNvPr>
          <p:cNvSpPr/>
          <p:nvPr/>
        </p:nvSpPr>
        <p:spPr>
          <a:xfrm>
            <a:off x="8374251" y="2420130"/>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2</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Oval 1026">
            <a:extLst>
              <a:ext uri="{FF2B5EF4-FFF2-40B4-BE49-F238E27FC236}">
                <a16:creationId xmlns:a16="http://schemas.microsoft.com/office/drawing/2014/main" id="{96EEBEEA-71B6-F587-48A3-E84B45B5CCE4}"/>
              </a:ext>
            </a:extLst>
          </p:cNvPr>
          <p:cNvSpPr/>
          <p:nvPr/>
        </p:nvSpPr>
        <p:spPr>
          <a:xfrm>
            <a:off x="7035436" y="2435481"/>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3</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Oval 1028">
            <a:extLst>
              <a:ext uri="{FF2B5EF4-FFF2-40B4-BE49-F238E27FC236}">
                <a16:creationId xmlns:a16="http://schemas.microsoft.com/office/drawing/2014/main" id="{B17D52FB-7716-101E-6160-89D32BB008EB}"/>
              </a:ext>
            </a:extLst>
          </p:cNvPr>
          <p:cNvSpPr/>
          <p:nvPr/>
        </p:nvSpPr>
        <p:spPr>
          <a:xfrm>
            <a:off x="5685580" y="2437353"/>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4</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2" name="Oval 1029">
            <a:extLst>
              <a:ext uri="{FF2B5EF4-FFF2-40B4-BE49-F238E27FC236}">
                <a16:creationId xmlns:a16="http://schemas.microsoft.com/office/drawing/2014/main" id="{C86B5AB5-D1DB-83AE-F024-890DBAAB6CFD}"/>
              </a:ext>
            </a:extLst>
          </p:cNvPr>
          <p:cNvSpPr/>
          <p:nvPr/>
        </p:nvSpPr>
        <p:spPr>
          <a:xfrm>
            <a:off x="9655369" y="3788547"/>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1</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3" name="Oval 1031">
            <a:extLst>
              <a:ext uri="{FF2B5EF4-FFF2-40B4-BE49-F238E27FC236}">
                <a16:creationId xmlns:a16="http://schemas.microsoft.com/office/drawing/2014/main" id="{F082934B-5C44-FEB1-F88E-25A55DF92F85}"/>
              </a:ext>
            </a:extLst>
          </p:cNvPr>
          <p:cNvSpPr/>
          <p:nvPr/>
        </p:nvSpPr>
        <p:spPr>
          <a:xfrm>
            <a:off x="8358009" y="3787078"/>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2</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4" name="Oval 1033">
            <a:extLst>
              <a:ext uri="{FF2B5EF4-FFF2-40B4-BE49-F238E27FC236}">
                <a16:creationId xmlns:a16="http://schemas.microsoft.com/office/drawing/2014/main" id="{321075D6-F234-BA43-4055-30C56D1E2D12}"/>
              </a:ext>
            </a:extLst>
          </p:cNvPr>
          <p:cNvSpPr/>
          <p:nvPr/>
        </p:nvSpPr>
        <p:spPr>
          <a:xfrm>
            <a:off x="7019194" y="3802093"/>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3</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5" name="Oval 1035">
            <a:extLst>
              <a:ext uri="{FF2B5EF4-FFF2-40B4-BE49-F238E27FC236}">
                <a16:creationId xmlns:a16="http://schemas.microsoft.com/office/drawing/2014/main" id="{B78F97FB-080A-F982-D8DA-85C108FD4E5E}"/>
              </a:ext>
            </a:extLst>
          </p:cNvPr>
          <p:cNvSpPr/>
          <p:nvPr/>
        </p:nvSpPr>
        <p:spPr>
          <a:xfrm>
            <a:off x="5669338" y="3803965"/>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4</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6" name="Oval 1037">
            <a:extLst>
              <a:ext uri="{FF2B5EF4-FFF2-40B4-BE49-F238E27FC236}">
                <a16:creationId xmlns:a16="http://schemas.microsoft.com/office/drawing/2014/main" id="{EF1E66AD-2236-DC6A-21D8-7E0B8DCCD968}"/>
              </a:ext>
            </a:extLst>
          </p:cNvPr>
          <p:cNvSpPr/>
          <p:nvPr/>
        </p:nvSpPr>
        <p:spPr>
          <a:xfrm>
            <a:off x="9664340" y="5213333"/>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1</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7" name="Oval 1039">
            <a:extLst>
              <a:ext uri="{FF2B5EF4-FFF2-40B4-BE49-F238E27FC236}">
                <a16:creationId xmlns:a16="http://schemas.microsoft.com/office/drawing/2014/main" id="{C9F7CB5B-29A1-0F1E-8AE1-E389A54A1183}"/>
              </a:ext>
            </a:extLst>
          </p:cNvPr>
          <p:cNvSpPr/>
          <p:nvPr/>
        </p:nvSpPr>
        <p:spPr>
          <a:xfrm>
            <a:off x="8366980" y="5211864"/>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2</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8" name="Oval 1041">
            <a:extLst>
              <a:ext uri="{FF2B5EF4-FFF2-40B4-BE49-F238E27FC236}">
                <a16:creationId xmlns:a16="http://schemas.microsoft.com/office/drawing/2014/main" id="{3B6E38C3-223F-0301-4A3E-86FFA295C119}"/>
              </a:ext>
            </a:extLst>
          </p:cNvPr>
          <p:cNvSpPr/>
          <p:nvPr/>
        </p:nvSpPr>
        <p:spPr>
          <a:xfrm>
            <a:off x="7028165" y="5226879"/>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3</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9" name="Oval 1043">
            <a:extLst>
              <a:ext uri="{FF2B5EF4-FFF2-40B4-BE49-F238E27FC236}">
                <a16:creationId xmlns:a16="http://schemas.microsoft.com/office/drawing/2014/main" id="{203DCB97-2214-5BAE-2742-A62A4CCC1CC3}"/>
              </a:ext>
            </a:extLst>
          </p:cNvPr>
          <p:cNvSpPr/>
          <p:nvPr/>
        </p:nvSpPr>
        <p:spPr>
          <a:xfrm>
            <a:off x="5678309" y="5228751"/>
            <a:ext cx="305682" cy="305682"/>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4</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0" name="TextBox 1045">
            <a:extLst>
              <a:ext uri="{FF2B5EF4-FFF2-40B4-BE49-F238E27FC236}">
                <a16:creationId xmlns:a16="http://schemas.microsoft.com/office/drawing/2014/main" id="{31EE6495-E5C0-96F8-B139-CBE830C091C5}"/>
              </a:ext>
            </a:extLst>
          </p:cNvPr>
          <p:cNvSpPr txBox="1"/>
          <p:nvPr/>
        </p:nvSpPr>
        <p:spPr>
          <a:xfrm>
            <a:off x="7088017" y="3076378"/>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1" name="TextBox 1047">
            <a:extLst>
              <a:ext uri="{FF2B5EF4-FFF2-40B4-BE49-F238E27FC236}">
                <a16:creationId xmlns:a16="http://schemas.microsoft.com/office/drawing/2014/main" id="{2B03C063-9D13-8142-17E3-1D63A6BEB5FA}"/>
              </a:ext>
            </a:extLst>
          </p:cNvPr>
          <p:cNvSpPr txBox="1"/>
          <p:nvPr/>
        </p:nvSpPr>
        <p:spPr>
          <a:xfrm>
            <a:off x="5802716" y="3092909"/>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2" name="TextBox 1049">
            <a:extLst>
              <a:ext uri="{FF2B5EF4-FFF2-40B4-BE49-F238E27FC236}">
                <a16:creationId xmlns:a16="http://schemas.microsoft.com/office/drawing/2014/main" id="{DC164718-0967-C408-0CEB-0031DEC55153}"/>
              </a:ext>
            </a:extLst>
          </p:cNvPr>
          <p:cNvSpPr txBox="1"/>
          <p:nvPr/>
        </p:nvSpPr>
        <p:spPr>
          <a:xfrm>
            <a:off x="9768874" y="3053534"/>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3" name="TextBox 1051">
            <a:extLst>
              <a:ext uri="{FF2B5EF4-FFF2-40B4-BE49-F238E27FC236}">
                <a16:creationId xmlns:a16="http://schemas.microsoft.com/office/drawing/2014/main" id="{F7C305BA-84CF-4ABD-AE89-D7B944F171A0}"/>
              </a:ext>
            </a:extLst>
          </p:cNvPr>
          <p:cNvSpPr txBox="1"/>
          <p:nvPr/>
        </p:nvSpPr>
        <p:spPr>
          <a:xfrm>
            <a:off x="8463862" y="4383676"/>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4" name="TextBox 1053">
            <a:extLst>
              <a:ext uri="{FF2B5EF4-FFF2-40B4-BE49-F238E27FC236}">
                <a16:creationId xmlns:a16="http://schemas.microsoft.com/office/drawing/2014/main" id="{5386DC35-323B-AA8F-72C2-CA661843B47C}"/>
              </a:ext>
            </a:extLst>
          </p:cNvPr>
          <p:cNvSpPr txBox="1"/>
          <p:nvPr/>
        </p:nvSpPr>
        <p:spPr>
          <a:xfrm>
            <a:off x="7103127" y="4406017"/>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5" name="TextBox 1055">
            <a:extLst>
              <a:ext uri="{FF2B5EF4-FFF2-40B4-BE49-F238E27FC236}">
                <a16:creationId xmlns:a16="http://schemas.microsoft.com/office/drawing/2014/main" id="{C972AA1A-2D67-A4CC-8D57-1E2002876D5A}"/>
              </a:ext>
            </a:extLst>
          </p:cNvPr>
          <p:cNvSpPr txBox="1"/>
          <p:nvPr/>
        </p:nvSpPr>
        <p:spPr>
          <a:xfrm>
            <a:off x="5817826" y="4422548"/>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6" name="TextBox 1057">
            <a:extLst>
              <a:ext uri="{FF2B5EF4-FFF2-40B4-BE49-F238E27FC236}">
                <a16:creationId xmlns:a16="http://schemas.microsoft.com/office/drawing/2014/main" id="{37D98EE0-0823-5602-EBAF-31966D6788CA}"/>
              </a:ext>
            </a:extLst>
          </p:cNvPr>
          <p:cNvSpPr txBox="1"/>
          <p:nvPr/>
        </p:nvSpPr>
        <p:spPr>
          <a:xfrm>
            <a:off x="9783984" y="4383173"/>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7" name="TextBox 1062">
            <a:extLst>
              <a:ext uri="{FF2B5EF4-FFF2-40B4-BE49-F238E27FC236}">
                <a16:creationId xmlns:a16="http://schemas.microsoft.com/office/drawing/2014/main" id="{77C44C9D-FA24-DE85-73FD-72D7F65033E4}"/>
              </a:ext>
            </a:extLst>
          </p:cNvPr>
          <p:cNvSpPr txBox="1"/>
          <p:nvPr/>
        </p:nvSpPr>
        <p:spPr>
          <a:xfrm>
            <a:off x="8458469" y="5821639"/>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8" name="TextBox 1064">
            <a:extLst>
              <a:ext uri="{FF2B5EF4-FFF2-40B4-BE49-F238E27FC236}">
                <a16:creationId xmlns:a16="http://schemas.microsoft.com/office/drawing/2014/main" id="{872500C4-566C-C057-E9AA-F41FBA438272}"/>
              </a:ext>
            </a:extLst>
          </p:cNvPr>
          <p:cNvSpPr txBox="1"/>
          <p:nvPr/>
        </p:nvSpPr>
        <p:spPr>
          <a:xfrm>
            <a:off x="7097734" y="5843980"/>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59" name="TextBox 1065">
            <a:extLst>
              <a:ext uri="{FF2B5EF4-FFF2-40B4-BE49-F238E27FC236}">
                <a16:creationId xmlns:a16="http://schemas.microsoft.com/office/drawing/2014/main" id="{5E79A076-BC46-6FD6-164A-8FC3B0A0B3D0}"/>
              </a:ext>
            </a:extLst>
          </p:cNvPr>
          <p:cNvSpPr txBox="1"/>
          <p:nvPr/>
        </p:nvSpPr>
        <p:spPr>
          <a:xfrm>
            <a:off x="5812433" y="5860511"/>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60" name="TextBox 1067">
            <a:extLst>
              <a:ext uri="{FF2B5EF4-FFF2-40B4-BE49-F238E27FC236}">
                <a16:creationId xmlns:a16="http://schemas.microsoft.com/office/drawing/2014/main" id="{FFD90EB3-194D-11F8-F0E3-E91EF895868B}"/>
              </a:ext>
            </a:extLst>
          </p:cNvPr>
          <p:cNvSpPr txBox="1"/>
          <p:nvPr/>
        </p:nvSpPr>
        <p:spPr>
          <a:xfrm>
            <a:off x="9778591" y="5821136"/>
            <a:ext cx="803391" cy="369332"/>
          </a:xfrm>
          <a:prstGeom prst="rect">
            <a:avLst/>
          </a:prstGeom>
          <a:noFill/>
        </p:spPr>
        <p:txBody>
          <a:bodyPr wrap="square" rtlCol="0">
            <a:spAutoFit/>
          </a:bodyPr>
          <a:lstStyle/>
          <a:p>
            <a:pPr defTabSz="914400"/>
            <a:r>
              <a:rPr lang="en-US" dirty="0">
                <a:solidFill>
                  <a:prstClr val="black"/>
                </a:solidFill>
                <a:latin typeface="Calibri" panose="020F0502020204030204"/>
              </a:rPr>
              <a:t>Core 6</a:t>
            </a:r>
            <a:endParaRPr lang="en-GB" dirty="0">
              <a:solidFill>
                <a:prstClr val="black"/>
              </a:solidFill>
              <a:latin typeface="Calibri" panose="020F0502020204030204"/>
            </a:endParaRPr>
          </a:p>
        </p:txBody>
      </p:sp>
      <p:sp>
        <p:nvSpPr>
          <p:cNvPr id="261" name="Rectangle 1068">
            <a:extLst>
              <a:ext uri="{FF2B5EF4-FFF2-40B4-BE49-F238E27FC236}">
                <a16:creationId xmlns:a16="http://schemas.microsoft.com/office/drawing/2014/main" id="{98C68D99-25B6-04B8-FA2C-7FD36CC73F9F}"/>
              </a:ext>
            </a:extLst>
          </p:cNvPr>
          <p:cNvSpPr/>
          <p:nvPr/>
        </p:nvSpPr>
        <p:spPr>
          <a:xfrm>
            <a:off x="68366" y="3092909"/>
            <a:ext cx="1168930" cy="842758"/>
          </a:xfrm>
          <a:prstGeom prst="rect">
            <a:avLst/>
          </a:prstGeom>
          <a:noFill/>
          <a:ln w="9525" cap="flat" cmpd="sng" algn="ctr">
            <a:solidFill>
              <a:sysClr val="windowText" lastClr="00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2" name="TextBox 1069">
            <a:extLst>
              <a:ext uri="{FF2B5EF4-FFF2-40B4-BE49-F238E27FC236}">
                <a16:creationId xmlns:a16="http://schemas.microsoft.com/office/drawing/2014/main" id="{6DA39FD9-8D05-72C3-B091-9A361307F4A1}"/>
              </a:ext>
            </a:extLst>
          </p:cNvPr>
          <p:cNvSpPr txBox="1"/>
          <p:nvPr/>
        </p:nvSpPr>
        <p:spPr>
          <a:xfrm>
            <a:off x="123519" y="2719961"/>
            <a:ext cx="1058623" cy="369332"/>
          </a:xfrm>
          <a:prstGeom prst="rect">
            <a:avLst/>
          </a:prstGeom>
          <a:noFill/>
        </p:spPr>
        <p:txBody>
          <a:bodyPr wrap="none" rtlCol="0">
            <a:spAutoFit/>
          </a:bodyPr>
          <a:lstStyle/>
          <a:p>
            <a:pPr defTabSz="914400"/>
            <a:r>
              <a:rPr lang="en-US" dirty="0">
                <a:solidFill>
                  <a:prstClr val="black"/>
                </a:solidFill>
                <a:latin typeface="Calibri" panose="020F0502020204030204"/>
              </a:rPr>
              <a:t>Main box</a:t>
            </a:r>
            <a:endParaRPr lang="en-GB" dirty="0">
              <a:solidFill>
                <a:prstClr val="black"/>
              </a:solidFill>
              <a:latin typeface="Calibri" panose="020F0502020204030204"/>
            </a:endParaRPr>
          </a:p>
        </p:txBody>
      </p:sp>
      <p:sp>
        <p:nvSpPr>
          <p:cNvPr id="263" name="Rectangle 1070">
            <a:extLst>
              <a:ext uri="{FF2B5EF4-FFF2-40B4-BE49-F238E27FC236}">
                <a16:creationId xmlns:a16="http://schemas.microsoft.com/office/drawing/2014/main" id="{28F3CA39-089E-1F5F-F72C-DE1467EE0304}"/>
              </a:ext>
            </a:extLst>
          </p:cNvPr>
          <p:cNvSpPr/>
          <p:nvPr/>
        </p:nvSpPr>
        <p:spPr>
          <a:xfrm>
            <a:off x="75785" y="4619780"/>
            <a:ext cx="1168930" cy="842758"/>
          </a:xfrm>
          <a:prstGeom prst="rect">
            <a:avLst/>
          </a:prstGeom>
          <a:noFill/>
          <a:ln w="9525" cap="flat" cmpd="sng" algn="ctr">
            <a:solidFill>
              <a:sysClr val="windowText" lastClr="00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4" name="TextBox 1071">
            <a:extLst>
              <a:ext uri="{FF2B5EF4-FFF2-40B4-BE49-F238E27FC236}">
                <a16:creationId xmlns:a16="http://schemas.microsoft.com/office/drawing/2014/main" id="{F4BB40A6-F3FA-1E59-6087-1BA6D3634AB3}"/>
              </a:ext>
            </a:extLst>
          </p:cNvPr>
          <p:cNvSpPr txBox="1"/>
          <p:nvPr/>
        </p:nvSpPr>
        <p:spPr>
          <a:xfrm>
            <a:off x="62790" y="5460042"/>
            <a:ext cx="1342996" cy="369332"/>
          </a:xfrm>
          <a:prstGeom prst="rect">
            <a:avLst/>
          </a:prstGeom>
          <a:noFill/>
        </p:spPr>
        <p:txBody>
          <a:bodyPr wrap="none" rtlCol="0">
            <a:spAutoFit/>
          </a:bodyPr>
          <a:lstStyle/>
          <a:p>
            <a:pPr defTabSz="914400"/>
            <a:r>
              <a:rPr lang="en-US" dirty="0">
                <a:solidFill>
                  <a:prstClr val="black"/>
                </a:solidFill>
                <a:latin typeface="Calibri" panose="020F0502020204030204"/>
              </a:rPr>
              <a:t>Server room</a:t>
            </a:r>
            <a:endParaRPr lang="en-GB" dirty="0">
              <a:solidFill>
                <a:prstClr val="black"/>
              </a:solidFill>
              <a:latin typeface="Calibri" panose="020F0502020204030204"/>
            </a:endParaRPr>
          </a:p>
        </p:txBody>
      </p:sp>
    </p:spTree>
    <p:extLst>
      <p:ext uri="{BB962C8B-B14F-4D97-AF65-F5344CB8AC3E}">
        <p14:creationId xmlns:p14="http://schemas.microsoft.com/office/powerpoint/2010/main" val="259466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9</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1318846" y="2266332"/>
            <a:ext cx="10392508" cy="666750"/>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i="1" dirty="0">
                <a:solidFill>
                  <a:schemeClr val="tx1">
                    <a:lumMod val="75000"/>
                  </a:schemeClr>
                </a:solidFill>
              </a:rPr>
              <a:t>Proposal details </a:t>
            </a:r>
            <a:r>
              <a:rPr lang="ja-JP" altLang="en-US" sz="3200" dirty="0">
                <a:solidFill>
                  <a:schemeClr val="tx1">
                    <a:lumMod val="75000"/>
                  </a:schemeClr>
                </a:solidFill>
              </a:rPr>
              <a:t>│</a:t>
            </a:r>
            <a:r>
              <a:rPr lang="en-US" altLang="ja-JP" sz="3200" i="1" dirty="0">
                <a:solidFill>
                  <a:schemeClr val="tx1">
                    <a:lumMod val="75000"/>
                  </a:schemeClr>
                </a:solidFill>
              </a:rPr>
              <a:t>Main System Outline for molding line</a:t>
            </a:r>
          </a:p>
        </p:txBody>
      </p:sp>
      <p:cxnSp>
        <p:nvCxnSpPr>
          <p:cNvPr id="3" name="直線コネクタ 2">
            <a:extLst>
              <a:ext uri="{FF2B5EF4-FFF2-40B4-BE49-F238E27FC236}">
                <a16:creationId xmlns:a16="http://schemas.microsoft.com/office/drawing/2014/main" id="{17564AAB-9354-40D9-BBED-ED5279A8ACC3}"/>
              </a:ext>
            </a:extLst>
          </p:cNvPr>
          <p:cNvCxnSpPr/>
          <p:nvPr/>
        </p:nvCxnSpPr>
        <p:spPr>
          <a:xfrm>
            <a:off x="1318846" y="2945423"/>
            <a:ext cx="10392508" cy="0"/>
          </a:xfrm>
          <a:prstGeom prst="line">
            <a:avLst/>
          </a:prstGeom>
          <a:ln w="3175"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E14AFB5D-1C53-DA2D-56EE-994DE5C8B4F1}"/>
              </a:ext>
            </a:extLst>
          </p:cNvPr>
          <p:cNvSpPr>
            <a:spLocks noGrp="1"/>
          </p:cNvSpPr>
          <p:nvPr>
            <p:ph type="ftr" sz="quarter" idx="11"/>
          </p:nvPr>
        </p:nvSpPr>
        <p:spPr/>
        <p:txBody>
          <a:bodyPr/>
          <a:lstStyle/>
          <a:p>
            <a:r>
              <a:rPr kumimoji="1" lang="en-US" altLang="ja-JP"/>
              <a:t>Copyright© TOMAS TECH CORPORATION. All rights reserved.</a:t>
            </a:r>
            <a:endParaRPr kumimoji="1" lang="ja-JP" altLang="en-US"/>
          </a:p>
        </p:txBody>
      </p:sp>
    </p:spTree>
    <p:extLst>
      <p:ext uri="{BB962C8B-B14F-4D97-AF65-F5344CB8AC3E}">
        <p14:creationId xmlns:p14="http://schemas.microsoft.com/office/powerpoint/2010/main" val="1589272090"/>
      </p:ext>
    </p:extLst>
  </p:cSld>
  <p:clrMapOvr>
    <a:masterClrMapping/>
  </p:clrMapOvr>
</p:sld>
</file>

<file path=ppt/theme/theme1.xml><?xml version="1.0" encoding="utf-8"?>
<a:theme xmlns:a="http://schemas.openxmlformats.org/drawingml/2006/main" name="レトロスペクト">
  <a:themeElements>
    <a:clrScheme name="ユーザー定義 7">
      <a:dk1>
        <a:srgbClr val="3F3F3F"/>
      </a:dk1>
      <a:lt1>
        <a:sysClr val="window" lastClr="FFFFFF"/>
      </a:lt1>
      <a:dk2>
        <a:srgbClr val="44546A"/>
      </a:dk2>
      <a:lt2>
        <a:srgbClr val="E7E6E6"/>
      </a:lt2>
      <a:accent1>
        <a:srgbClr val="FFFFFF"/>
      </a:accent1>
      <a:accent2>
        <a:srgbClr val="44546A"/>
      </a:accent2>
      <a:accent3>
        <a:srgbClr val="FFD965"/>
      </a:accent3>
      <a:accent4>
        <a:srgbClr val="FFC000"/>
      </a:accent4>
      <a:accent5>
        <a:srgbClr val="9CC3E5"/>
      </a:accent5>
      <a:accent6>
        <a:srgbClr val="A8D08D"/>
      </a:accent6>
      <a:hlink>
        <a:srgbClr val="70AD47"/>
      </a:hlink>
      <a:folHlink>
        <a:srgbClr val="F4B183"/>
      </a:folHlink>
    </a:clrScheme>
    <a:fontScheme name="ユーザー定義 10">
      <a:majorFont>
        <a:latin typeface="Segoe UI"/>
        <a:ea typeface="メイリオ"/>
        <a:cs typeface=""/>
      </a:majorFont>
      <a:minorFont>
        <a:latin typeface="Segoe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olidFill>
          <a:schemeClr val="tx2">
            <a:lumMod val="75000"/>
          </a:schemeClr>
        </a:solidFill>
        <a:ln w="3175">
          <a:solidFill>
            <a:schemeClr val="accent2"/>
          </a:solidFill>
          <a:prstDash val="solid"/>
        </a:ln>
      </a:spPr>
      <a:bodyPr rtlCol="0" anchor="ctr"/>
      <a:lstStyle>
        <a:defPPr algn="ctr">
          <a:defRPr kumimoji="1" sz="9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cmpd="dbl">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24868</TotalTime>
  <Words>3071</Words>
  <Application>Microsoft Office PowerPoint</Application>
  <PresentationFormat>ワイド画面</PresentationFormat>
  <Paragraphs>651</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Meiryo UI</vt:lpstr>
      <vt:lpstr>Segoe UI 本文</vt:lpstr>
      <vt:lpstr>メイリオ</vt:lpstr>
      <vt:lpstr>游ゴシック</vt:lpstr>
      <vt:lpstr>Arial</vt:lpstr>
      <vt:lpstr>Calibri</vt:lpstr>
      <vt:lpstr>Roboto</vt:lpstr>
      <vt:lpstr>Segoe UI</vt:lpstr>
      <vt:lpstr>レトロスペクト</vt:lpstr>
      <vt:lpstr>Operation monitoring and Notification system Made for : ACME INDUSTRY CO.,LTD.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Ryo Nozaki</cp:lastModifiedBy>
  <cp:revision>382</cp:revision>
  <cp:lastPrinted>2021-10-27T03:54:54Z</cp:lastPrinted>
  <dcterms:created xsi:type="dcterms:W3CDTF">2018-07-06T03:47:07Z</dcterms:created>
  <dcterms:modified xsi:type="dcterms:W3CDTF">2023-09-12T15:23:25Z</dcterms:modified>
</cp:coreProperties>
</file>