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486" r:id="rId9"/>
    <p:sldId id="392" r:id="rId10"/>
    <p:sldId id="490" r:id="rId11"/>
    <p:sldId id="454" r:id="rId12"/>
    <p:sldId id="488" r:id="rId13"/>
    <p:sldId id="502" r:id="rId14"/>
    <p:sldId id="451" r:id="rId15"/>
    <p:sldId id="456" r:id="rId16"/>
    <p:sldId id="457" r:id="rId17"/>
    <p:sldId id="459" r:id="rId18"/>
    <p:sldId id="452" r:id="rId19"/>
    <p:sldId id="478" r:id="rId20"/>
    <p:sldId id="499" r:id="rId21"/>
    <p:sldId id="495" r:id="rId22"/>
    <p:sldId id="496" r:id="rId23"/>
    <p:sldId id="501" r:id="rId24"/>
    <p:sldId id="461" r:id="rId25"/>
    <p:sldId id="464" r:id="rId26"/>
    <p:sldId id="465" r:id="rId27"/>
    <p:sldId id="500" r:id="rId28"/>
    <p:sldId id="466" r:id="rId29"/>
    <p:sldId id="467" r:id="rId30"/>
    <p:sldId id="494" r:id="rId31"/>
    <p:sldId id="468" r:id="rId32"/>
    <p:sldId id="481" r:id="rId33"/>
    <p:sldId id="498" r:id="rId34"/>
    <p:sldId id="480" r:id="rId35"/>
    <p:sldId id="470" r:id="rId36"/>
    <p:sldId id="471" r:id="rId37"/>
    <p:sldId id="489" r:id="rId38"/>
    <p:sldId id="497" r:id="rId39"/>
    <p:sldId id="472" r:id="rId40"/>
    <p:sldId id="473" r:id="rId41"/>
    <p:sldId id="474" r:id="rId42"/>
    <p:sldId id="487" r:id="rId43"/>
    <p:sldId id="482" r:id="rId44"/>
    <p:sldId id="493" r:id="rId45"/>
    <p:sldId id="483" r:id="rId46"/>
    <p:sldId id="484" r:id="rId47"/>
    <p:sldId id="475" r:id="rId48"/>
    <p:sldId id="476" r:id="rId49"/>
    <p:sldId id="492" r:id="rId50"/>
    <p:sldId id="477" r:id="rId51"/>
    <p:sldId id="485" r:id="rId52"/>
    <p:sldId id="286" r:id="rId53"/>
    <p:sldId id="491" r:id="rId54"/>
    <p:sldId id="276" r:id="rId55"/>
    <p:sldId id="275" r:id="rId56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4C7E7"/>
    <a:srgbClr val="F68686"/>
    <a:srgbClr val="00B050"/>
    <a:srgbClr val="E9EEE9"/>
    <a:srgbClr val="4472C4"/>
    <a:srgbClr val="3BED50"/>
    <a:srgbClr val="191971"/>
    <a:srgbClr val="F3F5F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1608" y="-360"/>
      </p:cViewPr>
      <p:guideLst>
        <p:guide orient="horz" pos="3120"/>
        <p:guide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9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9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57438" y="1279525"/>
            <a:ext cx="238918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6CFC-FF19-4781-A4DE-2CC7675F8B77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D9C7-92B9-45BC-9B90-DF46B6BA5261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E951-F883-47B4-992D-28B105B4F533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ECC3-BF8E-40B9-98D0-EB423D6D312D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B603-9607-4716-A4DF-15DFAC2CBFC0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539-77BC-4B9B-8FEB-BABBDB0F9E82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2692-4F00-4475-B8C7-7EA8D8766404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F9A5-361D-4B1F-9197-7B30DA4A1F5A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A-AC2B-4F20-8198-249CEB211796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4FBC-97DF-46E6-B229-C1AB79D31D63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F650-F24F-4F22-8E51-1A02B1045C19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0633-D700-42EF-BCAE-7726817DF085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31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40.png"/><Relationship Id="rId10" Type="http://schemas.openxmlformats.org/officeDocument/2006/relationships/image" Target="../media/image21.png"/><Relationship Id="rId4" Type="http://schemas.openxmlformats.org/officeDocument/2006/relationships/image" Target="../media/image39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12" Type="http://schemas.openxmlformats.org/officeDocument/2006/relationships/image" Target="../media/image5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12" Type="http://schemas.openxmlformats.org/officeDocument/2006/relationships/image" Target="../media/image5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3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6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61.png"/><Relationship Id="rId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5.png"/><Relationship Id="rId7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9.png"/><Relationship Id="rId10" Type="http://schemas.openxmlformats.org/officeDocument/2006/relationships/image" Target="../media/image14.png"/><Relationship Id="rId4" Type="http://schemas.openxmlformats.org/officeDocument/2006/relationships/image" Target="../media/image68.png"/><Relationship Id="rId9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jpg"/><Relationship Id="rId9" Type="http://schemas.openxmlformats.org/officeDocument/2006/relationships/image" Target="../media/image31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70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24.jpg"/><Relationship Id="rId9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9.png"/><Relationship Id="rId21" Type="http://schemas.openxmlformats.org/officeDocument/2006/relationships/image" Target="../media/image34.png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8.png"/><Relationship Id="rId16" Type="http://schemas.openxmlformats.org/officeDocument/2006/relationships/image" Target="../media/image8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5" Type="http://schemas.openxmlformats.org/officeDocument/2006/relationships/image" Target="../media/image87.png"/><Relationship Id="rId23" Type="http://schemas.openxmlformats.org/officeDocument/2006/relationships/image" Target="../media/image92.png"/><Relationship Id="rId10" Type="http://schemas.openxmlformats.org/officeDocument/2006/relationships/image" Target="../media/image25.png"/><Relationship Id="rId19" Type="http://schemas.openxmlformats.org/officeDocument/2006/relationships/image" Target="../media/image91.png"/><Relationship Id="rId4" Type="http://schemas.openxmlformats.org/officeDocument/2006/relationships/image" Target="../media/image80.png"/><Relationship Id="rId9" Type="http://schemas.openxmlformats.org/officeDocument/2006/relationships/image" Target="../media/image26.png"/><Relationship Id="rId14" Type="http://schemas.openxmlformats.org/officeDocument/2006/relationships/image" Target="../media/image86.png"/><Relationship Id="rId22" Type="http://schemas.openxmlformats.org/officeDocument/2006/relationships/image" Target="../media/image3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070833" y="3880875"/>
            <a:ext cx="495526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CKD process system phase6 specifications</a:t>
            </a:r>
          </a:p>
          <a:p>
            <a:pPr algn="r"/>
            <a:r>
              <a:rPr kumimoji="1" lang="en-US" altLang="ja-JP" b="1" dirty="0"/>
              <a:t>Documentation </a:t>
            </a:r>
            <a:r>
              <a:rPr kumimoji="1" lang="en-US" altLang="ja-JP" b="1" dirty="0" err="1"/>
              <a:t>EN</a:t>
            </a:r>
            <a:r>
              <a:rPr kumimoji="1" lang="en-US" altLang="ja-JP" b="1" dirty="0"/>
              <a:t> Blueprint for ANI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R8</a:t>
            </a:r>
          </a:p>
          <a:p>
            <a:pPr algn="r"/>
            <a:endParaRPr kumimoji="1" lang="en-US" altLang="ja-JP" sz="1200" dirty="0"/>
          </a:p>
          <a:p>
            <a:pPr algn="r"/>
            <a:r>
              <a:rPr kumimoji="1" lang="en-US" altLang="ja-JP" sz="1200" dirty="0"/>
              <a:t>Made for : </a:t>
            </a:r>
            <a:r>
              <a:rPr kumimoji="1" lang="en-US" altLang="ja-JP" sz="1200" dirty="0" err="1"/>
              <a:t>A.N.I</a:t>
            </a:r>
            <a:r>
              <a:rPr kumimoji="1" lang="en-US" altLang="ja-JP" sz="1200" dirty="0"/>
              <a:t>. LOGISTICS, LTD.</a:t>
            </a:r>
          </a:p>
          <a:p>
            <a:pPr algn="r"/>
            <a:r>
              <a:rPr kumimoji="1" lang="en-US" altLang="ja-JP" sz="1200" dirty="0"/>
              <a:t>By 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</a:t>
            </a:r>
            <a:r>
              <a:rPr kumimoji="1" lang="th-TH" altLang="ja-JP" sz="1100" dirty="0">
                <a:solidFill>
                  <a:srgbClr val="FF0000"/>
                </a:solidFill>
              </a:rPr>
              <a:t> </a:t>
            </a:r>
            <a:r>
              <a:rPr kumimoji="1" lang="en-US" altLang="ja-JP" sz="1100" dirty="0">
                <a:solidFill>
                  <a:srgbClr val="FF0000"/>
                </a:solidFill>
              </a:rPr>
              <a:t>14/Nov/2025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2" name="図 2">
            <a:extLst>
              <a:ext uri="{FF2B5EF4-FFF2-40B4-BE49-F238E27FC236}">
                <a16:creationId xmlns:a16="http://schemas.microsoft.com/office/drawing/2014/main" id="{2AEA0F3D-8C92-A061-4BA4-FDE0D1698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8"/>
          <a:stretch/>
        </p:blipFill>
        <p:spPr>
          <a:xfrm>
            <a:off x="496424" y="7759839"/>
            <a:ext cx="5955176" cy="72928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63B8E56-6E86-3071-E461-00AAA70BB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43" y="8366454"/>
            <a:ext cx="606133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TOMAS TECH CO.,LTD.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No.1 MD Tower 16Fl, Unit C1, Soi </a:t>
            </a:r>
            <a:r>
              <a:rPr kumimoji="0" lang="en-US" altLang="en-US" sz="13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Bangna</a:t>
            </a: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-Trad 25, </a:t>
            </a:r>
            <a:r>
              <a:rPr kumimoji="0" lang="en-US" altLang="en-US" sz="13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Debaratna</a:t>
            </a: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 Rd., </a:t>
            </a:r>
            <a:r>
              <a:rPr kumimoji="0" lang="en-US" altLang="en-US" sz="13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Khwaeng</a:t>
            </a: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 Bang Na Nuea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Narrow" panose="020B0004020202020204" pitchFamily="34" charset="0"/>
                <a:ea typeface="Meiryo UI" panose="020B0604030504040204" pitchFamily="34" charset="-128"/>
              </a:rPr>
              <a:t>, Khet Bang Na, Bangkok 10260 Thailand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300" dirty="0">
                <a:latin typeface="Aptos Narrow" panose="020B0004020202020204" pitchFamily="34" charset="0"/>
                <a:ea typeface="Meiryo UI" panose="020B0604030504040204" pitchFamily="34" charset="-128"/>
              </a:rPr>
              <a:t>Tel :+66-98-271-9741 E-mail : Info@tomastc.com</a:t>
            </a:r>
            <a:endParaRPr kumimoji="0" lang="en-US" altLang="en-US" sz="13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3C4E-C514-52A9-A554-91CDFD3B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C763F7-23A5-7B85-1921-973FCCCF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BBEDECA-B04B-6AB2-03E7-FC7B57084A1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21BF977-F392-EF2C-C6B4-BC849DAB67D5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4D3020A-3977-33F5-95A7-C79B8C1F525C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OCR - PC &amp; Handy – TRIM INNER PACKING (Handy)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BA10A1-55F4-2304-ADF4-59490F0BF8F7}"/>
              </a:ext>
            </a:extLst>
          </p:cNvPr>
          <p:cNvSpPr txBox="1"/>
          <p:nvPr/>
        </p:nvSpPr>
        <p:spPr>
          <a:xfrm>
            <a:off x="694360" y="7548671"/>
            <a:ext cx="549777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the OCR scan by handy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1.1 Adding new function that able to use handy to scan OCR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1.2 Create OCR checking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1.2.1 Web page for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1.2.2 Able to set the multiple scan for 3 conditions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1.3 Prioritize the OCR and able to make decision if failed on scan. It needs to unlock by leader(keep history)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1.4 PC INNER has been changed to ask n time(Count)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	- Show number of actual/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total_count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1.5 PC INNER acts as the old operation if the OCR master hasn't provided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1.6 History &amp; transactions report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A6D33527-CCFE-BEF7-44BE-24AE9BDBF1AB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Trim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836FE-2ED2-8941-C267-86EC7A686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10" y="2093283"/>
            <a:ext cx="793318" cy="376437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F1632270-C0E9-F226-455E-198286012643}"/>
              </a:ext>
            </a:extLst>
          </p:cNvPr>
          <p:cNvSpPr/>
          <p:nvPr/>
        </p:nvSpPr>
        <p:spPr>
          <a:xfrm rot="5400000">
            <a:off x="751273" y="565827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480CE3-790E-0105-35DD-A0AFF0C5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37" y="6391309"/>
            <a:ext cx="2113855" cy="1013451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C97E14E1-14F3-3C61-CDEC-BFF71F1FEE40}"/>
              </a:ext>
            </a:extLst>
          </p:cNvPr>
          <p:cNvGrpSpPr/>
          <p:nvPr/>
        </p:nvGrpSpPr>
        <p:grpSpPr>
          <a:xfrm>
            <a:off x="5596669" y="6226744"/>
            <a:ext cx="861552" cy="1125056"/>
            <a:chOff x="5128114" y="1156242"/>
            <a:chExt cx="861552" cy="112505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DB44BD6-54FF-99CF-8852-81A06F03FA5F}"/>
                </a:ext>
              </a:extLst>
            </p:cNvPr>
            <p:cNvSpPr/>
            <p:nvPr/>
          </p:nvSpPr>
          <p:spPr>
            <a:xfrm>
              <a:off x="5128114" y="1360402"/>
              <a:ext cx="853184" cy="920896"/>
            </a:xfrm>
            <a:prstGeom prst="rect">
              <a:avLst/>
            </a:prstGeom>
            <a:solidFill>
              <a:srgbClr val="4472C4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900" b="1" kern="0" dirty="0">
                  <a:solidFill>
                    <a:schemeClr val="bg1"/>
                  </a:solidFill>
                </a:rPr>
                <a:t>Standby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Waiting for process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FDC7F7-AD46-1A7C-DF1B-4223EA82FCB2}"/>
                </a:ext>
              </a:extLst>
            </p:cNvPr>
            <p:cNvGrpSpPr/>
            <p:nvPr/>
          </p:nvGrpSpPr>
          <p:grpSpPr>
            <a:xfrm>
              <a:off x="5128114" y="1156242"/>
              <a:ext cx="861552" cy="203534"/>
              <a:chOff x="5128114" y="1156242"/>
              <a:chExt cx="861552" cy="20353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DEC941D-D1A1-9FF2-73B9-E966020F76ED}"/>
                  </a:ext>
                </a:extLst>
              </p:cNvPr>
              <p:cNvSpPr/>
              <p:nvPr/>
            </p:nvSpPr>
            <p:spPr>
              <a:xfrm>
                <a:off x="5128114" y="1173480"/>
                <a:ext cx="853184" cy="1862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&lt;[P1]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17D546-45E9-BC70-0B5F-C7D3B4394235}"/>
                  </a:ext>
                </a:extLst>
              </p:cNvPr>
              <p:cNvSpPr/>
              <p:nvPr/>
            </p:nvSpPr>
            <p:spPr>
              <a:xfrm>
                <a:off x="5532320" y="1156242"/>
                <a:ext cx="457346" cy="14796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HT01: TB01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C858E6D-9E2A-C490-36AA-F5457D51C0F6}"/>
                  </a:ext>
                </a:extLst>
              </p:cNvPr>
              <p:cNvSpPr/>
              <p:nvPr/>
            </p:nvSpPr>
            <p:spPr>
              <a:xfrm>
                <a:off x="5671840" y="1275463"/>
                <a:ext cx="300066" cy="75581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9144" tIns="9144" rIns="9144" bIns="9144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User01</a:t>
                </a:r>
              </a:p>
            </p:txBody>
          </p:sp>
        </p:grpSp>
      </p:grp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07F565C6-0D63-6027-FA8A-C00B1E10BA86}"/>
              </a:ext>
            </a:extLst>
          </p:cNvPr>
          <p:cNvSpPr/>
          <p:nvPr/>
        </p:nvSpPr>
        <p:spPr>
          <a:xfrm rot="5400000">
            <a:off x="5668349" y="551972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AA5C982-249F-47E2-667A-43DA33B6B121}"/>
              </a:ext>
            </a:extLst>
          </p:cNvPr>
          <p:cNvGrpSpPr/>
          <p:nvPr/>
        </p:nvGrpSpPr>
        <p:grpSpPr>
          <a:xfrm>
            <a:off x="5693304" y="4433802"/>
            <a:ext cx="689463" cy="860073"/>
            <a:chOff x="4738914" y="5546495"/>
            <a:chExt cx="689463" cy="86007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67B03BB-7689-F726-557C-21802EB6454E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OCR &amp; IV </a:t>
              </a: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Completed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B64C3E6-378B-CA20-0545-41131F5B0FE5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OK[P4]</a:t>
              </a:r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8E48A62-C746-DCBA-BF13-525CB2BC172E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9A24F0-ACA3-D19D-2A9D-05175702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13" y="3302598"/>
            <a:ext cx="3149972" cy="273372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ABEEEFF-FBD5-2EA2-6CDC-329AE508567C}"/>
              </a:ext>
            </a:extLst>
          </p:cNvPr>
          <p:cNvSpPr/>
          <p:nvPr/>
        </p:nvSpPr>
        <p:spPr>
          <a:xfrm>
            <a:off x="2415927" y="3631173"/>
            <a:ext cx="177863" cy="230262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64ED83-B907-9DD4-7273-C002658F43B0}"/>
              </a:ext>
            </a:extLst>
          </p:cNvPr>
          <p:cNvSpPr/>
          <p:nvPr/>
        </p:nvSpPr>
        <p:spPr>
          <a:xfrm>
            <a:off x="2415927" y="4664698"/>
            <a:ext cx="177863" cy="230262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25273F7-8DA1-696A-C167-2BDDFF4E1C98}"/>
              </a:ext>
            </a:extLst>
          </p:cNvPr>
          <p:cNvSpPr/>
          <p:nvPr/>
        </p:nvSpPr>
        <p:spPr>
          <a:xfrm>
            <a:off x="2415926" y="5583073"/>
            <a:ext cx="177863" cy="230262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8CAD7C-5375-117A-CB34-F4A55C4BC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10" y="3430124"/>
            <a:ext cx="793962" cy="376438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CB7BD0E1-07C1-E435-4DC1-A0C97EE85235}"/>
              </a:ext>
            </a:extLst>
          </p:cNvPr>
          <p:cNvSpPr/>
          <p:nvPr/>
        </p:nvSpPr>
        <p:spPr>
          <a:xfrm>
            <a:off x="1465712" y="3515587"/>
            <a:ext cx="233006" cy="28387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4840B0-DC0A-7FCA-09E2-DD652609A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190" y="3302815"/>
            <a:ext cx="1516263" cy="102587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10AF0AA-0FDB-67E9-C6D7-C6C64912CD17}"/>
              </a:ext>
            </a:extLst>
          </p:cNvPr>
          <p:cNvSpPr/>
          <p:nvPr/>
        </p:nvSpPr>
        <p:spPr>
          <a:xfrm>
            <a:off x="4824249" y="3631173"/>
            <a:ext cx="177863" cy="230262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27B73A-2262-76D2-A1EB-21D6F639A685}"/>
              </a:ext>
            </a:extLst>
          </p:cNvPr>
          <p:cNvGrpSpPr/>
          <p:nvPr/>
        </p:nvGrpSpPr>
        <p:grpSpPr>
          <a:xfrm>
            <a:off x="1649681" y="1579017"/>
            <a:ext cx="861552" cy="1125056"/>
            <a:chOff x="5128114" y="1156242"/>
            <a:chExt cx="861552" cy="11250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8107B6-41D9-A703-BE52-98EFDCB81B91}"/>
                </a:ext>
              </a:extLst>
            </p:cNvPr>
            <p:cNvSpPr/>
            <p:nvPr/>
          </p:nvSpPr>
          <p:spPr>
            <a:xfrm>
              <a:off x="5128114" y="1360402"/>
              <a:ext cx="853184" cy="920896"/>
            </a:xfrm>
            <a:prstGeom prst="rect">
              <a:avLst/>
            </a:prstGeom>
            <a:solidFill>
              <a:srgbClr val="4472C4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900" b="1" kern="0" dirty="0">
                  <a:solidFill>
                    <a:schemeClr val="bg1"/>
                  </a:solidFill>
                </a:rPr>
                <a:t>Standby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Waiting for process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5AD1EA-B5A6-7615-1660-CBAE1FB95DC5}"/>
                </a:ext>
              </a:extLst>
            </p:cNvPr>
            <p:cNvGrpSpPr/>
            <p:nvPr/>
          </p:nvGrpSpPr>
          <p:grpSpPr>
            <a:xfrm>
              <a:off x="5128114" y="1156242"/>
              <a:ext cx="861552" cy="203534"/>
              <a:chOff x="5128114" y="1156242"/>
              <a:chExt cx="861552" cy="20353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C68CC7-4C6D-5768-1D61-B8E4BAFC9F12}"/>
                  </a:ext>
                </a:extLst>
              </p:cNvPr>
              <p:cNvSpPr/>
              <p:nvPr/>
            </p:nvSpPr>
            <p:spPr>
              <a:xfrm>
                <a:off x="5128114" y="1173480"/>
                <a:ext cx="853184" cy="1862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&lt;[P1]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026A08-E51B-3878-E39A-B750B2349FF4}"/>
                  </a:ext>
                </a:extLst>
              </p:cNvPr>
              <p:cNvSpPr/>
              <p:nvPr/>
            </p:nvSpPr>
            <p:spPr>
              <a:xfrm>
                <a:off x="5532320" y="1156242"/>
                <a:ext cx="457346" cy="14796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HT01: TB01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327371A-4E04-62A5-D60A-35161C8E7945}"/>
                  </a:ext>
                </a:extLst>
              </p:cNvPr>
              <p:cNvSpPr/>
              <p:nvPr/>
            </p:nvSpPr>
            <p:spPr>
              <a:xfrm>
                <a:off x="5671840" y="1275463"/>
                <a:ext cx="300066" cy="75581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9144" tIns="9144" rIns="9144" bIns="9144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User01</a:t>
                </a:r>
              </a:p>
            </p:txBody>
          </p:sp>
        </p:grp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FDF5BC3-7B45-6735-E246-B092EABF325A}"/>
              </a:ext>
            </a:extLst>
          </p:cNvPr>
          <p:cNvSpPr/>
          <p:nvPr/>
        </p:nvSpPr>
        <p:spPr>
          <a:xfrm rot="5400000">
            <a:off x="1796798" y="2811508"/>
            <a:ext cx="514178" cy="356870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FF7940A-A837-A9E6-D426-5C2AA1FA88B7}"/>
              </a:ext>
            </a:extLst>
          </p:cNvPr>
          <p:cNvSpPr/>
          <p:nvPr/>
        </p:nvSpPr>
        <p:spPr>
          <a:xfrm rot="5400000">
            <a:off x="751272" y="272857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6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ECE24-99B8-8461-E7F3-19E13B72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5C6674-252D-E0A0-9377-9AB7C162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C394438-C4CD-07C3-2CD5-B4B839D976B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D1BB09F-B132-BBA5-E37C-58728668ED0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077ADD16-0A98-C4B1-6432-E1B754015AF6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OCR - PC &amp; Handy – TRIM INNER PACKING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A9322C-8B1F-78A5-DDCA-54CA1ECD1E98}"/>
              </a:ext>
            </a:extLst>
          </p:cNvPr>
          <p:cNvSpPr txBox="1"/>
          <p:nvPr/>
        </p:nvSpPr>
        <p:spPr>
          <a:xfrm>
            <a:off x="680113" y="7525719"/>
            <a:ext cx="549777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the OCR scan by handy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1.1 Adding new function that able to use handy to scan OCR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1.2 Create OCR checking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1.2.1 Web page for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1.2.2 Able to set the multiple scan for 3 conditions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1.3 Prioritize the OCR and able to make decision if failed on scan. It needs to unlock by leader(keep history)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1.4 PC INNER has been changed to ask n time(Count)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	- Show number of actual/</a:t>
            </a:r>
            <a:r>
              <a:rPr kumimoji="1" lang="en-US" sz="800" dirty="0" err="1">
                <a:solidFill>
                  <a:schemeClr val="dk1"/>
                </a:solidFill>
              </a:rPr>
              <a:t>total_count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1.5 PC INNER acts as the old operation if the OCR master hasn't provided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1.6 History &amp; transactions report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8A573DAA-90FE-A19D-8956-3F388D899D78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Trim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8B01A-644C-8E2C-62B4-C220AD1A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9" y="3879411"/>
            <a:ext cx="2442272" cy="1158882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7C344461-A900-1F54-98CE-4FB8B4F7285E}"/>
              </a:ext>
            </a:extLst>
          </p:cNvPr>
          <p:cNvSpPr/>
          <p:nvPr/>
        </p:nvSpPr>
        <p:spPr>
          <a:xfrm rot="5400000">
            <a:off x="2620262" y="307449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01ED56A7-7672-6BCC-99B2-035084360BF9}"/>
              </a:ext>
            </a:extLst>
          </p:cNvPr>
          <p:cNvSpPr/>
          <p:nvPr/>
        </p:nvSpPr>
        <p:spPr>
          <a:xfrm>
            <a:off x="2341880" y="1905000"/>
            <a:ext cx="1412240" cy="858520"/>
          </a:xfrm>
          <a:prstGeom prst="flowChartMagneticDisk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Checking Master / OCR Master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60D2997F-A2A5-4995-9878-D39F1BA9ABE9}"/>
              </a:ext>
            </a:extLst>
          </p:cNvPr>
          <p:cNvSpPr/>
          <p:nvPr/>
        </p:nvSpPr>
        <p:spPr>
          <a:xfrm>
            <a:off x="3355399" y="2380281"/>
            <a:ext cx="741680" cy="741680"/>
          </a:xfrm>
          <a:prstGeom prst="noSmoking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5EA50029-F138-A471-9C70-4758D39A5C99}"/>
              </a:ext>
            </a:extLst>
          </p:cNvPr>
          <p:cNvSpPr/>
          <p:nvPr/>
        </p:nvSpPr>
        <p:spPr>
          <a:xfrm>
            <a:off x="4564216" y="2509313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55825"/>
              <a:gd name="adj4" fmla="val -7055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Master data not available!!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FAFD8E-24BF-0101-2DFC-108332CA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294" y="3879411"/>
            <a:ext cx="2444250" cy="115888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14D27F7-92E1-E29D-0B31-A4BB9D1E3590}"/>
              </a:ext>
            </a:extLst>
          </p:cNvPr>
          <p:cNvSpPr/>
          <p:nvPr/>
        </p:nvSpPr>
        <p:spPr>
          <a:xfrm>
            <a:off x="3117487" y="419748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A923858-CDE8-1145-35C4-D97A73821FCD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D8644-82CE-4660-CC58-105EB5E9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761" y="4312520"/>
            <a:ext cx="4057909" cy="206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0057-AC96-34C4-C711-D0A600F5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73EEDF-FE09-2B82-7E5E-95F6093E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01D80EF-481D-6AD5-3B45-086EBD2C691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CE57FE4-D40B-1937-3766-071B6E3AFF3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E10CF9B-F2C6-702B-17FB-8C3128AACE85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OCR - PC &amp; Handy – TRIM INNER PACKING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DA9BF2A-D501-F004-4696-91734ACC7D50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BB1B2C-27AA-B37F-3480-7ED19D4E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585368"/>
            <a:ext cx="5851811" cy="3243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237EA0-59D2-6867-158C-AF5A5E4E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5540298"/>
            <a:ext cx="3692210" cy="33202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24C4F-9F83-4CFD-8E6E-BF643C6DDBA7}"/>
              </a:ext>
            </a:extLst>
          </p:cNvPr>
          <p:cNvSpPr/>
          <p:nvPr/>
        </p:nvSpPr>
        <p:spPr>
          <a:xfrm>
            <a:off x="4568907" y="7159630"/>
            <a:ext cx="520303" cy="887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D2318792-F0ED-50AD-B0E4-BF913E416A4C}"/>
              </a:ext>
            </a:extLst>
          </p:cNvPr>
          <p:cNvSpPr/>
          <p:nvPr/>
        </p:nvSpPr>
        <p:spPr>
          <a:xfrm>
            <a:off x="5069122" y="5054884"/>
            <a:ext cx="1344664" cy="1441144"/>
          </a:xfrm>
          <a:prstGeom prst="borderCallout1">
            <a:avLst>
              <a:gd name="adj1" fmla="val 99779"/>
              <a:gd name="adj2" fmla="val 16552"/>
              <a:gd name="adj3" fmla="val 148459"/>
              <a:gd name="adj4" fmla="val -5315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Add “IV”, “IM”, “WS” icon to tag receive label </a:t>
            </a:r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regarding each flag column equals to 1 from OCR master and </a:t>
            </a: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ProductionScheduleTagReceive</a:t>
            </a:r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.</a:t>
            </a:r>
          </a:p>
          <a:p>
            <a:pPr defTabSz="914400"/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(Fixed position)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E87040-17A1-1FFD-5451-125D062D9283}"/>
              </a:ext>
            </a:extLst>
          </p:cNvPr>
          <p:cNvGrpSpPr/>
          <p:nvPr/>
        </p:nvGrpSpPr>
        <p:grpSpPr>
          <a:xfrm>
            <a:off x="4621122" y="6025489"/>
            <a:ext cx="344821" cy="343444"/>
            <a:chOff x="4659222" y="6025489"/>
            <a:chExt cx="344821" cy="34344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A8FC44-19E2-A250-F508-890422FB4011}"/>
                </a:ext>
              </a:extLst>
            </p:cNvPr>
            <p:cNvSpPr/>
            <p:nvPr/>
          </p:nvSpPr>
          <p:spPr>
            <a:xfrm>
              <a:off x="4659222" y="6025489"/>
              <a:ext cx="344821" cy="3434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kumimoji="1" lang="en-US" b="1" kern="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0AF330-62F1-179C-9AE4-D1B4B298DCD9}"/>
                </a:ext>
              </a:extLst>
            </p:cNvPr>
            <p:cNvSpPr txBox="1"/>
            <p:nvPr/>
          </p:nvSpPr>
          <p:spPr>
            <a:xfrm>
              <a:off x="4687152" y="6089489"/>
              <a:ext cx="31689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DIF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0AC169-D09D-88B9-CB4E-B40682A21091}"/>
              </a:ext>
            </a:extLst>
          </p:cNvPr>
          <p:cNvGrpSpPr/>
          <p:nvPr/>
        </p:nvGrpSpPr>
        <p:grpSpPr>
          <a:xfrm>
            <a:off x="4703473" y="7165788"/>
            <a:ext cx="280419" cy="276539"/>
            <a:chOff x="4656399" y="6025489"/>
            <a:chExt cx="285698" cy="28174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1F451A-E052-9772-1B4E-BC83770E36B4}"/>
                </a:ext>
              </a:extLst>
            </p:cNvPr>
            <p:cNvSpPr/>
            <p:nvPr/>
          </p:nvSpPr>
          <p:spPr>
            <a:xfrm>
              <a:off x="4659222" y="6025489"/>
              <a:ext cx="282875" cy="2817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kumimoji="1" lang="en-US" sz="2800" b="1" kern="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46EF7E-1142-62E6-C391-F58E88FED5B1}"/>
                </a:ext>
              </a:extLst>
            </p:cNvPr>
            <p:cNvSpPr txBox="1"/>
            <p:nvPr/>
          </p:nvSpPr>
          <p:spPr>
            <a:xfrm>
              <a:off x="4656399" y="6043250"/>
              <a:ext cx="25212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150" dirty="0">
                  <a:solidFill>
                    <a:schemeClr val="bg1"/>
                  </a:solidFill>
                  <a:latin typeface="Consolas" panose="020B0609020204030204" pitchFamily="49" charset="0"/>
                </a:rPr>
                <a:t>IV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02626A-FE04-E410-65ED-45068B89B1FF}"/>
              </a:ext>
            </a:extLst>
          </p:cNvPr>
          <p:cNvGrpSpPr/>
          <p:nvPr/>
        </p:nvGrpSpPr>
        <p:grpSpPr>
          <a:xfrm>
            <a:off x="4703474" y="7476933"/>
            <a:ext cx="277648" cy="276539"/>
            <a:chOff x="4659222" y="6025489"/>
            <a:chExt cx="282875" cy="2817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D642AA-9EAE-C3D9-02B8-0F9EA400E56C}"/>
                </a:ext>
              </a:extLst>
            </p:cNvPr>
            <p:cNvSpPr/>
            <p:nvPr/>
          </p:nvSpPr>
          <p:spPr>
            <a:xfrm>
              <a:off x="4659222" y="6025489"/>
              <a:ext cx="282875" cy="2817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kumimoji="1" lang="en-US" sz="2800" b="1" kern="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ED12FD-3A4A-702E-A3B2-CBA5C48554CE}"/>
                </a:ext>
              </a:extLst>
            </p:cNvPr>
            <p:cNvSpPr txBox="1"/>
            <p:nvPr/>
          </p:nvSpPr>
          <p:spPr>
            <a:xfrm>
              <a:off x="4659222" y="6049634"/>
              <a:ext cx="2397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150" dirty="0">
                  <a:solidFill>
                    <a:schemeClr val="bg1"/>
                  </a:solidFill>
                  <a:latin typeface="Consolas" panose="020B0609020204030204" pitchFamily="49" charset="0"/>
                </a:rPr>
                <a:t>IM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DA1B9B-8C9D-36E9-C0B4-2733C6FC3808}"/>
              </a:ext>
            </a:extLst>
          </p:cNvPr>
          <p:cNvGrpSpPr/>
          <p:nvPr/>
        </p:nvGrpSpPr>
        <p:grpSpPr>
          <a:xfrm>
            <a:off x="4688296" y="7788078"/>
            <a:ext cx="277648" cy="276539"/>
            <a:chOff x="4659222" y="6025489"/>
            <a:chExt cx="282875" cy="2817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7C794C-F219-C7B1-D149-00A91A564A87}"/>
                </a:ext>
              </a:extLst>
            </p:cNvPr>
            <p:cNvSpPr/>
            <p:nvPr/>
          </p:nvSpPr>
          <p:spPr>
            <a:xfrm>
              <a:off x="4659222" y="6025489"/>
              <a:ext cx="282875" cy="2817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kumimoji="1" lang="en-US" sz="2800" b="1" kern="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AFCF25-C498-9184-4F1B-61666B6C69BB}"/>
                </a:ext>
              </a:extLst>
            </p:cNvPr>
            <p:cNvSpPr txBox="1"/>
            <p:nvPr/>
          </p:nvSpPr>
          <p:spPr>
            <a:xfrm>
              <a:off x="4674400" y="6043252"/>
              <a:ext cx="2549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150" dirty="0">
                  <a:solidFill>
                    <a:schemeClr val="bg1"/>
                  </a:solidFill>
                  <a:latin typeface="Consolas" panose="020B0609020204030204" pitchFamily="49" charset="0"/>
                </a:rPr>
                <a:t>WS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2BE0DF-A372-AF3A-1089-5967548275D7}"/>
              </a:ext>
            </a:extLst>
          </p:cNvPr>
          <p:cNvSpPr txBox="1"/>
          <p:nvPr/>
        </p:nvSpPr>
        <p:spPr>
          <a:xfrm>
            <a:off x="3254043" y="7146493"/>
            <a:ext cx="590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Cascadia Mono" panose="020B0609020000020004" pitchFamily="49" charset="0"/>
                <a:cs typeface="Cascadia Mono" panose="020B0609020000020004" pitchFamily="49" charset="0"/>
              </a:rPr>
              <a:t>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AA9BE3-1F29-C952-7916-F55541BB1A75}"/>
              </a:ext>
            </a:extLst>
          </p:cNvPr>
          <p:cNvGrpSpPr/>
          <p:nvPr/>
        </p:nvGrpSpPr>
        <p:grpSpPr>
          <a:xfrm>
            <a:off x="5513429" y="7168340"/>
            <a:ext cx="280419" cy="276539"/>
            <a:chOff x="4656399" y="6025489"/>
            <a:chExt cx="285698" cy="28174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90F624-FDB0-B9B7-0219-5D481CFAB722}"/>
                </a:ext>
              </a:extLst>
            </p:cNvPr>
            <p:cNvSpPr/>
            <p:nvPr/>
          </p:nvSpPr>
          <p:spPr>
            <a:xfrm>
              <a:off x="4659222" y="6025489"/>
              <a:ext cx="282875" cy="2817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endParaRPr kumimoji="1" lang="en-US" sz="2800" b="1" kern="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367AE4-4D8B-856C-437A-639C490258F2}"/>
                </a:ext>
              </a:extLst>
            </p:cNvPr>
            <p:cNvSpPr txBox="1"/>
            <p:nvPr/>
          </p:nvSpPr>
          <p:spPr>
            <a:xfrm>
              <a:off x="4656399" y="6043250"/>
              <a:ext cx="25212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150" dirty="0">
                  <a:solidFill>
                    <a:schemeClr val="bg1"/>
                  </a:solidFill>
                  <a:latin typeface="Consolas" panose="020B0609020204030204" pitchFamily="49" charset="0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78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2511-BE33-81D5-FD98-F73C3E626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22A5EC-E475-E12E-028C-586855A1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585E164-128A-5AC0-7190-4640EA9D12F3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110B240-CEA9-C83A-38FA-1BF0E920C5CB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EC754C0-0200-EBE3-22BB-85C502F995AB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OCR - PC &amp; Handy – Work table side switching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CBA0B97-3E3A-B5A2-78B9-ED5B87FAD70D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3058B-9CB1-4B62-20B8-862741A6F6C7}"/>
              </a:ext>
            </a:extLst>
          </p:cNvPr>
          <p:cNvSpPr txBox="1"/>
          <p:nvPr/>
        </p:nvSpPr>
        <p:spPr>
          <a:xfrm>
            <a:off x="538480" y="1393477"/>
            <a:ext cx="195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on TB01</a:t>
            </a:r>
          </a:p>
        </p:txBody>
      </p: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B50D1A8C-2B46-5162-0863-7EBB603BEAF2}"/>
              </a:ext>
            </a:extLst>
          </p:cNvPr>
          <p:cNvGrpSpPr/>
          <p:nvPr/>
        </p:nvGrpSpPr>
        <p:grpSpPr>
          <a:xfrm>
            <a:off x="2698139" y="2773821"/>
            <a:ext cx="962680" cy="1241290"/>
            <a:chOff x="2648086" y="4842511"/>
            <a:chExt cx="962680" cy="1241290"/>
          </a:xfrm>
        </p:grpSpPr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840F5DBF-59B0-5C8F-E6F6-5DF36F14EF0F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1123" name="Rectangle 1122">
                <a:extLst>
                  <a:ext uri="{FF2B5EF4-FFF2-40B4-BE49-F238E27FC236}">
                    <a16:creationId xmlns:a16="http://schemas.microsoft.com/office/drawing/2014/main" id="{9A568C5E-7E18-6FDD-9755-0909D1E994F1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Change table?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4" name="Rectangle: Rounded Corners 1123">
                <a:extLst>
                  <a:ext uri="{FF2B5EF4-FFF2-40B4-BE49-F238E27FC236}">
                    <a16:creationId xmlns:a16="http://schemas.microsoft.com/office/drawing/2014/main" id="{CA8CBD0F-4444-E8D2-A55A-6A23109F38B4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1122" name="Rectangle: Rounded Corners 1121">
              <a:extLst>
                <a:ext uri="{FF2B5EF4-FFF2-40B4-BE49-F238E27FC236}">
                  <a16:creationId xmlns:a16="http://schemas.microsoft.com/office/drawing/2014/main" id="{B4C7BED5-4DD6-6ECD-6C31-F8F77CC36C58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sp>
        <p:nvSpPr>
          <p:cNvPr id="1133" name="Arrow: Right 1132">
            <a:extLst>
              <a:ext uri="{FF2B5EF4-FFF2-40B4-BE49-F238E27FC236}">
                <a16:creationId xmlns:a16="http://schemas.microsoft.com/office/drawing/2014/main" id="{C2CBB354-A218-25EB-7E6D-21E4FC07876A}"/>
              </a:ext>
            </a:extLst>
          </p:cNvPr>
          <p:cNvSpPr/>
          <p:nvPr/>
        </p:nvSpPr>
        <p:spPr>
          <a:xfrm>
            <a:off x="3899169" y="2818529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41" name="正方形/長方形 40">
            <a:extLst>
              <a:ext uri="{FF2B5EF4-FFF2-40B4-BE49-F238E27FC236}">
                <a16:creationId xmlns:a16="http://schemas.microsoft.com/office/drawing/2014/main" id="{E330389C-02B8-19D7-6D3F-D7BA2FE3EEF5}"/>
              </a:ext>
            </a:extLst>
          </p:cNvPr>
          <p:cNvSpPr/>
          <p:nvPr/>
        </p:nvSpPr>
        <p:spPr>
          <a:xfrm>
            <a:off x="2757401" y="3724666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26" name="Picture 2" descr="Factory Worker Illustrations - Free Download in SVG, PNG">
            <a:extLst>
              <a:ext uri="{FF2B5EF4-FFF2-40B4-BE49-F238E27FC236}">
                <a16:creationId xmlns:a16="http://schemas.microsoft.com/office/drawing/2014/main" id="{559D6804-AB44-5ECE-8E39-374298F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48" y="1270670"/>
            <a:ext cx="1094970" cy="10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14296B-9357-C970-7C0B-6C3DED97D0FD}"/>
              </a:ext>
            </a:extLst>
          </p:cNvPr>
          <p:cNvGrpSpPr/>
          <p:nvPr/>
        </p:nvGrpSpPr>
        <p:grpSpPr>
          <a:xfrm>
            <a:off x="2721843" y="1501407"/>
            <a:ext cx="849006" cy="879960"/>
            <a:chOff x="1885073" y="4668698"/>
            <a:chExt cx="849006" cy="8799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5A4D4D-8CE1-EC20-C562-D9E5ED410270}"/>
                </a:ext>
              </a:extLst>
            </p:cNvPr>
            <p:cNvSpPr/>
            <p:nvPr/>
          </p:nvSpPr>
          <p:spPr>
            <a:xfrm>
              <a:off x="1885073" y="4668698"/>
              <a:ext cx="849006" cy="8799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TB02 </a:t>
              </a:r>
            </a:p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QR Code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8819FC-9EF9-9EC4-2366-BB0F776E9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5647" y="4785864"/>
              <a:ext cx="361091" cy="3587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E890C5-2AAE-5EEE-C6BF-BBEF3570810D}"/>
              </a:ext>
            </a:extLst>
          </p:cNvPr>
          <p:cNvGrpSpPr/>
          <p:nvPr/>
        </p:nvGrpSpPr>
        <p:grpSpPr>
          <a:xfrm rot="17275381">
            <a:off x="3218800" y="1667387"/>
            <a:ext cx="490946" cy="817148"/>
            <a:chOff x="3568288" y="4080532"/>
            <a:chExt cx="851720" cy="13682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9599BB-D51E-9D98-D061-1EC5713051C6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885A2AD-673A-BF70-D212-AE35936C22A9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8" name="図 56">
                <a:extLst>
                  <a:ext uri="{FF2B5EF4-FFF2-40B4-BE49-F238E27FC236}">
                    <a16:creationId xmlns:a16="http://schemas.microsoft.com/office/drawing/2014/main" id="{5A23D7AA-21A4-1CF3-8EA6-990169FCC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1FB4B2-9290-8CDE-F959-7A771C07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36B4325-9083-23BA-2F09-5792830AF79C}"/>
              </a:ext>
            </a:extLst>
          </p:cNvPr>
          <p:cNvSpPr/>
          <p:nvPr/>
        </p:nvSpPr>
        <p:spPr>
          <a:xfrm rot="8802821">
            <a:off x="3522941" y="4453232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EF8958-910A-6251-56A7-0EA83726468B}"/>
              </a:ext>
            </a:extLst>
          </p:cNvPr>
          <p:cNvGrpSpPr/>
          <p:nvPr/>
        </p:nvGrpSpPr>
        <p:grpSpPr>
          <a:xfrm>
            <a:off x="2680167" y="6125476"/>
            <a:ext cx="962680" cy="1241290"/>
            <a:chOff x="2648086" y="4842511"/>
            <a:chExt cx="962680" cy="12412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D8EC99-F03F-3022-BB62-A50D78151C85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0AEB0AE-AD26-91E0-151B-725F15C81940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Change table?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4E852FA-9C05-9EDE-B278-846EF06FA53B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05EB4C8-B29F-D2CC-9C8C-04736693523C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6C07F183-4998-64FB-814B-0EDF1B392E74}"/>
              </a:ext>
            </a:extLst>
          </p:cNvPr>
          <p:cNvSpPr/>
          <p:nvPr/>
        </p:nvSpPr>
        <p:spPr>
          <a:xfrm>
            <a:off x="3881197" y="6170184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正方形/長方形 40">
            <a:extLst>
              <a:ext uri="{FF2B5EF4-FFF2-40B4-BE49-F238E27FC236}">
                <a16:creationId xmlns:a16="http://schemas.microsoft.com/office/drawing/2014/main" id="{BD0F514B-C84C-9E75-24F4-FFCA0D1AE8A2}"/>
              </a:ext>
            </a:extLst>
          </p:cNvPr>
          <p:cNvSpPr/>
          <p:nvPr/>
        </p:nvSpPr>
        <p:spPr>
          <a:xfrm>
            <a:off x="2739429" y="7076321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8E320DE4-43D6-192A-9956-CCD965D71419}"/>
              </a:ext>
            </a:extLst>
          </p:cNvPr>
          <p:cNvSpPr/>
          <p:nvPr/>
        </p:nvSpPr>
        <p:spPr>
          <a:xfrm>
            <a:off x="2153045" y="4770507"/>
            <a:ext cx="1053365" cy="484203"/>
          </a:xfrm>
          <a:prstGeom prst="border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The worker is able to packing another production line.</a:t>
            </a:r>
          </a:p>
        </p:txBody>
      </p:sp>
      <p:sp>
        <p:nvSpPr>
          <p:cNvPr id="48" name="Callout: Line 47">
            <a:extLst>
              <a:ext uri="{FF2B5EF4-FFF2-40B4-BE49-F238E27FC236}">
                <a16:creationId xmlns:a16="http://schemas.microsoft.com/office/drawing/2014/main" id="{E2402B5D-D802-17EE-E6E3-ADB616646E5F}"/>
              </a:ext>
            </a:extLst>
          </p:cNvPr>
          <p:cNvSpPr/>
          <p:nvPr/>
        </p:nvSpPr>
        <p:spPr>
          <a:xfrm>
            <a:off x="5247840" y="4743925"/>
            <a:ext cx="1053365" cy="484203"/>
          </a:xfrm>
          <a:prstGeom prst="border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Handy will reload the saved production data and continue the job.</a:t>
            </a:r>
          </a:p>
        </p:txBody>
      </p:sp>
      <p:sp>
        <p:nvSpPr>
          <p:cNvPr id="49" name="Callout: Line 48">
            <a:extLst>
              <a:ext uri="{FF2B5EF4-FFF2-40B4-BE49-F238E27FC236}">
                <a16:creationId xmlns:a16="http://schemas.microsoft.com/office/drawing/2014/main" id="{C1725BBB-A979-252A-FA7D-BCFFA2EA7DF8}"/>
              </a:ext>
            </a:extLst>
          </p:cNvPr>
          <p:cNvSpPr/>
          <p:nvPr/>
        </p:nvSpPr>
        <p:spPr>
          <a:xfrm>
            <a:off x="1581545" y="4142439"/>
            <a:ext cx="1053365" cy="484203"/>
          </a:xfrm>
          <a:prstGeom prst="borderCallout1">
            <a:avLst>
              <a:gd name="adj1" fmla="val 18750"/>
              <a:gd name="adj2" fmla="val 100538"/>
              <a:gd name="adj3" fmla="val -44085"/>
              <a:gd name="adj4" fmla="val 132750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Click “YES” to confirm switch to another table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6F2A38-875F-F3A5-8292-C191DA585EFB}"/>
              </a:ext>
            </a:extLst>
          </p:cNvPr>
          <p:cNvGrpSpPr/>
          <p:nvPr/>
        </p:nvGrpSpPr>
        <p:grpSpPr>
          <a:xfrm>
            <a:off x="3260869" y="5148119"/>
            <a:ext cx="849006" cy="879960"/>
            <a:chOff x="1885073" y="4668698"/>
            <a:chExt cx="849006" cy="87996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104135B-A477-9B19-0802-924B60CD2F8A}"/>
                </a:ext>
              </a:extLst>
            </p:cNvPr>
            <p:cNvSpPr/>
            <p:nvPr/>
          </p:nvSpPr>
          <p:spPr>
            <a:xfrm>
              <a:off x="1885073" y="4668698"/>
              <a:ext cx="849006" cy="8799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TB01 </a:t>
              </a:r>
            </a:p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QR Code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D83482B-B529-AC06-0002-D0A1E884C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5647" y="4785864"/>
              <a:ext cx="361091" cy="35876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25E4414-B094-667F-6F3C-952C5B784766}"/>
              </a:ext>
            </a:extLst>
          </p:cNvPr>
          <p:cNvGrpSpPr/>
          <p:nvPr/>
        </p:nvGrpSpPr>
        <p:grpSpPr>
          <a:xfrm rot="17275381">
            <a:off x="3778425" y="5311808"/>
            <a:ext cx="490946" cy="817148"/>
            <a:chOff x="3568288" y="4080532"/>
            <a:chExt cx="851720" cy="136826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C9FC3BF-B8F5-668C-8D86-0047ABA5D777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AF4BA406-5FEA-F864-B282-05428D559034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8" name="図 56">
                <a:extLst>
                  <a:ext uri="{FF2B5EF4-FFF2-40B4-BE49-F238E27FC236}">
                    <a16:creationId xmlns:a16="http://schemas.microsoft.com/office/drawing/2014/main" id="{B08B7F86-FEFF-6603-577D-F5789BC88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9CB0515-2C7B-7BB9-C719-A3432169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46DA2-55E1-0BF2-66F4-9A71D5FB03A1}"/>
              </a:ext>
            </a:extLst>
          </p:cNvPr>
          <p:cNvGrpSpPr/>
          <p:nvPr/>
        </p:nvGrpSpPr>
        <p:grpSpPr>
          <a:xfrm>
            <a:off x="591504" y="1722819"/>
            <a:ext cx="1774034" cy="2292291"/>
            <a:chOff x="591504" y="1722819"/>
            <a:chExt cx="1774034" cy="2292291"/>
          </a:xfrm>
        </p:grpSpPr>
        <p:pic>
          <p:nvPicPr>
            <p:cNvPr id="60" name="Picture 5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ED88069-8A50-BA3A-FE7D-21B2EE2C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504" y="1722819"/>
              <a:ext cx="1774034" cy="229229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BE8DC15-444A-6264-C92F-F1BC1F0EA837}"/>
                </a:ext>
              </a:extLst>
            </p:cNvPr>
            <p:cNvSpPr txBox="1"/>
            <p:nvPr/>
          </p:nvSpPr>
          <p:spPr>
            <a:xfrm>
              <a:off x="1708830" y="2853179"/>
              <a:ext cx="8335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3</a:t>
              </a:r>
            </a:p>
          </p:txBody>
        </p:sp>
      </p:grpSp>
      <p:pic>
        <p:nvPicPr>
          <p:cNvPr id="65" name="Picture 6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4C2547-2C78-4DFF-0EAE-69A66343A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855" y="1690072"/>
            <a:ext cx="1774034" cy="2292291"/>
          </a:xfrm>
          <a:prstGeom prst="rect">
            <a:avLst/>
          </a:prstGeom>
        </p:spPr>
      </p:pic>
      <p:sp>
        <p:nvSpPr>
          <p:cNvPr id="67" name="正方形/長方形 40">
            <a:extLst>
              <a:ext uri="{FF2B5EF4-FFF2-40B4-BE49-F238E27FC236}">
                <a16:creationId xmlns:a16="http://schemas.microsoft.com/office/drawing/2014/main" id="{B022EB3D-D0AC-5DC0-AA11-5E97AF596C58}"/>
              </a:ext>
            </a:extLst>
          </p:cNvPr>
          <p:cNvSpPr/>
          <p:nvPr/>
        </p:nvSpPr>
        <p:spPr>
          <a:xfrm>
            <a:off x="5961902" y="1686665"/>
            <a:ext cx="434724" cy="22153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8" name="正方形/長方形 40">
            <a:extLst>
              <a:ext uri="{FF2B5EF4-FFF2-40B4-BE49-F238E27FC236}">
                <a16:creationId xmlns:a16="http://schemas.microsoft.com/office/drawing/2014/main" id="{872390E5-782B-E476-D264-7A23B44CA9BF}"/>
              </a:ext>
            </a:extLst>
          </p:cNvPr>
          <p:cNvSpPr/>
          <p:nvPr/>
        </p:nvSpPr>
        <p:spPr>
          <a:xfrm>
            <a:off x="4822068" y="2758224"/>
            <a:ext cx="1342338" cy="61634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81A44F-0C91-34AB-D482-00C63158EF57}"/>
              </a:ext>
            </a:extLst>
          </p:cNvPr>
          <p:cNvSpPr txBox="1"/>
          <p:nvPr/>
        </p:nvSpPr>
        <p:spPr>
          <a:xfrm>
            <a:off x="5974659" y="1701643"/>
            <a:ext cx="375103" cy="184666"/>
          </a:xfrm>
          <a:prstGeom prst="rect">
            <a:avLst/>
          </a:prstGeom>
          <a:solidFill>
            <a:srgbClr val="B4C7E7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TB02</a:t>
            </a:r>
          </a:p>
        </p:txBody>
      </p:sp>
      <p:pic>
        <p:nvPicPr>
          <p:cNvPr id="71" name="Picture 7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14AC6C-7B0F-1077-3B6F-AED5D6315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92" y="5355691"/>
            <a:ext cx="1774034" cy="229229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C011F48-255E-D6E5-C7EE-D0C812155889}"/>
              </a:ext>
            </a:extLst>
          </p:cNvPr>
          <p:cNvSpPr txBox="1"/>
          <p:nvPr/>
        </p:nvSpPr>
        <p:spPr>
          <a:xfrm>
            <a:off x="1935896" y="5367262"/>
            <a:ext cx="375103" cy="184666"/>
          </a:xfrm>
          <a:prstGeom prst="rect">
            <a:avLst/>
          </a:prstGeom>
          <a:solidFill>
            <a:srgbClr val="B4C7E7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TB02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E7CC7EB-D865-FC0B-FE73-7059D20EDA4C}"/>
              </a:ext>
            </a:extLst>
          </p:cNvPr>
          <p:cNvGrpSpPr/>
          <p:nvPr/>
        </p:nvGrpSpPr>
        <p:grpSpPr>
          <a:xfrm>
            <a:off x="4581929" y="5319497"/>
            <a:ext cx="1774034" cy="2292291"/>
            <a:chOff x="591504" y="1722819"/>
            <a:chExt cx="1774034" cy="2292291"/>
          </a:xfrm>
        </p:grpSpPr>
        <p:pic>
          <p:nvPicPr>
            <p:cNvPr id="76" name="Picture 7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965E281-4D3D-108B-909F-F1D6CBB0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504" y="1722819"/>
              <a:ext cx="1774034" cy="229229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5CB4685-3FC9-0135-3D18-BD1643527635}"/>
                </a:ext>
              </a:extLst>
            </p:cNvPr>
            <p:cNvSpPr txBox="1"/>
            <p:nvPr/>
          </p:nvSpPr>
          <p:spPr>
            <a:xfrm>
              <a:off x="1708830" y="2853179"/>
              <a:ext cx="8335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3</a:t>
              </a:r>
            </a:p>
          </p:txBody>
        </p:sp>
      </p:grpSp>
      <p:sp>
        <p:nvSpPr>
          <p:cNvPr id="78" name="正方形/長方形 40">
            <a:extLst>
              <a:ext uri="{FF2B5EF4-FFF2-40B4-BE49-F238E27FC236}">
                <a16:creationId xmlns:a16="http://schemas.microsoft.com/office/drawing/2014/main" id="{0BBE673B-8218-B825-70CB-9D3C7B3547D4}"/>
              </a:ext>
            </a:extLst>
          </p:cNvPr>
          <p:cNvSpPr/>
          <p:nvPr/>
        </p:nvSpPr>
        <p:spPr>
          <a:xfrm>
            <a:off x="4822219" y="6387149"/>
            <a:ext cx="1342338" cy="61634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9" name="正方形/長方形 40">
            <a:extLst>
              <a:ext uri="{FF2B5EF4-FFF2-40B4-BE49-F238E27FC236}">
                <a16:creationId xmlns:a16="http://schemas.microsoft.com/office/drawing/2014/main" id="{12CDE88E-111A-C744-F644-DBF931972F78}"/>
              </a:ext>
            </a:extLst>
          </p:cNvPr>
          <p:cNvSpPr/>
          <p:nvPr/>
        </p:nvSpPr>
        <p:spPr>
          <a:xfrm>
            <a:off x="5918631" y="5330393"/>
            <a:ext cx="434724" cy="22153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0" name="Callout: Line 79">
            <a:extLst>
              <a:ext uri="{FF2B5EF4-FFF2-40B4-BE49-F238E27FC236}">
                <a16:creationId xmlns:a16="http://schemas.microsoft.com/office/drawing/2014/main" id="{4FEA3E00-3EB0-6E0A-7110-9411450013C4}"/>
              </a:ext>
            </a:extLst>
          </p:cNvPr>
          <p:cNvSpPr/>
          <p:nvPr/>
        </p:nvSpPr>
        <p:spPr>
          <a:xfrm>
            <a:off x="4315921" y="4040863"/>
            <a:ext cx="1053365" cy="484203"/>
          </a:xfrm>
          <a:prstGeom prst="borderCallout1">
            <a:avLst>
              <a:gd name="adj1" fmla="val 18750"/>
              <a:gd name="adj2" fmla="val 100538"/>
              <a:gd name="adj3" fmla="val -44085"/>
              <a:gd name="adj4" fmla="val 132750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Handy will get the current production data of another job.</a:t>
            </a:r>
          </a:p>
        </p:txBody>
      </p:sp>
    </p:spTree>
    <p:extLst>
      <p:ext uri="{BB962C8B-B14F-4D97-AF65-F5344CB8AC3E}">
        <p14:creationId xmlns:p14="http://schemas.microsoft.com/office/powerpoint/2010/main" val="106800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3F686-3CDD-56AA-9936-FAEC9A6A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FABDA10-026A-CFFD-608E-126DB8FB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AD4120-2591-A6E8-5C53-8B9758AED2B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4C33F2B-DD06-C5EA-B7D4-DFC5B818E76A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312B1ED9-87F2-6C71-2236-EA447194345C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4-2. OCR - Handy – PANEL INNER PACKING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4F0127C-9FB3-CB6A-F955-2732325A06F1}"/>
              </a:ext>
            </a:extLst>
          </p:cNvPr>
          <p:cNvGrpSpPr/>
          <p:nvPr/>
        </p:nvGrpSpPr>
        <p:grpSpPr>
          <a:xfrm>
            <a:off x="667685" y="1755125"/>
            <a:ext cx="1767974" cy="2217799"/>
            <a:chOff x="3206338" y="6900724"/>
            <a:chExt cx="1767974" cy="2217799"/>
          </a:xfrm>
        </p:grpSpPr>
        <p:pic>
          <p:nvPicPr>
            <p:cNvPr id="5" name="รูปภาพ 3">
              <a:extLst>
                <a:ext uri="{FF2B5EF4-FFF2-40B4-BE49-F238E27FC236}">
                  <a16:creationId xmlns:a16="http://schemas.microsoft.com/office/drawing/2014/main" id="{2932BC48-4740-B282-865C-62CDD290F5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471" y="6900724"/>
              <a:ext cx="1716979" cy="2217799"/>
            </a:xfrm>
            <a:prstGeom prst="rect">
              <a:avLst/>
            </a:prstGeom>
          </p:spPr>
        </p:pic>
        <p:pic>
          <p:nvPicPr>
            <p:cNvPr id="6" name="図 119">
              <a:extLst>
                <a:ext uri="{FF2B5EF4-FFF2-40B4-BE49-F238E27FC236}">
                  <a16:creationId xmlns:a16="http://schemas.microsoft.com/office/drawing/2014/main" id="{71387099-C827-13C6-DEB4-FAE3DFDA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218" y="7020828"/>
              <a:ext cx="1182132" cy="177846"/>
            </a:xfrm>
            <a:prstGeom prst="rect">
              <a:avLst/>
            </a:prstGeom>
          </p:spPr>
        </p:pic>
        <p:sp>
          <p:nvSpPr>
            <p:cNvPr id="7" name="テキスト ボックス 120">
              <a:extLst>
                <a:ext uri="{FF2B5EF4-FFF2-40B4-BE49-F238E27FC236}">
                  <a16:creationId xmlns:a16="http://schemas.microsoft.com/office/drawing/2014/main" id="{715BA23D-14CD-CE4E-E58B-C07DC07FAFDE}"/>
                </a:ext>
              </a:extLst>
            </p:cNvPr>
            <p:cNvSpPr txBox="1"/>
            <p:nvPr/>
          </p:nvSpPr>
          <p:spPr>
            <a:xfrm>
              <a:off x="3248470" y="6988965"/>
              <a:ext cx="17169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Inner Packing area</a:t>
              </a:r>
            </a:p>
          </p:txBody>
        </p:sp>
        <p:pic>
          <p:nvPicPr>
            <p:cNvPr id="8" name="図 124">
              <a:extLst>
                <a:ext uri="{FF2B5EF4-FFF2-40B4-BE49-F238E27FC236}">
                  <a16:creationId xmlns:a16="http://schemas.microsoft.com/office/drawing/2014/main" id="{3D66BB9B-2DF6-898C-9AFA-FCDDAC43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074" y="7236272"/>
              <a:ext cx="1492073" cy="1579717"/>
            </a:xfrm>
            <a:prstGeom prst="rect">
              <a:avLst/>
            </a:prstGeom>
          </p:spPr>
        </p:pic>
        <p:sp>
          <p:nvSpPr>
            <p:cNvPr id="11" name="テキスト ボックス 127">
              <a:extLst>
                <a:ext uri="{FF2B5EF4-FFF2-40B4-BE49-F238E27FC236}">
                  <a16:creationId xmlns:a16="http://schemas.microsoft.com/office/drawing/2014/main" id="{5FF5D759-A8FE-4808-E2AC-2A9A41E6558E}"/>
                </a:ext>
              </a:extLst>
            </p:cNvPr>
            <p:cNvSpPr txBox="1"/>
            <p:nvPr/>
          </p:nvSpPr>
          <p:spPr>
            <a:xfrm>
              <a:off x="3313860" y="8844402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" name="図 44">
              <a:extLst>
                <a:ext uri="{FF2B5EF4-FFF2-40B4-BE49-F238E27FC236}">
                  <a16:creationId xmlns:a16="http://schemas.microsoft.com/office/drawing/2014/main" id="{7770C0D1-E606-7B8E-4C37-1CAA5870C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302805" y="8857279"/>
              <a:ext cx="369329" cy="250725"/>
            </a:xfrm>
            <a:prstGeom prst="rect">
              <a:avLst/>
            </a:prstGeom>
          </p:spPr>
        </p:pic>
        <p:sp>
          <p:nvSpPr>
            <p:cNvPr id="13" name="テキスト ボックス 135">
              <a:extLst>
                <a:ext uri="{FF2B5EF4-FFF2-40B4-BE49-F238E27FC236}">
                  <a16:creationId xmlns:a16="http://schemas.microsoft.com/office/drawing/2014/main" id="{DF9613AD-F2D5-D1D1-E9CF-1850A1FF802D}"/>
                </a:ext>
              </a:extLst>
            </p:cNvPr>
            <p:cNvSpPr txBox="1"/>
            <p:nvPr/>
          </p:nvSpPr>
          <p:spPr>
            <a:xfrm>
              <a:off x="3206338" y="7201626"/>
              <a:ext cx="176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Connect tablet : Connected #001</a:t>
              </a:r>
              <a:endPara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4" name="図 49">
              <a:extLst>
                <a:ext uri="{FF2B5EF4-FFF2-40B4-BE49-F238E27FC236}">
                  <a16:creationId xmlns:a16="http://schemas.microsoft.com/office/drawing/2014/main" id="{999F8D35-7791-3B13-6938-CE4FFB31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7294" y="8895419"/>
              <a:ext cx="266258" cy="135957"/>
            </a:xfrm>
            <a:prstGeom prst="rect">
              <a:avLst/>
            </a:prstGeom>
          </p:spPr>
        </p:pic>
        <p:sp>
          <p:nvSpPr>
            <p:cNvPr id="15" name="テキスト ボックス 285">
              <a:extLst>
                <a:ext uri="{FF2B5EF4-FFF2-40B4-BE49-F238E27FC236}">
                  <a16:creationId xmlns:a16="http://schemas.microsoft.com/office/drawing/2014/main" id="{44EB5FFE-26B0-2EEF-3C1E-60A6449CECD0}"/>
                </a:ext>
              </a:extLst>
            </p:cNvPr>
            <p:cNvSpPr txBox="1"/>
            <p:nvPr/>
          </p:nvSpPr>
          <p:spPr>
            <a:xfrm>
              <a:off x="3236467" y="8851630"/>
              <a:ext cx="5130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Main 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 </a:t>
              </a:r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[P1]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27">
              <a:extLst>
                <a:ext uri="{FF2B5EF4-FFF2-40B4-BE49-F238E27FC236}">
                  <a16:creationId xmlns:a16="http://schemas.microsoft.com/office/drawing/2014/main" id="{061FD8BC-88F9-40A8-C914-5F4967859F42}"/>
                </a:ext>
              </a:extLst>
            </p:cNvPr>
            <p:cNvSpPr txBox="1"/>
            <p:nvPr/>
          </p:nvSpPr>
          <p:spPr>
            <a:xfrm>
              <a:off x="4505429" y="8845088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8" name="図 340">
              <a:extLst>
                <a:ext uri="{FF2B5EF4-FFF2-40B4-BE49-F238E27FC236}">
                  <a16:creationId xmlns:a16="http://schemas.microsoft.com/office/drawing/2014/main" id="{07C700EE-5359-7286-3335-E363EF495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4494374" y="8857965"/>
              <a:ext cx="369329" cy="250725"/>
            </a:xfrm>
            <a:prstGeom prst="rect">
              <a:avLst/>
            </a:prstGeom>
          </p:spPr>
        </p:pic>
        <p:pic>
          <p:nvPicPr>
            <p:cNvPr id="19" name="図 341">
              <a:extLst>
                <a:ext uri="{FF2B5EF4-FFF2-40B4-BE49-F238E27FC236}">
                  <a16:creationId xmlns:a16="http://schemas.microsoft.com/office/drawing/2014/main" id="{D61F3700-3211-6E27-4411-A3FA116D3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8863" y="8896105"/>
              <a:ext cx="266258" cy="135957"/>
            </a:xfrm>
            <a:prstGeom prst="rect">
              <a:avLst/>
            </a:prstGeom>
          </p:spPr>
        </p:pic>
        <p:sp>
          <p:nvSpPr>
            <p:cNvPr id="24" name="テキスト ボックス 285">
              <a:extLst>
                <a:ext uri="{FF2B5EF4-FFF2-40B4-BE49-F238E27FC236}">
                  <a16:creationId xmlns:a16="http://schemas.microsoft.com/office/drawing/2014/main" id="{BA047771-B255-676A-D741-5CB5AEF7DCD8}"/>
                </a:ext>
              </a:extLst>
            </p:cNvPr>
            <p:cNvSpPr txBox="1"/>
            <p:nvPr/>
          </p:nvSpPr>
          <p:spPr>
            <a:xfrm>
              <a:off x="4428036" y="8852316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NG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[P4]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6" name="図 344">
              <a:extLst>
                <a:ext uri="{FF2B5EF4-FFF2-40B4-BE49-F238E27FC236}">
                  <a16:creationId xmlns:a16="http://schemas.microsoft.com/office/drawing/2014/main" id="{431CEFF7-8B32-C7E7-1FA2-08CE266BE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382356" y="8019272"/>
              <a:ext cx="183806" cy="250725"/>
            </a:xfrm>
            <a:prstGeom prst="rect">
              <a:avLst/>
            </a:prstGeom>
          </p:spPr>
        </p:pic>
        <p:pic>
          <p:nvPicPr>
            <p:cNvPr id="47" name="図 345">
              <a:extLst>
                <a:ext uri="{FF2B5EF4-FFF2-40B4-BE49-F238E27FC236}">
                  <a16:creationId xmlns:a16="http://schemas.microsoft.com/office/drawing/2014/main" id="{1042B7C0-A46E-A4D6-3062-E05A81243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057412"/>
              <a:ext cx="112166" cy="135957"/>
            </a:xfrm>
            <a:prstGeom prst="rect">
              <a:avLst/>
            </a:prstGeom>
          </p:spPr>
        </p:pic>
        <p:sp>
          <p:nvSpPr>
            <p:cNvPr id="48" name="テキスト ボックス 285">
              <a:extLst>
                <a:ext uri="{FF2B5EF4-FFF2-40B4-BE49-F238E27FC236}">
                  <a16:creationId xmlns:a16="http://schemas.microsoft.com/office/drawing/2014/main" id="{3687942B-E5C5-EEAB-2AF7-0FBBC9CBF431}"/>
                </a:ext>
              </a:extLst>
            </p:cNvPr>
            <p:cNvSpPr txBox="1"/>
            <p:nvPr/>
          </p:nvSpPr>
          <p:spPr>
            <a:xfrm>
              <a:off x="3412538" y="8056803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9" name="図 124">
              <a:extLst>
                <a:ext uri="{FF2B5EF4-FFF2-40B4-BE49-F238E27FC236}">
                  <a16:creationId xmlns:a16="http://schemas.microsoft.com/office/drawing/2014/main" id="{7C87608E-CF91-F104-B0B4-0E9064380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56" y="7397389"/>
              <a:ext cx="1492073" cy="241737"/>
            </a:xfrm>
            <a:prstGeom prst="rect">
              <a:avLst/>
            </a:prstGeom>
          </p:spPr>
        </p:pic>
        <p:sp>
          <p:nvSpPr>
            <p:cNvPr id="55" name="正方形/長方形 76">
              <a:extLst>
                <a:ext uri="{FF2B5EF4-FFF2-40B4-BE49-F238E27FC236}">
                  <a16:creationId xmlns:a16="http://schemas.microsoft.com/office/drawing/2014/main" id="{AC73A3FB-289B-35C9-C188-05628903CAF2}"/>
                </a:ext>
              </a:extLst>
            </p:cNvPr>
            <p:cNvSpPr/>
            <p:nvPr/>
          </p:nvSpPr>
          <p:spPr>
            <a:xfrm>
              <a:off x="3803637" y="8045364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テキスト ボックス 285">
              <a:extLst>
                <a:ext uri="{FF2B5EF4-FFF2-40B4-BE49-F238E27FC236}">
                  <a16:creationId xmlns:a16="http://schemas.microsoft.com/office/drawing/2014/main" id="{4ADCE5B2-5619-A89B-432B-220C7D484FE8}"/>
                </a:ext>
              </a:extLst>
            </p:cNvPr>
            <p:cNvSpPr txBox="1"/>
            <p:nvPr/>
          </p:nvSpPr>
          <p:spPr>
            <a:xfrm>
              <a:off x="3847990" y="8034668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OD10T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正方形/長方形 79">
              <a:extLst>
                <a:ext uri="{FF2B5EF4-FFF2-40B4-BE49-F238E27FC236}">
                  <a16:creationId xmlns:a16="http://schemas.microsoft.com/office/drawing/2014/main" id="{3A042261-0B96-41A6-45C6-0D66DAAD8F7F}"/>
                </a:ext>
              </a:extLst>
            </p:cNvPr>
            <p:cNvSpPr/>
            <p:nvPr/>
          </p:nvSpPr>
          <p:spPr>
            <a:xfrm>
              <a:off x="3801451" y="8249436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テキスト ボックス 285">
              <a:extLst>
                <a:ext uri="{FF2B5EF4-FFF2-40B4-BE49-F238E27FC236}">
                  <a16:creationId xmlns:a16="http://schemas.microsoft.com/office/drawing/2014/main" id="{065D3671-EC97-F56C-CE83-4868A20ADAC6}"/>
                </a:ext>
              </a:extLst>
            </p:cNvPr>
            <p:cNvSpPr txBox="1"/>
            <p:nvPr/>
          </p:nvSpPr>
          <p:spPr>
            <a:xfrm>
              <a:off x="3845804" y="8238740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OD11T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0" name="正方形/長方形 82">
              <a:extLst>
                <a:ext uri="{FF2B5EF4-FFF2-40B4-BE49-F238E27FC236}">
                  <a16:creationId xmlns:a16="http://schemas.microsoft.com/office/drawing/2014/main" id="{07047451-FCFF-6E37-1D0D-EAF6C877D64E}"/>
                </a:ext>
              </a:extLst>
            </p:cNvPr>
            <p:cNvSpPr/>
            <p:nvPr/>
          </p:nvSpPr>
          <p:spPr>
            <a:xfrm>
              <a:off x="3801451" y="8460001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テキスト ボックス 285">
              <a:extLst>
                <a:ext uri="{FF2B5EF4-FFF2-40B4-BE49-F238E27FC236}">
                  <a16:creationId xmlns:a16="http://schemas.microsoft.com/office/drawing/2014/main" id="{C09950FA-B921-F399-565E-E62813E7FF2E}"/>
                </a:ext>
              </a:extLst>
            </p:cNvPr>
            <p:cNvSpPr txBox="1"/>
            <p:nvPr/>
          </p:nvSpPr>
          <p:spPr>
            <a:xfrm>
              <a:off x="3845804" y="8449305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OD12T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2" name="正方形/長方形 85">
              <a:extLst>
                <a:ext uri="{FF2B5EF4-FFF2-40B4-BE49-F238E27FC236}">
                  <a16:creationId xmlns:a16="http://schemas.microsoft.com/office/drawing/2014/main" id="{31186274-9813-FE64-3C91-63B309E1259E}"/>
                </a:ext>
              </a:extLst>
            </p:cNvPr>
            <p:cNvSpPr/>
            <p:nvPr/>
          </p:nvSpPr>
          <p:spPr>
            <a:xfrm>
              <a:off x="3803637" y="8665367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テキスト ボックス 285">
              <a:extLst>
                <a:ext uri="{FF2B5EF4-FFF2-40B4-BE49-F238E27FC236}">
                  <a16:creationId xmlns:a16="http://schemas.microsoft.com/office/drawing/2014/main" id="{3CEF5699-8EFC-3180-2A84-41B23A03F420}"/>
                </a:ext>
              </a:extLst>
            </p:cNvPr>
            <p:cNvSpPr txBox="1"/>
            <p:nvPr/>
          </p:nvSpPr>
          <p:spPr>
            <a:xfrm>
              <a:off x="3847990" y="8654671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OD13T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4" name="テキスト ボックス 135">
              <a:extLst>
                <a:ext uri="{FF2B5EF4-FFF2-40B4-BE49-F238E27FC236}">
                  <a16:creationId xmlns:a16="http://schemas.microsoft.com/office/drawing/2014/main" id="{E8838B32-AC20-CD40-E9E5-2AA55D29EC5D}"/>
                </a:ext>
              </a:extLst>
            </p:cNvPr>
            <p:cNvSpPr txBox="1"/>
            <p:nvPr/>
          </p:nvSpPr>
          <p:spPr>
            <a:xfrm>
              <a:off x="3251074" y="7879551"/>
              <a:ext cx="169948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Please select the number that matches the marking no.</a:t>
              </a:r>
              <a:endParaRPr kumimoji="1" lang="ja-JP" altLang="en-US" sz="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5" name="図 88">
              <a:extLst>
                <a:ext uri="{FF2B5EF4-FFF2-40B4-BE49-F238E27FC236}">
                  <a16:creationId xmlns:a16="http://schemas.microsoft.com/office/drawing/2014/main" id="{598DAB69-B62C-D809-7725-05C1C9C6E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3165"/>
            <a:stretch/>
          </p:blipFill>
          <p:spPr>
            <a:xfrm>
              <a:off x="3382356" y="8239287"/>
              <a:ext cx="183806" cy="236250"/>
            </a:xfrm>
            <a:prstGeom prst="rect">
              <a:avLst/>
            </a:prstGeom>
          </p:spPr>
        </p:pic>
        <p:pic>
          <p:nvPicPr>
            <p:cNvPr id="66" name="図 92">
              <a:extLst>
                <a:ext uri="{FF2B5EF4-FFF2-40B4-BE49-F238E27FC236}">
                  <a16:creationId xmlns:a16="http://schemas.microsoft.com/office/drawing/2014/main" id="{1D561EA1-F579-C08A-119D-A51B5604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262952"/>
              <a:ext cx="112166" cy="135957"/>
            </a:xfrm>
            <a:prstGeom prst="rect">
              <a:avLst/>
            </a:prstGeom>
          </p:spPr>
        </p:pic>
        <p:sp>
          <p:nvSpPr>
            <p:cNvPr id="67" name="テキスト ボックス 285">
              <a:extLst>
                <a:ext uri="{FF2B5EF4-FFF2-40B4-BE49-F238E27FC236}">
                  <a16:creationId xmlns:a16="http://schemas.microsoft.com/office/drawing/2014/main" id="{0F6D4CD4-36F8-5643-3B33-106C76535026}"/>
                </a:ext>
              </a:extLst>
            </p:cNvPr>
            <p:cNvSpPr txBox="1"/>
            <p:nvPr/>
          </p:nvSpPr>
          <p:spPr>
            <a:xfrm>
              <a:off x="3412538" y="8262343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8" name="図 104">
              <a:extLst>
                <a:ext uri="{FF2B5EF4-FFF2-40B4-BE49-F238E27FC236}">
                  <a16:creationId xmlns:a16="http://schemas.microsoft.com/office/drawing/2014/main" id="{A0BBE5FB-C154-EB5B-489E-EBD55F5A7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3165"/>
            <a:stretch/>
          </p:blipFill>
          <p:spPr>
            <a:xfrm>
              <a:off x="3382356" y="8441543"/>
              <a:ext cx="183806" cy="236250"/>
            </a:xfrm>
            <a:prstGeom prst="rect">
              <a:avLst/>
            </a:prstGeom>
          </p:spPr>
        </p:pic>
        <p:pic>
          <p:nvPicPr>
            <p:cNvPr id="69" name="図 105">
              <a:extLst>
                <a:ext uri="{FF2B5EF4-FFF2-40B4-BE49-F238E27FC236}">
                  <a16:creationId xmlns:a16="http://schemas.microsoft.com/office/drawing/2014/main" id="{66C60558-5354-9979-D839-17DC4E53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465208"/>
              <a:ext cx="112166" cy="135957"/>
            </a:xfrm>
            <a:prstGeom prst="rect">
              <a:avLst/>
            </a:prstGeom>
          </p:spPr>
        </p:pic>
        <p:sp>
          <p:nvSpPr>
            <p:cNvPr id="70" name="テキスト ボックス 285">
              <a:extLst>
                <a:ext uri="{FF2B5EF4-FFF2-40B4-BE49-F238E27FC236}">
                  <a16:creationId xmlns:a16="http://schemas.microsoft.com/office/drawing/2014/main" id="{540F1461-163F-586A-A13C-471B8E395110}"/>
                </a:ext>
              </a:extLst>
            </p:cNvPr>
            <p:cNvSpPr txBox="1"/>
            <p:nvPr/>
          </p:nvSpPr>
          <p:spPr>
            <a:xfrm>
              <a:off x="3412538" y="8464599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３</a:t>
              </a:r>
            </a:p>
          </p:txBody>
        </p:sp>
        <p:pic>
          <p:nvPicPr>
            <p:cNvPr id="71" name="図 108">
              <a:extLst>
                <a:ext uri="{FF2B5EF4-FFF2-40B4-BE49-F238E27FC236}">
                  <a16:creationId xmlns:a16="http://schemas.microsoft.com/office/drawing/2014/main" id="{B582B58E-DEA0-9C9B-F42F-2FEB6B46B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12148"/>
            <a:stretch/>
          </p:blipFill>
          <p:spPr>
            <a:xfrm>
              <a:off x="3382644" y="8641138"/>
              <a:ext cx="183806" cy="212991"/>
            </a:xfrm>
            <a:prstGeom prst="rect">
              <a:avLst/>
            </a:prstGeom>
          </p:spPr>
        </p:pic>
        <p:pic>
          <p:nvPicPr>
            <p:cNvPr id="72" name="図 115">
              <a:extLst>
                <a:ext uri="{FF2B5EF4-FFF2-40B4-BE49-F238E27FC236}">
                  <a16:creationId xmlns:a16="http://schemas.microsoft.com/office/drawing/2014/main" id="{61BCA2B3-DC42-AC37-4587-E117054DA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7132" y="8664803"/>
              <a:ext cx="112166" cy="135957"/>
            </a:xfrm>
            <a:prstGeom prst="rect">
              <a:avLst/>
            </a:prstGeom>
          </p:spPr>
        </p:pic>
        <p:sp>
          <p:nvSpPr>
            <p:cNvPr id="73" name="テキスト ボックス 285">
              <a:extLst>
                <a:ext uri="{FF2B5EF4-FFF2-40B4-BE49-F238E27FC236}">
                  <a16:creationId xmlns:a16="http://schemas.microsoft.com/office/drawing/2014/main" id="{A26A7732-AA38-7C3E-70F2-5508804FAB6B}"/>
                </a:ext>
              </a:extLst>
            </p:cNvPr>
            <p:cNvSpPr txBox="1"/>
            <p:nvPr/>
          </p:nvSpPr>
          <p:spPr>
            <a:xfrm>
              <a:off x="3412826" y="8664194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4" name="テキスト ボックス 127">
              <a:extLst>
                <a:ext uri="{FF2B5EF4-FFF2-40B4-BE49-F238E27FC236}">
                  <a16:creationId xmlns:a16="http://schemas.microsoft.com/office/drawing/2014/main" id="{7D417A22-E9F8-93F8-9B98-3A24245ED153}"/>
                </a:ext>
              </a:extLst>
            </p:cNvPr>
            <p:cNvSpPr txBox="1"/>
            <p:nvPr/>
          </p:nvSpPr>
          <p:spPr>
            <a:xfrm>
              <a:off x="4112925" y="8845612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5" name="図 46">
              <a:extLst>
                <a:ext uri="{FF2B5EF4-FFF2-40B4-BE49-F238E27FC236}">
                  <a16:creationId xmlns:a16="http://schemas.microsoft.com/office/drawing/2014/main" id="{E6D7F647-80B6-26D5-26A0-C2A3BAFF0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4101870" y="8858489"/>
              <a:ext cx="369329" cy="250725"/>
            </a:xfrm>
            <a:prstGeom prst="rect">
              <a:avLst/>
            </a:prstGeom>
          </p:spPr>
        </p:pic>
        <p:pic>
          <p:nvPicPr>
            <p:cNvPr id="76" name="図 47">
              <a:extLst>
                <a:ext uri="{FF2B5EF4-FFF2-40B4-BE49-F238E27FC236}">
                  <a16:creationId xmlns:a16="http://schemas.microsoft.com/office/drawing/2014/main" id="{D2C2A5B5-9C69-E843-9F1B-AA022B09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6359" y="8896629"/>
              <a:ext cx="266258" cy="135957"/>
            </a:xfrm>
            <a:prstGeom prst="rect">
              <a:avLst/>
            </a:prstGeom>
          </p:spPr>
        </p:pic>
        <p:sp>
          <p:nvSpPr>
            <p:cNvPr id="77" name="テキスト ボックス 285">
              <a:extLst>
                <a:ext uri="{FF2B5EF4-FFF2-40B4-BE49-F238E27FC236}">
                  <a16:creationId xmlns:a16="http://schemas.microsoft.com/office/drawing/2014/main" id="{66C33B71-1BF7-4CB6-1B76-120E2C0679D7}"/>
                </a:ext>
              </a:extLst>
            </p:cNvPr>
            <p:cNvSpPr txBox="1"/>
            <p:nvPr/>
          </p:nvSpPr>
          <p:spPr>
            <a:xfrm>
              <a:off x="4035532" y="8852840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Pending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[P3]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8" name="テキスト ボックス 127">
              <a:extLst>
                <a:ext uri="{FF2B5EF4-FFF2-40B4-BE49-F238E27FC236}">
                  <a16:creationId xmlns:a16="http://schemas.microsoft.com/office/drawing/2014/main" id="{B3680ED5-490B-DF04-1003-EB668EA6E67D}"/>
                </a:ext>
              </a:extLst>
            </p:cNvPr>
            <p:cNvSpPr txBox="1"/>
            <p:nvPr/>
          </p:nvSpPr>
          <p:spPr>
            <a:xfrm>
              <a:off x="3720036" y="8842355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9" name="図 64">
              <a:extLst>
                <a:ext uri="{FF2B5EF4-FFF2-40B4-BE49-F238E27FC236}">
                  <a16:creationId xmlns:a16="http://schemas.microsoft.com/office/drawing/2014/main" id="{1127EE80-BF69-509B-139D-0B4BC340D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708981" y="8855232"/>
              <a:ext cx="369329" cy="250725"/>
            </a:xfrm>
            <a:prstGeom prst="rect">
              <a:avLst/>
            </a:prstGeom>
          </p:spPr>
        </p:pic>
        <p:pic>
          <p:nvPicPr>
            <p:cNvPr id="80" name="図 65">
              <a:extLst>
                <a:ext uri="{FF2B5EF4-FFF2-40B4-BE49-F238E27FC236}">
                  <a16:creationId xmlns:a16="http://schemas.microsoft.com/office/drawing/2014/main" id="{07F0E3DB-FE3A-4D79-1ABC-553C3521F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3470" y="8893372"/>
              <a:ext cx="266258" cy="135957"/>
            </a:xfrm>
            <a:prstGeom prst="rect">
              <a:avLst/>
            </a:prstGeom>
          </p:spPr>
        </p:pic>
        <p:sp>
          <p:nvSpPr>
            <p:cNvPr id="81" name="テキスト ボックス 285">
              <a:extLst>
                <a:ext uri="{FF2B5EF4-FFF2-40B4-BE49-F238E27FC236}">
                  <a16:creationId xmlns:a16="http://schemas.microsoft.com/office/drawing/2014/main" id="{C8F6C0C3-A4AE-D2C6-7449-4E20AA571A0A}"/>
                </a:ext>
              </a:extLst>
            </p:cNvPr>
            <p:cNvSpPr txBox="1"/>
            <p:nvPr/>
          </p:nvSpPr>
          <p:spPr>
            <a:xfrm>
              <a:off x="3642643" y="8849583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Clear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[P2]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2" name="テキスト ボックス 135">
              <a:extLst>
                <a:ext uri="{FF2B5EF4-FFF2-40B4-BE49-F238E27FC236}">
                  <a16:creationId xmlns:a16="http://schemas.microsoft.com/office/drawing/2014/main" id="{997C47CC-C800-DD7A-B650-0CD6251236EC}"/>
                </a:ext>
              </a:extLst>
            </p:cNvPr>
            <p:cNvSpPr txBox="1"/>
            <p:nvPr/>
          </p:nvSpPr>
          <p:spPr>
            <a:xfrm>
              <a:off x="3228232" y="7373916"/>
              <a:ext cx="757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Color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3" name="テキスト ボックス 135">
              <a:extLst>
                <a:ext uri="{FF2B5EF4-FFF2-40B4-BE49-F238E27FC236}">
                  <a16:creationId xmlns:a16="http://schemas.microsoft.com/office/drawing/2014/main" id="{A123CBA2-26A9-89B9-D663-13E71624703F}"/>
                </a:ext>
              </a:extLst>
            </p:cNvPr>
            <p:cNvSpPr txBox="1"/>
            <p:nvPr/>
          </p:nvSpPr>
          <p:spPr>
            <a:xfrm>
              <a:off x="4120177" y="7365126"/>
              <a:ext cx="340995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Qty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4" name="正方形/長方形 15">
              <a:extLst>
                <a:ext uri="{FF2B5EF4-FFF2-40B4-BE49-F238E27FC236}">
                  <a16:creationId xmlns:a16="http://schemas.microsoft.com/office/drawing/2014/main" id="{AC15247B-DE73-B428-FF2B-8922A94161AE}"/>
                </a:ext>
              </a:extLst>
            </p:cNvPr>
            <p:cNvSpPr/>
            <p:nvPr/>
          </p:nvSpPr>
          <p:spPr>
            <a:xfrm>
              <a:off x="3803028" y="7408386"/>
              <a:ext cx="359954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テキスト ボックス 285">
              <a:extLst>
                <a:ext uri="{FF2B5EF4-FFF2-40B4-BE49-F238E27FC236}">
                  <a16:creationId xmlns:a16="http://schemas.microsoft.com/office/drawing/2014/main" id="{E36E26E9-3788-D2B5-F628-4746180BE8EF}"/>
                </a:ext>
              </a:extLst>
            </p:cNvPr>
            <p:cNvSpPr txBox="1"/>
            <p:nvPr/>
          </p:nvSpPr>
          <p:spPr>
            <a:xfrm>
              <a:off x="3847380" y="7397690"/>
              <a:ext cx="35995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6" name="テキスト ボックス 135">
              <a:extLst>
                <a:ext uri="{FF2B5EF4-FFF2-40B4-BE49-F238E27FC236}">
                  <a16:creationId xmlns:a16="http://schemas.microsoft.com/office/drawing/2014/main" id="{68FDE36D-A4D2-02F9-D9C3-59FEBA1D1229}"/>
                </a:ext>
              </a:extLst>
            </p:cNvPr>
            <p:cNvSpPr txBox="1"/>
            <p:nvPr/>
          </p:nvSpPr>
          <p:spPr>
            <a:xfrm>
              <a:off x="3227921" y="7599283"/>
              <a:ext cx="757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Control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7" name="正方形/長方形 20">
              <a:extLst>
                <a:ext uri="{FF2B5EF4-FFF2-40B4-BE49-F238E27FC236}">
                  <a16:creationId xmlns:a16="http://schemas.microsoft.com/office/drawing/2014/main" id="{99AA7083-12A0-DA82-084D-4352F615FACC}"/>
                </a:ext>
              </a:extLst>
            </p:cNvPr>
            <p:cNvSpPr/>
            <p:nvPr/>
          </p:nvSpPr>
          <p:spPr>
            <a:xfrm>
              <a:off x="3802716" y="7633753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</a:rPr>
                <a:t>312F</a:t>
              </a:r>
              <a:endParaRPr kumimoji="1" lang="ja-JP" alt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88" name="正方形/長方形 22">
              <a:extLst>
                <a:ext uri="{FF2B5EF4-FFF2-40B4-BE49-F238E27FC236}">
                  <a16:creationId xmlns:a16="http://schemas.microsoft.com/office/drawing/2014/main" id="{06893CF2-12A5-4A60-DAC3-CB288309869C}"/>
                </a:ext>
              </a:extLst>
            </p:cNvPr>
            <p:cNvSpPr/>
            <p:nvPr/>
          </p:nvSpPr>
          <p:spPr>
            <a:xfrm>
              <a:off x="4495208" y="7405811"/>
              <a:ext cx="356004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</a:rPr>
                <a:t>30</a:t>
              </a:r>
              <a:endParaRPr kumimoji="1" lang="ja-JP" altLang="en-US" sz="700" dirty="0">
                <a:solidFill>
                  <a:schemeClr val="tx1"/>
                </a:solidFill>
              </a:endParaRP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5C032A36-FAD9-E8B0-C13A-6FBA618490B0}"/>
              </a:ext>
            </a:extLst>
          </p:cNvPr>
          <p:cNvSpPr/>
          <p:nvPr/>
        </p:nvSpPr>
        <p:spPr>
          <a:xfrm>
            <a:off x="541906" y="4379582"/>
            <a:ext cx="1465902" cy="168689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</a:t>
            </a:r>
          </a:p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Scan OCR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711013C0 0200AA</a:t>
            </a:r>
            <a:endParaRPr kumimoji="1" lang="en-US" sz="800" b="1" kern="0" dirty="0">
              <a:highlight>
                <a:srgbClr val="FF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32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TA</a:t>
            </a:r>
          </a:p>
          <a:p>
            <a:pPr marL="571500" indent="-571500"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A1B7FBEC-CA83-DC14-2FD9-3537C25F6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852" y="5977874"/>
            <a:ext cx="1640272" cy="818719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ED03D966-617A-A0F9-2688-A66DF78E677C}"/>
              </a:ext>
            </a:extLst>
          </p:cNvPr>
          <p:cNvGrpSpPr/>
          <p:nvPr/>
        </p:nvGrpSpPr>
        <p:grpSpPr>
          <a:xfrm>
            <a:off x="4299137" y="6003021"/>
            <a:ext cx="851720" cy="1368264"/>
            <a:chOff x="1553598" y="3816149"/>
            <a:chExt cx="964004" cy="1529482"/>
          </a:xfrm>
        </p:grpSpPr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2DA8A7B0-9924-567B-228D-A808ACC8AE1C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98" name="図 56">
              <a:extLst>
                <a:ext uri="{FF2B5EF4-FFF2-40B4-BE49-F238E27FC236}">
                  <a16:creationId xmlns:a16="http://schemas.microsoft.com/office/drawing/2014/main" id="{C2A1644A-5A5E-0BEA-5155-D829848F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F7A4E02E-3D20-A4E9-0C73-697AED97FC74}"/>
              </a:ext>
            </a:extLst>
          </p:cNvPr>
          <p:cNvSpPr/>
          <p:nvPr/>
        </p:nvSpPr>
        <p:spPr>
          <a:xfrm rot="5400000">
            <a:off x="5056288" y="6875587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7" name="テキスト ボックス 28">
            <a:extLst>
              <a:ext uri="{FF2B5EF4-FFF2-40B4-BE49-F238E27FC236}">
                <a16:creationId xmlns:a16="http://schemas.microsoft.com/office/drawing/2014/main" id="{556BA827-5112-A68A-DDA2-8C0BFB81F1EF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Panel area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C6844-64A4-F84B-C8C6-49991CB2EA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36811">
            <a:off x="4460821" y="6506950"/>
            <a:ext cx="343002" cy="37022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350E60-BF7D-2C14-2DF5-534ECC7B032E}"/>
              </a:ext>
            </a:extLst>
          </p:cNvPr>
          <p:cNvSpPr/>
          <p:nvPr/>
        </p:nvSpPr>
        <p:spPr>
          <a:xfrm>
            <a:off x="2772278" y="249692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03" name="รูปภาพ 3">
            <a:extLst>
              <a:ext uri="{FF2B5EF4-FFF2-40B4-BE49-F238E27FC236}">
                <a16:creationId xmlns:a16="http://schemas.microsoft.com/office/drawing/2014/main" id="{193B40FA-7A25-86CE-FBA4-7A0F3B857F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55" y="1684569"/>
            <a:ext cx="1716979" cy="2217799"/>
          </a:xfrm>
          <a:prstGeom prst="rect">
            <a:avLst/>
          </a:prstGeom>
        </p:spPr>
      </p:pic>
      <p:pic>
        <p:nvPicPr>
          <p:cNvPr id="204" name="図 119">
            <a:extLst>
              <a:ext uri="{FF2B5EF4-FFF2-40B4-BE49-F238E27FC236}">
                <a16:creationId xmlns:a16="http://schemas.microsoft.com/office/drawing/2014/main" id="{296967AA-775B-B87D-81AB-9232FBFE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02" y="1804673"/>
            <a:ext cx="1182132" cy="177846"/>
          </a:xfrm>
          <a:prstGeom prst="rect">
            <a:avLst/>
          </a:prstGeom>
        </p:spPr>
      </p:pic>
      <p:sp>
        <p:nvSpPr>
          <p:cNvPr id="205" name="テキスト ボックス 120">
            <a:extLst>
              <a:ext uri="{FF2B5EF4-FFF2-40B4-BE49-F238E27FC236}">
                <a16:creationId xmlns:a16="http://schemas.microsoft.com/office/drawing/2014/main" id="{AFB2A54E-6A43-3FBE-1769-A0FFB837B93F}"/>
              </a:ext>
            </a:extLst>
          </p:cNvPr>
          <p:cNvSpPr txBox="1"/>
          <p:nvPr/>
        </p:nvSpPr>
        <p:spPr>
          <a:xfrm>
            <a:off x="3570854" y="177281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206" name="図 124">
            <a:extLst>
              <a:ext uri="{FF2B5EF4-FFF2-40B4-BE49-F238E27FC236}">
                <a16:creationId xmlns:a16="http://schemas.microsoft.com/office/drawing/2014/main" id="{29DABD26-D8EB-E309-8EC2-57403F0AC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58" y="2020117"/>
            <a:ext cx="1492073" cy="1579717"/>
          </a:xfrm>
          <a:prstGeom prst="rect">
            <a:avLst/>
          </a:prstGeom>
        </p:spPr>
      </p:pic>
      <p:sp>
        <p:nvSpPr>
          <p:cNvPr id="207" name="テキスト ボックス 127">
            <a:extLst>
              <a:ext uri="{FF2B5EF4-FFF2-40B4-BE49-F238E27FC236}">
                <a16:creationId xmlns:a16="http://schemas.microsoft.com/office/drawing/2014/main" id="{254820F6-BB4E-290A-6E31-ABFC11FD38BC}"/>
              </a:ext>
            </a:extLst>
          </p:cNvPr>
          <p:cNvSpPr txBox="1"/>
          <p:nvPr/>
        </p:nvSpPr>
        <p:spPr>
          <a:xfrm>
            <a:off x="3636244" y="362824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8" name="図 44">
            <a:extLst>
              <a:ext uri="{FF2B5EF4-FFF2-40B4-BE49-F238E27FC236}">
                <a16:creationId xmlns:a16="http://schemas.microsoft.com/office/drawing/2014/main" id="{03F3091C-2F9C-1D02-3173-9F27DA27D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625189" y="3641124"/>
            <a:ext cx="369329" cy="250725"/>
          </a:xfrm>
          <a:prstGeom prst="rect">
            <a:avLst/>
          </a:prstGeom>
        </p:spPr>
      </p:pic>
      <p:sp>
        <p:nvSpPr>
          <p:cNvPr id="209" name="テキスト ボックス 135">
            <a:extLst>
              <a:ext uri="{FF2B5EF4-FFF2-40B4-BE49-F238E27FC236}">
                <a16:creationId xmlns:a16="http://schemas.microsoft.com/office/drawing/2014/main" id="{204BA64C-C911-03EB-7DCE-7B10CAD92304}"/>
              </a:ext>
            </a:extLst>
          </p:cNvPr>
          <p:cNvSpPr txBox="1"/>
          <p:nvPr/>
        </p:nvSpPr>
        <p:spPr>
          <a:xfrm>
            <a:off x="3528722" y="1985471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0" name="図 49">
            <a:extLst>
              <a:ext uri="{FF2B5EF4-FFF2-40B4-BE49-F238E27FC236}">
                <a16:creationId xmlns:a16="http://schemas.microsoft.com/office/drawing/2014/main" id="{CC3A8623-7923-D4F7-B385-5A616D8ED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678" y="3679264"/>
            <a:ext cx="266258" cy="135957"/>
          </a:xfrm>
          <a:prstGeom prst="rect">
            <a:avLst/>
          </a:prstGeom>
        </p:spPr>
      </p:pic>
      <p:sp>
        <p:nvSpPr>
          <p:cNvPr id="211" name="テキスト ボックス 285">
            <a:extLst>
              <a:ext uri="{FF2B5EF4-FFF2-40B4-BE49-F238E27FC236}">
                <a16:creationId xmlns:a16="http://schemas.microsoft.com/office/drawing/2014/main" id="{5EF290C2-8E16-605C-70E0-DE02E57935D7}"/>
              </a:ext>
            </a:extLst>
          </p:cNvPr>
          <p:cNvSpPr txBox="1"/>
          <p:nvPr/>
        </p:nvSpPr>
        <p:spPr>
          <a:xfrm>
            <a:off x="3558851" y="3635475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2" name="テキスト ボックス 127">
            <a:extLst>
              <a:ext uri="{FF2B5EF4-FFF2-40B4-BE49-F238E27FC236}">
                <a16:creationId xmlns:a16="http://schemas.microsoft.com/office/drawing/2014/main" id="{55FF577D-B58B-7DCA-A8CD-1305CA310240}"/>
              </a:ext>
            </a:extLst>
          </p:cNvPr>
          <p:cNvSpPr txBox="1"/>
          <p:nvPr/>
        </p:nvSpPr>
        <p:spPr>
          <a:xfrm>
            <a:off x="4823397" y="362680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3" name="図 340">
            <a:extLst>
              <a:ext uri="{FF2B5EF4-FFF2-40B4-BE49-F238E27FC236}">
                <a16:creationId xmlns:a16="http://schemas.microsoft.com/office/drawing/2014/main" id="{5CB30BC6-0062-857A-85A6-AF456C2E8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812342" y="3639686"/>
            <a:ext cx="369329" cy="250725"/>
          </a:xfrm>
          <a:prstGeom prst="rect">
            <a:avLst/>
          </a:prstGeom>
        </p:spPr>
      </p:pic>
      <p:pic>
        <p:nvPicPr>
          <p:cNvPr id="214" name="図 341">
            <a:extLst>
              <a:ext uri="{FF2B5EF4-FFF2-40B4-BE49-F238E27FC236}">
                <a16:creationId xmlns:a16="http://schemas.microsoft.com/office/drawing/2014/main" id="{1ED6091A-8EDA-78F5-51D2-F572984B5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831" y="3677826"/>
            <a:ext cx="266258" cy="135957"/>
          </a:xfrm>
          <a:prstGeom prst="rect">
            <a:avLst/>
          </a:prstGeom>
        </p:spPr>
      </p:pic>
      <p:sp>
        <p:nvSpPr>
          <p:cNvPr id="215" name="テキスト ボックス 285">
            <a:extLst>
              <a:ext uri="{FF2B5EF4-FFF2-40B4-BE49-F238E27FC236}">
                <a16:creationId xmlns:a16="http://schemas.microsoft.com/office/drawing/2014/main" id="{0736CC2D-15C3-F84C-00D4-3C225BA3C675}"/>
              </a:ext>
            </a:extLst>
          </p:cNvPr>
          <p:cNvSpPr txBox="1"/>
          <p:nvPr/>
        </p:nvSpPr>
        <p:spPr>
          <a:xfrm>
            <a:off x="4746004" y="363403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6" name="テキスト ボックス 127">
            <a:extLst>
              <a:ext uri="{FF2B5EF4-FFF2-40B4-BE49-F238E27FC236}">
                <a16:creationId xmlns:a16="http://schemas.microsoft.com/office/drawing/2014/main" id="{B103FD14-E401-5BC3-DB8B-A4CCB22746E0}"/>
              </a:ext>
            </a:extLst>
          </p:cNvPr>
          <p:cNvSpPr txBox="1"/>
          <p:nvPr/>
        </p:nvSpPr>
        <p:spPr>
          <a:xfrm>
            <a:off x="4435309" y="362945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7" name="図 46">
            <a:extLst>
              <a:ext uri="{FF2B5EF4-FFF2-40B4-BE49-F238E27FC236}">
                <a16:creationId xmlns:a16="http://schemas.microsoft.com/office/drawing/2014/main" id="{4BEC22BF-3AE1-A254-D7B6-391E42998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424254" y="3642334"/>
            <a:ext cx="369329" cy="250725"/>
          </a:xfrm>
          <a:prstGeom prst="rect">
            <a:avLst/>
          </a:prstGeom>
        </p:spPr>
      </p:pic>
      <p:pic>
        <p:nvPicPr>
          <p:cNvPr id="218" name="図 47">
            <a:extLst>
              <a:ext uri="{FF2B5EF4-FFF2-40B4-BE49-F238E27FC236}">
                <a16:creationId xmlns:a16="http://schemas.microsoft.com/office/drawing/2014/main" id="{83B16C51-3CBA-65A1-3DD1-F319FD047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743" y="3680474"/>
            <a:ext cx="266258" cy="135957"/>
          </a:xfrm>
          <a:prstGeom prst="rect">
            <a:avLst/>
          </a:prstGeom>
        </p:spPr>
      </p:pic>
      <p:sp>
        <p:nvSpPr>
          <p:cNvPr id="219" name="テキスト ボックス 285">
            <a:extLst>
              <a:ext uri="{FF2B5EF4-FFF2-40B4-BE49-F238E27FC236}">
                <a16:creationId xmlns:a16="http://schemas.microsoft.com/office/drawing/2014/main" id="{E6CFFD27-0EF5-3E00-4247-21480DC485EA}"/>
              </a:ext>
            </a:extLst>
          </p:cNvPr>
          <p:cNvSpPr txBox="1"/>
          <p:nvPr/>
        </p:nvSpPr>
        <p:spPr>
          <a:xfrm>
            <a:off x="4357916" y="363668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0" name="テキスト ボックス 127">
            <a:extLst>
              <a:ext uri="{FF2B5EF4-FFF2-40B4-BE49-F238E27FC236}">
                <a16:creationId xmlns:a16="http://schemas.microsoft.com/office/drawing/2014/main" id="{8A809D5D-7D56-1C7C-7D7D-66D0AF512B93}"/>
              </a:ext>
            </a:extLst>
          </p:cNvPr>
          <p:cNvSpPr txBox="1"/>
          <p:nvPr/>
        </p:nvSpPr>
        <p:spPr>
          <a:xfrm>
            <a:off x="4042420" y="362620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1" name="図 64">
            <a:extLst>
              <a:ext uri="{FF2B5EF4-FFF2-40B4-BE49-F238E27FC236}">
                <a16:creationId xmlns:a16="http://schemas.microsoft.com/office/drawing/2014/main" id="{F25C9AE6-FD63-0DD9-B760-50124B5CC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031365" y="3639077"/>
            <a:ext cx="369329" cy="250725"/>
          </a:xfrm>
          <a:prstGeom prst="rect">
            <a:avLst/>
          </a:prstGeom>
        </p:spPr>
      </p:pic>
      <p:pic>
        <p:nvPicPr>
          <p:cNvPr id="222" name="図 65">
            <a:extLst>
              <a:ext uri="{FF2B5EF4-FFF2-40B4-BE49-F238E27FC236}">
                <a16:creationId xmlns:a16="http://schemas.microsoft.com/office/drawing/2014/main" id="{71CC7FFC-1B20-389B-6D30-F6EF867B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854" y="3677217"/>
            <a:ext cx="266258" cy="135957"/>
          </a:xfrm>
          <a:prstGeom prst="rect">
            <a:avLst/>
          </a:prstGeom>
        </p:spPr>
      </p:pic>
      <p:sp>
        <p:nvSpPr>
          <p:cNvPr id="223" name="テキスト ボックス 285">
            <a:extLst>
              <a:ext uri="{FF2B5EF4-FFF2-40B4-BE49-F238E27FC236}">
                <a16:creationId xmlns:a16="http://schemas.microsoft.com/office/drawing/2014/main" id="{B69E2064-46F3-6830-403B-C94931D364A5}"/>
              </a:ext>
            </a:extLst>
          </p:cNvPr>
          <p:cNvSpPr txBox="1"/>
          <p:nvPr/>
        </p:nvSpPr>
        <p:spPr>
          <a:xfrm>
            <a:off x="3965027" y="363342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テキスト ボックス 135">
            <a:extLst>
              <a:ext uri="{FF2B5EF4-FFF2-40B4-BE49-F238E27FC236}">
                <a16:creationId xmlns:a16="http://schemas.microsoft.com/office/drawing/2014/main" id="{9D8D4D05-6A16-9AC7-E16B-3BC3C9B30694}"/>
              </a:ext>
            </a:extLst>
          </p:cNvPr>
          <p:cNvSpPr txBox="1"/>
          <p:nvPr/>
        </p:nvSpPr>
        <p:spPr>
          <a:xfrm>
            <a:off x="3526364" y="214911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5" name="テキスト ボックス 285">
            <a:extLst>
              <a:ext uri="{FF2B5EF4-FFF2-40B4-BE49-F238E27FC236}">
                <a16:creationId xmlns:a16="http://schemas.microsoft.com/office/drawing/2014/main" id="{134AAA1A-D0CF-53B0-4BF9-06A5E178C4CE}"/>
              </a:ext>
            </a:extLst>
          </p:cNvPr>
          <p:cNvSpPr txBox="1"/>
          <p:nvPr/>
        </p:nvSpPr>
        <p:spPr>
          <a:xfrm>
            <a:off x="3900497" y="2159093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6" name="テキスト ボックス 135">
            <a:extLst>
              <a:ext uri="{FF2B5EF4-FFF2-40B4-BE49-F238E27FC236}">
                <a16:creationId xmlns:a16="http://schemas.microsoft.com/office/drawing/2014/main" id="{51A331B3-59F7-717B-5004-710FA8B42197}"/>
              </a:ext>
            </a:extLst>
          </p:cNvPr>
          <p:cNvSpPr txBox="1"/>
          <p:nvPr/>
        </p:nvSpPr>
        <p:spPr>
          <a:xfrm>
            <a:off x="4601872" y="214911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7" name="テキスト ボックス 285">
            <a:extLst>
              <a:ext uri="{FF2B5EF4-FFF2-40B4-BE49-F238E27FC236}">
                <a16:creationId xmlns:a16="http://schemas.microsoft.com/office/drawing/2014/main" id="{70443A41-A797-D50C-2468-FFFBBB81FB47}"/>
              </a:ext>
            </a:extLst>
          </p:cNvPr>
          <p:cNvSpPr txBox="1"/>
          <p:nvPr/>
        </p:nvSpPr>
        <p:spPr>
          <a:xfrm>
            <a:off x="5020606" y="2160752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8" name="テキスト ボックス 135">
            <a:extLst>
              <a:ext uri="{FF2B5EF4-FFF2-40B4-BE49-F238E27FC236}">
                <a16:creationId xmlns:a16="http://schemas.microsoft.com/office/drawing/2014/main" id="{AA35FBBD-20F7-85A6-D243-2BCC3CFF188B}"/>
              </a:ext>
            </a:extLst>
          </p:cNvPr>
          <p:cNvSpPr txBox="1"/>
          <p:nvPr/>
        </p:nvSpPr>
        <p:spPr>
          <a:xfrm>
            <a:off x="3556287" y="228439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9" name="テキスト ボックス 135">
            <a:extLst>
              <a:ext uri="{FF2B5EF4-FFF2-40B4-BE49-F238E27FC236}">
                <a16:creationId xmlns:a16="http://schemas.microsoft.com/office/drawing/2014/main" id="{438DD5BA-643D-593F-B6C5-2643A949115C}"/>
              </a:ext>
            </a:extLst>
          </p:cNvPr>
          <p:cNvSpPr txBox="1"/>
          <p:nvPr/>
        </p:nvSpPr>
        <p:spPr>
          <a:xfrm>
            <a:off x="4236787" y="228753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0" name="テキスト ボックス 285">
            <a:extLst>
              <a:ext uri="{FF2B5EF4-FFF2-40B4-BE49-F238E27FC236}">
                <a16:creationId xmlns:a16="http://schemas.microsoft.com/office/drawing/2014/main" id="{0C4624F7-4634-D1CC-6C09-5EC719A4CD79}"/>
              </a:ext>
            </a:extLst>
          </p:cNvPr>
          <p:cNvSpPr txBox="1"/>
          <p:nvPr/>
        </p:nvSpPr>
        <p:spPr>
          <a:xfrm>
            <a:off x="3977717" y="2321773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1" name="テキスト ボックス 285">
            <a:extLst>
              <a:ext uri="{FF2B5EF4-FFF2-40B4-BE49-F238E27FC236}">
                <a16:creationId xmlns:a16="http://schemas.microsoft.com/office/drawing/2014/main" id="{8AF115E7-A45C-AF95-F078-F8D785FC038B}"/>
              </a:ext>
            </a:extLst>
          </p:cNvPr>
          <p:cNvSpPr txBox="1"/>
          <p:nvPr/>
        </p:nvSpPr>
        <p:spPr>
          <a:xfrm>
            <a:off x="4809138" y="2343232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テキスト ボックス 135">
            <a:extLst>
              <a:ext uri="{FF2B5EF4-FFF2-40B4-BE49-F238E27FC236}">
                <a16:creationId xmlns:a16="http://schemas.microsoft.com/office/drawing/2014/main" id="{400E296A-48F3-D852-1E1F-96FADB61FE40}"/>
              </a:ext>
            </a:extLst>
          </p:cNvPr>
          <p:cNvSpPr txBox="1"/>
          <p:nvPr/>
        </p:nvSpPr>
        <p:spPr>
          <a:xfrm>
            <a:off x="3616756" y="2414224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8070C511-3BD9-2C6C-49A4-41CAE13DBF51}"/>
              </a:ext>
            </a:extLst>
          </p:cNvPr>
          <p:cNvSpPr txBox="1"/>
          <p:nvPr/>
        </p:nvSpPr>
        <p:spPr>
          <a:xfrm>
            <a:off x="3983528" y="2523407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35">
            <a:extLst>
              <a:ext uri="{FF2B5EF4-FFF2-40B4-BE49-F238E27FC236}">
                <a16:creationId xmlns:a16="http://schemas.microsoft.com/office/drawing/2014/main" id="{FCE0F5FA-C2AB-31CD-AB1C-706A9D1432D0}"/>
              </a:ext>
            </a:extLst>
          </p:cNvPr>
          <p:cNvSpPr txBox="1"/>
          <p:nvPr/>
        </p:nvSpPr>
        <p:spPr>
          <a:xfrm>
            <a:off x="4417114" y="2480128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5" name="テキスト ボックス 285">
            <a:extLst>
              <a:ext uri="{FF2B5EF4-FFF2-40B4-BE49-F238E27FC236}">
                <a16:creationId xmlns:a16="http://schemas.microsoft.com/office/drawing/2014/main" id="{0C8197C7-CFF2-97B7-63BE-232B989724EA}"/>
              </a:ext>
            </a:extLst>
          </p:cNvPr>
          <p:cNvSpPr txBox="1"/>
          <p:nvPr/>
        </p:nvSpPr>
        <p:spPr>
          <a:xfrm>
            <a:off x="4811438" y="2531358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6" name="Table 235">
            <a:extLst>
              <a:ext uri="{FF2B5EF4-FFF2-40B4-BE49-F238E27FC236}">
                <a16:creationId xmlns:a16="http://schemas.microsoft.com/office/drawing/2014/main" id="{80901214-070E-DF00-DBD8-E6E63C2A9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48268"/>
              </p:ext>
            </p:extLst>
          </p:nvPr>
        </p:nvGraphicFramePr>
        <p:xfrm>
          <a:off x="3609792" y="2711539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38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929505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9081039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FFF00"/>
                          </a:highlight>
                        </a:rPr>
                        <a:t>27/30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E32CBC0D-E828-8ABC-207D-D4EC516E7527}"/>
              </a:ext>
            </a:extLst>
          </p:cNvPr>
          <p:cNvSpPr txBox="1"/>
          <p:nvPr/>
        </p:nvSpPr>
        <p:spPr>
          <a:xfrm>
            <a:off x="5072260" y="2347169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8" name="テキスト ボックス 285">
            <a:extLst>
              <a:ext uri="{FF2B5EF4-FFF2-40B4-BE49-F238E27FC236}">
                <a16:creationId xmlns:a16="http://schemas.microsoft.com/office/drawing/2014/main" id="{03D977B9-3DAE-E17B-13D3-EB62E14D16FC}"/>
              </a:ext>
            </a:extLst>
          </p:cNvPr>
          <p:cNvSpPr txBox="1"/>
          <p:nvPr/>
        </p:nvSpPr>
        <p:spPr>
          <a:xfrm>
            <a:off x="5072260" y="2529689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9" name="テキスト ボックス 285">
            <a:extLst>
              <a:ext uri="{FF2B5EF4-FFF2-40B4-BE49-F238E27FC236}">
                <a16:creationId xmlns:a16="http://schemas.microsoft.com/office/drawing/2014/main" id="{914FEAC8-8E82-50CC-74FD-567B0488B554}"/>
              </a:ext>
            </a:extLst>
          </p:cNvPr>
          <p:cNvSpPr txBox="1"/>
          <p:nvPr/>
        </p:nvSpPr>
        <p:spPr>
          <a:xfrm>
            <a:off x="4173030" y="252165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0" name="正方形/長方形 40">
            <a:extLst>
              <a:ext uri="{FF2B5EF4-FFF2-40B4-BE49-F238E27FC236}">
                <a16:creationId xmlns:a16="http://schemas.microsoft.com/office/drawing/2014/main" id="{0D113D69-B3A8-AD63-A41E-710381E76902}"/>
              </a:ext>
            </a:extLst>
          </p:cNvPr>
          <p:cNvSpPr/>
          <p:nvPr/>
        </p:nvSpPr>
        <p:spPr>
          <a:xfrm>
            <a:off x="3592282" y="2877940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41" name="Picture 240">
            <a:extLst>
              <a:ext uri="{FF2B5EF4-FFF2-40B4-BE49-F238E27FC236}">
                <a16:creationId xmlns:a16="http://schemas.microsoft.com/office/drawing/2014/main" id="{1A6597C2-18A2-AD0E-32BF-62BC5289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9600" y="1798661"/>
            <a:ext cx="636128" cy="569062"/>
          </a:xfrm>
          <a:prstGeom prst="rect">
            <a:avLst/>
          </a:prstGeom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9AA92837-062E-7F44-6A9F-CD55A5DE38B3}"/>
              </a:ext>
            </a:extLst>
          </p:cNvPr>
          <p:cNvGrpSpPr/>
          <p:nvPr/>
        </p:nvGrpSpPr>
        <p:grpSpPr>
          <a:xfrm>
            <a:off x="5745310" y="2155981"/>
            <a:ext cx="531986" cy="963575"/>
            <a:chOff x="1553598" y="3816149"/>
            <a:chExt cx="964004" cy="1529482"/>
          </a:xfrm>
        </p:grpSpPr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29707532-D73E-0BB1-ED47-EA0CD0C961C1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244" name="図 56">
              <a:extLst>
                <a:ext uri="{FF2B5EF4-FFF2-40B4-BE49-F238E27FC236}">
                  <a16:creationId xmlns:a16="http://schemas.microsoft.com/office/drawing/2014/main" id="{6722048F-05F0-897E-36B8-1CDB95FF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pic>
        <p:nvPicPr>
          <p:cNvPr id="247" name="グラフィックス 41" descr="右向き指示マーク">
            <a:extLst>
              <a:ext uri="{FF2B5EF4-FFF2-40B4-BE49-F238E27FC236}">
                <a16:creationId xmlns:a16="http://schemas.microsoft.com/office/drawing/2014/main" id="{B4DC6E64-C15B-0A4E-C741-77F54EBE3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754202">
            <a:off x="4844674" y="2971746"/>
            <a:ext cx="236144" cy="236144"/>
          </a:xfrm>
          <a:prstGeom prst="rect">
            <a:avLst/>
          </a:prstGeom>
        </p:spPr>
      </p:pic>
      <p:pic>
        <p:nvPicPr>
          <p:cNvPr id="249" name="図 56">
            <a:extLst>
              <a:ext uri="{FF2B5EF4-FFF2-40B4-BE49-F238E27FC236}">
                <a16:creationId xmlns:a16="http://schemas.microsoft.com/office/drawing/2014/main" id="{0977B813-4E1C-E8BC-3DF3-4ACF62C06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84">
            <a:off x="3992339" y="7855595"/>
            <a:ext cx="522413" cy="1151860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29242AE3-C208-7D02-0DD8-84C35A6FA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6744" y="8121527"/>
            <a:ext cx="343002" cy="370224"/>
          </a:xfrm>
          <a:prstGeom prst="rect">
            <a:avLst/>
          </a:prstGeom>
        </p:spPr>
      </p:pic>
      <p:grpSp>
        <p:nvGrpSpPr>
          <p:cNvPr id="255" name="Group 254">
            <a:extLst>
              <a:ext uri="{FF2B5EF4-FFF2-40B4-BE49-F238E27FC236}">
                <a16:creationId xmlns:a16="http://schemas.microsoft.com/office/drawing/2014/main" id="{454CFD5A-025B-F74E-9D20-AAE888FD4FA9}"/>
              </a:ext>
            </a:extLst>
          </p:cNvPr>
          <p:cNvGrpSpPr/>
          <p:nvPr/>
        </p:nvGrpSpPr>
        <p:grpSpPr>
          <a:xfrm>
            <a:off x="4414919" y="7339451"/>
            <a:ext cx="689463" cy="860073"/>
            <a:chOff x="4738914" y="5546495"/>
            <a:chExt cx="689463" cy="860073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AA9EA324-423A-A650-8F89-4D09C3F60B78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OCR</a:t>
              </a: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Completed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DABCE9C4-7C2F-5E96-4F20-90B529FB06E9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OK[P4]</a:t>
              </a:r>
            </a:p>
          </p:txBody>
        </p:sp>
      </p:grpSp>
      <p:pic>
        <p:nvPicPr>
          <p:cNvPr id="258" name="รูปภาพ 3">
            <a:extLst>
              <a:ext uri="{FF2B5EF4-FFF2-40B4-BE49-F238E27FC236}">
                <a16:creationId xmlns:a16="http://schemas.microsoft.com/office/drawing/2014/main" id="{C72B29E9-E0E2-75D7-BACC-F2C10467AD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6827231"/>
            <a:ext cx="1716979" cy="2217799"/>
          </a:xfrm>
          <a:prstGeom prst="rect">
            <a:avLst/>
          </a:prstGeom>
        </p:spPr>
      </p:pic>
      <p:pic>
        <p:nvPicPr>
          <p:cNvPr id="259" name="図 119">
            <a:extLst>
              <a:ext uri="{FF2B5EF4-FFF2-40B4-BE49-F238E27FC236}">
                <a16:creationId xmlns:a16="http://schemas.microsoft.com/office/drawing/2014/main" id="{C7B6FE07-F8E1-F1B0-E026-B890C3E96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36" y="6947335"/>
            <a:ext cx="1182132" cy="177846"/>
          </a:xfrm>
          <a:prstGeom prst="rect">
            <a:avLst/>
          </a:prstGeom>
        </p:spPr>
      </p:pic>
      <p:sp>
        <p:nvSpPr>
          <p:cNvPr id="260" name="テキスト ボックス 120">
            <a:extLst>
              <a:ext uri="{FF2B5EF4-FFF2-40B4-BE49-F238E27FC236}">
                <a16:creationId xmlns:a16="http://schemas.microsoft.com/office/drawing/2014/main" id="{17C09282-83C4-8C3E-C176-E06328EE3C8D}"/>
              </a:ext>
            </a:extLst>
          </p:cNvPr>
          <p:cNvSpPr txBox="1"/>
          <p:nvPr/>
        </p:nvSpPr>
        <p:spPr>
          <a:xfrm>
            <a:off x="862988" y="6915472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261" name="図 124">
            <a:extLst>
              <a:ext uri="{FF2B5EF4-FFF2-40B4-BE49-F238E27FC236}">
                <a16:creationId xmlns:a16="http://schemas.microsoft.com/office/drawing/2014/main" id="{7E61078D-4487-788D-83E7-A04C467EC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92" y="7162779"/>
            <a:ext cx="1492073" cy="1579717"/>
          </a:xfrm>
          <a:prstGeom prst="rect">
            <a:avLst/>
          </a:prstGeom>
        </p:spPr>
      </p:pic>
      <p:sp>
        <p:nvSpPr>
          <p:cNvPr id="262" name="テキスト ボックス 127">
            <a:extLst>
              <a:ext uri="{FF2B5EF4-FFF2-40B4-BE49-F238E27FC236}">
                <a16:creationId xmlns:a16="http://schemas.microsoft.com/office/drawing/2014/main" id="{EC4FAEB9-8AA4-067E-4325-34699DA140AF}"/>
              </a:ext>
            </a:extLst>
          </p:cNvPr>
          <p:cNvSpPr txBox="1"/>
          <p:nvPr/>
        </p:nvSpPr>
        <p:spPr>
          <a:xfrm>
            <a:off x="928378" y="877090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3" name="図 44">
            <a:extLst>
              <a:ext uri="{FF2B5EF4-FFF2-40B4-BE49-F238E27FC236}">
                <a16:creationId xmlns:a16="http://schemas.microsoft.com/office/drawing/2014/main" id="{0D49517B-9DD6-61C3-32DE-4DDA63AF8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917323" y="8783786"/>
            <a:ext cx="369329" cy="250725"/>
          </a:xfrm>
          <a:prstGeom prst="rect">
            <a:avLst/>
          </a:prstGeom>
        </p:spPr>
      </p:pic>
      <p:sp>
        <p:nvSpPr>
          <p:cNvPr id="264" name="テキスト ボックス 135">
            <a:extLst>
              <a:ext uri="{FF2B5EF4-FFF2-40B4-BE49-F238E27FC236}">
                <a16:creationId xmlns:a16="http://schemas.microsoft.com/office/drawing/2014/main" id="{EA92847D-D348-2A50-66C8-84F308C1729E}"/>
              </a:ext>
            </a:extLst>
          </p:cNvPr>
          <p:cNvSpPr txBox="1"/>
          <p:nvPr/>
        </p:nvSpPr>
        <p:spPr>
          <a:xfrm>
            <a:off x="820856" y="712813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5" name="図 49">
            <a:extLst>
              <a:ext uri="{FF2B5EF4-FFF2-40B4-BE49-F238E27FC236}">
                <a16:creationId xmlns:a16="http://schemas.microsoft.com/office/drawing/2014/main" id="{851D8AE8-BDDC-C5BC-DD42-0FCDFD129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12" y="8821926"/>
            <a:ext cx="266258" cy="135957"/>
          </a:xfrm>
          <a:prstGeom prst="rect">
            <a:avLst/>
          </a:prstGeom>
        </p:spPr>
      </p:pic>
      <p:sp>
        <p:nvSpPr>
          <p:cNvPr id="266" name="テキスト ボックス 285">
            <a:extLst>
              <a:ext uri="{FF2B5EF4-FFF2-40B4-BE49-F238E27FC236}">
                <a16:creationId xmlns:a16="http://schemas.microsoft.com/office/drawing/2014/main" id="{7E17FA9C-49AA-77A5-7D5E-6048F5146630}"/>
              </a:ext>
            </a:extLst>
          </p:cNvPr>
          <p:cNvSpPr txBox="1"/>
          <p:nvPr/>
        </p:nvSpPr>
        <p:spPr>
          <a:xfrm>
            <a:off x="850985" y="8778137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テキスト ボックス 127">
            <a:extLst>
              <a:ext uri="{FF2B5EF4-FFF2-40B4-BE49-F238E27FC236}">
                <a16:creationId xmlns:a16="http://schemas.microsoft.com/office/drawing/2014/main" id="{741DF8AE-E12E-22F9-B19D-30A7CE246781}"/>
              </a:ext>
            </a:extLst>
          </p:cNvPr>
          <p:cNvSpPr txBox="1"/>
          <p:nvPr/>
        </p:nvSpPr>
        <p:spPr>
          <a:xfrm>
            <a:off x="2119947" y="87715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8" name="図 340">
            <a:extLst>
              <a:ext uri="{FF2B5EF4-FFF2-40B4-BE49-F238E27FC236}">
                <a16:creationId xmlns:a16="http://schemas.microsoft.com/office/drawing/2014/main" id="{299EFC18-3C95-F248-19E9-48254C15BC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08892" y="8784472"/>
            <a:ext cx="369329" cy="250725"/>
          </a:xfrm>
          <a:prstGeom prst="rect">
            <a:avLst/>
          </a:prstGeom>
        </p:spPr>
      </p:pic>
      <p:pic>
        <p:nvPicPr>
          <p:cNvPr id="269" name="図 341">
            <a:extLst>
              <a:ext uri="{FF2B5EF4-FFF2-40B4-BE49-F238E27FC236}">
                <a16:creationId xmlns:a16="http://schemas.microsoft.com/office/drawing/2014/main" id="{AF0552F2-D519-F4D3-3E06-59C9EEED2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381" y="8822612"/>
            <a:ext cx="266258" cy="135957"/>
          </a:xfrm>
          <a:prstGeom prst="rect">
            <a:avLst/>
          </a:prstGeom>
        </p:spPr>
      </p:pic>
      <p:sp>
        <p:nvSpPr>
          <p:cNvPr id="270" name="テキスト ボックス 285">
            <a:extLst>
              <a:ext uri="{FF2B5EF4-FFF2-40B4-BE49-F238E27FC236}">
                <a16:creationId xmlns:a16="http://schemas.microsoft.com/office/drawing/2014/main" id="{6D7A6120-E9BD-1668-986F-E685593D4557}"/>
              </a:ext>
            </a:extLst>
          </p:cNvPr>
          <p:cNvSpPr txBox="1"/>
          <p:nvPr/>
        </p:nvSpPr>
        <p:spPr>
          <a:xfrm>
            <a:off x="2042554" y="87788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1" name="テキスト ボックス 127">
            <a:extLst>
              <a:ext uri="{FF2B5EF4-FFF2-40B4-BE49-F238E27FC236}">
                <a16:creationId xmlns:a16="http://schemas.microsoft.com/office/drawing/2014/main" id="{15673BB2-3B05-A0C5-E22B-507E89349DF5}"/>
              </a:ext>
            </a:extLst>
          </p:cNvPr>
          <p:cNvSpPr txBox="1"/>
          <p:nvPr/>
        </p:nvSpPr>
        <p:spPr>
          <a:xfrm>
            <a:off x="1727443" y="877211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2" name="図 46">
            <a:extLst>
              <a:ext uri="{FF2B5EF4-FFF2-40B4-BE49-F238E27FC236}">
                <a16:creationId xmlns:a16="http://schemas.microsoft.com/office/drawing/2014/main" id="{D894A3C6-9E3B-ACA2-7C70-C59A80AA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16388" y="8784996"/>
            <a:ext cx="369329" cy="250725"/>
          </a:xfrm>
          <a:prstGeom prst="rect">
            <a:avLst/>
          </a:prstGeom>
        </p:spPr>
      </p:pic>
      <p:pic>
        <p:nvPicPr>
          <p:cNvPr id="273" name="図 47">
            <a:extLst>
              <a:ext uri="{FF2B5EF4-FFF2-40B4-BE49-F238E27FC236}">
                <a16:creationId xmlns:a16="http://schemas.microsoft.com/office/drawing/2014/main" id="{55182495-E397-54C4-CF96-751C7C47D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877" y="8823136"/>
            <a:ext cx="266258" cy="135957"/>
          </a:xfrm>
          <a:prstGeom prst="rect">
            <a:avLst/>
          </a:prstGeom>
        </p:spPr>
      </p:pic>
      <p:sp>
        <p:nvSpPr>
          <p:cNvPr id="274" name="テキスト ボックス 285">
            <a:extLst>
              <a:ext uri="{FF2B5EF4-FFF2-40B4-BE49-F238E27FC236}">
                <a16:creationId xmlns:a16="http://schemas.microsoft.com/office/drawing/2014/main" id="{D8573495-E1B3-9F98-ACF4-3EE920D00493}"/>
              </a:ext>
            </a:extLst>
          </p:cNvPr>
          <p:cNvSpPr txBox="1"/>
          <p:nvPr/>
        </p:nvSpPr>
        <p:spPr>
          <a:xfrm>
            <a:off x="1650050" y="877934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5" name="テキスト ボックス 127">
            <a:extLst>
              <a:ext uri="{FF2B5EF4-FFF2-40B4-BE49-F238E27FC236}">
                <a16:creationId xmlns:a16="http://schemas.microsoft.com/office/drawing/2014/main" id="{DF2F64EC-C9B7-F711-6FDC-56B671611D3B}"/>
              </a:ext>
            </a:extLst>
          </p:cNvPr>
          <p:cNvSpPr txBox="1"/>
          <p:nvPr/>
        </p:nvSpPr>
        <p:spPr>
          <a:xfrm>
            <a:off x="1334554" y="876886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6" name="図 64">
            <a:extLst>
              <a:ext uri="{FF2B5EF4-FFF2-40B4-BE49-F238E27FC236}">
                <a16:creationId xmlns:a16="http://schemas.microsoft.com/office/drawing/2014/main" id="{D719390E-213E-760E-51D6-A0CE5394F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23499" y="8781739"/>
            <a:ext cx="369329" cy="250725"/>
          </a:xfrm>
          <a:prstGeom prst="rect">
            <a:avLst/>
          </a:prstGeom>
        </p:spPr>
      </p:pic>
      <p:pic>
        <p:nvPicPr>
          <p:cNvPr id="277" name="図 65">
            <a:extLst>
              <a:ext uri="{FF2B5EF4-FFF2-40B4-BE49-F238E27FC236}">
                <a16:creationId xmlns:a16="http://schemas.microsoft.com/office/drawing/2014/main" id="{232EDD4F-02E7-374C-FC06-3926A946F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988" y="8819879"/>
            <a:ext cx="266258" cy="135957"/>
          </a:xfrm>
          <a:prstGeom prst="rect">
            <a:avLst/>
          </a:prstGeom>
        </p:spPr>
      </p:pic>
      <p:sp>
        <p:nvSpPr>
          <p:cNvPr id="278" name="テキスト ボックス 285">
            <a:extLst>
              <a:ext uri="{FF2B5EF4-FFF2-40B4-BE49-F238E27FC236}">
                <a16:creationId xmlns:a16="http://schemas.microsoft.com/office/drawing/2014/main" id="{0E16EAAE-46ED-5CED-E3DC-5F76BE6816DA}"/>
              </a:ext>
            </a:extLst>
          </p:cNvPr>
          <p:cNvSpPr txBox="1"/>
          <p:nvPr/>
        </p:nvSpPr>
        <p:spPr>
          <a:xfrm>
            <a:off x="1257161" y="877609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9" name="テキスト ボックス 135">
            <a:extLst>
              <a:ext uri="{FF2B5EF4-FFF2-40B4-BE49-F238E27FC236}">
                <a16:creationId xmlns:a16="http://schemas.microsoft.com/office/drawing/2014/main" id="{9FCA28F3-9660-F30A-00B0-7D33C7F2467E}"/>
              </a:ext>
            </a:extLst>
          </p:cNvPr>
          <p:cNvSpPr txBox="1"/>
          <p:nvPr/>
        </p:nvSpPr>
        <p:spPr>
          <a:xfrm>
            <a:off x="818498" y="729177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0" name="テキスト ボックス 285">
            <a:extLst>
              <a:ext uri="{FF2B5EF4-FFF2-40B4-BE49-F238E27FC236}">
                <a16:creationId xmlns:a16="http://schemas.microsoft.com/office/drawing/2014/main" id="{C4AAAF99-9676-8081-AA98-7EB3B0FDE918}"/>
              </a:ext>
            </a:extLst>
          </p:cNvPr>
          <p:cNvSpPr txBox="1"/>
          <p:nvPr/>
        </p:nvSpPr>
        <p:spPr>
          <a:xfrm>
            <a:off x="1192631" y="7301755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1" name="テキスト ボックス 135">
            <a:extLst>
              <a:ext uri="{FF2B5EF4-FFF2-40B4-BE49-F238E27FC236}">
                <a16:creationId xmlns:a16="http://schemas.microsoft.com/office/drawing/2014/main" id="{5D71ADD1-37E6-CABE-2D32-64F9AB8580EF}"/>
              </a:ext>
            </a:extLst>
          </p:cNvPr>
          <p:cNvSpPr txBox="1"/>
          <p:nvPr/>
        </p:nvSpPr>
        <p:spPr>
          <a:xfrm>
            <a:off x="1894006" y="729177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2" name="テキスト ボックス 285">
            <a:extLst>
              <a:ext uri="{FF2B5EF4-FFF2-40B4-BE49-F238E27FC236}">
                <a16:creationId xmlns:a16="http://schemas.microsoft.com/office/drawing/2014/main" id="{65FEB9FD-636B-B665-E8E1-80120F13825C}"/>
              </a:ext>
            </a:extLst>
          </p:cNvPr>
          <p:cNvSpPr txBox="1"/>
          <p:nvPr/>
        </p:nvSpPr>
        <p:spPr>
          <a:xfrm>
            <a:off x="2312740" y="7303414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3" name="テキスト ボックス 135">
            <a:extLst>
              <a:ext uri="{FF2B5EF4-FFF2-40B4-BE49-F238E27FC236}">
                <a16:creationId xmlns:a16="http://schemas.microsoft.com/office/drawing/2014/main" id="{E15CA5E0-2880-E12B-325C-4795BA97236D}"/>
              </a:ext>
            </a:extLst>
          </p:cNvPr>
          <p:cNvSpPr txBox="1"/>
          <p:nvPr/>
        </p:nvSpPr>
        <p:spPr>
          <a:xfrm>
            <a:off x="848421" y="742706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4" name="テキスト ボックス 135">
            <a:extLst>
              <a:ext uri="{FF2B5EF4-FFF2-40B4-BE49-F238E27FC236}">
                <a16:creationId xmlns:a16="http://schemas.microsoft.com/office/drawing/2014/main" id="{53870DB3-07E0-CE1D-F155-650042A31EB6}"/>
              </a:ext>
            </a:extLst>
          </p:cNvPr>
          <p:cNvSpPr txBox="1"/>
          <p:nvPr/>
        </p:nvSpPr>
        <p:spPr>
          <a:xfrm>
            <a:off x="1528921" y="7430197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5" name="テキスト ボックス 285">
            <a:extLst>
              <a:ext uri="{FF2B5EF4-FFF2-40B4-BE49-F238E27FC236}">
                <a16:creationId xmlns:a16="http://schemas.microsoft.com/office/drawing/2014/main" id="{3B80996C-F388-A5DD-301F-448D1AD83491}"/>
              </a:ext>
            </a:extLst>
          </p:cNvPr>
          <p:cNvSpPr txBox="1"/>
          <p:nvPr/>
        </p:nvSpPr>
        <p:spPr>
          <a:xfrm>
            <a:off x="1269851" y="7464435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ABDA5A6B-94E3-F5E4-462B-B51F10217C59}"/>
              </a:ext>
            </a:extLst>
          </p:cNvPr>
          <p:cNvSpPr txBox="1"/>
          <p:nvPr/>
        </p:nvSpPr>
        <p:spPr>
          <a:xfrm>
            <a:off x="2101272" y="7485894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7" name="テキスト ボックス 135">
            <a:extLst>
              <a:ext uri="{FF2B5EF4-FFF2-40B4-BE49-F238E27FC236}">
                <a16:creationId xmlns:a16="http://schemas.microsoft.com/office/drawing/2014/main" id="{51F344F7-AA87-B5C2-8262-0D3312EB0451}"/>
              </a:ext>
            </a:extLst>
          </p:cNvPr>
          <p:cNvSpPr txBox="1"/>
          <p:nvPr/>
        </p:nvSpPr>
        <p:spPr>
          <a:xfrm>
            <a:off x="908890" y="7556886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8" name="テキスト ボックス 285">
            <a:extLst>
              <a:ext uri="{FF2B5EF4-FFF2-40B4-BE49-F238E27FC236}">
                <a16:creationId xmlns:a16="http://schemas.microsoft.com/office/drawing/2014/main" id="{9929616F-2321-929C-6C83-D4F6C567B667}"/>
              </a:ext>
            </a:extLst>
          </p:cNvPr>
          <p:cNvSpPr txBox="1"/>
          <p:nvPr/>
        </p:nvSpPr>
        <p:spPr>
          <a:xfrm>
            <a:off x="1275662" y="7666069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9" name="テキスト ボックス 135">
            <a:extLst>
              <a:ext uri="{FF2B5EF4-FFF2-40B4-BE49-F238E27FC236}">
                <a16:creationId xmlns:a16="http://schemas.microsoft.com/office/drawing/2014/main" id="{02F4098F-8D34-ED63-32F8-FE4864C374E8}"/>
              </a:ext>
            </a:extLst>
          </p:cNvPr>
          <p:cNvSpPr txBox="1"/>
          <p:nvPr/>
        </p:nvSpPr>
        <p:spPr>
          <a:xfrm>
            <a:off x="1709248" y="7622790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0" name="テキスト ボックス 285">
            <a:extLst>
              <a:ext uri="{FF2B5EF4-FFF2-40B4-BE49-F238E27FC236}">
                <a16:creationId xmlns:a16="http://schemas.microsoft.com/office/drawing/2014/main" id="{556AD851-61FF-8FC1-46BE-A88688BD1161}"/>
              </a:ext>
            </a:extLst>
          </p:cNvPr>
          <p:cNvSpPr txBox="1"/>
          <p:nvPr/>
        </p:nvSpPr>
        <p:spPr>
          <a:xfrm>
            <a:off x="2103572" y="7674020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91" name="Table 290">
            <a:extLst>
              <a:ext uri="{FF2B5EF4-FFF2-40B4-BE49-F238E27FC236}">
                <a16:creationId xmlns:a16="http://schemas.microsoft.com/office/drawing/2014/main" id="{95923189-D752-CC0F-6EA7-96FBDBA17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94537"/>
              </p:ext>
            </p:extLst>
          </p:nvPr>
        </p:nvGraphicFramePr>
        <p:xfrm>
          <a:off x="901926" y="7854201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38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929505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9081039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00FF0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92" name="テキスト ボックス 285">
            <a:extLst>
              <a:ext uri="{FF2B5EF4-FFF2-40B4-BE49-F238E27FC236}">
                <a16:creationId xmlns:a16="http://schemas.microsoft.com/office/drawing/2014/main" id="{175CC4E8-4EA1-7471-C2E1-E61808D76418}"/>
              </a:ext>
            </a:extLst>
          </p:cNvPr>
          <p:cNvSpPr txBox="1"/>
          <p:nvPr/>
        </p:nvSpPr>
        <p:spPr>
          <a:xfrm>
            <a:off x="2364394" y="7489831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3" name="テキスト ボックス 285">
            <a:extLst>
              <a:ext uri="{FF2B5EF4-FFF2-40B4-BE49-F238E27FC236}">
                <a16:creationId xmlns:a16="http://schemas.microsoft.com/office/drawing/2014/main" id="{76AB93DB-1FBB-FF67-BA87-D4B3C7B333DF}"/>
              </a:ext>
            </a:extLst>
          </p:cNvPr>
          <p:cNvSpPr txBox="1"/>
          <p:nvPr/>
        </p:nvSpPr>
        <p:spPr>
          <a:xfrm>
            <a:off x="2364394" y="7672351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4" name="テキスト ボックス 285">
            <a:extLst>
              <a:ext uri="{FF2B5EF4-FFF2-40B4-BE49-F238E27FC236}">
                <a16:creationId xmlns:a16="http://schemas.microsoft.com/office/drawing/2014/main" id="{DEAF6837-1BFD-45EB-C4A8-C8318B8F5E46}"/>
              </a:ext>
            </a:extLst>
          </p:cNvPr>
          <p:cNvSpPr txBox="1"/>
          <p:nvPr/>
        </p:nvSpPr>
        <p:spPr>
          <a:xfrm>
            <a:off x="1465164" y="7664318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5" name="正方形/長方形 40">
            <a:extLst>
              <a:ext uri="{FF2B5EF4-FFF2-40B4-BE49-F238E27FC236}">
                <a16:creationId xmlns:a16="http://schemas.microsoft.com/office/drawing/2014/main" id="{1285A2BE-E085-5D31-285F-D57CB727AAD8}"/>
              </a:ext>
            </a:extLst>
          </p:cNvPr>
          <p:cNvSpPr/>
          <p:nvPr/>
        </p:nvSpPr>
        <p:spPr>
          <a:xfrm>
            <a:off x="884416" y="8020602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7" name="Arrow: Right 296">
            <a:extLst>
              <a:ext uri="{FF2B5EF4-FFF2-40B4-BE49-F238E27FC236}">
                <a16:creationId xmlns:a16="http://schemas.microsoft.com/office/drawing/2014/main" id="{6F2C3D0D-6332-0143-91D7-86EC07BE8603}"/>
              </a:ext>
            </a:extLst>
          </p:cNvPr>
          <p:cNvSpPr/>
          <p:nvPr/>
        </p:nvSpPr>
        <p:spPr>
          <a:xfrm rot="10800000">
            <a:off x="3264997" y="795898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52D1735-6452-6D31-E54A-27A20BADB188}"/>
              </a:ext>
            </a:extLst>
          </p:cNvPr>
          <p:cNvSpPr/>
          <p:nvPr/>
        </p:nvSpPr>
        <p:spPr>
          <a:xfrm>
            <a:off x="5133431" y="7412925"/>
            <a:ext cx="1465902" cy="157073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Please scan OCR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711013C0 0200AA</a:t>
            </a:r>
            <a:endParaRPr kumimoji="1" lang="en-US" sz="800" b="1" kern="0" dirty="0">
              <a:highlight>
                <a:srgbClr val="FF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1: </a:t>
            </a:r>
            <a:r>
              <a:rPr kumimoji="1" lang="en-US" sz="800" b="1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30/30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2: </a:t>
            </a:r>
            <a:r>
              <a:rPr kumimoji="1" lang="en-US" sz="800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1/1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3: </a:t>
            </a:r>
            <a:r>
              <a:rPr kumimoji="1" lang="en-US" sz="800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1/1</a:t>
            </a: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DBA11A7-7DD4-3C5A-6325-7A259E072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6454" y="6994695"/>
            <a:ext cx="636128" cy="569062"/>
          </a:xfrm>
          <a:prstGeom prst="rect">
            <a:avLst/>
          </a:prstGeom>
        </p:spPr>
      </p:pic>
      <p:grpSp>
        <p:nvGrpSpPr>
          <p:cNvPr id="300" name="Group 299">
            <a:extLst>
              <a:ext uri="{FF2B5EF4-FFF2-40B4-BE49-F238E27FC236}">
                <a16:creationId xmlns:a16="http://schemas.microsoft.com/office/drawing/2014/main" id="{295F54FA-EF35-B231-D397-404944CA8CC9}"/>
              </a:ext>
            </a:extLst>
          </p:cNvPr>
          <p:cNvGrpSpPr/>
          <p:nvPr/>
        </p:nvGrpSpPr>
        <p:grpSpPr>
          <a:xfrm>
            <a:off x="2792164" y="7352015"/>
            <a:ext cx="531986" cy="963575"/>
            <a:chOff x="1553598" y="3816149"/>
            <a:chExt cx="964004" cy="1529482"/>
          </a:xfrm>
        </p:grpSpPr>
        <p:sp>
          <p:nvSpPr>
            <p:cNvPr id="301" name="Isosceles Triangle 300">
              <a:extLst>
                <a:ext uri="{FF2B5EF4-FFF2-40B4-BE49-F238E27FC236}">
                  <a16:creationId xmlns:a16="http://schemas.microsoft.com/office/drawing/2014/main" id="{73D1A022-5E86-119F-4141-A9CE26530710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302" name="図 56">
              <a:extLst>
                <a:ext uri="{FF2B5EF4-FFF2-40B4-BE49-F238E27FC236}">
                  <a16:creationId xmlns:a16="http://schemas.microsoft.com/office/drawing/2014/main" id="{114B5C2E-46CD-6278-B63C-BFD76D04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4454D6C1-13C9-0314-DE83-7FA890664144}"/>
              </a:ext>
            </a:extLst>
          </p:cNvPr>
          <p:cNvSpPr/>
          <p:nvPr/>
        </p:nvSpPr>
        <p:spPr>
          <a:xfrm>
            <a:off x="5377490" y="3343558"/>
            <a:ext cx="1057634" cy="73619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lang="en-US" sz="800" dirty="0"/>
              <a:t>The last contents scan process can be performed only after the OCR have been completed.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5" name="Isosceles Triangle 244">
            <a:extLst>
              <a:ext uri="{FF2B5EF4-FFF2-40B4-BE49-F238E27FC236}">
                <a16:creationId xmlns:a16="http://schemas.microsoft.com/office/drawing/2014/main" id="{C283E7AD-C898-5368-4394-7BDD86500FB6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9C0DE6FE-26AA-496D-801D-9584D3193419}"/>
              </a:ext>
            </a:extLst>
          </p:cNvPr>
          <p:cNvGrpSpPr/>
          <p:nvPr/>
        </p:nvGrpSpPr>
        <p:grpSpPr>
          <a:xfrm>
            <a:off x="2652510" y="4138478"/>
            <a:ext cx="1465902" cy="1696033"/>
            <a:chOff x="3649380" y="4362533"/>
            <a:chExt cx="1465902" cy="1696033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5D128E4-7E1F-1D08-4B76-34EA1BB2F610}"/>
                </a:ext>
              </a:extLst>
            </p:cNvPr>
            <p:cNvSpPr/>
            <p:nvPr/>
          </p:nvSpPr>
          <p:spPr>
            <a:xfrm>
              <a:off x="3649380" y="4362533"/>
              <a:ext cx="1465902" cy="1696033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Q-Point 3 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Manual check</a:t>
              </a:r>
            </a:p>
            <a:p>
              <a:pPr algn="ctr" defTabSz="914400"/>
              <a:endPara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r>
                <a:rPr kumimoji="1" lang="en-US" sz="1000" b="1" kern="0" dirty="0">
                  <a:highlight>
                    <a:srgbClr val="FFFF00"/>
                  </a:highlight>
                  <a:latin typeface="Cascadia Code" panose="020B0609020000020004" pitchFamily="49" charset="0"/>
                  <a:cs typeface="Cascadia Code" panose="020B0609020000020004" pitchFamily="49" charset="0"/>
                </a:rPr>
                <a:t>711013C0 0200AA</a:t>
              </a:r>
            </a:p>
            <a:p>
              <a:pPr algn="ctr" defTabSz="914400"/>
              <a:endParaRPr kumimoji="1" lang="en-US" sz="8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pic>
          <p:nvPicPr>
            <p:cNvPr id="309" name="Picture 308">
              <a:extLst>
                <a:ext uri="{FF2B5EF4-FFF2-40B4-BE49-F238E27FC236}">
                  <a16:creationId xmlns:a16="http://schemas.microsoft.com/office/drawing/2014/main" id="{09EE480F-32FB-98B0-6878-6154057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7742" y="5094051"/>
              <a:ext cx="1349178" cy="744486"/>
            </a:xfrm>
            <a:prstGeom prst="rect">
              <a:avLst/>
            </a:prstGeom>
          </p:spPr>
        </p:pic>
      </p:grpSp>
      <p:sp>
        <p:nvSpPr>
          <p:cNvPr id="310" name="Rectangle 309">
            <a:extLst>
              <a:ext uri="{FF2B5EF4-FFF2-40B4-BE49-F238E27FC236}">
                <a16:creationId xmlns:a16="http://schemas.microsoft.com/office/drawing/2014/main" id="{F198D868-68F9-4397-186B-D13A56035A49}"/>
              </a:ext>
            </a:extLst>
          </p:cNvPr>
          <p:cNvSpPr/>
          <p:nvPr/>
        </p:nvSpPr>
        <p:spPr>
          <a:xfrm>
            <a:off x="4880908" y="4265935"/>
            <a:ext cx="1465902" cy="168689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</a:t>
            </a:r>
          </a:p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Scan OCR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711013C0 0200AA</a:t>
            </a:r>
            <a:endParaRPr kumimoji="1" lang="en-US" sz="800" b="1" kern="0" dirty="0">
              <a:highlight>
                <a:srgbClr val="FF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1: 0/30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2: </a:t>
            </a:r>
            <a:r>
              <a:rPr kumimoji="1" lang="en-US" sz="800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1/1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3: </a:t>
            </a:r>
            <a:r>
              <a:rPr kumimoji="1" lang="en-US" sz="800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1/1</a:t>
            </a: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sp>
        <p:nvSpPr>
          <p:cNvPr id="311" name="Arrow: Right 310">
            <a:extLst>
              <a:ext uri="{FF2B5EF4-FFF2-40B4-BE49-F238E27FC236}">
                <a16:creationId xmlns:a16="http://schemas.microsoft.com/office/drawing/2014/main" id="{9A332253-5FC8-DC6C-01C6-71EC5E674E39}"/>
              </a:ext>
            </a:extLst>
          </p:cNvPr>
          <p:cNvSpPr/>
          <p:nvPr/>
        </p:nvSpPr>
        <p:spPr>
          <a:xfrm>
            <a:off x="4318306" y="4927490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DF8DC4FA-3920-A229-9286-141339F818E6}"/>
              </a:ext>
            </a:extLst>
          </p:cNvPr>
          <p:cNvGrpSpPr/>
          <p:nvPr/>
        </p:nvGrpSpPr>
        <p:grpSpPr>
          <a:xfrm>
            <a:off x="2098710" y="4370446"/>
            <a:ext cx="1465902" cy="1696033"/>
            <a:chOff x="2098710" y="4370446"/>
            <a:chExt cx="1465902" cy="1696033"/>
          </a:xfrm>
        </p:grpSpPr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FD195595-8789-BBB1-841E-78F960744C91}"/>
                </a:ext>
              </a:extLst>
            </p:cNvPr>
            <p:cNvSpPr/>
            <p:nvPr/>
          </p:nvSpPr>
          <p:spPr>
            <a:xfrm>
              <a:off x="2098710" y="4370446"/>
              <a:ext cx="1465902" cy="1696033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Q-Point 2</a:t>
              </a:r>
              <a:endParaRPr kumimoji="1" lang="en-US" sz="8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Manual check</a:t>
              </a:r>
            </a:p>
            <a:p>
              <a:pPr algn="ctr" defTabSz="914400"/>
              <a:endPara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r>
                <a:rPr kumimoji="1" lang="en-US" sz="1000" b="1" kern="0" dirty="0">
                  <a:highlight>
                    <a:srgbClr val="FFFF00"/>
                  </a:highlight>
                  <a:latin typeface="Cascadia Code" panose="020B0609020000020004" pitchFamily="49" charset="0"/>
                  <a:cs typeface="Cascadia Code" panose="020B0609020000020004" pitchFamily="49" charset="0"/>
                </a:rPr>
                <a:t>711013C0 0200AA</a:t>
              </a:r>
            </a:p>
            <a:p>
              <a:pPr algn="ctr" defTabSz="914400"/>
              <a:endParaRPr kumimoji="1" lang="en-US" sz="800" kern="0" dirty="0"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541C8A73-3C36-195E-6247-45CDA1B08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57072" y="5101964"/>
              <a:ext cx="1349178" cy="744486"/>
            </a:xfrm>
            <a:prstGeom prst="rect">
              <a:avLst/>
            </a:prstGeom>
          </p:spPr>
        </p:pic>
      </p:grpSp>
      <p:sp>
        <p:nvSpPr>
          <p:cNvPr id="317" name="Arrow: Right 316">
            <a:extLst>
              <a:ext uri="{FF2B5EF4-FFF2-40B4-BE49-F238E27FC236}">
                <a16:creationId xmlns:a16="http://schemas.microsoft.com/office/drawing/2014/main" id="{3C0213B3-BB23-4192-1618-B7678BF2797D}"/>
              </a:ext>
            </a:extLst>
          </p:cNvPr>
          <p:cNvSpPr/>
          <p:nvPr/>
        </p:nvSpPr>
        <p:spPr>
          <a:xfrm rot="8053792">
            <a:off x="3005155" y="3694588"/>
            <a:ext cx="505103" cy="382360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18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9969-D498-4FBC-C8F3-55A30F17E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40E8E5-7278-0619-27EE-02C1A271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F3A9C13-CFBA-2FA1-6E56-2F4099D8332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05E13B1-2C0E-4116-E135-0094D93BE90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DD8E087-68C6-8699-50BB-9F20CE10A3CD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4-2. OCR - Handy – PANEL INNER PACKING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D44572-456C-0DCD-33C1-D4BE95F4852D}"/>
              </a:ext>
            </a:extLst>
          </p:cNvPr>
          <p:cNvSpPr txBox="1"/>
          <p:nvPr/>
        </p:nvSpPr>
        <p:spPr>
          <a:xfrm>
            <a:off x="631128" y="6043394"/>
            <a:ext cx="549777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the OCR scan by handy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1.1 Adding new function that able to use handy to scan OCR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1.2 Create OCR checking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1.2.1 Web page for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1.2.2 Able to set the multiple scan for 3 conditions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1.3 Prioritize the OCR and able to make decision if failed on scan. It needs to unlock by leader(keep history)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1.4 PC INNER has been changed to ask n time(Count)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	- Show number of actual/</a:t>
            </a:r>
            <a:r>
              <a:rPr kumimoji="1" lang="en-US" sz="800" dirty="0" err="1">
                <a:solidFill>
                  <a:schemeClr val="dk1"/>
                </a:solidFill>
              </a:rPr>
              <a:t>total_count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1.5 PC INNER acts as the old operation if the OCR master hasn't provided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1.6 History &amp; transactions report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6EDFEAF2-4AD7-787E-0788-62ABCB64C1D7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Panel area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7BE4170E-6F75-A3C7-EA5A-F57A42F07808}"/>
              </a:ext>
            </a:extLst>
          </p:cNvPr>
          <p:cNvSpPr/>
          <p:nvPr/>
        </p:nvSpPr>
        <p:spPr>
          <a:xfrm rot="5400000">
            <a:off x="2620262" y="307449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360FAA0A-D897-7EF2-EE57-5B054C6F4C32}"/>
              </a:ext>
            </a:extLst>
          </p:cNvPr>
          <p:cNvSpPr/>
          <p:nvPr/>
        </p:nvSpPr>
        <p:spPr>
          <a:xfrm>
            <a:off x="2341880" y="1905000"/>
            <a:ext cx="1412240" cy="858520"/>
          </a:xfrm>
          <a:prstGeom prst="flowChartMagneticDisk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Checking Master / OCR Master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913673E6-F833-3276-1319-FBF04D5E038A}"/>
              </a:ext>
            </a:extLst>
          </p:cNvPr>
          <p:cNvSpPr/>
          <p:nvPr/>
        </p:nvSpPr>
        <p:spPr>
          <a:xfrm>
            <a:off x="3355399" y="2380281"/>
            <a:ext cx="741680" cy="741680"/>
          </a:xfrm>
          <a:prstGeom prst="noSmoking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EC26B091-2ED4-0486-E452-E0AA7569DE05}"/>
              </a:ext>
            </a:extLst>
          </p:cNvPr>
          <p:cNvSpPr/>
          <p:nvPr/>
        </p:nvSpPr>
        <p:spPr>
          <a:xfrm>
            <a:off x="4564216" y="2509313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55825"/>
              <a:gd name="adj4" fmla="val -7055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Master data not available!!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9EF568-0567-4305-555C-8ECD4F66B783}"/>
              </a:ext>
            </a:extLst>
          </p:cNvPr>
          <p:cNvGrpSpPr/>
          <p:nvPr/>
        </p:nvGrpSpPr>
        <p:grpSpPr>
          <a:xfrm>
            <a:off x="631128" y="3676220"/>
            <a:ext cx="1767974" cy="2217799"/>
            <a:chOff x="3206338" y="6900724"/>
            <a:chExt cx="1767974" cy="2217799"/>
          </a:xfrm>
        </p:grpSpPr>
        <p:pic>
          <p:nvPicPr>
            <p:cNvPr id="7" name="รูปภาพ 3">
              <a:extLst>
                <a:ext uri="{FF2B5EF4-FFF2-40B4-BE49-F238E27FC236}">
                  <a16:creationId xmlns:a16="http://schemas.microsoft.com/office/drawing/2014/main" id="{B9A70A92-BB43-BD79-B34A-A9CD95FC33A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471" y="6900724"/>
              <a:ext cx="1716979" cy="2217799"/>
            </a:xfrm>
            <a:prstGeom prst="rect">
              <a:avLst/>
            </a:prstGeom>
          </p:spPr>
        </p:pic>
        <p:pic>
          <p:nvPicPr>
            <p:cNvPr id="8" name="図 119">
              <a:extLst>
                <a:ext uri="{FF2B5EF4-FFF2-40B4-BE49-F238E27FC236}">
                  <a16:creationId xmlns:a16="http://schemas.microsoft.com/office/drawing/2014/main" id="{576CADA2-4BC8-252C-DCA0-659C6CAD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218" y="7020828"/>
              <a:ext cx="1182132" cy="177846"/>
            </a:xfrm>
            <a:prstGeom prst="rect">
              <a:avLst/>
            </a:prstGeom>
          </p:spPr>
        </p:pic>
        <p:sp>
          <p:nvSpPr>
            <p:cNvPr id="10" name="テキスト ボックス 120">
              <a:extLst>
                <a:ext uri="{FF2B5EF4-FFF2-40B4-BE49-F238E27FC236}">
                  <a16:creationId xmlns:a16="http://schemas.microsoft.com/office/drawing/2014/main" id="{048FBC59-0024-42E6-B5D0-3C3602DFB859}"/>
                </a:ext>
              </a:extLst>
            </p:cNvPr>
            <p:cNvSpPr txBox="1"/>
            <p:nvPr/>
          </p:nvSpPr>
          <p:spPr>
            <a:xfrm>
              <a:off x="3248470" y="6988965"/>
              <a:ext cx="17169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Inner Packing area</a:t>
              </a:r>
            </a:p>
          </p:txBody>
        </p:sp>
        <p:pic>
          <p:nvPicPr>
            <p:cNvPr id="11" name="図 124">
              <a:extLst>
                <a:ext uri="{FF2B5EF4-FFF2-40B4-BE49-F238E27FC236}">
                  <a16:creationId xmlns:a16="http://schemas.microsoft.com/office/drawing/2014/main" id="{5E12947A-FD45-5A29-ED78-B159C7C50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074" y="7236272"/>
              <a:ext cx="1492073" cy="1579717"/>
            </a:xfrm>
            <a:prstGeom prst="rect">
              <a:avLst/>
            </a:prstGeom>
          </p:spPr>
        </p:pic>
        <p:sp>
          <p:nvSpPr>
            <p:cNvPr id="12" name="テキスト ボックス 127">
              <a:extLst>
                <a:ext uri="{FF2B5EF4-FFF2-40B4-BE49-F238E27FC236}">
                  <a16:creationId xmlns:a16="http://schemas.microsoft.com/office/drawing/2014/main" id="{7BC3173B-4982-98BF-6EFB-D993DBBDE3B8}"/>
                </a:ext>
              </a:extLst>
            </p:cNvPr>
            <p:cNvSpPr txBox="1"/>
            <p:nvPr/>
          </p:nvSpPr>
          <p:spPr>
            <a:xfrm>
              <a:off x="3313860" y="8844402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3" name="図 44">
              <a:extLst>
                <a:ext uri="{FF2B5EF4-FFF2-40B4-BE49-F238E27FC236}">
                  <a16:creationId xmlns:a16="http://schemas.microsoft.com/office/drawing/2014/main" id="{091196EA-F5CB-0A47-2702-F7535965E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302805" y="8857279"/>
              <a:ext cx="369329" cy="250725"/>
            </a:xfrm>
            <a:prstGeom prst="rect">
              <a:avLst/>
            </a:prstGeom>
          </p:spPr>
        </p:pic>
        <p:sp>
          <p:nvSpPr>
            <p:cNvPr id="14" name="テキスト ボックス 135">
              <a:extLst>
                <a:ext uri="{FF2B5EF4-FFF2-40B4-BE49-F238E27FC236}">
                  <a16:creationId xmlns:a16="http://schemas.microsoft.com/office/drawing/2014/main" id="{AE39BCEF-7950-89AD-C82E-C418AB433320}"/>
                </a:ext>
              </a:extLst>
            </p:cNvPr>
            <p:cNvSpPr txBox="1"/>
            <p:nvPr/>
          </p:nvSpPr>
          <p:spPr>
            <a:xfrm>
              <a:off x="3206338" y="7201626"/>
              <a:ext cx="176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Connect tablet : Connected #001</a:t>
              </a:r>
              <a:endPara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5" name="図 49">
              <a:extLst>
                <a:ext uri="{FF2B5EF4-FFF2-40B4-BE49-F238E27FC236}">
                  <a16:creationId xmlns:a16="http://schemas.microsoft.com/office/drawing/2014/main" id="{EADCAD34-6298-96CB-E7EC-47713E32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7294" y="8895419"/>
              <a:ext cx="266258" cy="135957"/>
            </a:xfrm>
            <a:prstGeom prst="rect">
              <a:avLst/>
            </a:prstGeom>
          </p:spPr>
        </p:pic>
        <p:sp>
          <p:nvSpPr>
            <p:cNvPr id="16" name="テキスト ボックス 285">
              <a:extLst>
                <a:ext uri="{FF2B5EF4-FFF2-40B4-BE49-F238E27FC236}">
                  <a16:creationId xmlns:a16="http://schemas.microsoft.com/office/drawing/2014/main" id="{9D243B16-BA5E-364F-754F-E3686F0B9971}"/>
                </a:ext>
              </a:extLst>
            </p:cNvPr>
            <p:cNvSpPr txBox="1"/>
            <p:nvPr/>
          </p:nvSpPr>
          <p:spPr>
            <a:xfrm>
              <a:off x="3236467" y="8851630"/>
              <a:ext cx="5130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Main 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 </a:t>
              </a:r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[P1]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テキスト ボックス 127">
              <a:extLst>
                <a:ext uri="{FF2B5EF4-FFF2-40B4-BE49-F238E27FC236}">
                  <a16:creationId xmlns:a16="http://schemas.microsoft.com/office/drawing/2014/main" id="{00B94864-B3F5-BCB8-A19F-48A3DBECDB01}"/>
                </a:ext>
              </a:extLst>
            </p:cNvPr>
            <p:cNvSpPr txBox="1"/>
            <p:nvPr/>
          </p:nvSpPr>
          <p:spPr>
            <a:xfrm>
              <a:off x="4505429" y="8845088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9" name="図 340">
              <a:extLst>
                <a:ext uri="{FF2B5EF4-FFF2-40B4-BE49-F238E27FC236}">
                  <a16:creationId xmlns:a16="http://schemas.microsoft.com/office/drawing/2014/main" id="{A81CD383-E54D-9ABC-13A2-6B124F85D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4494374" y="8857965"/>
              <a:ext cx="369329" cy="250725"/>
            </a:xfrm>
            <a:prstGeom prst="rect">
              <a:avLst/>
            </a:prstGeom>
          </p:spPr>
        </p:pic>
        <p:pic>
          <p:nvPicPr>
            <p:cNvPr id="20" name="図 341">
              <a:extLst>
                <a:ext uri="{FF2B5EF4-FFF2-40B4-BE49-F238E27FC236}">
                  <a16:creationId xmlns:a16="http://schemas.microsoft.com/office/drawing/2014/main" id="{22708BB1-2685-61A0-DCCE-E91F1AE26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8863" y="8896105"/>
              <a:ext cx="266258" cy="135957"/>
            </a:xfrm>
            <a:prstGeom prst="rect">
              <a:avLst/>
            </a:prstGeom>
          </p:spPr>
        </p:pic>
        <p:sp>
          <p:nvSpPr>
            <p:cNvPr id="21" name="テキスト ボックス 285">
              <a:extLst>
                <a:ext uri="{FF2B5EF4-FFF2-40B4-BE49-F238E27FC236}">
                  <a16:creationId xmlns:a16="http://schemas.microsoft.com/office/drawing/2014/main" id="{B2BEA0F7-A3F6-0DE5-E59E-225FF496E400}"/>
                </a:ext>
              </a:extLst>
            </p:cNvPr>
            <p:cNvSpPr txBox="1"/>
            <p:nvPr/>
          </p:nvSpPr>
          <p:spPr>
            <a:xfrm>
              <a:off x="4428036" y="8852316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NG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[P4]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2" name="図 344">
              <a:extLst>
                <a:ext uri="{FF2B5EF4-FFF2-40B4-BE49-F238E27FC236}">
                  <a16:creationId xmlns:a16="http://schemas.microsoft.com/office/drawing/2014/main" id="{402A87C2-2BE5-C900-B414-4ED011D77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382356" y="8019272"/>
              <a:ext cx="183806" cy="250725"/>
            </a:xfrm>
            <a:prstGeom prst="rect">
              <a:avLst/>
            </a:prstGeom>
          </p:spPr>
        </p:pic>
        <p:pic>
          <p:nvPicPr>
            <p:cNvPr id="23" name="図 345">
              <a:extLst>
                <a:ext uri="{FF2B5EF4-FFF2-40B4-BE49-F238E27FC236}">
                  <a16:creationId xmlns:a16="http://schemas.microsoft.com/office/drawing/2014/main" id="{32AE27C8-6F9D-31C2-375B-B761F5FE4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057412"/>
              <a:ext cx="112166" cy="135957"/>
            </a:xfrm>
            <a:prstGeom prst="rect">
              <a:avLst/>
            </a:prstGeom>
          </p:spPr>
        </p:pic>
        <p:sp>
          <p:nvSpPr>
            <p:cNvPr id="24" name="テキスト ボックス 285">
              <a:extLst>
                <a:ext uri="{FF2B5EF4-FFF2-40B4-BE49-F238E27FC236}">
                  <a16:creationId xmlns:a16="http://schemas.microsoft.com/office/drawing/2014/main" id="{84454569-FFE3-5AA2-1153-E706F8E9EA78}"/>
                </a:ext>
              </a:extLst>
            </p:cNvPr>
            <p:cNvSpPr txBox="1"/>
            <p:nvPr/>
          </p:nvSpPr>
          <p:spPr>
            <a:xfrm>
              <a:off x="3412538" y="8056803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5" name="図 124">
              <a:extLst>
                <a:ext uri="{FF2B5EF4-FFF2-40B4-BE49-F238E27FC236}">
                  <a16:creationId xmlns:a16="http://schemas.microsoft.com/office/drawing/2014/main" id="{3D11227B-1806-52AF-EDBF-FD856CA46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56" y="7397389"/>
              <a:ext cx="1492073" cy="241737"/>
            </a:xfrm>
            <a:prstGeom prst="rect">
              <a:avLst/>
            </a:prstGeom>
          </p:spPr>
        </p:pic>
        <p:sp>
          <p:nvSpPr>
            <p:cNvPr id="26" name="正方形/長方形 76">
              <a:extLst>
                <a:ext uri="{FF2B5EF4-FFF2-40B4-BE49-F238E27FC236}">
                  <a16:creationId xmlns:a16="http://schemas.microsoft.com/office/drawing/2014/main" id="{6775449D-5382-37E8-5E69-F1B1CEAD860F}"/>
                </a:ext>
              </a:extLst>
            </p:cNvPr>
            <p:cNvSpPr/>
            <p:nvPr/>
          </p:nvSpPr>
          <p:spPr>
            <a:xfrm>
              <a:off x="3803637" y="8045364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テキスト ボックス 285">
              <a:extLst>
                <a:ext uri="{FF2B5EF4-FFF2-40B4-BE49-F238E27FC236}">
                  <a16:creationId xmlns:a16="http://schemas.microsoft.com/office/drawing/2014/main" id="{424A4308-8872-DE28-1147-3C5404823E8B}"/>
                </a:ext>
              </a:extLst>
            </p:cNvPr>
            <p:cNvSpPr txBox="1"/>
            <p:nvPr/>
          </p:nvSpPr>
          <p:spPr>
            <a:xfrm>
              <a:off x="3847990" y="8034668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OD10T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正方形/長方形 79">
              <a:extLst>
                <a:ext uri="{FF2B5EF4-FFF2-40B4-BE49-F238E27FC236}">
                  <a16:creationId xmlns:a16="http://schemas.microsoft.com/office/drawing/2014/main" id="{E4684435-EC04-E4E3-56F3-B4ECC5F01E06}"/>
                </a:ext>
              </a:extLst>
            </p:cNvPr>
            <p:cNvSpPr/>
            <p:nvPr/>
          </p:nvSpPr>
          <p:spPr>
            <a:xfrm>
              <a:off x="3801451" y="8249436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テキスト ボックス 285">
              <a:extLst>
                <a:ext uri="{FF2B5EF4-FFF2-40B4-BE49-F238E27FC236}">
                  <a16:creationId xmlns:a16="http://schemas.microsoft.com/office/drawing/2014/main" id="{F936D140-F9BE-1207-88D9-7CC53F0CA9B2}"/>
                </a:ext>
              </a:extLst>
            </p:cNvPr>
            <p:cNvSpPr txBox="1"/>
            <p:nvPr/>
          </p:nvSpPr>
          <p:spPr>
            <a:xfrm>
              <a:off x="3845804" y="8238740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OD11T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正方形/長方形 82">
              <a:extLst>
                <a:ext uri="{FF2B5EF4-FFF2-40B4-BE49-F238E27FC236}">
                  <a16:creationId xmlns:a16="http://schemas.microsoft.com/office/drawing/2014/main" id="{D6459155-87BB-ABFD-3CDE-C081AEFFCDF3}"/>
                </a:ext>
              </a:extLst>
            </p:cNvPr>
            <p:cNvSpPr/>
            <p:nvPr/>
          </p:nvSpPr>
          <p:spPr>
            <a:xfrm>
              <a:off x="3801451" y="8460001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テキスト ボックス 285">
              <a:extLst>
                <a:ext uri="{FF2B5EF4-FFF2-40B4-BE49-F238E27FC236}">
                  <a16:creationId xmlns:a16="http://schemas.microsoft.com/office/drawing/2014/main" id="{9A61054B-3D14-969C-8268-FC2EC46F126A}"/>
                </a:ext>
              </a:extLst>
            </p:cNvPr>
            <p:cNvSpPr txBox="1"/>
            <p:nvPr/>
          </p:nvSpPr>
          <p:spPr>
            <a:xfrm>
              <a:off x="3845804" y="8449305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OD12T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正方形/長方形 85">
              <a:extLst>
                <a:ext uri="{FF2B5EF4-FFF2-40B4-BE49-F238E27FC236}">
                  <a16:creationId xmlns:a16="http://schemas.microsoft.com/office/drawing/2014/main" id="{6C8CB161-D3D2-D109-8D19-0A68D4333776}"/>
                </a:ext>
              </a:extLst>
            </p:cNvPr>
            <p:cNvSpPr/>
            <p:nvPr/>
          </p:nvSpPr>
          <p:spPr>
            <a:xfrm>
              <a:off x="3803637" y="8665367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285">
              <a:extLst>
                <a:ext uri="{FF2B5EF4-FFF2-40B4-BE49-F238E27FC236}">
                  <a16:creationId xmlns:a16="http://schemas.microsoft.com/office/drawing/2014/main" id="{8605FB59-9B9B-F545-F271-37B2BA1D9A0B}"/>
                </a:ext>
              </a:extLst>
            </p:cNvPr>
            <p:cNvSpPr txBox="1"/>
            <p:nvPr/>
          </p:nvSpPr>
          <p:spPr>
            <a:xfrm>
              <a:off x="3847990" y="8654671"/>
              <a:ext cx="103141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OD13T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テキスト ボックス 135">
              <a:extLst>
                <a:ext uri="{FF2B5EF4-FFF2-40B4-BE49-F238E27FC236}">
                  <a16:creationId xmlns:a16="http://schemas.microsoft.com/office/drawing/2014/main" id="{7C2944AA-41FF-7AEC-CDF5-856FCEEFD028}"/>
                </a:ext>
              </a:extLst>
            </p:cNvPr>
            <p:cNvSpPr txBox="1"/>
            <p:nvPr/>
          </p:nvSpPr>
          <p:spPr>
            <a:xfrm>
              <a:off x="3251074" y="7879551"/>
              <a:ext cx="169948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Please select the number that matches the marking no.</a:t>
              </a:r>
              <a:endParaRPr kumimoji="1" lang="ja-JP" altLang="en-US" sz="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5" name="図 88">
              <a:extLst>
                <a:ext uri="{FF2B5EF4-FFF2-40B4-BE49-F238E27FC236}">
                  <a16:creationId xmlns:a16="http://schemas.microsoft.com/office/drawing/2014/main" id="{8848B620-2EDB-7F9E-9E39-51CCD648B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3165"/>
            <a:stretch/>
          </p:blipFill>
          <p:spPr>
            <a:xfrm>
              <a:off x="3382356" y="8239287"/>
              <a:ext cx="183806" cy="236250"/>
            </a:xfrm>
            <a:prstGeom prst="rect">
              <a:avLst/>
            </a:prstGeom>
          </p:spPr>
        </p:pic>
        <p:pic>
          <p:nvPicPr>
            <p:cNvPr id="36" name="図 92">
              <a:extLst>
                <a:ext uri="{FF2B5EF4-FFF2-40B4-BE49-F238E27FC236}">
                  <a16:creationId xmlns:a16="http://schemas.microsoft.com/office/drawing/2014/main" id="{853668A6-3C59-BEC9-D277-F87A8080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262952"/>
              <a:ext cx="112166" cy="135957"/>
            </a:xfrm>
            <a:prstGeom prst="rect">
              <a:avLst/>
            </a:prstGeom>
          </p:spPr>
        </p:pic>
        <p:sp>
          <p:nvSpPr>
            <p:cNvPr id="37" name="テキスト ボックス 285">
              <a:extLst>
                <a:ext uri="{FF2B5EF4-FFF2-40B4-BE49-F238E27FC236}">
                  <a16:creationId xmlns:a16="http://schemas.microsoft.com/office/drawing/2014/main" id="{F74F6F1A-A114-F145-7CAF-71D0DA6E5C2C}"/>
                </a:ext>
              </a:extLst>
            </p:cNvPr>
            <p:cNvSpPr txBox="1"/>
            <p:nvPr/>
          </p:nvSpPr>
          <p:spPr>
            <a:xfrm>
              <a:off x="3412538" y="8262343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8" name="図 104">
              <a:extLst>
                <a:ext uri="{FF2B5EF4-FFF2-40B4-BE49-F238E27FC236}">
                  <a16:creationId xmlns:a16="http://schemas.microsoft.com/office/drawing/2014/main" id="{955F1EC2-EF39-519F-A5B5-271203993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3165"/>
            <a:stretch/>
          </p:blipFill>
          <p:spPr>
            <a:xfrm>
              <a:off x="3382356" y="8441543"/>
              <a:ext cx="183806" cy="236250"/>
            </a:xfrm>
            <a:prstGeom prst="rect">
              <a:avLst/>
            </a:prstGeom>
          </p:spPr>
        </p:pic>
        <p:pic>
          <p:nvPicPr>
            <p:cNvPr id="39" name="図 105">
              <a:extLst>
                <a:ext uri="{FF2B5EF4-FFF2-40B4-BE49-F238E27FC236}">
                  <a16:creationId xmlns:a16="http://schemas.microsoft.com/office/drawing/2014/main" id="{83E1F596-78AF-7C16-3293-04F13599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6844" y="8465208"/>
              <a:ext cx="112166" cy="135957"/>
            </a:xfrm>
            <a:prstGeom prst="rect">
              <a:avLst/>
            </a:prstGeom>
          </p:spPr>
        </p:pic>
        <p:sp>
          <p:nvSpPr>
            <p:cNvPr id="41" name="テキスト ボックス 285">
              <a:extLst>
                <a:ext uri="{FF2B5EF4-FFF2-40B4-BE49-F238E27FC236}">
                  <a16:creationId xmlns:a16="http://schemas.microsoft.com/office/drawing/2014/main" id="{AEE74DBE-B067-9A3A-7E58-7FB64B3725E6}"/>
                </a:ext>
              </a:extLst>
            </p:cNvPr>
            <p:cNvSpPr txBox="1"/>
            <p:nvPr/>
          </p:nvSpPr>
          <p:spPr>
            <a:xfrm>
              <a:off x="3412538" y="8464599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３</a:t>
              </a:r>
            </a:p>
          </p:txBody>
        </p:sp>
        <p:pic>
          <p:nvPicPr>
            <p:cNvPr id="42" name="図 108">
              <a:extLst>
                <a:ext uri="{FF2B5EF4-FFF2-40B4-BE49-F238E27FC236}">
                  <a16:creationId xmlns:a16="http://schemas.microsoft.com/office/drawing/2014/main" id="{E804EB55-7417-81DB-40B9-DD3BD1625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91" r="7595" b="12148"/>
            <a:stretch/>
          </p:blipFill>
          <p:spPr>
            <a:xfrm>
              <a:off x="3382644" y="8641138"/>
              <a:ext cx="183806" cy="212991"/>
            </a:xfrm>
            <a:prstGeom prst="rect">
              <a:avLst/>
            </a:prstGeom>
          </p:spPr>
        </p:pic>
        <p:pic>
          <p:nvPicPr>
            <p:cNvPr id="43" name="図 115">
              <a:extLst>
                <a:ext uri="{FF2B5EF4-FFF2-40B4-BE49-F238E27FC236}">
                  <a16:creationId xmlns:a16="http://schemas.microsoft.com/office/drawing/2014/main" id="{5E273639-AE0D-79A7-2E00-9359D27A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7132" y="8664803"/>
              <a:ext cx="112166" cy="135957"/>
            </a:xfrm>
            <a:prstGeom prst="rect">
              <a:avLst/>
            </a:prstGeom>
          </p:spPr>
        </p:pic>
        <p:sp>
          <p:nvSpPr>
            <p:cNvPr id="44" name="テキスト ボックス 285">
              <a:extLst>
                <a:ext uri="{FF2B5EF4-FFF2-40B4-BE49-F238E27FC236}">
                  <a16:creationId xmlns:a16="http://schemas.microsoft.com/office/drawing/2014/main" id="{7882EC39-4B7F-A829-68BB-0CA83DA7FA2B}"/>
                </a:ext>
              </a:extLst>
            </p:cNvPr>
            <p:cNvSpPr txBox="1"/>
            <p:nvPr/>
          </p:nvSpPr>
          <p:spPr>
            <a:xfrm>
              <a:off x="3412826" y="8664194"/>
              <a:ext cx="141422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" name="テキスト ボックス 127">
              <a:extLst>
                <a:ext uri="{FF2B5EF4-FFF2-40B4-BE49-F238E27FC236}">
                  <a16:creationId xmlns:a16="http://schemas.microsoft.com/office/drawing/2014/main" id="{D7A76B27-5197-8873-51E5-D8B3855322C5}"/>
                </a:ext>
              </a:extLst>
            </p:cNvPr>
            <p:cNvSpPr txBox="1"/>
            <p:nvPr/>
          </p:nvSpPr>
          <p:spPr>
            <a:xfrm>
              <a:off x="4112925" y="8845612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6" name="図 46">
              <a:extLst>
                <a:ext uri="{FF2B5EF4-FFF2-40B4-BE49-F238E27FC236}">
                  <a16:creationId xmlns:a16="http://schemas.microsoft.com/office/drawing/2014/main" id="{126AF2E8-0AF5-7398-A5CE-7C40AA5BF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4101870" y="8858489"/>
              <a:ext cx="369329" cy="250725"/>
            </a:xfrm>
            <a:prstGeom prst="rect">
              <a:avLst/>
            </a:prstGeom>
          </p:spPr>
        </p:pic>
        <p:pic>
          <p:nvPicPr>
            <p:cNvPr id="47" name="図 47">
              <a:extLst>
                <a:ext uri="{FF2B5EF4-FFF2-40B4-BE49-F238E27FC236}">
                  <a16:creationId xmlns:a16="http://schemas.microsoft.com/office/drawing/2014/main" id="{3EF62BC4-49D4-5F1F-837E-682258B2D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6359" y="8896629"/>
              <a:ext cx="266258" cy="135957"/>
            </a:xfrm>
            <a:prstGeom prst="rect">
              <a:avLst/>
            </a:prstGeom>
          </p:spPr>
        </p:pic>
        <p:sp>
          <p:nvSpPr>
            <p:cNvPr id="48" name="テキスト ボックス 285">
              <a:extLst>
                <a:ext uri="{FF2B5EF4-FFF2-40B4-BE49-F238E27FC236}">
                  <a16:creationId xmlns:a16="http://schemas.microsoft.com/office/drawing/2014/main" id="{24F6012B-652E-26E0-26F8-188D008978A3}"/>
                </a:ext>
              </a:extLst>
            </p:cNvPr>
            <p:cNvSpPr txBox="1"/>
            <p:nvPr/>
          </p:nvSpPr>
          <p:spPr>
            <a:xfrm>
              <a:off x="4035532" y="8852840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Pending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[P3]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テキスト ボックス 127">
              <a:extLst>
                <a:ext uri="{FF2B5EF4-FFF2-40B4-BE49-F238E27FC236}">
                  <a16:creationId xmlns:a16="http://schemas.microsoft.com/office/drawing/2014/main" id="{A8EE571D-20E6-590E-6728-7119978C4F6E}"/>
                </a:ext>
              </a:extLst>
            </p:cNvPr>
            <p:cNvSpPr txBox="1"/>
            <p:nvPr/>
          </p:nvSpPr>
          <p:spPr>
            <a:xfrm>
              <a:off x="3720036" y="8842355"/>
              <a:ext cx="3582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F1</a:t>
              </a:r>
            </a:p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Menu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1" name="図 64">
              <a:extLst>
                <a:ext uri="{FF2B5EF4-FFF2-40B4-BE49-F238E27FC236}">
                  <a16:creationId xmlns:a16="http://schemas.microsoft.com/office/drawing/2014/main" id="{B9A5C958-E6F4-E51A-197B-7CA9974E0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96" b="3166"/>
            <a:stretch/>
          </p:blipFill>
          <p:spPr>
            <a:xfrm>
              <a:off x="3708981" y="8855232"/>
              <a:ext cx="369329" cy="250725"/>
            </a:xfrm>
            <a:prstGeom prst="rect">
              <a:avLst/>
            </a:prstGeom>
          </p:spPr>
        </p:pic>
        <p:pic>
          <p:nvPicPr>
            <p:cNvPr id="52" name="図 65">
              <a:extLst>
                <a:ext uri="{FF2B5EF4-FFF2-40B4-BE49-F238E27FC236}">
                  <a16:creationId xmlns:a16="http://schemas.microsoft.com/office/drawing/2014/main" id="{188A9C4D-C082-A195-FF84-9556FF9B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3470" y="8893372"/>
              <a:ext cx="266258" cy="135957"/>
            </a:xfrm>
            <a:prstGeom prst="rect">
              <a:avLst/>
            </a:prstGeom>
          </p:spPr>
        </p:pic>
        <p:sp>
          <p:nvSpPr>
            <p:cNvPr id="53" name="テキスト ボックス 285">
              <a:extLst>
                <a:ext uri="{FF2B5EF4-FFF2-40B4-BE49-F238E27FC236}">
                  <a16:creationId xmlns:a16="http://schemas.microsoft.com/office/drawing/2014/main" id="{184B51C3-F9F8-1CAB-AE61-29803B1DAEA1}"/>
                </a:ext>
              </a:extLst>
            </p:cNvPr>
            <p:cNvSpPr txBox="1"/>
            <p:nvPr/>
          </p:nvSpPr>
          <p:spPr>
            <a:xfrm>
              <a:off x="3642643" y="8849583"/>
              <a:ext cx="51305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Clear</a:t>
              </a:r>
            </a:p>
            <a:p>
              <a:pPr algn="ctr"/>
              <a:r>
                <a:rPr kumimoji="1" lang="en-US" altLang="ja-JP" sz="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[P2]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5" name="テキスト ボックス 135">
              <a:extLst>
                <a:ext uri="{FF2B5EF4-FFF2-40B4-BE49-F238E27FC236}">
                  <a16:creationId xmlns:a16="http://schemas.microsoft.com/office/drawing/2014/main" id="{05491AEC-EC86-F56A-F188-6E5A56A3C0B3}"/>
                </a:ext>
              </a:extLst>
            </p:cNvPr>
            <p:cNvSpPr txBox="1"/>
            <p:nvPr/>
          </p:nvSpPr>
          <p:spPr>
            <a:xfrm>
              <a:off x="3228232" y="7373916"/>
              <a:ext cx="757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Color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6" name="テキスト ボックス 135">
              <a:extLst>
                <a:ext uri="{FF2B5EF4-FFF2-40B4-BE49-F238E27FC236}">
                  <a16:creationId xmlns:a16="http://schemas.microsoft.com/office/drawing/2014/main" id="{7D564D5D-A552-DEBD-D38B-E49C4C048679}"/>
                </a:ext>
              </a:extLst>
            </p:cNvPr>
            <p:cNvSpPr txBox="1"/>
            <p:nvPr/>
          </p:nvSpPr>
          <p:spPr>
            <a:xfrm>
              <a:off x="4120177" y="7365126"/>
              <a:ext cx="340995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Qty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正方形/長方形 15">
              <a:extLst>
                <a:ext uri="{FF2B5EF4-FFF2-40B4-BE49-F238E27FC236}">
                  <a16:creationId xmlns:a16="http://schemas.microsoft.com/office/drawing/2014/main" id="{CFA6E787-DA52-D21A-3F20-537160336617}"/>
                </a:ext>
              </a:extLst>
            </p:cNvPr>
            <p:cNvSpPr/>
            <p:nvPr/>
          </p:nvSpPr>
          <p:spPr>
            <a:xfrm>
              <a:off x="3803028" y="7408386"/>
              <a:ext cx="359954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テキスト ボックス 285">
              <a:extLst>
                <a:ext uri="{FF2B5EF4-FFF2-40B4-BE49-F238E27FC236}">
                  <a16:creationId xmlns:a16="http://schemas.microsoft.com/office/drawing/2014/main" id="{524B2EC9-1183-3469-5A75-48A55B97C387}"/>
                </a:ext>
              </a:extLst>
            </p:cNvPr>
            <p:cNvSpPr txBox="1"/>
            <p:nvPr/>
          </p:nvSpPr>
          <p:spPr>
            <a:xfrm>
              <a:off x="3847380" y="7397690"/>
              <a:ext cx="35995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0" name="テキスト ボックス 135">
              <a:extLst>
                <a:ext uri="{FF2B5EF4-FFF2-40B4-BE49-F238E27FC236}">
                  <a16:creationId xmlns:a16="http://schemas.microsoft.com/office/drawing/2014/main" id="{DE6703BD-5784-ADDB-A1BA-CB657AE1166F}"/>
                </a:ext>
              </a:extLst>
            </p:cNvPr>
            <p:cNvSpPr txBox="1"/>
            <p:nvPr/>
          </p:nvSpPr>
          <p:spPr>
            <a:xfrm>
              <a:off x="3227921" y="7599283"/>
              <a:ext cx="757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Control</a:t>
              </a:r>
              <a:endPara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1" name="正方形/長方形 20">
              <a:extLst>
                <a:ext uri="{FF2B5EF4-FFF2-40B4-BE49-F238E27FC236}">
                  <a16:creationId xmlns:a16="http://schemas.microsoft.com/office/drawing/2014/main" id="{02C881C4-51DC-37DB-4EBE-7854FE39B602}"/>
                </a:ext>
              </a:extLst>
            </p:cNvPr>
            <p:cNvSpPr/>
            <p:nvPr/>
          </p:nvSpPr>
          <p:spPr>
            <a:xfrm>
              <a:off x="3802716" y="7633753"/>
              <a:ext cx="1053945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</a:rPr>
                <a:t>312F</a:t>
              </a:r>
              <a:endParaRPr kumimoji="1" lang="ja-JP" alt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62" name="正方形/長方形 22">
              <a:extLst>
                <a:ext uri="{FF2B5EF4-FFF2-40B4-BE49-F238E27FC236}">
                  <a16:creationId xmlns:a16="http://schemas.microsoft.com/office/drawing/2014/main" id="{16F173BA-EC1A-C176-BE9A-B2B9FC120F74}"/>
                </a:ext>
              </a:extLst>
            </p:cNvPr>
            <p:cNvSpPr/>
            <p:nvPr/>
          </p:nvSpPr>
          <p:spPr>
            <a:xfrm>
              <a:off x="4495208" y="7405811"/>
              <a:ext cx="356004" cy="1827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</a:rPr>
                <a:t>30</a:t>
              </a:r>
              <a:endParaRPr kumimoji="1" lang="ja-JP" altLang="en-US" sz="7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D1D9700D-43F0-A04B-B6B8-F783D5DCCA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93" y="3666643"/>
            <a:ext cx="1716979" cy="2217799"/>
          </a:xfrm>
          <a:prstGeom prst="rect">
            <a:avLst/>
          </a:prstGeom>
        </p:spPr>
      </p:pic>
      <p:pic>
        <p:nvPicPr>
          <p:cNvPr id="63" name="図 119">
            <a:extLst>
              <a:ext uri="{FF2B5EF4-FFF2-40B4-BE49-F238E27FC236}">
                <a16:creationId xmlns:a16="http://schemas.microsoft.com/office/drawing/2014/main" id="{F5971C6D-C26E-2692-91B8-BAC794F3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140" y="3786747"/>
            <a:ext cx="1182132" cy="177846"/>
          </a:xfrm>
          <a:prstGeom prst="rect">
            <a:avLst/>
          </a:prstGeom>
        </p:spPr>
      </p:pic>
      <p:sp>
        <p:nvSpPr>
          <p:cNvPr id="64" name="テキスト ボックス 120">
            <a:extLst>
              <a:ext uri="{FF2B5EF4-FFF2-40B4-BE49-F238E27FC236}">
                <a16:creationId xmlns:a16="http://schemas.microsoft.com/office/drawing/2014/main" id="{E2615226-D6A6-8620-6D7A-CB615F6BA10A}"/>
              </a:ext>
            </a:extLst>
          </p:cNvPr>
          <p:cNvSpPr txBox="1"/>
          <p:nvPr/>
        </p:nvSpPr>
        <p:spPr>
          <a:xfrm>
            <a:off x="3963392" y="37548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65" name="図 124">
            <a:extLst>
              <a:ext uri="{FF2B5EF4-FFF2-40B4-BE49-F238E27FC236}">
                <a16:creationId xmlns:a16="http://schemas.microsoft.com/office/drawing/2014/main" id="{DCADF429-FF3A-F968-3A2D-C4C53F4E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996" y="4002191"/>
            <a:ext cx="1492073" cy="1579717"/>
          </a:xfrm>
          <a:prstGeom prst="rect">
            <a:avLst/>
          </a:prstGeom>
        </p:spPr>
      </p:pic>
      <p:sp>
        <p:nvSpPr>
          <p:cNvPr id="66" name="テキスト ボックス 127">
            <a:extLst>
              <a:ext uri="{FF2B5EF4-FFF2-40B4-BE49-F238E27FC236}">
                <a16:creationId xmlns:a16="http://schemas.microsoft.com/office/drawing/2014/main" id="{05A9F097-1D3A-706E-4970-1E63426E6594}"/>
              </a:ext>
            </a:extLst>
          </p:cNvPr>
          <p:cNvSpPr txBox="1"/>
          <p:nvPr/>
        </p:nvSpPr>
        <p:spPr>
          <a:xfrm>
            <a:off x="4028782" y="561032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7" name="図 44">
            <a:extLst>
              <a:ext uri="{FF2B5EF4-FFF2-40B4-BE49-F238E27FC236}">
                <a16:creationId xmlns:a16="http://schemas.microsoft.com/office/drawing/2014/main" id="{631B213A-0181-A29E-13E7-64EB28633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017727" y="5623198"/>
            <a:ext cx="369329" cy="250725"/>
          </a:xfrm>
          <a:prstGeom prst="rect">
            <a:avLst/>
          </a:prstGeom>
        </p:spPr>
      </p:pic>
      <p:sp>
        <p:nvSpPr>
          <p:cNvPr id="68" name="テキスト ボックス 135">
            <a:extLst>
              <a:ext uri="{FF2B5EF4-FFF2-40B4-BE49-F238E27FC236}">
                <a16:creationId xmlns:a16="http://schemas.microsoft.com/office/drawing/2014/main" id="{65C59593-850E-0B42-9D4A-7892A93B024B}"/>
              </a:ext>
            </a:extLst>
          </p:cNvPr>
          <p:cNvSpPr txBox="1"/>
          <p:nvPr/>
        </p:nvSpPr>
        <p:spPr>
          <a:xfrm>
            <a:off x="3921260" y="3967545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49">
            <a:extLst>
              <a:ext uri="{FF2B5EF4-FFF2-40B4-BE49-F238E27FC236}">
                <a16:creationId xmlns:a16="http://schemas.microsoft.com/office/drawing/2014/main" id="{5360CB37-CAB4-8EAB-762E-DB9B56B19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216" y="5661338"/>
            <a:ext cx="266258" cy="135957"/>
          </a:xfrm>
          <a:prstGeom prst="rect">
            <a:avLst/>
          </a:prstGeom>
        </p:spPr>
      </p:pic>
      <p:sp>
        <p:nvSpPr>
          <p:cNvPr id="70" name="テキスト ボックス 285">
            <a:extLst>
              <a:ext uri="{FF2B5EF4-FFF2-40B4-BE49-F238E27FC236}">
                <a16:creationId xmlns:a16="http://schemas.microsoft.com/office/drawing/2014/main" id="{64A11761-756A-1DB0-6324-F94E83902140}"/>
              </a:ext>
            </a:extLst>
          </p:cNvPr>
          <p:cNvSpPr txBox="1"/>
          <p:nvPr/>
        </p:nvSpPr>
        <p:spPr>
          <a:xfrm>
            <a:off x="3951389" y="5617549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127">
            <a:extLst>
              <a:ext uri="{FF2B5EF4-FFF2-40B4-BE49-F238E27FC236}">
                <a16:creationId xmlns:a16="http://schemas.microsoft.com/office/drawing/2014/main" id="{531E2070-EC64-2BFF-0EDD-821B2051A9D8}"/>
              </a:ext>
            </a:extLst>
          </p:cNvPr>
          <p:cNvSpPr txBox="1"/>
          <p:nvPr/>
        </p:nvSpPr>
        <p:spPr>
          <a:xfrm>
            <a:off x="5220351" y="561100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2" name="図 340">
            <a:extLst>
              <a:ext uri="{FF2B5EF4-FFF2-40B4-BE49-F238E27FC236}">
                <a16:creationId xmlns:a16="http://schemas.microsoft.com/office/drawing/2014/main" id="{F593CAF1-C936-A0A6-FD36-B0AB854BD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5209296" y="5623884"/>
            <a:ext cx="369329" cy="250725"/>
          </a:xfrm>
          <a:prstGeom prst="rect">
            <a:avLst/>
          </a:prstGeom>
        </p:spPr>
      </p:pic>
      <p:pic>
        <p:nvPicPr>
          <p:cNvPr id="73" name="図 341">
            <a:extLst>
              <a:ext uri="{FF2B5EF4-FFF2-40B4-BE49-F238E27FC236}">
                <a16:creationId xmlns:a16="http://schemas.microsoft.com/office/drawing/2014/main" id="{D98811AD-DDD0-114B-AD2B-80581FEE0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785" y="5662024"/>
            <a:ext cx="266258" cy="135957"/>
          </a:xfrm>
          <a:prstGeom prst="rect">
            <a:avLst/>
          </a:prstGeom>
        </p:spPr>
      </p:pic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B3497780-BC14-EA5C-9E2C-BE765039CD9C}"/>
              </a:ext>
            </a:extLst>
          </p:cNvPr>
          <p:cNvSpPr txBox="1"/>
          <p:nvPr/>
        </p:nvSpPr>
        <p:spPr>
          <a:xfrm>
            <a:off x="5142958" y="561823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127">
            <a:extLst>
              <a:ext uri="{FF2B5EF4-FFF2-40B4-BE49-F238E27FC236}">
                <a16:creationId xmlns:a16="http://schemas.microsoft.com/office/drawing/2014/main" id="{8C832457-0F7C-B24F-7D69-E03EE8E4D017}"/>
              </a:ext>
            </a:extLst>
          </p:cNvPr>
          <p:cNvSpPr txBox="1"/>
          <p:nvPr/>
        </p:nvSpPr>
        <p:spPr>
          <a:xfrm>
            <a:off x="4827847" y="561153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6" name="図 46">
            <a:extLst>
              <a:ext uri="{FF2B5EF4-FFF2-40B4-BE49-F238E27FC236}">
                <a16:creationId xmlns:a16="http://schemas.microsoft.com/office/drawing/2014/main" id="{DA150825-7932-1ECC-73E8-F28780D52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816792" y="5624408"/>
            <a:ext cx="369329" cy="250725"/>
          </a:xfrm>
          <a:prstGeom prst="rect">
            <a:avLst/>
          </a:prstGeom>
        </p:spPr>
      </p:pic>
      <p:pic>
        <p:nvPicPr>
          <p:cNvPr id="77" name="図 47">
            <a:extLst>
              <a:ext uri="{FF2B5EF4-FFF2-40B4-BE49-F238E27FC236}">
                <a16:creationId xmlns:a16="http://schemas.microsoft.com/office/drawing/2014/main" id="{3A4EB045-23D4-A003-C803-50F4D55ED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81" y="5662548"/>
            <a:ext cx="266258" cy="135957"/>
          </a:xfrm>
          <a:prstGeom prst="rect">
            <a:avLst/>
          </a:prstGeom>
        </p:spPr>
      </p:pic>
      <p:sp>
        <p:nvSpPr>
          <p:cNvPr id="78" name="テキスト ボックス 285">
            <a:extLst>
              <a:ext uri="{FF2B5EF4-FFF2-40B4-BE49-F238E27FC236}">
                <a16:creationId xmlns:a16="http://schemas.microsoft.com/office/drawing/2014/main" id="{BF13BBFA-9B19-2415-62E5-D6E853527700}"/>
              </a:ext>
            </a:extLst>
          </p:cNvPr>
          <p:cNvSpPr txBox="1"/>
          <p:nvPr/>
        </p:nvSpPr>
        <p:spPr>
          <a:xfrm>
            <a:off x="4750454" y="561875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テキスト ボックス 127">
            <a:extLst>
              <a:ext uri="{FF2B5EF4-FFF2-40B4-BE49-F238E27FC236}">
                <a16:creationId xmlns:a16="http://schemas.microsoft.com/office/drawing/2014/main" id="{96DE6BD6-3A45-651B-3E64-07ED1D0F81CB}"/>
              </a:ext>
            </a:extLst>
          </p:cNvPr>
          <p:cNvSpPr txBox="1"/>
          <p:nvPr/>
        </p:nvSpPr>
        <p:spPr>
          <a:xfrm>
            <a:off x="4434958" y="560827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0" name="図 64">
            <a:extLst>
              <a:ext uri="{FF2B5EF4-FFF2-40B4-BE49-F238E27FC236}">
                <a16:creationId xmlns:a16="http://schemas.microsoft.com/office/drawing/2014/main" id="{C7B0CBE8-269E-102E-ED65-A1CAE7C10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423903" y="5621151"/>
            <a:ext cx="369329" cy="250725"/>
          </a:xfrm>
          <a:prstGeom prst="rect">
            <a:avLst/>
          </a:prstGeom>
        </p:spPr>
      </p:pic>
      <p:pic>
        <p:nvPicPr>
          <p:cNvPr id="81" name="図 65">
            <a:extLst>
              <a:ext uri="{FF2B5EF4-FFF2-40B4-BE49-F238E27FC236}">
                <a16:creationId xmlns:a16="http://schemas.microsoft.com/office/drawing/2014/main" id="{96AF0387-04E3-521E-3B80-2A1D74BAF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392" y="5659291"/>
            <a:ext cx="266258" cy="135957"/>
          </a:xfrm>
          <a:prstGeom prst="rect">
            <a:avLst/>
          </a:prstGeom>
        </p:spPr>
      </p:pic>
      <p:sp>
        <p:nvSpPr>
          <p:cNvPr id="82" name="テキスト ボックス 285">
            <a:extLst>
              <a:ext uri="{FF2B5EF4-FFF2-40B4-BE49-F238E27FC236}">
                <a16:creationId xmlns:a16="http://schemas.microsoft.com/office/drawing/2014/main" id="{B0FE696B-0FF9-7421-9955-327EB9FEFA70}"/>
              </a:ext>
            </a:extLst>
          </p:cNvPr>
          <p:cNvSpPr txBox="1"/>
          <p:nvPr/>
        </p:nvSpPr>
        <p:spPr>
          <a:xfrm>
            <a:off x="4357565" y="561550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テキスト ボックス 135">
            <a:extLst>
              <a:ext uri="{FF2B5EF4-FFF2-40B4-BE49-F238E27FC236}">
                <a16:creationId xmlns:a16="http://schemas.microsoft.com/office/drawing/2014/main" id="{711086C2-5A9A-3962-B5C7-98EA56774F6E}"/>
              </a:ext>
            </a:extLst>
          </p:cNvPr>
          <p:cNvSpPr txBox="1"/>
          <p:nvPr/>
        </p:nvSpPr>
        <p:spPr>
          <a:xfrm>
            <a:off x="3918902" y="413119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4" name="テキスト ボックス 285">
            <a:extLst>
              <a:ext uri="{FF2B5EF4-FFF2-40B4-BE49-F238E27FC236}">
                <a16:creationId xmlns:a16="http://schemas.microsoft.com/office/drawing/2014/main" id="{A07FBD0B-CD05-975B-C235-03D4DA5C8D1A}"/>
              </a:ext>
            </a:extLst>
          </p:cNvPr>
          <p:cNvSpPr txBox="1"/>
          <p:nvPr/>
        </p:nvSpPr>
        <p:spPr>
          <a:xfrm>
            <a:off x="4293035" y="4141167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5" name="テキスト ボックス 135">
            <a:extLst>
              <a:ext uri="{FF2B5EF4-FFF2-40B4-BE49-F238E27FC236}">
                <a16:creationId xmlns:a16="http://schemas.microsoft.com/office/drawing/2014/main" id="{C7AD8682-4810-A382-4C22-B9CA80CDD4F9}"/>
              </a:ext>
            </a:extLst>
          </p:cNvPr>
          <p:cNvSpPr txBox="1"/>
          <p:nvPr/>
        </p:nvSpPr>
        <p:spPr>
          <a:xfrm>
            <a:off x="4994410" y="413119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テキスト ボックス 285">
            <a:extLst>
              <a:ext uri="{FF2B5EF4-FFF2-40B4-BE49-F238E27FC236}">
                <a16:creationId xmlns:a16="http://schemas.microsoft.com/office/drawing/2014/main" id="{5071D5A0-923E-29B8-FE5A-1DFA5762EB10}"/>
              </a:ext>
            </a:extLst>
          </p:cNvPr>
          <p:cNvSpPr txBox="1"/>
          <p:nvPr/>
        </p:nvSpPr>
        <p:spPr>
          <a:xfrm>
            <a:off x="5413144" y="4142826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7" name="テキスト ボックス 135">
            <a:extLst>
              <a:ext uri="{FF2B5EF4-FFF2-40B4-BE49-F238E27FC236}">
                <a16:creationId xmlns:a16="http://schemas.microsoft.com/office/drawing/2014/main" id="{E07D8231-005F-0944-F23A-5151EACE2B5B}"/>
              </a:ext>
            </a:extLst>
          </p:cNvPr>
          <p:cNvSpPr txBox="1"/>
          <p:nvPr/>
        </p:nvSpPr>
        <p:spPr>
          <a:xfrm>
            <a:off x="3948825" y="4266472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テキスト ボックス 135">
            <a:extLst>
              <a:ext uri="{FF2B5EF4-FFF2-40B4-BE49-F238E27FC236}">
                <a16:creationId xmlns:a16="http://schemas.microsoft.com/office/drawing/2014/main" id="{C631524C-B9B5-23E4-33D6-623837FAD1F3}"/>
              </a:ext>
            </a:extLst>
          </p:cNvPr>
          <p:cNvSpPr txBox="1"/>
          <p:nvPr/>
        </p:nvSpPr>
        <p:spPr>
          <a:xfrm>
            <a:off x="4629325" y="4269609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9" name="テキスト ボックス 285">
            <a:extLst>
              <a:ext uri="{FF2B5EF4-FFF2-40B4-BE49-F238E27FC236}">
                <a16:creationId xmlns:a16="http://schemas.microsoft.com/office/drawing/2014/main" id="{DE1270D1-0033-070E-B625-CB7896DAB287}"/>
              </a:ext>
            </a:extLst>
          </p:cNvPr>
          <p:cNvSpPr txBox="1"/>
          <p:nvPr/>
        </p:nvSpPr>
        <p:spPr>
          <a:xfrm>
            <a:off x="4370255" y="4303847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テキスト ボックス 285">
            <a:extLst>
              <a:ext uri="{FF2B5EF4-FFF2-40B4-BE49-F238E27FC236}">
                <a16:creationId xmlns:a16="http://schemas.microsoft.com/office/drawing/2014/main" id="{429DA1D7-5A16-3FC5-3345-1D5AB517F240}"/>
              </a:ext>
            </a:extLst>
          </p:cNvPr>
          <p:cNvSpPr txBox="1"/>
          <p:nvPr/>
        </p:nvSpPr>
        <p:spPr>
          <a:xfrm>
            <a:off x="5201676" y="4325306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テキスト ボックス 135">
            <a:extLst>
              <a:ext uri="{FF2B5EF4-FFF2-40B4-BE49-F238E27FC236}">
                <a16:creationId xmlns:a16="http://schemas.microsoft.com/office/drawing/2014/main" id="{27D2E76C-0BE3-8DD0-76C5-52D8B509F90B}"/>
              </a:ext>
            </a:extLst>
          </p:cNvPr>
          <p:cNvSpPr txBox="1"/>
          <p:nvPr/>
        </p:nvSpPr>
        <p:spPr>
          <a:xfrm>
            <a:off x="4009294" y="4396298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テキスト ボックス 285">
            <a:extLst>
              <a:ext uri="{FF2B5EF4-FFF2-40B4-BE49-F238E27FC236}">
                <a16:creationId xmlns:a16="http://schemas.microsoft.com/office/drawing/2014/main" id="{C3726D47-E7D5-2538-5626-0AA8DB6D03A5}"/>
              </a:ext>
            </a:extLst>
          </p:cNvPr>
          <p:cNvSpPr txBox="1"/>
          <p:nvPr/>
        </p:nvSpPr>
        <p:spPr>
          <a:xfrm>
            <a:off x="4376066" y="4505481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3" name="テキスト ボックス 135">
            <a:extLst>
              <a:ext uri="{FF2B5EF4-FFF2-40B4-BE49-F238E27FC236}">
                <a16:creationId xmlns:a16="http://schemas.microsoft.com/office/drawing/2014/main" id="{4B73FE13-AFC7-FAFD-B6D4-71C998D116B3}"/>
              </a:ext>
            </a:extLst>
          </p:cNvPr>
          <p:cNvSpPr txBox="1"/>
          <p:nvPr/>
        </p:nvSpPr>
        <p:spPr>
          <a:xfrm>
            <a:off x="4809652" y="4462202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4" name="テキスト ボックス 285">
            <a:extLst>
              <a:ext uri="{FF2B5EF4-FFF2-40B4-BE49-F238E27FC236}">
                <a16:creationId xmlns:a16="http://schemas.microsoft.com/office/drawing/2014/main" id="{62A35722-8CFF-BBEE-7B8B-778F3196696C}"/>
              </a:ext>
            </a:extLst>
          </p:cNvPr>
          <p:cNvSpPr txBox="1"/>
          <p:nvPr/>
        </p:nvSpPr>
        <p:spPr>
          <a:xfrm>
            <a:off x="5203976" y="4513432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BD91C59C-22DA-E3A0-84B9-9F26F3135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663607"/>
              </p:ext>
            </p:extLst>
          </p:nvPr>
        </p:nvGraphicFramePr>
        <p:xfrm>
          <a:off x="4002330" y="4693613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38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929505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9081039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FFF00"/>
                          </a:highlight>
                        </a:rPr>
                        <a:t>27/30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96" name="テキスト ボックス 285">
            <a:extLst>
              <a:ext uri="{FF2B5EF4-FFF2-40B4-BE49-F238E27FC236}">
                <a16:creationId xmlns:a16="http://schemas.microsoft.com/office/drawing/2014/main" id="{EC6CEF10-A2BC-CDDF-1F4F-C845E0AA9021}"/>
              </a:ext>
            </a:extLst>
          </p:cNvPr>
          <p:cNvSpPr txBox="1"/>
          <p:nvPr/>
        </p:nvSpPr>
        <p:spPr>
          <a:xfrm>
            <a:off x="5464798" y="432924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7" name="テキスト ボックス 285">
            <a:extLst>
              <a:ext uri="{FF2B5EF4-FFF2-40B4-BE49-F238E27FC236}">
                <a16:creationId xmlns:a16="http://schemas.microsoft.com/office/drawing/2014/main" id="{6F59D0BB-C4FF-1358-55A8-C94B6A9B890F}"/>
              </a:ext>
            </a:extLst>
          </p:cNvPr>
          <p:cNvSpPr txBox="1"/>
          <p:nvPr/>
        </p:nvSpPr>
        <p:spPr>
          <a:xfrm>
            <a:off x="5464798" y="451176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8" name="テキスト ボックス 285">
            <a:extLst>
              <a:ext uri="{FF2B5EF4-FFF2-40B4-BE49-F238E27FC236}">
                <a16:creationId xmlns:a16="http://schemas.microsoft.com/office/drawing/2014/main" id="{4461320D-6CA0-80DF-D1B4-49C548469BA2}"/>
              </a:ext>
            </a:extLst>
          </p:cNvPr>
          <p:cNvSpPr txBox="1"/>
          <p:nvPr/>
        </p:nvSpPr>
        <p:spPr>
          <a:xfrm>
            <a:off x="4565568" y="4503730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0" name="正方形/長方形 40">
            <a:extLst>
              <a:ext uri="{FF2B5EF4-FFF2-40B4-BE49-F238E27FC236}">
                <a16:creationId xmlns:a16="http://schemas.microsoft.com/office/drawing/2014/main" id="{BB48526E-7032-8004-B70B-4C5F8F6E069D}"/>
              </a:ext>
            </a:extLst>
          </p:cNvPr>
          <p:cNvSpPr/>
          <p:nvPr/>
        </p:nvSpPr>
        <p:spPr>
          <a:xfrm>
            <a:off x="3984821" y="503351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5FE5DFB3-7076-87C8-956E-AD9C4D992D7C}"/>
              </a:ext>
            </a:extLst>
          </p:cNvPr>
          <p:cNvSpPr/>
          <p:nvPr/>
        </p:nvSpPr>
        <p:spPr>
          <a:xfrm>
            <a:off x="2816080" y="452974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CCCB78B-7616-A64C-AE95-3B1314221321}"/>
              </a:ext>
            </a:extLst>
          </p:cNvPr>
          <p:cNvSpPr/>
          <p:nvPr/>
        </p:nvSpPr>
        <p:spPr>
          <a:xfrm>
            <a:off x="2621776" y="5100458"/>
            <a:ext cx="1057634" cy="73619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lang="en-US" sz="800" dirty="0"/>
              <a:t>The screen will display a hyphen (-) for items that do not require OCR processing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E994B7E9-66B3-A361-3AAA-7EE82ED1B605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168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7A73E-34A4-31C2-A6CB-C94494E64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6E0CBD-58DA-1AF8-8E8B-4B79B1BE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AA1D836-2863-E3B5-8CB8-42BC5081A9B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1F91B5E-0063-43BD-EFB3-22E8FF4DD9F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439A24B-404E-88C0-40EF-D69677B97309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4-3. OCR - Handy – Q-Gate Check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413EAC62-9D31-C0ED-8E74-41C9F746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952" y="3121072"/>
            <a:ext cx="1640272" cy="818719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9D238908-224A-EC77-3659-9D06C225FF04}"/>
              </a:ext>
            </a:extLst>
          </p:cNvPr>
          <p:cNvGrpSpPr/>
          <p:nvPr/>
        </p:nvGrpSpPr>
        <p:grpSpPr>
          <a:xfrm>
            <a:off x="4064963" y="3255660"/>
            <a:ext cx="851720" cy="1368264"/>
            <a:chOff x="1553598" y="3816149"/>
            <a:chExt cx="964004" cy="1529482"/>
          </a:xfrm>
        </p:grpSpPr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841BCD5D-6610-B2DD-4D8A-0AB9D45AED54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98" name="図 56">
              <a:extLst>
                <a:ext uri="{FF2B5EF4-FFF2-40B4-BE49-F238E27FC236}">
                  <a16:creationId xmlns:a16="http://schemas.microsoft.com/office/drawing/2014/main" id="{DFD92E4A-8DA8-3315-B170-506B4BD72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B4EF5D89-0003-9DFA-A209-16EC9F548279}"/>
              </a:ext>
            </a:extLst>
          </p:cNvPr>
          <p:cNvSpPr/>
          <p:nvPr/>
        </p:nvSpPr>
        <p:spPr>
          <a:xfrm>
            <a:off x="2939626" y="231694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D8D880DE-4713-0424-2CB6-049F21A68DF9}"/>
              </a:ext>
            </a:extLst>
          </p:cNvPr>
          <p:cNvSpPr/>
          <p:nvPr/>
        </p:nvSpPr>
        <p:spPr>
          <a:xfrm rot="5400000">
            <a:off x="4789717" y="4431260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061E08FD-1492-9E00-14B5-2E25EF0CD946}"/>
              </a:ext>
            </a:extLst>
          </p:cNvPr>
          <p:cNvSpPr/>
          <p:nvPr/>
        </p:nvSpPr>
        <p:spPr>
          <a:xfrm rot="10800000">
            <a:off x="3055195" y="5094992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7" name="テキスト ボックス 28">
            <a:extLst>
              <a:ext uri="{FF2B5EF4-FFF2-40B4-BE49-F238E27FC236}">
                <a16:creationId xmlns:a16="http://schemas.microsoft.com/office/drawing/2014/main" id="{6B5D5F13-CF6F-824F-FE15-397B9F9D65F5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Q-Gate checking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255C6-1DB4-0AA7-1A6E-8CEC88D6BE2C}"/>
              </a:ext>
            </a:extLst>
          </p:cNvPr>
          <p:cNvSpPr txBox="1"/>
          <p:nvPr/>
        </p:nvSpPr>
        <p:spPr>
          <a:xfrm>
            <a:off x="680113" y="7149815"/>
            <a:ext cx="549777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2.QGATE -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Use the same OCR checking master data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Area		Count	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Trim/Panel 		1	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Bolt 		--- IM8000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   		+-- Manual</a:t>
            </a:r>
            <a:endParaRPr lang="en-US" sz="800" dirty="0"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1480C2F-10FE-AA99-E0BE-794C2AB3C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16557">
            <a:off x="4189451" y="3708300"/>
            <a:ext cx="431862" cy="464820"/>
          </a:xfrm>
          <a:prstGeom prst="rect">
            <a:avLst/>
          </a:prstGeom>
        </p:spPr>
      </p:pic>
      <p:pic>
        <p:nvPicPr>
          <p:cNvPr id="205" name="図 56">
            <a:extLst>
              <a:ext uri="{FF2B5EF4-FFF2-40B4-BE49-F238E27FC236}">
                <a16:creationId xmlns:a16="http://schemas.microsoft.com/office/drawing/2014/main" id="{E02E19EB-50B5-A314-52AA-5D6C0AE14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84">
            <a:off x="3831912" y="5602198"/>
            <a:ext cx="522413" cy="115186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ED7067B0-BEC6-CD83-7F5E-787D7B5E5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317" y="5868130"/>
            <a:ext cx="343002" cy="370224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316FB4B8-75F6-F78D-1642-B94DEE47AA13}"/>
              </a:ext>
            </a:extLst>
          </p:cNvPr>
          <p:cNvGrpSpPr/>
          <p:nvPr/>
        </p:nvGrpSpPr>
        <p:grpSpPr>
          <a:xfrm>
            <a:off x="4254492" y="5086054"/>
            <a:ext cx="689463" cy="860073"/>
            <a:chOff x="4738914" y="5546495"/>
            <a:chExt cx="689463" cy="860073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24FB900-B4AE-5607-F03D-6CBEF366C4EC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OCR</a:t>
              </a: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Completed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0C8A6B38-4938-6439-1798-3ACF6D91EDDB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OK[P4]</a:t>
              </a:r>
            </a:p>
          </p:txBody>
        </p: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F5A23C1-59BA-5C2C-A121-8BB32CE2E456}"/>
              </a:ext>
            </a:extLst>
          </p:cNvPr>
          <p:cNvSpPr/>
          <p:nvPr/>
        </p:nvSpPr>
        <p:spPr>
          <a:xfrm>
            <a:off x="4973004" y="5159528"/>
            <a:ext cx="1465902" cy="157073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Please scan OCR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63240-T00-T000-H01</a:t>
            </a:r>
            <a:endParaRPr kumimoji="1" lang="en-US" sz="800" b="1" kern="0" dirty="0">
              <a:highlight>
                <a:srgbClr val="FF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1: </a:t>
            </a:r>
            <a:r>
              <a:rPr kumimoji="1" lang="en-US" sz="800" b="1" kern="0" dirty="0">
                <a:highlight>
                  <a:srgbClr val="00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1/1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2: -</a:t>
            </a:r>
            <a:endParaRPr kumimoji="1" lang="en-US" sz="800" kern="0" dirty="0">
              <a:highlight>
                <a:srgbClr val="00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3: -</a:t>
            </a:r>
            <a:endParaRPr kumimoji="1" lang="en-US" sz="800" kern="0" dirty="0">
              <a:highlight>
                <a:srgbClr val="00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BD44C5A-E247-E996-5649-3F4A208233D0}"/>
              </a:ext>
            </a:extLst>
          </p:cNvPr>
          <p:cNvSpPr/>
          <p:nvPr/>
        </p:nvSpPr>
        <p:spPr>
          <a:xfrm>
            <a:off x="4031483" y="1486611"/>
            <a:ext cx="1465902" cy="157073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10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Please scan OCR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63240-T00-T000-H01</a:t>
            </a:r>
            <a:endParaRPr kumimoji="1" lang="en-US" sz="800" b="1" kern="0" dirty="0">
              <a:highlight>
                <a:srgbClr val="FFFF00"/>
              </a:highlight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1: </a:t>
            </a:r>
            <a:r>
              <a:rPr kumimoji="1" lang="en-US" sz="8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0/1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2: -</a:t>
            </a:r>
          </a:p>
          <a:p>
            <a:pPr marL="571500" indent="-339725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Q-Point 3: -</a:t>
            </a:r>
          </a:p>
          <a:p>
            <a:pPr marL="571500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571500" indent="-571500"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6BDCED-B552-F457-896D-735495ADA90C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" name="รูปภาพ 3">
            <a:extLst>
              <a:ext uri="{FF2B5EF4-FFF2-40B4-BE49-F238E27FC236}">
                <a16:creationId xmlns:a16="http://schemas.microsoft.com/office/drawing/2014/main" id="{6A19BD4C-EF59-DB95-BD0A-0228B656226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22" y="1792914"/>
            <a:ext cx="1716979" cy="2217799"/>
          </a:xfrm>
          <a:prstGeom prst="rect">
            <a:avLst/>
          </a:prstGeom>
        </p:spPr>
      </p:pic>
      <p:pic>
        <p:nvPicPr>
          <p:cNvPr id="7" name="図 119">
            <a:extLst>
              <a:ext uri="{FF2B5EF4-FFF2-40B4-BE49-F238E27FC236}">
                <a16:creationId xmlns:a16="http://schemas.microsoft.com/office/drawing/2014/main" id="{48C403ED-6F0C-2573-844F-BAE0A1964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269" y="1913018"/>
            <a:ext cx="1182132" cy="177846"/>
          </a:xfrm>
          <a:prstGeom prst="rect">
            <a:avLst/>
          </a:prstGeom>
        </p:spPr>
      </p:pic>
      <p:sp>
        <p:nvSpPr>
          <p:cNvPr id="8" name="テキスト ボックス 120">
            <a:extLst>
              <a:ext uri="{FF2B5EF4-FFF2-40B4-BE49-F238E27FC236}">
                <a16:creationId xmlns:a16="http://schemas.microsoft.com/office/drawing/2014/main" id="{F05DE3B7-AA4F-8468-147E-EE7CDECD6E12}"/>
              </a:ext>
            </a:extLst>
          </p:cNvPr>
          <p:cNvSpPr txBox="1"/>
          <p:nvPr/>
        </p:nvSpPr>
        <p:spPr>
          <a:xfrm>
            <a:off x="1085521" y="188115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1" name="図 124">
            <a:extLst>
              <a:ext uri="{FF2B5EF4-FFF2-40B4-BE49-F238E27FC236}">
                <a16:creationId xmlns:a16="http://schemas.microsoft.com/office/drawing/2014/main" id="{A202BBBB-22EB-02E2-65CA-084358DDA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1125" y="2128462"/>
            <a:ext cx="1492073" cy="1579717"/>
          </a:xfrm>
          <a:prstGeom prst="rect">
            <a:avLst/>
          </a:prstGeom>
        </p:spPr>
      </p:pic>
      <p:sp>
        <p:nvSpPr>
          <p:cNvPr id="12" name="テキスト ボックス 127">
            <a:extLst>
              <a:ext uri="{FF2B5EF4-FFF2-40B4-BE49-F238E27FC236}">
                <a16:creationId xmlns:a16="http://schemas.microsoft.com/office/drawing/2014/main" id="{87FCA067-4501-5FFC-8A9F-366D305C74B1}"/>
              </a:ext>
            </a:extLst>
          </p:cNvPr>
          <p:cNvSpPr txBox="1"/>
          <p:nvPr/>
        </p:nvSpPr>
        <p:spPr>
          <a:xfrm>
            <a:off x="1150911" y="373659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44">
            <a:extLst>
              <a:ext uri="{FF2B5EF4-FFF2-40B4-BE49-F238E27FC236}">
                <a16:creationId xmlns:a16="http://schemas.microsoft.com/office/drawing/2014/main" id="{72FC22C7-3A58-124C-E4EE-84B0D6D595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139856" y="3749469"/>
            <a:ext cx="369329" cy="250725"/>
          </a:xfrm>
          <a:prstGeom prst="rect">
            <a:avLst/>
          </a:prstGeom>
        </p:spPr>
      </p:pic>
      <p:sp>
        <p:nvSpPr>
          <p:cNvPr id="14" name="テキスト ボックス 135">
            <a:extLst>
              <a:ext uri="{FF2B5EF4-FFF2-40B4-BE49-F238E27FC236}">
                <a16:creationId xmlns:a16="http://schemas.microsoft.com/office/drawing/2014/main" id="{C1B3F83E-F3CF-61E3-600E-43D8703FCE5D}"/>
              </a:ext>
            </a:extLst>
          </p:cNvPr>
          <p:cNvSpPr txBox="1"/>
          <p:nvPr/>
        </p:nvSpPr>
        <p:spPr>
          <a:xfrm>
            <a:off x="1043389" y="209381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49">
            <a:extLst>
              <a:ext uri="{FF2B5EF4-FFF2-40B4-BE49-F238E27FC236}">
                <a16:creationId xmlns:a16="http://schemas.microsoft.com/office/drawing/2014/main" id="{FF0D231A-D172-E386-082F-BA6CE8B3E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4345" y="3787609"/>
            <a:ext cx="266258" cy="135957"/>
          </a:xfrm>
          <a:prstGeom prst="rect">
            <a:avLst/>
          </a:prstGeom>
        </p:spPr>
      </p:pic>
      <p:sp>
        <p:nvSpPr>
          <p:cNvPr id="16" name="テキスト ボックス 285">
            <a:extLst>
              <a:ext uri="{FF2B5EF4-FFF2-40B4-BE49-F238E27FC236}">
                <a16:creationId xmlns:a16="http://schemas.microsoft.com/office/drawing/2014/main" id="{C5456CB3-35C9-A843-FDD2-97A7DB3013A9}"/>
              </a:ext>
            </a:extLst>
          </p:cNvPr>
          <p:cNvSpPr txBox="1"/>
          <p:nvPr/>
        </p:nvSpPr>
        <p:spPr>
          <a:xfrm>
            <a:off x="1073518" y="374382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27">
            <a:extLst>
              <a:ext uri="{FF2B5EF4-FFF2-40B4-BE49-F238E27FC236}">
                <a16:creationId xmlns:a16="http://schemas.microsoft.com/office/drawing/2014/main" id="{AD1C37A6-AB7A-9D57-32F0-FB32B38430D9}"/>
              </a:ext>
            </a:extLst>
          </p:cNvPr>
          <p:cNvSpPr txBox="1"/>
          <p:nvPr/>
        </p:nvSpPr>
        <p:spPr>
          <a:xfrm>
            <a:off x="2342480" y="373727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340">
            <a:extLst>
              <a:ext uri="{FF2B5EF4-FFF2-40B4-BE49-F238E27FC236}">
                <a16:creationId xmlns:a16="http://schemas.microsoft.com/office/drawing/2014/main" id="{648C0700-A7A1-5104-6307-17F4642249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2331425" y="3750155"/>
            <a:ext cx="369329" cy="250725"/>
          </a:xfrm>
          <a:prstGeom prst="rect">
            <a:avLst/>
          </a:prstGeom>
        </p:spPr>
      </p:pic>
      <p:pic>
        <p:nvPicPr>
          <p:cNvPr id="24" name="図 341">
            <a:extLst>
              <a:ext uri="{FF2B5EF4-FFF2-40B4-BE49-F238E27FC236}">
                <a16:creationId xmlns:a16="http://schemas.microsoft.com/office/drawing/2014/main" id="{6930FEE1-20FC-EFFE-B93E-093708595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914" y="3788295"/>
            <a:ext cx="266258" cy="135957"/>
          </a:xfrm>
          <a:prstGeom prst="rect">
            <a:avLst/>
          </a:prstGeom>
        </p:spPr>
      </p:pic>
      <p:sp>
        <p:nvSpPr>
          <p:cNvPr id="46" name="テキスト ボックス 285">
            <a:extLst>
              <a:ext uri="{FF2B5EF4-FFF2-40B4-BE49-F238E27FC236}">
                <a16:creationId xmlns:a16="http://schemas.microsoft.com/office/drawing/2014/main" id="{C944BFE0-601F-ED79-CCE1-04BADECA4D16}"/>
              </a:ext>
            </a:extLst>
          </p:cNvPr>
          <p:cNvSpPr txBox="1"/>
          <p:nvPr/>
        </p:nvSpPr>
        <p:spPr>
          <a:xfrm>
            <a:off x="2265087" y="374450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127">
            <a:extLst>
              <a:ext uri="{FF2B5EF4-FFF2-40B4-BE49-F238E27FC236}">
                <a16:creationId xmlns:a16="http://schemas.microsoft.com/office/drawing/2014/main" id="{2A69AAB3-5760-AED7-EDA9-DF8FC9355EC8}"/>
              </a:ext>
            </a:extLst>
          </p:cNvPr>
          <p:cNvSpPr txBox="1"/>
          <p:nvPr/>
        </p:nvSpPr>
        <p:spPr>
          <a:xfrm>
            <a:off x="1949976" y="373780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" name="図 46">
            <a:extLst>
              <a:ext uri="{FF2B5EF4-FFF2-40B4-BE49-F238E27FC236}">
                <a16:creationId xmlns:a16="http://schemas.microsoft.com/office/drawing/2014/main" id="{1CA5415E-1CEA-5146-2E4F-DB8066AFF8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938921" y="3750679"/>
            <a:ext cx="369329" cy="250725"/>
          </a:xfrm>
          <a:prstGeom prst="rect">
            <a:avLst/>
          </a:prstGeom>
        </p:spPr>
      </p:pic>
      <p:pic>
        <p:nvPicPr>
          <p:cNvPr id="49" name="図 47">
            <a:extLst>
              <a:ext uri="{FF2B5EF4-FFF2-40B4-BE49-F238E27FC236}">
                <a16:creationId xmlns:a16="http://schemas.microsoft.com/office/drawing/2014/main" id="{501E01F3-C6FC-A816-52B0-850837CF4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410" y="3788819"/>
            <a:ext cx="266258" cy="135957"/>
          </a:xfrm>
          <a:prstGeom prst="rect">
            <a:avLst/>
          </a:prstGeom>
        </p:spPr>
      </p:pic>
      <p:sp>
        <p:nvSpPr>
          <p:cNvPr id="55" name="テキスト ボックス 285">
            <a:extLst>
              <a:ext uri="{FF2B5EF4-FFF2-40B4-BE49-F238E27FC236}">
                <a16:creationId xmlns:a16="http://schemas.microsoft.com/office/drawing/2014/main" id="{8DFC1009-4053-B009-1E20-B4043F939767}"/>
              </a:ext>
            </a:extLst>
          </p:cNvPr>
          <p:cNvSpPr txBox="1"/>
          <p:nvPr/>
        </p:nvSpPr>
        <p:spPr>
          <a:xfrm>
            <a:off x="1872583" y="374503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127">
            <a:extLst>
              <a:ext uri="{FF2B5EF4-FFF2-40B4-BE49-F238E27FC236}">
                <a16:creationId xmlns:a16="http://schemas.microsoft.com/office/drawing/2014/main" id="{EEBB0C6B-E4A5-2B41-A8AE-88374F81F265}"/>
              </a:ext>
            </a:extLst>
          </p:cNvPr>
          <p:cNvSpPr txBox="1"/>
          <p:nvPr/>
        </p:nvSpPr>
        <p:spPr>
          <a:xfrm>
            <a:off x="1557087" y="373454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図 64">
            <a:extLst>
              <a:ext uri="{FF2B5EF4-FFF2-40B4-BE49-F238E27FC236}">
                <a16:creationId xmlns:a16="http://schemas.microsoft.com/office/drawing/2014/main" id="{CED570FD-58B1-1CD6-B61F-BF7D8557A1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546032" y="3747422"/>
            <a:ext cx="369329" cy="250725"/>
          </a:xfrm>
          <a:prstGeom prst="rect">
            <a:avLst/>
          </a:prstGeom>
        </p:spPr>
      </p:pic>
      <p:pic>
        <p:nvPicPr>
          <p:cNvPr id="58" name="図 65">
            <a:extLst>
              <a:ext uri="{FF2B5EF4-FFF2-40B4-BE49-F238E27FC236}">
                <a16:creationId xmlns:a16="http://schemas.microsoft.com/office/drawing/2014/main" id="{54395D4A-E441-8756-A1FD-F5670DF41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521" y="3785562"/>
            <a:ext cx="266258" cy="135957"/>
          </a:xfrm>
          <a:prstGeom prst="rect">
            <a:avLst/>
          </a:prstGeom>
        </p:spPr>
      </p:pic>
      <p:sp>
        <p:nvSpPr>
          <p:cNvPr id="60" name="テキスト ボックス 285">
            <a:extLst>
              <a:ext uri="{FF2B5EF4-FFF2-40B4-BE49-F238E27FC236}">
                <a16:creationId xmlns:a16="http://schemas.microsoft.com/office/drawing/2014/main" id="{0E89FAA8-DB88-D5F1-7F18-AF8302E36530}"/>
              </a:ext>
            </a:extLst>
          </p:cNvPr>
          <p:cNvSpPr txBox="1"/>
          <p:nvPr/>
        </p:nvSpPr>
        <p:spPr>
          <a:xfrm>
            <a:off x="1479694" y="374177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テキスト ボックス 135">
            <a:extLst>
              <a:ext uri="{FF2B5EF4-FFF2-40B4-BE49-F238E27FC236}">
                <a16:creationId xmlns:a16="http://schemas.microsoft.com/office/drawing/2014/main" id="{C7A9260C-336D-6B30-C642-D8E7EE3E9D2E}"/>
              </a:ext>
            </a:extLst>
          </p:cNvPr>
          <p:cNvSpPr txBox="1"/>
          <p:nvPr/>
        </p:nvSpPr>
        <p:spPr>
          <a:xfrm>
            <a:off x="1041031" y="225746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85">
            <a:extLst>
              <a:ext uri="{FF2B5EF4-FFF2-40B4-BE49-F238E27FC236}">
                <a16:creationId xmlns:a16="http://schemas.microsoft.com/office/drawing/2014/main" id="{6416A72D-36EA-EDCF-CC0F-52E6B7622F11}"/>
              </a:ext>
            </a:extLst>
          </p:cNvPr>
          <p:cNvSpPr txBox="1"/>
          <p:nvPr/>
        </p:nvSpPr>
        <p:spPr>
          <a:xfrm>
            <a:off x="1415164" y="2267438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135">
            <a:extLst>
              <a:ext uri="{FF2B5EF4-FFF2-40B4-BE49-F238E27FC236}">
                <a16:creationId xmlns:a16="http://schemas.microsoft.com/office/drawing/2014/main" id="{CC759992-FAD9-96B3-90D3-A1075B2DC0A4}"/>
              </a:ext>
            </a:extLst>
          </p:cNvPr>
          <p:cNvSpPr txBox="1"/>
          <p:nvPr/>
        </p:nvSpPr>
        <p:spPr>
          <a:xfrm>
            <a:off x="2086965" y="223342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285">
            <a:extLst>
              <a:ext uri="{FF2B5EF4-FFF2-40B4-BE49-F238E27FC236}">
                <a16:creationId xmlns:a16="http://schemas.microsoft.com/office/drawing/2014/main" id="{836A81C4-78E1-E5B8-ECB1-3C1E090FEB7A}"/>
              </a:ext>
            </a:extLst>
          </p:cNvPr>
          <p:cNvSpPr txBox="1"/>
          <p:nvPr/>
        </p:nvSpPr>
        <p:spPr>
          <a:xfrm>
            <a:off x="2508395" y="227079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テキスト ボックス 135">
            <a:extLst>
              <a:ext uri="{FF2B5EF4-FFF2-40B4-BE49-F238E27FC236}">
                <a16:creationId xmlns:a16="http://schemas.microsoft.com/office/drawing/2014/main" id="{D55A1CB2-00DC-E636-89B7-616C930654CE}"/>
              </a:ext>
            </a:extLst>
          </p:cNvPr>
          <p:cNvSpPr txBox="1"/>
          <p:nvPr/>
        </p:nvSpPr>
        <p:spPr>
          <a:xfrm>
            <a:off x="1931781" y="258847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テキスト ボックス 285">
            <a:extLst>
              <a:ext uri="{FF2B5EF4-FFF2-40B4-BE49-F238E27FC236}">
                <a16:creationId xmlns:a16="http://schemas.microsoft.com/office/drawing/2014/main" id="{3C4E04F5-7C55-E74E-930D-7026238FC897}"/>
              </a:ext>
            </a:extLst>
          </p:cNvPr>
          <p:cNvSpPr txBox="1"/>
          <p:nvPr/>
        </p:nvSpPr>
        <p:spPr>
          <a:xfrm>
            <a:off x="2326105" y="2639703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E10CF45-58C4-E6FF-20D4-85BECBD5B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96847"/>
              </p:ext>
            </p:extLst>
          </p:nvPr>
        </p:nvGraphicFramePr>
        <p:xfrm>
          <a:off x="1124459" y="2819884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8" name="テキスト ボックス 285">
            <a:extLst>
              <a:ext uri="{FF2B5EF4-FFF2-40B4-BE49-F238E27FC236}">
                <a16:creationId xmlns:a16="http://schemas.microsoft.com/office/drawing/2014/main" id="{5C31835C-657E-1F8F-A785-46A028D3FA99}"/>
              </a:ext>
            </a:extLst>
          </p:cNvPr>
          <p:cNvSpPr txBox="1"/>
          <p:nvPr/>
        </p:nvSpPr>
        <p:spPr>
          <a:xfrm>
            <a:off x="2586927" y="263803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テキスト ボックス 135">
            <a:extLst>
              <a:ext uri="{FF2B5EF4-FFF2-40B4-BE49-F238E27FC236}">
                <a16:creationId xmlns:a16="http://schemas.microsoft.com/office/drawing/2014/main" id="{FEF5BD3C-275E-855F-90A7-A9510992D596}"/>
              </a:ext>
            </a:extLst>
          </p:cNvPr>
          <p:cNvSpPr txBox="1"/>
          <p:nvPr/>
        </p:nvSpPr>
        <p:spPr>
          <a:xfrm>
            <a:off x="1045968" y="239738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0" name="テキスト ボックス 135">
            <a:extLst>
              <a:ext uri="{FF2B5EF4-FFF2-40B4-BE49-F238E27FC236}">
                <a16:creationId xmlns:a16="http://schemas.microsoft.com/office/drawing/2014/main" id="{4BF35007-EF21-9944-22AC-BCBF2E4187E4}"/>
              </a:ext>
            </a:extLst>
          </p:cNvPr>
          <p:cNvSpPr txBox="1"/>
          <p:nvPr/>
        </p:nvSpPr>
        <p:spPr>
          <a:xfrm>
            <a:off x="1053589" y="2560467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正方形/長方形 15">
            <a:extLst>
              <a:ext uri="{FF2B5EF4-FFF2-40B4-BE49-F238E27FC236}">
                <a16:creationId xmlns:a16="http://schemas.microsoft.com/office/drawing/2014/main" id="{92F965D0-8E5F-F0DD-EB11-352F989FCEFC}"/>
              </a:ext>
            </a:extLst>
          </p:cNvPr>
          <p:cNvSpPr/>
          <p:nvPr/>
        </p:nvSpPr>
        <p:spPr>
          <a:xfrm>
            <a:off x="1445284" y="260432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2" name="テキスト ボックス 285">
            <a:extLst>
              <a:ext uri="{FF2B5EF4-FFF2-40B4-BE49-F238E27FC236}">
                <a16:creationId xmlns:a16="http://schemas.microsoft.com/office/drawing/2014/main" id="{5D38265C-A6C6-5E65-7298-C160D265BD42}"/>
              </a:ext>
            </a:extLst>
          </p:cNvPr>
          <p:cNvSpPr txBox="1"/>
          <p:nvPr/>
        </p:nvSpPr>
        <p:spPr>
          <a:xfrm>
            <a:off x="1489636" y="257838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正方形/長方形 143">
            <a:extLst>
              <a:ext uri="{FF2B5EF4-FFF2-40B4-BE49-F238E27FC236}">
                <a16:creationId xmlns:a16="http://schemas.microsoft.com/office/drawing/2014/main" id="{E10ED15D-6A33-056B-0704-C9A18D7077A6}"/>
              </a:ext>
            </a:extLst>
          </p:cNvPr>
          <p:cNvSpPr/>
          <p:nvPr/>
        </p:nvSpPr>
        <p:spPr>
          <a:xfrm>
            <a:off x="1585304" y="241461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853C80F1-C5CE-26BE-8454-27F1AAF52D1A}"/>
              </a:ext>
            </a:extLst>
          </p:cNvPr>
          <p:cNvSpPr txBox="1"/>
          <p:nvPr/>
        </p:nvSpPr>
        <p:spPr>
          <a:xfrm>
            <a:off x="1588587" y="242358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5" name="グラフィックス 4" descr="カメラ 単色塗りつぶし">
            <a:extLst>
              <a:ext uri="{FF2B5EF4-FFF2-40B4-BE49-F238E27FC236}">
                <a16:creationId xmlns:a16="http://schemas.microsoft.com/office/drawing/2014/main" id="{8F5BDFD0-886C-9BC8-4BBA-7131C3C7B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2753" y="3027098"/>
            <a:ext cx="137037" cy="137037"/>
          </a:xfrm>
          <a:prstGeom prst="rect">
            <a:avLst/>
          </a:prstGeom>
        </p:spPr>
      </p:pic>
      <p:pic>
        <p:nvPicPr>
          <p:cNvPr id="76" name="グラフィックス 4" descr="カメラ 単色塗りつぶし">
            <a:extLst>
              <a:ext uri="{FF2B5EF4-FFF2-40B4-BE49-F238E27FC236}">
                <a16:creationId xmlns:a16="http://schemas.microsoft.com/office/drawing/2014/main" id="{851CD4C5-B858-6A8B-0622-6BD66BB513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8943" y="3188731"/>
            <a:ext cx="137037" cy="137037"/>
          </a:xfrm>
          <a:prstGeom prst="rect">
            <a:avLst/>
          </a:prstGeom>
        </p:spPr>
      </p:pic>
      <p:pic>
        <p:nvPicPr>
          <p:cNvPr id="77" name="グラフィックス 4" descr="カメラ 単色塗りつぶし">
            <a:extLst>
              <a:ext uri="{FF2B5EF4-FFF2-40B4-BE49-F238E27FC236}">
                <a16:creationId xmlns:a16="http://schemas.microsoft.com/office/drawing/2014/main" id="{D840CE68-83CC-955E-8DC4-FADFC1ABE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5133" y="3339669"/>
            <a:ext cx="137037" cy="137037"/>
          </a:xfrm>
          <a:prstGeom prst="rect">
            <a:avLst/>
          </a:prstGeom>
        </p:spPr>
      </p:pic>
      <p:pic>
        <p:nvPicPr>
          <p:cNvPr id="78" name="グラフィックス 4" descr="カメラ 単色塗りつぶし">
            <a:extLst>
              <a:ext uri="{FF2B5EF4-FFF2-40B4-BE49-F238E27FC236}">
                <a16:creationId xmlns:a16="http://schemas.microsoft.com/office/drawing/2014/main" id="{2B30329E-18B7-4F17-831E-2670F6D16C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5133" y="3507620"/>
            <a:ext cx="137037" cy="137037"/>
          </a:xfrm>
          <a:prstGeom prst="rect">
            <a:avLst/>
          </a:prstGeom>
        </p:spPr>
      </p:pic>
      <p:sp>
        <p:nvSpPr>
          <p:cNvPr id="79" name="正方形/長方形 40">
            <a:extLst>
              <a:ext uri="{FF2B5EF4-FFF2-40B4-BE49-F238E27FC236}">
                <a16:creationId xmlns:a16="http://schemas.microsoft.com/office/drawing/2014/main" id="{CEC2950C-F6BA-3414-5449-C303423606DB}"/>
              </a:ext>
            </a:extLst>
          </p:cNvPr>
          <p:cNvSpPr/>
          <p:nvPr/>
        </p:nvSpPr>
        <p:spPr>
          <a:xfrm>
            <a:off x="1116048" y="2995579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0" name="グラフィックス 41" descr="右向き指示マーク">
            <a:extLst>
              <a:ext uri="{FF2B5EF4-FFF2-40B4-BE49-F238E27FC236}">
                <a16:creationId xmlns:a16="http://schemas.microsoft.com/office/drawing/2014/main" id="{060454BD-F3EA-6CB1-D6EB-78ABB6C435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754202">
            <a:off x="2224407" y="3083126"/>
            <a:ext cx="236144" cy="236144"/>
          </a:xfrm>
          <a:prstGeom prst="rect">
            <a:avLst/>
          </a:prstGeom>
        </p:spPr>
      </p:pic>
      <p:pic>
        <p:nvPicPr>
          <p:cNvPr id="81" name="รูปภาพ 3">
            <a:extLst>
              <a:ext uri="{FF2B5EF4-FFF2-40B4-BE49-F238E27FC236}">
                <a16:creationId xmlns:a16="http://schemas.microsoft.com/office/drawing/2014/main" id="{80669517-256C-4024-918A-BD34D0F9F8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9" y="4627536"/>
            <a:ext cx="1716979" cy="2217799"/>
          </a:xfrm>
          <a:prstGeom prst="rect">
            <a:avLst/>
          </a:prstGeom>
        </p:spPr>
      </p:pic>
      <p:pic>
        <p:nvPicPr>
          <p:cNvPr id="82" name="図 119">
            <a:extLst>
              <a:ext uri="{FF2B5EF4-FFF2-40B4-BE49-F238E27FC236}">
                <a16:creationId xmlns:a16="http://schemas.microsoft.com/office/drawing/2014/main" id="{F4BE9528-54C8-73AE-965A-45E47F402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206" y="4747640"/>
            <a:ext cx="1182132" cy="177846"/>
          </a:xfrm>
          <a:prstGeom prst="rect">
            <a:avLst/>
          </a:prstGeom>
        </p:spPr>
      </p:pic>
      <p:sp>
        <p:nvSpPr>
          <p:cNvPr id="83" name="テキスト ボックス 120">
            <a:extLst>
              <a:ext uri="{FF2B5EF4-FFF2-40B4-BE49-F238E27FC236}">
                <a16:creationId xmlns:a16="http://schemas.microsoft.com/office/drawing/2014/main" id="{4555679F-2C88-5613-5B51-78DB4EE8996B}"/>
              </a:ext>
            </a:extLst>
          </p:cNvPr>
          <p:cNvSpPr txBox="1"/>
          <p:nvPr/>
        </p:nvSpPr>
        <p:spPr>
          <a:xfrm>
            <a:off x="1124458" y="471577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84" name="図 124">
            <a:extLst>
              <a:ext uri="{FF2B5EF4-FFF2-40B4-BE49-F238E27FC236}">
                <a16:creationId xmlns:a16="http://schemas.microsoft.com/office/drawing/2014/main" id="{73DA0070-9EF1-E039-FE60-DC021B95B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062" y="4963084"/>
            <a:ext cx="1492073" cy="1579717"/>
          </a:xfrm>
          <a:prstGeom prst="rect">
            <a:avLst/>
          </a:prstGeom>
        </p:spPr>
      </p:pic>
      <p:sp>
        <p:nvSpPr>
          <p:cNvPr id="85" name="テキスト ボックス 127">
            <a:extLst>
              <a:ext uri="{FF2B5EF4-FFF2-40B4-BE49-F238E27FC236}">
                <a16:creationId xmlns:a16="http://schemas.microsoft.com/office/drawing/2014/main" id="{FCB3E49B-0E85-878A-9890-0743A7C4EF48}"/>
              </a:ext>
            </a:extLst>
          </p:cNvPr>
          <p:cNvSpPr txBox="1"/>
          <p:nvPr/>
        </p:nvSpPr>
        <p:spPr>
          <a:xfrm>
            <a:off x="1189848" y="65712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6" name="図 44">
            <a:extLst>
              <a:ext uri="{FF2B5EF4-FFF2-40B4-BE49-F238E27FC236}">
                <a16:creationId xmlns:a16="http://schemas.microsoft.com/office/drawing/2014/main" id="{2EA143B9-DD9E-4DFD-29CA-1D6A74DD31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178793" y="6584091"/>
            <a:ext cx="369329" cy="250725"/>
          </a:xfrm>
          <a:prstGeom prst="rect">
            <a:avLst/>
          </a:prstGeom>
        </p:spPr>
      </p:pic>
      <p:sp>
        <p:nvSpPr>
          <p:cNvPr id="87" name="テキスト ボックス 135">
            <a:extLst>
              <a:ext uri="{FF2B5EF4-FFF2-40B4-BE49-F238E27FC236}">
                <a16:creationId xmlns:a16="http://schemas.microsoft.com/office/drawing/2014/main" id="{11124603-AF6B-22BF-152D-CA0E822308B8}"/>
              </a:ext>
            </a:extLst>
          </p:cNvPr>
          <p:cNvSpPr txBox="1"/>
          <p:nvPr/>
        </p:nvSpPr>
        <p:spPr>
          <a:xfrm>
            <a:off x="1082326" y="492843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8" name="図 49">
            <a:extLst>
              <a:ext uri="{FF2B5EF4-FFF2-40B4-BE49-F238E27FC236}">
                <a16:creationId xmlns:a16="http://schemas.microsoft.com/office/drawing/2014/main" id="{5A7CC25D-0968-3C01-6201-ED79CDA3F3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3282" y="6622231"/>
            <a:ext cx="266258" cy="135957"/>
          </a:xfrm>
          <a:prstGeom prst="rect">
            <a:avLst/>
          </a:prstGeom>
        </p:spPr>
      </p:pic>
      <p:sp>
        <p:nvSpPr>
          <p:cNvPr id="91" name="テキスト ボックス 285">
            <a:extLst>
              <a:ext uri="{FF2B5EF4-FFF2-40B4-BE49-F238E27FC236}">
                <a16:creationId xmlns:a16="http://schemas.microsoft.com/office/drawing/2014/main" id="{DEF8C168-7D09-AF63-C09B-E4CE1CD475F3}"/>
              </a:ext>
            </a:extLst>
          </p:cNvPr>
          <p:cNvSpPr txBox="1"/>
          <p:nvPr/>
        </p:nvSpPr>
        <p:spPr>
          <a:xfrm>
            <a:off x="1112455" y="657844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テキスト ボックス 127">
            <a:extLst>
              <a:ext uri="{FF2B5EF4-FFF2-40B4-BE49-F238E27FC236}">
                <a16:creationId xmlns:a16="http://schemas.microsoft.com/office/drawing/2014/main" id="{CC872916-A8D2-6978-D579-2A7AD42149E2}"/>
              </a:ext>
            </a:extLst>
          </p:cNvPr>
          <p:cNvSpPr txBox="1"/>
          <p:nvPr/>
        </p:nvSpPr>
        <p:spPr>
          <a:xfrm>
            <a:off x="2381417" y="657190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4" name="図 340">
            <a:extLst>
              <a:ext uri="{FF2B5EF4-FFF2-40B4-BE49-F238E27FC236}">
                <a16:creationId xmlns:a16="http://schemas.microsoft.com/office/drawing/2014/main" id="{95A173A1-BE7B-41CD-914C-8BAAB6642D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2370362" y="6584777"/>
            <a:ext cx="369329" cy="250725"/>
          </a:xfrm>
          <a:prstGeom prst="rect">
            <a:avLst/>
          </a:prstGeom>
        </p:spPr>
      </p:pic>
      <p:pic>
        <p:nvPicPr>
          <p:cNvPr id="96" name="図 341">
            <a:extLst>
              <a:ext uri="{FF2B5EF4-FFF2-40B4-BE49-F238E27FC236}">
                <a16:creationId xmlns:a16="http://schemas.microsoft.com/office/drawing/2014/main" id="{462B7186-2ECF-8226-21A9-1A7B49FED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4851" y="6622917"/>
            <a:ext cx="266258" cy="135957"/>
          </a:xfrm>
          <a:prstGeom prst="rect">
            <a:avLst/>
          </a:prstGeom>
        </p:spPr>
      </p:pic>
      <p:sp>
        <p:nvSpPr>
          <p:cNvPr id="102" name="テキスト ボックス 285">
            <a:extLst>
              <a:ext uri="{FF2B5EF4-FFF2-40B4-BE49-F238E27FC236}">
                <a16:creationId xmlns:a16="http://schemas.microsoft.com/office/drawing/2014/main" id="{BBB18ECB-9311-FD37-A6BD-EC7CA76FF4AB}"/>
              </a:ext>
            </a:extLst>
          </p:cNvPr>
          <p:cNvSpPr txBox="1"/>
          <p:nvPr/>
        </p:nvSpPr>
        <p:spPr>
          <a:xfrm>
            <a:off x="2304024" y="657912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" name="テキスト ボックス 127">
            <a:extLst>
              <a:ext uri="{FF2B5EF4-FFF2-40B4-BE49-F238E27FC236}">
                <a16:creationId xmlns:a16="http://schemas.microsoft.com/office/drawing/2014/main" id="{F0D402EE-615F-FDF8-371C-070F8A800A97}"/>
              </a:ext>
            </a:extLst>
          </p:cNvPr>
          <p:cNvSpPr txBox="1"/>
          <p:nvPr/>
        </p:nvSpPr>
        <p:spPr>
          <a:xfrm>
            <a:off x="1988913" y="65724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5" name="図 46">
            <a:extLst>
              <a:ext uri="{FF2B5EF4-FFF2-40B4-BE49-F238E27FC236}">
                <a16:creationId xmlns:a16="http://schemas.microsoft.com/office/drawing/2014/main" id="{E502C361-DF0C-46F7-2B85-5497845716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977858" y="6585301"/>
            <a:ext cx="369329" cy="250725"/>
          </a:xfrm>
          <a:prstGeom prst="rect">
            <a:avLst/>
          </a:prstGeom>
        </p:spPr>
      </p:pic>
      <p:pic>
        <p:nvPicPr>
          <p:cNvPr id="106" name="図 47">
            <a:extLst>
              <a:ext uri="{FF2B5EF4-FFF2-40B4-BE49-F238E27FC236}">
                <a16:creationId xmlns:a16="http://schemas.microsoft.com/office/drawing/2014/main" id="{DC40EBA8-38ED-2154-9D92-17C2D6D877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347" y="6623441"/>
            <a:ext cx="266258" cy="135957"/>
          </a:xfrm>
          <a:prstGeom prst="rect">
            <a:avLst/>
          </a:prstGeom>
        </p:spPr>
      </p:pic>
      <p:sp>
        <p:nvSpPr>
          <p:cNvPr id="107" name="テキスト ボックス 285">
            <a:extLst>
              <a:ext uri="{FF2B5EF4-FFF2-40B4-BE49-F238E27FC236}">
                <a16:creationId xmlns:a16="http://schemas.microsoft.com/office/drawing/2014/main" id="{034C835B-0592-9F64-B1F7-1E9F315F2225}"/>
              </a:ext>
            </a:extLst>
          </p:cNvPr>
          <p:cNvSpPr txBox="1"/>
          <p:nvPr/>
        </p:nvSpPr>
        <p:spPr>
          <a:xfrm>
            <a:off x="1911520" y="657965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" name="テキスト ボックス 127">
            <a:extLst>
              <a:ext uri="{FF2B5EF4-FFF2-40B4-BE49-F238E27FC236}">
                <a16:creationId xmlns:a16="http://schemas.microsoft.com/office/drawing/2014/main" id="{F4FF247E-E6D0-D59E-A260-826AA65C3544}"/>
              </a:ext>
            </a:extLst>
          </p:cNvPr>
          <p:cNvSpPr txBox="1"/>
          <p:nvPr/>
        </p:nvSpPr>
        <p:spPr>
          <a:xfrm>
            <a:off x="1596024" y="656916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9" name="図 64">
            <a:extLst>
              <a:ext uri="{FF2B5EF4-FFF2-40B4-BE49-F238E27FC236}">
                <a16:creationId xmlns:a16="http://schemas.microsoft.com/office/drawing/2014/main" id="{951C949D-B146-522E-57F8-E3BD375746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96" b="3166"/>
          <a:stretch/>
        </p:blipFill>
        <p:spPr>
          <a:xfrm>
            <a:off x="1584969" y="6582044"/>
            <a:ext cx="369329" cy="250725"/>
          </a:xfrm>
          <a:prstGeom prst="rect">
            <a:avLst/>
          </a:prstGeom>
        </p:spPr>
      </p:pic>
      <p:pic>
        <p:nvPicPr>
          <p:cNvPr id="110" name="図 65">
            <a:extLst>
              <a:ext uri="{FF2B5EF4-FFF2-40B4-BE49-F238E27FC236}">
                <a16:creationId xmlns:a16="http://schemas.microsoft.com/office/drawing/2014/main" id="{D5E93DEE-5E6B-2EE5-036B-47E336660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458" y="6620184"/>
            <a:ext cx="266258" cy="135957"/>
          </a:xfrm>
          <a:prstGeom prst="rect">
            <a:avLst/>
          </a:prstGeom>
        </p:spPr>
      </p:pic>
      <p:sp>
        <p:nvSpPr>
          <p:cNvPr id="111" name="テキスト ボックス 285">
            <a:extLst>
              <a:ext uri="{FF2B5EF4-FFF2-40B4-BE49-F238E27FC236}">
                <a16:creationId xmlns:a16="http://schemas.microsoft.com/office/drawing/2014/main" id="{ECE0B7C4-8BBD-06C3-4BF4-85F71DA41A6A}"/>
              </a:ext>
            </a:extLst>
          </p:cNvPr>
          <p:cNvSpPr txBox="1"/>
          <p:nvPr/>
        </p:nvSpPr>
        <p:spPr>
          <a:xfrm>
            <a:off x="1518631" y="657639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" name="テキスト ボックス 135">
            <a:extLst>
              <a:ext uri="{FF2B5EF4-FFF2-40B4-BE49-F238E27FC236}">
                <a16:creationId xmlns:a16="http://schemas.microsoft.com/office/drawing/2014/main" id="{5FCA5A8C-ACA2-70E5-B26B-80A0EF9B272A}"/>
              </a:ext>
            </a:extLst>
          </p:cNvPr>
          <p:cNvSpPr txBox="1"/>
          <p:nvPr/>
        </p:nvSpPr>
        <p:spPr>
          <a:xfrm>
            <a:off x="1079968" y="509208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" name="テキスト ボックス 285">
            <a:extLst>
              <a:ext uri="{FF2B5EF4-FFF2-40B4-BE49-F238E27FC236}">
                <a16:creationId xmlns:a16="http://schemas.microsoft.com/office/drawing/2014/main" id="{ECBB6DF4-3F6A-2F00-22E5-A285CF7697C3}"/>
              </a:ext>
            </a:extLst>
          </p:cNvPr>
          <p:cNvSpPr txBox="1"/>
          <p:nvPr/>
        </p:nvSpPr>
        <p:spPr>
          <a:xfrm>
            <a:off x="1454101" y="510206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" name="テキスト ボックス 135">
            <a:extLst>
              <a:ext uri="{FF2B5EF4-FFF2-40B4-BE49-F238E27FC236}">
                <a16:creationId xmlns:a16="http://schemas.microsoft.com/office/drawing/2014/main" id="{E4157136-F290-3562-6AC0-F9FBB985C60E}"/>
              </a:ext>
            </a:extLst>
          </p:cNvPr>
          <p:cNvSpPr txBox="1"/>
          <p:nvPr/>
        </p:nvSpPr>
        <p:spPr>
          <a:xfrm>
            <a:off x="2125902" y="506804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テキスト ボックス 285">
            <a:extLst>
              <a:ext uri="{FF2B5EF4-FFF2-40B4-BE49-F238E27FC236}">
                <a16:creationId xmlns:a16="http://schemas.microsoft.com/office/drawing/2014/main" id="{E122A3D3-7482-EAD6-1154-04B00339907C}"/>
              </a:ext>
            </a:extLst>
          </p:cNvPr>
          <p:cNvSpPr txBox="1"/>
          <p:nvPr/>
        </p:nvSpPr>
        <p:spPr>
          <a:xfrm>
            <a:off x="2547332" y="510542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6" name="テキスト ボックス 135">
            <a:extLst>
              <a:ext uri="{FF2B5EF4-FFF2-40B4-BE49-F238E27FC236}">
                <a16:creationId xmlns:a16="http://schemas.microsoft.com/office/drawing/2014/main" id="{A91F7908-1AE9-E982-55DB-89CDD35EF1BD}"/>
              </a:ext>
            </a:extLst>
          </p:cNvPr>
          <p:cNvSpPr txBox="1"/>
          <p:nvPr/>
        </p:nvSpPr>
        <p:spPr>
          <a:xfrm>
            <a:off x="1970718" y="542309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7" name="テキスト ボックス 285">
            <a:extLst>
              <a:ext uri="{FF2B5EF4-FFF2-40B4-BE49-F238E27FC236}">
                <a16:creationId xmlns:a16="http://schemas.microsoft.com/office/drawing/2014/main" id="{DE2C27EC-2A33-3318-22CD-7909FC7E5397}"/>
              </a:ext>
            </a:extLst>
          </p:cNvPr>
          <p:cNvSpPr txBox="1"/>
          <p:nvPr/>
        </p:nvSpPr>
        <p:spPr>
          <a:xfrm>
            <a:off x="2365042" y="547432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18" name="Table 117">
            <a:extLst>
              <a:ext uri="{FF2B5EF4-FFF2-40B4-BE49-F238E27FC236}">
                <a16:creationId xmlns:a16="http://schemas.microsoft.com/office/drawing/2014/main" id="{A344AFE3-30E4-E459-E232-7F673A97D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791108"/>
              </p:ext>
            </p:extLst>
          </p:nvPr>
        </p:nvGraphicFramePr>
        <p:xfrm>
          <a:off x="1163396" y="5654506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19" name="テキスト ボックス 285">
            <a:extLst>
              <a:ext uri="{FF2B5EF4-FFF2-40B4-BE49-F238E27FC236}">
                <a16:creationId xmlns:a16="http://schemas.microsoft.com/office/drawing/2014/main" id="{6D8D1EA7-6274-616F-FB1E-F0AF898F50E9}"/>
              </a:ext>
            </a:extLst>
          </p:cNvPr>
          <p:cNvSpPr txBox="1"/>
          <p:nvPr/>
        </p:nvSpPr>
        <p:spPr>
          <a:xfrm>
            <a:off x="2625864" y="547265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テキスト ボックス 135">
            <a:extLst>
              <a:ext uri="{FF2B5EF4-FFF2-40B4-BE49-F238E27FC236}">
                <a16:creationId xmlns:a16="http://schemas.microsoft.com/office/drawing/2014/main" id="{453A82D9-8F8A-E812-24F7-6E490EB101DD}"/>
              </a:ext>
            </a:extLst>
          </p:cNvPr>
          <p:cNvSpPr txBox="1"/>
          <p:nvPr/>
        </p:nvSpPr>
        <p:spPr>
          <a:xfrm>
            <a:off x="1084905" y="523201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テキスト ボックス 135">
            <a:extLst>
              <a:ext uri="{FF2B5EF4-FFF2-40B4-BE49-F238E27FC236}">
                <a16:creationId xmlns:a16="http://schemas.microsoft.com/office/drawing/2014/main" id="{2A8A8971-F35B-86BC-637B-0084C2B811DD}"/>
              </a:ext>
            </a:extLst>
          </p:cNvPr>
          <p:cNvSpPr txBox="1"/>
          <p:nvPr/>
        </p:nvSpPr>
        <p:spPr>
          <a:xfrm>
            <a:off x="1092526" y="5395089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" name="正方形/長方形 15">
            <a:extLst>
              <a:ext uri="{FF2B5EF4-FFF2-40B4-BE49-F238E27FC236}">
                <a16:creationId xmlns:a16="http://schemas.microsoft.com/office/drawing/2014/main" id="{DE3F4256-F43C-81A5-51F5-38C4E696A96F}"/>
              </a:ext>
            </a:extLst>
          </p:cNvPr>
          <p:cNvSpPr/>
          <p:nvPr/>
        </p:nvSpPr>
        <p:spPr>
          <a:xfrm>
            <a:off x="1484221" y="543894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3" name="テキスト ボックス 285">
            <a:extLst>
              <a:ext uri="{FF2B5EF4-FFF2-40B4-BE49-F238E27FC236}">
                <a16:creationId xmlns:a16="http://schemas.microsoft.com/office/drawing/2014/main" id="{C5778480-C394-8CB7-F386-32B99F358BBA}"/>
              </a:ext>
            </a:extLst>
          </p:cNvPr>
          <p:cNvSpPr txBox="1"/>
          <p:nvPr/>
        </p:nvSpPr>
        <p:spPr>
          <a:xfrm>
            <a:off x="1528573" y="541301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" name="正方形/長方形 143">
            <a:extLst>
              <a:ext uri="{FF2B5EF4-FFF2-40B4-BE49-F238E27FC236}">
                <a16:creationId xmlns:a16="http://schemas.microsoft.com/office/drawing/2014/main" id="{6CE1C86C-813D-EB85-107C-0396F019A449}"/>
              </a:ext>
            </a:extLst>
          </p:cNvPr>
          <p:cNvSpPr/>
          <p:nvPr/>
        </p:nvSpPr>
        <p:spPr>
          <a:xfrm>
            <a:off x="1624241" y="524923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5" name="テキスト ボックス 285">
            <a:extLst>
              <a:ext uri="{FF2B5EF4-FFF2-40B4-BE49-F238E27FC236}">
                <a16:creationId xmlns:a16="http://schemas.microsoft.com/office/drawing/2014/main" id="{BA2A9436-6F30-0A76-2FE9-B1E65C4E9664}"/>
              </a:ext>
            </a:extLst>
          </p:cNvPr>
          <p:cNvSpPr txBox="1"/>
          <p:nvPr/>
        </p:nvSpPr>
        <p:spPr>
          <a:xfrm>
            <a:off x="1627524" y="525820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6" name="グラフィックス 4" descr="カメラ 単色塗りつぶし">
            <a:extLst>
              <a:ext uri="{FF2B5EF4-FFF2-40B4-BE49-F238E27FC236}">
                <a16:creationId xmlns:a16="http://schemas.microsoft.com/office/drawing/2014/main" id="{DA568C28-B64F-A1ED-6830-FC94E91880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31690" y="5861720"/>
            <a:ext cx="137037" cy="137037"/>
          </a:xfrm>
          <a:prstGeom prst="rect">
            <a:avLst/>
          </a:prstGeom>
        </p:spPr>
      </p:pic>
      <p:pic>
        <p:nvPicPr>
          <p:cNvPr id="127" name="グラフィックス 4" descr="カメラ 単色塗りつぶし">
            <a:extLst>
              <a:ext uri="{FF2B5EF4-FFF2-40B4-BE49-F238E27FC236}">
                <a16:creationId xmlns:a16="http://schemas.microsoft.com/office/drawing/2014/main" id="{19CF096F-4754-84D1-72F7-EE22273D00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7880" y="6023353"/>
            <a:ext cx="137037" cy="137037"/>
          </a:xfrm>
          <a:prstGeom prst="rect">
            <a:avLst/>
          </a:prstGeom>
        </p:spPr>
      </p:pic>
      <p:pic>
        <p:nvPicPr>
          <p:cNvPr id="128" name="グラフィックス 4" descr="カメラ 単色塗りつぶし">
            <a:extLst>
              <a:ext uri="{FF2B5EF4-FFF2-40B4-BE49-F238E27FC236}">
                <a16:creationId xmlns:a16="http://schemas.microsoft.com/office/drawing/2014/main" id="{8C41F276-F450-AAB1-3504-7E34FA6457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4070" y="6174291"/>
            <a:ext cx="137037" cy="137037"/>
          </a:xfrm>
          <a:prstGeom prst="rect">
            <a:avLst/>
          </a:prstGeom>
        </p:spPr>
      </p:pic>
      <p:pic>
        <p:nvPicPr>
          <p:cNvPr id="129" name="グラフィックス 4" descr="カメラ 単色塗りつぶし">
            <a:extLst>
              <a:ext uri="{FF2B5EF4-FFF2-40B4-BE49-F238E27FC236}">
                <a16:creationId xmlns:a16="http://schemas.microsoft.com/office/drawing/2014/main" id="{EDA0BF89-ABD9-77CC-3439-E494D85D1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4070" y="6342242"/>
            <a:ext cx="137037" cy="137037"/>
          </a:xfrm>
          <a:prstGeom prst="rect">
            <a:avLst/>
          </a:prstGeom>
        </p:spPr>
      </p:pic>
      <p:sp>
        <p:nvSpPr>
          <p:cNvPr id="130" name="正方形/長方形 40">
            <a:extLst>
              <a:ext uri="{FF2B5EF4-FFF2-40B4-BE49-F238E27FC236}">
                <a16:creationId xmlns:a16="http://schemas.microsoft.com/office/drawing/2014/main" id="{6E97F74E-17C0-E0FB-E636-BD15B69F965A}"/>
              </a:ext>
            </a:extLst>
          </p:cNvPr>
          <p:cNvSpPr/>
          <p:nvPr/>
        </p:nvSpPr>
        <p:spPr>
          <a:xfrm>
            <a:off x="1154985" y="5830201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6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CC0A-2F53-E8D8-E8DD-EBE109BD2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4909768-6140-41C6-34C4-C97AFAA9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BE63843-12F7-E81D-93EC-9C22D86F08E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E37CA41-44B7-061E-6755-6CB165F1BB5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C5E487F9-CDF8-81D3-6166-A41A91EDFE01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4-3. OCR - Handy – Q-Gate Check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1B5A19-1805-C764-BA8C-A0B67B88499E}"/>
              </a:ext>
            </a:extLst>
          </p:cNvPr>
          <p:cNvSpPr txBox="1"/>
          <p:nvPr/>
        </p:nvSpPr>
        <p:spPr>
          <a:xfrm>
            <a:off x="631128" y="6043394"/>
            <a:ext cx="549777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2.QGATE -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Use the same OCR checking master data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Area		Count	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Trim/Panel 	1	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Bolt --- IM8000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   +-- Manual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13B8521C-4A28-C13B-5C58-F4C012DE1161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TRIM/Panel area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05F72158-F871-AD88-1389-0F095362FE56}"/>
              </a:ext>
            </a:extLst>
          </p:cNvPr>
          <p:cNvSpPr/>
          <p:nvPr/>
        </p:nvSpPr>
        <p:spPr>
          <a:xfrm rot="5400000">
            <a:off x="2620262" y="307449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52A79DCF-A714-E99A-4F06-7100D847CB9C}"/>
              </a:ext>
            </a:extLst>
          </p:cNvPr>
          <p:cNvSpPr/>
          <p:nvPr/>
        </p:nvSpPr>
        <p:spPr>
          <a:xfrm>
            <a:off x="2341880" y="1905000"/>
            <a:ext cx="1412240" cy="858520"/>
          </a:xfrm>
          <a:prstGeom prst="flowChartMagneticDisk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Checking Master / OCR Master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6C89D802-000E-54E4-B227-B343F7C29CA0}"/>
              </a:ext>
            </a:extLst>
          </p:cNvPr>
          <p:cNvSpPr/>
          <p:nvPr/>
        </p:nvSpPr>
        <p:spPr>
          <a:xfrm>
            <a:off x="3355399" y="2380281"/>
            <a:ext cx="741680" cy="741680"/>
          </a:xfrm>
          <a:prstGeom prst="noSmoking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C6FB3519-50D9-3556-AE4A-3181AB43475A}"/>
              </a:ext>
            </a:extLst>
          </p:cNvPr>
          <p:cNvSpPr/>
          <p:nvPr/>
        </p:nvSpPr>
        <p:spPr>
          <a:xfrm>
            <a:off x="4564216" y="2509313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55825"/>
              <a:gd name="adj4" fmla="val -7055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Master data not available!!</a:t>
            </a:r>
          </a:p>
        </p:txBody>
      </p: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94CCD56D-1055-3EF3-EFA6-0A3BAA7A42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28" y="3711838"/>
            <a:ext cx="1716979" cy="2217799"/>
          </a:xfrm>
          <a:prstGeom prst="rect">
            <a:avLst/>
          </a:prstGeom>
        </p:spPr>
      </p:pic>
      <p:pic>
        <p:nvPicPr>
          <p:cNvPr id="63" name="図 119">
            <a:extLst>
              <a:ext uri="{FF2B5EF4-FFF2-40B4-BE49-F238E27FC236}">
                <a16:creationId xmlns:a16="http://schemas.microsoft.com/office/drawing/2014/main" id="{34A8BC62-84F8-600B-E5BF-69C821A8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75" y="3831942"/>
            <a:ext cx="1182132" cy="177846"/>
          </a:xfrm>
          <a:prstGeom prst="rect">
            <a:avLst/>
          </a:prstGeom>
        </p:spPr>
      </p:pic>
      <p:sp>
        <p:nvSpPr>
          <p:cNvPr id="64" name="テキスト ボックス 120">
            <a:extLst>
              <a:ext uri="{FF2B5EF4-FFF2-40B4-BE49-F238E27FC236}">
                <a16:creationId xmlns:a16="http://schemas.microsoft.com/office/drawing/2014/main" id="{27224A38-E175-FE1D-5A1B-2E395AEA3AB1}"/>
              </a:ext>
            </a:extLst>
          </p:cNvPr>
          <p:cNvSpPr txBox="1"/>
          <p:nvPr/>
        </p:nvSpPr>
        <p:spPr>
          <a:xfrm>
            <a:off x="2148427" y="3800079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65" name="図 124">
            <a:extLst>
              <a:ext uri="{FF2B5EF4-FFF2-40B4-BE49-F238E27FC236}">
                <a16:creationId xmlns:a16="http://schemas.microsoft.com/office/drawing/2014/main" id="{7495ED7A-E916-AE62-9BD5-9E6980C61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031" y="4047386"/>
            <a:ext cx="1492073" cy="1579717"/>
          </a:xfrm>
          <a:prstGeom prst="rect">
            <a:avLst/>
          </a:prstGeom>
        </p:spPr>
      </p:pic>
      <p:sp>
        <p:nvSpPr>
          <p:cNvPr id="66" name="テキスト ボックス 127">
            <a:extLst>
              <a:ext uri="{FF2B5EF4-FFF2-40B4-BE49-F238E27FC236}">
                <a16:creationId xmlns:a16="http://schemas.microsoft.com/office/drawing/2014/main" id="{858011BB-6042-8E86-38DF-BDF31F53C19C}"/>
              </a:ext>
            </a:extLst>
          </p:cNvPr>
          <p:cNvSpPr txBox="1"/>
          <p:nvPr/>
        </p:nvSpPr>
        <p:spPr>
          <a:xfrm>
            <a:off x="2213817" y="565551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7" name="図 44">
            <a:extLst>
              <a:ext uri="{FF2B5EF4-FFF2-40B4-BE49-F238E27FC236}">
                <a16:creationId xmlns:a16="http://schemas.microsoft.com/office/drawing/2014/main" id="{27F027C7-190A-B98B-7F7B-1C6FF5463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202762" y="5668393"/>
            <a:ext cx="369329" cy="250725"/>
          </a:xfrm>
          <a:prstGeom prst="rect">
            <a:avLst/>
          </a:prstGeom>
        </p:spPr>
      </p:pic>
      <p:sp>
        <p:nvSpPr>
          <p:cNvPr id="68" name="テキスト ボックス 135">
            <a:extLst>
              <a:ext uri="{FF2B5EF4-FFF2-40B4-BE49-F238E27FC236}">
                <a16:creationId xmlns:a16="http://schemas.microsoft.com/office/drawing/2014/main" id="{FBDF6018-05F9-2099-4EE4-DABE60190E7E}"/>
              </a:ext>
            </a:extLst>
          </p:cNvPr>
          <p:cNvSpPr txBox="1"/>
          <p:nvPr/>
        </p:nvSpPr>
        <p:spPr>
          <a:xfrm>
            <a:off x="2106295" y="4012740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49">
            <a:extLst>
              <a:ext uri="{FF2B5EF4-FFF2-40B4-BE49-F238E27FC236}">
                <a16:creationId xmlns:a16="http://schemas.microsoft.com/office/drawing/2014/main" id="{FC3F0498-0975-867B-92EF-3E85CCE6A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251" y="5706533"/>
            <a:ext cx="266258" cy="135957"/>
          </a:xfrm>
          <a:prstGeom prst="rect">
            <a:avLst/>
          </a:prstGeom>
        </p:spPr>
      </p:pic>
      <p:sp>
        <p:nvSpPr>
          <p:cNvPr id="70" name="テキスト ボックス 285">
            <a:extLst>
              <a:ext uri="{FF2B5EF4-FFF2-40B4-BE49-F238E27FC236}">
                <a16:creationId xmlns:a16="http://schemas.microsoft.com/office/drawing/2014/main" id="{D20ADCC2-79CF-41A4-286E-2FD4A6A7707E}"/>
              </a:ext>
            </a:extLst>
          </p:cNvPr>
          <p:cNvSpPr txBox="1"/>
          <p:nvPr/>
        </p:nvSpPr>
        <p:spPr>
          <a:xfrm>
            <a:off x="2136424" y="5662744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127">
            <a:extLst>
              <a:ext uri="{FF2B5EF4-FFF2-40B4-BE49-F238E27FC236}">
                <a16:creationId xmlns:a16="http://schemas.microsoft.com/office/drawing/2014/main" id="{F11BA38E-9FBC-CEBA-120F-A383B240CBB4}"/>
              </a:ext>
            </a:extLst>
          </p:cNvPr>
          <p:cNvSpPr txBox="1"/>
          <p:nvPr/>
        </p:nvSpPr>
        <p:spPr>
          <a:xfrm>
            <a:off x="3405386" y="565620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2" name="図 340">
            <a:extLst>
              <a:ext uri="{FF2B5EF4-FFF2-40B4-BE49-F238E27FC236}">
                <a16:creationId xmlns:a16="http://schemas.microsoft.com/office/drawing/2014/main" id="{12F304E7-28E8-167A-E6FE-7787A88B7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394331" y="5669079"/>
            <a:ext cx="369329" cy="250725"/>
          </a:xfrm>
          <a:prstGeom prst="rect">
            <a:avLst/>
          </a:prstGeom>
        </p:spPr>
      </p:pic>
      <p:pic>
        <p:nvPicPr>
          <p:cNvPr id="73" name="図 341">
            <a:extLst>
              <a:ext uri="{FF2B5EF4-FFF2-40B4-BE49-F238E27FC236}">
                <a16:creationId xmlns:a16="http://schemas.microsoft.com/office/drawing/2014/main" id="{614EE339-D237-D87E-E5A4-6C409E5AB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820" y="5707219"/>
            <a:ext cx="266258" cy="135957"/>
          </a:xfrm>
          <a:prstGeom prst="rect">
            <a:avLst/>
          </a:prstGeom>
        </p:spPr>
      </p:pic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FCE30451-22E0-8675-1F44-98395406C947}"/>
              </a:ext>
            </a:extLst>
          </p:cNvPr>
          <p:cNvSpPr txBox="1"/>
          <p:nvPr/>
        </p:nvSpPr>
        <p:spPr>
          <a:xfrm>
            <a:off x="3327993" y="566343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127">
            <a:extLst>
              <a:ext uri="{FF2B5EF4-FFF2-40B4-BE49-F238E27FC236}">
                <a16:creationId xmlns:a16="http://schemas.microsoft.com/office/drawing/2014/main" id="{614988E9-41DC-325E-35A4-B72643257BE9}"/>
              </a:ext>
            </a:extLst>
          </p:cNvPr>
          <p:cNvSpPr txBox="1"/>
          <p:nvPr/>
        </p:nvSpPr>
        <p:spPr>
          <a:xfrm>
            <a:off x="3012882" y="565672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6" name="図 46">
            <a:extLst>
              <a:ext uri="{FF2B5EF4-FFF2-40B4-BE49-F238E27FC236}">
                <a16:creationId xmlns:a16="http://schemas.microsoft.com/office/drawing/2014/main" id="{20F52383-C9CB-1695-70F2-23320879A1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001827" y="5669603"/>
            <a:ext cx="369329" cy="250725"/>
          </a:xfrm>
          <a:prstGeom prst="rect">
            <a:avLst/>
          </a:prstGeom>
        </p:spPr>
      </p:pic>
      <p:pic>
        <p:nvPicPr>
          <p:cNvPr id="77" name="図 47">
            <a:extLst>
              <a:ext uri="{FF2B5EF4-FFF2-40B4-BE49-F238E27FC236}">
                <a16:creationId xmlns:a16="http://schemas.microsoft.com/office/drawing/2014/main" id="{E0C26AB1-CCC5-EF5C-BB4A-712950239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316" y="5707743"/>
            <a:ext cx="266258" cy="135957"/>
          </a:xfrm>
          <a:prstGeom prst="rect">
            <a:avLst/>
          </a:prstGeom>
        </p:spPr>
      </p:pic>
      <p:sp>
        <p:nvSpPr>
          <p:cNvPr id="78" name="テキスト ボックス 285">
            <a:extLst>
              <a:ext uri="{FF2B5EF4-FFF2-40B4-BE49-F238E27FC236}">
                <a16:creationId xmlns:a16="http://schemas.microsoft.com/office/drawing/2014/main" id="{5E213D6C-16F2-8824-FF13-636B002B78A9}"/>
              </a:ext>
            </a:extLst>
          </p:cNvPr>
          <p:cNvSpPr txBox="1"/>
          <p:nvPr/>
        </p:nvSpPr>
        <p:spPr>
          <a:xfrm>
            <a:off x="2935489" y="566395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テキスト ボックス 127">
            <a:extLst>
              <a:ext uri="{FF2B5EF4-FFF2-40B4-BE49-F238E27FC236}">
                <a16:creationId xmlns:a16="http://schemas.microsoft.com/office/drawing/2014/main" id="{99E7DD5D-B3A4-0D52-B16D-3294D47493B0}"/>
              </a:ext>
            </a:extLst>
          </p:cNvPr>
          <p:cNvSpPr txBox="1"/>
          <p:nvPr/>
        </p:nvSpPr>
        <p:spPr>
          <a:xfrm>
            <a:off x="2619993" y="565346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0" name="図 64">
            <a:extLst>
              <a:ext uri="{FF2B5EF4-FFF2-40B4-BE49-F238E27FC236}">
                <a16:creationId xmlns:a16="http://schemas.microsoft.com/office/drawing/2014/main" id="{465445E0-5A50-5CF3-590D-9AECA9D5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608938" y="5666346"/>
            <a:ext cx="369329" cy="250725"/>
          </a:xfrm>
          <a:prstGeom prst="rect">
            <a:avLst/>
          </a:prstGeom>
        </p:spPr>
      </p:pic>
      <p:pic>
        <p:nvPicPr>
          <p:cNvPr id="81" name="図 65">
            <a:extLst>
              <a:ext uri="{FF2B5EF4-FFF2-40B4-BE49-F238E27FC236}">
                <a16:creationId xmlns:a16="http://schemas.microsoft.com/office/drawing/2014/main" id="{D8FDBB1C-0772-5A28-0372-D10FB4E30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427" y="5704486"/>
            <a:ext cx="266258" cy="135957"/>
          </a:xfrm>
          <a:prstGeom prst="rect">
            <a:avLst/>
          </a:prstGeom>
        </p:spPr>
      </p:pic>
      <p:sp>
        <p:nvSpPr>
          <p:cNvPr id="82" name="テキスト ボックス 285">
            <a:extLst>
              <a:ext uri="{FF2B5EF4-FFF2-40B4-BE49-F238E27FC236}">
                <a16:creationId xmlns:a16="http://schemas.microsoft.com/office/drawing/2014/main" id="{28262EA2-848E-BE2E-DCC7-CB45F91CD960}"/>
              </a:ext>
            </a:extLst>
          </p:cNvPr>
          <p:cNvSpPr txBox="1"/>
          <p:nvPr/>
        </p:nvSpPr>
        <p:spPr>
          <a:xfrm>
            <a:off x="2542600" y="566069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テキスト ボックス 135">
            <a:extLst>
              <a:ext uri="{FF2B5EF4-FFF2-40B4-BE49-F238E27FC236}">
                <a16:creationId xmlns:a16="http://schemas.microsoft.com/office/drawing/2014/main" id="{B52C1700-30A0-D270-0D59-42EEEEDEDA64}"/>
              </a:ext>
            </a:extLst>
          </p:cNvPr>
          <p:cNvSpPr txBox="1"/>
          <p:nvPr/>
        </p:nvSpPr>
        <p:spPr>
          <a:xfrm>
            <a:off x="2103937" y="4176385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4" name="テキスト ボックス 285">
            <a:extLst>
              <a:ext uri="{FF2B5EF4-FFF2-40B4-BE49-F238E27FC236}">
                <a16:creationId xmlns:a16="http://schemas.microsoft.com/office/drawing/2014/main" id="{B63BE7AC-3199-75D3-E481-98F550B26EA3}"/>
              </a:ext>
            </a:extLst>
          </p:cNvPr>
          <p:cNvSpPr txBox="1"/>
          <p:nvPr/>
        </p:nvSpPr>
        <p:spPr>
          <a:xfrm>
            <a:off x="2478070" y="4186362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5" name="テキスト ボックス 135">
            <a:extLst>
              <a:ext uri="{FF2B5EF4-FFF2-40B4-BE49-F238E27FC236}">
                <a16:creationId xmlns:a16="http://schemas.microsoft.com/office/drawing/2014/main" id="{8905C98C-24BD-F983-2176-D746D72FD304}"/>
              </a:ext>
            </a:extLst>
          </p:cNvPr>
          <p:cNvSpPr txBox="1"/>
          <p:nvPr/>
        </p:nvSpPr>
        <p:spPr>
          <a:xfrm>
            <a:off x="3149871" y="415234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テキスト ボックス 285">
            <a:extLst>
              <a:ext uri="{FF2B5EF4-FFF2-40B4-BE49-F238E27FC236}">
                <a16:creationId xmlns:a16="http://schemas.microsoft.com/office/drawing/2014/main" id="{01589A2B-8C7E-8C40-40A3-8A67BD4CD61C}"/>
              </a:ext>
            </a:extLst>
          </p:cNvPr>
          <p:cNvSpPr txBox="1"/>
          <p:nvPr/>
        </p:nvSpPr>
        <p:spPr>
          <a:xfrm>
            <a:off x="3571301" y="4189723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7" name="テキスト ボックス 135">
            <a:extLst>
              <a:ext uri="{FF2B5EF4-FFF2-40B4-BE49-F238E27FC236}">
                <a16:creationId xmlns:a16="http://schemas.microsoft.com/office/drawing/2014/main" id="{4D3A6D79-466D-D005-AE70-E80AF803B026}"/>
              </a:ext>
            </a:extLst>
          </p:cNvPr>
          <p:cNvSpPr txBox="1"/>
          <p:nvPr/>
        </p:nvSpPr>
        <p:spPr>
          <a:xfrm>
            <a:off x="2994687" y="4507397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テキスト ボックス 285">
            <a:extLst>
              <a:ext uri="{FF2B5EF4-FFF2-40B4-BE49-F238E27FC236}">
                <a16:creationId xmlns:a16="http://schemas.microsoft.com/office/drawing/2014/main" id="{44BA6C03-09C5-0545-D59B-149DD1EBFD61}"/>
              </a:ext>
            </a:extLst>
          </p:cNvPr>
          <p:cNvSpPr txBox="1"/>
          <p:nvPr/>
        </p:nvSpPr>
        <p:spPr>
          <a:xfrm>
            <a:off x="3389011" y="4558627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36CB348D-836A-9DE6-3083-F72CA2D1D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38951"/>
              </p:ext>
            </p:extLst>
          </p:nvPr>
        </p:nvGraphicFramePr>
        <p:xfrm>
          <a:off x="2187365" y="4738808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38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929505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263972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90" name="テキスト ボックス 285">
            <a:extLst>
              <a:ext uri="{FF2B5EF4-FFF2-40B4-BE49-F238E27FC236}">
                <a16:creationId xmlns:a16="http://schemas.microsoft.com/office/drawing/2014/main" id="{08545A49-EF86-5A22-6B6D-34A41A5FA7B8}"/>
              </a:ext>
            </a:extLst>
          </p:cNvPr>
          <p:cNvSpPr txBox="1"/>
          <p:nvPr/>
        </p:nvSpPr>
        <p:spPr>
          <a:xfrm>
            <a:off x="3649833" y="4556958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テキスト ボックス 135">
            <a:extLst>
              <a:ext uri="{FF2B5EF4-FFF2-40B4-BE49-F238E27FC236}">
                <a16:creationId xmlns:a16="http://schemas.microsoft.com/office/drawing/2014/main" id="{3B45CC43-F2D3-47AF-ECD9-8224621F915A}"/>
              </a:ext>
            </a:extLst>
          </p:cNvPr>
          <p:cNvSpPr txBox="1"/>
          <p:nvPr/>
        </p:nvSpPr>
        <p:spPr>
          <a:xfrm>
            <a:off x="2108874" y="4316313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テキスト ボックス 135">
            <a:extLst>
              <a:ext uri="{FF2B5EF4-FFF2-40B4-BE49-F238E27FC236}">
                <a16:creationId xmlns:a16="http://schemas.microsoft.com/office/drawing/2014/main" id="{E9BA2CAC-DB40-120C-A1F4-135783DB836A}"/>
              </a:ext>
            </a:extLst>
          </p:cNvPr>
          <p:cNvSpPr txBox="1"/>
          <p:nvPr/>
        </p:nvSpPr>
        <p:spPr>
          <a:xfrm>
            <a:off x="2116495" y="4479391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3" name="正方形/長方形 15">
            <a:extLst>
              <a:ext uri="{FF2B5EF4-FFF2-40B4-BE49-F238E27FC236}">
                <a16:creationId xmlns:a16="http://schemas.microsoft.com/office/drawing/2014/main" id="{BAFF0640-E9EA-E362-274E-8B003D24AF29}"/>
              </a:ext>
            </a:extLst>
          </p:cNvPr>
          <p:cNvSpPr/>
          <p:nvPr/>
        </p:nvSpPr>
        <p:spPr>
          <a:xfrm>
            <a:off x="2508190" y="4523248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94" name="テキスト ボックス 285">
            <a:extLst>
              <a:ext uri="{FF2B5EF4-FFF2-40B4-BE49-F238E27FC236}">
                <a16:creationId xmlns:a16="http://schemas.microsoft.com/office/drawing/2014/main" id="{BA9D329C-5B12-D0EE-DDF6-FA8519467D7F}"/>
              </a:ext>
            </a:extLst>
          </p:cNvPr>
          <p:cNvSpPr txBox="1"/>
          <p:nvPr/>
        </p:nvSpPr>
        <p:spPr>
          <a:xfrm>
            <a:off x="2552542" y="4497312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正方形/長方形 143">
            <a:extLst>
              <a:ext uri="{FF2B5EF4-FFF2-40B4-BE49-F238E27FC236}">
                <a16:creationId xmlns:a16="http://schemas.microsoft.com/office/drawing/2014/main" id="{88E658F5-5D58-7C64-58F1-460398E48946}"/>
              </a:ext>
            </a:extLst>
          </p:cNvPr>
          <p:cNvSpPr/>
          <p:nvPr/>
        </p:nvSpPr>
        <p:spPr>
          <a:xfrm>
            <a:off x="2648210" y="433354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96" name="テキスト ボックス 285">
            <a:extLst>
              <a:ext uri="{FF2B5EF4-FFF2-40B4-BE49-F238E27FC236}">
                <a16:creationId xmlns:a16="http://schemas.microsoft.com/office/drawing/2014/main" id="{C5C1EE89-BF44-B567-F813-D07D141C9270}"/>
              </a:ext>
            </a:extLst>
          </p:cNvPr>
          <p:cNvSpPr txBox="1"/>
          <p:nvPr/>
        </p:nvSpPr>
        <p:spPr>
          <a:xfrm>
            <a:off x="2651493" y="434250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7" name="グラフィックス 4" descr="カメラ 単色塗りつぶし">
            <a:extLst>
              <a:ext uri="{FF2B5EF4-FFF2-40B4-BE49-F238E27FC236}">
                <a16:creationId xmlns:a16="http://schemas.microsoft.com/office/drawing/2014/main" id="{E850A612-4444-168C-CFCE-A1C770C68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2985" y="4951143"/>
            <a:ext cx="137037" cy="137037"/>
          </a:xfrm>
          <a:prstGeom prst="rect">
            <a:avLst/>
          </a:prstGeom>
        </p:spPr>
      </p:pic>
      <p:pic>
        <p:nvPicPr>
          <p:cNvPr id="98" name="グラフィックス 4" descr="カメラ 単色塗りつぶし">
            <a:extLst>
              <a:ext uri="{FF2B5EF4-FFF2-40B4-BE49-F238E27FC236}">
                <a16:creationId xmlns:a16="http://schemas.microsoft.com/office/drawing/2014/main" id="{9D7C2246-3AB3-3A81-A750-A6CE7ED63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9175" y="5112776"/>
            <a:ext cx="137037" cy="137037"/>
          </a:xfrm>
          <a:prstGeom prst="rect">
            <a:avLst/>
          </a:prstGeom>
        </p:spPr>
      </p:pic>
      <p:pic>
        <p:nvPicPr>
          <p:cNvPr id="100" name="グラフィックス 4" descr="カメラ 単色塗りつぶし">
            <a:extLst>
              <a:ext uri="{FF2B5EF4-FFF2-40B4-BE49-F238E27FC236}">
                <a16:creationId xmlns:a16="http://schemas.microsoft.com/office/drawing/2014/main" id="{80DF38E5-B1CD-7B75-BAFC-D0865EDBE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5365" y="5263714"/>
            <a:ext cx="137037" cy="137037"/>
          </a:xfrm>
          <a:prstGeom prst="rect">
            <a:avLst/>
          </a:prstGeom>
        </p:spPr>
      </p:pic>
      <p:pic>
        <p:nvPicPr>
          <p:cNvPr id="101" name="グラフィックス 4" descr="カメラ 単色塗りつぶし">
            <a:extLst>
              <a:ext uri="{FF2B5EF4-FFF2-40B4-BE49-F238E27FC236}">
                <a16:creationId xmlns:a16="http://schemas.microsoft.com/office/drawing/2014/main" id="{0E6D3E44-BD27-D95B-B136-4E614E4E1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5365" y="5431665"/>
            <a:ext cx="137037" cy="137037"/>
          </a:xfrm>
          <a:prstGeom prst="rect">
            <a:avLst/>
          </a:prstGeom>
        </p:spPr>
      </p:pic>
      <p:sp>
        <p:nvSpPr>
          <p:cNvPr id="102" name="正方形/長方形 40">
            <a:extLst>
              <a:ext uri="{FF2B5EF4-FFF2-40B4-BE49-F238E27FC236}">
                <a16:creationId xmlns:a16="http://schemas.microsoft.com/office/drawing/2014/main" id="{AF48A13C-A543-5431-3D21-708841A1D60B}"/>
              </a:ext>
            </a:extLst>
          </p:cNvPr>
          <p:cNvSpPr/>
          <p:nvPr/>
        </p:nvSpPr>
        <p:spPr>
          <a:xfrm>
            <a:off x="2160993" y="5081925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628F3D8-B568-7794-E0E8-60EB1593952E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802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0F61F-2075-B40F-449B-9D3B3A65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3002BE-B841-EBE0-3C62-16C1CE80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E376F61-766D-CB57-C278-472872CE6D1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46BBF09-14F4-0E95-990A-7CB92F9AB31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71DA97CD-F7FF-F0F8-996C-923575A9530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4-4. OCR - Handy – TRIM / PANEL / Q-GATE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1149EF-54E7-BA53-5E53-E24CEC3DBB60}"/>
              </a:ext>
            </a:extLst>
          </p:cNvPr>
          <p:cNvSpPr txBox="1"/>
          <p:nvPr/>
        </p:nvSpPr>
        <p:spPr>
          <a:xfrm>
            <a:off x="631128" y="6043394"/>
            <a:ext cx="323368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the OCR scan by handy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1.1 Adding new function that able to use handy to scan OCR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1.2 Create OCR checking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1.2.1 Web page for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1.2.2 Able to set the multiple scan for 3 conditions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1.3 Prioritize the OCR and able to make decision if failed on scan. It needs to unlock by leader(keep history)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1.4 PC INNER has been changed to ask n time(Count)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	- Show number of actual/</a:t>
            </a:r>
            <a:r>
              <a:rPr kumimoji="1" lang="en-US" sz="800" dirty="0" err="1">
                <a:solidFill>
                  <a:schemeClr val="dk1"/>
                </a:solidFill>
              </a:rPr>
              <a:t>total_count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1.5 PC INNER acts as the old operation if the OCR master hasn't provided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1.6 History &amp; transactions report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D472AD93-C2A0-D7EE-054B-BB4A7728C893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Trim area / Panel area / Q-Gate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55FCCE70-141A-C825-6A99-564D458EB3D3}"/>
              </a:ext>
            </a:extLst>
          </p:cNvPr>
          <p:cNvSpPr/>
          <p:nvPr/>
        </p:nvSpPr>
        <p:spPr>
          <a:xfrm rot="5400000">
            <a:off x="3099013" y="3511337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2DE57C4-4B4D-2C0F-BDDE-06DDBFF909E2}"/>
              </a:ext>
            </a:extLst>
          </p:cNvPr>
          <p:cNvSpPr/>
          <p:nvPr/>
        </p:nvSpPr>
        <p:spPr>
          <a:xfrm>
            <a:off x="2643912" y="4184983"/>
            <a:ext cx="1640272" cy="527403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OCR Scan result NG!!</a:t>
            </a:r>
          </a:p>
        </p:txBody>
      </p:sp>
      <p:pic>
        <p:nvPicPr>
          <p:cNvPr id="4" name="図 56">
            <a:extLst>
              <a:ext uri="{FF2B5EF4-FFF2-40B4-BE49-F238E27FC236}">
                <a16:creationId xmlns:a16="http://schemas.microsoft.com/office/drawing/2014/main" id="{463D5042-9857-B939-3ECB-B6A42EC1C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52" y="4663858"/>
            <a:ext cx="522413" cy="1151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D3E54-F4EA-8391-9E76-FB25ACCA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53" y="3811085"/>
            <a:ext cx="1666322" cy="2232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ABC96-7561-B5C8-59FF-9D7BC5EE3F78}"/>
              </a:ext>
            </a:extLst>
          </p:cNvPr>
          <p:cNvSpPr txBox="1"/>
          <p:nvPr/>
        </p:nvSpPr>
        <p:spPr>
          <a:xfrm>
            <a:off x="4421421" y="4248630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Invalid OCR scan!!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26904-4115-EAB2-D128-DDA62D0B9A9A}"/>
              </a:ext>
            </a:extLst>
          </p:cNvPr>
          <p:cNvSpPr txBox="1"/>
          <p:nvPr/>
        </p:nvSpPr>
        <p:spPr>
          <a:xfrm>
            <a:off x="4482382" y="4622010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The OCR scan must be completed.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50BF0-E4CE-EB08-D74D-9027B7DEB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667" y="2146289"/>
            <a:ext cx="1640272" cy="8187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54AAB-701E-5C50-9319-D47BA7321B2B}"/>
              </a:ext>
            </a:extLst>
          </p:cNvPr>
          <p:cNvGrpSpPr/>
          <p:nvPr/>
        </p:nvGrpSpPr>
        <p:grpSpPr>
          <a:xfrm>
            <a:off x="2365349" y="2155341"/>
            <a:ext cx="851720" cy="1368264"/>
            <a:chOff x="3568288" y="4080532"/>
            <a:chExt cx="851720" cy="13682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10C815-A1E3-970A-8029-384F797BED14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1E10D6B1-B624-44B2-21D1-EB8AE3836B31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" name="図 56">
                <a:extLst>
                  <a:ext uri="{FF2B5EF4-FFF2-40B4-BE49-F238E27FC236}">
                    <a16:creationId xmlns:a16="http://schemas.microsoft.com/office/drawing/2014/main" id="{9BC47D5E-F8F9-0EF6-DCB1-4EE5D438A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7AE33C-A681-ABB1-8224-1B1F753F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EC1E94D-3879-9B61-C66C-91AF9EFE0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181" y="4859965"/>
            <a:ext cx="365380" cy="490556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6D4B014-F1CB-78C3-5F7B-DC27C7DFEE61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976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1FEDC-4EC0-151C-4580-D07904D9A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025F9B-CAD0-26A1-371E-FA1883D2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C430676-E36C-A0F8-83A0-6FB2648FBF3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E3075CD-13E3-E4D8-C3A5-9D3985EE80B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B4CF90E-8A54-3889-5A05-4E1C41244B3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SD card choosing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504BC33-7153-B8BE-A987-656E3EB61D26}"/>
              </a:ext>
            </a:extLst>
          </p:cNvPr>
          <p:cNvSpPr/>
          <p:nvPr/>
        </p:nvSpPr>
        <p:spPr>
          <a:xfrm>
            <a:off x="2416883" y="2925146"/>
            <a:ext cx="402545" cy="352017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6C7F4-73F8-A9EB-BEE7-5211584D3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5" y="1706793"/>
            <a:ext cx="1704413" cy="2295898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5084AB9-BDD1-95F0-4915-E2014B01889A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505B3B-7009-41F4-564F-966D7318F092}"/>
              </a:ext>
            </a:extLst>
          </p:cNvPr>
          <p:cNvSpPr/>
          <p:nvPr/>
        </p:nvSpPr>
        <p:spPr>
          <a:xfrm>
            <a:off x="686428" y="2473123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E9C061-19BB-9440-B301-8831A215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68" y="1727730"/>
            <a:ext cx="1704413" cy="2295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2F4623-71E4-2F05-465E-7E4D8932D093}"/>
              </a:ext>
            </a:extLst>
          </p:cNvPr>
          <p:cNvSpPr/>
          <p:nvPr/>
        </p:nvSpPr>
        <p:spPr>
          <a:xfrm>
            <a:off x="2888711" y="2494060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CEC252-6F41-AB25-2DF6-7C7899FFE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46831"/>
              </p:ext>
            </p:extLst>
          </p:nvPr>
        </p:nvGraphicFramePr>
        <p:xfrm>
          <a:off x="2894113" y="2689094"/>
          <a:ext cx="1640701" cy="1494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1639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68294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EF650-5F4B-3B28-0584-C88C1C74301F}"/>
              </a:ext>
            </a:extLst>
          </p:cNvPr>
          <p:cNvSpPr/>
          <p:nvPr/>
        </p:nvSpPr>
        <p:spPr>
          <a:xfrm>
            <a:off x="2888712" y="2473568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500F58-CE6F-EB59-407E-802590A40C8D}"/>
              </a:ext>
            </a:extLst>
          </p:cNvPr>
          <p:cNvSpPr/>
          <p:nvPr/>
        </p:nvSpPr>
        <p:spPr>
          <a:xfrm>
            <a:off x="3090527" y="2403708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E584F-9441-63AE-192B-3F19D125C878}"/>
              </a:ext>
            </a:extLst>
          </p:cNvPr>
          <p:cNvSpPr txBox="1"/>
          <p:nvPr/>
        </p:nvSpPr>
        <p:spPr>
          <a:xfrm>
            <a:off x="3592305" y="2413267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sp>
        <p:nvSpPr>
          <p:cNvPr id="20" name="正方形/長方形 40">
            <a:extLst>
              <a:ext uri="{FF2B5EF4-FFF2-40B4-BE49-F238E27FC236}">
                <a16:creationId xmlns:a16="http://schemas.microsoft.com/office/drawing/2014/main" id="{FC660060-4F2C-75E3-C722-E74827B42F4E}"/>
              </a:ext>
            </a:extLst>
          </p:cNvPr>
          <p:cNvSpPr/>
          <p:nvPr/>
        </p:nvSpPr>
        <p:spPr>
          <a:xfrm>
            <a:off x="2846487" y="2435979"/>
            <a:ext cx="1704413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644773-9424-18A5-0599-7FA9C1B1C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5" y="2100841"/>
            <a:ext cx="1703543" cy="183874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276817E-8047-F2F9-CC15-9D706E8FC1FC}"/>
              </a:ext>
            </a:extLst>
          </p:cNvPr>
          <p:cNvSpPr/>
          <p:nvPr/>
        </p:nvSpPr>
        <p:spPr>
          <a:xfrm>
            <a:off x="706069" y="2049784"/>
            <a:ext cx="787052" cy="320632"/>
          </a:xfrm>
          <a:prstGeom prst="roundRect">
            <a:avLst/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1600" b="1" kern="0" dirty="0">
                <a:solidFill>
                  <a:prstClr val="black"/>
                </a:solidFill>
              </a:rPr>
              <a:t>OCR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FD132B6-0A41-990A-7B79-F60C2F04DE37}"/>
              </a:ext>
            </a:extLst>
          </p:cNvPr>
          <p:cNvSpPr/>
          <p:nvPr/>
        </p:nvSpPr>
        <p:spPr>
          <a:xfrm>
            <a:off x="1553765" y="2049784"/>
            <a:ext cx="741889" cy="32063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1600" b="1" kern="0" dirty="0">
                <a:solidFill>
                  <a:prstClr val="black"/>
                </a:solidFill>
              </a:rPr>
              <a:t>IV</a:t>
            </a:r>
          </a:p>
        </p:txBody>
      </p:sp>
      <p:sp>
        <p:nvSpPr>
          <p:cNvPr id="37" name="Callout: Line 36">
            <a:extLst>
              <a:ext uri="{FF2B5EF4-FFF2-40B4-BE49-F238E27FC236}">
                <a16:creationId xmlns:a16="http://schemas.microsoft.com/office/drawing/2014/main" id="{46476792-2146-51A1-EB19-FB2F73E27A7F}"/>
              </a:ext>
            </a:extLst>
          </p:cNvPr>
          <p:cNvSpPr/>
          <p:nvPr/>
        </p:nvSpPr>
        <p:spPr>
          <a:xfrm>
            <a:off x="2250641" y="1404056"/>
            <a:ext cx="1355772" cy="434605"/>
          </a:xfrm>
          <a:prstGeom prst="borderCallout1">
            <a:avLst>
              <a:gd name="adj1" fmla="val 18750"/>
              <a:gd name="adj2" fmla="val -8333"/>
              <a:gd name="adj3" fmla="val 167686"/>
              <a:gd name="adj4" fmla="val -2450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800" b="1" kern="0" dirty="0">
                <a:solidFill>
                  <a:prstClr val="black"/>
                </a:solidFill>
              </a:rPr>
              <a:t>Show the popup dialog while clicked at the IV button</a:t>
            </a:r>
          </a:p>
        </p:txBody>
      </p:sp>
      <p:sp>
        <p:nvSpPr>
          <p:cNvPr id="38" name="正方形/長方形 40">
            <a:extLst>
              <a:ext uri="{FF2B5EF4-FFF2-40B4-BE49-F238E27FC236}">
                <a16:creationId xmlns:a16="http://schemas.microsoft.com/office/drawing/2014/main" id="{04F7AB6E-F0E5-806F-97DC-8F2051054034}"/>
              </a:ext>
            </a:extLst>
          </p:cNvPr>
          <p:cNvSpPr/>
          <p:nvPr/>
        </p:nvSpPr>
        <p:spPr>
          <a:xfrm>
            <a:off x="1536421" y="1998134"/>
            <a:ext cx="828440" cy="440049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ED7380-2874-AB77-B81F-B2C35290E22D}"/>
              </a:ext>
            </a:extLst>
          </p:cNvPr>
          <p:cNvGrpSpPr/>
          <p:nvPr/>
        </p:nvGrpSpPr>
        <p:grpSpPr>
          <a:xfrm>
            <a:off x="3001365" y="2334684"/>
            <a:ext cx="1403663" cy="1663468"/>
            <a:chOff x="4738914" y="5546495"/>
            <a:chExt cx="689463" cy="860073"/>
          </a:xfrm>
          <a:solidFill>
            <a:srgbClr val="00B050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ABA7FC-3F31-4219-19DE-BD6CE590495A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1100" b="1" kern="0" dirty="0">
                  <a:solidFill>
                    <a:schemeClr val="bg1"/>
                  </a:solidFill>
                </a:rPr>
                <a:t>Scan &amp; insert</a:t>
              </a:r>
            </a:p>
            <a:p>
              <a:pPr algn="ctr" defTabSz="914400"/>
              <a:r>
                <a:rPr kumimoji="1" lang="en-US" sz="1100" b="1" kern="0" dirty="0">
                  <a:solidFill>
                    <a:schemeClr val="bg1"/>
                  </a:solidFill>
                </a:rPr>
                <a:t> SD Card</a:t>
              </a:r>
            </a:p>
            <a:p>
              <a:pPr algn="ctr" defTabSz="914400"/>
              <a:r>
                <a:rPr kumimoji="1" lang="en-US" sz="2000" b="1" kern="0" dirty="0">
                  <a:solidFill>
                    <a:schemeClr val="bg1"/>
                  </a:solidFill>
                </a:rPr>
                <a:t>TFA01</a:t>
              </a:r>
              <a:endParaRPr kumimoji="1" lang="en-US" sz="1400" b="1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FDF8608-6385-2807-AFAA-FB4F765242C6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rgbClr val="FFFF0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700" b="1" kern="0" dirty="0">
                  <a:solidFill>
                    <a:prstClr val="black"/>
                  </a:solidFill>
                </a:rPr>
                <a:t>BACK[P4]</a:t>
              </a:r>
            </a:p>
          </p:txBody>
        </p:sp>
      </p:grpSp>
      <p:sp>
        <p:nvSpPr>
          <p:cNvPr id="43" name="正方形/長方形 40">
            <a:extLst>
              <a:ext uri="{FF2B5EF4-FFF2-40B4-BE49-F238E27FC236}">
                <a16:creationId xmlns:a16="http://schemas.microsoft.com/office/drawing/2014/main" id="{DFD504E2-479B-3A52-5E35-2A319920839D}"/>
              </a:ext>
            </a:extLst>
          </p:cNvPr>
          <p:cNvSpPr/>
          <p:nvPr/>
        </p:nvSpPr>
        <p:spPr>
          <a:xfrm>
            <a:off x="2827712" y="4352387"/>
            <a:ext cx="2252287" cy="220843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26" name="Picture 2" descr="ข้อมูลจำเพาะ : วิชันเซนเซอร์พร้อม AI ในตัว - IV2 ซีรีส์ | คีย์เอ็นซ์(KEYENCE  THAILAND)">
            <a:extLst>
              <a:ext uri="{FF2B5EF4-FFF2-40B4-BE49-F238E27FC236}">
                <a16:creationId xmlns:a16="http://schemas.microsoft.com/office/drawing/2014/main" id="{F583395B-5D73-810D-1430-61ABC49CD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00" y="5384856"/>
            <a:ext cx="1051179" cy="10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6660313-1178-E5A6-5530-818D89322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984" y="4647864"/>
            <a:ext cx="420725" cy="4855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17570-8208-82CB-731F-30ECC110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58" y="6582763"/>
            <a:ext cx="1704413" cy="229589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13E00D3-7196-A205-230E-AE29FDE43421}"/>
              </a:ext>
            </a:extLst>
          </p:cNvPr>
          <p:cNvSpPr/>
          <p:nvPr/>
        </p:nvSpPr>
        <p:spPr>
          <a:xfrm>
            <a:off x="736101" y="7349093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24CBD07-8895-82BB-7769-26C12750B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286586"/>
              </p:ext>
            </p:extLst>
          </p:nvPr>
        </p:nvGraphicFramePr>
        <p:xfrm>
          <a:off x="741503" y="7544127"/>
          <a:ext cx="1640701" cy="1494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1639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68294"/>
                  </a:ext>
                </a:extLst>
              </a:tr>
            </a:tbl>
          </a:graphicData>
        </a:graphic>
      </p:graphicFrame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1D8D73D-00CC-0F19-6587-F43F8EFC9F7B}"/>
              </a:ext>
            </a:extLst>
          </p:cNvPr>
          <p:cNvSpPr/>
          <p:nvPr/>
        </p:nvSpPr>
        <p:spPr>
          <a:xfrm>
            <a:off x="736102" y="7328601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059C4C8-354A-3E39-608D-A52A2C36F5AD}"/>
              </a:ext>
            </a:extLst>
          </p:cNvPr>
          <p:cNvSpPr/>
          <p:nvPr/>
        </p:nvSpPr>
        <p:spPr>
          <a:xfrm>
            <a:off x="1033675" y="7327539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66BB316-9848-D241-B9C1-BA583B036EBC}"/>
              </a:ext>
            </a:extLst>
          </p:cNvPr>
          <p:cNvSpPr txBox="1"/>
          <p:nvPr/>
        </p:nvSpPr>
        <p:spPr>
          <a:xfrm>
            <a:off x="1439695" y="7268300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pic>
        <p:nvPicPr>
          <p:cNvPr id="72" name="図 56">
            <a:extLst>
              <a:ext uri="{FF2B5EF4-FFF2-40B4-BE49-F238E27FC236}">
                <a16:creationId xmlns:a16="http://schemas.microsoft.com/office/drawing/2014/main" id="{C6EF1B26-6E9D-1A14-FE4E-4B13E6028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26" y="7508241"/>
            <a:ext cx="522413" cy="11518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903595E-85FE-16DA-51B8-1AA39F3A9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725" y="6774456"/>
            <a:ext cx="1666322" cy="223230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1BF1077-B037-B899-D97C-B85687049379}"/>
              </a:ext>
            </a:extLst>
          </p:cNvPr>
          <p:cNvSpPr txBox="1"/>
          <p:nvPr/>
        </p:nvSpPr>
        <p:spPr>
          <a:xfrm>
            <a:off x="4256593" y="7212001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Pattern not found!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E502CD-EF84-95F5-9209-88445903CFD8}"/>
              </a:ext>
            </a:extLst>
          </p:cNvPr>
          <p:cNvSpPr txBox="1"/>
          <p:nvPr/>
        </p:nvSpPr>
        <p:spPr>
          <a:xfrm>
            <a:off x="4317554" y="7585381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Check the SD Card number.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02ECE4E-2028-19E2-2349-352644C3B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555" y="7704348"/>
            <a:ext cx="365380" cy="490556"/>
          </a:xfrm>
          <a:prstGeom prst="rect">
            <a:avLst/>
          </a:prstGeom>
        </p:spPr>
      </p:pic>
      <p:sp>
        <p:nvSpPr>
          <p:cNvPr id="77" name="Arrow: Right 76">
            <a:extLst>
              <a:ext uri="{FF2B5EF4-FFF2-40B4-BE49-F238E27FC236}">
                <a16:creationId xmlns:a16="http://schemas.microsoft.com/office/drawing/2014/main" id="{5E829A2A-2016-C8A9-D542-88A89F93E327}"/>
              </a:ext>
            </a:extLst>
          </p:cNvPr>
          <p:cNvSpPr/>
          <p:nvPr/>
        </p:nvSpPr>
        <p:spPr>
          <a:xfrm>
            <a:off x="2841961" y="7730712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040" name="Picture 16" descr="Green Check Mark Clip Art Image - ClipSafari">
            <a:extLst>
              <a:ext uri="{FF2B5EF4-FFF2-40B4-BE49-F238E27FC236}">
                <a16:creationId xmlns:a16="http://schemas.microsoft.com/office/drawing/2014/main" id="{0DD8ED0F-A3E8-4C47-A0C6-6D393CB7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88" y="6104376"/>
            <a:ext cx="487895" cy="3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llout: Line 77">
            <a:extLst>
              <a:ext uri="{FF2B5EF4-FFF2-40B4-BE49-F238E27FC236}">
                <a16:creationId xmlns:a16="http://schemas.microsoft.com/office/drawing/2014/main" id="{E08EBAC1-9C56-0581-552A-42EF21A34769}"/>
              </a:ext>
            </a:extLst>
          </p:cNvPr>
          <p:cNvSpPr/>
          <p:nvPr/>
        </p:nvSpPr>
        <p:spPr>
          <a:xfrm>
            <a:off x="2674503" y="6690768"/>
            <a:ext cx="1355772" cy="781283"/>
          </a:xfrm>
          <a:prstGeom prst="borderCallout1">
            <a:avLst>
              <a:gd name="adj1" fmla="val 86632"/>
              <a:gd name="adj2" fmla="val -3387"/>
              <a:gd name="adj3" fmla="val 186149"/>
              <a:gd name="adj4" fmla="val -3709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800" b="1" kern="0" dirty="0">
                <a:solidFill>
                  <a:prstClr val="black"/>
                </a:solidFill>
              </a:rPr>
              <a:t>The IV controller will send the incorrect information to handy while installed an incorrect SD card.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353A45-BD47-33AD-2EA9-35895B900734}"/>
              </a:ext>
            </a:extLst>
          </p:cNvPr>
          <p:cNvSpPr/>
          <p:nvPr/>
        </p:nvSpPr>
        <p:spPr>
          <a:xfrm>
            <a:off x="3237623" y="4451127"/>
            <a:ext cx="849006" cy="879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TF CARD</a:t>
            </a:r>
          </a:p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COVER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38E5FB-3DA1-1A00-0717-6EEB5E75F0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8197" y="4568293"/>
            <a:ext cx="361091" cy="358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AA132E-7BF5-855A-F7B4-3A51D705E4B0}"/>
              </a:ext>
            </a:extLst>
          </p:cNvPr>
          <p:cNvGrpSpPr/>
          <p:nvPr/>
        </p:nvGrpSpPr>
        <p:grpSpPr>
          <a:xfrm rot="17275381">
            <a:off x="3871969" y="4592325"/>
            <a:ext cx="851720" cy="1368264"/>
            <a:chOff x="3568288" y="4080532"/>
            <a:chExt cx="851720" cy="13682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BCE19C-9039-A021-6B28-9AD863865AE0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D7AEAB4-C04C-3C6B-971C-1D6AE5D742C9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9" name="図 56">
                <a:extLst>
                  <a:ext uri="{FF2B5EF4-FFF2-40B4-BE49-F238E27FC236}">
                    <a16:creationId xmlns:a16="http://schemas.microsoft.com/office/drawing/2014/main" id="{C4165F2F-0463-CF78-9E88-CD15B602A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FE0B40-DDEC-835E-2104-8CD0B2CA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F82DECCB-6E06-0D59-76F9-5EDD4C857887}"/>
              </a:ext>
            </a:extLst>
          </p:cNvPr>
          <p:cNvSpPr/>
          <p:nvPr/>
        </p:nvSpPr>
        <p:spPr>
          <a:xfrm rot="5400000">
            <a:off x="2096340" y="4917037"/>
            <a:ext cx="887748" cy="580516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291648"/>
              </p:ext>
            </p:extLst>
          </p:nvPr>
        </p:nvGraphicFramePr>
        <p:xfrm>
          <a:off x="289931" y="657714"/>
          <a:ext cx="6356195" cy="5357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13/Aug/2025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20/Aug/2025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27/Aug/2025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2644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4/Sep/2025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Fourth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4932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6/Sep/2025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Fifth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348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18/Sep/2025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Sixth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85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8/Oct/2025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Seventh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4205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14/Nov/2025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phase6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Eighth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836020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8879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719134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DBE75E4-FD61-5A83-98FC-29BC59600DA9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BCD7E89-5F3E-1DE9-A52C-25E31494CCA8}"/>
              </a:ext>
            </a:extLst>
          </p:cNvPr>
          <p:cNvSpPr/>
          <p:nvPr/>
        </p:nvSpPr>
        <p:spPr>
          <a:xfrm>
            <a:off x="5775718" y="211723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B1E0260-981F-5E8D-4F1A-C784B408A045}"/>
              </a:ext>
            </a:extLst>
          </p:cNvPr>
          <p:cNvSpPr/>
          <p:nvPr/>
        </p:nvSpPr>
        <p:spPr>
          <a:xfrm>
            <a:off x="5775717" y="26278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8690838-2260-86CD-62B9-93209B0FA11E}"/>
              </a:ext>
            </a:extLst>
          </p:cNvPr>
          <p:cNvSpPr/>
          <p:nvPr/>
        </p:nvSpPr>
        <p:spPr>
          <a:xfrm>
            <a:off x="5775716" y="313846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9804015-F99C-2771-80A5-F134429EF5AF}"/>
              </a:ext>
            </a:extLst>
          </p:cNvPr>
          <p:cNvSpPr/>
          <p:nvPr/>
        </p:nvSpPr>
        <p:spPr>
          <a:xfrm>
            <a:off x="5775716" y="364908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F497A7F-132B-062A-0361-E9BDC0E63535}"/>
              </a:ext>
            </a:extLst>
          </p:cNvPr>
          <p:cNvSpPr/>
          <p:nvPr/>
        </p:nvSpPr>
        <p:spPr>
          <a:xfrm>
            <a:off x="5775715" y="415969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901DA31-C9E5-71C0-63CF-B0F35ED22240}"/>
              </a:ext>
            </a:extLst>
          </p:cNvPr>
          <p:cNvSpPr/>
          <p:nvPr/>
        </p:nvSpPr>
        <p:spPr>
          <a:xfrm>
            <a:off x="5775714" y="469716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FB67-CCDA-6CF3-57B4-F5142819E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CACE9E-394B-A8BE-3021-287B7C63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8D13AE-F630-6F8A-28A8-EEE341558B6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A8C299B-05D4-0E0A-8739-80D52A24954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E625FD2-8CD1-7A3F-5ACC-9AB213E419E5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Trim INNER PACKING (Handy)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3F2EF-D187-6A64-65D2-3FEC5F464EEA}"/>
              </a:ext>
            </a:extLst>
          </p:cNvPr>
          <p:cNvSpPr txBox="1"/>
          <p:nvPr/>
        </p:nvSpPr>
        <p:spPr>
          <a:xfrm>
            <a:off x="4837913" y="1437069"/>
            <a:ext cx="1704414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Add qty check by camera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Able to multiple capture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Display the dialog that shows the total of item in content scan and actual number from camera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mapped to job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…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680AABA-1CB4-8504-8E21-594F1585BD38}"/>
              </a:ext>
            </a:extLst>
          </p:cNvPr>
          <p:cNvSpPr/>
          <p:nvPr/>
        </p:nvSpPr>
        <p:spPr>
          <a:xfrm>
            <a:off x="2713008" y="2532240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C061DA-C147-A51D-A13A-296A6775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65" y="1920151"/>
            <a:ext cx="1240240" cy="17591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ACFC2F-8A00-1F3C-F6F4-E3A4D503085E}"/>
              </a:ext>
            </a:extLst>
          </p:cNvPr>
          <p:cNvSpPr txBox="1"/>
          <p:nvPr/>
        </p:nvSpPr>
        <p:spPr>
          <a:xfrm>
            <a:off x="2612107" y="433080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Result 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65EC1-1DE1-0BC3-9D8F-7719BD53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87" y="1461898"/>
            <a:ext cx="1704413" cy="229589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8C94890-BEF1-1977-2673-EABA3A794B74}"/>
              </a:ext>
            </a:extLst>
          </p:cNvPr>
          <p:cNvSpPr/>
          <p:nvPr/>
        </p:nvSpPr>
        <p:spPr>
          <a:xfrm>
            <a:off x="2837828" y="473888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4266DCD-0241-0AA1-FCD2-DB69A63EBDA4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BF099CD-EE96-E3DE-07E9-9D8FA8CAA23F}"/>
              </a:ext>
            </a:extLst>
          </p:cNvPr>
          <p:cNvSpPr/>
          <p:nvPr/>
        </p:nvSpPr>
        <p:spPr>
          <a:xfrm>
            <a:off x="896230" y="2228228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79726F49-43E0-02B9-8224-07AFF2528CF4}"/>
              </a:ext>
            </a:extLst>
          </p:cNvPr>
          <p:cNvGraphicFramePr>
            <a:graphicFrameLocks noGrp="1"/>
          </p:cNvGraphicFramePr>
          <p:nvPr/>
        </p:nvGraphicFramePr>
        <p:xfrm>
          <a:off x="901632" y="2423262"/>
          <a:ext cx="1640701" cy="1494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1639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68294"/>
                  </a:ext>
                </a:extLst>
              </a:tr>
            </a:tbl>
          </a:graphicData>
        </a:graphic>
      </p:graphicFrame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A7FC2D8-6189-BC6E-26A8-5EC062AA972B}"/>
              </a:ext>
            </a:extLst>
          </p:cNvPr>
          <p:cNvSpPr/>
          <p:nvPr/>
        </p:nvSpPr>
        <p:spPr>
          <a:xfrm>
            <a:off x="896231" y="2207736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D807B3B1-7332-C6FF-0EE6-26C70F286D73}"/>
              </a:ext>
            </a:extLst>
          </p:cNvPr>
          <p:cNvSpPr/>
          <p:nvPr/>
        </p:nvSpPr>
        <p:spPr>
          <a:xfrm>
            <a:off x="1213870" y="2207736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645781-6B60-BB64-9FF5-BF43A6EB325A}"/>
              </a:ext>
            </a:extLst>
          </p:cNvPr>
          <p:cNvSpPr txBox="1"/>
          <p:nvPr/>
        </p:nvSpPr>
        <p:spPr>
          <a:xfrm>
            <a:off x="1715648" y="2217295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02A95998-84C8-2F51-7074-2F59E0BD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84" y="4083352"/>
            <a:ext cx="1704413" cy="2295898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830CE8AC-0589-0D3C-8CFF-CA8E6BA0B895}"/>
              </a:ext>
            </a:extLst>
          </p:cNvPr>
          <p:cNvSpPr/>
          <p:nvPr/>
        </p:nvSpPr>
        <p:spPr>
          <a:xfrm>
            <a:off x="869127" y="4849682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6DFEE836-7D00-F60E-01A9-A5EEFCC5B4E6}"/>
              </a:ext>
            </a:extLst>
          </p:cNvPr>
          <p:cNvGraphicFramePr>
            <a:graphicFrameLocks noGrp="1"/>
          </p:cNvGraphicFramePr>
          <p:nvPr/>
        </p:nvGraphicFramePr>
        <p:xfrm>
          <a:off x="874529" y="5044716"/>
          <a:ext cx="1640701" cy="128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16390"/>
                  </a:ext>
                </a:extLst>
              </a:tr>
            </a:tbl>
          </a:graphicData>
        </a:graphic>
      </p:graphicFrame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F1FB5BF-32EE-0A69-C42E-1744546B43EA}"/>
              </a:ext>
            </a:extLst>
          </p:cNvPr>
          <p:cNvSpPr/>
          <p:nvPr/>
        </p:nvSpPr>
        <p:spPr>
          <a:xfrm>
            <a:off x="869128" y="4829190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5DC4C74-97DF-34B9-C96C-79D2DF12464F}"/>
              </a:ext>
            </a:extLst>
          </p:cNvPr>
          <p:cNvSpPr/>
          <p:nvPr/>
        </p:nvSpPr>
        <p:spPr>
          <a:xfrm>
            <a:off x="1186767" y="4829190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7E464B0-8967-74F9-C676-D220AF69F3CF}"/>
              </a:ext>
            </a:extLst>
          </p:cNvPr>
          <p:cNvSpPr txBox="1"/>
          <p:nvPr/>
        </p:nvSpPr>
        <p:spPr>
          <a:xfrm>
            <a:off x="1688545" y="4838749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A4BFAE23-33BD-1F13-20AA-6E75152BD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343" y="4091620"/>
            <a:ext cx="1704413" cy="2295898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354E9ADB-3880-BAC1-4BAA-5545DB94B3C8}"/>
              </a:ext>
            </a:extLst>
          </p:cNvPr>
          <p:cNvSpPr/>
          <p:nvPr/>
        </p:nvSpPr>
        <p:spPr>
          <a:xfrm>
            <a:off x="3882886" y="4857950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990CD4F7-61E6-09D0-AD03-CFC22B55381A}"/>
              </a:ext>
            </a:extLst>
          </p:cNvPr>
          <p:cNvGraphicFramePr>
            <a:graphicFrameLocks noGrp="1"/>
          </p:cNvGraphicFramePr>
          <p:nvPr/>
        </p:nvGraphicFramePr>
        <p:xfrm>
          <a:off x="3888288" y="5052984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D0C4C11-968C-9471-2516-687BE5FCB98E}"/>
              </a:ext>
            </a:extLst>
          </p:cNvPr>
          <p:cNvSpPr/>
          <p:nvPr/>
        </p:nvSpPr>
        <p:spPr>
          <a:xfrm>
            <a:off x="3882887" y="4837458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84CBD7F-D83A-AD55-1FB6-018EA78443E5}"/>
              </a:ext>
            </a:extLst>
          </p:cNvPr>
          <p:cNvSpPr/>
          <p:nvPr/>
        </p:nvSpPr>
        <p:spPr>
          <a:xfrm>
            <a:off x="4200526" y="4837458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2201AAD-A012-9B5F-54E0-5193E360EEA8}"/>
              </a:ext>
            </a:extLst>
          </p:cNvPr>
          <p:cNvSpPr txBox="1"/>
          <p:nvPr/>
        </p:nvSpPr>
        <p:spPr>
          <a:xfrm>
            <a:off x="4702304" y="4847017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27" name="Callout: Line 126">
            <a:extLst>
              <a:ext uri="{FF2B5EF4-FFF2-40B4-BE49-F238E27FC236}">
                <a16:creationId xmlns:a16="http://schemas.microsoft.com/office/drawing/2014/main" id="{9A30C244-2BDC-E62F-E4BA-5D6AAD78084D}"/>
              </a:ext>
            </a:extLst>
          </p:cNvPr>
          <p:cNvSpPr/>
          <p:nvPr/>
        </p:nvSpPr>
        <p:spPr>
          <a:xfrm>
            <a:off x="5543691" y="5055648"/>
            <a:ext cx="959449" cy="388923"/>
          </a:xfrm>
          <a:prstGeom prst="borderCallout1">
            <a:avLst>
              <a:gd name="adj1" fmla="val 18750"/>
              <a:gd name="adj2" fmla="val -8333"/>
              <a:gd name="adj3" fmla="val 66784"/>
              <a:gd name="adj4" fmla="val -2509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kern="0" dirty="0">
                <a:solidFill>
                  <a:prstClr val="black"/>
                </a:solidFill>
              </a:rPr>
              <a:t>Show the last at top most</a:t>
            </a:r>
          </a:p>
        </p:txBody>
      </p:sp>
      <p:pic>
        <p:nvPicPr>
          <p:cNvPr id="1088" name="Picture 1087">
            <a:extLst>
              <a:ext uri="{FF2B5EF4-FFF2-40B4-BE49-F238E27FC236}">
                <a16:creationId xmlns:a16="http://schemas.microsoft.com/office/drawing/2014/main" id="{A8327C56-DE0C-ED39-686A-81F6881F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58" y="6691731"/>
            <a:ext cx="1704413" cy="2295898"/>
          </a:xfrm>
          <a:prstGeom prst="rect">
            <a:avLst/>
          </a:prstGeom>
        </p:spPr>
      </p:pic>
      <p:sp>
        <p:nvSpPr>
          <p:cNvPr id="1089" name="Rectangle 1088">
            <a:extLst>
              <a:ext uri="{FF2B5EF4-FFF2-40B4-BE49-F238E27FC236}">
                <a16:creationId xmlns:a16="http://schemas.microsoft.com/office/drawing/2014/main" id="{178C1986-7338-6670-AFDF-F20E2F7B4D2F}"/>
              </a:ext>
            </a:extLst>
          </p:cNvPr>
          <p:cNvSpPr/>
          <p:nvPr/>
        </p:nvSpPr>
        <p:spPr>
          <a:xfrm>
            <a:off x="858501" y="7458061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090" name="Table 1089">
            <a:extLst>
              <a:ext uri="{FF2B5EF4-FFF2-40B4-BE49-F238E27FC236}">
                <a16:creationId xmlns:a16="http://schemas.microsoft.com/office/drawing/2014/main" id="{08501510-6DBE-98F7-E2A7-A4A205D123A5}"/>
              </a:ext>
            </a:extLst>
          </p:cNvPr>
          <p:cNvGraphicFramePr>
            <a:graphicFrameLocks noGrp="1"/>
          </p:cNvGraphicFramePr>
          <p:nvPr/>
        </p:nvGraphicFramePr>
        <p:xfrm>
          <a:off x="863903" y="7653095"/>
          <a:ext cx="1640701" cy="143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Plan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Act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Status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1709081"/>
                  </a:ext>
                </a:extLst>
              </a:tr>
            </a:tbl>
          </a:graphicData>
        </a:graphic>
      </p:graphicFrame>
      <p:sp>
        <p:nvSpPr>
          <p:cNvPr id="1091" name="Rectangle: Rounded Corners 1090">
            <a:extLst>
              <a:ext uri="{FF2B5EF4-FFF2-40B4-BE49-F238E27FC236}">
                <a16:creationId xmlns:a16="http://schemas.microsoft.com/office/drawing/2014/main" id="{58BC86D9-5526-A3C8-B801-FD509FA8422D}"/>
              </a:ext>
            </a:extLst>
          </p:cNvPr>
          <p:cNvSpPr/>
          <p:nvPr/>
        </p:nvSpPr>
        <p:spPr>
          <a:xfrm>
            <a:off x="858502" y="7437569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092" name="Rectangle: Rounded Corners 1091">
            <a:extLst>
              <a:ext uri="{FF2B5EF4-FFF2-40B4-BE49-F238E27FC236}">
                <a16:creationId xmlns:a16="http://schemas.microsoft.com/office/drawing/2014/main" id="{AEB5C8A4-578F-753D-6DAE-479214DD0259}"/>
              </a:ext>
            </a:extLst>
          </p:cNvPr>
          <p:cNvSpPr/>
          <p:nvPr/>
        </p:nvSpPr>
        <p:spPr>
          <a:xfrm>
            <a:off x="1176141" y="7437569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230B2ADE-1675-39E5-FA8E-84B2CAD69CD4}"/>
              </a:ext>
            </a:extLst>
          </p:cNvPr>
          <p:cNvSpPr txBox="1"/>
          <p:nvPr/>
        </p:nvSpPr>
        <p:spPr>
          <a:xfrm>
            <a:off x="1677919" y="7447128"/>
            <a:ext cx="81592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270/300</a:t>
            </a:r>
          </a:p>
        </p:txBody>
      </p:sp>
      <p:sp>
        <p:nvSpPr>
          <p:cNvPr id="1094" name="Callout: Line 1093">
            <a:extLst>
              <a:ext uri="{FF2B5EF4-FFF2-40B4-BE49-F238E27FC236}">
                <a16:creationId xmlns:a16="http://schemas.microsoft.com/office/drawing/2014/main" id="{407AA061-DEF1-8413-6830-3F8C5C1696EB}"/>
              </a:ext>
            </a:extLst>
          </p:cNvPr>
          <p:cNvSpPr/>
          <p:nvPr/>
        </p:nvSpPr>
        <p:spPr>
          <a:xfrm>
            <a:off x="1265031" y="2726913"/>
            <a:ext cx="1236237" cy="369333"/>
          </a:xfrm>
          <a:prstGeom prst="borderCallout1">
            <a:avLst>
              <a:gd name="adj1" fmla="val 18750"/>
              <a:gd name="adj2" fmla="val -8333"/>
              <a:gd name="adj3" fmla="val -103670"/>
              <a:gd name="adj4" fmla="val -1439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b="1" kern="0" dirty="0">
                <a:solidFill>
                  <a:prstClr val="black"/>
                </a:solidFill>
              </a:rPr>
              <a:t>Reset : Reject the last data</a:t>
            </a:r>
          </a:p>
          <a:p>
            <a:pPr defTabSz="914400"/>
            <a:r>
              <a:rPr kumimoji="1" lang="en-US" sz="600" b="1" kern="0" dirty="0">
                <a:solidFill>
                  <a:prstClr val="black"/>
                </a:solidFill>
              </a:rPr>
              <a:t>Reset All : Remove all data</a:t>
            </a:r>
          </a:p>
          <a:p>
            <a:pPr defTabSz="914400"/>
            <a:r>
              <a:rPr kumimoji="1" lang="en-US" sz="600" b="1" kern="0" dirty="0">
                <a:solidFill>
                  <a:prstClr val="black"/>
                </a:solidFill>
              </a:rPr>
              <a:t>*Need to confirmation</a:t>
            </a:r>
          </a:p>
        </p:txBody>
      </p:sp>
      <p:sp>
        <p:nvSpPr>
          <p:cNvPr id="1095" name="正方形/長方形 40">
            <a:extLst>
              <a:ext uri="{FF2B5EF4-FFF2-40B4-BE49-F238E27FC236}">
                <a16:creationId xmlns:a16="http://schemas.microsoft.com/office/drawing/2014/main" id="{8012B288-5D51-F92F-4DF1-31FD4847DCCB}"/>
              </a:ext>
            </a:extLst>
          </p:cNvPr>
          <p:cNvSpPr/>
          <p:nvPr/>
        </p:nvSpPr>
        <p:spPr>
          <a:xfrm>
            <a:off x="854006" y="2170147"/>
            <a:ext cx="1704413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96" name="正方形/長方形 40">
            <a:extLst>
              <a:ext uri="{FF2B5EF4-FFF2-40B4-BE49-F238E27FC236}">
                <a16:creationId xmlns:a16="http://schemas.microsoft.com/office/drawing/2014/main" id="{76F94472-71FC-88F8-79AC-57660430E30B}"/>
              </a:ext>
            </a:extLst>
          </p:cNvPr>
          <p:cNvSpPr/>
          <p:nvPr/>
        </p:nvSpPr>
        <p:spPr>
          <a:xfrm>
            <a:off x="3866513" y="5281911"/>
            <a:ext cx="1704413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97" name="Arrow: Up-Down 1096">
            <a:extLst>
              <a:ext uri="{FF2B5EF4-FFF2-40B4-BE49-F238E27FC236}">
                <a16:creationId xmlns:a16="http://schemas.microsoft.com/office/drawing/2014/main" id="{85FB06A5-81B5-CED3-2AE0-FDFA8810A92A}"/>
              </a:ext>
            </a:extLst>
          </p:cNvPr>
          <p:cNvSpPr/>
          <p:nvPr/>
        </p:nvSpPr>
        <p:spPr>
          <a:xfrm>
            <a:off x="1430088" y="7861706"/>
            <a:ext cx="484632" cy="1216152"/>
          </a:xfrm>
          <a:prstGeom prst="upDownArrow">
            <a:avLst/>
          </a:prstGeom>
          <a:solidFill>
            <a:srgbClr val="FFFF00">
              <a:alpha val="57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98" name="Callout: Line 1097">
            <a:extLst>
              <a:ext uri="{FF2B5EF4-FFF2-40B4-BE49-F238E27FC236}">
                <a16:creationId xmlns:a16="http://schemas.microsoft.com/office/drawing/2014/main" id="{ADB585F6-C70F-5715-0071-29453FC9FC9E}"/>
              </a:ext>
            </a:extLst>
          </p:cNvPr>
          <p:cNvSpPr/>
          <p:nvPr/>
        </p:nvSpPr>
        <p:spPr>
          <a:xfrm>
            <a:off x="1967371" y="8126830"/>
            <a:ext cx="959449" cy="388923"/>
          </a:xfrm>
          <a:prstGeom prst="borderCallout1">
            <a:avLst>
              <a:gd name="adj1" fmla="val 18750"/>
              <a:gd name="adj2" fmla="val -8333"/>
              <a:gd name="adj3" fmla="val 66784"/>
              <a:gd name="adj4" fmla="val -2509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kern="0" dirty="0">
                <a:solidFill>
                  <a:prstClr val="black"/>
                </a:solidFill>
              </a:rPr>
              <a:t>Able to scroll</a:t>
            </a:r>
          </a:p>
        </p:txBody>
      </p:sp>
      <p:pic>
        <p:nvPicPr>
          <p:cNvPr id="1099" name="Picture 1098">
            <a:extLst>
              <a:ext uri="{FF2B5EF4-FFF2-40B4-BE49-F238E27FC236}">
                <a16:creationId xmlns:a16="http://schemas.microsoft.com/office/drawing/2014/main" id="{75309700-F4ED-8222-CB61-775194A13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78" y="6696325"/>
            <a:ext cx="1704413" cy="2295898"/>
          </a:xfrm>
          <a:prstGeom prst="rect">
            <a:avLst/>
          </a:prstGeom>
        </p:spPr>
      </p:pic>
      <p:sp>
        <p:nvSpPr>
          <p:cNvPr id="1100" name="Rectangle 1099">
            <a:extLst>
              <a:ext uri="{FF2B5EF4-FFF2-40B4-BE49-F238E27FC236}">
                <a16:creationId xmlns:a16="http://schemas.microsoft.com/office/drawing/2014/main" id="{B37176DC-339A-AE37-8DB9-8463B652982F}"/>
              </a:ext>
            </a:extLst>
          </p:cNvPr>
          <p:cNvSpPr/>
          <p:nvPr/>
        </p:nvSpPr>
        <p:spPr>
          <a:xfrm>
            <a:off x="3647421" y="7462655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01" name="Table 1100">
            <a:extLst>
              <a:ext uri="{FF2B5EF4-FFF2-40B4-BE49-F238E27FC236}">
                <a16:creationId xmlns:a16="http://schemas.microsoft.com/office/drawing/2014/main" id="{6CE2214E-24F5-66FD-ABD9-42B9061DE857}"/>
              </a:ext>
            </a:extLst>
          </p:cNvPr>
          <p:cNvGraphicFramePr>
            <a:graphicFrameLocks noGrp="1"/>
          </p:cNvGraphicFramePr>
          <p:nvPr/>
        </p:nvGraphicFramePr>
        <p:xfrm>
          <a:off x="3652823" y="7657689"/>
          <a:ext cx="1640701" cy="143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Plan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Act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Status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1709081"/>
                  </a:ext>
                </a:extLst>
              </a:tr>
            </a:tbl>
          </a:graphicData>
        </a:graphic>
      </p:graphicFrame>
      <p:sp>
        <p:nvSpPr>
          <p:cNvPr id="1102" name="Rectangle: Rounded Corners 1101">
            <a:extLst>
              <a:ext uri="{FF2B5EF4-FFF2-40B4-BE49-F238E27FC236}">
                <a16:creationId xmlns:a16="http://schemas.microsoft.com/office/drawing/2014/main" id="{873F418F-3B42-8851-95CA-C70881D82F0B}"/>
              </a:ext>
            </a:extLst>
          </p:cNvPr>
          <p:cNvSpPr/>
          <p:nvPr/>
        </p:nvSpPr>
        <p:spPr>
          <a:xfrm>
            <a:off x="3647422" y="7442163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03" name="Rectangle: Rounded Corners 1102">
            <a:extLst>
              <a:ext uri="{FF2B5EF4-FFF2-40B4-BE49-F238E27FC236}">
                <a16:creationId xmlns:a16="http://schemas.microsoft.com/office/drawing/2014/main" id="{6344F38E-9F03-6429-F959-C4770AD2A4B9}"/>
              </a:ext>
            </a:extLst>
          </p:cNvPr>
          <p:cNvSpPr/>
          <p:nvPr/>
        </p:nvSpPr>
        <p:spPr>
          <a:xfrm>
            <a:off x="3965061" y="7442163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04" name="TextBox 1103">
            <a:extLst>
              <a:ext uri="{FF2B5EF4-FFF2-40B4-BE49-F238E27FC236}">
                <a16:creationId xmlns:a16="http://schemas.microsoft.com/office/drawing/2014/main" id="{A1FE865E-5181-E043-41F1-002AA268C7BA}"/>
              </a:ext>
            </a:extLst>
          </p:cNvPr>
          <p:cNvSpPr txBox="1"/>
          <p:nvPr/>
        </p:nvSpPr>
        <p:spPr>
          <a:xfrm>
            <a:off x="4466839" y="7451722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A6F29CD0-E9E7-FE3D-F1DF-B641AA6F1A49}"/>
              </a:ext>
            </a:extLst>
          </p:cNvPr>
          <p:cNvSpPr txBox="1"/>
          <p:nvPr/>
        </p:nvSpPr>
        <p:spPr>
          <a:xfrm>
            <a:off x="2449547" y="720428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Result OK</a:t>
            </a:r>
          </a:p>
        </p:txBody>
      </p:sp>
      <p:sp>
        <p:nvSpPr>
          <p:cNvPr id="1107" name="Arrow: Right 1106">
            <a:extLst>
              <a:ext uri="{FF2B5EF4-FFF2-40B4-BE49-F238E27FC236}">
                <a16:creationId xmlns:a16="http://schemas.microsoft.com/office/drawing/2014/main" id="{E6EC16D4-077D-CD79-4143-3AFA9C2F79D1}"/>
              </a:ext>
            </a:extLst>
          </p:cNvPr>
          <p:cNvSpPr/>
          <p:nvPr/>
        </p:nvSpPr>
        <p:spPr>
          <a:xfrm>
            <a:off x="2675268" y="761236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C8648A26-6BFC-8F4B-224D-A48BDD2E876F}"/>
              </a:ext>
            </a:extLst>
          </p:cNvPr>
          <p:cNvGrpSpPr/>
          <p:nvPr/>
        </p:nvGrpSpPr>
        <p:grpSpPr>
          <a:xfrm>
            <a:off x="3870862" y="7422576"/>
            <a:ext cx="1121783" cy="1290731"/>
            <a:chOff x="4738914" y="5546495"/>
            <a:chExt cx="689463" cy="860073"/>
          </a:xfrm>
        </p:grpSpPr>
        <p:sp>
          <p:nvSpPr>
            <p:cNvPr id="1110" name="Rectangle 1109">
              <a:extLst>
                <a:ext uri="{FF2B5EF4-FFF2-40B4-BE49-F238E27FC236}">
                  <a16:creationId xmlns:a16="http://schemas.microsoft.com/office/drawing/2014/main" id="{0F52B822-2153-4CB7-8962-2956AE7E6828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1400" b="1" kern="0" dirty="0">
                  <a:solidFill>
                    <a:schemeClr val="bg1"/>
                  </a:solidFill>
                </a:rPr>
                <a:t>IV</a:t>
              </a:r>
            </a:p>
            <a:p>
              <a:pPr algn="ctr" defTabSz="914400"/>
              <a:r>
                <a:rPr kumimoji="1" lang="en-US" sz="1400" b="1" kern="0" dirty="0">
                  <a:solidFill>
                    <a:schemeClr val="bg1"/>
                  </a:solidFill>
                </a:rPr>
                <a:t>Completed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1111" name="Rectangle: Rounded Corners 1110">
              <a:extLst>
                <a:ext uri="{FF2B5EF4-FFF2-40B4-BE49-F238E27FC236}">
                  <a16:creationId xmlns:a16="http://schemas.microsoft.com/office/drawing/2014/main" id="{1E1A31B7-492E-E31E-C8F5-010B790DEA14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OK[P4]</a:t>
              </a:r>
            </a:p>
          </p:txBody>
        </p:sp>
      </p:grpSp>
      <p:sp>
        <p:nvSpPr>
          <p:cNvPr id="1112" name="Arrow: Right 1111">
            <a:extLst>
              <a:ext uri="{FF2B5EF4-FFF2-40B4-BE49-F238E27FC236}">
                <a16:creationId xmlns:a16="http://schemas.microsoft.com/office/drawing/2014/main" id="{6FE9EAC9-F7A5-345D-235C-EDB7A86BFC3E}"/>
              </a:ext>
            </a:extLst>
          </p:cNvPr>
          <p:cNvSpPr/>
          <p:nvPr/>
        </p:nvSpPr>
        <p:spPr>
          <a:xfrm>
            <a:off x="4872036" y="820756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13" name="正方形/長方形 40">
            <a:extLst>
              <a:ext uri="{FF2B5EF4-FFF2-40B4-BE49-F238E27FC236}">
                <a16:creationId xmlns:a16="http://schemas.microsoft.com/office/drawing/2014/main" id="{AA384F57-5AB9-815A-4CB2-AEF61415AD9A}"/>
              </a:ext>
            </a:extLst>
          </p:cNvPr>
          <p:cNvSpPr/>
          <p:nvPr/>
        </p:nvSpPr>
        <p:spPr>
          <a:xfrm>
            <a:off x="4059214" y="8279942"/>
            <a:ext cx="778700" cy="33065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15" name="Picture 1114">
            <a:extLst>
              <a:ext uri="{FF2B5EF4-FFF2-40B4-BE49-F238E27FC236}">
                <a16:creationId xmlns:a16="http://schemas.microsoft.com/office/drawing/2014/main" id="{4A11B25F-FD10-AEEC-96D3-A4DD39DC6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756" y="7845188"/>
            <a:ext cx="939087" cy="12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4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092FA-6C57-69AA-F212-5A2C3C43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FC4515-8431-9A58-9CE1-1749DDCFF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9C5A655-95AB-5802-5F9A-8340FF582B1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FB29200-B517-0D6F-23BE-90480F179A5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EFFD8E87-FA15-B6F9-EC70-826C7398B80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Trim INNER PACKING (Handy)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7DDDC52-C0DC-D98C-E4EA-E7DF70C53866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3CAAE1-3744-9B5E-B7CA-3F6BF4EC98F8}"/>
              </a:ext>
            </a:extLst>
          </p:cNvPr>
          <p:cNvGrpSpPr/>
          <p:nvPr/>
        </p:nvGrpSpPr>
        <p:grpSpPr>
          <a:xfrm>
            <a:off x="2645815" y="2721498"/>
            <a:ext cx="962680" cy="1241290"/>
            <a:chOff x="2648086" y="4842511"/>
            <a:chExt cx="962680" cy="12412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562F15-76ED-6E79-D3A7-AC63554D1C8B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317DC-07AA-E711-7F91-D94BDC83B2A2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IV</a:t>
                </a:r>
                <a:r>
                  <a:rPr kumimoji="1" lang="th-TH" sz="1100" b="1" kern="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sz="1100" b="1" kern="0" dirty="0">
                    <a:solidFill>
                      <a:schemeClr val="bg1"/>
                    </a:solidFill>
                  </a:rPr>
                  <a:t>Result</a:t>
                </a:r>
                <a:endParaRPr kumimoji="1" lang="en-US" sz="900" b="1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r>
                  <a:rPr kumimoji="1" lang="en-US" sz="900" kern="0" dirty="0">
                    <a:solidFill>
                      <a:schemeClr val="bg1"/>
                    </a:solidFill>
                  </a:rPr>
                  <a:t>QTY : </a:t>
                </a:r>
                <a:r>
                  <a:rPr kumimoji="1" lang="en-US" sz="1100" kern="0" dirty="0">
                    <a:solidFill>
                      <a:schemeClr val="bg1"/>
                    </a:solidFill>
                  </a:rPr>
                  <a:t>15 / 30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r>
                  <a:rPr kumimoji="1" lang="en-US" sz="900" kern="0" dirty="0">
                    <a:solidFill>
                      <a:schemeClr val="bg1"/>
                    </a:solidFill>
                  </a:rPr>
                  <a:t>Continue?</a:t>
                </a: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35CE6AE6-2270-3713-3AFD-4C6406A79609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19C167C-E112-CAAF-87D1-0E3491D322D3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pic>
        <p:nvPicPr>
          <p:cNvPr id="1088" name="Picture 1087">
            <a:extLst>
              <a:ext uri="{FF2B5EF4-FFF2-40B4-BE49-F238E27FC236}">
                <a16:creationId xmlns:a16="http://schemas.microsoft.com/office/drawing/2014/main" id="{4E001300-AF58-955C-3FBE-AA808E6D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58" y="1722183"/>
            <a:ext cx="1704413" cy="2295898"/>
          </a:xfrm>
          <a:prstGeom prst="rect">
            <a:avLst/>
          </a:prstGeom>
        </p:spPr>
      </p:pic>
      <p:sp>
        <p:nvSpPr>
          <p:cNvPr id="1089" name="Rectangle 1088">
            <a:extLst>
              <a:ext uri="{FF2B5EF4-FFF2-40B4-BE49-F238E27FC236}">
                <a16:creationId xmlns:a16="http://schemas.microsoft.com/office/drawing/2014/main" id="{58F2BDC8-BA77-A5C6-C2E5-482695B3A1E6}"/>
              </a:ext>
            </a:extLst>
          </p:cNvPr>
          <p:cNvSpPr/>
          <p:nvPr/>
        </p:nvSpPr>
        <p:spPr>
          <a:xfrm>
            <a:off x="655301" y="2488513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090" name="Table 1089">
            <a:extLst>
              <a:ext uri="{FF2B5EF4-FFF2-40B4-BE49-F238E27FC236}">
                <a16:creationId xmlns:a16="http://schemas.microsoft.com/office/drawing/2014/main" id="{18AD8240-11C7-1A0D-A89B-28DBEE6BB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988260"/>
              </p:ext>
            </p:extLst>
          </p:nvPr>
        </p:nvGraphicFramePr>
        <p:xfrm>
          <a:off x="660703" y="2683547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091" name="Rectangle: Rounded Corners 1090">
            <a:extLst>
              <a:ext uri="{FF2B5EF4-FFF2-40B4-BE49-F238E27FC236}">
                <a16:creationId xmlns:a16="http://schemas.microsoft.com/office/drawing/2014/main" id="{D31DEB52-2304-F896-433E-478840CDD126}"/>
              </a:ext>
            </a:extLst>
          </p:cNvPr>
          <p:cNvSpPr/>
          <p:nvPr/>
        </p:nvSpPr>
        <p:spPr>
          <a:xfrm>
            <a:off x="655302" y="2468021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092" name="Rectangle: Rounded Corners 1091">
            <a:extLst>
              <a:ext uri="{FF2B5EF4-FFF2-40B4-BE49-F238E27FC236}">
                <a16:creationId xmlns:a16="http://schemas.microsoft.com/office/drawing/2014/main" id="{69A5FE02-4E50-9689-A2B8-D8B8D5D51D25}"/>
              </a:ext>
            </a:extLst>
          </p:cNvPr>
          <p:cNvSpPr/>
          <p:nvPr/>
        </p:nvSpPr>
        <p:spPr>
          <a:xfrm>
            <a:off x="972941" y="2468021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FE971A2D-6897-3877-20DB-547C0BDF4032}"/>
              </a:ext>
            </a:extLst>
          </p:cNvPr>
          <p:cNvSpPr txBox="1"/>
          <p:nvPr/>
        </p:nvSpPr>
        <p:spPr>
          <a:xfrm>
            <a:off x="1474719" y="2477580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EC75A-2B22-DD26-01F3-4460E9CF2501}"/>
              </a:ext>
            </a:extLst>
          </p:cNvPr>
          <p:cNvSpPr txBox="1"/>
          <p:nvPr/>
        </p:nvSpPr>
        <p:spPr>
          <a:xfrm>
            <a:off x="538480" y="139347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part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18C68-AFDE-E7FB-CAA1-B4A6AFCF4DCC}"/>
              </a:ext>
            </a:extLst>
          </p:cNvPr>
          <p:cNvSpPr txBox="1"/>
          <p:nvPr/>
        </p:nvSpPr>
        <p:spPr>
          <a:xfrm>
            <a:off x="2525625" y="176154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D6EF87-6B45-DFD8-0A11-D53F4C940FC9}"/>
              </a:ext>
            </a:extLst>
          </p:cNvPr>
          <p:cNvSpPr/>
          <p:nvPr/>
        </p:nvSpPr>
        <p:spPr>
          <a:xfrm>
            <a:off x="2751346" y="216962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6C6D4A-DD44-3743-D4FD-A8C58ADB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57" y="1719053"/>
            <a:ext cx="1704413" cy="2295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D20150-E38C-714E-2BA9-8933941854C9}"/>
              </a:ext>
            </a:extLst>
          </p:cNvPr>
          <p:cNvSpPr/>
          <p:nvPr/>
        </p:nvSpPr>
        <p:spPr>
          <a:xfrm>
            <a:off x="4160100" y="2485383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E40163-CBBA-77BA-F940-A94A91AED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036357"/>
              </p:ext>
            </p:extLst>
          </p:nvPr>
        </p:nvGraphicFramePr>
        <p:xfrm>
          <a:off x="4165502" y="2680417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CUT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CE1556-D394-ADB9-89F5-59101B92AB5D}"/>
              </a:ext>
            </a:extLst>
          </p:cNvPr>
          <p:cNvSpPr/>
          <p:nvPr/>
        </p:nvSpPr>
        <p:spPr>
          <a:xfrm>
            <a:off x="4160101" y="2464891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6CE8A5-18D4-BB9C-F061-2380B0A074A6}"/>
              </a:ext>
            </a:extLst>
          </p:cNvPr>
          <p:cNvSpPr/>
          <p:nvPr/>
        </p:nvSpPr>
        <p:spPr>
          <a:xfrm>
            <a:off x="4477740" y="2464891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7CF976-6AEA-EE94-907F-5834CA524771}"/>
              </a:ext>
            </a:extLst>
          </p:cNvPr>
          <p:cNvSpPr txBox="1"/>
          <p:nvPr/>
        </p:nvSpPr>
        <p:spPr>
          <a:xfrm>
            <a:off x="4979518" y="2474450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75/300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567581D-3467-2917-A51E-5D233F26074C}"/>
              </a:ext>
            </a:extLst>
          </p:cNvPr>
          <p:cNvGrpSpPr/>
          <p:nvPr/>
        </p:nvGrpSpPr>
        <p:grpSpPr>
          <a:xfrm>
            <a:off x="2636647" y="5277504"/>
            <a:ext cx="962680" cy="1241290"/>
            <a:chOff x="2648086" y="4842511"/>
            <a:chExt cx="962680" cy="12412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FECFFB4-B52F-FAB6-0CFD-AF5B9BD49971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614E32F-C14C-7244-2696-CA3D7B122E59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IV</a:t>
                </a:r>
                <a:r>
                  <a:rPr kumimoji="1" lang="th-TH" sz="1100" b="1" kern="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sz="1100" b="1" kern="0" dirty="0">
                    <a:solidFill>
                      <a:schemeClr val="bg1"/>
                    </a:solidFill>
                  </a:rPr>
                  <a:t>Result</a:t>
                </a:r>
                <a:endParaRPr kumimoji="1" lang="en-US" sz="900" b="1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r>
                  <a:rPr kumimoji="1" lang="en-US" sz="900" kern="0" dirty="0">
                    <a:solidFill>
                      <a:schemeClr val="bg1"/>
                    </a:solidFill>
                  </a:rPr>
                  <a:t>QTY : </a:t>
                </a:r>
                <a:r>
                  <a:rPr kumimoji="1" lang="en-US" sz="1100" kern="0" dirty="0">
                    <a:solidFill>
                      <a:schemeClr val="bg1"/>
                    </a:solidFill>
                  </a:rPr>
                  <a:t>15 / 30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r>
                  <a:rPr kumimoji="1" lang="en-US" sz="900" kern="0" dirty="0">
                    <a:solidFill>
                      <a:schemeClr val="bg1"/>
                    </a:solidFill>
                  </a:rPr>
                  <a:t>Continue?</a:t>
                </a: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3C041522-C403-4DF4-4188-C075DFC89DFD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B6327E5-AC57-43F6-4885-692CBA2C4F66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4B59C90A-C9DB-035A-44DA-41B76BC61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90" y="4278189"/>
            <a:ext cx="1704413" cy="2295898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4E159A00-C02B-14D0-1FE5-DA8ACF5BA386}"/>
              </a:ext>
            </a:extLst>
          </p:cNvPr>
          <p:cNvSpPr/>
          <p:nvPr/>
        </p:nvSpPr>
        <p:spPr>
          <a:xfrm>
            <a:off x="646133" y="5044519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9BA139B1-39C7-D61F-6CCC-F502F701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584393"/>
              </p:ext>
            </p:extLst>
          </p:nvPr>
        </p:nvGraphicFramePr>
        <p:xfrm>
          <a:off x="651535" y="5239553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408E210-C64F-FA91-EC89-555280203E82}"/>
              </a:ext>
            </a:extLst>
          </p:cNvPr>
          <p:cNvSpPr/>
          <p:nvPr/>
        </p:nvSpPr>
        <p:spPr>
          <a:xfrm>
            <a:off x="646134" y="5024027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10BFBD8-31C8-BAF9-9355-290B047987DD}"/>
              </a:ext>
            </a:extLst>
          </p:cNvPr>
          <p:cNvSpPr/>
          <p:nvPr/>
        </p:nvSpPr>
        <p:spPr>
          <a:xfrm>
            <a:off x="963773" y="5024027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A993BA-A53C-8CAF-95A6-B936F09B0C76}"/>
              </a:ext>
            </a:extLst>
          </p:cNvPr>
          <p:cNvSpPr txBox="1"/>
          <p:nvPr/>
        </p:nvSpPr>
        <p:spPr>
          <a:xfrm>
            <a:off x="1465551" y="5033586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39C52BA4-426B-4857-A4BD-D7EA363173C1}"/>
              </a:ext>
            </a:extLst>
          </p:cNvPr>
          <p:cNvSpPr txBox="1"/>
          <p:nvPr/>
        </p:nvSpPr>
        <p:spPr>
          <a:xfrm>
            <a:off x="526002" y="397096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8B77148A-09DE-3E3C-03B0-2134CF089CF4}"/>
              </a:ext>
            </a:extLst>
          </p:cNvPr>
          <p:cNvSpPr txBox="1"/>
          <p:nvPr/>
        </p:nvSpPr>
        <p:spPr>
          <a:xfrm>
            <a:off x="2516457" y="431755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sp>
        <p:nvSpPr>
          <p:cNvPr id="1099" name="Arrow: Right 1098">
            <a:extLst>
              <a:ext uri="{FF2B5EF4-FFF2-40B4-BE49-F238E27FC236}">
                <a16:creationId xmlns:a16="http://schemas.microsoft.com/office/drawing/2014/main" id="{910F13A2-2F55-6043-387C-B990852D96F3}"/>
              </a:ext>
            </a:extLst>
          </p:cNvPr>
          <p:cNvSpPr/>
          <p:nvPr/>
        </p:nvSpPr>
        <p:spPr>
          <a:xfrm>
            <a:off x="2742178" y="4725631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06" name="正方形/長方形 40">
            <a:extLst>
              <a:ext uri="{FF2B5EF4-FFF2-40B4-BE49-F238E27FC236}">
                <a16:creationId xmlns:a16="http://schemas.microsoft.com/office/drawing/2014/main" id="{618A7DD4-8DCC-22AB-D7DD-EDF1CF452B1B}"/>
              </a:ext>
            </a:extLst>
          </p:cNvPr>
          <p:cNvSpPr/>
          <p:nvPr/>
        </p:nvSpPr>
        <p:spPr>
          <a:xfrm>
            <a:off x="2730117" y="3635297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07" name="正方形/長方形 40">
            <a:extLst>
              <a:ext uri="{FF2B5EF4-FFF2-40B4-BE49-F238E27FC236}">
                <a16:creationId xmlns:a16="http://schemas.microsoft.com/office/drawing/2014/main" id="{5BA4B553-6E33-A085-FEAA-A61FB9AAD66D}"/>
              </a:ext>
            </a:extLst>
          </p:cNvPr>
          <p:cNvSpPr/>
          <p:nvPr/>
        </p:nvSpPr>
        <p:spPr>
          <a:xfrm>
            <a:off x="3150155" y="6205743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14" name="Picture 1113">
            <a:extLst>
              <a:ext uri="{FF2B5EF4-FFF2-40B4-BE49-F238E27FC236}">
                <a16:creationId xmlns:a16="http://schemas.microsoft.com/office/drawing/2014/main" id="{3A83824D-673E-BEF6-218F-618F02E9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57" y="4278189"/>
            <a:ext cx="1704413" cy="2295898"/>
          </a:xfrm>
          <a:prstGeom prst="rect">
            <a:avLst/>
          </a:prstGeom>
        </p:spPr>
      </p:pic>
      <p:sp>
        <p:nvSpPr>
          <p:cNvPr id="1115" name="Rectangle 1114">
            <a:extLst>
              <a:ext uri="{FF2B5EF4-FFF2-40B4-BE49-F238E27FC236}">
                <a16:creationId xmlns:a16="http://schemas.microsoft.com/office/drawing/2014/main" id="{85B34224-5C8F-B635-BCD9-D5A08987CD30}"/>
              </a:ext>
            </a:extLst>
          </p:cNvPr>
          <p:cNvSpPr/>
          <p:nvPr/>
        </p:nvSpPr>
        <p:spPr>
          <a:xfrm>
            <a:off x="4160100" y="5044519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16" name="Table 1115">
            <a:extLst>
              <a:ext uri="{FF2B5EF4-FFF2-40B4-BE49-F238E27FC236}">
                <a16:creationId xmlns:a16="http://schemas.microsoft.com/office/drawing/2014/main" id="{E4C91927-FA22-2EC1-FBA5-A022D1631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38436"/>
              </p:ext>
            </p:extLst>
          </p:nvPr>
        </p:nvGraphicFramePr>
        <p:xfrm>
          <a:off x="4165502" y="5239553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17" name="Rectangle: Rounded Corners 1116">
            <a:extLst>
              <a:ext uri="{FF2B5EF4-FFF2-40B4-BE49-F238E27FC236}">
                <a16:creationId xmlns:a16="http://schemas.microsoft.com/office/drawing/2014/main" id="{2A1B98BA-13AE-EADB-A54D-1255C0695300}"/>
              </a:ext>
            </a:extLst>
          </p:cNvPr>
          <p:cNvSpPr/>
          <p:nvPr/>
        </p:nvSpPr>
        <p:spPr>
          <a:xfrm>
            <a:off x="4160101" y="5024027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18" name="Rectangle: Rounded Corners 1117">
            <a:extLst>
              <a:ext uri="{FF2B5EF4-FFF2-40B4-BE49-F238E27FC236}">
                <a16:creationId xmlns:a16="http://schemas.microsoft.com/office/drawing/2014/main" id="{B4F45B55-47B1-CA02-DA5F-4E7413EE28F7}"/>
              </a:ext>
            </a:extLst>
          </p:cNvPr>
          <p:cNvSpPr/>
          <p:nvPr/>
        </p:nvSpPr>
        <p:spPr>
          <a:xfrm>
            <a:off x="4477740" y="5024027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846FBD0D-9C3F-3146-376D-235F9793CCC4}"/>
              </a:ext>
            </a:extLst>
          </p:cNvPr>
          <p:cNvSpPr txBox="1"/>
          <p:nvPr/>
        </p:nvSpPr>
        <p:spPr>
          <a:xfrm>
            <a:off x="4979518" y="5033586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815CB626-7478-D708-F229-2E8B1F53E154}"/>
              </a:ext>
            </a:extLst>
          </p:cNvPr>
          <p:cNvGrpSpPr/>
          <p:nvPr/>
        </p:nvGrpSpPr>
        <p:grpSpPr>
          <a:xfrm>
            <a:off x="2671190" y="7846706"/>
            <a:ext cx="962680" cy="1241290"/>
            <a:chOff x="2648086" y="4842511"/>
            <a:chExt cx="962680" cy="1241290"/>
          </a:xfrm>
        </p:grpSpPr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A6DA47CC-B607-F722-4651-A533C66F8417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1123" name="Rectangle 1122">
                <a:extLst>
                  <a:ext uri="{FF2B5EF4-FFF2-40B4-BE49-F238E27FC236}">
                    <a16:creationId xmlns:a16="http://schemas.microsoft.com/office/drawing/2014/main" id="{B28F96F0-4C95-5A1A-75B5-CB78B12F4863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Reset the last OK data?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4" name="Rectangle: Rounded Corners 1123">
                <a:extLst>
                  <a:ext uri="{FF2B5EF4-FFF2-40B4-BE49-F238E27FC236}">
                    <a16:creationId xmlns:a16="http://schemas.microsoft.com/office/drawing/2014/main" id="{B7E7D494-F86D-376C-9EF8-7A4716E642BC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1122" name="Rectangle: Rounded Corners 1121">
              <a:extLst>
                <a:ext uri="{FF2B5EF4-FFF2-40B4-BE49-F238E27FC236}">
                  <a16:creationId xmlns:a16="http://schemas.microsoft.com/office/drawing/2014/main" id="{A69A3E56-C0BD-2B19-ABBA-F1EE97DD9A3E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pic>
        <p:nvPicPr>
          <p:cNvPr id="1125" name="Picture 1124">
            <a:extLst>
              <a:ext uri="{FF2B5EF4-FFF2-40B4-BE49-F238E27FC236}">
                <a16:creationId xmlns:a16="http://schemas.microsoft.com/office/drawing/2014/main" id="{7AE8FB9E-ECCA-8350-6DB5-7D89D694B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3" y="6847391"/>
            <a:ext cx="1704413" cy="2295898"/>
          </a:xfrm>
          <a:prstGeom prst="rect">
            <a:avLst/>
          </a:prstGeom>
        </p:spPr>
      </p:pic>
      <p:sp>
        <p:nvSpPr>
          <p:cNvPr id="1126" name="Rectangle 1125">
            <a:extLst>
              <a:ext uri="{FF2B5EF4-FFF2-40B4-BE49-F238E27FC236}">
                <a16:creationId xmlns:a16="http://schemas.microsoft.com/office/drawing/2014/main" id="{F005B071-84F6-8399-B4BF-A21FA096101D}"/>
              </a:ext>
            </a:extLst>
          </p:cNvPr>
          <p:cNvSpPr/>
          <p:nvPr/>
        </p:nvSpPr>
        <p:spPr>
          <a:xfrm>
            <a:off x="680676" y="7613721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27" name="Table 1126">
            <a:extLst>
              <a:ext uri="{FF2B5EF4-FFF2-40B4-BE49-F238E27FC236}">
                <a16:creationId xmlns:a16="http://schemas.microsoft.com/office/drawing/2014/main" id="{186B2F63-10BF-6CA0-EEEE-61B249B5B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210442"/>
              </p:ext>
            </p:extLst>
          </p:nvPr>
        </p:nvGraphicFramePr>
        <p:xfrm>
          <a:off x="686078" y="7808755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28" name="Rectangle: Rounded Corners 1127">
            <a:extLst>
              <a:ext uri="{FF2B5EF4-FFF2-40B4-BE49-F238E27FC236}">
                <a16:creationId xmlns:a16="http://schemas.microsoft.com/office/drawing/2014/main" id="{ACF7D919-1769-D91C-5C54-1B796E763EE7}"/>
              </a:ext>
            </a:extLst>
          </p:cNvPr>
          <p:cNvSpPr/>
          <p:nvPr/>
        </p:nvSpPr>
        <p:spPr>
          <a:xfrm>
            <a:off x="680677" y="7593229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29" name="Rectangle: Rounded Corners 1128">
            <a:extLst>
              <a:ext uri="{FF2B5EF4-FFF2-40B4-BE49-F238E27FC236}">
                <a16:creationId xmlns:a16="http://schemas.microsoft.com/office/drawing/2014/main" id="{24F5793D-9C91-C1FD-12E8-2F081CE3BDF5}"/>
              </a:ext>
            </a:extLst>
          </p:cNvPr>
          <p:cNvSpPr/>
          <p:nvPr/>
        </p:nvSpPr>
        <p:spPr>
          <a:xfrm>
            <a:off x="998316" y="7593229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30" name="TextBox 1129">
            <a:extLst>
              <a:ext uri="{FF2B5EF4-FFF2-40B4-BE49-F238E27FC236}">
                <a16:creationId xmlns:a16="http://schemas.microsoft.com/office/drawing/2014/main" id="{D7B314CE-FAC2-B4A5-E042-F5160B07C948}"/>
              </a:ext>
            </a:extLst>
          </p:cNvPr>
          <p:cNvSpPr txBox="1"/>
          <p:nvPr/>
        </p:nvSpPr>
        <p:spPr>
          <a:xfrm>
            <a:off x="1500094" y="7602788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133" name="Arrow: Right 1132">
            <a:extLst>
              <a:ext uri="{FF2B5EF4-FFF2-40B4-BE49-F238E27FC236}">
                <a16:creationId xmlns:a16="http://schemas.microsoft.com/office/drawing/2014/main" id="{9F6EB730-ED20-7B40-C9C5-46203D1E6D34}"/>
              </a:ext>
            </a:extLst>
          </p:cNvPr>
          <p:cNvSpPr/>
          <p:nvPr/>
        </p:nvSpPr>
        <p:spPr>
          <a:xfrm>
            <a:off x="2776721" y="729483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34" name="正方形/長方形 40">
            <a:extLst>
              <a:ext uri="{FF2B5EF4-FFF2-40B4-BE49-F238E27FC236}">
                <a16:creationId xmlns:a16="http://schemas.microsoft.com/office/drawing/2014/main" id="{2A1C2F96-459E-769D-7E44-CD69DB4F8BB7}"/>
              </a:ext>
            </a:extLst>
          </p:cNvPr>
          <p:cNvSpPr/>
          <p:nvPr/>
        </p:nvSpPr>
        <p:spPr>
          <a:xfrm>
            <a:off x="611590" y="7535425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35" name="Picture 1134">
            <a:extLst>
              <a:ext uri="{FF2B5EF4-FFF2-40B4-BE49-F238E27FC236}">
                <a16:creationId xmlns:a16="http://schemas.microsoft.com/office/drawing/2014/main" id="{F6FE835E-F262-FF0F-D778-B296EF2A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00" y="6847391"/>
            <a:ext cx="1704413" cy="2295898"/>
          </a:xfrm>
          <a:prstGeom prst="rect">
            <a:avLst/>
          </a:prstGeom>
        </p:spPr>
      </p:pic>
      <p:sp>
        <p:nvSpPr>
          <p:cNvPr id="1136" name="Rectangle 1135">
            <a:extLst>
              <a:ext uri="{FF2B5EF4-FFF2-40B4-BE49-F238E27FC236}">
                <a16:creationId xmlns:a16="http://schemas.microsoft.com/office/drawing/2014/main" id="{90301604-60F3-781B-F896-170A7B328619}"/>
              </a:ext>
            </a:extLst>
          </p:cNvPr>
          <p:cNvSpPr/>
          <p:nvPr/>
        </p:nvSpPr>
        <p:spPr>
          <a:xfrm>
            <a:off x="4194643" y="7613721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37" name="Table 1136">
            <a:extLst>
              <a:ext uri="{FF2B5EF4-FFF2-40B4-BE49-F238E27FC236}">
                <a16:creationId xmlns:a16="http://schemas.microsoft.com/office/drawing/2014/main" id="{931F8308-48F1-7F2B-5638-44B0D2744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40377"/>
              </p:ext>
            </p:extLst>
          </p:nvPr>
        </p:nvGraphicFramePr>
        <p:xfrm>
          <a:off x="4200045" y="7808755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68686"/>
                          </a:highlight>
                        </a:rPr>
                        <a:t>REM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38" name="Rectangle: Rounded Corners 1137">
            <a:extLst>
              <a:ext uri="{FF2B5EF4-FFF2-40B4-BE49-F238E27FC236}">
                <a16:creationId xmlns:a16="http://schemas.microsoft.com/office/drawing/2014/main" id="{F42AD3E7-EED9-EAD1-77A3-0B84A3CE3BFA}"/>
              </a:ext>
            </a:extLst>
          </p:cNvPr>
          <p:cNvSpPr/>
          <p:nvPr/>
        </p:nvSpPr>
        <p:spPr>
          <a:xfrm>
            <a:off x="4194644" y="7593229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39" name="Rectangle: Rounded Corners 1138">
            <a:extLst>
              <a:ext uri="{FF2B5EF4-FFF2-40B4-BE49-F238E27FC236}">
                <a16:creationId xmlns:a16="http://schemas.microsoft.com/office/drawing/2014/main" id="{FFB9F2AF-0235-73BF-AEDE-9FE01391B80C}"/>
              </a:ext>
            </a:extLst>
          </p:cNvPr>
          <p:cNvSpPr/>
          <p:nvPr/>
        </p:nvSpPr>
        <p:spPr>
          <a:xfrm>
            <a:off x="4512283" y="7593229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A08DEE4C-CA53-9181-38AF-82974961EC06}"/>
              </a:ext>
            </a:extLst>
          </p:cNvPr>
          <p:cNvSpPr txBox="1"/>
          <p:nvPr/>
        </p:nvSpPr>
        <p:spPr>
          <a:xfrm>
            <a:off x="5014061" y="7602788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30/300</a:t>
            </a:r>
          </a:p>
        </p:txBody>
      </p:sp>
      <p:sp>
        <p:nvSpPr>
          <p:cNvPr id="1141" name="正方形/長方形 40">
            <a:extLst>
              <a:ext uri="{FF2B5EF4-FFF2-40B4-BE49-F238E27FC236}">
                <a16:creationId xmlns:a16="http://schemas.microsoft.com/office/drawing/2014/main" id="{39A5A69A-4C42-F01D-1737-E112B2F2210D}"/>
              </a:ext>
            </a:extLst>
          </p:cNvPr>
          <p:cNvSpPr/>
          <p:nvPr/>
        </p:nvSpPr>
        <p:spPr>
          <a:xfrm>
            <a:off x="2730452" y="8797551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42" name="正方形/長方形 40">
            <a:extLst>
              <a:ext uri="{FF2B5EF4-FFF2-40B4-BE49-F238E27FC236}">
                <a16:creationId xmlns:a16="http://schemas.microsoft.com/office/drawing/2014/main" id="{12C3219A-8F0E-BF87-3E86-EF43510C8464}"/>
              </a:ext>
            </a:extLst>
          </p:cNvPr>
          <p:cNvSpPr/>
          <p:nvPr/>
        </p:nvSpPr>
        <p:spPr>
          <a:xfrm>
            <a:off x="5298483" y="8321040"/>
            <a:ext cx="633010" cy="33295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43" name="TextBox 1142">
            <a:extLst>
              <a:ext uri="{FF2B5EF4-FFF2-40B4-BE49-F238E27FC236}">
                <a16:creationId xmlns:a16="http://schemas.microsoft.com/office/drawing/2014/main" id="{9A657429-8CDF-16AE-BA9C-92D2A5262984}"/>
              </a:ext>
            </a:extLst>
          </p:cNvPr>
          <p:cNvSpPr txBox="1"/>
          <p:nvPr/>
        </p:nvSpPr>
        <p:spPr>
          <a:xfrm>
            <a:off x="526002" y="655359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Reset</a:t>
            </a:r>
          </a:p>
        </p:txBody>
      </p:sp>
      <p:sp>
        <p:nvSpPr>
          <p:cNvPr id="1144" name="正方形/長方形 40">
            <a:extLst>
              <a:ext uri="{FF2B5EF4-FFF2-40B4-BE49-F238E27FC236}">
                <a16:creationId xmlns:a16="http://schemas.microsoft.com/office/drawing/2014/main" id="{B70DF43E-4D1C-5C85-9E3F-FB1A5F01BE9D}"/>
              </a:ext>
            </a:extLst>
          </p:cNvPr>
          <p:cNvSpPr/>
          <p:nvPr/>
        </p:nvSpPr>
        <p:spPr>
          <a:xfrm>
            <a:off x="5334043" y="7533640"/>
            <a:ext cx="633010" cy="33295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4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D93A2-A009-3325-1D05-872C19D9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2CCE03-8EC0-55EC-76E7-881062BE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7852C38-057F-069C-E717-504F32203F6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F989947-87F5-A1FD-C053-8B156B2334C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96E664A-AFAC-1028-5A21-D85361D9A644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Trim INNER PACKING (Handy)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E6D6C6F-1062-DCD0-654D-410F15607539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2035A-B019-7DC6-0BCA-605D1B18DF96}"/>
              </a:ext>
            </a:extLst>
          </p:cNvPr>
          <p:cNvSpPr txBox="1"/>
          <p:nvPr/>
        </p:nvSpPr>
        <p:spPr>
          <a:xfrm>
            <a:off x="538480" y="1393477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Reset All</a:t>
            </a:r>
          </a:p>
        </p:txBody>
      </p: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2B4EED82-D3B6-388F-94EB-81C0570B6986}"/>
              </a:ext>
            </a:extLst>
          </p:cNvPr>
          <p:cNvGrpSpPr/>
          <p:nvPr/>
        </p:nvGrpSpPr>
        <p:grpSpPr>
          <a:xfrm>
            <a:off x="2655950" y="2710260"/>
            <a:ext cx="962680" cy="1241290"/>
            <a:chOff x="2648086" y="4842511"/>
            <a:chExt cx="962680" cy="1241290"/>
          </a:xfrm>
        </p:grpSpPr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9D6D8964-3F0E-5848-8AF4-7DD794F602E0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1123" name="Rectangle 1122">
                <a:extLst>
                  <a:ext uri="{FF2B5EF4-FFF2-40B4-BE49-F238E27FC236}">
                    <a16:creationId xmlns:a16="http://schemas.microsoft.com/office/drawing/2014/main" id="{937AEE35-84C6-B759-59F4-A4CB45392A5C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Remove all data?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4" name="Rectangle: Rounded Corners 1123">
                <a:extLst>
                  <a:ext uri="{FF2B5EF4-FFF2-40B4-BE49-F238E27FC236}">
                    <a16:creationId xmlns:a16="http://schemas.microsoft.com/office/drawing/2014/main" id="{9CA96564-8BC6-F05E-D6DE-B030815EF965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1122" name="Rectangle: Rounded Corners 1121">
              <a:extLst>
                <a:ext uri="{FF2B5EF4-FFF2-40B4-BE49-F238E27FC236}">
                  <a16:creationId xmlns:a16="http://schemas.microsoft.com/office/drawing/2014/main" id="{D2904D4D-CDFF-C00C-09E4-BADCA4D8FD17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pic>
        <p:nvPicPr>
          <p:cNvPr id="1125" name="Picture 1124">
            <a:extLst>
              <a:ext uri="{FF2B5EF4-FFF2-40B4-BE49-F238E27FC236}">
                <a16:creationId xmlns:a16="http://schemas.microsoft.com/office/drawing/2014/main" id="{2611245A-2397-8C3F-709A-C67048E3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93" y="1710945"/>
            <a:ext cx="1704413" cy="2295898"/>
          </a:xfrm>
          <a:prstGeom prst="rect">
            <a:avLst/>
          </a:prstGeom>
        </p:spPr>
      </p:pic>
      <p:sp>
        <p:nvSpPr>
          <p:cNvPr id="1126" name="Rectangle 1125">
            <a:extLst>
              <a:ext uri="{FF2B5EF4-FFF2-40B4-BE49-F238E27FC236}">
                <a16:creationId xmlns:a16="http://schemas.microsoft.com/office/drawing/2014/main" id="{0FAAE746-A37B-2366-FCB9-4575266EC5BD}"/>
              </a:ext>
            </a:extLst>
          </p:cNvPr>
          <p:cNvSpPr/>
          <p:nvPr/>
        </p:nvSpPr>
        <p:spPr>
          <a:xfrm>
            <a:off x="665436" y="2477275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27" name="Table 1126">
            <a:extLst>
              <a:ext uri="{FF2B5EF4-FFF2-40B4-BE49-F238E27FC236}">
                <a16:creationId xmlns:a16="http://schemas.microsoft.com/office/drawing/2014/main" id="{73CF356E-E2AB-3792-9580-F0426AADF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9296"/>
              </p:ext>
            </p:extLst>
          </p:nvPr>
        </p:nvGraphicFramePr>
        <p:xfrm>
          <a:off x="670838" y="2672309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28" name="Rectangle: Rounded Corners 1127">
            <a:extLst>
              <a:ext uri="{FF2B5EF4-FFF2-40B4-BE49-F238E27FC236}">
                <a16:creationId xmlns:a16="http://schemas.microsoft.com/office/drawing/2014/main" id="{D6505E08-31A0-D6AF-CF4C-E4F8FB8F6B92}"/>
              </a:ext>
            </a:extLst>
          </p:cNvPr>
          <p:cNvSpPr/>
          <p:nvPr/>
        </p:nvSpPr>
        <p:spPr>
          <a:xfrm>
            <a:off x="665437" y="2456783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29" name="Rectangle: Rounded Corners 1128">
            <a:extLst>
              <a:ext uri="{FF2B5EF4-FFF2-40B4-BE49-F238E27FC236}">
                <a16:creationId xmlns:a16="http://schemas.microsoft.com/office/drawing/2014/main" id="{30B80F26-C34F-F3F1-71EB-BB0BAB5FB36D}"/>
              </a:ext>
            </a:extLst>
          </p:cNvPr>
          <p:cNvSpPr/>
          <p:nvPr/>
        </p:nvSpPr>
        <p:spPr>
          <a:xfrm>
            <a:off x="983076" y="2456783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30" name="TextBox 1129">
            <a:extLst>
              <a:ext uri="{FF2B5EF4-FFF2-40B4-BE49-F238E27FC236}">
                <a16:creationId xmlns:a16="http://schemas.microsoft.com/office/drawing/2014/main" id="{2A80BA0A-BF6E-D05A-6B3A-3A300E65A184}"/>
              </a:ext>
            </a:extLst>
          </p:cNvPr>
          <p:cNvSpPr txBox="1"/>
          <p:nvPr/>
        </p:nvSpPr>
        <p:spPr>
          <a:xfrm>
            <a:off x="1484854" y="2466342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133" name="Arrow: Right 1132">
            <a:extLst>
              <a:ext uri="{FF2B5EF4-FFF2-40B4-BE49-F238E27FC236}">
                <a16:creationId xmlns:a16="http://schemas.microsoft.com/office/drawing/2014/main" id="{4F2586EA-6859-49C9-AA91-996749009331}"/>
              </a:ext>
            </a:extLst>
          </p:cNvPr>
          <p:cNvSpPr/>
          <p:nvPr/>
        </p:nvSpPr>
        <p:spPr>
          <a:xfrm>
            <a:off x="2761481" y="2158387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34" name="正方形/長方形 40">
            <a:extLst>
              <a:ext uri="{FF2B5EF4-FFF2-40B4-BE49-F238E27FC236}">
                <a16:creationId xmlns:a16="http://schemas.microsoft.com/office/drawing/2014/main" id="{45E96197-9E3B-BCEE-7449-E6FCFF867704}"/>
              </a:ext>
            </a:extLst>
          </p:cNvPr>
          <p:cNvSpPr/>
          <p:nvPr/>
        </p:nvSpPr>
        <p:spPr>
          <a:xfrm>
            <a:off x="1008727" y="2412306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35" name="Picture 1134">
            <a:extLst>
              <a:ext uri="{FF2B5EF4-FFF2-40B4-BE49-F238E27FC236}">
                <a16:creationId xmlns:a16="http://schemas.microsoft.com/office/drawing/2014/main" id="{67782826-A924-7153-D0D8-AB7BF682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860" y="1710945"/>
            <a:ext cx="1704413" cy="2295898"/>
          </a:xfrm>
          <a:prstGeom prst="rect">
            <a:avLst/>
          </a:prstGeom>
        </p:spPr>
      </p:pic>
      <p:sp>
        <p:nvSpPr>
          <p:cNvPr id="1136" name="Rectangle 1135">
            <a:extLst>
              <a:ext uri="{FF2B5EF4-FFF2-40B4-BE49-F238E27FC236}">
                <a16:creationId xmlns:a16="http://schemas.microsoft.com/office/drawing/2014/main" id="{5D32F690-841C-D117-418E-DB82DD5EDB89}"/>
              </a:ext>
            </a:extLst>
          </p:cNvPr>
          <p:cNvSpPr/>
          <p:nvPr/>
        </p:nvSpPr>
        <p:spPr>
          <a:xfrm>
            <a:off x="4179403" y="2477275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37" name="Table 1136">
            <a:extLst>
              <a:ext uri="{FF2B5EF4-FFF2-40B4-BE49-F238E27FC236}">
                <a16:creationId xmlns:a16="http://schemas.microsoft.com/office/drawing/2014/main" id="{942C4BF9-7F36-7664-5DC9-7F7BDDAEC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729800"/>
              </p:ext>
            </p:extLst>
          </p:nvPr>
        </p:nvGraphicFramePr>
        <p:xfrm>
          <a:off x="4184805" y="2672309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38" name="Rectangle: Rounded Corners 1137">
            <a:extLst>
              <a:ext uri="{FF2B5EF4-FFF2-40B4-BE49-F238E27FC236}">
                <a16:creationId xmlns:a16="http://schemas.microsoft.com/office/drawing/2014/main" id="{0B0772C3-6433-D0D1-B015-8A3680F1DB45}"/>
              </a:ext>
            </a:extLst>
          </p:cNvPr>
          <p:cNvSpPr/>
          <p:nvPr/>
        </p:nvSpPr>
        <p:spPr>
          <a:xfrm>
            <a:off x="4179404" y="2456783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39" name="Rectangle: Rounded Corners 1138">
            <a:extLst>
              <a:ext uri="{FF2B5EF4-FFF2-40B4-BE49-F238E27FC236}">
                <a16:creationId xmlns:a16="http://schemas.microsoft.com/office/drawing/2014/main" id="{763B2C0A-8F25-F25D-7D8E-C0ACF7B7C373}"/>
              </a:ext>
            </a:extLst>
          </p:cNvPr>
          <p:cNvSpPr/>
          <p:nvPr/>
        </p:nvSpPr>
        <p:spPr>
          <a:xfrm>
            <a:off x="4497043" y="2456783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4F09A5E2-4189-A6E3-D320-A649C2ABE876}"/>
              </a:ext>
            </a:extLst>
          </p:cNvPr>
          <p:cNvSpPr txBox="1"/>
          <p:nvPr/>
        </p:nvSpPr>
        <p:spPr>
          <a:xfrm>
            <a:off x="4998821" y="2466342"/>
            <a:ext cx="81272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0/300</a:t>
            </a:r>
          </a:p>
        </p:txBody>
      </p:sp>
      <p:sp>
        <p:nvSpPr>
          <p:cNvPr id="1141" name="正方形/長方形 40">
            <a:extLst>
              <a:ext uri="{FF2B5EF4-FFF2-40B4-BE49-F238E27FC236}">
                <a16:creationId xmlns:a16="http://schemas.microsoft.com/office/drawing/2014/main" id="{E6466BB2-42B7-5D97-949F-DC43F7FB3DEB}"/>
              </a:ext>
            </a:extLst>
          </p:cNvPr>
          <p:cNvSpPr/>
          <p:nvPr/>
        </p:nvSpPr>
        <p:spPr>
          <a:xfrm>
            <a:off x="2715212" y="3661105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42" name="正方形/長方形 40">
            <a:extLst>
              <a:ext uri="{FF2B5EF4-FFF2-40B4-BE49-F238E27FC236}">
                <a16:creationId xmlns:a16="http://schemas.microsoft.com/office/drawing/2014/main" id="{82F0399C-0BB4-DD82-C500-1EAD8215B07C}"/>
              </a:ext>
            </a:extLst>
          </p:cNvPr>
          <p:cNvSpPr/>
          <p:nvPr/>
        </p:nvSpPr>
        <p:spPr>
          <a:xfrm>
            <a:off x="4180538" y="2863407"/>
            <a:ext cx="1632608" cy="106651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CEC784-CF1C-CA10-25D4-EDFD5DBE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93" y="4322620"/>
            <a:ext cx="1704413" cy="22958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5DF953-99D4-E9E9-171C-36071075929D}"/>
              </a:ext>
            </a:extLst>
          </p:cNvPr>
          <p:cNvSpPr/>
          <p:nvPr/>
        </p:nvSpPr>
        <p:spPr>
          <a:xfrm>
            <a:off x="665436" y="5088950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EE1A8F6-835B-19CF-E2DC-5FBC742BB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985800"/>
              </p:ext>
            </p:extLst>
          </p:nvPr>
        </p:nvGraphicFramePr>
        <p:xfrm>
          <a:off x="670838" y="5283984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C7FB24-D6C0-8287-0D53-2829661C1D07}"/>
              </a:ext>
            </a:extLst>
          </p:cNvPr>
          <p:cNvSpPr/>
          <p:nvPr/>
        </p:nvSpPr>
        <p:spPr>
          <a:xfrm>
            <a:off x="665437" y="5068458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A20BB8-16A6-D6C7-A821-DBD2A65F4543}"/>
              </a:ext>
            </a:extLst>
          </p:cNvPr>
          <p:cNvSpPr/>
          <p:nvPr/>
        </p:nvSpPr>
        <p:spPr>
          <a:xfrm>
            <a:off x="983076" y="5068458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F82683-FA30-1165-1FFC-A23DBF27A3D6}"/>
              </a:ext>
            </a:extLst>
          </p:cNvPr>
          <p:cNvSpPr txBox="1"/>
          <p:nvPr/>
        </p:nvSpPr>
        <p:spPr>
          <a:xfrm>
            <a:off x="1484854" y="5078017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4E2A8AE1-869D-7C26-6A02-14942B3C50EB}"/>
              </a:ext>
            </a:extLst>
          </p:cNvPr>
          <p:cNvSpPr/>
          <p:nvPr/>
        </p:nvSpPr>
        <p:spPr>
          <a:xfrm>
            <a:off x="2777854" y="547910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A14A69D-79BA-701A-E6A9-0F42B25456A9}"/>
              </a:ext>
            </a:extLst>
          </p:cNvPr>
          <p:cNvSpPr txBox="1"/>
          <p:nvPr/>
        </p:nvSpPr>
        <p:spPr>
          <a:xfrm>
            <a:off x="525744" y="39759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plan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474426-1BE9-D3E2-EA57-3DCA92085828}"/>
              </a:ext>
            </a:extLst>
          </p:cNvPr>
          <p:cNvSpPr txBox="1"/>
          <p:nvPr/>
        </p:nvSpPr>
        <p:spPr>
          <a:xfrm>
            <a:off x="2576172" y="4972438"/>
            <a:ext cx="1276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68686"/>
                </a:highlight>
              </a:rPr>
              <a:t>Result NG</a:t>
            </a:r>
          </a:p>
          <a:p>
            <a:pPr algn="ctr"/>
            <a:r>
              <a:rPr lang="en-US" sz="1100" dirty="0">
                <a:highlight>
                  <a:srgbClr val="F68686"/>
                </a:highlight>
              </a:rPr>
              <a:t>Over plan 31/30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8AC19157-BA03-547C-6D61-A0E9BA4587E0}"/>
              </a:ext>
            </a:extLst>
          </p:cNvPr>
          <p:cNvSpPr/>
          <p:nvPr/>
        </p:nvSpPr>
        <p:spPr>
          <a:xfrm rot="5400000">
            <a:off x="3926862" y="612794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18" name="図 56">
            <a:extLst>
              <a:ext uri="{FF2B5EF4-FFF2-40B4-BE49-F238E27FC236}">
                <a16:creationId xmlns:a16="http://schemas.microsoft.com/office/drawing/2014/main" id="{48E398AF-7775-D0B9-9004-9BC2ED9F4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62" y="4341685"/>
            <a:ext cx="522413" cy="115186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147DDA13-272F-5700-AE69-E2ED604D3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04" y="4310625"/>
            <a:ext cx="1666322" cy="2232309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DBBAC89-F620-F40C-899D-D4803803F720}"/>
              </a:ext>
            </a:extLst>
          </p:cNvPr>
          <p:cNvSpPr txBox="1"/>
          <p:nvPr/>
        </p:nvSpPr>
        <p:spPr>
          <a:xfrm>
            <a:off x="4592672" y="4748170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Invalid IV result!!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D5D7FD1-E9FA-1ED2-74BD-5B25BD9985DB}"/>
              </a:ext>
            </a:extLst>
          </p:cNvPr>
          <p:cNvSpPr txBox="1"/>
          <p:nvPr/>
        </p:nvSpPr>
        <p:spPr>
          <a:xfrm>
            <a:off x="4653633" y="5121550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The IV result doesn’t matched.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B3C242B-A213-8FAA-3AB5-9A753ACF4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391" y="4537792"/>
            <a:ext cx="365380" cy="490556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AF357BF-E5AB-67F7-1A1D-8C7759155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46" y="6803898"/>
            <a:ext cx="1704413" cy="2295898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246E2EF-D3A9-8901-835C-183E9585E706}"/>
              </a:ext>
            </a:extLst>
          </p:cNvPr>
          <p:cNvSpPr/>
          <p:nvPr/>
        </p:nvSpPr>
        <p:spPr>
          <a:xfrm>
            <a:off x="4052589" y="7570228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0D96CF0D-E7D1-F113-5786-11CB6327C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40683"/>
              </p:ext>
            </p:extLst>
          </p:nvPr>
        </p:nvGraphicFramePr>
        <p:xfrm>
          <a:off x="4057991" y="7765262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3A61F11-6FD1-7492-6D1E-5A3BF6A3FE84}"/>
              </a:ext>
            </a:extLst>
          </p:cNvPr>
          <p:cNvSpPr/>
          <p:nvPr/>
        </p:nvSpPr>
        <p:spPr>
          <a:xfrm>
            <a:off x="4052590" y="7549736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80EE3694-AA4D-AA94-27A7-094B25E96A8D}"/>
              </a:ext>
            </a:extLst>
          </p:cNvPr>
          <p:cNvSpPr/>
          <p:nvPr/>
        </p:nvSpPr>
        <p:spPr>
          <a:xfrm>
            <a:off x="4370229" y="7549736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094" name="TextBox 1093">
            <a:extLst>
              <a:ext uri="{FF2B5EF4-FFF2-40B4-BE49-F238E27FC236}">
                <a16:creationId xmlns:a16="http://schemas.microsoft.com/office/drawing/2014/main" id="{18E1D457-D37C-347A-82AD-A5EB6593D52E}"/>
              </a:ext>
            </a:extLst>
          </p:cNvPr>
          <p:cNvSpPr txBox="1"/>
          <p:nvPr/>
        </p:nvSpPr>
        <p:spPr>
          <a:xfrm>
            <a:off x="4872007" y="7559295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096" name="正方形/長方形 40">
            <a:extLst>
              <a:ext uri="{FF2B5EF4-FFF2-40B4-BE49-F238E27FC236}">
                <a16:creationId xmlns:a16="http://schemas.microsoft.com/office/drawing/2014/main" id="{967A14BF-6762-666C-6FF3-15BE3B69F393}"/>
              </a:ext>
            </a:extLst>
          </p:cNvPr>
          <p:cNvSpPr/>
          <p:nvPr/>
        </p:nvSpPr>
        <p:spPr>
          <a:xfrm>
            <a:off x="5255607" y="7473505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00" name="正方形/長方形 40">
            <a:extLst>
              <a:ext uri="{FF2B5EF4-FFF2-40B4-BE49-F238E27FC236}">
                <a16:creationId xmlns:a16="http://schemas.microsoft.com/office/drawing/2014/main" id="{BB415E2A-D3B2-9B4C-E5F0-1FBC93FEEEFD}"/>
              </a:ext>
            </a:extLst>
          </p:cNvPr>
          <p:cNvSpPr/>
          <p:nvPr/>
        </p:nvSpPr>
        <p:spPr>
          <a:xfrm>
            <a:off x="5423366" y="2412306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35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DB9D-C2DB-638C-7959-6D373C53C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454D03-3BDE-1F15-5527-2D31F3AB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3D2714C-0B21-7167-5891-F57E4EAD06A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00E0328-A307-84B5-4D6F-E5910624342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3236FEA6-DD57-0F0E-5BC7-EA27111CB48E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Work table side switching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BFB83D1-9947-EA3F-AA23-71589220CED0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74846-AC9B-1664-0D9A-C739BA8D2613}"/>
              </a:ext>
            </a:extLst>
          </p:cNvPr>
          <p:cNvSpPr txBox="1"/>
          <p:nvPr/>
        </p:nvSpPr>
        <p:spPr>
          <a:xfrm>
            <a:off x="538480" y="1393477"/>
            <a:ext cx="195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on TB01</a:t>
            </a:r>
          </a:p>
        </p:txBody>
      </p: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64261A22-37F2-5DCE-9377-BFB5EF966BC6}"/>
              </a:ext>
            </a:extLst>
          </p:cNvPr>
          <p:cNvGrpSpPr/>
          <p:nvPr/>
        </p:nvGrpSpPr>
        <p:grpSpPr>
          <a:xfrm>
            <a:off x="2698139" y="2773821"/>
            <a:ext cx="962680" cy="1241290"/>
            <a:chOff x="2648086" y="4842511"/>
            <a:chExt cx="962680" cy="1241290"/>
          </a:xfrm>
        </p:grpSpPr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33F362EB-15D8-B2ED-E044-E569F4277ECF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1123" name="Rectangle 1122">
                <a:extLst>
                  <a:ext uri="{FF2B5EF4-FFF2-40B4-BE49-F238E27FC236}">
                    <a16:creationId xmlns:a16="http://schemas.microsoft.com/office/drawing/2014/main" id="{2CB1EE31-26F2-6AB0-2AFE-924D020C3A74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Change table?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4" name="Rectangle: Rounded Corners 1123">
                <a:extLst>
                  <a:ext uri="{FF2B5EF4-FFF2-40B4-BE49-F238E27FC236}">
                    <a16:creationId xmlns:a16="http://schemas.microsoft.com/office/drawing/2014/main" id="{BECE9CA2-BF2F-D6E4-F7D5-3599351C86C7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1122" name="Rectangle: Rounded Corners 1121">
              <a:extLst>
                <a:ext uri="{FF2B5EF4-FFF2-40B4-BE49-F238E27FC236}">
                  <a16:creationId xmlns:a16="http://schemas.microsoft.com/office/drawing/2014/main" id="{0782D9F0-5C0C-A59A-D915-EDB6AD7C5D84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pic>
        <p:nvPicPr>
          <p:cNvPr id="1125" name="Picture 1124">
            <a:extLst>
              <a:ext uri="{FF2B5EF4-FFF2-40B4-BE49-F238E27FC236}">
                <a16:creationId xmlns:a16="http://schemas.microsoft.com/office/drawing/2014/main" id="{1655CADD-CCE5-3035-2A33-4C0F4805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93" y="1710945"/>
            <a:ext cx="1704413" cy="2295898"/>
          </a:xfrm>
          <a:prstGeom prst="rect">
            <a:avLst/>
          </a:prstGeom>
        </p:spPr>
      </p:pic>
      <p:sp>
        <p:nvSpPr>
          <p:cNvPr id="1126" name="Rectangle 1125">
            <a:extLst>
              <a:ext uri="{FF2B5EF4-FFF2-40B4-BE49-F238E27FC236}">
                <a16:creationId xmlns:a16="http://schemas.microsoft.com/office/drawing/2014/main" id="{F3EFAC56-8C16-FC3D-CCA4-A39834235300}"/>
              </a:ext>
            </a:extLst>
          </p:cNvPr>
          <p:cNvSpPr/>
          <p:nvPr/>
        </p:nvSpPr>
        <p:spPr>
          <a:xfrm>
            <a:off x="665436" y="2477275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27" name="Table 1126">
            <a:extLst>
              <a:ext uri="{FF2B5EF4-FFF2-40B4-BE49-F238E27FC236}">
                <a16:creationId xmlns:a16="http://schemas.microsoft.com/office/drawing/2014/main" id="{9AA9BDE7-69ED-C326-865C-8BCE28BFA1C8}"/>
              </a:ext>
            </a:extLst>
          </p:cNvPr>
          <p:cNvGraphicFramePr>
            <a:graphicFrameLocks noGrp="1"/>
          </p:cNvGraphicFramePr>
          <p:nvPr/>
        </p:nvGraphicFramePr>
        <p:xfrm>
          <a:off x="670838" y="2672309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28" name="Rectangle: Rounded Corners 1127">
            <a:extLst>
              <a:ext uri="{FF2B5EF4-FFF2-40B4-BE49-F238E27FC236}">
                <a16:creationId xmlns:a16="http://schemas.microsoft.com/office/drawing/2014/main" id="{B1AF7456-C41F-67E5-211D-C58B729F8172}"/>
              </a:ext>
            </a:extLst>
          </p:cNvPr>
          <p:cNvSpPr/>
          <p:nvPr/>
        </p:nvSpPr>
        <p:spPr>
          <a:xfrm>
            <a:off x="665437" y="2456783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29" name="Rectangle: Rounded Corners 1128">
            <a:extLst>
              <a:ext uri="{FF2B5EF4-FFF2-40B4-BE49-F238E27FC236}">
                <a16:creationId xmlns:a16="http://schemas.microsoft.com/office/drawing/2014/main" id="{C2C31BD2-9BEC-9E25-4EE8-A46B418EACEA}"/>
              </a:ext>
            </a:extLst>
          </p:cNvPr>
          <p:cNvSpPr/>
          <p:nvPr/>
        </p:nvSpPr>
        <p:spPr>
          <a:xfrm>
            <a:off x="983076" y="2456783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30" name="TextBox 1129">
            <a:extLst>
              <a:ext uri="{FF2B5EF4-FFF2-40B4-BE49-F238E27FC236}">
                <a16:creationId xmlns:a16="http://schemas.microsoft.com/office/drawing/2014/main" id="{09D890B0-A1BC-BE42-4867-FD85A7809A47}"/>
              </a:ext>
            </a:extLst>
          </p:cNvPr>
          <p:cNvSpPr txBox="1"/>
          <p:nvPr/>
        </p:nvSpPr>
        <p:spPr>
          <a:xfrm>
            <a:off x="1484854" y="2466342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sp>
        <p:nvSpPr>
          <p:cNvPr id="1133" name="Arrow: Right 1132">
            <a:extLst>
              <a:ext uri="{FF2B5EF4-FFF2-40B4-BE49-F238E27FC236}">
                <a16:creationId xmlns:a16="http://schemas.microsoft.com/office/drawing/2014/main" id="{5D2D3883-C7AF-38BD-9289-5E32ADB68EA4}"/>
              </a:ext>
            </a:extLst>
          </p:cNvPr>
          <p:cNvSpPr/>
          <p:nvPr/>
        </p:nvSpPr>
        <p:spPr>
          <a:xfrm>
            <a:off x="3899169" y="2818529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135" name="Picture 1134">
            <a:extLst>
              <a:ext uri="{FF2B5EF4-FFF2-40B4-BE49-F238E27FC236}">
                <a16:creationId xmlns:a16="http://schemas.microsoft.com/office/drawing/2014/main" id="{BCD44C36-6372-1898-BAA8-3E93D93F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429" y="1710945"/>
            <a:ext cx="1704413" cy="2295898"/>
          </a:xfrm>
          <a:prstGeom prst="rect">
            <a:avLst/>
          </a:prstGeom>
        </p:spPr>
      </p:pic>
      <p:sp>
        <p:nvSpPr>
          <p:cNvPr id="1136" name="Rectangle 1135">
            <a:extLst>
              <a:ext uri="{FF2B5EF4-FFF2-40B4-BE49-F238E27FC236}">
                <a16:creationId xmlns:a16="http://schemas.microsoft.com/office/drawing/2014/main" id="{3C5B93D4-3A53-9722-E033-883BFADCE4CD}"/>
              </a:ext>
            </a:extLst>
          </p:cNvPr>
          <p:cNvSpPr/>
          <p:nvPr/>
        </p:nvSpPr>
        <p:spPr>
          <a:xfrm>
            <a:off x="4698972" y="2477275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1137" name="Table 1136">
            <a:extLst>
              <a:ext uri="{FF2B5EF4-FFF2-40B4-BE49-F238E27FC236}">
                <a16:creationId xmlns:a16="http://schemas.microsoft.com/office/drawing/2014/main" id="{FFA45B0B-D285-5096-02BB-68676E4D2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30213"/>
              </p:ext>
            </p:extLst>
          </p:nvPr>
        </p:nvGraphicFramePr>
        <p:xfrm>
          <a:off x="4704374" y="2672309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1138" name="Rectangle: Rounded Corners 1137">
            <a:extLst>
              <a:ext uri="{FF2B5EF4-FFF2-40B4-BE49-F238E27FC236}">
                <a16:creationId xmlns:a16="http://schemas.microsoft.com/office/drawing/2014/main" id="{5DC46245-9B4F-4BA1-A8D2-A332275BB97E}"/>
              </a:ext>
            </a:extLst>
          </p:cNvPr>
          <p:cNvSpPr/>
          <p:nvPr/>
        </p:nvSpPr>
        <p:spPr>
          <a:xfrm>
            <a:off x="4698973" y="2456783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1139" name="Rectangle: Rounded Corners 1138">
            <a:extLst>
              <a:ext uri="{FF2B5EF4-FFF2-40B4-BE49-F238E27FC236}">
                <a16:creationId xmlns:a16="http://schemas.microsoft.com/office/drawing/2014/main" id="{CF72B84D-AEC5-AD08-9DDB-2B9D63BA5693}"/>
              </a:ext>
            </a:extLst>
          </p:cNvPr>
          <p:cNvSpPr/>
          <p:nvPr/>
        </p:nvSpPr>
        <p:spPr>
          <a:xfrm>
            <a:off x="5016612" y="2456783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FB5C7977-4289-52C9-087D-896CC1CFAF7A}"/>
              </a:ext>
            </a:extLst>
          </p:cNvPr>
          <p:cNvSpPr txBox="1"/>
          <p:nvPr/>
        </p:nvSpPr>
        <p:spPr>
          <a:xfrm>
            <a:off x="5518390" y="2466342"/>
            <a:ext cx="73738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0/80</a:t>
            </a:r>
          </a:p>
        </p:txBody>
      </p:sp>
      <p:sp>
        <p:nvSpPr>
          <p:cNvPr id="1141" name="正方形/長方形 40">
            <a:extLst>
              <a:ext uri="{FF2B5EF4-FFF2-40B4-BE49-F238E27FC236}">
                <a16:creationId xmlns:a16="http://schemas.microsoft.com/office/drawing/2014/main" id="{57628249-115B-AD4B-6034-E437F423DFB8}"/>
              </a:ext>
            </a:extLst>
          </p:cNvPr>
          <p:cNvSpPr/>
          <p:nvPr/>
        </p:nvSpPr>
        <p:spPr>
          <a:xfrm>
            <a:off x="2757401" y="3724666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42" name="正方形/長方形 40">
            <a:extLst>
              <a:ext uri="{FF2B5EF4-FFF2-40B4-BE49-F238E27FC236}">
                <a16:creationId xmlns:a16="http://schemas.microsoft.com/office/drawing/2014/main" id="{79F816AC-61B4-A525-EC67-8E61F665AE80}"/>
              </a:ext>
            </a:extLst>
          </p:cNvPr>
          <p:cNvSpPr/>
          <p:nvPr/>
        </p:nvSpPr>
        <p:spPr>
          <a:xfrm>
            <a:off x="4700107" y="2863407"/>
            <a:ext cx="1632608" cy="106651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00" name="正方形/長方形 40">
            <a:extLst>
              <a:ext uri="{FF2B5EF4-FFF2-40B4-BE49-F238E27FC236}">
                <a16:creationId xmlns:a16="http://schemas.microsoft.com/office/drawing/2014/main" id="{E77C7B96-F046-2F30-C0D2-14BE0336A2B3}"/>
              </a:ext>
            </a:extLst>
          </p:cNvPr>
          <p:cNvSpPr/>
          <p:nvPr/>
        </p:nvSpPr>
        <p:spPr>
          <a:xfrm>
            <a:off x="5942935" y="2412306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0C0A5-84C7-DC1D-A63F-9F286258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76" y="5261749"/>
            <a:ext cx="1704413" cy="2295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C19D36-AB85-E06D-39AC-C10644B21F9E}"/>
              </a:ext>
            </a:extLst>
          </p:cNvPr>
          <p:cNvSpPr/>
          <p:nvPr/>
        </p:nvSpPr>
        <p:spPr>
          <a:xfrm>
            <a:off x="4716019" y="6028079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8973BE-AAF8-6767-EFDF-BEFC086EF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00475"/>
              </p:ext>
            </p:extLst>
          </p:nvPr>
        </p:nvGraphicFramePr>
        <p:xfrm>
          <a:off x="4721421" y="6223113"/>
          <a:ext cx="1640701" cy="12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r>
                        <a:rPr lang="en-US" sz="7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5EE26E-C17B-2484-0FAD-0BF52075BC7D}"/>
              </a:ext>
            </a:extLst>
          </p:cNvPr>
          <p:cNvSpPr/>
          <p:nvPr/>
        </p:nvSpPr>
        <p:spPr>
          <a:xfrm>
            <a:off x="4716020" y="6007587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CF0EE6-BE79-EB75-A731-E1AF8F17AAF5}"/>
              </a:ext>
            </a:extLst>
          </p:cNvPr>
          <p:cNvSpPr/>
          <p:nvPr/>
        </p:nvSpPr>
        <p:spPr>
          <a:xfrm>
            <a:off x="5033659" y="6007587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CB1AF-E3C2-8C95-22AE-90284AFE1B8C}"/>
              </a:ext>
            </a:extLst>
          </p:cNvPr>
          <p:cNvSpPr txBox="1"/>
          <p:nvPr/>
        </p:nvSpPr>
        <p:spPr>
          <a:xfrm>
            <a:off x="5535437" y="6017146"/>
            <a:ext cx="81432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60/300</a:t>
            </a:r>
          </a:p>
        </p:txBody>
      </p:sp>
      <p:pic>
        <p:nvPicPr>
          <p:cNvPr id="1026" name="Picture 2" descr="Factory Worker Illustrations - Free Download in SVG, PNG">
            <a:extLst>
              <a:ext uri="{FF2B5EF4-FFF2-40B4-BE49-F238E27FC236}">
                <a16:creationId xmlns:a16="http://schemas.microsoft.com/office/drawing/2014/main" id="{2DCAFBB1-55D1-13A7-B7CD-AD178243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48" y="1270670"/>
            <a:ext cx="1094970" cy="10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21753-2BA2-2D86-0451-26382F824529}"/>
              </a:ext>
            </a:extLst>
          </p:cNvPr>
          <p:cNvGrpSpPr/>
          <p:nvPr/>
        </p:nvGrpSpPr>
        <p:grpSpPr>
          <a:xfrm>
            <a:off x="2721843" y="1501407"/>
            <a:ext cx="849006" cy="879960"/>
            <a:chOff x="1885073" y="4668698"/>
            <a:chExt cx="849006" cy="8799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F1C7BF-184E-056C-35D4-F37A2984EA4F}"/>
                </a:ext>
              </a:extLst>
            </p:cNvPr>
            <p:cNvSpPr/>
            <p:nvPr/>
          </p:nvSpPr>
          <p:spPr>
            <a:xfrm>
              <a:off x="1885073" y="4668698"/>
              <a:ext cx="849006" cy="8799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TB02 </a:t>
              </a:r>
            </a:p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QR Code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37EFAF-BE84-F53A-316F-A64983BD6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5647" y="4785864"/>
              <a:ext cx="361091" cy="3587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B676EB-4BDA-27E5-D332-4C3DC11AC710}"/>
              </a:ext>
            </a:extLst>
          </p:cNvPr>
          <p:cNvGrpSpPr/>
          <p:nvPr/>
        </p:nvGrpSpPr>
        <p:grpSpPr>
          <a:xfrm rot="17275381">
            <a:off x="3218800" y="1667387"/>
            <a:ext cx="490946" cy="817148"/>
            <a:chOff x="3568288" y="4080532"/>
            <a:chExt cx="851720" cy="13682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332FB4-2F6F-CED3-8941-A6A2168F911F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55CC8C6F-551A-555C-D613-C7C1934E745F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8" name="図 56">
                <a:extLst>
                  <a:ext uri="{FF2B5EF4-FFF2-40B4-BE49-F238E27FC236}">
                    <a16:creationId xmlns:a16="http://schemas.microsoft.com/office/drawing/2014/main" id="{7F6AACF1-864B-6EE4-8984-5B061E493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9F4C7F-85CE-38BA-136C-DBFDBE27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448D48D-4030-8534-2BB5-47DC56A50984}"/>
              </a:ext>
            </a:extLst>
          </p:cNvPr>
          <p:cNvSpPr txBox="1"/>
          <p:nvPr/>
        </p:nvSpPr>
        <p:spPr>
          <a:xfrm>
            <a:off x="5981263" y="1729357"/>
            <a:ext cx="375103" cy="184666"/>
          </a:xfrm>
          <a:prstGeom prst="rect">
            <a:avLst/>
          </a:prstGeom>
          <a:solidFill>
            <a:srgbClr val="B4C7E7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TB02</a:t>
            </a:r>
          </a:p>
        </p:txBody>
      </p:sp>
      <p:sp>
        <p:nvSpPr>
          <p:cNvPr id="23" name="正方形/長方形 40">
            <a:extLst>
              <a:ext uri="{FF2B5EF4-FFF2-40B4-BE49-F238E27FC236}">
                <a16:creationId xmlns:a16="http://schemas.microsoft.com/office/drawing/2014/main" id="{A26B80F4-DC6C-F87C-FED0-06680F2AFF1C}"/>
              </a:ext>
            </a:extLst>
          </p:cNvPr>
          <p:cNvSpPr/>
          <p:nvPr/>
        </p:nvSpPr>
        <p:spPr>
          <a:xfrm>
            <a:off x="5962696" y="1691766"/>
            <a:ext cx="434724" cy="22153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BBCF78-CFC9-7E98-AA21-5BD09102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6" y="5283422"/>
            <a:ext cx="1704413" cy="22958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C65EF5-CA1E-0CFF-A776-72D48693BEA9}"/>
              </a:ext>
            </a:extLst>
          </p:cNvPr>
          <p:cNvSpPr/>
          <p:nvPr/>
        </p:nvSpPr>
        <p:spPr>
          <a:xfrm>
            <a:off x="699979" y="6049752"/>
            <a:ext cx="1651700" cy="1537836"/>
          </a:xfrm>
          <a:prstGeom prst="rect">
            <a:avLst/>
          </a:prstGeom>
          <a:solidFill>
            <a:srgbClr val="4472C4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2879F0F-9D76-13D3-85BE-8A0988BA8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84660"/>
              </p:ext>
            </p:extLst>
          </p:nvPr>
        </p:nvGraphicFramePr>
        <p:xfrm>
          <a:off x="705381" y="6244786"/>
          <a:ext cx="1640701" cy="131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5">
                  <a:extLst>
                    <a:ext uri="{9D8B030D-6E8A-4147-A177-3AD203B41FA5}">
                      <a16:colId xmlns:a16="http://schemas.microsoft.com/office/drawing/2014/main" val="283718307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4111516306"/>
                    </a:ext>
                  </a:extLst>
                </a:gridCol>
                <a:gridCol w="414740">
                  <a:extLst>
                    <a:ext uri="{9D8B030D-6E8A-4147-A177-3AD203B41FA5}">
                      <a16:colId xmlns:a16="http://schemas.microsoft.com/office/drawing/2014/main" val="1223494152"/>
                    </a:ext>
                  </a:extLst>
                </a:gridCol>
                <a:gridCol w="506106">
                  <a:extLst>
                    <a:ext uri="{9D8B030D-6E8A-4147-A177-3AD203B41FA5}">
                      <a16:colId xmlns:a16="http://schemas.microsoft.com/office/drawing/2014/main" val="3554881154"/>
                    </a:ext>
                  </a:extLst>
                </a:gridCol>
              </a:tblGrid>
              <a:tr h="213548"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No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Plan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Act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Status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526759810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472117679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8203882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900155467"/>
                  </a:ext>
                </a:extLst>
              </a:tr>
              <a:tr h="213548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highlight>
                          <a:srgbClr val="F68686"/>
                        </a:highlight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70651884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33D6E5-F81C-8D35-B1F9-625EC119E771}"/>
              </a:ext>
            </a:extLst>
          </p:cNvPr>
          <p:cNvSpPr/>
          <p:nvPr/>
        </p:nvSpPr>
        <p:spPr>
          <a:xfrm>
            <a:off x="699980" y="6029260"/>
            <a:ext cx="29065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700" b="1" kern="0" dirty="0">
                <a:solidFill>
                  <a:prstClr val="black"/>
                </a:solidFill>
              </a:rPr>
              <a:t>Reset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1DD8266-987B-31F8-ED57-93513A129B07}"/>
              </a:ext>
            </a:extLst>
          </p:cNvPr>
          <p:cNvSpPr/>
          <p:nvPr/>
        </p:nvSpPr>
        <p:spPr>
          <a:xfrm>
            <a:off x="1017619" y="6029260"/>
            <a:ext cx="462457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Reset 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942996-4E6C-3A5F-68B9-AB237609C510}"/>
              </a:ext>
            </a:extLst>
          </p:cNvPr>
          <p:cNvSpPr txBox="1"/>
          <p:nvPr/>
        </p:nvSpPr>
        <p:spPr>
          <a:xfrm>
            <a:off x="1519397" y="6038819"/>
            <a:ext cx="73738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TTL:     0/80</a:t>
            </a:r>
          </a:p>
        </p:txBody>
      </p:sp>
      <p:sp>
        <p:nvSpPr>
          <p:cNvPr id="34" name="正方形/長方形 40">
            <a:extLst>
              <a:ext uri="{FF2B5EF4-FFF2-40B4-BE49-F238E27FC236}">
                <a16:creationId xmlns:a16="http://schemas.microsoft.com/office/drawing/2014/main" id="{28057656-9229-0CBE-CD96-732E356816D7}"/>
              </a:ext>
            </a:extLst>
          </p:cNvPr>
          <p:cNvSpPr/>
          <p:nvPr/>
        </p:nvSpPr>
        <p:spPr>
          <a:xfrm>
            <a:off x="4721636" y="6232673"/>
            <a:ext cx="1632608" cy="106651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40">
            <a:extLst>
              <a:ext uri="{FF2B5EF4-FFF2-40B4-BE49-F238E27FC236}">
                <a16:creationId xmlns:a16="http://schemas.microsoft.com/office/drawing/2014/main" id="{322F4FC2-93EB-37F0-72EA-19AAB9E979E9}"/>
              </a:ext>
            </a:extLst>
          </p:cNvPr>
          <p:cNvSpPr/>
          <p:nvPr/>
        </p:nvSpPr>
        <p:spPr>
          <a:xfrm>
            <a:off x="5934118" y="5970860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92214-BD01-9B93-4D12-8E26E1D1D9EC}"/>
              </a:ext>
            </a:extLst>
          </p:cNvPr>
          <p:cNvSpPr txBox="1"/>
          <p:nvPr/>
        </p:nvSpPr>
        <p:spPr>
          <a:xfrm>
            <a:off x="1982270" y="5301834"/>
            <a:ext cx="375103" cy="184666"/>
          </a:xfrm>
          <a:prstGeom prst="rect">
            <a:avLst/>
          </a:prstGeom>
          <a:solidFill>
            <a:srgbClr val="B4C7E7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TB02</a:t>
            </a:r>
          </a:p>
        </p:txBody>
      </p:sp>
      <p:sp>
        <p:nvSpPr>
          <p:cNvPr id="37" name="正方形/長方形 40">
            <a:extLst>
              <a:ext uri="{FF2B5EF4-FFF2-40B4-BE49-F238E27FC236}">
                <a16:creationId xmlns:a16="http://schemas.microsoft.com/office/drawing/2014/main" id="{5C272098-56FA-BA0D-2A3F-8FB7FDF6283F}"/>
              </a:ext>
            </a:extLst>
          </p:cNvPr>
          <p:cNvSpPr/>
          <p:nvPr/>
        </p:nvSpPr>
        <p:spPr>
          <a:xfrm>
            <a:off x="5953879" y="5250320"/>
            <a:ext cx="434724" cy="22153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583A840-D3DF-94CF-493D-B557C4FABA5B}"/>
              </a:ext>
            </a:extLst>
          </p:cNvPr>
          <p:cNvSpPr/>
          <p:nvPr/>
        </p:nvSpPr>
        <p:spPr>
          <a:xfrm rot="8802821">
            <a:off x="3522941" y="4453232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84E76F-8257-9F65-9C41-07D300B326FB}"/>
              </a:ext>
            </a:extLst>
          </p:cNvPr>
          <p:cNvGrpSpPr/>
          <p:nvPr/>
        </p:nvGrpSpPr>
        <p:grpSpPr>
          <a:xfrm>
            <a:off x="2680167" y="6125476"/>
            <a:ext cx="962680" cy="1241290"/>
            <a:chOff x="2648086" y="4842511"/>
            <a:chExt cx="962680" cy="12412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06B1DC-7491-8E3E-127A-F166B6889BD8}"/>
                </a:ext>
              </a:extLst>
            </p:cNvPr>
            <p:cNvGrpSpPr/>
            <p:nvPr/>
          </p:nvGrpSpPr>
          <p:grpSpPr>
            <a:xfrm>
              <a:off x="2648086" y="4842511"/>
              <a:ext cx="962680" cy="1241290"/>
              <a:chOff x="4738914" y="5165279"/>
              <a:chExt cx="962680" cy="124129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C13C1D-CA04-13F9-F63C-977D716E2649}"/>
                  </a:ext>
                </a:extLst>
              </p:cNvPr>
              <p:cNvSpPr/>
              <p:nvPr/>
            </p:nvSpPr>
            <p:spPr>
              <a:xfrm>
                <a:off x="4738914" y="5165279"/>
                <a:ext cx="962680" cy="124129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1100" b="1" kern="0" dirty="0">
                    <a:solidFill>
                      <a:schemeClr val="bg1"/>
                    </a:solidFill>
                  </a:rPr>
                  <a:t>Change table?</a:t>
                </a:r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  <a:p>
                <a:pPr algn="ctr" defTabSz="914400"/>
                <a:endParaRPr kumimoji="1" lang="en-US" sz="900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7CA8989-A0EF-6D34-422C-87FE963E1E01}"/>
                  </a:ext>
                </a:extLst>
              </p:cNvPr>
              <p:cNvSpPr/>
              <p:nvPr/>
            </p:nvSpPr>
            <p:spPr>
              <a:xfrm>
                <a:off x="4839380" y="6130955"/>
                <a:ext cx="362902" cy="18070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schemeClr val="bg1"/>
                    </a:solidFill>
                  </a:rPr>
                  <a:t>YES[P3]</a:t>
                </a:r>
              </a:p>
            </p:txBody>
          </p: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8AA0B9-DC6D-4E00-0758-EC92344AB162}"/>
                </a:ext>
              </a:extLst>
            </p:cNvPr>
            <p:cNvSpPr/>
            <p:nvPr/>
          </p:nvSpPr>
          <p:spPr>
            <a:xfrm>
              <a:off x="3174330" y="5808187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NO[P4]</a:t>
              </a:r>
            </a:p>
          </p:txBody>
        </p:sp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7AAB0F65-000D-AB42-6A34-59F6B57D5C2B}"/>
              </a:ext>
            </a:extLst>
          </p:cNvPr>
          <p:cNvSpPr/>
          <p:nvPr/>
        </p:nvSpPr>
        <p:spPr>
          <a:xfrm>
            <a:off x="3881197" y="6170184"/>
            <a:ext cx="434724" cy="341351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正方形/長方形 40">
            <a:extLst>
              <a:ext uri="{FF2B5EF4-FFF2-40B4-BE49-F238E27FC236}">
                <a16:creationId xmlns:a16="http://schemas.microsoft.com/office/drawing/2014/main" id="{DA0D6A04-23DD-0BD2-97C9-D4627F10CFC3}"/>
              </a:ext>
            </a:extLst>
          </p:cNvPr>
          <p:cNvSpPr/>
          <p:nvPr/>
        </p:nvSpPr>
        <p:spPr>
          <a:xfrm>
            <a:off x="2739429" y="7076321"/>
            <a:ext cx="434724" cy="268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DDE02784-60DC-0A07-41D4-650394F6FD65}"/>
              </a:ext>
            </a:extLst>
          </p:cNvPr>
          <p:cNvSpPr/>
          <p:nvPr/>
        </p:nvSpPr>
        <p:spPr>
          <a:xfrm>
            <a:off x="2153045" y="4770507"/>
            <a:ext cx="1053365" cy="484203"/>
          </a:xfrm>
          <a:prstGeom prst="border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The worker is able to packing another production line.</a:t>
            </a:r>
          </a:p>
        </p:txBody>
      </p:sp>
      <p:sp>
        <p:nvSpPr>
          <p:cNvPr id="48" name="Callout: Line 47">
            <a:extLst>
              <a:ext uri="{FF2B5EF4-FFF2-40B4-BE49-F238E27FC236}">
                <a16:creationId xmlns:a16="http://schemas.microsoft.com/office/drawing/2014/main" id="{FCA48957-4191-CF58-3A87-9EBED3C38845}"/>
              </a:ext>
            </a:extLst>
          </p:cNvPr>
          <p:cNvSpPr/>
          <p:nvPr/>
        </p:nvSpPr>
        <p:spPr>
          <a:xfrm>
            <a:off x="5247840" y="4743925"/>
            <a:ext cx="1053365" cy="484203"/>
          </a:xfrm>
          <a:prstGeom prst="border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Handy will reload the saved production data and continue the job.</a:t>
            </a:r>
          </a:p>
        </p:txBody>
      </p:sp>
      <p:sp>
        <p:nvSpPr>
          <p:cNvPr id="49" name="Callout: Line 48">
            <a:extLst>
              <a:ext uri="{FF2B5EF4-FFF2-40B4-BE49-F238E27FC236}">
                <a16:creationId xmlns:a16="http://schemas.microsoft.com/office/drawing/2014/main" id="{66C466E3-CA58-5D93-DC22-EC2C84B40806}"/>
              </a:ext>
            </a:extLst>
          </p:cNvPr>
          <p:cNvSpPr/>
          <p:nvPr/>
        </p:nvSpPr>
        <p:spPr>
          <a:xfrm>
            <a:off x="1581545" y="4142439"/>
            <a:ext cx="1053365" cy="484203"/>
          </a:xfrm>
          <a:prstGeom prst="borderCallout1">
            <a:avLst>
              <a:gd name="adj1" fmla="val 18750"/>
              <a:gd name="adj2" fmla="val 100538"/>
              <a:gd name="adj3" fmla="val -44085"/>
              <a:gd name="adj4" fmla="val 132750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Click “YES” to confirm switch to another table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16B84A-AF74-6EF1-2B07-7C2D37219B68}"/>
              </a:ext>
            </a:extLst>
          </p:cNvPr>
          <p:cNvGrpSpPr/>
          <p:nvPr/>
        </p:nvGrpSpPr>
        <p:grpSpPr>
          <a:xfrm>
            <a:off x="3260869" y="5148119"/>
            <a:ext cx="849006" cy="879960"/>
            <a:chOff x="1885073" y="4668698"/>
            <a:chExt cx="849006" cy="87996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7DD2C7F-F92A-5776-27C6-22A298E8D899}"/>
                </a:ext>
              </a:extLst>
            </p:cNvPr>
            <p:cNvSpPr/>
            <p:nvPr/>
          </p:nvSpPr>
          <p:spPr>
            <a:xfrm>
              <a:off x="1885073" y="4668698"/>
              <a:ext cx="849006" cy="8799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TB01 </a:t>
              </a:r>
            </a:p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QR Code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2961DB-11FF-36F2-CFBF-7CC0114E4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5647" y="4785864"/>
              <a:ext cx="361091" cy="35876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A961829-2480-DDE7-1DE7-2D1C9346F7C7}"/>
              </a:ext>
            </a:extLst>
          </p:cNvPr>
          <p:cNvGrpSpPr/>
          <p:nvPr/>
        </p:nvGrpSpPr>
        <p:grpSpPr>
          <a:xfrm rot="17275381">
            <a:off x="3778425" y="5311808"/>
            <a:ext cx="490946" cy="817148"/>
            <a:chOff x="3568288" y="4080532"/>
            <a:chExt cx="851720" cy="136826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ECB2A70-BEBA-DDF6-55D3-2EDB0A6929AF}"/>
                </a:ext>
              </a:extLst>
            </p:cNvPr>
            <p:cNvGrpSpPr/>
            <p:nvPr/>
          </p:nvGrpSpPr>
          <p:grpSpPr>
            <a:xfrm>
              <a:off x="3568288" y="4080532"/>
              <a:ext cx="851720" cy="1368264"/>
              <a:chOff x="1553598" y="3816149"/>
              <a:chExt cx="964004" cy="1529482"/>
            </a:xfrm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B32709F0-7D93-0EB2-59C5-DE8DD0D4399D}"/>
                  </a:ext>
                </a:extLst>
              </p:cNvPr>
              <p:cNvSpPr/>
              <p:nvPr/>
            </p:nvSpPr>
            <p:spPr>
              <a:xfrm rot="13094208">
                <a:off x="1949809" y="3816149"/>
                <a:ext cx="567793" cy="70623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42000">
                    <a:srgbClr val="FF0000"/>
                  </a:gs>
                  <a:gs pos="100000">
                    <a:srgbClr val="FF0000">
                      <a:alpha val="2000"/>
                    </a:srgbClr>
                  </a:gs>
                </a:gsLst>
                <a:lin ang="5400000" scaled="0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kumimoji="1" lang="en-US" sz="600" kern="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8" name="図 56">
                <a:extLst>
                  <a:ext uri="{FF2B5EF4-FFF2-40B4-BE49-F238E27FC236}">
                    <a16:creationId xmlns:a16="http://schemas.microsoft.com/office/drawing/2014/main" id="{7D5964CB-543B-6925-F2CD-3C30441A7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77764">
                <a:off x="1553598" y="4058051"/>
                <a:ext cx="591284" cy="1287580"/>
              </a:xfrm>
              <a:prstGeom prst="rect">
                <a:avLst/>
              </a:prstGeom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6FDB972-3A32-A3F3-7AFB-3D88024D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54589">
              <a:off x="3691827" y="4533162"/>
              <a:ext cx="410397" cy="47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76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855A-826A-1E9F-B9FD-29DDD311E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E7500B-88F0-D07B-1B78-ABBE1F56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E4F2C1-FDB9-B110-61C4-5BCF8AA58B0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2EC8B5F-DE8B-E973-D095-268B37AE894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A6B74362-AF1E-618B-68C9-D48568ECFBF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Trim INNER PACKING</a:t>
            </a:r>
          </a:p>
        </p:txBody>
      </p:sp>
      <p:sp>
        <p:nvSpPr>
          <p:cNvPr id="157" name="テキスト ボックス 28">
            <a:extLst>
              <a:ext uri="{FF2B5EF4-FFF2-40B4-BE49-F238E27FC236}">
                <a16:creationId xmlns:a16="http://schemas.microsoft.com/office/drawing/2014/main" id="{4C085CA9-A0A7-9461-6EFC-2338164A8874}"/>
              </a:ext>
            </a:extLst>
          </p:cNvPr>
          <p:cNvSpPr txBox="1"/>
          <p:nvPr/>
        </p:nvSpPr>
        <p:spPr>
          <a:xfrm>
            <a:off x="592016" y="136372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Before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95AD10-8A5B-2CD7-4EF0-0656057D086C}"/>
              </a:ext>
            </a:extLst>
          </p:cNvPr>
          <p:cNvSpPr/>
          <p:nvPr/>
        </p:nvSpPr>
        <p:spPr>
          <a:xfrm>
            <a:off x="1926657" y="7269510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922D48-3E87-C8D2-01DD-E0E71A92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6" y="6783134"/>
            <a:ext cx="1240240" cy="1759145"/>
          </a:xfrm>
          <a:prstGeom prst="rect">
            <a:avLst/>
          </a:prstGeom>
        </p:spPr>
      </p:pic>
      <p:sp>
        <p:nvSpPr>
          <p:cNvPr id="1037" name="テキスト ボックス 28">
            <a:extLst>
              <a:ext uri="{FF2B5EF4-FFF2-40B4-BE49-F238E27FC236}">
                <a16:creationId xmlns:a16="http://schemas.microsoft.com/office/drawing/2014/main" id="{0E07B11E-B5FA-7A9A-94BA-822F4EF8F80C}"/>
              </a:ext>
            </a:extLst>
          </p:cNvPr>
          <p:cNvSpPr txBox="1"/>
          <p:nvPr/>
        </p:nvSpPr>
        <p:spPr>
          <a:xfrm>
            <a:off x="674921" y="366017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After</a:t>
            </a:r>
          </a:p>
        </p:txBody>
      </p:sp>
      <p:pic>
        <p:nvPicPr>
          <p:cNvPr id="1133" name="Picture 1132">
            <a:extLst>
              <a:ext uri="{FF2B5EF4-FFF2-40B4-BE49-F238E27FC236}">
                <a16:creationId xmlns:a16="http://schemas.microsoft.com/office/drawing/2014/main" id="{47ED0104-6D07-6728-22D7-05F29D70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13" y="1440886"/>
            <a:ext cx="4502456" cy="2151726"/>
          </a:xfrm>
          <a:prstGeom prst="rect">
            <a:avLst/>
          </a:prstGeom>
        </p:spPr>
      </p:pic>
      <p:pic>
        <p:nvPicPr>
          <p:cNvPr id="1138" name="Picture 1137">
            <a:extLst>
              <a:ext uri="{FF2B5EF4-FFF2-40B4-BE49-F238E27FC236}">
                <a16:creationId xmlns:a16="http://schemas.microsoft.com/office/drawing/2014/main" id="{9CE7CC0D-7329-C064-6E5B-A474877C0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1" y="3965330"/>
            <a:ext cx="4370832" cy="2098249"/>
          </a:xfrm>
          <a:prstGeom prst="rect">
            <a:avLst/>
          </a:prstGeom>
        </p:spPr>
      </p:pic>
      <p:sp>
        <p:nvSpPr>
          <p:cNvPr id="1139" name="正方形/長方形 40">
            <a:extLst>
              <a:ext uri="{FF2B5EF4-FFF2-40B4-BE49-F238E27FC236}">
                <a16:creationId xmlns:a16="http://schemas.microsoft.com/office/drawing/2014/main" id="{0D3CD193-11C4-E0F9-CC60-F6A803417064}"/>
              </a:ext>
            </a:extLst>
          </p:cNvPr>
          <p:cNvSpPr/>
          <p:nvPr/>
        </p:nvSpPr>
        <p:spPr>
          <a:xfrm>
            <a:off x="1281583" y="5319486"/>
            <a:ext cx="1772513" cy="36808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40" name="Arrow: Right 1139">
            <a:extLst>
              <a:ext uri="{FF2B5EF4-FFF2-40B4-BE49-F238E27FC236}">
                <a16:creationId xmlns:a16="http://schemas.microsoft.com/office/drawing/2014/main" id="{D9C4F9A5-B812-A310-BBFB-4DD7AAF4FE49}"/>
              </a:ext>
            </a:extLst>
          </p:cNvPr>
          <p:cNvSpPr/>
          <p:nvPr/>
        </p:nvSpPr>
        <p:spPr>
          <a:xfrm rot="5400000">
            <a:off x="3124570" y="5845762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142" name="Picture 1141">
            <a:extLst>
              <a:ext uri="{FF2B5EF4-FFF2-40B4-BE49-F238E27FC236}">
                <a16:creationId xmlns:a16="http://schemas.microsoft.com/office/drawing/2014/main" id="{7962393C-3F22-4882-4F65-F681F2FBA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779" y="6721036"/>
            <a:ext cx="3709119" cy="1764481"/>
          </a:xfrm>
          <a:prstGeom prst="rect">
            <a:avLst/>
          </a:prstGeom>
        </p:spPr>
      </p:pic>
      <p:sp>
        <p:nvSpPr>
          <p:cNvPr id="1143" name="正方形/長方形 40">
            <a:extLst>
              <a:ext uri="{FF2B5EF4-FFF2-40B4-BE49-F238E27FC236}">
                <a16:creationId xmlns:a16="http://schemas.microsoft.com/office/drawing/2014/main" id="{B5255B96-846F-B69E-BCAB-DDB45EA09867}"/>
              </a:ext>
            </a:extLst>
          </p:cNvPr>
          <p:cNvSpPr/>
          <p:nvPr/>
        </p:nvSpPr>
        <p:spPr>
          <a:xfrm>
            <a:off x="2589215" y="7865017"/>
            <a:ext cx="1037905" cy="29752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17E3-A195-4283-B328-9171A745B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9688BF-0D8F-4523-2CFB-240ACAF0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C500E0-074E-3234-5E41-39AC783696D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7C63066-1B39-27A0-15AE-97804C862EE5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FD167644-EF22-17E5-B3F1-8607EB29237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Master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EA4A4-1D86-B2EE-2494-3EA7388E760D}"/>
              </a:ext>
            </a:extLst>
          </p:cNvPr>
          <p:cNvSpPr txBox="1"/>
          <p:nvPr/>
        </p:nvSpPr>
        <p:spPr>
          <a:xfrm>
            <a:off x="487653" y="6456291"/>
            <a:ext cx="274592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qty check by camera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Able to multiple capture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Display the dialog that shows the total of item in content scan and actual number from camera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mapped to job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IV_camera_program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part_no,part_color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IV_camera_device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4" name="テキスト ボックス 28">
            <a:extLst>
              <a:ext uri="{FF2B5EF4-FFF2-40B4-BE49-F238E27FC236}">
                <a16:creationId xmlns:a16="http://schemas.microsoft.com/office/drawing/2014/main" id="{040CDFCF-D0ED-C060-E20F-62E8B65E8A8B}"/>
              </a:ext>
            </a:extLst>
          </p:cNvPr>
          <p:cNvSpPr txBox="1"/>
          <p:nvPr/>
        </p:nvSpPr>
        <p:spPr>
          <a:xfrm>
            <a:off x="592016" y="136372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IV_camera_program</a:t>
            </a:r>
            <a:endParaRPr kumimoji="1" lang="en-US" altLang="ja-JP" sz="1100" b="1" dirty="0"/>
          </a:p>
        </p:txBody>
      </p:sp>
      <p:sp>
        <p:nvSpPr>
          <p:cNvPr id="15" name="テキスト ボックス 28">
            <a:extLst>
              <a:ext uri="{FF2B5EF4-FFF2-40B4-BE49-F238E27FC236}">
                <a16:creationId xmlns:a16="http://schemas.microsoft.com/office/drawing/2014/main" id="{C42A5A62-877B-575D-0D0C-EE90909DCB4C}"/>
              </a:ext>
            </a:extLst>
          </p:cNvPr>
          <p:cNvSpPr txBox="1"/>
          <p:nvPr/>
        </p:nvSpPr>
        <p:spPr>
          <a:xfrm>
            <a:off x="592016" y="365858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IV_camera_device</a:t>
            </a:r>
            <a:endParaRPr kumimoji="1" lang="en-US" altLang="ja-JP" sz="11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9B1800-9B21-02D6-F74E-9DDB6157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4" y="4072044"/>
            <a:ext cx="5673968" cy="1685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D6AF2-779B-0863-21B6-A4E3C85A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4" y="1660270"/>
            <a:ext cx="5673968" cy="1846458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0F79244-5D3E-7CA7-BC3E-DC3AB1104E02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A343EC-6673-7B7E-23F3-AFB0BD6C51F2}"/>
              </a:ext>
            </a:extLst>
          </p:cNvPr>
          <p:cNvCxnSpPr/>
          <p:nvPr/>
        </p:nvCxnSpPr>
        <p:spPr>
          <a:xfrm>
            <a:off x="688494" y="2901696"/>
            <a:ext cx="557819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4D1A56-49A0-F457-C2EA-B44DC73B83F2}"/>
              </a:ext>
            </a:extLst>
          </p:cNvPr>
          <p:cNvCxnSpPr/>
          <p:nvPr/>
        </p:nvCxnSpPr>
        <p:spPr>
          <a:xfrm flipH="1">
            <a:off x="4693920" y="3096768"/>
            <a:ext cx="496670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34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8632D-1806-FDA9-4143-93DA23CC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0B9F94C-B1FA-99EE-7B74-06144FC9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B349C8E-4825-3C4E-6BE2-019290EFC8B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A259963-2906-F4DB-5C65-F3B012814BF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72B287BF-C3C7-192A-8A6E-74B73D2FDB5C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Data Communications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495F9-3009-375B-D237-289B0C1C5169}"/>
              </a:ext>
            </a:extLst>
          </p:cNvPr>
          <p:cNvSpPr txBox="1"/>
          <p:nvPr/>
        </p:nvSpPr>
        <p:spPr>
          <a:xfrm>
            <a:off x="495273" y="8070760"/>
            <a:ext cx="274592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…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Send program number to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28">
            <a:extLst>
              <a:ext uri="{FF2B5EF4-FFF2-40B4-BE49-F238E27FC236}">
                <a16:creationId xmlns:a16="http://schemas.microsoft.com/office/drawing/2014/main" id="{5DCD420C-2278-6F78-9D29-9BC3ADA9B21B}"/>
              </a:ext>
            </a:extLst>
          </p:cNvPr>
          <p:cNvSpPr txBox="1"/>
          <p:nvPr/>
        </p:nvSpPr>
        <p:spPr>
          <a:xfrm>
            <a:off x="3101486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10" name="テキスト ボックス 28">
            <a:extLst>
              <a:ext uri="{FF2B5EF4-FFF2-40B4-BE49-F238E27FC236}">
                <a16:creationId xmlns:a16="http://schemas.microsoft.com/office/drawing/2014/main" id="{05865A08-AC1D-A347-D300-F75A48A3C351}"/>
              </a:ext>
            </a:extLst>
          </p:cNvPr>
          <p:cNvSpPr txBox="1"/>
          <p:nvPr/>
        </p:nvSpPr>
        <p:spPr>
          <a:xfrm>
            <a:off x="5435892" y="1880614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IV Controller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5070F1EF-674F-540D-6873-16423BBFEE7E}"/>
              </a:ext>
            </a:extLst>
          </p:cNvPr>
          <p:cNvSpPr/>
          <p:nvPr/>
        </p:nvSpPr>
        <p:spPr>
          <a:xfrm>
            <a:off x="3994855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FE397D-83A1-1D61-AAC5-EA8601742C2B}"/>
              </a:ext>
            </a:extLst>
          </p:cNvPr>
          <p:cNvSpPr/>
          <p:nvPr/>
        </p:nvSpPr>
        <p:spPr>
          <a:xfrm>
            <a:off x="1133475" y="3109349"/>
            <a:ext cx="1121594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HT_IV_OPEN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0CC9AE-578D-F2D3-0543-89EFF3B57D5F}"/>
              </a:ext>
            </a:extLst>
          </p:cNvPr>
          <p:cNvCxnSpPr>
            <a:cxnSpLocks/>
          </p:cNvCxnSpPr>
          <p:nvPr/>
        </p:nvCxnSpPr>
        <p:spPr>
          <a:xfrm>
            <a:off x="4600392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F3843BE-6502-8521-43E2-0DCC0E5AD571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テキスト ボックス 28">
            <a:extLst>
              <a:ext uri="{FF2B5EF4-FFF2-40B4-BE49-F238E27FC236}">
                <a16:creationId xmlns:a16="http://schemas.microsoft.com/office/drawing/2014/main" id="{6A23E24D-8698-C64D-6725-8CE34E76C081}"/>
              </a:ext>
            </a:extLst>
          </p:cNvPr>
          <p:cNvSpPr txBox="1"/>
          <p:nvPr/>
        </p:nvSpPr>
        <p:spPr>
          <a:xfrm>
            <a:off x="756163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Handy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9EC8DAD6-6929-E51E-3307-8F62A88885B6}"/>
              </a:ext>
            </a:extLst>
          </p:cNvPr>
          <p:cNvSpPr/>
          <p:nvPr/>
        </p:nvSpPr>
        <p:spPr>
          <a:xfrm>
            <a:off x="1649532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1650A1-EE82-390A-DB25-73E14223C0A2}"/>
              </a:ext>
            </a:extLst>
          </p:cNvPr>
          <p:cNvCxnSpPr>
            <a:cxnSpLocks/>
          </p:cNvCxnSpPr>
          <p:nvPr/>
        </p:nvCxnSpPr>
        <p:spPr>
          <a:xfrm>
            <a:off x="2255069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32CE0EF-7813-82C3-F611-0D45E26F527D}"/>
              </a:ext>
            </a:extLst>
          </p:cNvPr>
          <p:cNvSpPr/>
          <p:nvPr/>
        </p:nvSpPr>
        <p:spPr>
          <a:xfrm flipH="1">
            <a:off x="2273254" y="3593981"/>
            <a:ext cx="2047612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HT_IV_OPEN_SUCCESS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E4F5A82-3CE4-168F-4AE4-43C25BDAEB61}"/>
              </a:ext>
            </a:extLst>
          </p:cNvPr>
          <p:cNvSpPr/>
          <p:nvPr/>
        </p:nvSpPr>
        <p:spPr>
          <a:xfrm>
            <a:off x="2863953" y="4018442"/>
            <a:ext cx="1738978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WS_IV_OPEN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9EA8060-527D-1EF3-756A-33349F52C7B3}"/>
              </a:ext>
            </a:extLst>
          </p:cNvPr>
          <p:cNvSpPr/>
          <p:nvPr/>
        </p:nvSpPr>
        <p:spPr>
          <a:xfrm flipH="1">
            <a:off x="4622104" y="4257316"/>
            <a:ext cx="1652768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WS_IV_OPEN_SUCCESS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9B6353A-A12D-A770-0C04-20AA3113F119}"/>
              </a:ext>
            </a:extLst>
          </p:cNvPr>
          <p:cNvSpPr/>
          <p:nvPr/>
        </p:nvSpPr>
        <p:spPr>
          <a:xfrm flipH="1">
            <a:off x="2259277" y="6479251"/>
            <a:ext cx="1081014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WS_DATA_READ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135422F-70E1-9653-B79F-721099718338}"/>
              </a:ext>
            </a:extLst>
          </p:cNvPr>
          <p:cNvSpPr/>
          <p:nvPr/>
        </p:nvSpPr>
        <p:spPr>
          <a:xfrm>
            <a:off x="2870507" y="6070117"/>
            <a:ext cx="1738978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IV_DATA_READ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_SUCCESS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85A711D-1CE0-7C1B-A8C8-27778278CD5E}"/>
              </a:ext>
            </a:extLst>
          </p:cNvPr>
          <p:cNvSpPr/>
          <p:nvPr/>
        </p:nvSpPr>
        <p:spPr>
          <a:xfrm flipH="1">
            <a:off x="4618578" y="5668919"/>
            <a:ext cx="1111203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IV_DATA_READ</a:t>
            </a:r>
            <a:endParaRPr lang="en-US" sz="105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0EC69-1852-B8C5-B936-68EBE03E87F1}"/>
              </a:ext>
            </a:extLst>
          </p:cNvPr>
          <p:cNvSpPr/>
          <p:nvPr/>
        </p:nvSpPr>
        <p:spPr>
          <a:xfrm>
            <a:off x="574454" y="3580299"/>
            <a:ext cx="1396487" cy="1096266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th-TH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6A0386-A137-30C5-7027-08A098AA6C5C}"/>
              </a:ext>
            </a:extLst>
          </p:cNvPr>
          <p:cNvSpPr/>
          <p:nvPr/>
        </p:nvSpPr>
        <p:spPr>
          <a:xfrm>
            <a:off x="4837389" y="4710739"/>
            <a:ext cx="1396487" cy="68567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4F990F-BCBE-86D9-FC30-5E2F253573CF}"/>
              </a:ext>
            </a:extLst>
          </p:cNvPr>
          <p:cNvSpPr/>
          <p:nvPr/>
        </p:nvSpPr>
        <p:spPr>
          <a:xfrm>
            <a:off x="4865272" y="6153551"/>
            <a:ext cx="1396487" cy="116534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actual_qty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count_read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DDD5AF-14AF-7B5A-E6E5-F8BEDC6C8CC8}"/>
              </a:ext>
            </a:extLst>
          </p:cNvPr>
          <p:cNvSpPr/>
          <p:nvPr/>
        </p:nvSpPr>
        <p:spPr>
          <a:xfrm>
            <a:off x="2848306" y="4473177"/>
            <a:ext cx="1396487" cy="969639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expected_qty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AFC4AB-4D85-6A49-D222-619C3513DD8B}"/>
              </a:ext>
            </a:extLst>
          </p:cNvPr>
          <p:cNvSpPr/>
          <p:nvPr/>
        </p:nvSpPr>
        <p:spPr>
          <a:xfrm>
            <a:off x="2525611" y="6914601"/>
            <a:ext cx="1396487" cy="1127994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actual_qty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count_read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EAED567-BC26-B6A5-C7FC-E10F4D7EC223}"/>
              </a:ext>
            </a:extLst>
          </p:cNvPr>
          <p:cNvSpPr/>
          <p:nvPr/>
        </p:nvSpPr>
        <p:spPr>
          <a:xfrm>
            <a:off x="557443" y="6834266"/>
            <a:ext cx="1707496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WS_DATA_READ_SUCCESS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00FB82-9945-C6B5-DE68-984A50404669}"/>
              </a:ext>
            </a:extLst>
          </p:cNvPr>
          <p:cNvGrpSpPr/>
          <p:nvPr/>
        </p:nvGrpSpPr>
        <p:grpSpPr>
          <a:xfrm>
            <a:off x="406400" y="5402927"/>
            <a:ext cx="6142561" cy="2622460"/>
            <a:chOff x="406400" y="4644525"/>
            <a:chExt cx="6142561" cy="26224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ECC1AB-F71C-7A69-8C82-DEC5A96DAC89}"/>
                </a:ext>
              </a:extLst>
            </p:cNvPr>
            <p:cNvSpPr/>
            <p:nvPr/>
          </p:nvSpPr>
          <p:spPr>
            <a:xfrm>
              <a:off x="406400" y="4762629"/>
              <a:ext cx="6062504" cy="2504356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A7708E-13B4-8CD1-CFAF-39E94455D28D}"/>
                </a:ext>
              </a:extLst>
            </p:cNvPr>
            <p:cNvSpPr txBox="1"/>
            <p:nvPr/>
          </p:nvSpPr>
          <p:spPr>
            <a:xfrm>
              <a:off x="4907165" y="4644525"/>
              <a:ext cx="1641796" cy="261610"/>
            </a:xfrm>
            <a:prstGeom prst="rect">
              <a:avLst/>
            </a:prstGeom>
            <a:solidFill>
              <a:srgbClr val="F68686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n times depend on jobs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3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A453F-74E5-5739-4572-C0DB01A3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F96A117-9BE0-2770-E7C9-2EB8C1A9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C932383-698F-904D-4C7D-3904BC2CFD9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15FF9E3-3AC3-EB59-FA9A-981594ADC69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60CEC9B-F990-DC74-17ED-981044CA66B4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Incorrect SD card</a:t>
            </a:r>
          </a:p>
        </p:txBody>
      </p:sp>
      <p:sp>
        <p:nvSpPr>
          <p:cNvPr id="9" name="テキスト ボックス 28">
            <a:extLst>
              <a:ext uri="{FF2B5EF4-FFF2-40B4-BE49-F238E27FC236}">
                <a16:creationId xmlns:a16="http://schemas.microsoft.com/office/drawing/2014/main" id="{BAF4CAD2-9E5A-F5C5-E2A3-EB0EFC6EAB25}"/>
              </a:ext>
            </a:extLst>
          </p:cNvPr>
          <p:cNvSpPr txBox="1"/>
          <p:nvPr/>
        </p:nvSpPr>
        <p:spPr>
          <a:xfrm>
            <a:off x="3101486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10" name="テキスト ボックス 28">
            <a:extLst>
              <a:ext uri="{FF2B5EF4-FFF2-40B4-BE49-F238E27FC236}">
                <a16:creationId xmlns:a16="http://schemas.microsoft.com/office/drawing/2014/main" id="{3A6906C8-BCE6-CE1A-E00A-0396502DD9EB}"/>
              </a:ext>
            </a:extLst>
          </p:cNvPr>
          <p:cNvSpPr txBox="1"/>
          <p:nvPr/>
        </p:nvSpPr>
        <p:spPr>
          <a:xfrm>
            <a:off x="5435892" y="1880614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IV Controller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91BAD14D-336E-16A3-176B-B359CEBF19E0}"/>
              </a:ext>
            </a:extLst>
          </p:cNvPr>
          <p:cNvSpPr/>
          <p:nvPr/>
        </p:nvSpPr>
        <p:spPr>
          <a:xfrm>
            <a:off x="3994855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B9CEA7A-552D-6884-9F05-BFEF88F914BB}"/>
              </a:ext>
            </a:extLst>
          </p:cNvPr>
          <p:cNvSpPr/>
          <p:nvPr/>
        </p:nvSpPr>
        <p:spPr>
          <a:xfrm>
            <a:off x="1133475" y="3109349"/>
            <a:ext cx="1121594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HT_IV_OPEN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E92E57-17A3-9905-A022-596FE4FC9C45}"/>
              </a:ext>
            </a:extLst>
          </p:cNvPr>
          <p:cNvCxnSpPr>
            <a:cxnSpLocks/>
          </p:cNvCxnSpPr>
          <p:nvPr/>
        </p:nvCxnSpPr>
        <p:spPr>
          <a:xfrm>
            <a:off x="4600392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0C321FC-4001-498E-3AB5-4D51B4C3E1CC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テキスト ボックス 28">
            <a:extLst>
              <a:ext uri="{FF2B5EF4-FFF2-40B4-BE49-F238E27FC236}">
                <a16:creationId xmlns:a16="http://schemas.microsoft.com/office/drawing/2014/main" id="{58807DBE-CA11-9ED1-817C-41E99ACE29F1}"/>
              </a:ext>
            </a:extLst>
          </p:cNvPr>
          <p:cNvSpPr txBox="1"/>
          <p:nvPr/>
        </p:nvSpPr>
        <p:spPr>
          <a:xfrm>
            <a:off x="756163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Handy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1BFC7E39-F7A3-E8BE-6409-5F1150993AC2}"/>
              </a:ext>
            </a:extLst>
          </p:cNvPr>
          <p:cNvSpPr/>
          <p:nvPr/>
        </p:nvSpPr>
        <p:spPr>
          <a:xfrm>
            <a:off x="1649532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C7BEEB-0FE7-E16F-4883-2C90EDCF9CBA}"/>
              </a:ext>
            </a:extLst>
          </p:cNvPr>
          <p:cNvCxnSpPr>
            <a:cxnSpLocks/>
          </p:cNvCxnSpPr>
          <p:nvPr/>
        </p:nvCxnSpPr>
        <p:spPr>
          <a:xfrm>
            <a:off x="2255069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BC19F56-2659-8AA9-A0F8-1EB7F75A4680}"/>
              </a:ext>
            </a:extLst>
          </p:cNvPr>
          <p:cNvSpPr/>
          <p:nvPr/>
        </p:nvSpPr>
        <p:spPr>
          <a:xfrm flipH="1">
            <a:off x="2273254" y="3593981"/>
            <a:ext cx="2047612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HT_IV_OPEN_SUCCESS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D63F7E8-03F0-75CA-2B71-03DA8EB1FB26}"/>
              </a:ext>
            </a:extLst>
          </p:cNvPr>
          <p:cNvSpPr/>
          <p:nvPr/>
        </p:nvSpPr>
        <p:spPr>
          <a:xfrm>
            <a:off x="2863953" y="4018442"/>
            <a:ext cx="1738978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WS_IV_OPEN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D15FC87-DDDB-74D5-9B12-E6C8E5E93447}"/>
              </a:ext>
            </a:extLst>
          </p:cNvPr>
          <p:cNvSpPr/>
          <p:nvPr/>
        </p:nvSpPr>
        <p:spPr>
          <a:xfrm flipH="1">
            <a:off x="4622379" y="4219175"/>
            <a:ext cx="1652768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WS_IV_OPEN_SUCCESS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CF7EEE1-6DBC-5D0C-7DEA-8C42EEFBE15C}"/>
              </a:ext>
            </a:extLst>
          </p:cNvPr>
          <p:cNvSpPr/>
          <p:nvPr/>
        </p:nvSpPr>
        <p:spPr>
          <a:xfrm flipH="1">
            <a:off x="2259277" y="6479251"/>
            <a:ext cx="1656718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WS_DATA_READ_FAILED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8333D79-A98D-9602-FF00-5796787CC77C}"/>
              </a:ext>
            </a:extLst>
          </p:cNvPr>
          <p:cNvSpPr/>
          <p:nvPr/>
        </p:nvSpPr>
        <p:spPr>
          <a:xfrm>
            <a:off x="2750066" y="6070117"/>
            <a:ext cx="1859419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IV_DATA_READ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_FAILED_ACK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5264321-5F5E-1E53-27A4-5BC66064509D}"/>
              </a:ext>
            </a:extLst>
          </p:cNvPr>
          <p:cNvSpPr/>
          <p:nvPr/>
        </p:nvSpPr>
        <p:spPr>
          <a:xfrm flipH="1">
            <a:off x="4618577" y="5668919"/>
            <a:ext cx="1615298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IV_DATA_READ_FAILED</a:t>
            </a:r>
            <a:endParaRPr lang="en-US" sz="105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76A040-CC4F-2311-6DF9-FB6938127002}"/>
              </a:ext>
            </a:extLst>
          </p:cNvPr>
          <p:cNvSpPr/>
          <p:nvPr/>
        </p:nvSpPr>
        <p:spPr>
          <a:xfrm>
            <a:off x="574454" y="3580299"/>
            <a:ext cx="1396487" cy="1096266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FontTx/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914400"/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B89580-91B1-9F27-C100-E5BB3D5BBE66}"/>
              </a:ext>
            </a:extLst>
          </p:cNvPr>
          <p:cNvSpPr/>
          <p:nvPr/>
        </p:nvSpPr>
        <p:spPr>
          <a:xfrm>
            <a:off x="4837389" y="4676565"/>
            <a:ext cx="1396487" cy="672105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FontTx/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2130D-4904-D4C6-AA3F-E4117D21C625}"/>
              </a:ext>
            </a:extLst>
          </p:cNvPr>
          <p:cNvSpPr/>
          <p:nvPr/>
        </p:nvSpPr>
        <p:spPr>
          <a:xfrm>
            <a:off x="4865272" y="6153552"/>
            <a:ext cx="1396487" cy="789214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FontTx/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51E5DF-AEC0-2EAD-92DB-6CDFB7623D73}"/>
              </a:ext>
            </a:extLst>
          </p:cNvPr>
          <p:cNvSpPr/>
          <p:nvPr/>
        </p:nvSpPr>
        <p:spPr>
          <a:xfrm>
            <a:off x="2848306" y="4473177"/>
            <a:ext cx="1396487" cy="1039535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FontTx/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expected_qty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4EB23D-13D3-2E15-87E0-C23CA6E73624}"/>
              </a:ext>
            </a:extLst>
          </p:cNvPr>
          <p:cNvSpPr/>
          <p:nvPr/>
        </p:nvSpPr>
        <p:spPr>
          <a:xfrm>
            <a:off x="2519508" y="6942765"/>
            <a:ext cx="1396487" cy="83834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FontTx/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table_id</a:t>
            </a:r>
            <a:endParaRPr kumimoji="1" lang="en-US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8462FE2-CDE1-F523-10B1-3A6A69BAD21C}"/>
              </a:ext>
            </a:extLst>
          </p:cNvPr>
          <p:cNvSpPr/>
          <p:nvPr/>
        </p:nvSpPr>
        <p:spPr>
          <a:xfrm>
            <a:off x="404743" y="6834266"/>
            <a:ext cx="1860196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WS_DATA_READ_FAILED_ACK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96D4EA-9AD0-1BF0-9BCB-BFCC3FA7A00C}"/>
              </a:ext>
            </a:extLst>
          </p:cNvPr>
          <p:cNvGrpSpPr/>
          <p:nvPr/>
        </p:nvGrpSpPr>
        <p:grpSpPr>
          <a:xfrm>
            <a:off x="406400" y="5402927"/>
            <a:ext cx="6142561" cy="2622460"/>
            <a:chOff x="406400" y="4644525"/>
            <a:chExt cx="6142561" cy="26224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26C9BFA-DF96-B52D-687A-6D5EFC70D87F}"/>
                </a:ext>
              </a:extLst>
            </p:cNvPr>
            <p:cNvSpPr/>
            <p:nvPr/>
          </p:nvSpPr>
          <p:spPr>
            <a:xfrm>
              <a:off x="406400" y="4762629"/>
              <a:ext cx="6062504" cy="2504356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9AD205-F1BF-DD9D-A522-28252BBDF978}"/>
                </a:ext>
              </a:extLst>
            </p:cNvPr>
            <p:cNvSpPr txBox="1"/>
            <p:nvPr/>
          </p:nvSpPr>
          <p:spPr>
            <a:xfrm>
              <a:off x="4907165" y="4644525"/>
              <a:ext cx="1641796" cy="261610"/>
            </a:xfrm>
            <a:prstGeom prst="rect">
              <a:avLst/>
            </a:prstGeom>
            <a:solidFill>
              <a:srgbClr val="F68686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n times depend on jobs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01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B9372-431E-FF6A-EA07-8B03C3ACD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AE0987-87A8-E170-BE90-0DFED274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B868BF7-A114-761D-D7F6-8FBE40FA98C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B28FAD5-944B-C9A2-1308-579B56891E2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F47CF633-2946-5C57-D6BA-B04E70ED7316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Web 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F8CDA-CDE2-CE2D-7A88-6C8E42F600AE}"/>
              </a:ext>
            </a:extLst>
          </p:cNvPr>
          <p:cNvSpPr txBox="1"/>
          <p:nvPr/>
        </p:nvSpPr>
        <p:spPr>
          <a:xfrm>
            <a:off x="487653" y="6456291"/>
            <a:ext cx="274592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qty check by camera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Able to multiple capture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Display the dialog that shows the total of item in content scan and actual number from camera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Keep picture filename mapped to job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IV_camera_program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IV_camera_device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C126EC-9FD2-E180-EDF5-BDAF136D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38872"/>
            <a:ext cx="5486400" cy="15482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D49030-81AB-C32C-85D1-6325874B530E}"/>
              </a:ext>
            </a:extLst>
          </p:cNvPr>
          <p:cNvCxnSpPr>
            <a:cxnSpLocks/>
          </p:cNvCxnSpPr>
          <p:nvPr/>
        </p:nvCxnSpPr>
        <p:spPr>
          <a:xfrm>
            <a:off x="4805680" y="2062480"/>
            <a:ext cx="0" cy="136906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911C50D-2522-4C56-FE98-81F78DFE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16" y="3309620"/>
            <a:ext cx="269087" cy="1069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6BFDBB-3C63-8C68-BE74-2A7F1204A857}"/>
              </a:ext>
            </a:extLst>
          </p:cNvPr>
          <p:cNvSpPr txBox="1"/>
          <p:nvPr/>
        </p:nvSpPr>
        <p:spPr>
          <a:xfrm>
            <a:off x="4484369" y="3324860"/>
            <a:ext cx="220980" cy="64633"/>
          </a:xfrm>
          <a:prstGeom prst="rect">
            <a:avLst/>
          </a:prstGeom>
          <a:solidFill>
            <a:srgbClr val="F3F5F9"/>
          </a:solidFill>
        </p:spPr>
        <p:txBody>
          <a:bodyPr wrap="square" lIns="18288" tIns="9144" rIns="18288" bIns="9144" rtlCol="0">
            <a:spAutoFit/>
          </a:bodyPr>
          <a:lstStyle/>
          <a:p>
            <a:pPr algn="ctr"/>
            <a:r>
              <a:rPr lang="en-US" sz="300" b="1" dirty="0"/>
              <a:t>IV Qty</a:t>
            </a:r>
          </a:p>
        </p:txBody>
      </p:sp>
      <p:sp>
        <p:nvSpPr>
          <p:cNvPr id="22" name="Flowchart: Card 21">
            <a:extLst>
              <a:ext uri="{FF2B5EF4-FFF2-40B4-BE49-F238E27FC236}">
                <a16:creationId xmlns:a16="http://schemas.microsoft.com/office/drawing/2014/main" id="{1BD699DA-8968-209A-7C51-51B9064D7F3C}"/>
              </a:ext>
            </a:extLst>
          </p:cNvPr>
          <p:cNvSpPr/>
          <p:nvPr/>
        </p:nvSpPr>
        <p:spPr>
          <a:xfrm>
            <a:off x="4617122" y="3618523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3" name="Flowchart: Card 22">
            <a:extLst>
              <a:ext uri="{FF2B5EF4-FFF2-40B4-BE49-F238E27FC236}">
                <a16:creationId xmlns:a16="http://schemas.microsoft.com/office/drawing/2014/main" id="{F37E52AB-C711-74CC-C36F-81A30DC304FC}"/>
              </a:ext>
            </a:extLst>
          </p:cNvPr>
          <p:cNvSpPr/>
          <p:nvPr/>
        </p:nvSpPr>
        <p:spPr>
          <a:xfrm>
            <a:off x="4629149" y="3631858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Flowchart: Card 23">
            <a:extLst>
              <a:ext uri="{FF2B5EF4-FFF2-40B4-BE49-F238E27FC236}">
                <a16:creationId xmlns:a16="http://schemas.microsoft.com/office/drawing/2014/main" id="{B3E14F80-5367-17A5-4278-6446FBB7F73F}"/>
              </a:ext>
            </a:extLst>
          </p:cNvPr>
          <p:cNvSpPr/>
          <p:nvPr/>
        </p:nvSpPr>
        <p:spPr>
          <a:xfrm>
            <a:off x="4617122" y="3774318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" name="Flowchart: Card 24">
            <a:extLst>
              <a:ext uri="{FF2B5EF4-FFF2-40B4-BE49-F238E27FC236}">
                <a16:creationId xmlns:a16="http://schemas.microsoft.com/office/drawing/2014/main" id="{2AB3F43B-A856-03C1-ED8C-5257E3D122C5}"/>
              </a:ext>
            </a:extLst>
          </p:cNvPr>
          <p:cNvSpPr/>
          <p:nvPr/>
        </p:nvSpPr>
        <p:spPr>
          <a:xfrm>
            <a:off x="4629149" y="3787653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CF7F7E4F-F3E0-16FA-498E-38E2E69541DB}"/>
              </a:ext>
            </a:extLst>
          </p:cNvPr>
          <p:cNvSpPr/>
          <p:nvPr/>
        </p:nvSpPr>
        <p:spPr>
          <a:xfrm>
            <a:off x="3327736" y="3310548"/>
            <a:ext cx="914400" cy="494372"/>
          </a:xfrm>
          <a:prstGeom prst="borderCallout1">
            <a:avLst>
              <a:gd name="adj1" fmla="val 8731"/>
              <a:gd name="adj2" fmla="val 102500"/>
              <a:gd name="adj3" fmla="val 6398"/>
              <a:gd name="adj4" fmla="val 12666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Insert IV result to INNER PACKING report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768651-4864-5CB4-2E88-7A0B8DE62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" y="4382756"/>
            <a:ext cx="4564380" cy="1961314"/>
          </a:xfrm>
          <a:prstGeom prst="rect">
            <a:avLst/>
          </a:prstGeom>
        </p:spPr>
      </p:pic>
      <p:sp>
        <p:nvSpPr>
          <p:cNvPr id="30" name="Callout: Line 29">
            <a:extLst>
              <a:ext uri="{FF2B5EF4-FFF2-40B4-BE49-F238E27FC236}">
                <a16:creationId xmlns:a16="http://schemas.microsoft.com/office/drawing/2014/main" id="{B7E4735F-F65B-3D73-333A-8F4A48C326D9}"/>
              </a:ext>
            </a:extLst>
          </p:cNvPr>
          <p:cNvSpPr/>
          <p:nvPr/>
        </p:nvSpPr>
        <p:spPr>
          <a:xfrm>
            <a:off x="4159922" y="4857458"/>
            <a:ext cx="914400" cy="494372"/>
          </a:xfrm>
          <a:prstGeom prst="borderCallout1">
            <a:avLst>
              <a:gd name="adj1" fmla="val 4107"/>
              <a:gd name="adj2" fmla="val -4583"/>
              <a:gd name="adj3" fmla="val -52944"/>
              <a:gd name="adj4" fmla="val -4958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Also Insert IV result to INNER PACKING CSV export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32590F-3800-5351-C9EE-EFA297172D66}"/>
              </a:ext>
            </a:extLst>
          </p:cNvPr>
          <p:cNvCxnSpPr>
            <a:cxnSpLocks/>
          </p:cNvCxnSpPr>
          <p:nvPr/>
        </p:nvCxnSpPr>
        <p:spPr>
          <a:xfrm>
            <a:off x="3708400" y="4439920"/>
            <a:ext cx="0" cy="185039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llout: Line 3">
            <a:extLst>
              <a:ext uri="{FF2B5EF4-FFF2-40B4-BE49-F238E27FC236}">
                <a16:creationId xmlns:a16="http://schemas.microsoft.com/office/drawing/2014/main" id="{1A1274E4-7338-7C26-B68A-7364941E1BD1}"/>
              </a:ext>
            </a:extLst>
          </p:cNvPr>
          <p:cNvSpPr/>
          <p:nvPr/>
        </p:nvSpPr>
        <p:spPr>
          <a:xfrm>
            <a:off x="650912" y="3527132"/>
            <a:ext cx="914400" cy="494372"/>
          </a:xfrm>
          <a:prstGeom prst="borderCallout1">
            <a:avLst>
              <a:gd name="adj1" fmla="val 8731"/>
              <a:gd name="adj2" fmla="val 102500"/>
              <a:gd name="adj3" fmla="val -171628"/>
              <a:gd name="adj4" fmla="val 49584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view entire history of IV transactions including cancel</a:t>
            </a:r>
          </a:p>
        </p:txBody>
      </p:sp>
    </p:spTree>
    <p:extLst>
      <p:ext uri="{BB962C8B-B14F-4D97-AF65-F5344CB8AC3E}">
        <p14:creationId xmlns:p14="http://schemas.microsoft.com/office/powerpoint/2010/main" val="52125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4AE0-3AD1-97CD-723C-7BB1C9D9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A40A2E-46A7-71DB-6017-ABF8B1A9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295786-7DAB-26C9-415D-D2D8D89386E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67C485D-ADE2-DEB3-55B1-A36CB9C1CD6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01DC6706-1DBC-2498-FE3E-CC289C299C31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IV (Vision Sensor) – Web report 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EBAA6-8C80-5D39-4F0B-E5281C1341E9}"/>
              </a:ext>
            </a:extLst>
          </p:cNvPr>
          <p:cNvSpPr txBox="1"/>
          <p:nvPr/>
        </p:nvSpPr>
        <p:spPr>
          <a:xfrm>
            <a:off x="487653" y="6456291"/>
            <a:ext cx="274592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qty check by camera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Able to multiple capture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Display the dialog that shows the total of item in content scan and actual number from camera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Keep picture filename mapped to job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IV_camera_program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IV_camera_device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IV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0D04E-20B9-64EC-74DA-A8AA0B11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38872"/>
            <a:ext cx="5486400" cy="15482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2B1083-DBEE-F1FA-E70F-72DDA9B80E69}"/>
              </a:ext>
            </a:extLst>
          </p:cNvPr>
          <p:cNvCxnSpPr>
            <a:cxnSpLocks/>
          </p:cNvCxnSpPr>
          <p:nvPr/>
        </p:nvCxnSpPr>
        <p:spPr>
          <a:xfrm>
            <a:off x="4805680" y="2062480"/>
            <a:ext cx="0" cy="136906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E2D60-15F0-82F9-7906-E5C56DA2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11" y="2849224"/>
            <a:ext cx="269087" cy="1069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47F138-F501-6161-2556-95EB0FE96998}"/>
              </a:ext>
            </a:extLst>
          </p:cNvPr>
          <p:cNvSpPr txBox="1"/>
          <p:nvPr/>
        </p:nvSpPr>
        <p:spPr>
          <a:xfrm>
            <a:off x="4700864" y="2864464"/>
            <a:ext cx="220980" cy="64633"/>
          </a:xfrm>
          <a:prstGeom prst="rect">
            <a:avLst/>
          </a:prstGeom>
          <a:solidFill>
            <a:srgbClr val="F3F5F9"/>
          </a:solidFill>
        </p:spPr>
        <p:txBody>
          <a:bodyPr wrap="square" lIns="18288" tIns="9144" rIns="18288" bIns="9144" rtlCol="0">
            <a:spAutoFit/>
          </a:bodyPr>
          <a:lstStyle/>
          <a:p>
            <a:pPr algn="ctr"/>
            <a:r>
              <a:rPr lang="en-US" sz="300" b="1" dirty="0"/>
              <a:t>IV Qty</a:t>
            </a:r>
          </a:p>
        </p:txBody>
      </p:sp>
      <p:sp>
        <p:nvSpPr>
          <p:cNvPr id="22" name="Flowchart: Card 21">
            <a:extLst>
              <a:ext uri="{FF2B5EF4-FFF2-40B4-BE49-F238E27FC236}">
                <a16:creationId xmlns:a16="http://schemas.microsoft.com/office/drawing/2014/main" id="{1ABECD81-B765-B1D9-472B-4677A3A90CA6}"/>
              </a:ext>
            </a:extLst>
          </p:cNvPr>
          <p:cNvSpPr/>
          <p:nvPr/>
        </p:nvSpPr>
        <p:spPr>
          <a:xfrm>
            <a:off x="4833617" y="3158127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3" name="Flowchart: Card 22">
            <a:extLst>
              <a:ext uri="{FF2B5EF4-FFF2-40B4-BE49-F238E27FC236}">
                <a16:creationId xmlns:a16="http://schemas.microsoft.com/office/drawing/2014/main" id="{A1B56B28-B901-17E3-9CDF-66DEECA67298}"/>
              </a:ext>
            </a:extLst>
          </p:cNvPr>
          <p:cNvSpPr/>
          <p:nvPr/>
        </p:nvSpPr>
        <p:spPr>
          <a:xfrm>
            <a:off x="4845644" y="3171462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Flowchart: Card 23">
            <a:extLst>
              <a:ext uri="{FF2B5EF4-FFF2-40B4-BE49-F238E27FC236}">
                <a16:creationId xmlns:a16="http://schemas.microsoft.com/office/drawing/2014/main" id="{42F339D9-1197-40E9-005A-900B57170946}"/>
              </a:ext>
            </a:extLst>
          </p:cNvPr>
          <p:cNvSpPr/>
          <p:nvPr/>
        </p:nvSpPr>
        <p:spPr>
          <a:xfrm>
            <a:off x="4833617" y="3313922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" name="Flowchart: Card 24">
            <a:extLst>
              <a:ext uri="{FF2B5EF4-FFF2-40B4-BE49-F238E27FC236}">
                <a16:creationId xmlns:a16="http://schemas.microsoft.com/office/drawing/2014/main" id="{CF4AF852-4D9A-DF82-BBF0-B75B22FA4656}"/>
              </a:ext>
            </a:extLst>
          </p:cNvPr>
          <p:cNvSpPr/>
          <p:nvPr/>
        </p:nvSpPr>
        <p:spPr>
          <a:xfrm>
            <a:off x="4845644" y="3327257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1525A5D0-5830-53E5-4A35-EE18EAF9A2A1}"/>
              </a:ext>
            </a:extLst>
          </p:cNvPr>
          <p:cNvSpPr/>
          <p:nvPr/>
        </p:nvSpPr>
        <p:spPr>
          <a:xfrm>
            <a:off x="5114731" y="3182239"/>
            <a:ext cx="914400" cy="494372"/>
          </a:xfrm>
          <a:prstGeom prst="borderCallout1">
            <a:avLst>
              <a:gd name="adj1" fmla="val 18750"/>
              <a:gd name="adj2" fmla="val -8333"/>
              <a:gd name="adj3" fmla="val 34142"/>
              <a:gd name="adj4" fmla="val -2208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click the icon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To preview the captured image from IV</a:t>
            </a:r>
          </a:p>
        </p:txBody>
      </p:sp>
      <p:pic>
        <p:nvPicPr>
          <p:cNvPr id="4" name="グラフィックス 41" descr="右向き指示マーク">
            <a:extLst>
              <a:ext uri="{FF2B5EF4-FFF2-40B4-BE49-F238E27FC236}">
                <a16:creationId xmlns:a16="http://schemas.microsoft.com/office/drawing/2014/main" id="{2B250E42-5CCC-5F8C-85E0-382C9E9FD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54202">
            <a:off x="4828643" y="3325091"/>
            <a:ext cx="236144" cy="236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73776-96AB-D2E4-9CCF-94FFA043C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6" y="3977050"/>
            <a:ext cx="5486400" cy="1548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27263-A8BD-1264-B245-FBF0CE368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159" y="4386731"/>
            <a:ext cx="4923537" cy="17637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5C06DE-3769-B254-F325-EEB19E4E9AEB}"/>
              </a:ext>
            </a:extLst>
          </p:cNvPr>
          <p:cNvSpPr txBox="1"/>
          <p:nvPr/>
        </p:nvSpPr>
        <p:spPr>
          <a:xfrm>
            <a:off x="3941773" y="3958634"/>
            <a:ext cx="72487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- IV Report details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0F031A98-7112-56E0-0490-B3580EBBB4D2}"/>
              </a:ext>
            </a:extLst>
          </p:cNvPr>
          <p:cNvSpPr/>
          <p:nvPr/>
        </p:nvSpPr>
        <p:spPr>
          <a:xfrm>
            <a:off x="4219611" y="6068042"/>
            <a:ext cx="914400" cy="494372"/>
          </a:xfrm>
          <a:prstGeom prst="borderCallout1">
            <a:avLst>
              <a:gd name="adj1" fmla="val 2309"/>
              <a:gd name="adj2" fmla="val 102223"/>
              <a:gd name="adj3" fmla="val -22374"/>
              <a:gd name="adj4" fmla="val 15125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click the icon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To maximize the preview image</a:t>
            </a:r>
          </a:p>
        </p:txBody>
      </p:sp>
      <p:pic>
        <p:nvPicPr>
          <p:cNvPr id="14" name="グラフィックス 41" descr="右向き指示マーク">
            <a:extLst>
              <a:ext uri="{FF2B5EF4-FFF2-40B4-BE49-F238E27FC236}">
                <a16:creationId xmlns:a16="http://schemas.microsoft.com/office/drawing/2014/main" id="{8237F489-D5DF-AD39-3836-3674BC3D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54202">
            <a:off x="5870028" y="6066190"/>
            <a:ext cx="236144" cy="236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2C5F38-1047-81E5-2171-63763EB3A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047" y="6969055"/>
            <a:ext cx="2001316" cy="199635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F01F3457-0917-0E29-3DF0-C62732C1C8F3}"/>
              </a:ext>
            </a:extLst>
          </p:cNvPr>
          <p:cNvSpPr/>
          <p:nvPr/>
        </p:nvSpPr>
        <p:spPr>
          <a:xfrm rot="5400000">
            <a:off x="5227009" y="626325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5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information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D980B-5D14-C000-EB6A-B3A85ABD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13C021-6BDE-1728-4613-7CBC2F86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E244160-CCCC-44D3-B4F9-43442D63607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6E2FDCB-5A7B-2386-F3B7-9ADE781B0F4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1CD4F71-90E3-720D-1640-FD6F134A2BD1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Device QR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902E3-E9AD-ACF4-9156-E48EC3D29361}"/>
              </a:ext>
            </a:extLst>
          </p:cNvPr>
          <p:cNvSpPr txBox="1"/>
          <p:nvPr/>
        </p:nvSpPr>
        <p:spPr>
          <a:xfrm>
            <a:off x="509442" y="6713566"/>
            <a:ext cx="3543123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…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Small/Medium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Move item to weight scale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Check OK/NG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3. Display dialog on handy for notification of weighing before packing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4. Insert weighting check process in outer packing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5.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6A24F6D-175B-1383-A893-3A4C09CA8D42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75CB0-BF8A-0C2A-6C4F-4DB5992D17E4}"/>
              </a:ext>
            </a:extLst>
          </p:cNvPr>
          <p:cNvSpPr txBox="1"/>
          <p:nvPr/>
        </p:nvSpPr>
        <p:spPr>
          <a:xfrm>
            <a:off x="3023968" y="1821882"/>
            <a:ext cx="3326552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Device’s QR code</a:t>
            </a:r>
          </a:p>
          <a:p>
            <a:r>
              <a:rPr lang="en-US" sz="1100" dirty="0"/>
              <a:t>Able to scan the measurement device QR code </a:t>
            </a:r>
          </a:p>
          <a:p>
            <a:r>
              <a:rPr lang="en-US" sz="1100" dirty="0"/>
              <a:t>for pairing at any time.</a:t>
            </a:r>
          </a:p>
          <a:p>
            <a:r>
              <a:rPr lang="en-US" sz="1100" dirty="0"/>
              <a:t>Handy will permanent keep the measurement device ID that means there is no need to pairing at every time. </a:t>
            </a:r>
          </a:p>
          <a:p>
            <a:endParaRPr lang="en-US" sz="1100" dirty="0"/>
          </a:p>
          <a:p>
            <a:r>
              <a:rPr lang="en-US" sz="1100" dirty="0"/>
              <a:t>Format</a:t>
            </a:r>
          </a:p>
          <a:p>
            <a:r>
              <a:rPr lang="en-US" sz="1100" dirty="0"/>
              <a:t>&lt;QR Type&gt;|&lt;Device Type&gt;|&lt;Device ID&gt;</a:t>
            </a:r>
          </a:p>
          <a:p>
            <a:r>
              <a:rPr lang="en-US" sz="1100" dirty="0"/>
              <a:t>For example</a:t>
            </a:r>
          </a:p>
          <a:p>
            <a:r>
              <a:rPr lang="en-US" dirty="0"/>
              <a:t>DV|IM|IM8000#01</a:t>
            </a:r>
            <a:r>
              <a:rPr lang="en-US" sz="1100" dirty="0"/>
              <a:t> </a:t>
            </a:r>
          </a:p>
        </p:txBody>
      </p: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18B4845B-BA05-39DD-5293-AEE8ACFB54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0" y="1872924"/>
            <a:ext cx="1716979" cy="2217799"/>
          </a:xfrm>
          <a:prstGeom prst="rect">
            <a:avLst/>
          </a:prstGeom>
        </p:spPr>
      </p:pic>
      <p:pic>
        <p:nvPicPr>
          <p:cNvPr id="12" name="図 119">
            <a:extLst>
              <a:ext uri="{FF2B5EF4-FFF2-40B4-BE49-F238E27FC236}">
                <a16:creationId xmlns:a16="http://schemas.microsoft.com/office/drawing/2014/main" id="{6CC416EB-AD20-D4AE-DD7E-2482251E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07" y="1993028"/>
            <a:ext cx="1182132" cy="177846"/>
          </a:xfrm>
          <a:prstGeom prst="rect">
            <a:avLst/>
          </a:prstGeom>
        </p:spPr>
      </p:pic>
      <p:sp>
        <p:nvSpPr>
          <p:cNvPr id="34" name="テキスト ボックス 120">
            <a:extLst>
              <a:ext uri="{FF2B5EF4-FFF2-40B4-BE49-F238E27FC236}">
                <a16:creationId xmlns:a16="http://schemas.microsoft.com/office/drawing/2014/main" id="{1AD850CC-5BC9-AF78-204A-5CE67D433A09}"/>
              </a:ext>
            </a:extLst>
          </p:cNvPr>
          <p:cNvSpPr txBox="1"/>
          <p:nvPr/>
        </p:nvSpPr>
        <p:spPr>
          <a:xfrm>
            <a:off x="885559" y="196116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35" name="図 124">
            <a:extLst>
              <a:ext uri="{FF2B5EF4-FFF2-40B4-BE49-F238E27FC236}">
                <a16:creationId xmlns:a16="http://schemas.microsoft.com/office/drawing/2014/main" id="{5AB0C512-4082-F298-9AD5-F6E17BCF2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63" y="2208472"/>
            <a:ext cx="1492073" cy="1579717"/>
          </a:xfrm>
          <a:prstGeom prst="rect">
            <a:avLst/>
          </a:prstGeom>
        </p:spPr>
      </p:pic>
      <p:sp>
        <p:nvSpPr>
          <p:cNvPr id="36" name="テキスト ボックス 127">
            <a:extLst>
              <a:ext uri="{FF2B5EF4-FFF2-40B4-BE49-F238E27FC236}">
                <a16:creationId xmlns:a16="http://schemas.microsoft.com/office/drawing/2014/main" id="{12981EDA-CCE3-BC2F-0F67-BF19CCE2A8E3}"/>
              </a:ext>
            </a:extLst>
          </p:cNvPr>
          <p:cNvSpPr txBox="1"/>
          <p:nvPr/>
        </p:nvSpPr>
        <p:spPr>
          <a:xfrm>
            <a:off x="950949" y="381660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" name="図 44">
            <a:extLst>
              <a:ext uri="{FF2B5EF4-FFF2-40B4-BE49-F238E27FC236}">
                <a16:creationId xmlns:a16="http://schemas.microsoft.com/office/drawing/2014/main" id="{3B5A5B9E-AABB-66ED-8B92-A2231063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939894" y="3829479"/>
            <a:ext cx="369329" cy="250725"/>
          </a:xfrm>
          <a:prstGeom prst="rect">
            <a:avLst/>
          </a:prstGeom>
        </p:spPr>
      </p:pic>
      <p:sp>
        <p:nvSpPr>
          <p:cNvPr id="38" name="テキスト ボックス 135">
            <a:extLst>
              <a:ext uri="{FF2B5EF4-FFF2-40B4-BE49-F238E27FC236}">
                <a16:creationId xmlns:a16="http://schemas.microsoft.com/office/drawing/2014/main" id="{EC3D30BD-0CBA-DB71-8F77-30EE9EC6B366}"/>
              </a:ext>
            </a:extLst>
          </p:cNvPr>
          <p:cNvSpPr txBox="1"/>
          <p:nvPr/>
        </p:nvSpPr>
        <p:spPr>
          <a:xfrm>
            <a:off x="843427" y="217382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" name="図 49">
            <a:extLst>
              <a:ext uri="{FF2B5EF4-FFF2-40B4-BE49-F238E27FC236}">
                <a16:creationId xmlns:a16="http://schemas.microsoft.com/office/drawing/2014/main" id="{41118222-2F73-DEEF-AF0A-0026BEAB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383" y="3867619"/>
            <a:ext cx="266258" cy="135957"/>
          </a:xfrm>
          <a:prstGeom prst="rect">
            <a:avLst/>
          </a:prstGeom>
        </p:spPr>
      </p:pic>
      <p:sp>
        <p:nvSpPr>
          <p:cNvPr id="41" name="テキスト ボックス 285">
            <a:extLst>
              <a:ext uri="{FF2B5EF4-FFF2-40B4-BE49-F238E27FC236}">
                <a16:creationId xmlns:a16="http://schemas.microsoft.com/office/drawing/2014/main" id="{C57BC30F-9B91-FB07-078E-177B23A0D558}"/>
              </a:ext>
            </a:extLst>
          </p:cNvPr>
          <p:cNvSpPr txBox="1"/>
          <p:nvPr/>
        </p:nvSpPr>
        <p:spPr>
          <a:xfrm>
            <a:off x="873556" y="382383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127">
            <a:extLst>
              <a:ext uri="{FF2B5EF4-FFF2-40B4-BE49-F238E27FC236}">
                <a16:creationId xmlns:a16="http://schemas.microsoft.com/office/drawing/2014/main" id="{64ED88C0-E638-AE98-A89A-9CD6B61D48CB}"/>
              </a:ext>
            </a:extLst>
          </p:cNvPr>
          <p:cNvSpPr txBox="1"/>
          <p:nvPr/>
        </p:nvSpPr>
        <p:spPr>
          <a:xfrm>
            <a:off x="2142518" y="381728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" name="図 340">
            <a:extLst>
              <a:ext uri="{FF2B5EF4-FFF2-40B4-BE49-F238E27FC236}">
                <a16:creationId xmlns:a16="http://schemas.microsoft.com/office/drawing/2014/main" id="{9AD05641-2703-1B32-55BE-C15394A10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31463" y="3830165"/>
            <a:ext cx="369329" cy="250725"/>
          </a:xfrm>
          <a:prstGeom prst="rect">
            <a:avLst/>
          </a:prstGeom>
        </p:spPr>
      </p:pic>
      <p:pic>
        <p:nvPicPr>
          <p:cNvPr id="44" name="図 341">
            <a:extLst>
              <a:ext uri="{FF2B5EF4-FFF2-40B4-BE49-F238E27FC236}">
                <a16:creationId xmlns:a16="http://schemas.microsoft.com/office/drawing/2014/main" id="{A3AA0AF7-86A5-AE8D-5984-E02349426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952" y="3868305"/>
            <a:ext cx="266258" cy="135957"/>
          </a:xfrm>
          <a:prstGeom prst="rect">
            <a:avLst/>
          </a:prstGeom>
        </p:spPr>
      </p:pic>
      <p:sp>
        <p:nvSpPr>
          <p:cNvPr id="45" name="テキスト ボックス 285">
            <a:extLst>
              <a:ext uri="{FF2B5EF4-FFF2-40B4-BE49-F238E27FC236}">
                <a16:creationId xmlns:a16="http://schemas.microsoft.com/office/drawing/2014/main" id="{B1659FF8-2250-1189-7580-44F4E267AA31}"/>
              </a:ext>
            </a:extLst>
          </p:cNvPr>
          <p:cNvSpPr txBox="1"/>
          <p:nvPr/>
        </p:nvSpPr>
        <p:spPr>
          <a:xfrm>
            <a:off x="2065125" y="382451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E5EA0D4A-9151-BB17-E36C-7C8570344548}"/>
              </a:ext>
            </a:extLst>
          </p:cNvPr>
          <p:cNvSpPr txBox="1"/>
          <p:nvPr/>
        </p:nvSpPr>
        <p:spPr>
          <a:xfrm>
            <a:off x="1750014" y="381781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BC70A82E-602D-51D7-1AD2-6C10FCA6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38959" y="3830689"/>
            <a:ext cx="369329" cy="25072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BA7BF8D9-36A8-3594-039D-650BE91B5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448" y="3868829"/>
            <a:ext cx="266258" cy="135957"/>
          </a:xfrm>
          <a:prstGeom prst="rect">
            <a:avLst/>
          </a:prstGeom>
        </p:spPr>
      </p:pic>
      <p:sp>
        <p:nvSpPr>
          <p:cNvPr id="49" name="テキスト ボックス 285">
            <a:extLst>
              <a:ext uri="{FF2B5EF4-FFF2-40B4-BE49-F238E27FC236}">
                <a16:creationId xmlns:a16="http://schemas.microsoft.com/office/drawing/2014/main" id="{AE3F12A4-CCE0-191B-1789-7179871E88C6}"/>
              </a:ext>
            </a:extLst>
          </p:cNvPr>
          <p:cNvSpPr txBox="1"/>
          <p:nvPr/>
        </p:nvSpPr>
        <p:spPr>
          <a:xfrm>
            <a:off x="1672621" y="382504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テキスト ボックス 127">
            <a:extLst>
              <a:ext uri="{FF2B5EF4-FFF2-40B4-BE49-F238E27FC236}">
                <a16:creationId xmlns:a16="http://schemas.microsoft.com/office/drawing/2014/main" id="{295A12F0-F1F3-ECC3-6631-2B1823466621}"/>
              </a:ext>
            </a:extLst>
          </p:cNvPr>
          <p:cNvSpPr txBox="1"/>
          <p:nvPr/>
        </p:nvSpPr>
        <p:spPr>
          <a:xfrm>
            <a:off x="1357125" y="381455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" name="図 64">
            <a:extLst>
              <a:ext uri="{FF2B5EF4-FFF2-40B4-BE49-F238E27FC236}">
                <a16:creationId xmlns:a16="http://schemas.microsoft.com/office/drawing/2014/main" id="{47D728BD-3C96-FF23-1801-267DC3938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46070" y="3827432"/>
            <a:ext cx="369329" cy="250725"/>
          </a:xfrm>
          <a:prstGeom prst="rect">
            <a:avLst/>
          </a:prstGeom>
        </p:spPr>
      </p:pic>
      <p:pic>
        <p:nvPicPr>
          <p:cNvPr id="52" name="図 65">
            <a:extLst>
              <a:ext uri="{FF2B5EF4-FFF2-40B4-BE49-F238E27FC236}">
                <a16:creationId xmlns:a16="http://schemas.microsoft.com/office/drawing/2014/main" id="{2CA63FE1-AD62-3859-2D13-019944799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559" y="3865572"/>
            <a:ext cx="266258" cy="135957"/>
          </a:xfrm>
          <a:prstGeom prst="rect">
            <a:avLst/>
          </a:prstGeom>
        </p:spPr>
      </p:pic>
      <p:sp>
        <p:nvSpPr>
          <p:cNvPr id="53" name="テキスト ボックス 285">
            <a:extLst>
              <a:ext uri="{FF2B5EF4-FFF2-40B4-BE49-F238E27FC236}">
                <a16:creationId xmlns:a16="http://schemas.microsoft.com/office/drawing/2014/main" id="{378E87F6-A54D-062D-A8E7-341E85EBE054}"/>
              </a:ext>
            </a:extLst>
          </p:cNvPr>
          <p:cNvSpPr txBox="1"/>
          <p:nvPr/>
        </p:nvSpPr>
        <p:spPr>
          <a:xfrm>
            <a:off x="1279732" y="382178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テキスト ボックス 135">
            <a:extLst>
              <a:ext uri="{FF2B5EF4-FFF2-40B4-BE49-F238E27FC236}">
                <a16:creationId xmlns:a16="http://schemas.microsoft.com/office/drawing/2014/main" id="{777DE289-6194-B51D-257C-A695E4AF6660}"/>
              </a:ext>
            </a:extLst>
          </p:cNvPr>
          <p:cNvSpPr txBox="1"/>
          <p:nvPr/>
        </p:nvSpPr>
        <p:spPr>
          <a:xfrm>
            <a:off x="841069" y="233747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テキスト ボックス 285">
            <a:extLst>
              <a:ext uri="{FF2B5EF4-FFF2-40B4-BE49-F238E27FC236}">
                <a16:creationId xmlns:a16="http://schemas.microsoft.com/office/drawing/2014/main" id="{304C3AB7-F4F8-6180-F3D3-9EF6BF85A4B8}"/>
              </a:ext>
            </a:extLst>
          </p:cNvPr>
          <p:cNvSpPr txBox="1"/>
          <p:nvPr/>
        </p:nvSpPr>
        <p:spPr>
          <a:xfrm>
            <a:off x="1215202" y="2347448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135">
            <a:extLst>
              <a:ext uri="{FF2B5EF4-FFF2-40B4-BE49-F238E27FC236}">
                <a16:creationId xmlns:a16="http://schemas.microsoft.com/office/drawing/2014/main" id="{67B13D51-9B3E-96D3-F0AE-E199EA54D3B1}"/>
              </a:ext>
            </a:extLst>
          </p:cNvPr>
          <p:cNvSpPr txBox="1"/>
          <p:nvPr/>
        </p:nvSpPr>
        <p:spPr>
          <a:xfrm>
            <a:off x="1887003" y="231343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テキスト ボックス 285">
            <a:extLst>
              <a:ext uri="{FF2B5EF4-FFF2-40B4-BE49-F238E27FC236}">
                <a16:creationId xmlns:a16="http://schemas.microsoft.com/office/drawing/2014/main" id="{77A1AF93-353D-12CC-6028-E2F4357839EE}"/>
              </a:ext>
            </a:extLst>
          </p:cNvPr>
          <p:cNvSpPr txBox="1"/>
          <p:nvPr/>
        </p:nvSpPr>
        <p:spPr>
          <a:xfrm>
            <a:off x="2308433" y="235080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135">
            <a:extLst>
              <a:ext uri="{FF2B5EF4-FFF2-40B4-BE49-F238E27FC236}">
                <a16:creationId xmlns:a16="http://schemas.microsoft.com/office/drawing/2014/main" id="{C7C16A5F-BF54-4CD5-3064-DE06A9F22C1A}"/>
              </a:ext>
            </a:extLst>
          </p:cNvPr>
          <p:cNvSpPr txBox="1"/>
          <p:nvPr/>
        </p:nvSpPr>
        <p:spPr>
          <a:xfrm>
            <a:off x="1731819" y="266848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テキスト ボックス 285">
            <a:extLst>
              <a:ext uri="{FF2B5EF4-FFF2-40B4-BE49-F238E27FC236}">
                <a16:creationId xmlns:a16="http://schemas.microsoft.com/office/drawing/2014/main" id="{9C2E712D-FBB0-CFFC-7647-8DF4AEC48BBE}"/>
              </a:ext>
            </a:extLst>
          </p:cNvPr>
          <p:cNvSpPr txBox="1"/>
          <p:nvPr/>
        </p:nvSpPr>
        <p:spPr>
          <a:xfrm>
            <a:off x="2126143" y="2719713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4BA8D81-50A2-707F-0255-E155B685C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13003"/>
              </p:ext>
            </p:extLst>
          </p:nvPr>
        </p:nvGraphicFramePr>
        <p:xfrm>
          <a:off x="924497" y="2899894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1" name="テキスト ボックス 285">
            <a:extLst>
              <a:ext uri="{FF2B5EF4-FFF2-40B4-BE49-F238E27FC236}">
                <a16:creationId xmlns:a16="http://schemas.microsoft.com/office/drawing/2014/main" id="{4F48C829-34B5-8399-6806-EE725E7B3BC2}"/>
              </a:ext>
            </a:extLst>
          </p:cNvPr>
          <p:cNvSpPr txBox="1"/>
          <p:nvPr/>
        </p:nvSpPr>
        <p:spPr>
          <a:xfrm>
            <a:off x="2386965" y="271804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135">
            <a:extLst>
              <a:ext uri="{FF2B5EF4-FFF2-40B4-BE49-F238E27FC236}">
                <a16:creationId xmlns:a16="http://schemas.microsoft.com/office/drawing/2014/main" id="{306A9CA1-4EB9-12FC-8F2C-C502B6BCEE7B}"/>
              </a:ext>
            </a:extLst>
          </p:cNvPr>
          <p:cNvSpPr txBox="1"/>
          <p:nvPr/>
        </p:nvSpPr>
        <p:spPr>
          <a:xfrm>
            <a:off x="846006" y="247739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135">
            <a:extLst>
              <a:ext uri="{FF2B5EF4-FFF2-40B4-BE49-F238E27FC236}">
                <a16:creationId xmlns:a16="http://schemas.microsoft.com/office/drawing/2014/main" id="{8465BCF3-4ED0-2374-BB8F-D5A09B2AAF7C}"/>
              </a:ext>
            </a:extLst>
          </p:cNvPr>
          <p:cNvSpPr txBox="1"/>
          <p:nvPr/>
        </p:nvSpPr>
        <p:spPr>
          <a:xfrm>
            <a:off x="853627" y="2640477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正方形/長方形 15">
            <a:extLst>
              <a:ext uri="{FF2B5EF4-FFF2-40B4-BE49-F238E27FC236}">
                <a16:creationId xmlns:a16="http://schemas.microsoft.com/office/drawing/2014/main" id="{AB284110-380A-0054-93BC-A0352E4A6431}"/>
              </a:ext>
            </a:extLst>
          </p:cNvPr>
          <p:cNvSpPr/>
          <p:nvPr/>
        </p:nvSpPr>
        <p:spPr>
          <a:xfrm>
            <a:off x="1245322" y="268433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5" name="テキスト ボックス 285">
            <a:extLst>
              <a:ext uri="{FF2B5EF4-FFF2-40B4-BE49-F238E27FC236}">
                <a16:creationId xmlns:a16="http://schemas.microsoft.com/office/drawing/2014/main" id="{E5156D8E-AC07-EF22-78BD-1B1E4FDA1321}"/>
              </a:ext>
            </a:extLst>
          </p:cNvPr>
          <p:cNvSpPr txBox="1"/>
          <p:nvPr/>
        </p:nvSpPr>
        <p:spPr>
          <a:xfrm>
            <a:off x="1289674" y="265839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正方形/長方形 143">
            <a:extLst>
              <a:ext uri="{FF2B5EF4-FFF2-40B4-BE49-F238E27FC236}">
                <a16:creationId xmlns:a16="http://schemas.microsoft.com/office/drawing/2014/main" id="{2C52BCD8-6A43-69B0-7949-8503334E1CA9}"/>
              </a:ext>
            </a:extLst>
          </p:cNvPr>
          <p:cNvSpPr/>
          <p:nvPr/>
        </p:nvSpPr>
        <p:spPr>
          <a:xfrm>
            <a:off x="1385342" y="249462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7" name="テキスト ボックス 285">
            <a:extLst>
              <a:ext uri="{FF2B5EF4-FFF2-40B4-BE49-F238E27FC236}">
                <a16:creationId xmlns:a16="http://schemas.microsoft.com/office/drawing/2014/main" id="{0CAA1781-6971-F458-EEFC-0A6905F727D0}"/>
              </a:ext>
            </a:extLst>
          </p:cNvPr>
          <p:cNvSpPr txBox="1"/>
          <p:nvPr/>
        </p:nvSpPr>
        <p:spPr>
          <a:xfrm>
            <a:off x="1388625" y="250359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8" name="グラフィックス 4" descr="カメラ 単色塗りつぶし">
            <a:extLst>
              <a:ext uri="{FF2B5EF4-FFF2-40B4-BE49-F238E27FC236}">
                <a16:creationId xmlns:a16="http://schemas.microsoft.com/office/drawing/2014/main" id="{852AE413-F625-3F4E-5ECB-A753F54A5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791" y="3107108"/>
            <a:ext cx="137037" cy="137037"/>
          </a:xfrm>
          <a:prstGeom prst="rect">
            <a:avLst/>
          </a:prstGeom>
        </p:spPr>
      </p:pic>
      <p:pic>
        <p:nvPicPr>
          <p:cNvPr id="69" name="グラフィックス 4" descr="カメラ 単色塗りつぶし">
            <a:extLst>
              <a:ext uri="{FF2B5EF4-FFF2-40B4-BE49-F238E27FC236}">
                <a16:creationId xmlns:a16="http://schemas.microsoft.com/office/drawing/2014/main" id="{C3233825-EA91-BC6B-1A60-CE7512CD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8981" y="3268741"/>
            <a:ext cx="137037" cy="137037"/>
          </a:xfrm>
          <a:prstGeom prst="rect">
            <a:avLst/>
          </a:prstGeom>
        </p:spPr>
      </p:pic>
      <p:pic>
        <p:nvPicPr>
          <p:cNvPr id="70" name="グラフィックス 4" descr="カメラ 単色塗りつぶし">
            <a:extLst>
              <a:ext uri="{FF2B5EF4-FFF2-40B4-BE49-F238E27FC236}">
                <a16:creationId xmlns:a16="http://schemas.microsoft.com/office/drawing/2014/main" id="{E56D4938-12D0-D3A5-D5A0-36AC8EF03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5171" y="3419679"/>
            <a:ext cx="137037" cy="137037"/>
          </a:xfrm>
          <a:prstGeom prst="rect">
            <a:avLst/>
          </a:prstGeom>
        </p:spPr>
      </p:pic>
      <p:pic>
        <p:nvPicPr>
          <p:cNvPr id="71" name="グラフィックス 4" descr="カメラ 単色塗りつぶし">
            <a:extLst>
              <a:ext uri="{FF2B5EF4-FFF2-40B4-BE49-F238E27FC236}">
                <a16:creationId xmlns:a16="http://schemas.microsoft.com/office/drawing/2014/main" id="{9470E220-1830-175A-C7D3-F0B0046EB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5171" y="3587630"/>
            <a:ext cx="137037" cy="137037"/>
          </a:xfrm>
          <a:prstGeom prst="rect">
            <a:avLst/>
          </a:prstGeom>
        </p:spPr>
      </p:pic>
      <p:sp>
        <p:nvSpPr>
          <p:cNvPr id="72" name="正方形/長方形 40">
            <a:extLst>
              <a:ext uri="{FF2B5EF4-FFF2-40B4-BE49-F238E27FC236}">
                <a16:creationId xmlns:a16="http://schemas.microsoft.com/office/drawing/2014/main" id="{63132E6A-D8EF-80BC-3807-257810FC711C}"/>
              </a:ext>
            </a:extLst>
          </p:cNvPr>
          <p:cNvSpPr/>
          <p:nvPr/>
        </p:nvSpPr>
        <p:spPr>
          <a:xfrm>
            <a:off x="1682994" y="2176091"/>
            <a:ext cx="799112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A6E3CCD8-20D0-FB69-2D71-1B90B2BE1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8809" r="22308" b="7744"/>
          <a:stretch>
            <a:fillRect/>
          </a:stretch>
        </p:blipFill>
        <p:spPr bwMode="auto">
          <a:xfrm>
            <a:off x="3352827" y="4186779"/>
            <a:ext cx="1193801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18A3B5-68F3-B027-D89F-E015FBAC1B87}"/>
              </a:ext>
            </a:extLst>
          </p:cNvPr>
          <p:cNvSpPr/>
          <p:nvPr/>
        </p:nvSpPr>
        <p:spPr>
          <a:xfrm>
            <a:off x="3567376" y="6030819"/>
            <a:ext cx="873579" cy="16264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IM8000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F4E1F0D-4F98-ABC7-B3E6-ED6BCC9A9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6071" y="5520386"/>
            <a:ext cx="523124" cy="51974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771DF2DF-B038-6DA7-9006-0A89E6605897}"/>
              </a:ext>
            </a:extLst>
          </p:cNvPr>
          <p:cNvGrpSpPr/>
          <p:nvPr/>
        </p:nvGrpSpPr>
        <p:grpSpPr>
          <a:xfrm rot="3537767">
            <a:off x="2484672" y="5738112"/>
            <a:ext cx="522413" cy="1151860"/>
            <a:chOff x="1074637" y="5251960"/>
            <a:chExt cx="522413" cy="1151860"/>
          </a:xfrm>
        </p:grpSpPr>
        <p:pic>
          <p:nvPicPr>
            <p:cNvPr id="78" name="図 56">
              <a:extLst>
                <a:ext uri="{FF2B5EF4-FFF2-40B4-BE49-F238E27FC236}">
                  <a16:creationId xmlns:a16="http://schemas.microsoft.com/office/drawing/2014/main" id="{7CC052DD-D82F-363C-8B14-8883A3C4C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37" y="5251960"/>
              <a:ext cx="522413" cy="115186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0CA1186-3C55-4749-D87A-CAC10C56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4436" y="5462453"/>
              <a:ext cx="384177" cy="522733"/>
            </a:xfrm>
            <a:prstGeom prst="rect">
              <a:avLst/>
            </a:prstGeom>
          </p:spPr>
        </p:pic>
      </p:grp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2A968FCB-FD95-3ED0-3B84-8A07BF5FE104}"/>
              </a:ext>
            </a:extLst>
          </p:cNvPr>
          <p:cNvSpPr/>
          <p:nvPr/>
        </p:nvSpPr>
        <p:spPr>
          <a:xfrm rot="14577263">
            <a:off x="3151102" y="5659999"/>
            <a:ext cx="501658" cy="631796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F0000"/>
              </a:gs>
              <a:gs pos="100000">
                <a:srgbClr val="FF0000">
                  <a:alpha val="2000"/>
                </a:srgb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3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B252D-533D-D695-A0EF-C0F27591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3F8D0C-4043-A97F-D492-3ED10189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0D5C65-5696-DFD5-E721-CC93CE8149A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5525E68-D828-8CC9-51DA-57A77E32762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A0912EE0-8AC8-B448-0B85-5E1244A11E0A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Overview Flow – Result 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0E730-3D70-CEBD-DF73-522655ED9F6C}"/>
              </a:ext>
            </a:extLst>
          </p:cNvPr>
          <p:cNvSpPr txBox="1"/>
          <p:nvPr/>
        </p:nvSpPr>
        <p:spPr>
          <a:xfrm>
            <a:off x="556517" y="6810449"/>
            <a:ext cx="39658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Process IM after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C536C592-F230-9CDB-3C55-B23300A0C366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Bolt/Small parts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E9589F7F-7201-0DE0-B69F-05B64F993B13}"/>
              </a:ext>
            </a:extLst>
          </p:cNvPr>
          <p:cNvSpPr/>
          <p:nvPr/>
        </p:nvSpPr>
        <p:spPr>
          <a:xfrm rot="10800000">
            <a:off x="3389345" y="510593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27" name="Picture 2">
            <a:extLst>
              <a:ext uri="{FF2B5EF4-FFF2-40B4-BE49-F238E27FC236}">
                <a16:creationId xmlns:a16="http://schemas.microsoft.com/office/drawing/2014/main" id="{198E8006-4808-8471-159D-164CEF7CE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8809" r="22308" b="7744"/>
          <a:stretch>
            <a:fillRect/>
          </a:stretch>
        </p:blipFill>
        <p:spPr bwMode="auto">
          <a:xfrm>
            <a:off x="4794494" y="4663626"/>
            <a:ext cx="1193801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3E93B312-1874-A258-A221-E2539A31F425}"/>
              </a:ext>
            </a:extLst>
          </p:cNvPr>
          <p:cNvSpPr/>
          <p:nvPr/>
        </p:nvSpPr>
        <p:spPr>
          <a:xfrm rot="5400000">
            <a:off x="4998394" y="412523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0" name="รูปภาพ 3">
            <a:extLst>
              <a:ext uri="{FF2B5EF4-FFF2-40B4-BE49-F238E27FC236}">
                <a16:creationId xmlns:a16="http://schemas.microsoft.com/office/drawing/2014/main" id="{1CDE9F85-4620-6A1D-C142-4E25D9EC6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20" y="1787481"/>
            <a:ext cx="1716979" cy="2217799"/>
          </a:xfrm>
          <a:prstGeom prst="rect">
            <a:avLst/>
          </a:prstGeom>
        </p:spPr>
      </p:pic>
      <p:pic>
        <p:nvPicPr>
          <p:cNvPr id="22" name="図 119">
            <a:extLst>
              <a:ext uri="{FF2B5EF4-FFF2-40B4-BE49-F238E27FC236}">
                <a16:creationId xmlns:a16="http://schemas.microsoft.com/office/drawing/2014/main" id="{4FE4F090-9E1E-9E78-FF5C-5854349EA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467" y="1907585"/>
            <a:ext cx="1182132" cy="177846"/>
          </a:xfrm>
          <a:prstGeom prst="rect">
            <a:avLst/>
          </a:prstGeom>
        </p:spPr>
      </p:pic>
      <p:sp>
        <p:nvSpPr>
          <p:cNvPr id="68" name="テキスト ボックス 120">
            <a:extLst>
              <a:ext uri="{FF2B5EF4-FFF2-40B4-BE49-F238E27FC236}">
                <a16:creationId xmlns:a16="http://schemas.microsoft.com/office/drawing/2014/main" id="{67CFB69F-18A2-E63E-68B9-4A826E81686B}"/>
              </a:ext>
            </a:extLst>
          </p:cNvPr>
          <p:cNvSpPr txBox="1"/>
          <p:nvPr/>
        </p:nvSpPr>
        <p:spPr>
          <a:xfrm>
            <a:off x="1276719" y="1875722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29" name="図 124">
            <a:extLst>
              <a:ext uri="{FF2B5EF4-FFF2-40B4-BE49-F238E27FC236}">
                <a16:creationId xmlns:a16="http://schemas.microsoft.com/office/drawing/2014/main" id="{E042A791-462E-CA13-4742-73DE91DD0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323" y="2123029"/>
            <a:ext cx="1492073" cy="1579717"/>
          </a:xfrm>
          <a:prstGeom prst="rect">
            <a:avLst/>
          </a:prstGeom>
        </p:spPr>
      </p:pic>
      <p:sp>
        <p:nvSpPr>
          <p:cNvPr id="130" name="テキスト ボックス 127">
            <a:extLst>
              <a:ext uri="{FF2B5EF4-FFF2-40B4-BE49-F238E27FC236}">
                <a16:creationId xmlns:a16="http://schemas.microsoft.com/office/drawing/2014/main" id="{80107A72-188D-5C12-AF17-CD558CDF6E4E}"/>
              </a:ext>
            </a:extLst>
          </p:cNvPr>
          <p:cNvSpPr txBox="1"/>
          <p:nvPr/>
        </p:nvSpPr>
        <p:spPr>
          <a:xfrm>
            <a:off x="1342109" y="373115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1" name="図 44">
            <a:extLst>
              <a:ext uri="{FF2B5EF4-FFF2-40B4-BE49-F238E27FC236}">
                <a16:creationId xmlns:a16="http://schemas.microsoft.com/office/drawing/2014/main" id="{3891ED8C-EBB9-3B2D-A343-B1F8FC559D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331054" y="3744036"/>
            <a:ext cx="369329" cy="250725"/>
          </a:xfrm>
          <a:prstGeom prst="rect">
            <a:avLst/>
          </a:prstGeom>
        </p:spPr>
      </p:pic>
      <p:sp>
        <p:nvSpPr>
          <p:cNvPr id="132" name="テキスト ボックス 135">
            <a:extLst>
              <a:ext uri="{FF2B5EF4-FFF2-40B4-BE49-F238E27FC236}">
                <a16:creationId xmlns:a16="http://schemas.microsoft.com/office/drawing/2014/main" id="{C5B0B593-E3F7-C7D7-43D8-6A45F24E25F2}"/>
              </a:ext>
            </a:extLst>
          </p:cNvPr>
          <p:cNvSpPr txBox="1"/>
          <p:nvPr/>
        </p:nvSpPr>
        <p:spPr>
          <a:xfrm>
            <a:off x="1234587" y="208838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3" name="図 49">
            <a:extLst>
              <a:ext uri="{FF2B5EF4-FFF2-40B4-BE49-F238E27FC236}">
                <a16:creationId xmlns:a16="http://schemas.microsoft.com/office/drawing/2014/main" id="{A65EE436-C32D-CE2A-1AEE-39FFECBC6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543" y="3782176"/>
            <a:ext cx="266258" cy="135957"/>
          </a:xfrm>
          <a:prstGeom prst="rect">
            <a:avLst/>
          </a:prstGeom>
        </p:spPr>
      </p:pic>
      <p:sp>
        <p:nvSpPr>
          <p:cNvPr id="134" name="テキスト ボックス 285">
            <a:extLst>
              <a:ext uri="{FF2B5EF4-FFF2-40B4-BE49-F238E27FC236}">
                <a16:creationId xmlns:a16="http://schemas.microsoft.com/office/drawing/2014/main" id="{A0399E7E-8A5F-9BA8-BDE0-86CDF6091B45}"/>
              </a:ext>
            </a:extLst>
          </p:cNvPr>
          <p:cNvSpPr txBox="1"/>
          <p:nvPr/>
        </p:nvSpPr>
        <p:spPr>
          <a:xfrm>
            <a:off x="1264716" y="3738387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テキスト ボックス 127">
            <a:extLst>
              <a:ext uri="{FF2B5EF4-FFF2-40B4-BE49-F238E27FC236}">
                <a16:creationId xmlns:a16="http://schemas.microsoft.com/office/drawing/2014/main" id="{0800376A-1D25-BCBA-93DE-702F5F0A4908}"/>
              </a:ext>
            </a:extLst>
          </p:cNvPr>
          <p:cNvSpPr txBox="1"/>
          <p:nvPr/>
        </p:nvSpPr>
        <p:spPr>
          <a:xfrm>
            <a:off x="2533678" y="373184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6" name="図 340">
            <a:extLst>
              <a:ext uri="{FF2B5EF4-FFF2-40B4-BE49-F238E27FC236}">
                <a16:creationId xmlns:a16="http://schemas.microsoft.com/office/drawing/2014/main" id="{AB85946B-68DD-948F-F802-76A124767E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2522623" y="3744722"/>
            <a:ext cx="369329" cy="250725"/>
          </a:xfrm>
          <a:prstGeom prst="rect">
            <a:avLst/>
          </a:prstGeom>
        </p:spPr>
      </p:pic>
      <p:pic>
        <p:nvPicPr>
          <p:cNvPr id="137" name="図 341">
            <a:extLst>
              <a:ext uri="{FF2B5EF4-FFF2-40B4-BE49-F238E27FC236}">
                <a16:creationId xmlns:a16="http://schemas.microsoft.com/office/drawing/2014/main" id="{32F7A08C-3AE0-3C69-1DB1-B30E3DF52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112" y="3782862"/>
            <a:ext cx="266258" cy="135957"/>
          </a:xfrm>
          <a:prstGeom prst="rect">
            <a:avLst/>
          </a:prstGeom>
        </p:spPr>
      </p:pic>
      <p:sp>
        <p:nvSpPr>
          <p:cNvPr id="138" name="テキスト ボックス 285">
            <a:extLst>
              <a:ext uri="{FF2B5EF4-FFF2-40B4-BE49-F238E27FC236}">
                <a16:creationId xmlns:a16="http://schemas.microsoft.com/office/drawing/2014/main" id="{F350B58E-C501-7805-56A7-38FB6727D12F}"/>
              </a:ext>
            </a:extLst>
          </p:cNvPr>
          <p:cNvSpPr txBox="1"/>
          <p:nvPr/>
        </p:nvSpPr>
        <p:spPr>
          <a:xfrm>
            <a:off x="2456285" y="373907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9" name="テキスト ボックス 127">
            <a:extLst>
              <a:ext uri="{FF2B5EF4-FFF2-40B4-BE49-F238E27FC236}">
                <a16:creationId xmlns:a16="http://schemas.microsoft.com/office/drawing/2014/main" id="{502119E2-031B-AAC7-D0B0-B30803155029}"/>
              </a:ext>
            </a:extLst>
          </p:cNvPr>
          <p:cNvSpPr txBox="1"/>
          <p:nvPr/>
        </p:nvSpPr>
        <p:spPr>
          <a:xfrm>
            <a:off x="2141174" y="373236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0" name="図 46">
            <a:extLst>
              <a:ext uri="{FF2B5EF4-FFF2-40B4-BE49-F238E27FC236}">
                <a16:creationId xmlns:a16="http://schemas.microsoft.com/office/drawing/2014/main" id="{08083D03-DAB2-49B1-E11A-1808B814E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2130119" y="3745246"/>
            <a:ext cx="369329" cy="250725"/>
          </a:xfrm>
          <a:prstGeom prst="rect">
            <a:avLst/>
          </a:prstGeom>
        </p:spPr>
      </p:pic>
      <p:pic>
        <p:nvPicPr>
          <p:cNvPr id="141" name="図 47">
            <a:extLst>
              <a:ext uri="{FF2B5EF4-FFF2-40B4-BE49-F238E27FC236}">
                <a16:creationId xmlns:a16="http://schemas.microsoft.com/office/drawing/2014/main" id="{579BC147-4FDD-D6EB-938A-3E1290E8D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08" y="3783386"/>
            <a:ext cx="266258" cy="135957"/>
          </a:xfrm>
          <a:prstGeom prst="rect">
            <a:avLst/>
          </a:prstGeom>
        </p:spPr>
      </p:pic>
      <p:sp>
        <p:nvSpPr>
          <p:cNvPr id="142" name="テキスト ボックス 285">
            <a:extLst>
              <a:ext uri="{FF2B5EF4-FFF2-40B4-BE49-F238E27FC236}">
                <a16:creationId xmlns:a16="http://schemas.microsoft.com/office/drawing/2014/main" id="{47E330B2-E1C4-7458-1124-45D4FBCAD342}"/>
              </a:ext>
            </a:extLst>
          </p:cNvPr>
          <p:cNvSpPr txBox="1"/>
          <p:nvPr/>
        </p:nvSpPr>
        <p:spPr>
          <a:xfrm>
            <a:off x="2063781" y="373959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テキスト ボックス 127">
            <a:extLst>
              <a:ext uri="{FF2B5EF4-FFF2-40B4-BE49-F238E27FC236}">
                <a16:creationId xmlns:a16="http://schemas.microsoft.com/office/drawing/2014/main" id="{BF1FC092-9964-BA75-A375-949BA564C103}"/>
              </a:ext>
            </a:extLst>
          </p:cNvPr>
          <p:cNvSpPr txBox="1"/>
          <p:nvPr/>
        </p:nvSpPr>
        <p:spPr>
          <a:xfrm>
            <a:off x="1748285" y="372911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4" name="図 64">
            <a:extLst>
              <a:ext uri="{FF2B5EF4-FFF2-40B4-BE49-F238E27FC236}">
                <a16:creationId xmlns:a16="http://schemas.microsoft.com/office/drawing/2014/main" id="{E88C76D6-F34E-F601-3EFC-0F6CA0BCEC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737230" y="3741989"/>
            <a:ext cx="369329" cy="250725"/>
          </a:xfrm>
          <a:prstGeom prst="rect">
            <a:avLst/>
          </a:prstGeom>
        </p:spPr>
      </p:pic>
      <p:pic>
        <p:nvPicPr>
          <p:cNvPr id="145" name="図 65">
            <a:extLst>
              <a:ext uri="{FF2B5EF4-FFF2-40B4-BE49-F238E27FC236}">
                <a16:creationId xmlns:a16="http://schemas.microsoft.com/office/drawing/2014/main" id="{F40508A8-8F8E-B520-763F-3A3ACE4A7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719" y="3780129"/>
            <a:ext cx="266258" cy="135957"/>
          </a:xfrm>
          <a:prstGeom prst="rect">
            <a:avLst/>
          </a:prstGeom>
        </p:spPr>
      </p:pic>
      <p:sp>
        <p:nvSpPr>
          <p:cNvPr id="146" name="テキスト ボックス 285">
            <a:extLst>
              <a:ext uri="{FF2B5EF4-FFF2-40B4-BE49-F238E27FC236}">
                <a16:creationId xmlns:a16="http://schemas.microsoft.com/office/drawing/2014/main" id="{9410B1AB-5080-0A5F-1A5C-2371DBC14589}"/>
              </a:ext>
            </a:extLst>
          </p:cNvPr>
          <p:cNvSpPr txBox="1"/>
          <p:nvPr/>
        </p:nvSpPr>
        <p:spPr>
          <a:xfrm>
            <a:off x="1670892" y="373634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テキスト ボックス 135">
            <a:extLst>
              <a:ext uri="{FF2B5EF4-FFF2-40B4-BE49-F238E27FC236}">
                <a16:creationId xmlns:a16="http://schemas.microsoft.com/office/drawing/2014/main" id="{89073B97-CC15-80EE-11C8-E09478FBAE73}"/>
              </a:ext>
            </a:extLst>
          </p:cNvPr>
          <p:cNvSpPr txBox="1"/>
          <p:nvPr/>
        </p:nvSpPr>
        <p:spPr>
          <a:xfrm>
            <a:off x="1232229" y="225202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テキスト ボックス 285">
            <a:extLst>
              <a:ext uri="{FF2B5EF4-FFF2-40B4-BE49-F238E27FC236}">
                <a16:creationId xmlns:a16="http://schemas.microsoft.com/office/drawing/2014/main" id="{1363F26B-62C3-422F-1787-3CA5069A321C}"/>
              </a:ext>
            </a:extLst>
          </p:cNvPr>
          <p:cNvSpPr txBox="1"/>
          <p:nvPr/>
        </p:nvSpPr>
        <p:spPr>
          <a:xfrm>
            <a:off x="1606362" y="2262005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9" name="テキスト ボックス 135">
            <a:extLst>
              <a:ext uri="{FF2B5EF4-FFF2-40B4-BE49-F238E27FC236}">
                <a16:creationId xmlns:a16="http://schemas.microsoft.com/office/drawing/2014/main" id="{EC154284-C6DF-07C4-E4CA-CAB3AD2D075D}"/>
              </a:ext>
            </a:extLst>
          </p:cNvPr>
          <p:cNvSpPr txBox="1"/>
          <p:nvPr/>
        </p:nvSpPr>
        <p:spPr>
          <a:xfrm>
            <a:off x="2278163" y="222799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0" name="テキスト ボックス 285">
            <a:extLst>
              <a:ext uri="{FF2B5EF4-FFF2-40B4-BE49-F238E27FC236}">
                <a16:creationId xmlns:a16="http://schemas.microsoft.com/office/drawing/2014/main" id="{09751EB7-38AA-8ED6-FC0E-0A45981FCB66}"/>
              </a:ext>
            </a:extLst>
          </p:cNvPr>
          <p:cNvSpPr txBox="1"/>
          <p:nvPr/>
        </p:nvSpPr>
        <p:spPr>
          <a:xfrm>
            <a:off x="2699593" y="2265366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35">
            <a:extLst>
              <a:ext uri="{FF2B5EF4-FFF2-40B4-BE49-F238E27FC236}">
                <a16:creationId xmlns:a16="http://schemas.microsoft.com/office/drawing/2014/main" id="{EEC600EF-6856-1022-A023-CA8558B65A90}"/>
              </a:ext>
            </a:extLst>
          </p:cNvPr>
          <p:cNvSpPr txBox="1"/>
          <p:nvPr/>
        </p:nvSpPr>
        <p:spPr>
          <a:xfrm>
            <a:off x="2122979" y="2583040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2" name="テキスト ボックス 285">
            <a:extLst>
              <a:ext uri="{FF2B5EF4-FFF2-40B4-BE49-F238E27FC236}">
                <a16:creationId xmlns:a16="http://schemas.microsoft.com/office/drawing/2014/main" id="{CE717D08-E3DE-3CD8-7341-D1418B60DECF}"/>
              </a:ext>
            </a:extLst>
          </p:cNvPr>
          <p:cNvSpPr txBox="1"/>
          <p:nvPr/>
        </p:nvSpPr>
        <p:spPr>
          <a:xfrm>
            <a:off x="2517303" y="2634270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12046C08-794D-2C90-E69F-616A2617A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69575"/>
              </p:ext>
            </p:extLst>
          </p:nvPr>
        </p:nvGraphicFramePr>
        <p:xfrm>
          <a:off x="1315657" y="2814451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54" name="テキスト ボックス 285">
            <a:extLst>
              <a:ext uri="{FF2B5EF4-FFF2-40B4-BE49-F238E27FC236}">
                <a16:creationId xmlns:a16="http://schemas.microsoft.com/office/drawing/2014/main" id="{247CF63B-866C-C78C-BEEB-C7C5B10558D7}"/>
              </a:ext>
            </a:extLst>
          </p:cNvPr>
          <p:cNvSpPr txBox="1"/>
          <p:nvPr/>
        </p:nvSpPr>
        <p:spPr>
          <a:xfrm>
            <a:off x="2778125" y="2632601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テキスト ボックス 135">
            <a:extLst>
              <a:ext uri="{FF2B5EF4-FFF2-40B4-BE49-F238E27FC236}">
                <a16:creationId xmlns:a16="http://schemas.microsoft.com/office/drawing/2014/main" id="{A1D322DE-3C92-A07A-5745-F4F7841DA6F4}"/>
              </a:ext>
            </a:extLst>
          </p:cNvPr>
          <p:cNvSpPr txBox="1"/>
          <p:nvPr/>
        </p:nvSpPr>
        <p:spPr>
          <a:xfrm>
            <a:off x="1237166" y="239195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35">
            <a:extLst>
              <a:ext uri="{FF2B5EF4-FFF2-40B4-BE49-F238E27FC236}">
                <a16:creationId xmlns:a16="http://schemas.microsoft.com/office/drawing/2014/main" id="{9B1E262C-CF09-9781-D924-64270E3F926D}"/>
              </a:ext>
            </a:extLst>
          </p:cNvPr>
          <p:cNvSpPr txBox="1"/>
          <p:nvPr/>
        </p:nvSpPr>
        <p:spPr>
          <a:xfrm>
            <a:off x="1244787" y="2555034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正方形/長方形 15">
            <a:extLst>
              <a:ext uri="{FF2B5EF4-FFF2-40B4-BE49-F238E27FC236}">
                <a16:creationId xmlns:a16="http://schemas.microsoft.com/office/drawing/2014/main" id="{F10DBECF-111F-8E86-E16B-4E99EE9C0982}"/>
              </a:ext>
            </a:extLst>
          </p:cNvPr>
          <p:cNvSpPr/>
          <p:nvPr/>
        </p:nvSpPr>
        <p:spPr>
          <a:xfrm>
            <a:off x="1636482" y="2598891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58" name="テキスト ボックス 285">
            <a:extLst>
              <a:ext uri="{FF2B5EF4-FFF2-40B4-BE49-F238E27FC236}">
                <a16:creationId xmlns:a16="http://schemas.microsoft.com/office/drawing/2014/main" id="{70399E91-21CB-A91F-65B5-F53CF48E483E}"/>
              </a:ext>
            </a:extLst>
          </p:cNvPr>
          <p:cNvSpPr txBox="1"/>
          <p:nvPr/>
        </p:nvSpPr>
        <p:spPr>
          <a:xfrm>
            <a:off x="1680834" y="2572955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正方形/長方形 143">
            <a:extLst>
              <a:ext uri="{FF2B5EF4-FFF2-40B4-BE49-F238E27FC236}">
                <a16:creationId xmlns:a16="http://schemas.microsoft.com/office/drawing/2014/main" id="{183E4EB2-8610-D727-0D7A-7B7370E75276}"/>
              </a:ext>
            </a:extLst>
          </p:cNvPr>
          <p:cNvSpPr/>
          <p:nvPr/>
        </p:nvSpPr>
        <p:spPr>
          <a:xfrm>
            <a:off x="1776502" y="240918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60" name="テキスト ボックス 285">
            <a:extLst>
              <a:ext uri="{FF2B5EF4-FFF2-40B4-BE49-F238E27FC236}">
                <a16:creationId xmlns:a16="http://schemas.microsoft.com/office/drawing/2014/main" id="{341B80F0-20CF-9268-4771-40F1DC04D45F}"/>
              </a:ext>
            </a:extLst>
          </p:cNvPr>
          <p:cNvSpPr txBox="1"/>
          <p:nvPr/>
        </p:nvSpPr>
        <p:spPr>
          <a:xfrm>
            <a:off x="1779785" y="241815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1" name="グラフィックス 4" descr="カメラ 単色塗りつぶし">
            <a:extLst>
              <a:ext uri="{FF2B5EF4-FFF2-40B4-BE49-F238E27FC236}">
                <a16:creationId xmlns:a16="http://schemas.microsoft.com/office/drawing/2014/main" id="{3A66E13D-8622-9980-2778-9FE896DA2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3951" y="3021665"/>
            <a:ext cx="137037" cy="137037"/>
          </a:xfrm>
          <a:prstGeom prst="rect">
            <a:avLst/>
          </a:prstGeom>
        </p:spPr>
      </p:pic>
      <p:pic>
        <p:nvPicPr>
          <p:cNvPr id="162" name="グラフィックス 4" descr="カメラ 単色塗りつぶし">
            <a:extLst>
              <a:ext uri="{FF2B5EF4-FFF2-40B4-BE49-F238E27FC236}">
                <a16:creationId xmlns:a16="http://schemas.microsoft.com/office/drawing/2014/main" id="{10D8548F-4DF2-968E-589C-0EABCFECC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0141" y="3183298"/>
            <a:ext cx="137037" cy="137037"/>
          </a:xfrm>
          <a:prstGeom prst="rect">
            <a:avLst/>
          </a:prstGeom>
        </p:spPr>
      </p:pic>
      <p:pic>
        <p:nvPicPr>
          <p:cNvPr id="163" name="グラフィックス 4" descr="カメラ 単色塗りつぶし">
            <a:extLst>
              <a:ext uri="{FF2B5EF4-FFF2-40B4-BE49-F238E27FC236}">
                <a16:creationId xmlns:a16="http://schemas.microsoft.com/office/drawing/2014/main" id="{B6FB3997-8150-E961-2E39-2862F9DF7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6331" y="3334236"/>
            <a:ext cx="137037" cy="137037"/>
          </a:xfrm>
          <a:prstGeom prst="rect">
            <a:avLst/>
          </a:prstGeom>
        </p:spPr>
      </p:pic>
      <p:pic>
        <p:nvPicPr>
          <p:cNvPr id="164" name="グラフィックス 4" descr="カメラ 単色塗りつぶし">
            <a:extLst>
              <a:ext uri="{FF2B5EF4-FFF2-40B4-BE49-F238E27FC236}">
                <a16:creationId xmlns:a16="http://schemas.microsoft.com/office/drawing/2014/main" id="{2269B456-BFBC-7243-7319-C90C02F72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6331" y="3502187"/>
            <a:ext cx="137037" cy="137037"/>
          </a:xfrm>
          <a:prstGeom prst="rect">
            <a:avLst/>
          </a:prstGeom>
        </p:spPr>
      </p:pic>
      <p:sp>
        <p:nvSpPr>
          <p:cNvPr id="165" name="正方形/長方形 40">
            <a:extLst>
              <a:ext uri="{FF2B5EF4-FFF2-40B4-BE49-F238E27FC236}">
                <a16:creationId xmlns:a16="http://schemas.microsoft.com/office/drawing/2014/main" id="{21223C71-EF5B-7DCC-B501-9677E8D9729A}"/>
              </a:ext>
            </a:extLst>
          </p:cNvPr>
          <p:cNvSpPr/>
          <p:nvPr/>
        </p:nvSpPr>
        <p:spPr>
          <a:xfrm>
            <a:off x="1307246" y="299014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67" name="Arrow: Right 166">
            <a:extLst>
              <a:ext uri="{FF2B5EF4-FFF2-40B4-BE49-F238E27FC236}">
                <a16:creationId xmlns:a16="http://schemas.microsoft.com/office/drawing/2014/main" id="{1972DD5C-0F3C-744A-AC89-027AAE267FAA}"/>
              </a:ext>
            </a:extLst>
          </p:cNvPr>
          <p:cNvSpPr/>
          <p:nvPr/>
        </p:nvSpPr>
        <p:spPr>
          <a:xfrm>
            <a:off x="3388023" y="273881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3D02F7F-36FF-D7C8-3B00-89981DBD0810}"/>
              </a:ext>
            </a:extLst>
          </p:cNvPr>
          <p:cNvSpPr/>
          <p:nvPr/>
        </p:nvSpPr>
        <p:spPr>
          <a:xfrm>
            <a:off x="5009043" y="6507666"/>
            <a:ext cx="873579" cy="16264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IM8000</a:t>
            </a:r>
          </a:p>
        </p:txBody>
      </p:sp>
      <p:pic>
        <p:nvPicPr>
          <p:cNvPr id="169" name="รูปภาพ 3">
            <a:extLst>
              <a:ext uri="{FF2B5EF4-FFF2-40B4-BE49-F238E27FC236}">
                <a16:creationId xmlns:a16="http://schemas.microsoft.com/office/drawing/2014/main" id="{1C29B9F5-50A3-A243-36D3-259685A964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80" y="4388064"/>
            <a:ext cx="1716979" cy="2217799"/>
          </a:xfrm>
          <a:prstGeom prst="rect">
            <a:avLst/>
          </a:prstGeom>
        </p:spPr>
      </p:pic>
      <p:pic>
        <p:nvPicPr>
          <p:cNvPr id="170" name="図 119">
            <a:extLst>
              <a:ext uri="{FF2B5EF4-FFF2-40B4-BE49-F238E27FC236}">
                <a16:creationId xmlns:a16="http://schemas.microsoft.com/office/drawing/2014/main" id="{4FF44963-D040-4043-6B52-7992C12D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627" y="4508168"/>
            <a:ext cx="1182132" cy="177846"/>
          </a:xfrm>
          <a:prstGeom prst="rect">
            <a:avLst/>
          </a:prstGeom>
        </p:spPr>
      </p:pic>
      <p:sp>
        <p:nvSpPr>
          <p:cNvPr id="171" name="テキスト ボックス 120">
            <a:extLst>
              <a:ext uri="{FF2B5EF4-FFF2-40B4-BE49-F238E27FC236}">
                <a16:creationId xmlns:a16="http://schemas.microsoft.com/office/drawing/2014/main" id="{49002F4E-9EE8-6A3A-BBE0-BDB347D87532}"/>
              </a:ext>
            </a:extLst>
          </p:cNvPr>
          <p:cNvSpPr txBox="1"/>
          <p:nvPr/>
        </p:nvSpPr>
        <p:spPr>
          <a:xfrm>
            <a:off x="1257879" y="447630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72" name="図 124">
            <a:extLst>
              <a:ext uri="{FF2B5EF4-FFF2-40B4-BE49-F238E27FC236}">
                <a16:creationId xmlns:a16="http://schemas.microsoft.com/office/drawing/2014/main" id="{1F10084A-11E9-06F7-E2E7-D35E5DBDD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83" y="4723612"/>
            <a:ext cx="1492073" cy="1579717"/>
          </a:xfrm>
          <a:prstGeom prst="rect">
            <a:avLst/>
          </a:prstGeom>
        </p:spPr>
      </p:pic>
      <p:sp>
        <p:nvSpPr>
          <p:cNvPr id="173" name="テキスト ボックス 127">
            <a:extLst>
              <a:ext uri="{FF2B5EF4-FFF2-40B4-BE49-F238E27FC236}">
                <a16:creationId xmlns:a16="http://schemas.microsoft.com/office/drawing/2014/main" id="{B82C49B0-74B7-2E97-C277-BA32B2DF5C42}"/>
              </a:ext>
            </a:extLst>
          </p:cNvPr>
          <p:cNvSpPr txBox="1"/>
          <p:nvPr/>
        </p:nvSpPr>
        <p:spPr>
          <a:xfrm>
            <a:off x="1323269" y="633174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4" name="図 44">
            <a:extLst>
              <a:ext uri="{FF2B5EF4-FFF2-40B4-BE49-F238E27FC236}">
                <a16:creationId xmlns:a16="http://schemas.microsoft.com/office/drawing/2014/main" id="{9585DB26-0877-4220-F6CE-E5A35F6BB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312214" y="6344619"/>
            <a:ext cx="369329" cy="250725"/>
          </a:xfrm>
          <a:prstGeom prst="rect">
            <a:avLst/>
          </a:prstGeom>
        </p:spPr>
      </p:pic>
      <p:sp>
        <p:nvSpPr>
          <p:cNvPr id="175" name="テキスト ボックス 135">
            <a:extLst>
              <a:ext uri="{FF2B5EF4-FFF2-40B4-BE49-F238E27FC236}">
                <a16:creationId xmlns:a16="http://schemas.microsoft.com/office/drawing/2014/main" id="{5F6F6196-305B-4879-BC52-1BD8CDB036B5}"/>
              </a:ext>
            </a:extLst>
          </p:cNvPr>
          <p:cNvSpPr txBox="1"/>
          <p:nvPr/>
        </p:nvSpPr>
        <p:spPr>
          <a:xfrm>
            <a:off x="1215747" y="468896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6" name="図 49">
            <a:extLst>
              <a:ext uri="{FF2B5EF4-FFF2-40B4-BE49-F238E27FC236}">
                <a16:creationId xmlns:a16="http://schemas.microsoft.com/office/drawing/2014/main" id="{7E1FB396-959A-40ED-4007-07BC3B828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703" y="6382759"/>
            <a:ext cx="266258" cy="135957"/>
          </a:xfrm>
          <a:prstGeom prst="rect">
            <a:avLst/>
          </a:prstGeom>
        </p:spPr>
      </p:pic>
      <p:sp>
        <p:nvSpPr>
          <p:cNvPr id="177" name="テキスト ボックス 285">
            <a:extLst>
              <a:ext uri="{FF2B5EF4-FFF2-40B4-BE49-F238E27FC236}">
                <a16:creationId xmlns:a16="http://schemas.microsoft.com/office/drawing/2014/main" id="{CD1C18B0-DA87-7E0B-8376-0F0B2227148B}"/>
              </a:ext>
            </a:extLst>
          </p:cNvPr>
          <p:cNvSpPr txBox="1"/>
          <p:nvPr/>
        </p:nvSpPr>
        <p:spPr>
          <a:xfrm>
            <a:off x="1245876" y="633897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テキスト ボックス 127">
            <a:extLst>
              <a:ext uri="{FF2B5EF4-FFF2-40B4-BE49-F238E27FC236}">
                <a16:creationId xmlns:a16="http://schemas.microsoft.com/office/drawing/2014/main" id="{98202423-320E-3705-65AA-2F6E53D06085}"/>
              </a:ext>
            </a:extLst>
          </p:cNvPr>
          <p:cNvSpPr txBox="1"/>
          <p:nvPr/>
        </p:nvSpPr>
        <p:spPr>
          <a:xfrm>
            <a:off x="2514838" y="633242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9" name="図 340">
            <a:extLst>
              <a:ext uri="{FF2B5EF4-FFF2-40B4-BE49-F238E27FC236}">
                <a16:creationId xmlns:a16="http://schemas.microsoft.com/office/drawing/2014/main" id="{31D4C458-2363-E51F-3BFB-508834815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2503783" y="6345305"/>
            <a:ext cx="369329" cy="250725"/>
          </a:xfrm>
          <a:prstGeom prst="rect">
            <a:avLst/>
          </a:prstGeom>
        </p:spPr>
      </p:pic>
      <p:pic>
        <p:nvPicPr>
          <p:cNvPr id="180" name="図 341">
            <a:extLst>
              <a:ext uri="{FF2B5EF4-FFF2-40B4-BE49-F238E27FC236}">
                <a16:creationId xmlns:a16="http://schemas.microsoft.com/office/drawing/2014/main" id="{83FA7ED9-183E-C030-28D4-E7D0BC8B4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272" y="6383445"/>
            <a:ext cx="266258" cy="135957"/>
          </a:xfrm>
          <a:prstGeom prst="rect">
            <a:avLst/>
          </a:prstGeom>
        </p:spPr>
      </p:pic>
      <p:sp>
        <p:nvSpPr>
          <p:cNvPr id="181" name="テキスト ボックス 285">
            <a:extLst>
              <a:ext uri="{FF2B5EF4-FFF2-40B4-BE49-F238E27FC236}">
                <a16:creationId xmlns:a16="http://schemas.microsoft.com/office/drawing/2014/main" id="{C465182D-E814-9AFE-E792-DAC71D2CAE85}"/>
              </a:ext>
            </a:extLst>
          </p:cNvPr>
          <p:cNvSpPr txBox="1"/>
          <p:nvPr/>
        </p:nvSpPr>
        <p:spPr>
          <a:xfrm>
            <a:off x="2437445" y="633965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2" name="テキスト ボックス 127">
            <a:extLst>
              <a:ext uri="{FF2B5EF4-FFF2-40B4-BE49-F238E27FC236}">
                <a16:creationId xmlns:a16="http://schemas.microsoft.com/office/drawing/2014/main" id="{8CE964E8-B4BF-DDAE-2143-440498ED88A4}"/>
              </a:ext>
            </a:extLst>
          </p:cNvPr>
          <p:cNvSpPr txBox="1"/>
          <p:nvPr/>
        </p:nvSpPr>
        <p:spPr>
          <a:xfrm>
            <a:off x="2122334" y="633295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3" name="図 46">
            <a:extLst>
              <a:ext uri="{FF2B5EF4-FFF2-40B4-BE49-F238E27FC236}">
                <a16:creationId xmlns:a16="http://schemas.microsoft.com/office/drawing/2014/main" id="{772B01B3-50F9-4FEB-3205-B0595AD724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2111279" y="6345829"/>
            <a:ext cx="369329" cy="250725"/>
          </a:xfrm>
          <a:prstGeom prst="rect">
            <a:avLst/>
          </a:prstGeom>
        </p:spPr>
      </p:pic>
      <p:pic>
        <p:nvPicPr>
          <p:cNvPr id="184" name="図 47">
            <a:extLst>
              <a:ext uri="{FF2B5EF4-FFF2-40B4-BE49-F238E27FC236}">
                <a16:creationId xmlns:a16="http://schemas.microsoft.com/office/drawing/2014/main" id="{8DA62FB9-10F0-1CB0-D504-13C9FA9D8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768" y="6383969"/>
            <a:ext cx="266258" cy="135957"/>
          </a:xfrm>
          <a:prstGeom prst="rect">
            <a:avLst/>
          </a:prstGeom>
        </p:spPr>
      </p:pic>
      <p:sp>
        <p:nvSpPr>
          <p:cNvPr id="185" name="テキスト ボックス 285">
            <a:extLst>
              <a:ext uri="{FF2B5EF4-FFF2-40B4-BE49-F238E27FC236}">
                <a16:creationId xmlns:a16="http://schemas.microsoft.com/office/drawing/2014/main" id="{28FFFF76-1B85-C828-9836-4BD38B15A58A}"/>
              </a:ext>
            </a:extLst>
          </p:cNvPr>
          <p:cNvSpPr txBox="1"/>
          <p:nvPr/>
        </p:nvSpPr>
        <p:spPr>
          <a:xfrm>
            <a:off x="2044941" y="634018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6" name="テキスト ボックス 127">
            <a:extLst>
              <a:ext uri="{FF2B5EF4-FFF2-40B4-BE49-F238E27FC236}">
                <a16:creationId xmlns:a16="http://schemas.microsoft.com/office/drawing/2014/main" id="{71D34227-3762-BA77-41B3-36ACBAF98755}"/>
              </a:ext>
            </a:extLst>
          </p:cNvPr>
          <p:cNvSpPr txBox="1"/>
          <p:nvPr/>
        </p:nvSpPr>
        <p:spPr>
          <a:xfrm>
            <a:off x="1729445" y="63296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7" name="図 64">
            <a:extLst>
              <a:ext uri="{FF2B5EF4-FFF2-40B4-BE49-F238E27FC236}">
                <a16:creationId xmlns:a16="http://schemas.microsoft.com/office/drawing/2014/main" id="{95F00510-D13C-6B14-6BEC-3DDC550DF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718390" y="6342572"/>
            <a:ext cx="369329" cy="250725"/>
          </a:xfrm>
          <a:prstGeom prst="rect">
            <a:avLst/>
          </a:prstGeom>
        </p:spPr>
      </p:pic>
      <p:pic>
        <p:nvPicPr>
          <p:cNvPr id="188" name="図 65">
            <a:extLst>
              <a:ext uri="{FF2B5EF4-FFF2-40B4-BE49-F238E27FC236}">
                <a16:creationId xmlns:a16="http://schemas.microsoft.com/office/drawing/2014/main" id="{F9FE96AD-1518-D7C0-3750-F789704F0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879" y="6380712"/>
            <a:ext cx="266258" cy="135957"/>
          </a:xfrm>
          <a:prstGeom prst="rect">
            <a:avLst/>
          </a:prstGeom>
        </p:spPr>
      </p:pic>
      <p:sp>
        <p:nvSpPr>
          <p:cNvPr id="189" name="テキスト ボックス 285">
            <a:extLst>
              <a:ext uri="{FF2B5EF4-FFF2-40B4-BE49-F238E27FC236}">
                <a16:creationId xmlns:a16="http://schemas.microsoft.com/office/drawing/2014/main" id="{1F095BD8-B036-9691-771C-01066F027346}"/>
              </a:ext>
            </a:extLst>
          </p:cNvPr>
          <p:cNvSpPr txBox="1"/>
          <p:nvPr/>
        </p:nvSpPr>
        <p:spPr>
          <a:xfrm>
            <a:off x="1652052" y="63369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0" name="テキスト ボックス 135">
            <a:extLst>
              <a:ext uri="{FF2B5EF4-FFF2-40B4-BE49-F238E27FC236}">
                <a16:creationId xmlns:a16="http://schemas.microsoft.com/office/drawing/2014/main" id="{DDF30351-CA56-F820-9026-47C51C61A7BE}"/>
              </a:ext>
            </a:extLst>
          </p:cNvPr>
          <p:cNvSpPr txBox="1"/>
          <p:nvPr/>
        </p:nvSpPr>
        <p:spPr>
          <a:xfrm>
            <a:off x="1213389" y="485261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1" name="テキスト ボックス 285">
            <a:extLst>
              <a:ext uri="{FF2B5EF4-FFF2-40B4-BE49-F238E27FC236}">
                <a16:creationId xmlns:a16="http://schemas.microsoft.com/office/drawing/2014/main" id="{8FA428AA-9DEE-604D-DABA-EEDB35EA35C8}"/>
              </a:ext>
            </a:extLst>
          </p:cNvPr>
          <p:cNvSpPr txBox="1"/>
          <p:nvPr/>
        </p:nvSpPr>
        <p:spPr>
          <a:xfrm>
            <a:off x="1587522" y="4862588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2" name="テキスト ボックス 135">
            <a:extLst>
              <a:ext uri="{FF2B5EF4-FFF2-40B4-BE49-F238E27FC236}">
                <a16:creationId xmlns:a16="http://schemas.microsoft.com/office/drawing/2014/main" id="{D4E3A55A-B223-E08E-BE35-E57DE27A8976}"/>
              </a:ext>
            </a:extLst>
          </p:cNvPr>
          <p:cNvSpPr txBox="1"/>
          <p:nvPr/>
        </p:nvSpPr>
        <p:spPr>
          <a:xfrm>
            <a:off x="2259323" y="482857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テキスト ボックス 285">
            <a:extLst>
              <a:ext uri="{FF2B5EF4-FFF2-40B4-BE49-F238E27FC236}">
                <a16:creationId xmlns:a16="http://schemas.microsoft.com/office/drawing/2014/main" id="{5A844E9E-5A87-B0D6-EAD3-001D27C85B67}"/>
              </a:ext>
            </a:extLst>
          </p:cNvPr>
          <p:cNvSpPr txBox="1"/>
          <p:nvPr/>
        </p:nvSpPr>
        <p:spPr>
          <a:xfrm>
            <a:off x="2680753" y="486594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テキスト ボックス 135">
            <a:extLst>
              <a:ext uri="{FF2B5EF4-FFF2-40B4-BE49-F238E27FC236}">
                <a16:creationId xmlns:a16="http://schemas.microsoft.com/office/drawing/2014/main" id="{BAFF8C40-53CA-5495-55D6-EC7F9C263395}"/>
              </a:ext>
            </a:extLst>
          </p:cNvPr>
          <p:cNvSpPr txBox="1"/>
          <p:nvPr/>
        </p:nvSpPr>
        <p:spPr>
          <a:xfrm>
            <a:off x="2104139" y="518362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5" name="テキスト ボックス 285">
            <a:extLst>
              <a:ext uri="{FF2B5EF4-FFF2-40B4-BE49-F238E27FC236}">
                <a16:creationId xmlns:a16="http://schemas.microsoft.com/office/drawing/2014/main" id="{05E8C08F-D310-E96E-7928-13985E97A506}"/>
              </a:ext>
            </a:extLst>
          </p:cNvPr>
          <p:cNvSpPr txBox="1"/>
          <p:nvPr/>
        </p:nvSpPr>
        <p:spPr>
          <a:xfrm>
            <a:off x="2498463" y="5234853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96" name="Table 195">
            <a:extLst>
              <a:ext uri="{FF2B5EF4-FFF2-40B4-BE49-F238E27FC236}">
                <a16:creationId xmlns:a16="http://schemas.microsoft.com/office/drawing/2014/main" id="{8821CE82-DF9B-F040-ACFD-C6A2B2577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230390"/>
              </p:ext>
            </p:extLst>
          </p:nvPr>
        </p:nvGraphicFramePr>
        <p:xfrm>
          <a:off x="1296817" y="5415034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97" name="テキスト ボックス 285">
            <a:extLst>
              <a:ext uri="{FF2B5EF4-FFF2-40B4-BE49-F238E27FC236}">
                <a16:creationId xmlns:a16="http://schemas.microsoft.com/office/drawing/2014/main" id="{14DC5B69-448B-1F2F-9034-77519BC3E05E}"/>
              </a:ext>
            </a:extLst>
          </p:cNvPr>
          <p:cNvSpPr txBox="1"/>
          <p:nvPr/>
        </p:nvSpPr>
        <p:spPr>
          <a:xfrm>
            <a:off x="2759285" y="523318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A863CD51-C87F-7BE9-93F6-BECF0D22EFE3}"/>
              </a:ext>
            </a:extLst>
          </p:cNvPr>
          <p:cNvSpPr txBox="1"/>
          <p:nvPr/>
        </p:nvSpPr>
        <p:spPr>
          <a:xfrm>
            <a:off x="1218326" y="499253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9" name="テキスト ボックス 135">
            <a:extLst>
              <a:ext uri="{FF2B5EF4-FFF2-40B4-BE49-F238E27FC236}">
                <a16:creationId xmlns:a16="http://schemas.microsoft.com/office/drawing/2014/main" id="{FE866E8F-E815-2B8B-DBC7-743CEC686F2C}"/>
              </a:ext>
            </a:extLst>
          </p:cNvPr>
          <p:cNvSpPr txBox="1"/>
          <p:nvPr/>
        </p:nvSpPr>
        <p:spPr>
          <a:xfrm>
            <a:off x="1225947" y="5155617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0" name="正方形/長方形 15">
            <a:extLst>
              <a:ext uri="{FF2B5EF4-FFF2-40B4-BE49-F238E27FC236}">
                <a16:creationId xmlns:a16="http://schemas.microsoft.com/office/drawing/2014/main" id="{C603F116-FB14-9018-C3E6-B4297EE68E5D}"/>
              </a:ext>
            </a:extLst>
          </p:cNvPr>
          <p:cNvSpPr/>
          <p:nvPr/>
        </p:nvSpPr>
        <p:spPr>
          <a:xfrm>
            <a:off x="1617642" y="519947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1" name="テキスト ボックス 285">
            <a:extLst>
              <a:ext uri="{FF2B5EF4-FFF2-40B4-BE49-F238E27FC236}">
                <a16:creationId xmlns:a16="http://schemas.microsoft.com/office/drawing/2014/main" id="{0D413DD7-749B-4FA9-493C-7F066797A3B5}"/>
              </a:ext>
            </a:extLst>
          </p:cNvPr>
          <p:cNvSpPr txBox="1"/>
          <p:nvPr/>
        </p:nvSpPr>
        <p:spPr>
          <a:xfrm>
            <a:off x="1661994" y="517353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2" name="正方形/長方形 143">
            <a:extLst>
              <a:ext uri="{FF2B5EF4-FFF2-40B4-BE49-F238E27FC236}">
                <a16:creationId xmlns:a16="http://schemas.microsoft.com/office/drawing/2014/main" id="{09759D88-54A0-8813-9726-E20F2D86456F}"/>
              </a:ext>
            </a:extLst>
          </p:cNvPr>
          <p:cNvSpPr/>
          <p:nvPr/>
        </p:nvSpPr>
        <p:spPr>
          <a:xfrm>
            <a:off x="1757662" y="500976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3" name="テキスト ボックス 285">
            <a:extLst>
              <a:ext uri="{FF2B5EF4-FFF2-40B4-BE49-F238E27FC236}">
                <a16:creationId xmlns:a16="http://schemas.microsoft.com/office/drawing/2014/main" id="{92B37144-1FBD-57C0-4290-3F4CCDA1BCF2}"/>
              </a:ext>
            </a:extLst>
          </p:cNvPr>
          <p:cNvSpPr txBox="1"/>
          <p:nvPr/>
        </p:nvSpPr>
        <p:spPr>
          <a:xfrm>
            <a:off x="1760945" y="501873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4" name="グラフィックス 4" descr="カメラ 単色塗りつぶし">
            <a:extLst>
              <a:ext uri="{FF2B5EF4-FFF2-40B4-BE49-F238E27FC236}">
                <a16:creationId xmlns:a16="http://schemas.microsoft.com/office/drawing/2014/main" id="{072B922A-36E7-F40E-35EF-78A1BC2D8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5111" y="5622248"/>
            <a:ext cx="137037" cy="137037"/>
          </a:xfrm>
          <a:prstGeom prst="rect">
            <a:avLst/>
          </a:prstGeom>
        </p:spPr>
      </p:pic>
      <p:pic>
        <p:nvPicPr>
          <p:cNvPr id="205" name="グラフィックス 4" descr="カメラ 単色塗りつぶし">
            <a:extLst>
              <a:ext uri="{FF2B5EF4-FFF2-40B4-BE49-F238E27FC236}">
                <a16:creationId xmlns:a16="http://schemas.microsoft.com/office/drawing/2014/main" id="{B2A1807F-1A72-A8CB-A8A4-B87DE6296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1301" y="5783881"/>
            <a:ext cx="137037" cy="137037"/>
          </a:xfrm>
          <a:prstGeom prst="rect">
            <a:avLst/>
          </a:prstGeom>
        </p:spPr>
      </p:pic>
      <p:pic>
        <p:nvPicPr>
          <p:cNvPr id="206" name="グラフィックス 4" descr="カメラ 単色塗りつぶし">
            <a:extLst>
              <a:ext uri="{FF2B5EF4-FFF2-40B4-BE49-F238E27FC236}">
                <a16:creationId xmlns:a16="http://schemas.microsoft.com/office/drawing/2014/main" id="{366D16EC-3B60-6E86-8AB7-981ECE1AE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7491" y="5934819"/>
            <a:ext cx="137037" cy="137037"/>
          </a:xfrm>
          <a:prstGeom prst="rect">
            <a:avLst/>
          </a:prstGeom>
        </p:spPr>
      </p:pic>
      <p:pic>
        <p:nvPicPr>
          <p:cNvPr id="207" name="グラフィックス 4" descr="カメラ 単色塗りつぶし">
            <a:extLst>
              <a:ext uri="{FF2B5EF4-FFF2-40B4-BE49-F238E27FC236}">
                <a16:creationId xmlns:a16="http://schemas.microsoft.com/office/drawing/2014/main" id="{2392B346-DB23-3361-EC18-B155FCD51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7491" y="6102770"/>
            <a:ext cx="137037" cy="137037"/>
          </a:xfrm>
          <a:prstGeom prst="rect">
            <a:avLst/>
          </a:prstGeom>
        </p:spPr>
      </p:pic>
      <p:sp>
        <p:nvSpPr>
          <p:cNvPr id="208" name="正方形/長方形 40">
            <a:extLst>
              <a:ext uri="{FF2B5EF4-FFF2-40B4-BE49-F238E27FC236}">
                <a16:creationId xmlns:a16="http://schemas.microsoft.com/office/drawing/2014/main" id="{A5990581-49D4-CAB8-B096-43C9461D20A1}"/>
              </a:ext>
            </a:extLst>
          </p:cNvPr>
          <p:cNvSpPr/>
          <p:nvPr/>
        </p:nvSpPr>
        <p:spPr>
          <a:xfrm>
            <a:off x="1288406" y="5590729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A2D59E6-5098-6A18-AF69-1985CAA76206}"/>
              </a:ext>
            </a:extLst>
          </p:cNvPr>
          <p:cNvSpPr txBox="1"/>
          <p:nvPr/>
        </p:nvSpPr>
        <p:spPr>
          <a:xfrm>
            <a:off x="3217083" y="473660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Result OK</a:t>
            </a:r>
          </a:p>
        </p:txBody>
      </p:sp>
      <p:pic>
        <p:nvPicPr>
          <p:cNvPr id="211" name="รูปภาพ 3">
            <a:extLst>
              <a:ext uri="{FF2B5EF4-FFF2-40B4-BE49-F238E27FC236}">
                <a16:creationId xmlns:a16="http://schemas.microsoft.com/office/drawing/2014/main" id="{0537FFD8-B824-13BC-A98D-F1B399164E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49" y="1781746"/>
            <a:ext cx="1716979" cy="2217799"/>
          </a:xfrm>
          <a:prstGeom prst="rect">
            <a:avLst/>
          </a:prstGeom>
        </p:spPr>
      </p:pic>
      <p:pic>
        <p:nvPicPr>
          <p:cNvPr id="212" name="図 119">
            <a:extLst>
              <a:ext uri="{FF2B5EF4-FFF2-40B4-BE49-F238E27FC236}">
                <a16:creationId xmlns:a16="http://schemas.microsoft.com/office/drawing/2014/main" id="{A966D0CD-B14C-86E3-2A78-6E8A45DDC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96" y="1901850"/>
            <a:ext cx="1182132" cy="177846"/>
          </a:xfrm>
          <a:prstGeom prst="rect">
            <a:avLst/>
          </a:prstGeom>
        </p:spPr>
      </p:pic>
      <p:sp>
        <p:nvSpPr>
          <p:cNvPr id="213" name="テキスト ボックス 120">
            <a:extLst>
              <a:ext uri="{FF2B5EF4-FFF2-40B4-BE49-F238E27FC236}">
                <a16:creationId xmlns:a16="http://schemas.microsoft.com/office/drawing/2014/main" id="{38DA7714-0C18-E82F-2ADF-F5DBB1982890}"/>
              </a:ext>
            </a:extLst>
          </p:cNvPr>
          <p:cNvSpPr txBox="1"/>
          <p:nvPr/>
        </p:nvSpPr>
        <p:spPr>
          <a:xfrm>
            <a:off x="4393148" y="186998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14" name="図 124">
            <a:extLst>
              <a:ext uri="{FF2B5EF4-FFF2-40B4-BE49-F238E27FC236}">
                <a16:creationId xmlns:a16="http://schemas.microsoft.com/office/drawing/2014/main" id="{392DE3BA-EF7B-48BD-1945-AF076578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52" y="2117294"/>
            <a:ext cx="1492073" cy="1579717"/>
          </a:xfrm>
          <a:prstGeom prst="rect">
            <a:avLst/>
          </a:prstGeom>
        </p:spPr>
      </p:pic>
      <p:sp>
        <p:nvSpPr>
          <p:cNvPr id="215" name="テキスト ボックス 127">
            <a:extLst>
              <a:ext uri="{FF2B5EF4-FFF2-40B4-BE49-F238E27FC236}">
                <a16:creationId xmlns:a16="http://schemas.microsoft.com/office/drawing/2014/main" id="{F3483DB9-8B18-00DA-8FDC-1CF7C8D3BB4C}"/>
              </a:ext>
            </a:extLst>
          </p:cNvPr>
          <p:cNvSpPr txBox="1"/>
          <p:nvPr/>
        </p:nvSpPr>
        <p:spPr>
          <a:xfrm>
            <a:off x="4458538" y="37254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6" name="図 44">
            <a:extLst>
              <a:ext uri="{FF2B5EF4-FFF2-40B4-BE49-F238E27FC236}">
                <a16:creationId xmlns:a16="http://schemas.microsoft.com/office/drawing/2014/main" id="{06784CB5-7F5F-BD50-37AE-9B9173F8E5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447483" y="3738301"/>
            <a:ext cx="369329" cy="250725"/>
          </a:xfrm>
          <a:prstGeom prst="rect">
            <a:avLst/>
          </a:prstGeom>
        </p:spPr>
      </p:pic>
      <p:sp>
        <p:nvSpPr>
          <p:cNvPr id="217" name="テキスト ボックス 135">
            <a:extLst>
              <a:ext uri="{FF2B5EF4-FFF2-40B4-BE49-F238E27FC236}">
                <a16:creationId xmlns:a16="http://schemas.microsoft.com/office/drawing/2014/main" id="{49313E03-ACE8-6B7C-E332-B1F7D8A6083F}"/>
              </a:ext>
            </a:extLst>
          </p:cNvPr>
          <p:cNvSpPr txBox="1"/>
          <p:nvPr/>
        </p:nvSpPr>
        <p:spPr>
          <a:xfrm>
            <a:off x="4351016" y="208264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8" name="図 49">
            <a:extLst>
              <a:ext uri="{FF2B5EF4-FFF2-40B4-BE49-F238E27FC236}">
                <a16:creationId xmlns:a16="http://schemas.microsoft.com/office/drawing/2014/main" id="{1B3E4BB1-638C-0901-657A-5FB8DDE8E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972" y="3776441"/>
            <a:ext cx="266258" cy="135957"/>
          </a:xfrm>
          <a:prstGeom prst="rect">
            <a:avLst/>
          </a:prstGeom>
        </p:spPr>
      </p:pic>
      <p:sp>
        <p:nvSpPr>
          <p:cNvPr id="219" name="テキスト ボックス 285">
            <a:extLst>
              <a:ext uri="{FF2B5EF4-FFF2-40B4-BE49-F238E27FC236}">
                <a16:creationId xmlns:a16="http://schemas.microsoft.com/office/drawing/2014/main" id="{E964FFCC-A2BE-4512-C9D3-A4288559DA9A}"/>
              </a:ext>
            </a:extLst>
          </p:cNvPr>
          <p:cNvSpPr txBox="1"/>
          <p:nvPr/>
        </p:nvSpPr>
        <p:spPr>
          <a:xfrm>
            <a:off x="4381145" y="373265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0" name="テキスト ボックス 127">
            <a:extLst>
              <a:ext uri="{FF2B5EF4-FFF2-40B4-BE49-F238E27FC236}">
                <a16:creationId xmlns:a16="http://schemas.microsoft.com/office/drawing/2014/main" id="{0EE429C5-6EAC-D5CB-C17A-33A4E33C5BC4}"/>
              </a:ext>
            </a:extLst>
          </p:cNvPr>
          <p:cNvSpPr txBox="1"/>
          <p:nvPr/>
        </p:nvSpPr>
        <p:spPr>
          <a:xfrm>
            <a:off x="5650107" y="372611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1" name="図 340">
            <a:extLst>
              <a:ext uri="{FF2B5EF4-FFF2-40B4-BE49-F238E27FC236}">
                <a16:creationId xmlns:a16="http://schemas.microsoft.com/office/drawing/2014/main" id="{9E73A9A9-2F5E-FBEB-EEEA-3835409930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5639052" y="3738987"/>
            <a:ext cx="369329" cy="250725"/>
          </a:xfrm>
          <a:prstGeom prst="rect">
            <a:avLst/>
          </a:prstGeom>
        </p:spPr>
      </p:pic>
      <p:pic>
        <p:nvPicPr>
          <p:cNvPr id="222" name="図 341">
            <a:extLst>
              <a:ext uri="{FF2B5EF4-FFF2-40B4-BE49-F238E27FC236}">
                <a16:creationId xmlns:a16="http://schemas.microsoft.com/office/drawing/2014/main" id="{F5F19C20-D3B4-B885-09A8-2B471C5B7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3541" y="3777127"/>
            <a:ext cx="266258" cy="135957"/>
          </a:xfrm>
          <a:prstGeom prst="rect">
            <a:avLst/>
          </a:prstGeom>
        </p:spPr>
      </p:pic>
      <p:sp>
        <p:nvSpPr>
          <p:cNvPr id="223" name="テキスト ボックス 285">
            <a:extLst>
              <a:ext uri="{FF2B5EF4-FFF2-40B4-BE49-F238E27FC236}">
                <a16:creationId xmlns:a16="http://schemas.microsoft.com/office/drawing/2014/main" id="{7F3977FE-3582-7854-5A4A-E29A6920AD25}"/>
              </a:ext>
            </a:extLst>
          </p:cNvPr>
          <p:cNvSpPr txBox="1"/>
          <p:nvPr/>
        </p:nvSpPr>
        <p:spPr>
          <a:xfrm>
            <a:off x="5572714" y="373333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テキスト ボックス 127">
            <a:extLst>
              <a:ext uri="{FF2B5EF4-FFF2-40B4-BE49-F238E27FC236}">
                <a16:creationId xmlns:a16="http://schemas.microsoft.com/office/drawing/2014/main" id="{574775FC-88F4-87E6-0E4C-9CAD1A6ABE15}"/>
              </a:ext>
            </a:extLst>
          </p:cNvPr>
          <p:cNvSpPr txBox="1"/>
          <p:nvPr/>
        </p:nvSpPr>
        <p:spPr>
          <a:xfrm>
            <a:off x="5257603" y="372663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5" name="図 46">
            <a:extLst>
              <a:ext uri="{FF2B5EF4-FFF2-40B4-BE49-F238E27FC236}">
                <a16:creationId xmlns:a16="http://schemas.microsoft.com/office/drawing/2014/main" id="{93BB9E0A-83F8-3668-2713-C5D49F705B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5246548" y="3739511"/>
            <a:ext cx="369329" cy="250725"/>
          </a:xfrm>
          <a:prstGeom prst="rect">
            <a:avLst/>
          </a:prstGeom>
        </p:spPr>
      </p:pic>
      <p:pic>
        <p:nvPicPr>
          <p:cNvPr id="226" name="図 47">
            <a:extLst>
              <a:ext uri="{FF2B5EF4-FFF2-40B4-BE49-F238E27FC236}">
                <a16:creationId xmlns:a16="http://schemas.microsoft.com/office/drawing/2014/main" id="{FD4D687F-AD8C-F7EA-7F44-E5BDD4CA4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037" y="3777651"/>
            <a:ext cx="266258" cy="135957"/>
          </a:xfrm>
          <a:prstGeom prst="rect">
            <a:avLst/>
          </a:prstGeom>
        </p:spPr>
      </p:pic>
      <p:sp>
        <p:nvSpPr>
          <p:cNvPr id="227" name="テキスト ボックス 285">
            <a:extLst>
              <a:ext uri="{FF2B5EF4-FFF2-40B4-BE49-F238E27FC236}">
                <a16:creationId xmlns:a16="http://schemas.microsoft.com/office/drawing/2014/main" id="{86BCB59C-45A2-0663-C8BB-BB0D8DDF025B}"/>
              </a:ext>
            </a:extLst>
          </p:cNvPr>
          <p:cNvSpPr txBox="1"/>
          <p:nvPr/>
        </p:nvSpPr>
        <p:spPr>
          <a:xfrm>
            <a:off x="5180210" y="373386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8" name="テキスト ボックス 127">
            <a:extLst>
              <a:ext uri="{FF2B5EF4-FFF2-40B4-BE49-F238E27FC236}">
                <a16:creationId xmlns:a16="http://schemas.microsoft.com/office/drawing/2014/main" id="{FF199EFD-971F-A4C1-B81F-0A57DF14C3BF}"/>
              </a:ext>
            </a:extLst>
          </p:cNvPr>
          <p:cNvSpPr txBox="1"/>
          <p:nvPr/>
        </p:nvSpPr>
        <p:spPr>
          <a:xfrm>
            <a:off x="4864714" y="372337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9" name="図 64">
            <a:extLst>
              <a:ext uri="{FF2B5EF4-FFF2-40B4-BE49-F238E27FC236}">
                <a16:creationId xmlns:a16="http://schemas.microsoft.com/office/drawing/2014/main" id="{0A4E75CB-8912-A8C2-A862-2FFB5E34C7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853659" y="3736254"/>
            <a:ext cx="369329" cy="250725"/>
          </a:xfrm>
          <a:prstGeom prst="rect">
            <a:avLst/>
          </a:prstGeom>
        </p:spPr>
      </p:pic>
      <p:pic>
        <p:nvPicPr>
          <p:cNvPr id="230" name="図 65">
            <a:extLst>
              <a:ext uri="{FF2B5EF4-FFF2-40B4-BE49-F238E27FC236}">
                <a16:creationId xmlns:a16="http://schemas.microsoft.com/office/drawing/2014/main" id="{4F78ECA0-0318-0EF5-D799-B19F463FA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148" y="3774394"/>
            <a:ext cx="266258" cy="135957"/>
          </a:xfrm>
          <a:prstGeom prst="rect">
            <a:avLst/>
          </a:prstGeom>
        </p:spPr>
      </p:pic>
      <p:sp>
        <p:nvSpPr>
          <p:cNvPr id="231" name="テキスト ボックス 285">
            <a:extLst>
              <a:ext uri="{FF2B5EF4-FFF2-40B4-BE49-F238E27FC236}">
                <a16:creationId xmlns:a16="http://schemas.microsoft.com/office/drawing/2014/main" id="{9E843BB7-2F85-75FC-A349-721D2374B3D6}"/>
              </a:ext>
            </a:extLst>
          </p:cNvPr>
          <p:cNvSpPr txBox="1"/>
          <p:nvPr/>
        </p:nvSpPr>
        <p:spPr>
          <a:xfrm>
            <a:off x="4787321" y="373060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テキスト ボックス 135">
            <a:extLst>
              <a:ext uri="{FF2B5EF4-FFF2-40B4-BE49-F238E27FC236}">
                <a16:creationId xmlns:a16="http://schemas.microsoft.com/office/drawing/2014/main" id="{81401455-E35E-DBC5-2195-94C112D9B024}"/>
              </a:ext>
            </a:extLst>
          </p:cNvPr>
          <p:cNvSpPr txBox="1"/>
          <p:nvPr/>
        </p:nvSpPr>
        <p:spPr>
          <a:xfrm>
            <a:off x="4348658" y="224629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A95E2B1B-46D9-3A8A-AB1A-CB3BB2247F09}"/>
              </a:ext>
            </a:extLst>
          </p:cNvPr>
          <p:cNvSpPr txBox="1"/>
          <p:nvPr/>
        </p:nvSpPr>
        <p:spPr>
          <a:xfrm>
            <a:off x="4722791" y="225627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35">
            <a:extLst>
              <a:ext uri="{FF2B5EF4-FFF2-40B4-BE49-F238E27FC236}">
                <a16:creationId xmlns:a16="http://schemas.microsoft.com/office/drawing/2014/main" id="{9941C3BA-AF55-0AA3-087F-5E558DF5BCE2}"/>
              </a:ext>
            </a:extLst>
          </p:cNvPr>
          <p:cNvSpPr txBox="1"/>
          <p:nvPr/>
        </p:nvSpPr>
        <p:spPr>
          <a:xfrm>
            <a:off x="5394592" y="222225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5" name="テキスト ボックス 285">
            <a:extLst>
              <a:ext uri="{FF2B5EF4-FFF2-40B4-BE49-F238E27FC236}">
                <a16:creationId xmlns:a16="http://schemas.microsoft.com/office/drawing/2014/main" id="{22DAE200-A5DF-5298-855E-5D686916E598}"/>
              </a:ext>
            </a:extLst>
          </p:cNvPr>
          <p:cNvSpPr txBox="1"/>
          <p:nvPr/>
        </p:nvSpPr>
        <p:spPr>
          <a:xfrm>
            <a:off x="5816022" y="225963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6" name="テキスト ボックス 135">
            <a:extLst>
              <a:ext uri="{FF2B5EF4-FFF2-40B4-BE49-F238E27FC236}">
                <a16:creationId xmlns:a16="http://schemas.microsoft.com/office/drawing/2014/main" id="{4D37DE5E-CEFE-D534-78E3-8D513522EFD8}"/>
              </a:ext>
            </a:extLst>
          </p:cNvPr>
          <p:cNvSpPr txBox="1"/>
          <p:nvPr/>
        </p:nvSpPr>
        <p:spPr>
          <a:xfrm>
            <a:off x="5239408" y="257730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A62476A2-9CAB-D516-88BF-739376386FEB}"/>
              </a:ext>
            </a:extLst>
          </p:cNvPr>
          <p:cNvSpPr txBox="1"/>
          <p:nvPr/>
        </p:nvSpPr>
        <p:spPr>
          <a:xfrm>
            <a:off x="5633732" y="262853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8" name="Table 237">
            <a:extLst>
              <a:ext uri="{FF2B5EF4-FFF2-40B4-BE49-F238E27FC236}">
                <a16:creationId xmlns:a16="http://schemas.microsoft.com/office/drawing/2014/main" id="{D16BED26-4C56-C44A-2C5E-DDE49AF58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35435"/>
              </p:ext>
            </p:extLst>
          </p:nvPr>
        </p:nvGraphicFramePr>
        <p:xfrm>
          <a:off x="4432086" y="2808716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39" name="テキスト ボックス 285">
            <a:extLst>
              <a:ext uri="{FF2B5EF4-FFF2-40B4-BE49-F238E27FC236}">
                <a16:creationId xmlns:a16="http://schemas.microsoft.com/office/drawing/2014/main" id="{AA391A82-0363-0A96-2362-8265C3A8B98E}"/>
              </a:ext>
            </a:extLst>
          </p:cNvPr>
          <p:cNvSpPr txBox="1"/>
          <p:nvPr/>
        </p:nvSpPr>
        <p:spPr>
          <a:xfrm>
            <a:off x="5894554" y="262686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0" name="テキスト ボックス 135">
            <a:extLst>
              <a:ext uri="{FF2B5EF4-FFF2-40B4-BE49-F238E27FC236}">
                <a16:creationId xmlns:a16="http://schemas.microsoft.com/office/drawing/2014/main" id="{99296E62-96AC-C31C-C310-DDD51F695FE5}"/>
              </a:ext>
            </a:extLst>
          </p:cNvPr>
          <p:cNvSpPr txBox="1"/>
          <p:nvPr/>
        </p:nvSpPr>
        <p:spPr>
          <a:xfrm>
            <a:off x="4353595" y="238622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1" name="テキスト ボックス 135">
            <a:extLst>
              <a:ext uri="{FF2B5EF4-FFF2-40B4-BE49-F238E27FC236}">
                <a16:creationId xmlns:a16="http://schemas.microsoft.com/office/drawing/2014/main" id="{CBF997E1-7B24-6622-7CFA-1E119EE76E0C}"/>
              </a:ext>
            </a:extLst>
          </p:cNvPr>
          <p:cNvSpPr txBox="1"/>
          <p:nvPr/>
        </p:nvSpPr>
        <p:spPr>
          <a:xfrm>
            <a:off x="4361216" y="2549299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2" name="正方形/長方形 15">
            <a:extLst>
              <a:ext uri="{FF2B5EF4-FFF2-40B4-BE49-F238E27FC236}">
                <a16:creationId xmlns:a16="http://schemas.microsoft.com/office/drawing/2014/main" id="{EA98782E-3F8C-CEE2-EC97-54D47DE24F8B}"/>
              </a:ext>
            </a:extLst>
          </p:cNvPr>
          <p:cNvSpPr/>
          <p:nvPr/>
        </p:nvSpPr>
        <p:spPr>
          <a:xfrm>
            <a:off x="4752911" y="259315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3" name="テキスト ボックス 285">
            <a:extLst>
              <a:ext uri="{FF2B5EF4-FFF2-40B4-BE49-F238E27FC236}">
                <a16:creationId xmlns:a16="http://schemas.microsoft.com/office/drawing/2014/main" id="{4531A007-471B-6EBF-DA47-8B0C1DA29783}"/>
              </a:ext>
            </a:extLst>
          </p:cNvPr>
          <p:cNvSpPr txBox="1"/>
          <p:nvPr/>
        </p:nvSpPr>
        <p:spPr>
          <a:xfrm>
            <a:off x="4797263" y="256722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4" name="正方形/長方形 143">
            <a:extLst>
              <a:ext uri="{FF2B5EF4-FFF2-40B4-BE49-F238E27FC236}">
                <a16:creationId xmlns:a16="http://schemas.microsoft.com/office/drawing/2014/main" id="{46BC229D-4FC9-C29C-908D-937BD7DB477C}"/>
              </a:ext>
            </a:extLst>
          </p:cNvPr>
          <p:cNvSpPr/>
          <p:nvPr/>
        </p:nvSpPr>
        <p:spPr>
          <a:xfrm>
            <a:off x="4892931" y="240344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5" name="テキスト ボックス 285">
            <a:extLst>
              <a:ext uri="{FF2B5EF4-FFF2-40B4-BE49-F238E27FC236}">
                <a16:creationId xmlns:a16="http://schemas.microsoft.com/office/drawing/2014/main" id="{B50BC10A-56D9-1309-A704-B1DD20835B8E}"/>
              </a:ext>
            </a:extLst>
          </p:cNvPr>
          <p:cNvSpPr txBox="1"/>
          <p:nvPr/>
        </p:nvSpPr>
        <p:spPr>
          <a:xfrm>
            <a:off x="4896214" y="24124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6" name="グラフィックス 4" descr="カメラ 単色塗りつぶし">
            <a:extLst>
              <a:ext uri="{FF2B5EF4-FFF2-40B4-BE49-F238E27FC236}">
                <a16:creationId xmlns:a16="http://schemas.microsoft.com/office/drawing/2014/main" id="{E5EA1B34-5B29-87A2-1D9E-00F1AC196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380" y="3015930"/>
            <a:ext cx="137037" cy="137037"/>
          </a:xfrm>
          <a:prstGeom prst="rect">
            <a:avLst/>
          </a:prstGeom>
        </p:spPr>
      </p:pic>
      <p:pic>
        <p:nvPicPr>
          <p:cNvPr id="247" name="グラフィックス 4" descr="カメラ 単色塗りつぶし">
            <a:extLst>
              <a:ext uri="{FF2B5EF4-FFF2-40B4-BE49-F238E27FC236}">
                <a16:creationId xmlns:a16="http://schemas.microsoft.com/office/drawing/2014/main" id="{08F35FCA-9C27-83AC-365C-38E8AC70C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6570" y="3177563"/>
            <a:ext cx="137037" cy="137037"/>
          </a:xfrm>
          <a:prstGeom prst="rect">
            <a:avLst/>
          </a:prstGeom>
        </p:spPr>
      </p:pic>
      <p:pic>
        <p:nvPicPr>
          <p:cNvPr id="248" name="グラフィックス 4" descr="カメラ 単色塗りつぶし">
            <a:extLst>
              <a:ext uri="{FF2B5EF4-FFF2-40B4-BE49-F238E27FC236}">
                <a16:creationId xmlns:a16="http://schemas.microsoft.com/office/drawing/2014/main" id="{53F99E03-565D-A8E0-0D31-08CB09F88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760" y="3328501"/>
            <a:ext cx="137037" cy="137037"/>
          </a:xfrm>
          <a:prstGeom prst="rect">
            <a:avLst/>
          </a:prstGeom>
        </p:spPr>
      </p:pic>
      <p:pic>
        <p:nvPicPr>
          <p:cNvPr id="249" name="グラフィックス 4" descr="カメラ 単色塗りつぶし">
            <a:extLst>
              <a:ext uri="{FF2B5EF4-FFF2-40B4-BE49-F238E27FC236}">
                <a16:creationId xmlns:a16="http://schemas.microsoft.com/office/drawing/2014/main" id="{849814A9-CC5D-89F4-7493-AE96A3EF9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760" y="3496452"/>
            <a:ext cx="137037" cy="137037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EE154B4-7334-D1B1-6D86-E8E3B3081198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3F6A3DB0-9A2D-619F-0A92-771D8E83FD58}"/>
              </a:ext>
            </a:extLst>
          </p:cNvPr>
          <p:cNvGrpSpPr/>
          <p:nvPr/>
        </p:nvGrpSpPr>
        <p:grpSpPr>
          <a:xfrm>
            <a:off x="4522393" y="2132012"/>
            <a:ext cx="1465902" cy="1570734"/>
            <a:chOff x="4522393" y="2132012"/>
            <a:chExt cx="1465902" cy="157073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550F1B1D-1B40-15FE-0BDB-8A315BAAB400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339725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[PREVIEW DATA]</a:t>
              </a: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3E140821-FFF0-1996-A090-B9608FD55DD2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364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0A84ABFE-B684-CAA0-C7B8-53C043F1AC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365" name="$C$47">
                <a:extLst>
                  <a:ext uri="{FF2B5EF4-FFF2-40B4-BE49-F238E27FC236}">
                    <a16:creationId xmlns:a16="http://schemas.microsoft.com/office/drawing/2014/main" id="{6660C2C2-0A5E-B9C4-D414-0899333A332D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$C$47">
                <a:extLst>
                  <a:ext uri="{FF2B5EF4-FFF2-40B4-BE49-F238E27FC236}">
                    <a16:creationId xmlns:a16="http://schemas.microsoft.com/office/drawing/2014/main" id="{25B66B2B-83BF-5482-169B-F3E53CA072B8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$C$47">
                <a:extLst>
                  <a:ext uri="{FF2B5EF4-FFF2-40B4-BE49-F238E27FC236}">
                    <a16:creationId xmlns:a16="http://schemas.microsoft.com/office/drawing/2014/main" id="{A44B2068-B181-FFA0-0ECA-844A343BE2DE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$C$47">
                <a:extLst>
                  <a:ext uri="{FF2B5EF4-FFF2-40B4-BE49-F238E27FC236}">
                    <a16:creationId xmlns:a16="http://schemas.microsoft.com/office/drawing/2014/main" id="{D4CB6B5C-5EE3-D1FF-BD2B-0A261F473CE6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$C$47">
                <a:extLst>
                  <a:ext uri="{FF2B5EF4-FFF2-40B4-BE49-F238E27FC236}">
                    <a16:creationId xmlns:a16="http://schemas.microsoft.com/office/drawing/2014/main" id="{9240024A-BBE2-9A5D-5EFD-D42D02AAFB55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$C$47">
                <a:extLst>
                  <a:ext uri="{FF2B5EF4-FFF2-40B4-BE49-F238E27FC236}">
                    <a16:creationId xmlns:a16="http://schemas.microsoft.com/office/drawing/2014/main" id="{4ACEC79B-84A1-8825-7882-3A17704D0EA9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$C$47">
                <a:extLst>
                  <a:ext uri="{FF2B5EF4-FFF2-40B4-BE49-F238E27FC236}">
                    <a16:creationId xmlns:a16="http://schemas.microsoft.com/office/drawing/2014/main" id="{EBF515B4-C601-7FF8-EB84-ED8224D3BF5A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$C$47">
                <a:extLst>
                  <a:ext uri="{FF2B5EF4-FFF2-40B4-BE49-F238E27FC236}">
                    <a16:creationId xmlns:a16="http://schemas.microsoft.com/office/drawing/2014/main" id="{609D132D-3037-925B-9559-068A435ADE94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$C$47">
                <a:extLst>
                  <a:ext uri="{FF2B5EF4-FFF2-40B4-BE49-F238E27FC236}">
                    <a16:creationId xmlns:a16="http://schemas.microsoft.com/office/drawing/2014/main" id="{F741EC9F-4003-896F-6F67-2F74A3CE8495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$C$47">
                <a:extLst>
                  <a:ext uri="{FF2B5EF4-FFF2-40B4-BE49-F238E27FC236}">
                    <a16:creationId xmlns:a16="http://schemas.microsoft.com/office/drawing/2014/main" id="{23A26D88-98B4-74D9-AD2B-E2EDB253C0FC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$C$47">
                <a:extLst>
                  <a:ext uri="{FF2B5EF4-FFF2-40B4-BE49-F238E27FC236}">
                    <a16:creationId xmlns:a16="http://schemas.microsoft.com/office/drawing/2014/main" id="{C3FCE14E-547C-E5D6-B216-8CBE75624DF1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$C$47">
                <a:extLst>
                  <a:ext uri="{FF2B5EF4-FFF2-40B4-BE49-F238E27FC236}">
                    <a16:creationId xmlns:a16="http://schemas.microsoft.com/office/drawing/2014/main" id="{2F1FEFDB-1A87-0012-B94F-3A7592B1091C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$C$47">
                <a:extLst>
                  <a:ext uri="{FF2B5EF4-FFF2-40B4-BE49-F238E27FC236}">
                    <a16:creationId xmlns:a16="http://schemas.microsoft.com/office/drawing/2014/main" id="{482A01AC-1089-DA6B-C928-71840A6588EF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$C$47">
                <a:extLst>
                  <a:ext uri="{FF2B5EF4-FFF2-40B4-BE49-F238E27FC236}">
                    <a16:creationId xmlns:a16="http://schemas.microsoft.com/office/drawing/2014/main" id="{0EB248D7-678B-83A0-E77D-C39EBDF13C68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$C$47">
                <a:extLst>
                  <a:ext uri="{FF2B5EF4-FFF2-40B4-BE49-F238E27FC236}">
                    <a16:creationId xmlns:a16="http://schemas.microsoft.com/office/drawing/2014/main" id="{080905B9-73AD-2AD0-60C5-C6C7E6B71188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$C$47">
                <a:extLst>
                  <a:ext uri="{FF2B5EF4-FFF2-40B4-BE49-F238E27FC236}">
                    <a16:creationId xmlns:a16="http://schemas.microsoft.com/office/drawing/2014/main" id="{2A84F1F5-DBB5-506A-E89B-19C713E0A525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$C$47">
                <a:extLst>
                  <a:ext uri="{FF2B5EF4-FFF2-40B4-BE49-F238E27FC236}">
                    <a16:creationId xmlns:a16="http://schemas.microsoft.com/office/drawing/2014/main" id="{39A05F35-3BC7-B767-BD39-0D3EF4FAEEB5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$C$47">
                <a:extLst>
                  <a:ext uri="{FF2B5EF4-FFF2-40B4-BE49-F238E27FC236}">
                    <a16:creationId xmlns:a16="http://schemas.microsoft.com/office/drawing/2014/main" id="{00C69DC0-62A0-4760-930C-4905006180D3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$C$47">
                <a:extLst>
                  <a:ext uri="{FF2B5EF4-FFF2-40B4-BE49-F238E27FC236}">
                    <a16:creationId xmlns:a16="http://schemas.microsoft.com/office/drawing/2014/main" id="{A79EDFC9-EF0E-FC1F-5AE7-115DF58F6729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$C$47">
                <a:extLst>
                  <a:ext uri="{FF2B5EF4-FFF2-40B4-BE49-F238E27FC236}">
                    <a16:creationId xmlns:a16="http://schemas.microsoft.com/office/drawing/2014/main" id="{DC5822D5-F9B6-D09A-1DD7-8B4AA297C870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$C$47">
                <a:extLst>
                  <a:ext uri="{FF2B5EF4-FFF2-40B4-BE49-F238E27FC236}">
                    <a16:creationId xmlns:a16="http://schemas.microsoft.com/office/drawing/2014/main" id="{02ED1EFF-EE2D-C235-D76F-DD72FE209963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$C$47">
                <a:extLst>
                  <a:ext uri="{FF2B5EF4-FFF2-40B4-BE49-F238E27FC236}">
                    <a16:creationId xmlns:a16="http://schemas.microsoft.com/office/drawing/2014/main" id="{0359D5A7-2693-AE3E-807B-DF3D6750F1CC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$C$47">
                <a:extLst>
                  <a:ext uri="{FF2B5EF4-FFF2-40B4-BE49-F238E27FC236}">
                    <a16:creationId xmlns:a16="http://schemas.microsoft.com/office/drawing/2014/main" id="{849BA3A3-956F-21B3-9B00-E630865984AA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$C$47">
                <a:extLst>
                  <a:ext uri="{FF2B5EF4-FFF2-40B4-BE49-F238E27FC236}">
                    <a16:creationId xmlns:a16="http://schemas.microsoft.com/office/drawing/2014/main" id="{6C86BC8E-B5A5-533A-4EC9-DB0062C15376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$C$47">
                <a:extLst>
                  <a:ext uri="{FF2B5EF4-FFF2-40B4-BE49-F238E27FC236}">
                    <a16:creationId xmlns:a16="http://schemas.microsoft.com/office/drawing/2014/main" id="{512E7C14-A1A1-B2EE-176C-2154A9DD2D4E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$C$47">
                <a:extLst>
                  <a:ext uri="{FF2B5EF4-FFF2-40B4-BE49-F238E27FC236}">
                    <a16:creationId xmlns:a16="http://schemas.microsoft.com/office/drawing/2014/main" id="{81953395-045F-06D6-F19B-72D6E24964D5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$C$47">
                <a:extLst>
                  <a:ext uri="{FF2B5EF4-FFF2-40B4-BE49-F238E27FC236}">
                    <a16:creationId xmlns:a16="http://schemas.microsoft.com/office/drawing/2014/main" id="{F880DF19-8A25-46F3-7DCD-F3A71DEBD4D3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$C$47">
                <a:extLst>
                  <a:ext uri="{FF2B5EF4-FFF2-40B4-BE49-F238E27FC236}">
                    <a16:creationId xmlns:a16="http://schemas.microsoft.com/office/drawing/2014/main" id="{3CB85475-ADBA-3E49-965E-D0B4FE035BB9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$C$47">
                <a:extLst>
                  <a:ext uri="{FF2B5EF4-FFF2-40B4-BE49-F238E27FC236}">
                    <a16:creationId xmlns:a16="http://schemas.microsoft.com/office/drawing/2014/main" id="{F571D9A2-67D6-C154-C3D7-E3F98D1A0095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$C$47">
                <a:extLst>
                  <a:ext uri="{FF2B5EF4-FFF2-40B4-BE49-F238E27FC236}">
                    <a16:creationId xmlns:a16="http://schemas.microsoft.com/office/drawing/2014/main" id="{3B1AD660-37BC-892E-FEBE-331503B3CBF0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$C$47">
                <a:extLst>
                  <a:ext uri="{FF2B5EF4-FFF2-40B4-BE49-F238E27FC236}">
                    <a16:creationId xmlns:a16="http://schemas.microsoft.com/office/drawing/2014/main" id="{8D52BC0B-48DD-DD40-3599-81535E3CC473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$C$47">
                <a:extLst>
                  <a:ext uri="{FF2B5EF4-FFF2-40B4-BE49-F238E27FC236}">
                    <a16:creationId xmlns:a16="http://schemas.microsoft.com/office/drawing/2014/main" id="{0EABC56E-2BD2-5A81-E794-D03513092E44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$C$47">
                <a:extLst>
                  <a:ext uri="{FF2B5EF4-FFF2-40B4-BE49-F238E27FC236}">
                    <a16:creationId xmlns:a16="http://schemas.microsoft.com/office/drawing/2014/main" id="{A47DE814-D9B1-C1E4-59FD-3818E6BD847A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$C$47">
                <a:extLst>
                  <a:ext uri="{FF2B5EF4-FFF2-40B4-BE49-F238E27FC236}">
                    <a16:creationId xmlns:a16="http://schemas.microsoft.com/office/drawing/2014/main" id="{BA392F01-699F-5993-430B-2C6EA3B9DC14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$C$47">
                <a:extLst>
                  <a:ext uri="{FF2B5EF4-FFF2-40B4-BE49-F238E27FC236}">
                    <a16:creationId xmlns:a16="http://schemas.microsoft.com/office/drawing/2014/main" id="{4D377A44-1E84-5B31-A384-25E4C6FB19D7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$C$47">
                <a:extLst>
                  <a:ext uri="{FF2B5EF4-FFF2-40B4-BE49-F238E27FC236}">
                    <a16:creationId xmlns:a16="http://schemas.microsoft.com/office/drawing/2014/main" id="{59A8B9C6-8D6E-49F8-106D-7CDC868D8EBA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$C$47">
                <a:extLst>
                  <a:ext uri="{FF2B5EF4-FFF2-40B4-BE49-F238E27FC236}">
                    <a16:creationId xmlns:a16="http://schemas.microsoft.com/office/drawing/2014/main" id="{6A830CF6-351B-EE6D-209E-83899E67D1D1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$C$47">
                <a:extLst>
                  <a:ext uri="{FF2B5EF4-FFF2-40B4-BE49-F238E27FC236}">
                    <a16:creationId xmlns:a16="http://schemas.microsoft.com/office/drawing/2014/main" id="{D7E67DF0-A4ED-EFE9-B773-C1A8ADCF3D6A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$C$47">
                <a:extLst>
                  <a:ext uri="{FF2B5EF4-FFF2-40B4-BE49-F238E27FC236}">
                    <a16:creationId xmlns:a16="http://schemas.microsoft.com/office/drawing/2014/main" id="{A88C62F9-CDD8-591B-82B5-361695432407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$C$47">
                <a:extLst>
                  <a:ext uri="{FF2B5EF4-FFF2-40B4-BE49-F238E27FC236}">
                    <a16:creationId xmlns:a16="http://schemas.microsoft.com/office/drawing/2014/main" id="{F9BA65A0-8AF8-BB7B-9E21-07BEA86F891F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$C$47">
                <a:extLst>
                  <a:ext uri="{FF2B5EF4-FFF2-40B4-BE49-F238E27FC236}">
                    <a16:creationId xmlns:a16="http://schemas.microsoft.com/office/drawing/2014/main" id="{179F9F04-B102-AB89-5BFE-E5DD86F9ABA3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$C$47">
                <a:extLst>
                  <a:ext uri="{FF2B5EF4-FFF2-40B4-BE49-F238E27FC236}">
                    <a16:creationId xmlns:a16="http://schemas.microsoft.com/office/drawing/2014/main" id="{C12E9CF7-A6CA-870F-ECD9-D76DEB95BF9B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$C$47">
                <a:extLst>
                  <a:ext uri="{FF2B5EF4-FFF2-40B4-BE49-F238E27FC236}">
                    <a16:creationId xmlns:a16="http://schemas.microsoft.com/office/drawing/2014/main" id="{F7C52B1D-43DF-99A5-FB18-E6C1FC9E1E98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$C$47">
                <a:extLst>
                  <a:ext uri="{FF2B5EF4-FFF2-40B4-BE49-F238E27FC236}">
                    <a16:creationId xmlns:a16="http://schemas.microsoft.com/office/drawing/2014/main" id="{D7E5F229-666A-C6D7-4DA1-DE069A74770C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$C$47">
                <a:extLst>
                  <a:ext uri="{FF2B5EF4-FFF2-40B4-BE49-F238E27FC236}">
                    <a16:creationId xmlns:a16="http://schemas.microsoft.com/office/drawing/2014/main" id="{779DE920-121E-B6BF-9149-630DFC334238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$C$47">
                <a:extLst>
                  <a:ext uri="{FF2B5EF4-FFF2-40B4-BE49-F238E27FC236}">
                    <a16:creationId xmlns:a16="http://schemas.microsoft.com/office/drawing/2014/main" id="{9F661510-95AD-C7EB-E0A8-2D0DB6700CFA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$C$47">
                <a:extLst>
                  <a:ext uri="{FF2B5EF4-FFF2-40B4-BE49-F238E27FC236}">
                    <a16:creationId xmlns:a16="http://schemas.microsoft.com/office/drawing/2014/main" id="{A6597F2A-3862-3A2B-0C2E-9315874A4DE4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$C$47">
                <a:extLst>
                  <a:ext uri="{FF2B5EF4-FFF2-40B4-BE49-F238E27FC236}">
                    <a16:creationId xmlns:a16="http://schemas.microsoft.com/office/drawing/2014/main" id="{46177FDB-5E21-C569-7E3A-128D89489D5F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$C$47">
                <a:extLst>
                  <a:ext uri="{FF2B5EF4-FFF2-40B4-BE49-F238E27FC236}">
                    <a16:creationId xmlns:a16="http://schemas.microsoft.com/office/drawing/2014/main" id="{C4765317-9BC3-7A93-7C0A-395FF438AAC0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$C$47">
                <a:extLst>
                  <a:ext uri="{FF2B5EF4-FFF2-40B4-BE49-F238E27FC236}">
                    <a16:creationId xmlns:a16="http://schemas.microsoft.com/office/drawing/2014/main" id="{56426658-D1E6-1CA9-82A5-5CB185D775E5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$C$47">
                <a:extLst>
                  <a:ext uri="{FF2B5EF4-FFF2-40B4-BE49-F238E27FC236}">
                    <a16:creationId xmlns:a16="http://schemas.microsoft.com/office/drawing/2014/main" id="{458753A0-8430-CE7F-3926-68E2F42EE341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$C$47">
                <a:extLst>
                  <a:ext uri="{FF2B5EF4-FFF2-40B4-BE49-F238E27FC236}">
                    <a16:creationId xmlns:a16="http://schemas.microsoft.com/office/drawing/2014/main" id="{89C9A6DD-2F49-B240-435B-F7D7E5C988FC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$C$47">
                <a:extLst>
                  <a:ext uri="{FF2B5EF4-FFF2-40B4-BE49-F238E27FC236}">
                    <a16:creationId xmlns:a16="http://schemas.microsoft.com/office/drawing/2014/main" id="{A46F7F34-5FB6-537B-1C51-C66E2E114BCA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$C$47">
                <a:extLst>
                  <a:ext uri="{FF2B5EF4-FFF2-40B4-BE49-F238E27FC236}">
                    <a16:creationId xmlns:a16="http://schemas.microsoft.com/office/drawing/2014/main" id="{D68ED4E9-6490-A4AA-57D1-BD41B0DBB66E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$C$47">
                <a:extLst>
                  <a:ext uri="{FF2B5EF4-FFF2-40B4-BE49-F238E27FC236}">
                    <a16:creationId xmlns:a16="http://schemas.microsoft.com/office/drawing/2014/main" id="{AB5FBF3F-6A01-9CD7-AAE9-0B3AF96AD293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$C$47">
                <a:extLst>
                  <a:ext uri="{FF2B5EF4-FFF2-40B4-BE49-F238E27FC236}">
                    <a16:creationId xmlns:a16="http://schemas.microsoft.com/office/drawing/2014/main" id="{3C546425-6FFF-8455-57DA-B2B5C1CC2E53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$C$47">
                <a:extLst>
                  <a:ext uri="{FF2B5EF4-FFF2-40B4-BE49-F238E27FC236}">
                    <a16:creationId xmlns:a16="http://schemas.microsoft.com/office/drawing/2014/main" id="{72D59F35-9BDB-F15A-2907-067A515C8C6C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$C$47">
                <a:extLst>
                  <a:ext uri="{FF2B5EF4-FFF2-40B4-BE49-F238E27FC236}">
                    <a16:creationId xmlns:a16="http://schemas.microsoft.com/office/drawing/2014/main" id="{0E5578E8-6746-325B-43BB-7A0B55DBE287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$C$47">
                <a:extLst>
                  <a:ext uri="{FF2B5EF4-FFF2-40B4-BE49-F238E27FC236}">
                    <a16:creationId xmlns:a16="http://schemas.microsoft.com/office/drawing/2014/main" id="{EF46C8C7-0F95-9AD6-1BFE-04114707FFCF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$C$47">
                <a:extLst>
                  <a:ext uri="{FF2B5EF4-FFF2-40B4-BE49-F238E27FC236}">
                    <a16:creationId xmlns:a16="http://schemas.microsoft.com/office/drawing/2014/main" id="{C87768C2-278B-B6BB-1A2E-278C8AA207D6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$C$47">
                <a:extLst>
                  <a:ext uri="{FF2B5EF4-FFF2-40B4-BE49-F238E27FC236}">
                    <a16:creationId xmlns:a16="http://schemas.microsoft.com/office/drawing/2014/main" id="{390AC0B9-D38E-FE79-E490-A329AB236ACD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$C$47">
                <a:extLst>
                  <a:ext uri="{FF2B5EF4-FFF2-40B4-BE49-F238E27FC236}">
                    <a16:creationId xmlns:a16="http://schemas.microsoft.com/office/drawing/2014/main" id="{BCA1175E-F390-30DD-49D2-67EABE884775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$C$47">
                <a:extLst>
                  <a:ext uri="{FF2B5EF4-FFF2-40B4-BE49-F238E27FC236}">
                    <a16:creationId xmlns:a16="http://schemas.microsoft.com/office/drawing/2014/main" id="{8FAB0189-A916-4E43-FDF5-01EB5ECBCE02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$C$47">
                <a:extLst>
                  <a:ext uri="{FF2B5EF4-FFF2-40B4-BE49-F238E27FC236}">
                    <a16:creationId xmlns:a16="http://schemas.microsoft.com/office/drawing/2014/main" id="{2325AFB1-ED49-BD7B-3570-36F33F29249D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$C$47">
                <a:extLst>
                  <a:ext uri="{FF2B5EF4-FFF2-40B4-BE49-F238E27FC236}">
                    <a16:creationId xmlns:a16="http://schemas.microsoft.com/office/drawing/2014/main" id="{57ED215F-1FD4-2E95-F3FB-7205F65560D4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$C$47">
                <a:extLst>
                  <a:ext uri="{FF2B5EF4-FFF2-40B4-BE49-F238E27FC236}">
                    <a16:creationId xmlns:a16="http://schemas.microsoft.com/office/drawing/2014/main" id="{8FDEE21F-15B8-8319-1ED2-70207854DAA7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$C$47">
                <a:extLst>
                  <a:ext uri="{FF2B5EF4-FFF2-40B4-BE49-F238E27FC236}">
                    <a16:creationId xmlns:a16="http://schemas.microsoft.com/office/drawing/2014/main" id="{04516785-042C-F7D4-FCE1-0C4D9470420A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$C$47">
                <a:extLst>
                  <a:ext uri="{FF2B5EF4-FFF2-40B4-BE49-F238E27FC236}">
                    <a16:creationId xmlns:a16="http://schemas.microsoft.com/office/drawing/2014/main" id="{2E12DC8D-6CB0-6926-E705-FF41B1E8D25F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$C$47">
                <a:extLst>
                  <a:ext uri="{FF2B5EF4-FFF2-40B4-BE49-F238E27FC236}">
                    <a16:creationId xmlns:a16="http://schemas.microsoft.com/office/drawing/2014/main" id="{E26D72AD-4EAA-F6C4-F612-5D080093EA35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$C$47">
                <a:extLst>
                  <a:ext uri="{FF2B5EF4-FFF2-40B4-BE49-F238E27FC236}">
                    <a16:creationId xmlns:a16="http://schemas.microsoft.com/office/drawing/2014/main" id="{887968A0-0C87-E446-4E6C-F1B5ECB481CE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$C$47">
                <a:extLst>
                  <a:ext uri="{FF2B5EF4-FFF2-40B4-BE49-F238E27FC236}">
                    <a16:creationId xmlns:a16="http://schemas.microsoft.com/office/drawing/2014/main" id="{F3E5A698-0B4D-F7E8-4448-D00AD8F370C1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$C$47">
                <a:extLst>
                  <a:ext uri="{FF2B5EF4-FFF2-40B4-BE49-F238E27FC236}">
                    <a16:creationId xmlns:a16="http://schemas.microsoft.com/office/drawing/2014/main" id="{0D769BE8-2BF5-DDA9-B69E-9080FB79A2FE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$C$47">
                <a:extLst>
                  <a:ext uri="{FF2B5EF4-FFF2-40B4-BE49-F238E27FC236}">
                    <a16:creationId xmlns:a16="http://schemas.microsoft.com/office/drawing/2014/main" id="{FBA2F26F-06ED-58C2-0F04-899D90C33F6F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$C$47">
                <a:extLst>
                  <a:ext uri="{FF2B5EF4-FFF2-40B4-BE49-F238E27FC236}">
                    <a16:creationId xmlns:a16="http://schemas.microsoft.com/office/drawing/2014/main" id="{D7ACB4DC-7BE3-2318-5DC1-6CCBFEE83A7E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$C$47">
                <a:extLst>
                  <a:ext uri="{FF2B5EF4-FFF2-40B4-BE49-F238E27FC236}">
                    <a16:creationId xmlns:a16="http://schemas.microsoft.com/office/drawing/2014/main" id="{3F0E66FA-4756-7397-ED1A-8CF46CB5C614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$C$47">
                <a:extLst>
                  <a:ext uri="{FF2B5EF4-FFF2-40B4-BE49-F238E27FC236}">
                    <a16:creationId xmlns:a16="http://schemas.microsoft.com/office/drawing/2014/main" id="{87FA9E2B-200A-7093-13DA-69452E63FFB0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$C$47">
                <a:extLst>
                  <a:ext uri="{FF2B5EF4-FFF2-40B4-BE49-F238E27FC236}">
                    <a16:creationId xmlns:a16="http://schemas.microsoft.com/office/drawing/2014/main" id="{75023F3C-F7AD-2470-7C89-93AEE9755BEA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$C$47">
                <a:extLst>
                  <a:ext uri="{FF2B5EF4-FFF2-40B4-BE49-F238E27FC236}">
                    <a16:creationId xmlns:a16="http://schemas.microsoft.com/office/drawing/2014/main" id="{3809B3ED-EDC7-B1EF-AD7E-1596B515DDF5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$C$47">
                <a:extLst>
                  <a:ext uri="{FF2B5EF4-FFF2-40B4-BE49-F238E27FC236}">
                    <a16:creationId xmlns:a16="http://schemas.microsoft.com/office/drawing/2014/main" id="{624F4388-5DCD-46D7-764D-260CB0F9264E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$C$47">
                <a:extLst>
                  <a:ext uri="{FF2B5EF4-FFF2-40B4-BE49-F238E27FC236}">
                    <a16:creationId xmlns:a16="http://schemas.microsoft.com/office/drawing/2014/main" id="{23232145-E6D4-2C03-178F-5A0C85877051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$C$47">
                <a:extLst>
                  <a:ext uri="{FF2B5EF4-FFF2-40B4-BE49-F238E27FC236}">
                    <a16:creationId xmlns:a16="http://schemas.microsoft.com/office/drawing/2014/main" id="{3683957F-316D-0E19-8677-AFDF43FDACDB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$C$47">
                <a:extLst>
                  <a:ext uri="{FF2B5EF4-FFF2-40B4-BE49-F238E27FC236}">
                    <a16:creationId xmlns:a16="http://schemas.microsoft.com/office/drawing/2014/main" id="{16BE3B1F-74BD-E7E0-5140-B2A467956259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$C$47">
                <a:extLst>
                  <a:ext uri="{FF2B5EF4-FFF2-40B4-BE49-F238E27FC236}">
                    <a16:creationId xmlns:a16="http://schemas.microsoft.com/office/drawing/2014/main" id="{75B1718B-233E-BEDC-EE3E-0DC2D6FB7F8F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$C$47">
                <a:extLst>
                  <a:ext uri="{FF2B5EF4-FFF2-40B4-BE49-F238E27FC236}">
                    <a16:creationId xmlns:a16="http://schemas.microsoft.com/office/drawing/2014/main" id="{5593C1F5-1526-A19B-9190-530628808DE3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$C$47">
                <a:extLst>
                  <a:ext uri="{FF2B5EF4-FFF2-40B4-BE49-F238E27FC236}">
                    <a16:creationId xmlns:a16="http://schemas.microsoft.com/office/drawing/2014/main" id="{FF64FEF6-FE4A-EDFA-1342-AEF9864BD4B3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$C$47">
                <a:extLst>
                  <a:ext uri="{FF2B5EF4-FFF2-40B4-BE49-F238E27FC236}">
                    <a16:creationId xmlns:a16="http://schemas.microsoft.com/office/drawing/2014/main" id="{B55A9681-5009-D74C-0528-13CCB25E4268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$C$47">
                <a:extLst>
                  <a:ext uri="{FF2B5EF4-FFF2-40B4-BE49-F238E27FC236}">
                    <a16:creationId xmlns:a16="http://schemas.microsoft.com/office/drawing/2014/main" id="{4E7841F6-46EA-0726-AF49-0A448573D98F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$C$47">
                <a:extLst>
                  <a:ext uri="{FF2B5EF4-FFF2-40B4-BE49-F238E27FC236}">
                    <a16:creationId xmlns:a16="http://schemas.microsoft.com/office/drawing/2014/main" id="{5FCC8FC8-0E83-10B0-B2F6-9C9DFE298E62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$C$47">
                <a:extLst>
                  <a:ext uri="{FF2B5EF4-FFF2-40B4-BE49-F238E27FC236}">
                    <a16:creationId xmlns:a16="http://schemas.microsoft.com/office/drawing/2014/main" id="{B36BE6C9-EB5D-92D7-47D6-D2AE0ADACFD5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$C$47">
                <a:extLst>
                  <a:ext uri="{FF2B5EF4-FFF2-40B4-BE49-F238E27FC236}">
                    <a16:creationId xmlns:a16="http://schemas.microsoft.com/office/drawing/2014/main" id="{CBB2B669-B8A2-C676-B320-C1042A4DDF1C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$C$47">
                <a:extLst>
                  <a:ext uri="{FF2B5EF4-FFF2-40B4-BE49-F238E27FC236}">
                    <a16:creationId xmlns:a16="http://schemas.microsoft.com/office/drawing/2014/main" id="{B8C68BEF-F4D8-6539-97D2-2FE2DEFC11C9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$C$47">
                <a:extLst>
                  <a:ext uri="{FF2B5EF4-FFF2-40B4-BE49-F238E27FC236}">
                    <a16:creationId xmlns:a16="http://schemas.microsoft.com/office/drawing/2014/main" id="{69F23EF9-844D-2CA1-0B64-0B21515EFDD5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$C$47">
                <a:extLst>
                  <a:ext uri="{FF2B5EF4-FFF2-40B4-BE49-F238E27FC236}">
                    <a16:creationId xmlns:a16="http://schemas.microsoft.com/office/drawing/2014/main" id="{A4F54C17-2BFF-706D-DE53-49CEE22F874C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$C$47">
                <a:extLst>
                  <a:ext uri="{FF2B5EF4-FFF2-40B4-BE49-F238E27FC236}">
                    <a16:creationId xmlns:a16="http://schemas.microsoft.com/office/drawing/2014/main" id="{9962AA3B-EAA1-D59E-C9E4-3A7B3AAC5F3C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$C$47">
                <a:extLst>
                  <a:ext uri="{FF2B5EF4-FFF2-40B4-BE49-F238E27FC236}">
                    <a16:creationId xmlns:a16="http://schemas.microsoft.com/office/drawing/2014/main" id="{8DC34394-BD86-EFFC-F172-86EB280157D9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$C$47">
                <a:extLst>
                  <a:ext uri="{FF2B5EF4-FFF2-40B4-BE49-F238E27FC236}">
                    <a16:creationId xmlns:a16="http://schemas.microsoft.com/office/drawing/2014/main" id="{0F53B0F9-2620-9746-0A09-DC872E6D2178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$C$47">
                <a:extLst>
                  <a:ext uri="{FF2B5EF4-FFF2-40B4-BE49-F238E27FC236}">
                    <a16:creationId xmlns:a16="http://schemas.microsoft.com/office/drawing/2014/main" id="{A35CEF78-917A-9768-B439-659FBBDEC518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$C$47">
                <a:extLst>
                  <a:ext uri="{FF2B5EF4-FFF2-40B4-BE49-F238E27FC236}">
                    <a16:creationId xmlns:a16="http://schemas.microsoft.com/office/drawing/2014/main" id="{BE2B6EDD-D1F6-C392-40C6-1276A740EA3E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$C$47">
                <a:extLst>
                  <a:ext uri="{FF2B5EF4-FFF2-40B4-BE49-F238E27FC236}">
                    <a16:creationId xmlns:a16="http://schemas.microsoft.com/office/drawing/2014/main" id="{A689F661-C13A-91F1-9CC2-AEEDAF5A421D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$C$47">
                <a:extLst>
                  <a:ext uri="{FF2B5EF4-FFF2-40B4-BE49-F238E27FC236}">
                    <a16:creationId xmlns:a16="http://schemas.microsoft.com/office/drawing/2014/main" id="{AC5A52F9-D7D1-2375-54A0-4400C70C62CF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$C$47">
                <a:extLst>
                  <a:ext uri="{FF2B5EF4-FFF2-40B4-BE49-F238E27FC236}">
                    <a16:creationId xmlns:a16="http://schemas.microsoft.com/office/drawing/2014/main" id="{C007BAD0-FEEB-0360-94F6-512BC8277B91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$C$47">
                <a:extLst>
                  <a:ext uri="{FF2B5EF4-FFF2-40B4-BE49-F238E27FC236}">
                    <a16:creationId xmlns:a16="http://schemas.microsoft.com/office/drawing/2014/main" id="{FF11791E-32D5-FC9E-EC6A-8AD565F20C8B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$C$47">
                <a:extLst>
                  <a:ext uri="{FF2B5EF4-FFF2-40B4-BE49-F238E27FC236}">
                    <a16:creationId xmlns:a16="http://schemas.microsoft.com/office/drawing/2014/main" id="{EBD1A679-5D57-800E-87F4-988688B8F972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$C$47">
                <a:extLst>
                  <a:ext uri="{FF2B5EF4-FFF2-40B4-BE49-F238E27FC236}">
                    <a16:creationId xmlns:a16="http://schemas.microsoft.com/office/drawing/2014/main" id="{2876E9B3-9D33-3AA9-F86A-498FFB054500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$C$47">
                <a:extLst>
                  <a:ext uri="{FF2B5EF4-FFF2-40B4-BE49-F238E27FC236}">
                    <a16:creationId xmlns:a16="http://schemas.microsoft.com/office/drawing/2014/main" id="{EBF0C3F9-C9CF-6C61-5B9C-087AB48082EF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$C$47">
                <a:extLst>
                  <a:ext uri="{FF2B5EF4-FFF2-40B4-BE49-F238E27FC236}">
                    <a16:creationId xmlns:a16="http://schemas.microsoft.com/office/drawing/2014/main" id="{40387351-E3F6-E733-99D8-FB88FE651939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$C$47">
                <a:extLst>
                  <a:ext uri="{FF2B5EF4-FFF2-40B4-BE49-F238E27FC236}">
                    <a16:creationId xmlns:a16="http://schemas.microsoft.com/office/drawing/2014/main" id="{76943483-3A4F-EBA0-2EB9-81C305738263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$C$47">
                <a:extLst>
                  <a:ext uri="{FF2B5EF4-FFF2-40B4-BE49-F238E27FC236}">
                    <a16:creationId xmlns:a16="http://schemas.microsoft.com/office/drawing/2014/main" id="{6FB8F1E1-B4C0-56A5-C4C3-D97863A45B99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$C$47">
                <a:extLst>
                  <a:ext uri="{FF2B5EF4-FFF2-40B4-BE49-F238E27FC236}">
                    <a16:creationId xmlns:a16="http://schemas.microsoft.com/office/drawing/2014/main" id="{27E59961-8791-CC67-639C-7903DAA4EE83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$C$47">
                <a:extLst>
                  <a:ext uri="{FF2B5EF4-FFF2-40B4-BE49-F238E27FC236}">
                    <a16:creationId xmlns:a16="http://schemas.microsoft.com/office/drawing/2014/main" id="{8C9CF7B7-7419-F5C9-3863-CE9994CB1552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$C$47">
                <a:extLst>
                  <a:ext uri="{FF2B5EF4-FFF2-40B4-BE49-F238E27FC236}">
                    <a16:creationId xmlns:a16="http://schemas.microsoft.com/office/drawing/2014/main" id="{AC757D23-348B-E0CB-B22C-E7DFDE541892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$C$47">
                <a:extLst>
                  <a:ext uri="{FF2B5EF4-FFF2-40B4-BE49-F238E27FC236}">
                    <a16:creationId xmlns:a16="http://schemas.microsoft.com/office/drawing/2014/main" id="{37627951-52A1-84CB-8FC7-D8E932B9A3E1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$C$47">
                <a:extLst>
                  <a:ext uri="{FF2B5EF4-FFF2-40B4-BE49-F238E27FC236}">
                    <a16:creationId xmlns:a16="http://schemas.microsoft.com/office/drawing/2014/main" id="{8F92DF2B-8C84-E4A6-6026-954E11B8CCA9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$C$47">
                <a:extLst>
                  <a:ext uri="{FF2B5EF4-FFF2-40B4-BE49-F238E27FC236}">
                    <a16:creationId xmlns:a16="http://schemas.microsoft.com/office/drawing/2014/main" id="{2791ECFD-157E-9A52-02FD-6F86E46D5CA0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$C$47">
                <a:extLst>
                  <a:ext uri="{FF2B5EF4-FFF2-40B4-BE49-F238E27FC236}">
                    <a16:creationId xmlns:a16="http://schemas.microsoft.com/office/drawing/2014/main" id="{BCBA56B0-DE9C-4978-5FE5-A43812136EDC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$C$47">
                <a:extLst>
                  <a:ext uri="{FF2B5EF4-FFF2-40B4-BE49-F238E27FC236}">
                    <a16:creationId xmlns:a16="http://schemas.microsoft.com/office/drawing/2014/main" id="{76C44ACC-3595-B878-5007-5B59C049B4A2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$C$47">
                <a:extLst>
                  <a:ext uri="{FF2B5EF4-FFF2-40B4-BE49-F238E27FC236}">
                    <a16:creationId xmlns:a16="http://schemas.microsoft.com/office/drawing/2014/main" id="{C63EB92C-5FF7-7081-43F4-600962F5074E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$C$47">
                <a:extLst>
                  <a:ext uri="{FF2B5EF4-FFF2-40B4-BE49-F238E27FC236}">
                    <a16:creationId xmlns:a16="http://schemas.microsoft.com/office/drawing/2014/main" id="{A7CCBF05-4369-675B-2221-AFFA505A5CCF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$C$47">
                <a:extLst>
                  <a:ext uri="{FF2B5EF4-FFF2-40B4-BE49-F238E27FC236}">
                    <a16:creationId xmlns:a16="http://schemas.microsoft.com/office/drawing/2014/main" id="{9D7F22D2-BFB3-6989-BDD6-CF31B153BC39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$C$47">
                <a:extLst>
                  <a:ext uri="{FF2B5EF4-FFF2-40B4-BE49-F238E27FC236}">
                    <a16:creationId xmlns:a16="http://schemas.microsoft.com/office/drawing/2014/main" id="{97D21AE5-6A72-7F71-B4DC-2036ED0F332B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$C$47">
                <a:extLst>
                  <a:ext uri="{FF2B5EF4-FFF2-40B4-BE49-F238E27FC236}">
                    <a16:creationId xmlns:a16="http://schemas.microsoft.com/office/drawing/2014/main" id="{E853D2C8-A4DC-40FB-A3C7-2C6CC0BDE3B1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$C$47">
                <a:extLst>
                  <a:ext uri="{FF2B5EF4-FFF2-40B4-BE49-F238E27FC236}">
                    <a16:creationId xmlns:a16="http://schemas.microsoft.com/office/drawing/2014/main" id="{84730E30-F9D7-80E0-717E-1D8672B9FA13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$C$47">
                <a:extLst>
                  <a:ext uri="{FF2B5EF4-FFF2-40B4-BE49-F238E27FC236}">
                    <a16:creationId xmlns:a16="http://schemas.microsoft.com/office/drawing/2014/main" id="{C63A70E3-4C68-5950-D0FD-6165A58F2219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$C$47">
                <a:extLst>
                  <a:ext uri="{FF2B5EF4-FFF2-40B4-BE49-F238E27FC236}">
                    <a16:creationId xmlns:a16="http://schemas.microsoft.com/office/drawing/2014/main" id="{2D515D59-09DA-27DE-FEC4-631DC7D793C7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$C$47">
                <a:extLst>
                  <a:ext uri="{FF2B5EF4-FFF2-40B4-BE49-F238E27FC236}">
                    <a16:creationId xmlns:a16="http://schemas.microsoft.com/office/drawing/2014/main" id="{BB5CBFC9-8B10-C856-9D31-14517479853C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$C$47">
                <a:extLst>
                  <a:ext uri="{FF2B5EF4-FFF2-40B4-BE49-F238E27FC236}">
                    <a16:creationId xmlns:a16="http://schemas.microsoft.com/office/drawing/2014/main" id="{2F427395-D3B8-5A5E-C941-482F9E8D9CD8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$C$47">
                <a:extLst>
                  <a:ext uri="{FF2B5EF4-FFF2-40B4-BE49-F238E27FC236}">
                    <a16:creationId xmlns:a16="http://schemas.microsoft.com/office/drawing/2014/main" id="{61E3152F-D608-956D-BFFB-B1DA6C94DFE4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$C$47">
                <a:extLst>
                  <a:ext uri="{FF2B5EF4-FFF2-40B4-BE49-F238E27FC236}">
                    <a16:creationId xmlns:a16="http://schemas.microsoft.com/office/drawing/2014/main" id="{1609CA43-5E82-4C9E-F81F-5C9DAF40C34A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$C$47">
                <a:extLst>
                  <a:ext uri="{FF2B5EF4-FFF2-40B4-BE49-F238E27FC236}">
                    <a16:creationId xmlns:a16="http://schemas.microsoft.com/office/drawing/2014/main" id="{FA338026-066A-5FED-53A0-368EA9E162B5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$C$47">
                <a:extLst>
                  <a:ext uri="{FF2B5EF4-FFF2-40B4-BE49-F238E27FC236}">
                    <a16:creationId xmlns:a16="http://schemas.microsoft.com/office/drawing/2014/main" id="{96DC8009-68A4-2B25-C2EA-1C42334AB4FD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$C$47">
                <a:extLst>
                  <a:ext uri="{FF2B5EF4-FFF2-40B4-BE49-F238E27FC236}">
                    <a16:creationId xmlns:a16="http://schemas.microsoft.com/office/drawing/2014/main" id="{6FC9DBD9-D3E9-FB18-0F27-B96162AD3B02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$C$47">
                <a:extLst>
                  <a:ext uri="{FF2B5EF4-FFF2-40B4-BE49-F238E27FC236}">
                    <a16:creationId xmlns:a16="http://schemas.microsoft.com/office/drawing/2014/main" id="{A843AFF3-2B3F-C087-7DBA-8433624705DA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$C$47">
                <a:extLst>
                  <a:ext uri="{FF2B5EF4-FFF2-40B4-BE49-F238E27FC236}">
                    <a16:creationId xmlns:a16="http://schemas.microsoft.com/office/drawing/2014/main" id="{3822ECBF-F5F1-DF29-84DE-D72A2A08C04F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$C$47">
                <a:extLst>
                  <a:ext uri="{FF2B5EF4-FFF2-40B4-BE49-F238E27FC236}">
                    <a16:creationId xmlns:a16="http://schemas.microsoft.com/office/drawing/2014/main" id="{58F1E7E1-14AA-B0BC-FC03-C3420738288C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$C$47">
                <a:extLst>
                  <a:ext uri="{FF2B5EF4-FFF2-40B4-BE49-F238E27FC236}">
                    <a16:creationId xmlns:a16="http://schemas.microsoft.com/office/drawing/2014/main" id="{593D644D-CF4B-8CF7-EAE2-29E39267F950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$C$47">
                <a:extLst>
                  <a:ext uri="{FF2B5EF4-FFF2-40B4-BE49-F238E27FC236}">
                    <a16:creationId xmlns:a16="http://schemas.microsoft.com/office/drawing/2014/main" id="{7155511B-D4D8-A9D8-A3C8-9CBAA1D609B2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$C$47">
                <a:extLst>
                  <a:ext uri="{FF2B5EF4-FFF2-40B4-BE49-F238E27FC236}">
                    <a16:creationId xmlns:a16="http://schemas.microsoft.com/office/drawing/2014/main" id="{25A5E885-2967-0207-7895-DF6E158B0778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$C$47">
                <a:extLst>
                  <a:ext uri="{FF2B5EF4-FFF2-40B4-BE49-F238E27FC236}">
                    <a16:creationId xmlns:a16="http://schemas.microsoft.com/office/drawing/2014/main" id="{5621C9A7-2554-A58C-E1A4-4BCDEAE94D0B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$C$47">
                <a:extLst>
                  <a:ext uri="{FF2B5EF4-FFF2-40B4-BE49-F238E27FC236}">
                    <a16:creationId xmlns:a16="http://schemas.microsoft.com/office/drawing/2014/main" id="{E812B603-52A7-C574-038C-83C0E55F02BE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$C$47">
                <a:extLst>
                  <a:ext uri="{FF2B5EF4-FFF2-40B4-BE49-F238E27FC236}">
                    <a16:creationId xmlns:a16="http://schemas.microsoft.com/office/drawing/2014/main" id="{EB95A5F4-F461-F631-67B8-E94A51D14028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$C$47">
                <a:extLst>
                  <a:ext uri="{FF2B5EF4-FFF2-40B4-BE49-F238E27FC236}">
                    <a16:creationId xmlns:a16="http://schemas.microsoft.com/office/drawing/2014/main" id="{A8C30796-0497-AC4C-DC10-F1C973C433AA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$C$47">
                <a:extLst>
                  <a:ext uri="{FF2B5EF4-FFF2-40B4-BE49-F238E27FC236}">
                    <a16:creationId xmlns:a16="http://schemas.microsoft.com/office/drawing/2014/main" id="{D6552B54-0154-2C23-54C0-467B0C08EF69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$C$47">
                <a:extLst>
                  <a:ext uri="{FF2B5EF4-FFF2-40B4-BE49-F238E27FC236}">
                    <a16:creationId xmlns:a16="http://schemas.microsoft.com/office/drawing/2014/main" id="{F60BAB6B-000E-B8C6-4BD6-08560DAE3126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$C$47">
                <a:extLst>
                  <a:ext uri="{FF2B5EF4-FFF2-40B4-BE49-F238E27FC236}">
                    <a16:creationId xmlns:a16="http://schemas.microsoft.com/office/drawing/2014/main" id="{7240AC4D-5D47-D57A-6768-3D22E02BFDFD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$C$47">
                <a:extLst>
                  <a:ext uri="{FF2B5EF4-FFF2-40B4-BE49-F238E27FC236}">
                    <a16:creationId xmlns:a16="http://schemas.microsoft.com/office/drawing/2014/main" id="{A9591277-470C-B2E0-887E-57E8A9F3A58A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$C$47">
                <a:extLst>
                  <a:ext uri="{FF2B5EF4-FFF2-40B4-BE49-F238E27FC236}">
                    <a16:creationId xmlns:a16="http://schemas.microsoft.com/office/drawing/2014/main" id="{16D4B33F-0FAD-E0A3-3B91-DB17B7976F4B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$C$47">
                <a:extLst>
                  <a:ext uri="{FF2B5EF4-FFF2-40B4-BE49-F238E27FC236}">
                    <a16:creationId xmlns:a16="http://schemas.microsoft.com/office/drawing/2014/main" id="{3208B0D7-534D-77CC-4FD1-B63D4EFCD2AC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$C$47">
                <a:extLst>
                  <a:ext uri="{FF2B5EF4-FFF2-40B4-BE49-F238E27FC236}">
                    <a16:creationId xmlns:a16="http://schemas.microsoft.com/office/drawing/2014/main" id="{7F914872-2123-A9C1-18F0-E1C71A4F34C5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$C$47">
                <a:extLst>
                  <a:ext uri="{FF2B5EF4-FFF2-40B4-BE49-F238E27FC236}">
                    <a16:creationId xmlns:a16="http://schemas.microsoft.com/office/drawing/2014/main" id="{2A8B988D-A293-CB32-D5F4-39D70900C371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$C$47">
                <a:extLst>
                  <a:ext uri="{FF2B5EF4-FFF2-40B4-BE49-F238E27FC236}">
                    <a16:creationId xmlns:a16="http://schemas.microsoft.com/office/drawing/2014/main" id="{84DE527B-F8E7-957B-665F-FB69E4A198F0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$C$47">
                <a:extLst>
                  <a:ext uri="{FF2B5EF4-FFF2-40B4-BE49-F238E27FC236}">
                    <a16:creationId xmlns:a16="http://schemas.microsoft.com/office/drawing/2014/main" id="{9BD84328-AA94-C25F-9086-DA48A6AC274C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$C$47">
                <a:extLst>
                  <a:ext uri="{FF2B5EF4-FFF2-40B4-BE49-F238E27FC236}">
                    <a16:creationId xmlns:a16="http://schemas.microsoft.com/office/drawing/2014/main" id="{A8CD90F0-1E99-2D0F-F51A-2537D75BF119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$C$47">
                <a:extLst>
                  <a:ext uri="{FF2B5EF4-FFF2-40B4-BE49-F238E27FC236}">
                    <a16:creationId xmlns:a16="http://schemas.microsoft.com/office/drawing/2014/main" id="{180C7BC7-08E7-66F7-E4A8-681AA2990239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$C$47">
                <a:extLst>
                  <a:ext uri="{FF2B5EF4-FFF2-40B4-BE49-F238E27FC236}">
                    <a16:creationId xmlns:a16="http://schemas.microsoft.com/office/drawing/2014/main" id="{75C6A545-16B5-C04A-77E1-724CB724B366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$C$47">
                <a:extLst>
                  <a:ext uri="{FF2B5EF4-FFF2-40B4-BE49-F238E27FC236}">
                    <a16:creationId xmlns:a16="http://schemas.microsoft.com/office/drawing/2014/main" id="{8F077BE6-CB5C-0CCF-6B4E-A0E245792B93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$C$47">
                <a:extLst>
                  <a:ext uri="{FF2B5EF4-FFF2-40B4-BE49-F238E27FC236}">
                    <a16:creationId xmlns:a16="http://schemas.microsoft.com/office/drawing/2014/main" id="{547C4D6D-F344-7FC5-0A01-1D5FB2D81AD5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$C$47">
                <a:extLst>
                  <a:ext uri="{FF2B5EF4-FFF2-40B4-BE49-F238E27FC236}">
                    <a16:creationId xmlns:a16="http://schemas.microsoft.com/office/drawing/2014/main" id="{5C403AAB-F1C3-3A11-CE62-4B4D7549C72D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$C$47">
                <a:extLst>
                  <a:ext uri="{FF2B5EF4-FFF2-40B4-BE49-F238E27FC236}">
                    <a16:creationId xmlns:a16="http://schemas.microsoft.com/office/drawing/2014/main" id="{892FE397-8708-B71A-E6E7-F3617053A245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$C$47">
                <a:extLst>
                  <a:ext uri="{FF2B5EF4-FFF2-40B4-BE49-F238E27FC236}">
                    <a16:creationId xmlns:a16="http://schemas.microsoft.com/office/drawing/2014/main" id="{54DDC34B-8D18-9CC7-F332-6C54FC71EB66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$C$47">
                <a:extLst>
                  <a:ext uri="{FF2B5EF4-FFF2-40B4-BE49-F238E27FC236}">
                    <a16:creationId xmlns:a16="http://schemas.microsoft.com/office/drawing/2014/main" id="{6AB425A6-F9F3-9D7F-18C1-EB8D14350AEF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$C$47">
                <a:extLst>
                  <a:ext uri="{FF2B5EF4-FFF2-40B4-BE49-F238E27FC236}">
                    <a16:creationId xmlns:a16="http://schemas.microsoft.com/office/drawing/2014/main" id="{783C357C-3014-B378-FE73-1646F798765F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$C$47">
                <a:extLst>
                  <a:ext uri="{FF2B5EF4-FFF2-40B4-BE49-F238E27FC236}">
                    <a16:creationId xmlns:a16="http://schemas.microsoft.com/office/drawing/2014/main" id="{38958461-4807-340A-06A9-1CB2DB4F0270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$C$47">
                <a:extLst>
                  <a:ext uri="{FF2B5EF4-FFF2-40B4-BE49-F238E27FC236}">
                    <a16:creationId xmlns:a16="http://schemas.microsoft.com/office/drawing/2014/main" id="{F7190740-13EF-FDBC-2B25-110827EE714A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$C$47">
                <a:extLst>
                  <a:ext uri="{FF2B5EF4-FFF2-40B4-BE49-F238E27FC236}">
                    <a16:creationId xmlns:a16="http://schemas.microsoft.com/office/drawing/2014/main" id="{8DDC2449-57EF-E76B-D469-C7F10D22E1FD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$C$47">
                <a:extLst>
                  <a:ext uri="{FF2B5EF4-FFF2-40B4-BE49-F238E27FC236}">
                    <a16:creationId xmlns:a16="http://schemas.microsoft.com/office/drawing/2014/main" id="{1DCFBA54-ECC5-3DF6-190D-494805783839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$C$47">
                <a:extLst>
                  <a:ext uri="{FF2B5EF4-FFF2-40B4-BE49-F238E27FC236}">
                    <a16:creationId xmlns:a16="http://schemas.microsoft.com/office/drawing/2014/main" id="{90750A7E-C27E-3AF7-4E65-73A36B19C4B9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$C$47">
                <a:extLst>
                  <a:ext uri="{FF2B5EF4-FFF2-40B4-BE49-F238E27FC236}">
                    <a16:creationId xmlns:a16="http://schemas.microsoft.com/office/drawing/2014/main" id="{3A440F9A-F951-B5C0-6DE6-A7668CCBC447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$C$47">
                <a:extLst>
                  <a:ext uri="{FF2B5EF4-FFF2-40B4-BE49-F238E27FC236}">
                    <a16:creationId xmlns:a16="http://schemas.microsoft.com/office/drawing/2014/main" id="{FBCD4706-CA5B-E742-972E-521752D6323F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$C$47">
                <a:extLst>
                  <a:ext uri="{FF2B5EF4-FFF2-40B4-BE49-F238E27FC236}">
                    <a16:creationId xmlns:a16="http://schemas.microsoft.com/office/drawing/2014/main" id="{ED342739-3F6F-C147-B161-A9E983E2D8DE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$C$47">
                <a:extLst>
                  <a:ext uri="{FF2B5EF4-FFF2-40B4-BE49-F238E27FC236}">
                    <a16:creationId xmlns:a16="http://schemas.microsoft.com/office/drawing/2014/main" id="{FD3E5582-BA58-EDDD-486C-5C44A460BACB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$C$47">
                <a:extLst>
                  <a:ext uri="{FF2B5EF4-FFF2-40B4-BE49-F238E27FC236}">
                    <a16:creationId xmlns:a16="http://schemas.microsoft.com/office/drawing/2014/main" id="{27FDA2B6-0069-8339-AEF0-BDF198EA416F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$C$47">
                <a:extLst>
                  <a:ext uri="{FF2B5EF4-FFF2-40B4-BE49-F238E27FC236}">
                    <a16:creationId xmlns:a16="http://schemas.microsoft.com/office/drawing/2014/main" id="{354FA5F0-6903-D596-5BFC-37444146F4F1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$C$47">
                <a:extLst>
                  <a:ext uri="{FF2B5EF4-FFF2-40B4-BE49-F238E27FC236}">
                    <a16:creationId xmlns:a16="http://schemas.microsoft.com/office/drawing/2014/main" id="{2227EA3A-83A5-C306-80C4-317A544646FC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$C$47">
                <a:extLst>
                  <a:ext uri="{FF2B5EF4-FFF2-40B4-BE49-F238E27FC236}">
                    <a16:creationId xmlns:a16="http://schemas.microsoft.com/office/drawing/2014/main" id="{4FF6BFDF-0714-A1BD-BDBF-BF51CD78B707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$C$47">
                <a:extLst>
                  <a:ext uri="{FF2B5EF4-FFF2-40B4-BE49-F238E27FC236}">
                    <a16:creationId xmlns:a16="http://schemas.microsoft.com/office/drawing/2014/main" id="{AAA7C331-0301-74DF-9B71-D07A31D7DAB7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$C$47">
                <a:extLst>
                  <a:ext uri="{FF2B5EF4-FFF2-40B4-BE49-F238E27FC236}">
                    <a16:creationId xmlns:a16="http://schemas.microsoft.com/office/drawing/2014/main" id="{4AE6F608-83AB-D3A8-D0BD-80A2A87F247B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$C$47">
                <a:extLst>
                  <a:ext uri="{FF2B5EF4-FFF2-40B4-BE49-F238E27FC236}">
                    <a16:creationId xmlns:a16="http://schemas.microsoft.com/office/drawing/2014/main" id="{1E9A9595-CC48-505C-DBEF-55246BBE6EB1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$C$47">
                <a:extLst>
                  <a:ext uri="{FF2B5EF4-FFF2-40B4-BE49-F238E27FC236}">
                    <a16:creationId xmlns:a16="http://schemas.microsoft.com/office/drawing/2014/main" id="{C55A6DAA-E72E-3E07-A398-593A02B3B0BA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$C$47">
                <a:extLst>
                  <a:ext uri="{FF2B5EF4-FFF2-40B4-BE49-F238E27FC236}">
                    <a16:creationId xmlns:a16="http://schemas.microsoft.com/office/drawing/2014/main" id="{DB73A83C-19B0-9A65-242F-C6AEF731767C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$C$47">
                <a:extLst>
                  <a:ext uri="{FF2B5EF4-FFF2-40B4-BE49-F238E27FC236}">
                    <a16:creationId xmlns:a16="http://schemas.microsoft.com/office/drawing/2014/main" id="{ECF780EF-EA23-71D8-1609-86C84D91B13C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$C$47">
                <a:extLst>
                  <a:ext uri="{FF2B5EF4-FFF2-40B4-BE49-F238E27FC236}">
                    <a16:creationId xmlns:a16="http://schemas.microsoft.com/office/drawing/2014/main" id="{41375A01-D3FD-6A93-0419-E2CBB2166AE3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$C$47">
                <a:extLst>
                  <a:ext uri="{FF2B5EF4-FFF2-40B4-BE49-F238E27FC236}">
                    <a16:creationId xmlns:a16="http://schemas.microsoft.com/office/drawing/2014/main" id="{C1A37739-347E-BB39-64E1-842E729B9654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$C$47">
                <a:extLst>
                  <a:ext uri="{FF2B5EF4-FFF2-40B4-BE49-F238E27FC236}">
                    <a16:creationId xmlns:a16="http://schemas.microsoft.com/office/drawing/2014/main" id="{8A0F116D-866E-4432-C62E-9018E4EE83FF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$C$47">
                <a:extLst>
                  <a:ext uri="{FF2B5EF4-FFF2-40B4-BE49-F238E27FC236}">
                    <a16:creationId xmlns:a16="http://schemas.microsoft.com/office/drawing/2014/main" id="{B4FA1688-65DE-DA13-A5F0-6938F5C8E974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$C$47">
                <a:extLst>
                  <a:ext uri="{FF2B5EF4-FFF2-40B4-BE49-F238E27FC236}">
                    <a16:creationId xmlns:a16="http://schemas.microsoft.com/office/drawing/2014/main" id="{1A0AA33C-49B0-D8F7-6A53-6668F6239D2F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$C$47">
                <a:extLst>
                  <a:ext uri="{FF2B5EF4-FFF2-40B4-BE49-F238E27FC236}">
                    <a16:creationId xmlns:a16="http://schemas.microsoft.com/office/drawing/2014/main" id="{83A15207-B7EE-00BC-2594-4782FFEE41BD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$C$47">
                <a:extLst>
                  <a:ext uri="{FF2B5EF4-FFF2-40B4-BE49-F238E27FC236}">
                    <a16:creationId xmlns:a16="http://schemas.microsoft.com/office/drawing/2014/main" id="{A74EF6DF-61FC-17DA-0C71-A79B25EA52DA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$C$47">
                <a:extLst>
                  <a:ext uri="{FF2B5EF4-FFF2-40B4-BE49-F238E27FC236}">
                    <a16:creationId xmlns:a16="http://schemas.microsoft.com/office/drawing/2014/main" id="{02055BF7-002E-4D5A-244A-C3FCA2234746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$C$47">
                <a:extLst>
                  <a:ext uri="{FF2B5EF4-FFF2-40B4-BE49-F238E27FC236}">
                    <a16:creationId xmlns:a16="http://schemas.microsoft.com/office/drawing/2014/main" id="{8030D2C1-90DD-682C-3A1C-779DE68748AF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$C$47">
                <a:extLst>
                  <a:ext uri="{FF2B5EF4-FFF2-40B4-BE49-F238E27FC236}">
                    <a16:creationId xmlns:a16="http://schemas.microsoft.com/office/drawing/2014/main" id="{A47F248F-B20A-D708-A88A-7B420AD30934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$C$47">
                <a:extLst>
                  <a:ext uri="{FF2B5EF4-FFF2-40B4-BE49-F238E27FC236}">
                    <a16:creationId xmlns:a16="http://schemas.microsoft.com/office/drawing/2014/main" id="{697E7342-0F38-BFB7-9212-8A299E350B16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$C$47">
                <a:extLst>
                  <a:ext uri="{FF2B5EF4-FFF2-40B4-BE49-F238E27FC236}">
                    <a16:creationId xmlns:a16="http://schemas.microsoft.com/office/drawing/2014/main" id="{A45D1B3B-71AC-B88C-DA3D-FC8BA066DC1D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$C$47">
                <a:extLst>
                  <a:ext uri="{FF2B5EF4-FFF2-40B4-BE49-F238E27FC236}">
                    <a16:creationId xmlns:a16="http://schemas.microsoft.com/office/drawing/2014/main" id="{29A9E0B6-2AD9-DA54-B33C-2D88E60B4989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$C$47">
                <a:extLst>
                  <a:ext uri="{FF2B5EF4-FFF2-40B4-BE49-F238E27FC236}">
                    <a16:creationId xmlns:a16="http://schemas.microsoft.com/office/drawing/2014/main" id="{2C2C0DD5-3B28-8466-7551-989ECF3EFE7E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$C$47">
                <a:extLst>
                  <a:ext uri="{FF2B5EF4-FFF2-40B4-BE49-F238E27FC236}">
                    <a16:creationId xmlns:a16="http://schemas.microsoft.com/office/drawing/2014/main" id="{A1251165-5AD3-FD2E-ED21-AA6D4766A651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$C$47">
                <a:extLst>
                  <a:ext uri="{FF2B5EF4-FFF2-40B4-BE49-F238E27FC236}">
                    <a16:creationId xmlns:a16="http://schemas.microsoft.com/office/drawing/2014/main" id="{82E06AAA-ADC3-3D0C-606D-54F4E3DFAEBE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$C$47">
                <a:extLst>
                  <a:ext uri="{FF2B5EF4-FFF2-40B4-BE49-F238E27FC236}">
                    <a16:creationId xmlns:a16="http://schemas.microsoft.com/office/drawing/2014/main" id="{A5571138-D5C5-727A-F3FA-FEFD26E5971B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$C$47">
                <a:extLst>
                  <a:ext uri="{FF2B5EF4-FFF2-40B4-BE49-F238E27FC236}">
                    <a16:creationId xmlns:a16="http://schemas.microsoft.com/office/drawing/2014/main" id="{03273C29-9C73-B390-1709-21CA11F7E007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$C$47">
                <a:extLst>
                  <a:ext uri="{FF2B5EF4-FFF2-40B4-BE49-F238E27FC236}">
                    <a16:creationId xmlns:a16="http://schemas.microsoft.com/office/drawing/2014/main" id="{11B7C0F7-C983-5ADE-0BE0-C19377AEF592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$C$47">
                <a:extLst>
                  <a:ext uri="{FF2B5EF4-FFF2-40B4-BE49-F238E27FC236}">
                    <a16:creationId xmlns:a16="http://schemas.microsoft.com/office/drawing/2014/main" id="{6A5D0205-4EB6-7708-9C42-3FFD5BE401A4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$C$47">
                <a:extLst>
                  <a:ext uri="{FF2B5EF4-FFF2-40B4-BE49-F238E27FC236}">
                    <a16:creationId xmlns:a16="http://schemas.microsoft.com/office/drawing/2014/main" id="{6895C3C8-078D-B448-3740-3422A8E8EDF2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$C$47">
                <a:extLst>
                  <a:ext uri="{FF2B5EF4-FFF2-40B4-BE49-F238E27FC236}">
                    <a16:creationId xmlns:a16="http://schemas.microsoft.com/office/drawing/2014/main" id="{0312654C-2BC6-4A08-3958-469F123A1B11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$C$47">
                <a:extLst>
                  <a:ext uri="{FF2B5EF4-FFF2-40B4-BE49-F238E27FC236}">
                    <a16:creationId xmlns:a16="http://schemas.microsoft.com/office/drawing/2014/main" id="{9254CCDC-F800-5758-36E8-162A4CA31DA5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$C$47">
                <a:extLst>
                  <a:ext uri="{FF2B5EF4-FFF2-40B4-BE49-F238E27FC236}">
                    <a16:creationId xmlns:a16="http://schemas.microsoft.com/office/drawing/2014/main" id="{8FF36B9D-A093-FE11-EE18-64D0364A0436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$C$47">
                <a:extLst>
                  <a:ext uri="{FF2B5EF4-FFF2-40B4-BE49-F238E27FC236}">
                    <a16:creationId xmlns:a16="http://schemas.microsoft.com/office/drawing/2014/main" id="{FB1729F4-893D-5C5A-805C-365638C7D855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$C$47">
                <a:extLst>
                  <a:ext uri="{FF2B5EF4-FFF2-40B4-BE49-F238E27FC236}">
                    <a16:creationId xmlns:a16="http://schemas.microsoft.com/office/drawing/2014/main" id="{07C2CDDD-31E9-2672-F4CF-01152B4564F3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$C$47">
                <a:extLst>
                  <a:ext uri="{FF2B5EF4-FFF2-40B4-BE49-F238E27FC236}">
                    <a16:creationId xmlns:a16="http://schemas.microsoft.com/office/drawing/2014/main" id="{69C6E00C-B153-FCE3-C884-C31A9F3594DD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$C$47">
                <a:extLst>
                  <a:ext uri="{FF2B5EF4-FFF2-40B4-BE49-F238E27FC236}">
                    <a16:creationId xmlns:a16="http://schemas.microsoft.com/office/drawing/2014/main" id="{24AB6E76-8F5A-BFBA-A1F8-371CBF210895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$C$47">
                <a:extLst>
                  <a:ext uri="{FF2B5EF4-FFF2-40B4-BE49-F238E27FC236}">
                    <a16:creationId xmlns:a16="http://schemas.microsoft.com/office/drawing/2014/main" id="{6C494243-606D-7B3E-06D5-1C51D616297D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$C$47">
                <a:extLst>
                  <a:ext uri="{FF2B5EF4-FFF2-40B4-BE49-F238E27FC236}">
                    <a16:creationId xmlns:a16="http://schemas.microsoft.com/office/drawing/2014/main" id="{49BF8CA1-D30D-4FD4-4A01-8254140EDF6B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$C$47">
                <a:extLst>
                  <a:ext uri="{FF2B5EF4-FFF2-40B4-BE49-F238E27FC236}">
                    <a16:creationId xmlns:a16="http://schemas.microsoft.com/office/drawing/2014/main" id="{0216010F-3806-6A11-9815-A9262084804D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$C$47">
                <a:extLst>
                  <a:ext uri="{FF2B5EF4-FFF2-40B4-BE49-F238E27FC236}">
                    <a16:creationId xmlns:a16="http://schemas.microsoft.com/office/drawing/2014/main" id="{A18241C0-AA49-5B95-4E4F-A59EE9FDB58F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$C$47">
                <a:extLst>
                  <a:ext uri="{FF2B5EF4-FFF2-40B4-BE49-F238E27FC236}">
                    <a16:creationId xmlns:a16="http://schemas.microsoft.com/office/drawing/2014/main" id="{F3F2F00D-53EF-049E-1076-CBFD4EAA081B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$C$47">
                <a:extLst>
                  <a:ext uri="{FF2B5EF4-FFF2-40B4-BE49-F238E27FC236}">
                    <a16:creationId xmlns:a16="http://schemas.microsoft.com/office/drawing/2014/main" id="{F2169085-6EC5-3428-688D-0B5B8E6CF375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$C$47">
                <a:extLst>
                  <a:ext uri="{FF2B5EF4-FFF2-40B4-BE49-F238E27FC236}">
                    <a16:creationId xmlns:a16="http://schemas.microsoft.com/office/drawing/2014/main" id="{F11F8DD4-6816-9107-4408-84AB79A91585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$C$47">
                <a:extLst>
                  <a:ext uri="{FF2B5EF4-FFF2-40B4-BE49-F238E27FC236}">
                    <a16:creationId xmlns:a16="http://schemas.microsoft.com/office/drawing/2014/main" id="{4474AB8D-78DC-4B69-C752-624E682AC0D2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$C$47">
                <a:extLst>
                  <a:ext uri="{FF2B5EF4-FFF2-40B4-BE49-F238E27FC236}">
                    <a16:creationId xmlns:a16="http://schemas.microsoft.com/office/drawing/2014/main" id="{9F2189E1-F079-6A26-8924-14179B039EFD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$C$47">
                <a:extLst>
                  <a:ext uri="{FF2B5EF4-FFF2-40B4-BE49-F238E27FC236}">
                    <a16:creationId xmlns:a16="http://schemas.microsoft.com/office/drawing/2014/main" id="{6647A3E9-275C-326E-5AA3-505EA1BEC608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$C$47">
                <a:extLst>
                  <a:ext uri="{FF2B5EF4-FFF2-40B4-BE49-F238E27FC236}">
                    <a16:creationId xmlns:a16="http://schemas.microsoft.com/office/drawing/2014/main" id="{8F9485D2-8B35-A839-97AD-049AA486164C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$C$47">
                <a:extLst>
                  <a:ext uri="{FF2B5EF4-FFF2-40B4-BE49-F238E27FC236}">
                    <a16:creationId xmlns:a16="http://schemas.microsoft.com/office/drawing/2014/main" id="{8A76FAA4-6D24-188A-191C-D04A497CA9F5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$C$47">
                <a:extLst>
                  <a:ext uri="{FF2B5EF4-FFF2-40B4-BE49-F238E27FC236}">
                    <a16:creationId xmlns:a16="http://schemas.microsoft.com/office/drawing/2014/main" id="{73B11975-6EE1-8C63-FD26-73B5603AC1C7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$C$47">
                <a:extLst>
                  <a:ext uri="{FF2B5EF4-FFF2-40B4-BE49-F238E27FC236}">
                    <a16:creationId xmlns:a16="http://schemas.microsoft.com/office/drawing/2014/main" id="{5CD2E505-C2FB-DA40-135E-FCCAA8C9AB40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$C$47">
                <a:extLst>
                  <a:ext uri="{FF2B5EF4-FFF2-40B4-BE49-F238E27FC236}">
                    <a16:creationId xmlns:a16="http://schemas.microsoft.com/office/drawing/2014/main" id="{3FB00E2E-EA16-340E-CF51-334AF5509F5B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$C$47">
                <a:extLst>
                  <a:ext uri="{FF2B5EF4-FFF2-40B4-BE49-F238E27FC236}">
                    <a16:creationId xmlns:a16="http://schemas.microsoft.com/office/drawing/2014/main" id="{E2C69EF9-E6A8-DBCC-0285-40D7B1921F2F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$C$47">
                <a:extLst>
                  <a:ext uri="{FF2B5EF4-FFF2-40B4-BE49-F238E27FC236}">
                    <a16:creationId xmlns:a16="http://schemas.microsoft.com/office/drawing/2014/main" id="{EACB921F-E65A-21E8-FBD4-2E3AF1FDD36C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$C$47">
                <a:extLst>
                  <a:ext uri="{FF2B5EF4-FFF2-40B4-BE49-F238E27FC236}">
                    <a16:creationId xmlns:a16="http://schemas.microsoft.com/office/drawing/2014/main" id="{B185612E-C4E6-D6C2-1C02-FD83056EE266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2" name="Callout: Line 591">
            <a:extLst>
              <a:ext uri="{FF2B5EF4-FFF2-40B4-BE49-F238E27FC236}">
                <a16:creationId xmlns:a16="http://schemas.microsoft.com/office/drawing/2014/main" id="{C165D042-A5BC-29B4-C092-24B157259C20}"/>
              </a:ext>
            </a:extLst>
          </p:cNvPr>
          <p:cNvSpPr/>
          <p:nvPr/>
        </p:nvSpPr>
        <p:spPr>
          <a:xfrm>
            <a:off x="3223348" y="3340705"/>
            <a:ext cx="1166836" cy="439424"/>
          </a:xfrm>
          <a:prstGeom prst="borderCallout1">
            <a:avLst>
              <a:gd name="adj1" fmla="val 23725"/>
              <a:gd name="adj2" fmla="val 99979"/>
              <a:gd name="adj3" fmla="val -132525"/>
              <a:gd name="adj4" fmla="val 15729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tIns="0" rIns="0" bIns="0" rtlCol="0" anchor="ctr"/>
          <a:lstStyle/>
          <a:p>
            <a:r>
              <a:rPr lang="en-US" sz="800" dirty="0"/>
              <a:t>QR code format:</a:t>
            </a:r>
          </a:p>
          <a:p>
            <a:r>
              <a:rPr 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&lt;FULL_PATH_FILENAME&gt;</a:t>
            </a:r>
            <a:endParaRPr lang="en-US" sz="800" dirty="0"/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DBF86FB5-4C54-FDC6-BB47-2BE15AB6562C}"/>
              </a:ext>
            </a:extLst>
          </p:cNvPr>
          <p:cNvSpPr/>
          <p:nvPr/>
        </p:nvSpPr>
        <p:spPr>
          <a:xfrm>
            <a:off x="3144760" y="2265329"/>
            <a:ext cx="1166836" cy="439424"/>
          </a:xfrm>
          <a:prstGeom prst="borderCallout1">
            <a:avLst>
              <a:gd name="adj1" fmla="val 24592"/>
              <a:gd name="adj2" fmla="val 98999"/>
              <a:gd name="adj3" fmla="val -18075"/>
              <a:gd name="adj4" fmla="val 12464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tIns="0" rIns="0" bIns="0" rtlCol="0" anchor="ctr"/>
          <a:lstStyle/>
          <a:p>
            <a:r>
              <a:rPr lang="en-US" sz="800" dirty="0"/>
              <a:t>Will display the QR code automatic while scan tag receive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8A1AC-EF0E-6B4E-7030-186D62F8CA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1718123"/>
            <a:ext cx="544213" cy="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11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B9F3-A23E-15BF-E25D-DE3A593C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70B563-BB27-0864-9AD7-99770A40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D77A87-FC1E-2364-CB70-9C2DF71C690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10482FD-382D-CE72-D8D9-A0F4A773EC1A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A560AB7-2CB9-AAF0-E2D3-F63B6BF01E00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Overview Flow – Result 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CC2D2-DD94-3ABD-D643-03D3A652FA54}"/>
              </a:ext>
            </a:extLst>
          </p:cNvPr>
          <p:cNvSpPr txBox="1"/>
          <p:nvPr/>
        </p:nvSpPr>
        <p:spPr>
          <a:xfrm>
            <a:off x="556517" y="6810449"/>
            <a:ext cx="39658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Process IM after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3ED68F8B-5E14-10B2-66AC-2682E2F4E93A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Bolt/Small parts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5C6F591A-73F6-8C69-47DD-D88CD306B340}"/>
              </a:ext>
            </a:extLst>
          </p:cNvPr>
          <p:cNvSpPr/>
          <p:nvPr/>
        </p:nvSpPr>
        <p:spPr>
          <a:xfrm rot="10800000">
            <a:off x="3389345" y="510593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0783318A-9352-EBEA-6A68-CEE08837E405}"/>
              </a:ext>
            </a:extLst>
          </p:cNvPr>
          <p:cNvSpPr/>
          <p:nvPr/>
        </p:nvSpPr>
        <p:spPr>
          <a:xfrm rot="5400000">
            <a:off x="4698345" y="414927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0" name="รูปภาพ 3">
            <a:extLst>
              <a:ext uri="{FF2B5EF4-FFF2-40B4-BE49-F238E27FC236}">
                <a16:creationId xmlns:a16="http://schemas.microsoft.com/office/drawing/2014/main" id="{71A117FB-7F2C-3C02-8983-0F9A222D3A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20" y="1787481"/>
            <a:ext cx="1716979" cy="2217799"/>
          </a:xfrm>
          <a:prstGeom prst="rect">
            <a:avLst/>
          </a:prstGeom>
        </p:spPr>
      </p:pic>
      <p:pic>
        <p:nvPicPr>
          <p:cNvPr id="22" name="図 119">
            <a:extLst>
              <a:ext uri="{FF2B5EF4-FFF2-40B4-BE49-F238E27FC236}">
                <a16:creationId xmlns:a16="http://schemas.microsoft.com/office/drawing/2014/main" id="{E4B942D2-F2DC-0B00-0229-472AD2E9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467" y="1907585"/>
            <a:ext cx="1182132" cy="177846"/>
          </a:xfrm>
          <a:prstGeom prst="rect">
            <a:avLst/>
          </a:prstGeom>
        </p:spPr>
      </p:pic>
      <p:sp>
        <p:nvSpPr>
          <p:cNvPr id="68" name="テキスト ボックス 120">
            <a:extLst>
              <a:ext uri="{FF2B5EF4-FFF2-40B4-BE49-F238E27FC236}">
                <a16:creationId xmlns:a16="http://schemas.microsoft.com/office/drawing/2014/main" id="{A982776C-1698-30C1-6FFA-1500F2CF4226}"/>
              </a:ext>
            </a:extLst>
          </p:cNvPr>
          <p:cNvSpPr txBox="1"/>
          <p:nvPr/>
        </p:nvSpPr>
        <p:spPr>
          <a:xfrm>
            <a:off x="1276719" y="1875722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29" name="図 124">
            <a:extLst>
              <a:ext uri="{FF2B5EF4-FFF2-40B4-BE49-F238E27FC236}">
                <a16:creationId xmlns:a16="http://schemas.microsoft.com/office/drawing/2014/main" id="{438A202B-87D6-959D-5359-8DB7507E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323" y="2123029"/>
            <a:ext cx="1492073" cy="1579717"/>
          </a:xfrm>
          <a:prstGeom prst="rect">
            <a:avLst/>
          </a:prstGeom>
        </p:spPr>
      </p:pic>
      <p:sp>
        <p:nvSpPr>
          <p:cNvPr id="130" name="テキスト ボックス 127">
            <a:extLst>
              <a:ext uri="{FF2B5EF4-FFF2-40B4-BE49-F238E27FC236}">
                <a16:creationId xmlns:a16="http://schemas.microsoft.com/office/drawing/2014/main" id="{69C3608C-9C63-447A-200D-33F232BD121A}"/>
              </a:ext>
            </a:extLst>
          </p:cNvPr>
          <p:cNvSpPr txBox="1"/>
          <p:nvPr/>
        </p:nvSpPr>
        <p:spPr>
          <a:xfrm>
            <a:off x="1342109" y="373115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1" name="図 44">
            <a:extLst>
              <a:ext uri="{FF2B5EF4-FFF2-40B4-BE49-F238E27FC236}">
                <a16:creationId xmlns:a16="http://schemas.microsoft.com/office/drawing/2014/main" id="{21B54AD9-A8CA-C983-341D-77C522D3F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31054" y="3744036"/>
            <a:ext cx="369329" cy="250725"/>
          </a:xfrm>
          <a:prstGeom prst="rect">
            <a:avLst/>
          </a:prstGeom>
        </p:spPr>
      </p:pic>
      <p:sp>
        <p:nvSpPr>
          <p:cNvPr id="132" name="テキスト ボックス 135">
            <a:extLst>
              <a:ext uri="{FF2B5EF4-FFF2-40B4-BE49-F238E27FC236}">
                <a16:creationId xmlns:a16="http://schemas.microsoft.com/office/drawing/2014/main" id="{0E9F17DB-FE78-7527-949C-E067909128F3}"/>
              </a:ext>
            </a:extLst>
          </p:cNvPr>
          <p:cNvSpPr txBox="1"/>
          <p:nvPr/>
        </p:nvSpPr>
        <p:spPr>
          <a:xfrm>
            <a:off x="1234587" y="208838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3" name="図 49">
            <a:extLst>
              <a:ext uri="{FF2B5EF4-FFF2-40B4-BE49-F238E27FC236}">
                <a16:creationId xmlns:a16="http://schemas.microsoft.com/office/drawing/2014/main" id="{F3F1FE72-2B3D-C4A9-D685-0AE25D794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543" y="3782176"/>
            <a:ext cx="266258" cy="135957"/>
          </a:xfrm>
          <a:prstGeom prst="rect">
            <a:avLst/>
          </a:prstGeom>
        </p:spPr>
      </p:pic>
      <p:sp>
        <p:nvSpPr>
          <p:cNvPr id="134" name="テキスト ボックス 285">
            <a:extLst>
              <a:ext uri="{FF2B5EF4-FFF2-40B4-BE49-F238E27FC236}">
                <a16:creationId xmlns:a16="http://schemas.microsoft.com/office/drawing/2014/main" id="{5473B151-B588-FC45-3FA2-0169E4859C22}"/>
              </a:ext>
            </a:extLst>
          </p:cNvPr>
          <p:cNvSpPr txBox="1"/>
          <p:nvPr/>
        </p:nvSpPr>
        <p:spPr>
          <a:xfrm>
            <a:off x="1264716" y="3738387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テキスト ボックス 127">
            <a:extLst>
              <a:ext uri="{FF2B5EF4-FFF2-40B4-BE49-F238E27FC236}">
                <a16:creationId xmlns:a16="http://schemas.microsoft.com/office/drawing/2014/main" id="{62D86DC2-4D5C-1A2F-8E71-A5C914723B64}"/>
              </a:ext>
            </a:extLst>
          </p:cNvPr>
          <p:cNvSpPr txBox="1"/>
          <p:nvPr/>
        </p:nvSpPr>
        <p:spPr>
          <a:xfrm>
            <a:off x="2533678" y="373184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6" name="図 340">
            <a:extLst>
              <a:ext uri="{FF2B5EF4-FFF2-40B4-BE49-F238E27FC236}">
                <a16:creationId xmlns:a16="http://schemas.microsoft.com/office/drawing/2014/main" id="{719936D8-AB8D-8F66-7FC0-EBEEDC16F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22623" y="3744722"/>
            <a:ext cx="369329" cy="250725"/>
          </a:xfrm>
          <a:prstGeom prst="rect">
            <a:avLst/>
          </a:prstGeom>
        </p:spPr>
      </p:pic>
      <p:pic>
        <p:nvPicPr>
          <p:cNvPr id="137" name="図 341">
            <a:extLst>
              <a:ext uri="{FF2B5EF4-FFF2-40B4-BE49-F238E27FC236}">
                <a16:creationId xmlns:a16="http://schemas.microsoft.com/office/drawing/2014/main" id="{89359DAD-EE8D-C03F-5039-C7E7853DE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112" y="3782862"/>
            <a:ext cx="266258" cy="135957"/>
          </a:xfrm>
          <a:prstGeom prst="rect">
            <a:avLst/>
          </a:prstGeom>
        </p:spPr>
      </p:pic>
      <p:sp>
        <p:nvSpPr>
          <p:cNvPr id="138" name="テキスト ボックス 285">
            <a:extLst>
              <a:ext uri="{FF2B5EF4-FFF2-40B4-BE49-F238E27FC236}">
                <a16:creationId xmlns:a16="http://schemas.microsoft.com/office/drawing/2014/main" id="{7ADEB16C-9C37-90FD-11B8-52AEB9D9B10F}"/>
              </a:ext>
            </a:extLst>
          </p:cNvPr>
          <p:cNvSpPr txBox="1"/>
          <p:nvPr/>
        </p:nvSpPr>
        <p:spPr>
          <a:xfrm>
            <a:off x="2456285" y="373907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9" name="テキスト ボックス 127">
            <a:extLst>
              <a:ext uri="{FF2B5EF4-FFF2-40B4-BE49-F238E27FC236}">
                <a16:creationId xmlns:a16="http://schemas.microsoft.com/office/drawing/2014/main" id="{E589E218-107E-E96E-10D3-CFB660418AE9}"/>
              </a:ext>
            </a:extLst>
          </p:cNvPr>
          <p:cNvSpPr txBox="1"/>
          <p:nvPr/>
        </p:nvSpPr>
        <p:spPr>
          <a:xfrm>
            <a:off x="2141174" y="373236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0" name="図 46">
            <a:extLst>
              <a:ext uri="{FF2B5EF4-FFF2-40B4-BE49-F238E27FC236}">
                <a16:creationId xmlns:a16="http://schemas.microsoft.com/office/drawing/2014/main" id="{9CE196ED-207A-B8C3-A972-C71F6FA34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30119" y="3745246"/>
            <a:ext cx="369329" cy="250725"/>
          </a:xfrm>
          <a:prstGeom prst="rect">
            <a:avLst/>
          </a:prstGeom>
        </p:spPr>
      </p:pic>
      <p:pic>
        <p:nvPicPr>
          <p:cNvPr id="141" name="図 47">
            <a:extLst>
              <a:ext uri="{FF2B5EF4-FFF2-40B4-BE49-F238E27FC236}">
                <a16:creationId xmlns:a16="http://schemas.microsoft.com/office/drawing/2014/main" id="{6D3F2612-78FA-04A4-BA8D-D2A451C8A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608" y="3783386"/>
            <a:ext cx="266258" cy="135957"/>
          </a:xfrm>
          <a:prstGeom prst="rect">
            <a:avLst/>
          </a:prstGeom>
        </p:spPr>
      </p:pic>
      <p:sp>
        <p:nvSpPr>
          <p:cNvPr id="142" name="テキスト ボックス 285">
            <a:extLst>
              <a:ext uri="{FF2B5EF4-FFF2-40B4-BE49-F238E27FC236}">
                <a16:creationId xmlns:a16="http://schemas.microsoft.com/office/drawing/2014/main" id="{D1A38695-74A3-76EE-81A4-70A80CBB3276}"/>
              </a:ext>
            </a:extLst>
          </p:cNvPr>
          <p:cNvSpPr txBox="1"/>
          <p:nvPr/>
        </p:nvSpPr>
        <p:spPr>
          <a:xfrm>
            <a:off x="2063781" y="373959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テキスト ボックス 127">
            <a:extLst>
              <a:ext uri="{FF2B5EF4-FFF2-40B4-BE49-F238E27FC236}">
                <a16:creationId xmlns:a16="http://schemas.microsoft.com/office/drawing/2014/main" id="{AD8233BC-4B5C-A9A6-2176-A2F86D3BA054}"/>
              </a:ext>
            </a:extLst>
          </p:cNvPr>
          <p:cNvSpPr txBox="1"/>
          <p:nvPr/>
        </p:nvSpPr>
        <p:spPr>
          <a:xfrm>
            <a:off x="1748285" y="372911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4" name="図 64">
            <a:extLst>
              <a:ext uri="{FF2B5EF4-FFF2-40B4-BE49-F238E27FC236}">
                <a16:creationId xmlns:a16="http://schemas.microsoft.com/office/drawing/2014/main" id="{AA4C99A3-2FB4-FE39-2F7D-A4DE8F7E0C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37230" y="3741989"/>
            <a:ext cx="369329" cy="250725"/>
          </a:xfrm>
          <a:prstGeom prst="rect">
            <a:avLst/>
          </a:prstGeom>
        </p:spPr>
      </p:pic>
      <p:pic>
        <p:nvPicPr>
          <p:cNvPr id="145" name="図 65">
            <a:extLst>
              <a:ext uri="{FF2B5EF4-FFF2-40B4-BE49-F238E27FC236}">
                <a16:creationId xmlns:a16="http://schemas.microsoft.com/office/drawing/2014/main" id="{D858B40A-E825-33A5-0DA0-CC85DBB1E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719" y="3780129"/>
            <a:ext cx="266258" cy="135957"/>
          </a:xfrm>
          <a:prstGeom prst="rect">
            <a:avLst/>
          </a:prstGeom>
        </p:spPr>
      </p:pic>
      <p:sp>
        <p:nvSpPr>
          <p:cNvPr id="146" name="テキスト ボックス 285">
            <a:extLst>
              <a:ext uri="{FF2B5EF4-FFF2-40B4-BE49-F238E27FC236}">
                <a16:creationId xmlns:a16="http://schemas.microsoft.com/office/drawing/2014/main" id="{78CCB3AE-0BD3-E99F-8D9F-B66011F4839C}"/>
              </a:ext>
            </a:extLst>
          </p:cNvPr>
          <p:cNvSpPr txBox="1"/>
          <p:nvPr/>
        </p:nvSpPr>
        <p:spPr>
          <a:xfrm>
            <a:off x="1670892" y="373634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テキスト ボックス 135">
            <a:extLst>
              <a:ext uri="{FF2B5EF4-FFF2-40B4-BE49-F238E27FC236}">
                <a16:creationId xmlns:a16="http://schemas.microsoft.com/office/drawing/2014/main" id="{A1FD2633-5D35-94DA-2C52-ABE71B107DF7}"/>
              </a:ext>
            </a:extLst>
          </p:cNvPr>
          <p:cNvSpPr txBox="1"/>
          <p:nvPr/>
        </p:nvSpPr>
        <p:spPr>
          <a:xfrm>
            <a:off x="1232229" y="225202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テキスト ボックス 285">
            <a:extLst>
              <a:ext uri="{FF2B5EF4-FFF2-40B4-BE49-F238E27FC236}">
                <a16:creationId xmlns:a16="http://schemas.microsoft.com/office/drawing/2014/main" id="{E5DF06E5-B46D-A21C-8650-5674F0AB6A43}"/>
              </a:ext>
            </a:extLst>
          </p:cNvPr>
          <p:cNvSpPr txBox="1"/>
          <p:nvPr/>
        </p:nvSpPr>
        <p:spPr>
          <a:xfrm>
            <a:off x="1606362" y="2262005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9" name="テキスト ボックス 135">
            <a:extLst>
              <a:ext uri="{FF2B5EF4-FFF2-40B4-BE49-F238E27FC236}">
                <a16:creationId xmlns:a16="http://schemas.microsoft.com/office/drawing/2014/main" id="{055A9FBE-DA04-6C28-8F2B-673E245E07F2}"/>
              </a:ext>
            </a:extLst>
          </p:cNvPr>
          <p:cNvSpPr txBox="1"/>
          <p:nvPr/>
        </p:nvSpPr>
        <p:spPr>
          <a:xfrm>
            <a:off x="2278163" y="222799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0" name="テキスト ボックス 285">
            <a:extLst>
              <a:ext uri="{FF2B5EF4-FFF2-40B4-BE49-F238E27FC236}">
                <a16:creationId xmlns:a16="http://schemas.microsoft.com/office/drawing/2014/main" id="{50605766-1B0A-071C-324F-5ABF970FFCC2}"/>
              </a:ext>
            </a:extLst>
          </p:cNvPr>
          <p:cNvSpPr txBox="1"/>
          <p:nvPr/>
        </p:nvSpPr>
        <p:spPr>
          <a:xfrm>
            <a:off x="2699593" y="2265366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35">
            <a:extLst>
              <a:ext uri="{FF2B5EF4-FFF2-40B4-BE49-F238E27FC236}">
                <a16:creationId xmlns:a16="http://schemas.microsoft.com/office/drawing/2014/main" id="{16F4D00B-C400-80F1-0E95-E7B4A92DD910}"/>
              </a:ext>
            </a:extLst>
          </p:cNvPr>
          <p:cNvSpPr txBox="1"/>
          <p:nvPr/>
        </p:nvSpPr>
        <p:spPr>
          <a:xfrm>
            <a:off x="2122979" y="2583040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2" name="テキスト ボックス 285">
            <a:extLst>
              <a:ext uri="{FF2B5EF4-FFF2-40B4-BE49-F238E27FC236}">
                <a16:creationId xmlns:a16="http://schemas.microsoft.com/office/drawing/2014/main" id="{88CF62C1-9DE4-4755-9EAB-20B881685077}"/>
              </a:ext>
            </a:extLst>
          </p:cNvPr>
          <p:cNvSpPr txBox="1"/>
          <p:nvPr/>
        </p:nvSpPr>
        <p:spPr>
          <a:xfrm>
            <a:off x="2517303" y="2634270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87953E5A-38AC-7A0F-19C1-FF9EE2A48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568767"/>
              </p:ext>
            </p:extLst>
          </p:nvPr>
        </p:nvGraphicFramePr>
        <p:xfrm>
          <a:off x="1315657" y="2814451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54" name="テキスト ボックス 285">
            <a:extLst>
              <a:ext uri="{FF2B5EF4-FFF2-40B4-BE49-F238E27FC236}">
                <a16:creationId xmlns:a16="http://schemas.microsoft.com/office/drawing/2014/main" id="{71850E3D-19B5-8BC9-9D3D-8AD08BA3F974}"/>
              </a:ext>
            </a:extLst>
          </p:cNvPr>
          <p:cNvSpPr txBox="1"/>
          <p:nvPr/>
        </p:nvSpPr>
        <p:spPr>
          <a:xfrm>
            <a:off x="2778125" y="2632601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テキスト ボックス 135">
            <a:extLst>
              <a:ext uri="{FF2B5EF4-FFF2-40B4-BE49-F238E27FC236}">
                <a16:creationId xmlns:a16="http://schemas.microsoft.com/office/drawing/2014/main" id="{D5B147AB-A28C-DD4B-0CD3-38876F399A1D}"/>
              </a:ext>
            </a:extLst>
          </p:cNvPr>
          <p:cNvSpPr txBox="1"/>
          <p:nvPr/>
        </p:nvSpPr>
        <p:spPr>
          <a:xfrm>
            <a:off x="1237166" y="239195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35">
            <a:extLst>
              <a:ext uri="{FF2B5EF4-FFF2-40B4-BE49-F238E27FC236}">
                <a16:creationId xmlns:a16="http://schemas.microsoft.com/office/drawing/2014/main" id="{A6EC38F0-8ED6-C291-9CF5-90FE54C4C0A9}"/>
              </a:ext>
            </a:extLst>
          </p:cNvPr>
          <p:cNvSpPr txBox="1"/>
          <p:nvPr/>
        </p:nvSpPr>
        <p:spPr>
          <a:xfrm>
            <a:off x="1244787" y="2555034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正方形/長方形 15">
            <a:extLst>
              <a:ext uri="{FF2B5EF4-FFF2-40B4-BE49-F238E27FC236}">
                <a16:creationId xmlns:a16="http://schemas.microsoft.com/office/drawing/2014/main" id="{64DF777E-DC1C-7CD6-F524-66C0468F22E2}"/>
              </a:ext>
            </a:extLst>
          </p:cNvPr>
          <p:cNvSpPr/>
          <p:nvPr/>
        </p:nvSpPr>
        <p:spPr>
          <a:xfrm>
            <a:off x="1636482" y="2598891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58" name="テキスト ボックス 285">
            <a:extLst>
              <a:ext uri="{FF2B5EF4-FFF2-40B4-BE49-F238E27FC236}">
                <a16:creationId xmlns:a16="http://schemas.microsoft.com/office/drawing/2014/main" id="{3E49E77A-7F2A-8EBE-516F-A5FC16894143}"/>
              </a:ext>
            </a:extLst>
          </p:cNvPr>
          <p:cNvSpPr txBox="1"/>
          <p:nvPr/>
        </p:nvSpPr>
        <p:spPr>
          <a:xfrm>
            <a:off x="1680834" y="2572955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正方形/長方形 143">
            <a:extLst>
              <a:ext uri="{FF2B5EF4-FFF2-40B4-BE49-F238E27FC236}">
                <a16:creationId xmlns:a16="http://schemas.microsoft.com/office/drawing/2014/main" id="{2353E30A-BE46-B25A-081F-0F6F2ED3A332}"/>
              </a:ext>
            </a:extLst>
          </p:cNvPr>
          <p:cNvSpPr/>
          <p:nvPr/>
        </p:nvSpPr>
        <p:spPr>
          <a:xfrm>
            <a:off x="1776502" y="240918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60" name="テキスト ボックス 285">
            <a:extLst>
              <a:ext uri="{FF2B5EF4-FFF2-40B4-BE49-F238E27FC236}">
                <a16:creationId xmlns:a16="http://schemas.microsoft.com/office/drawing/2014/main" id="{3CD12884-BDC0-DF26-AD61-34C4F95054A6}"/>
              </a:ext>
            </a:extLst>
          </p:cNvPr>
          <p:cNvSpPr txBox="1"/>
          <p:nvPr/>
        </p:nvSpPr>
        <p:spPr>
          <a:xfrm>
            <a:off x="1779785" y="241815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1" name="グラフィックス 4" descr="カメラ 単色塗りつぶし">
            <a:extLst>
              <a:ext uri="{FF2B5EF4-FFF2-40B4-BE49-F238E27FC236}">
                <a16:creationId xmlns:a16="http://schemas.microsoft.com/office/drawing/2014/main" id="{5321141D-FC93-18C3-9942-C356261FD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3951" y="3021665"/>
            <a:ext cx="137037" cy="137037"/>
          </a:xfrm>
          <a:prstGeom prst="rect">
            <a:avLst/>
          </a:prstGeom>
        </p:spPr>
      </p:pic>
      <p:pic>
        <p:nvPicPr>
          <p:cNvPr id="162" name="グラフィックス 4" descr="カメラ 単色塗りつぶし">
            <a:extLst>
              <a:ext uri="{FF2B5EF4-FFF2-40B4-BE49-F238E27FC236}">
                <a16:creationId xmlns:a16="http://schemas.microsoft.com/office/drawing/2014/main" id="{332505FE-4DCF-A365-1AFC-57DB09C2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0141" y="3183298"/>
            <a:ext cx="137037" cy="137037"/>
          </a:xfrm>
          <a:prstGeom prst="rect">
            <a:avLst/>
          </a:prstGeom>
        </p:spPr>
      </p:pic>
      <p:pic>
        <p:nvPicPr>
          <p:cNvPr id="163" name="グラフィックス 4" descr="カメラ 単色塗りつぶし">
            <a:extLst>
              <a:ext uri="{FF2B5EF4-FFF2-40B4-BE49-F238E27FC236}">
                <a16:creationId xmlns:a16="http://schemas.microsoft.com/office/drawing/2014/main" id="{9A6B5EE4-2D14-39CE-B520-679B5925A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6331" y="3334236"/>
            <a:ext cx="137037" cy="137037"/>
          </a:xfrm>
          <a:prstGeom prst="rect">
            <a:avLst/>
          </a:prstGeom>
        </p:spPr>
      </p:pic>
      <p:pic>
        <p:nvPicPr>
          <p:cNvPr id="164" name="グラフィックス 4" descr="カメラ 単色塗りつぶし">
            <a:extLst>
              <a:ext uri="{FF2B5EF4-FFF2-40B4-BE49-F238E27FC236}">
                <a16:creationId xmlns:a16="http://schemas.microsoft.com/office/drawing/2014/main" id="{70858D4F-2BCF-FA0A-AEA0-7E156DBBD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6331" y="3502187"/>
            <a:ext cx="137037" cy="137037"/>
          </a:xfrm>
          <a:prstGeom prst="rect">
            <a:avLst/>
          </a:prstGeom>
        </p:spPr>
      </p:pic>
      <p:sp>
        <p:nvSpPr>
          <p:cNvPr id="165" name="正方形/長方形 40">
            <a:extLst>
              <a:ext uri="{FF2B5EF4-FFF2-40B4-BE49-F238E27FC236}">
                <a16:creationId xmlns:a16="http://schemas.microsoft.com/office/drawing/2014/main" id="{48E21C56-7BB4-BB4F-1CB3-C4EAD7ACA95B}"/>
              </a:ext>
            </a:extLst>
          </p:cNvPr>
          <p:cNvSpPr/>
          <p:nvPr/>
        </p:nvSpPr>
        <p:spPr>
          <a:xfrm>
            <a:off x="1307246" y="299014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67" name="Arrow: Right 166">
            <a:extLst>
              <a:ext uri="{FF2B5EF4-FFF2-40B4-BE49-F238E27FC236}">
                <a16:creationId xmlns:a16="http://schemas.microsoft.com/office/drawing/2014/main" id="{DBC84319-5414-66AA-B5C7-E7B4DEA06D1C}"/>
              </a:ext>
            </a:extLst>
          </p:cNvPr>
          <p:cNvSpPr/>
          <p:nvPr/>
        </p:nvSpPr>
        <p:spPr>
          <a:xfrm>
            <a:off x="3388023" y="273881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69" name="รูปภาพ 3">
            <a:extLst>
              <a:ext uri="{FF2B5EF4-FFF2-40B4-BE49-F238E27FC236}">
                <a16:creationId xmlns:a16="http://schemas.microsoft.com/office/drawing/2014/main" id="{FB4CBBEF-F371-A825-A3A2-AD1A25FF28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80" y="4388064"/>
            <a:ext cx="1716979" cy="2217799"/>
          </a:xfrm>
          <a:prstGeom prst="rect">
            <a:avLst/>
          </a:prstGeom>
        </p:spPr>
      </p:pic>
      <p:pic>
        <p:nvPicPr>
          <p:cNvPr id="170" name="図 119">
            <a:extLst>
              <a:ext uri="{FF2B5EF4-FFF2-40B4-BE49-F238E27FC236}">
                <a16:creationId xmlns:a16="http://schemas.microsoft.com/office/drawing/2014/main" id="{76E635A6-0890-72E4-EBB8-027DF2FD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27" y="4508168"/>
            <a:ext cx="1182132" cy="177846"/>
          </a:xfrm>
          <a:prstGeom prst="rect">
            <a:avLst/>
          </a:prstGeom>
        </p:spPr>
      </p:pic>
      <p:sp>
        <p:nvSpPr>
          <p:cNvPr id="171" name="テキスト ボックス 120">
            <a:extLst>
              <a:ext uri="{FF2B5EF4-FFF2-40B4-BE49-F238E27FC236}">
                <a16:creationId xmlns:a16="http://schemas.microsoft.com/office/drawing/2014/main" id="{FFA0174A-6988-FCAE-12E8-FB94E49007BD}"/>
              </a:ext>
            </a:extLst>
          </p:cNvPr>
          <p:cNvSpPr txBox="1"/>
          <p:nvPr/>
        </p:nvSpPr>
        <p:spPr>
          <a:xfrm>
            <a:off x="1257879" y="447630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72" name="図 124">
            <a:extLst>
              <a:ext uri="{FF2B5EF4-FFF2-40B4-BE49-F238E27FC236}">
                <a16:creationId xmlns:a16="http://schemas.microsoft.com/office/drawing/2014/main" id="{8F7940B3-0FEF-6959-4973-F9B005075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83" y="4723612"/>
            <a:ext cx="1492073" cy="1579717"/>
          </a:xfrm>
          <a:prstGeom prst="rect">
            <a:avLst/>
          </a:prstGeom>
        </p:spPr>
      </p:pic>
      <p:sp>
        <p:nvSpPr>
          <p:cNvPr id="173" name="テキスト ボックス 127">
            <a:extLst>
              <a:ext uri="{FF2B5EF4-FFF2-40B4-BE49-F238E27FC236}">
                <a16:creationId xmlns:a16="http://schemas.microsoft.com/office/drawing/2014/main" id="{FD08A623-5F76-53DF-6838-F9ABCE47F903}"/>
              </a:ext>
            </a:extLst>
          </p:cNvPr>
          <p:cNvSpPr txBox="1"/>
          <p:nvPr/>
        </p:nvSpPr>
        <p:spPr>
          <a:xfrm>
            <a:off x="1323269" y="633174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4" name="図 44">
            <a:extLst>
              <a:ext uri="{FF2B5EF4-FFF2-40B4-BE49-F238E27FC236}">
                <a16:creationId xmlns:a16="http://schemas.microsoft.com/office/drawing/2014/main" id="{C4136563-1603-6AF3-0FDC-2339E862F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12214" y="6344619"/>
            <a:ext cx="369329" cy="250725"/>
          </a:xfrm>
          <a:prstGeom prst="rect">
            <a:avLst/>
          </a:prstGeom>
        </p:spPr>
      </p:pic>
      <p:sp>
        <p:nvSpPr>
          <p:cNvPr id="175" name="テキスト ボックス 135">
            <a:extLst>
              <a:ext uri="{FF2B5EF4-FFF2-40B4-BE49-F238E27FC236}">
                <a16:creationId xmlns:a16="http://schemas.microsoft.com/office/drawing/2014/main" id="{4A3F8042-29E2-54F4-E75C-E5E3E3ECB629}"/>
              </a:ext>
            </a:extLst>
          </p:cNvPr>
          <p:cNvSpPr txBox="1"/>
          <p:nvPr/>
        </p:nvSpPr>
        <p:spPr>
          <a:xfrm>
            <a:off x="1215747" y="468896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6" name="図 49">
            <a:extLst>
              <a:ext uri="{FF2B5EF4-FFF2-40B4-BE49-F238E27FC236}">
                <a16:creationId xmlns:a16="http://schemas.microsoft.com/office/drawing/2014/main" id="{FF849076-C81E-C4F5-A351-C3850B1B9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703" y="6382759"/>
            <a:ext cx="266258" cy="135957"/>
          </a:xfrm>
          <a:prstGeom prst="rect">
            <a:avLst/>
          </a:prstGeom>
        </p:spPr>
      </p:pic>
      <p:sp>
        <p:nvSpPr>
          <p:cNvPr id="177" name="テキスト ボックス 285">
            <a:extLst>
              <a:ext uri="{FF2B5EF4-FFF2-40B4-BE49-F238E27FC236}">
                <a16:creationId xmlns:a16="http://schemas.microsoft.com/office/drawing/2014/main" id="{0E3D2DCB-0386-ECAB-C9C0-FD80FBFB5041}"/>
              </a:ext>
            </a:extLst>
          </p:cNvPr>
          <p:cNvSpPr txBox="1"/>
          <p:nvPr/>
        </p:nvSpPr>
        <p:spPr>
          <a:xfrm>
            <a:off x="1245876" y="633897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テキスト ボックス 127">
            <a:extLst>
              <a:ext uri="{FF2B5EF4-FFF2-40B4-BE49-F238E27FC236}">
                <a16:creationId xmlns:a16="http://schemas.microsoft.com/office/drawing/2014/main" id="{8F3F4CD9-8280-566D-BF5D-789BEAD7D1B3}"/>
              </a:ext>
            </a:extLst>
          </p:cNvPr>
          <p:cNvSpPr txBox="1"/>
          <p:nvPr/>
        </p:nvSpPr>
        <p:spPr>
          <a:xfrm>
            <a:off x="2514838" y="633242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9" name="図 340">
            <a:extLst>
              <a:ext uri="{FF2B5EF4-FFF2-40B4-BE49-F238E27FC236}">
                <a16:creationId xmlns:a16="http://schemas.microsoft.com/office/drawing/2014/main" id="{A8B2400E-AC2B-83AD-A337-2D4A2BB226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03783" y="6345305"/>
            <a:ext cx="369329" cy="250725"/>
          </a:xfrm>
          <a:prstGeom prst="rect">
            <a:avLst/>
          </a:prstGeom>
        </p:spPr>
      </p:pic>
      <p:pic>
        <p:nvPicPr>
          <p:cNvPr id="180" name="図 341">
            <a:extLst>
              <a:ext uri="{FF2B5EF4-FFF2-40B4-BE49-F238E27FC236}">
                <a16:creationId xmlns:a16="http://schemas.microsoft.com/office/drawing/2014/main" id="{06A41145-2034-5E1F-C2FE-18B3E85F8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2" y="6383445"/>
            <a:ext cx="266258" cy="135957"/>
          </a:xfrm>
          <a:prstGeom prst="rect">
            <a:avLst/>
          </a:prstGeom>
        </p:spPr>
      </p:pic>
      <p:sp>
        <p:nvSpPr>
          <p:cNvPr id="181" name="テキスト ボックス 285">
            <a:extLst>
              <a:ext uri="{FF2B5EF4-FFF2-40B4-BE49-F238E27FC236}">
                <a16:creationId xmlns:a16="http://schemas.microsoft.com/office/drawing/2014/main" id="{24282F79-0832-92CA-9260-D1BE2230F9CF}"/>
              </a:ext>
            </a:extLst>
          </p:cNvPr>
          <p:cNvSpPr txBox="1"/>
          <p:nvPr/>
        </p:nvSpPr>
        <p:spPr>
          <a:xfrm>
            <a:off x="2437445" y="633965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2" name="テキスト ボックス 127">
            <a:extLst>
              <a:ext uri="{FF2B5EF4-FFF2-40B4-BE49-F238E27FC236}">
                <a16:creationId xmlns:a16="http://schemas.microsoft.com/office/drawing/2014/main" id="{F5474477-DC4A-E91E-A085-73CED2DF3643}"/>
              </a:ext>
            </a:extLst>
          </p:cNvPr>
          <p:cNvSpPr txBox="1"/>
          <p:nvPr/>
        </p:nvSpPr>
        <p:spPr>
          <a:xfrm>
            <a:off x="2122334" y="633295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3" name="図 46">
            <a:extLst>
              <a:ext uri="{FF2B5EF4-FFF2-40B4-BE49-F238E27FC236}">
                <a16:creationId xmlns:a16="http://schemas.microsoft.com/office/drawing/2014/main" id="{BD266284-1EDB-BF26-D595-02BB035B0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11279" y="6345829"/>
            <a:ext cx="369329" cy="250725"/>
          </a:xfrm>
          <a:prstGeom prst="rect">
            <a:avLst/>
          </a:prstGeom>
        </p:spPr>
      </p:pic>
      <p:pic>
        <p:nvPicPr>
          <p:cNvPr id="184" name="図 47">
            <a:extLst>
              <a:ext uri="{FF2B5EF4-FFF2-40B4-BE49-F238E27FC236}">
                <a16:creationId xmlns:a16="http://schemas.microsoft.com/office/drawing/2014/main" id="{B97E726D-38D6-EF1F-32B5-DE3E371C0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768" y="6383969"/>
            <a:ext cx="266258" cy="135957"/>
          </a:xfrm>
          <a:prstGeom prst="rect">
            <a:avLst/>
          </a:prstGeom>
        </p:spPr>
      </p:pic>
      <p:sp>
        <p:nvSpPr>
          <p:cNvPr id="185" name="テキスト ボックス 285">
            <a:extLst>
              <a:ext uri="{FF2B5EF4-FFF2-40B4-BE49-F238E27FC236}">
                <a16:creationId xmlns:a16="http://schemas.microsoft.com/office/drawing/2014/main" id="{756D0608-5BEE-6CC9-3B6E-B3C7FB23F23B}"/>
              </a:ext>
            </a:extLst>
          </p:cNvPr>
          <p:cNvSpPr txBox="1"/>
          <p:nvPr/>
        </p:nvSpPr>
        <p:spPr>
          <a:xfrm>
            <a:off x="2044941" y="634018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6" name="テキスト ボックス 127">
            <a:extLst>
              <a:ext uri="{FF2B5EF4-FFF2-40B4-BE49-F238E27FC236}">
                <a16:creationId xmlns:a16="http://schemas.microsoft.com/office/drawing/2014/main" id="{62E2CEBF-2478-6004-4A11-D57C6436AE0F}"/>
              </a:ext>
            </a:extLst>
          </p:cNvPr>
          <p:cNvSpPr txBox="1"/>
          <p:nvPr/>
        </p:nvSpPr>
        <p:spPr>
          <a:xfrm>
            <a:off x="1729445" y="63296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7" name="図 64">
            <a:extLst>
              <a:ext uri="{FF2B5EF4-FFF2-40B4-BE49-F238E27FC236}">
                <a16:creationId xmlns:a16="http://schemas.microsoft.com/office/drawing/2014/main" id="{65839FDC-0563-FA0E-C426-620DC1591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18390" y="6342572"/>
            <a:ext cx="369329" cy="250725"/>
          </a:xfrm>
          <a:prstGeom prst="rect">
            <a:avLst/>
          </a:prstGeom>
        </p:spPr>
      </p:pic>
      <p:pic>
        <p:nvPicPr>
          <p:cNvPr id="188" name="図 65">
            <a:extLst>
              <a:ext uri="{FF2B5EF4-FFF2-40B4-BE49-F238E27FC236}">
                <a16:creationId xmlns:a16="http://schemas.microsoft.com/office/drawing/2014/main" id="{7246FE2E-596E-00AB-1E52-F24E22D88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879" y="6380712"/>
            <a:ext cx="266258" cy="135957"/>
          </a:xfrm>
          <a:prstGeom prst="rect">
            <a:avLst/>
          </a:prstGeom>
        </p:spPr>
      </p:pic>
      <p:sp>
        <p:nvSpPr>
          <p:cNvPr id="189" name="テキスト ボックス 285">
            <a:extLst>
              <a:ext uri="{FF2B5EF4-FFF2-40B4-BE49-F238E27FC236}">
                <a16:creationId xmlns:a16="http://schemas.microsoft.com/office/drawing/2014/main" id="{520A251A-930C-6128-6EF1-DE2A34EAF994}"/>
              </a:ext>
            </a:extLst>
          </p:cNvPr>
          <p:cNvSpPr txBox="1"/>
          <p:nvPr/>
        </p:nvSpPr>
        <p:spPr>
          <a:xfrm>
            <a:off x="1652052" y="63369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0" name="テキスト ボックス 135">
            <a:extLst>
              <a:ext uri="{FF2B5EF4-FFF2-40B4-BE49-F238E27FC236}">
                <a16:creationId xmlns:a16="http://schemas.microsoft.com/office/drawing/2014/main" id="{85B023CD-F9F7-DCC5-9451-13B18859301E}"/>
              </a:ext>
            </a:extLst>
          </p:cNvPr>
          <p:cNvSpPr txBox="1"/>
          <p:nvPr/>
        </p:nvSpPr>
        <p:spPr>
          <a:xfrm>
            <a:off x="1213389" y="485261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1" name="テキスト ボックス 285">
            <a:extLst>
              <a:ext uri="{FF2B5EF4-FFF2-40B4-BE49-F238E27FC236}">
                <a16:creationId xmlns:a16="http://schemas.microsoft.com/office/drawing/2014/main" id="{2E1D69BD-A6EA-3BF9-D211-E16E147AA777}"/>
              </a:ext>
            </a:extLst>
          </p:cNvPr>
          <p:cNvSpPr txBox="1"/>
          <p:nvPr/>
        </p:nvSpPr>
        <p:spPr>
          <a:xfrm>
            <a:off x="1587522" y="4862588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2" name="テキスト ボックス 135">
            <a:extLst>
              <a:ext uri="{FF2B5EF4-FFF2-40B4-BE49-F238E27FC236}">
                <a16:creationId xmlns:a16="http://schemas.microsoft.com/office/drawing/2014/main" id="{85DBD4F6-52C7-53DB-12BF-AB0F463CD2BA}"/>
              </a:ext>
            </a:extLst>
          </p:cNvPr>
          <p:cNvSpPr txBox="1"/>
          <p:nvPr/>
        </p:nvSpPr>
        <p:spPr>
          <a:xfrm>
            <a:off x="2259323" y="482857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テキスト ボックス 285">
            <a:extLst>
              <a:ext uri="{FF2B5EF4-FFF2-40B4-BE49-F238E27FC236}">
                <a16:creationId xmlns:a16="http://schemas.microsoft.com/office/drawing/2014/main" id="{58E48F72-B658-A9DA-A6F8-5436AB8ACA6D}"/>
              </a:ext>
            </a:extLst>
          </p:cNvPr>
          <p:cNvSpPr txBox="1"/>
          <p:nvPr/>
        </p:nvSpPr>
        <p:spPr>
          <a:xfrm>
            <a:off x="2680753" y="486594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テキスト ボックス 135">
            <a:extLst>
              <a:ext uri="{FF2B5EF4-FFF2-40B4-BE49-F238E27FC236}">
                <a16:creationId xmlns:a16="http://schemas.microsoft.com/office/drawing/2014/main" id="{D0977CD4-C96F-2730-6C76-81F90E38A307}"/>
              </a:ext>
            </a:extLst>
          </p:cNvPr>
          <p:cNvSpPr txBox="1"/>
          <p:nvPr/>
        </p:nvSpPr>
        <p:spPr>
          <a:xfrm>
            <a:off x="2104139" y="518362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5" name="テキスト ボックス 285">
            <a:extLst>
              <a:ext uri="{FF2B5EF4-FFF2-40B4-BE49-F238E27FC236}">
                <a16:creationId xmlns:a16="http://schemas.microsoft.com/office/drawing/2014/main" id="{565F9EAD-2831-D8F3-A852-6D29F1A7F6CC}"/>
              </a:ext>
            </a:extLst>
          </p:cNvPr>
          <p:cNvSpPr txBox="1"/>
          <p:nvPr/>
        </p:nvSpPr>
        <p:spPr>
          <a:xfrm>
            <a:off x="2498463" y="5234853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96" name="Table 195">
            <a:extLst>
              <a:ext uri="{FF2B5EF4-FFF2-40B4-BE49-F238E27FC236}">
                <a16:creationId xmlns:a16="http://schemas.microsoft.com/office/drawing/2014/main" id="{F9641D8D-CA71-00E8-3E0B-407A523FA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392442"/>
              </p:ext>
            </p:extLst>
          </p:nvPr>
        </p:nvGraphicFramePr>
        <p:xfrm>
          <a:off x="1296817" y="5415034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97" name="テキスト ボックス 285">
            <a:extLst>
              <a:ext uri="{FF2B5EF4-FFF2-40B4-BE49-F238E27FC236}">
                <a16:creationId xmlns:a16="http://schemas.microsoft.com/office/drawing/2014/main" id="{6DEABE01-59A0-6CCF-E738-2E1232FA30A8}"/>
              </a:ext>
            </a:extLst>
          </p:cNvPr>
          <p:cNvSpPr txBox="1"/>
          <p:nvPr/>
        </p:nvSpPr>
        <p:spPr>
          <a:xfrm>
            <a:off x="2759285" y="523318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685A2E1D-D51A-7862-58C8-44FBAEDE0C49}"/>
              </a:ext>
            </a:extLst>
          </p:cNvPr>
          <p:cNvSpPr txBox="1"/>
          <p:nvPr/>
        </p:nvSpPr>
        <p:spPr>
          <a:xfrm>
            <a:off x="1218326" y="499253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9" name="テキスト ボックス 135">
            <a:extLst>
              <a:ext uri="{FF2B5EF4-FFF2-40B4-BE49-F238E27FC236}">
                <a16:creationId xmlns:a16="http://schemas.microsoft.com/office/drawing/2014/main" id="{67C82406-7900-F5C8-7FE9-18C8885CCAFC}"/>
              </a:ext>
            </a:extLst>
          </p:cNvPr>
          <p:cNvSpPr txBox="1"/>
          <p:nvPr/>
        </p:nvSpPr>
        <p:spPr>
          <a:xfrm>
            <a:off x="1225947" y="5155617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0" name="正方形/長方形 15">
            <a:extLst>
              <a:ext uri="{FF2B5EF4-FFF2-40B4-BE49-F238E27FC236}">
                <a16:creationId xmlns:a16="http://schemas.microsoft.com/office/drawing/2014/main" id="{92C7356B-A97B-C6D8-771C-EEBD9E0A6FA5}"/>
              </a:ext>
            </a:extLst>
          </p:cNvPr>
          <p:cNvSpPr/>
          <p:nvPr/>
        </p:nvSpPr>
        <p:spPr>
          <a:xfrm>
            <a:off x="1617642" y="519947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1" name="テキスト ボックス 285">
            <a:extLst>
              <a:ext uri="{FF2B5EF4-FFF2-40B4-BE49-F238E27FC236}">
                <a16:creationId xmlns:a16="http://schemas.microsoft.com/office/drawing/2014/main" id="{E9198719-ADF9-BF20-E17F-03E21CCB17D9}"/>
              </a:ext>
            </a:extLst>
          </p:cNvPr>
          <p:cNvSpPr txBox="1"/>
          <p:nvPr/>
        </p:nvSpPr>
        <p:spPr>
          <a:xfrm>
            <a:off x="1661994" y="517353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2" name="正方形/長方形 143">
            <a:extLst>
              <a:ext uri="{FF2B5EF4-FFF2-40B4-BE49-F238E27FC236}">
                <a16:creationId xmlns:a16="http://schemas.microsoft.com/office/drawing/2014/main" id="{F3BBE834-28EC-E46C-72A0-A02E8610E2F9}"/>
              </a:ext>
            </a:extLst>
          </p:cNvPr>
          <p:cNvSpPr/>
          <p:nvPr/>
        </p:nvSpPr>
        <p:spPr>
          <a:xfrm>
            <a:off x="1757662" y="500976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3" name="テキスト ボックス 285">
            <a:extLst>
              <a:ext uri="{FF2B5EF4-FFF2-40B4-BE49-F238E27FC236}">
                <a16:creationId xmlns:a16="http://schemas.microsoft.com/office/drawing/2014/main" id="{6F974DAE-A389-5191-F0BB-962B032DD538}"/>
              </a:ext>
            </a:extLst>
          </p:cNvPr>
          <p:cNvSpPr txBox="1"/>
          <p:nvPr/>
        </p:nvSpPr>
        <p:spPr>
          <a:xfrm>
            <a:off x="1760945" y="501873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4" name="グラフィックス 4" descr="カメラ 単色塗りつぶし">
            <a:extLst>
              <a:ext uri="{FF2B5EF4-FFF2-40B4-BE49-F238E27FC236}">
                <a16:creationId xmlns:a16="http://schemas.microsoft.com/office/drawing/2014/main" id="{1DD9ADBA-9716-04AC-FFE1-982BD6A88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111" y="5622248"/>
            <a:ext cx="137037" cy="137037"/>
          </a:xfrm>
          <a:prstGeom prst="rect">
            <a:avLst/>
          </a:prstGeom>
        </p:spPr>
      </p:pic>
      <p:pic>
        <p:nvPicPr>
          <p:cNvPr id="205" name="グラフィックス 4" descr="カメラ 単色塗りつぶし">
            <a:extLst>
              <a:ext uri="{FF2B5EF4-FFF2-40B4-BE49-F238E27FC236}">
                <a16:creationId xmlns:a16="http://schemas.microsoft.com/office/drawing/2014/main" id="{49661FDA-E892-A7D4-C51C-7A4B53A69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1301" y="5783881"/>
            <a:ext cx="137037" cy="137037"/>
          </a:xfrm>
          <a:prstGeom prst="rect">
            <a:avLst/>
          </a:prstGeom>
        </p:spPr>
      </p:pic>
      <p:pic>
        <p:nvPicPr>
          <p:cNvPr id="206" name="グラフィックス 4" descr="カメラ 単色塗りつぶし">
            <a:extLst>
              <a:ext uri="{FF2B5EF4-FFF2-40B4-BE49-F238E27FC236}">
                <a16:creationId xmlns:a16="http://schemas.microsoft.com/office/drawing/2014/main" id="{ECCD0B42-BE33-9781-5ED9-0B5A59693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7491" y="5934819"/>
            <a:ext cx="137037" cy="137037"/>
          </a:xfrm>
          <a:prstGeom prst="rect">
            <a:avLst/>
          </a:prstGeom>
        </p:spPr>
      </p:pic>
      <p:pic>
        <p:nvPicPr>
          <p:cNvPr id="207" name="グラフィックス 4" descr="カメラ 単色塗りつぶし">
            <a:extLst>
              <a:ext uri="{FF2B5EF4-FFF2-40B4-BE49-F238E27FC236}">
                <a16:creationId xmlns:a16="http://schemas.microsoft.com/office/drawing/2014/main" id="{826CFEA2-13B4-F3D8-CA62-36BCD196F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7491" y="6102770"/>
            <a:ext cx="137037" cy="137037"/>
          </a:xfrm>
          <a:prstGeom prst="rect">
            <a:avLst/>
          </a:prstGeom>
        </p:spPr>
      </p:pic>
      <p:sp>
        <p:nvSpPr>
          <p:cNvPr id="208" name="正方形/長方形 40">
            <a:extLst>
              <a:ext uri="{FF2B5EF4-FFF2-40B4-BE49-F238E27FC236}">
                <a16:creationId xmlns:a16="http://schemas.microsoft.com/office/drawing/2014/main" id="{BFFFFF0A-9489-D269-6430-24C8453171BF}"/>
              </a:ext>
            </a:extLst>
          </p:cNvPr>
          <p:cNvSpPr/>
          <p:nvPr/>
        </p:nvSpPr>
        <p:spPr>
          <a:xfrm>
            <a:off x="1288406" y="5590729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357582E-35B8-6CE7-3882-3D909F69B31E}"/>
              </a:ext>
            </a:extLst>
          </p:cNvPr>
          <p:cNvSpPr txBox="1"/>
          <p:nvPr/>
        </p:nvSpPr>
        <p:spPr>
          <a:xfrm>
            <a:off x="3217083" y="473660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pic>
        <p:nvPicPr>
          <p:cNvPr id="211" name="รูปภาพ 3">
            <a:extLst>
              <a:ext uri="{FF2B5EF4-FFF2-40B4-BE49-F238E27FC236}">
                <a16:creationId xmlns:a16="http://schemas.microsoft.com/office/drawing/2014/main" id="{48049ED7-103D-2345-EBAE-4ADEEC34C4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49" y="1781746"/>
            <a:ext cx="1716979" cy="2217799"/>
          </a:xfrm>
          <a:prstGeom prst="rect">
            <a:avLst/>
          </a:prstGeom>
        </p:spPr>
      </p:pic>
      <p:pic>
        <p:nvPicPr>
          <p:cNvPr id="212" name="図 119">
            <a:extLst>
              <a:ext uri="{FF2B5EF4-FFF2-40B4-BE49-F238E27FC236}">
                <a16:creationId xmlns:a16="http://schemas.microsoft.com/office/drawing/2014/main" id="{1CB55D1B-9528-D2B7-426E-F6E7B9EED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96" y="1901850"/>
            <a:ext cx="1182132" cy="177846"/>
          </a:xfrm>
          <a:prstGeom prst="rect">
            <a:avLst/>
          </a:prstGeom>
        </p:spPr>
      </p:pic>
      <p:sp>
        <p:nvSpPr>
          <p:cNvPr id="213" name="テキスト ボックス 120">
            <a:extLst>
              <a:ext uri="{FF2B5EF4-FFF2-40B4-BE49-F238E27FC236}">
                <a16:creationId xmlns:a16="http://schemas.microsoft.com/office/drawing/2014/main" id="{AD0BF0F9-9E8E-19CC-2A67-A7017193F1C5}"/>
              </a:ext>
            </a:extLst>
          </p:cNvPr>
          <p:cNvSpPr txBox="1"/>
          <p:nvPr/>
        </p:nvSpPr>
        <p:spPr>
          <a:xfrm>
            <a:off x="4393148" y="186998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14" name="図 124">
            <a:extLst>
              <a:ext uri="{FF2B5EF4-FFF2-40B4-BE49-F238E27FC236}">
                <a16:creationId xmlns:a16="http://schemas.microsoft.com/office/drawing/2014/main" id="{925F0E14-930C-2069-8D74-284E57FB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52" y="2117294"/>
            <a:ext cx="1492073" cy="1579717"/>
          </a:xfrm>
          <a:prstGeom prst="rect">
            <a:avLst/>
          </a:prstGeom>
        </p:spPr>
      </p:pic>
      <p:sp>
        <p:nvSpPr>
          <p:cNvPr id="215" name="テキスト ボックス 127">
            <a:extLst>
              <a:ext uri="{FF2B5EF4-FFF2-40B4-BE49-F238E27FC236}">
                <a16:creationId xmlns:a16="http://schemas.microsoft.com/office/drawing/2014/main" id="{6C7DBEA2-2D86-15C3-E32D-5CE10B2E0F4A}"/>
              </a:ext>
            </a:extLst>
          </p:cNvPr>
          <p:cNvSpPr txBox="1"/>
          <p:nvPr/>
        </p:nvSpPr>
        <p:spPr>
          <a:xfrm>
            <a:off x="4458538" y="37254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6" name="図 44">
            <a:extLst>
              <a:ext uri="{FF2B5EF4-FFF2-40B4-BE49-F238E27FC236}">
                <a16:creationId xmlns:a16="http://schemas.microsoft.com/office/drawing/2014/main" id="{972F9C75-5DBC-4342-BD60-80ADBF6C9D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447483" y="3738301"/>
            <a:ext cx="369329" cy="250725"/>
          </a:xfrm>
          <a:prstGeom prst="rect">
            <a:avLst/>
          </a:prstGeom>
        </p:spPr>
      </p:pic>
      <p:sp>
        <p:nvSpPr>
          <p:cNvPr id="217" name="テキスト ボックス 135">
            <a:extLst>
              <a:ext uri="{FF2B5EF4-FFF2-40B4-BE49-F238E27FC236}">
                <a16:creationId xmlns:a16="http://schemas.microsoft.com/office/drawing/2014/main" id="{C63C8874-FF51-E0AF-5229-1CAD5FC4C2B9}"/>
              </a:ext>
            </a:extLst>
          </p:cNvPr>
          <p:cNvSpPr txBox="1"/>
          <p:nvPr/>
        </p:nvSpPr>
        <p:spPr>
          <a:xfrm>
            <a:off x="4351016" y="208264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8" name="図 49">
            <a:extLst>
              <a:ext uri="{FF2B5EF4-FFF2-40B4-BE49-F238E27FC236}">
                <a16:creationId xmlns:a16="http://schemas.microsoft.com/office/drawing/2014/main" id="{F904D569-12B5-264A-379D-8A70A6E9B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972" y="3776441"/>
            <a:ext cx="266258" cy="135957"/>
          </a:xfrm>
          <a:prstGeom prst="rect">
            <a:avLst/>
          </a:prstGeom>
        </p:spPr>
      </p:pic>
      <p:sp>
        <p:nvSpPr>
          <p:cNvPr id="219" name="テキスト ボックス 285">
            <a:extLst>
              <a:ext uri="{FF2B5EF4-FFF2-40B4-BE49-F238E27FC236}">
                <a16:creationId xmlns:a16="http://schemas.microsoft.com/office/drawing/2014/main" id="{50EC5708-2155-52FD-CFC9-D4F0720F76B3}"/>
              </a:ext>
            </a:extLst>
          </p:cNvPr>
          <p:cNvSpPr txBox="1"/>
          <p:nvPr/>
        </p:nvSpPr>
        <p:spPr>
          <a:xfrm>
            <a:off x="4381145" y="373265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0" name="テキスト ボックス 127">
            <a:extLst>
              <a:ext uri="{FF2B5EF4-FFF2-40B4-BE49-F238E27FC236}">
                <a16:creationId xmlns:a16="http://schemas.microsoft.com/office/drawing/2014/main" id="{4264A8FC-D00D-D7AE-C2AE-9D1DEAA6FA7B}"/>
              </a:ext>
            </a:extLst>
          </p:cNvPr>
          <p:cNvSpPr txBox="1"/>
          <p:nvPr/>
        </p:nvSpPr>
        <p:spPr>
          <a:xfrm>
            <a:off x="5650107" y="372611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1" name="図 340">
            <a:extLst>
              <a:ext uri="{FF2B5EF4-FFF2-40B4-BE49-F238E27FC236}">
                <a16:creationId xmlns:a16="http://schemas.microsoft.com/office/drawing/2014/main" id="{8DED0D7F-8BA9-0083-2ABB-7F550D6DF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5639052" y="3738987"/>
            <a:ext cx="369329" cy="250725"/>
          </a:xfrm>
          <a:prstGeom prst="rect">
            <a:avLst/>
          </a:prstGeom>
        </p:spPr>
      </p:pic>
      <p:pic>
        <p:nvPicPr>
          <p:cNvPr id="222" name="図 341">
            <a:extLst>
              <a:ext uri="{FF2B5EF4-FFF2-40B4-BE49-F238E27FC236}">
                <a16:creationId xmlns:a16="http://schemas.microsoft.com/office/drawing/2014/main" id="{3B774E0C-E602-E505-CAE3-8049358D4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541" y="3777127"/>
            <a:ext cx="266258" cy="135957"/>
          </a:xfrm>
          <a:prstGeom prst="rect">
            <a:avLst/>
          </a:prstGeom>
        </p:spPr>
      </p:pic>
      <p:sp>
        <p:nvSpPr>
          <p:cNvPr id="223" name="テキスト ボックス 285">
            <a:extLst>
              <a:ext uri="{FF2B5EF4-FFF2-40B4-BE49-F238E27FC236}">
                <a16:creationId xmlns:a16="http://schemas.microsoft.com/office/drawing/2014/main" id="{CDD063A6-167F-B838-6648-8268670D097E}"/>
              </a:ext>
            </a:extLst>
          </p:cNvPr>
          <p:cNvSpPr txBox="1"/>
          <p:nvPr/>
        </p:nvSpPr>
        <p:spPr>
          <a:xfrm>
            <a:off x="5572714" y="373333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テキスト ボックス 127">
            <a:extLst>
              <a:ext uri="{FF2B5EF4-FFF2-40B4-BE49-F238E27FC236}">
                <a16:creationId xmlns:a16="http://schemas.microsoft.com/office/drawing/2014/main" id="{F069C7C8-E0B0-4404-343C-F582EF97155D}"/>
              </a:ext>
            </a:extLst>
          </p:cNvPr>
          <p:cNvSpPr txBox="1"/>
          <p:nvPr/>
        </p:nvSpPr>
        <p:spPr>
          <a:xfrm>
            <a:off x="5257603" y="372663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5" name="図 46">
            <a:extLst>
              <a:ext uri="{FF2B5EF4-FFF2-40B4-BE49-F238E27FC236}">
                <a16:creationId xmlns:a16="http://schemas.microsoft.com/office/drawing/2014/main" id="{2689C64E-4431-9320-F592-42C84F419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5246548" y="3739511"/>
            <a:ext cx="369329" cy="250725"/>
          </a:xfrm>
          <a:prstGeom prst="rect">
            <a:avLst/>
          </a:prstGeom>
        </p:spPr>
      </p:pic>
      <p:pic>
        <p:nvPicPr>
          <p:cNvPr id="226" name="図 47">
            <a:extLst>
              <a:ext uri="{FF2B5EF4-FFF2-40B4-BE49-F238E27FC236}">
                <a16:creationId xmlns:a16="http://schemas.microsoft.com/office/drawing/2014/main" id="{5C05CD9D-78FF-7423-16B8-8FEAEAB8F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037" y="3777651"/>
            <a:ext cx="266258" cy="135957"/>
          </a:xfrm>
          <a:prstGeom prst="rect">
            <a:avLst/>
          </a:prstGeom>
        </p:spPr>
      </p:pic>
      <p:sp>
        <p:nvSpPr>
          <p:cNvPr id="227" name="テキスト ボックス 285">
            <a:extLst>
              <a:ext uri="{FF2B5EF4-FFF2-40B4-BE49-F238E27FC236}">
                <a16:creationId xmlns:a16="http://schemas.microsoft.com/office/drawing/2014/main" id="{6DB15BE7-8614-B11A-08DD-FE48682F9C9E}"/>
              </a:ext>
            </a:extLst>
          </p:cNvPr>
          <p:cNvSpPr txBox="1"/>
          <p:nvPr/>
        </p:nvSpPr>
        <p:spPr>
          <a:xfrm>
            <a:off x="5180210" y="373386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8" name="テキスト ボックス 127">
            <a:extLst>
              <a:ext uri="{FF2B5EF4-FFF2-40B4-BE49-F238E27FC236}">
                <a16:creationId xmlns:a16="http://schemas.microsoft.com/office/drawing/2014/main" id="{B1AA6D1F-AA10-302D-44DD-5B322B5FA3E4}"/>
              </a:ext>
            </a:extLst>
          </p:cNvPr>
          <p:cNvSpPr txBox="1"/>
          <p:nvPr/>
        </p:nvSpPr>
        <p:spPr>
          <a:xfrm>
            <a:off x="4864714" y="372337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9" name="図 64">
            <a:extLst>
              <a:ext uri="{FF2B5EF4-FFF2-40B4-BE49-F238E27FC236}">
                <a16:creationId xmlns:a16="http://schemas.microsoft.com/office/drawing/2014/main" id="{CB86FA3A-2908-F7C2-4CC2-F64A40C13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853659" y="3736254"/>
            <a:ext cx="369329" cy="250725"/>
          </a:xfrm>
          <a:prstGeom prst="rect">
            <a:avLst/>
          </a:prstGeom>
        </p:spPr>
      </p:pic>
      <p:pic>
        <p:nvPicPr>
          <p:cNvPr id="230" name="図 65">
            <a:extLst>
              <a:ext uri="{FF2B5EF4-FFF2-40B4-BE49-F238E27FC236}">
                <a16:creationId xmlns:a16="http://schemas.microsoft.com/office/drawing/2014/main" id="{3A9D1253-E748-DE62-0CAE-11AD212BE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148" y="3774394"/>
            <a:ext cx="266258" cy="135957"/>
          </a:xfrm>
          <a:prstGeom prst="rect">
            <a:avLst/>
          </a:prstGeom>
        </p:spPr>
      </p:pic>
      <p:sp>
        <p:nvSpPr>
          <p:cNvPr id="231" name="テキスト ボックス 285">
            <a:extLst>
              <a:ext uri="{FF2B5EF4-FFF2-40B4-BE49-F238E27FC236}">
                <a16:creationId xmlns:a16="http://schemas.microsoft.com/office/drawing/2014/main" id="{9B5BCF8B-E365-37C5-0088-A0E70BED43BA}"/>
              </a:ext>
            </a:extLst>
          </p:cNvPr>
          <p:cNvSpPr txBox="1"/>
          <p:nvPr/>
        </p:nvSpPr>
        <p:spPr>
          <a:xfrm>
            <a:off x="4787321" y="373060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テキスト ボックス 135">
            <a:extLst>
              <a:ext uri="{FF2B5EF4-FFF2-40B4-BE49-F238E27FC236}">
                <a16:creationId xmlns:a16="http://schemas.microsoft.com/office/drawing/2014/main" id="{5720323A-48E6-A604-E674-4C6EC1385A85}"/>
              </a:ext>
            </a:extLst>
          </p:cNvPr>
          <p:cNvSpPr txBox="1"/>
          <p:nvPr/>
        </p:nvSpPr>
        <p:spPr>
          <a:xfrm>
            <a:off x="4348658" y="224629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2334F6F7-3C73-FAB0-0373-B193FFA31838}"/>
              </a:ext>
            </a:extLst>
          </p:cNvPr>
          <p:cNvSpPr txBox="1"/>
          <p:nvPr/>
        </p:nvSpPr>
        <p:spPr>
          <a:xfrm>
            <a:off x="4722791" y="225627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35">
            <a:extLst>
              <a:ext uri="{FF2B5EF4-FFF2-40B4-BE49-F238E27FC236}">
                <a16:creationId xmlns:a16="http://schemas.microsoft.com/office/drawing/2014/main" id="{828BFB56-0AED-2004-D73B-9DA3A88EC2A0}"/>
              </a:ext>
            </a:extLst>
          </p:cNvPr>
          <p:cNvSpPr txBox="1"/>
          <p:nvPr/>
        </p:nvSpPr>
        <p:spPr>
          <a:xfrm>
            <a:off x="5394592" y="222225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5" name="テキスト ボックス 285">
            <a:extLst>
              <a:ext uri="{FF2B5EF4-FFF2-40B4-BE49-F238E27FC236}">
                <a16:creationId xmlns:a16="http://schemas.microsoft.com/office/drawing/2014/main" id="{4480A75E-E3B2-B10D-FE3F-84680FA232C2}"/>
              </a:ext>
            </a:extLst>
          </p:cNvPr>
          <p:cNvSpPr txBox="1"/>
          <p:nvPr/>
        </p:nvSpPr>
        <p:spPr>
          <a:xfrm>
            <a:off x="5816022" y="225963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6" name="テキスト ボックス 135">
            <a:extLst>
              <a:ext uri="{FF2B5EF4-FFF2-40B4-BE49-F238E27FC236}">
                <a16:creationId xmlns:a16="http://schemas.microsoft.com/office/drawing/2014/main" id="{394438BE-A09E-1AF0-F4C7-37A3080F61B1}"/>
              </a:ext>
            </a:extLst>
          </p:cNvPr>
          <p:cNvSpPr txBox="1"/>
          <p:nvPr/>
        </p:nvSpPr>
        <p:spPr>
          <a:xfrm>
            <a:off x="5239408" y="257730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3CAEE8CE-AD17-F994-B1F3-87B34D82ECD4}"/>
              </a:ext>
            </a:extLst>
          </p:cNvPr>
          <p:cNvSpPr txBox="1"/>
          <p:nvPr/>
        </p:nvSpPr>
        <p:spPr>
          <a:xfrm>
            <a:off x="5633732" y="262853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8" name="Table 237">
            <a:extLst>
              <a:ext uri="{FF2B5EF4-FFF2-40B4-BE49-F238E27FC236}">
                <a16:creationId xmlns:a16="http://schemas.microsoft.com/office/drawing/2014/main" id="{DFB7F376-494F-829D-D9CD-85A22674FD67}"/>
              </a:ext>
            </a:extLst>
          </p:cNvPr>
          <p:cNvGraphicFramePr>
            <a:graphicFrameLocks noGrp="1"/>
          </p:cNvGraphicFramePr>
          <p:nvPr/>
        </p:nvGraphicFramePr>
        <p:xfrm>
          <a:off x="4432086" y="2808716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39" name="テキスト ボックス 285">
            <a:extLst>
              <a:ext uri="{FF2B5EF4-FFF2-40B4-BE49-F238E27FC236}">
                <a16:creationId xmlns:a16="http://schemas.microsoft.com/office/drawing/2014/main" id="{B5727B79-526C-C3A6-EEC7-E874AD25538A}"/>
              </a:ext>
            </a:extLst>
          </p:cNvPr>
          <p:cNvSpPr txBox="1"/>
          <p:nvPr/>
        </p:nvSpPr>
        <p:spPr>
          <a:xfrm>
            <a:off x="5894554" y="262686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0" name="テキスト ボックス 135">
            <a:extLst>
              <a:ext uri="{FF2B5EF4-FFF2-40B4-BE49-F238E27FC236}">
                <a16:creationId xmlns:a16="http://schemas.microsoft.com/office/drawing/2014/main" id="{CA59DA26-566E-08A8-AAD5-7E3A6590D9D0}"/>
              </a:ext>
            </a:extLst>
          </p:cNvPr>
          <p:cNvSpPr txBox="1"/>
          <p:nvPr/>
        </p:nvSpPr>
        <p:spPr>
          <a:xfrm>
            <a:off x="4353595" y="238622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1" name="テキスト ボックス 135">
            <a:extLst>
              <a:ext uri="{FF2B5EF4-FFF2-40B4-BE49-F238E27FC236}">
                <a16:creationId xmlns:a16="http://schemas.microsoft.com/office/drawing/2014/main" id="{E51C3189-F824-143B-64DE-492BBA3E124B}"/>
              </a:ext>
            </a:extLst>
          </p:cNvPr>
          <p:cNvSpPr txBox="1"/>
          <p:nvPr/>
        </p:nvSpPr>
        <p:spPr>
          <a:xfrm>
            <a:off x="4361216" y="2549299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2" name="正方形/長方形 15">
            <a:extLst>
              <a:ext uri="{FF2B5EF4-FFF2-40B4-BE49-F238E27FC236}">
                <a16:creationId xmlns:a16="http://schemas.microsoft.com/office/drawing/2014/main" id="{5016170F-8DC2-654E-52F8-CACD2DA484AB}"/>
              </a:ext>
            </a:extLst>
          </p:cNvPr>
          <p:cNvSpPr/>
          <p:nvPr/>
        </p:nvSpPr>
        <p:spPr>
          <a:xfrm>
            <a:off x="4752911" y="259315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3" name="テキスト ボックス 285">
            <a:extLst>
              <a:ext uri="{FF2B5EF4-FFF2-40B4-BE49-F238E27FC236}">
                <a16:creationId xmlns:a16="http://schemas.microsoft.com/office/drawing/2014/main" id="{A689F2A1-9108-1D21-AEAA-3A064EC33568}"/>
              </a:ext>
            </a:extLst>
          </p:cNvPr>
          <p:cNvSpPr txBox="1"/>
          <p:nvPr/>
        </p:nvSpPr>
        <p:spPr>
          <a:xfrm>
            <a:off x="4797263" y="256722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4" name="正方形/長方形 143">
            <a:extLst>
              <a:ext uri="{FF2B5EF4-FFF2-40B4-BE49-F238E27FC236}">
                <a16:creationId xmlns:a16="http://schemas.microsoft.com/office/drawing/2014/main" id="{0E1E28CF-ED05-B33B-107D-AC425858B50D}"/>
              </a:ext>
            </a:extLst>
          </p:cNvPr>
          <p:cNvSpPr/>
          <p:nvPr/>
        </p:nvSpPr>
        <p:spPr>
          <a:xfrm>
            <a:off x="4892931" y="240344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5" name="テキスト ボックス 285">
            <a:extLst>
              <a:ext uri="{FF2B5EF4-FFF2-40B4-BE49-F238E27FC236}">
                <a16:creationId xmlns:a16="http://schemas.microsoft.com/office/drawing/2014/main" id="{A7E633B1-AC23-49BA-A1E0-E516FE280D16}"/>
              </a:ext>
            </a:extLst>
          </p:cNvPr>
          <p:cNvSpPr txBox="1"/>
          <p:nvPr/>
        </p:nvSpPr>
        <p:spPr>
          <a:xfrm>
            <a:off x="4896214" y="24124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6" name="グラフィックス 4" descr="カメラ 単色塗りつぶし">
            <a:extLst>
              <a:ext uri="{FF2B5EF4-FFF2-40B4-BE49-F238E27FC236}">
                <a16:creationId xmlns:a16="http://schemas.microsoft.com/office/drawing/2014/main" id="{D1D72722-5494-D669-84BF-976B5C877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0380" y="3015930"/>
            <a:ext cx="137037" cy="137037"/>
          </a:xfrm>
          <a:prstGeom prst="rect">
            <a:avLst/>
          </a:prstGeom>
        </p:spPr>
      </p:pic>
      <p:pic>
        <p:nvPicPr>
          <p:cNvPr id="247" name="グラフィックス 4" descr="カメラ 単色塗りつぶし">
            <a:extLst>
              <a:ext uri="{FF2B5EF4-FFF2-40B4-BE49-F238E27FC236}">
                <a16:creationId xmlns:a16="http://schemas.microsoft.com/office/drawing/2014/main" id="{E765AEF6-D2A4-793E-2572-EFA05AB74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6570" y="3177563"/>
            <a:ext cx="137037" cy="137037"/>
          </a:xfrm>
          <a:prstGeom prst="rect">
            <a:avLst/>
          </a:prstGeom>
        </p:spPr>
      </p:pic>
      <p:pic>
        <p:nvPicPr>
          <p:cNvPr id="248" name="グラフィックス 4" descr="カメラ 単色塗りつぶし">
            <a:extLst>
              <a:ext uri="{FF2B5EF4-FFF2-40B4-BE49-F238E27FC236}">
                <a16:creationId xmlns:a16="http://schemas.microsoft.com/office/drawing/2014/main" id="{61C03130-CDB0-B639-9522-F5E60A987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760" y="3328501"/>
            <a:ext cx="137037" cy="137037"/>
          </a:xfrm>
          <a:prstGeom prst="rect">
            <a:avLst/>
          </a:prstGeom>
        </p:spPr>
      </p:pic>
      <p:pic>
        <p:nvPicPr>
          <p:cNvPr id="249" name="グラフィックス 4" descr="カメラ 単色塗りつぶし">
            <a:extLst>
              <a:ext uri="{FF2B5EF4-FFF2-40B4-BE49-F238E27FC236}">
                <a16:creationId xmlns:a16="http://schemas.microsoft.com/office/drawing/2014/main" id="{3FE1EC2B-AEB6-4C5A-E23F-155DBD55B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760" y="3496452"/>
            <a:ext cx="137037" cy="137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BA79D-722D-D8FF-0D9F-336246EEAAC5}"/>
              </a:ext>
            </a:extLst>
          </p:cNvPr>
          <p:cNvSpPr/>
          <p:nvPr/>
        </p:nvSpPr>
        <p:spPr>
          <a:xfrm>
            <a:off x="5342204" y="4325209"/>
            <a:ext cx="1109396" cy="527403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IM result NG!!</a:t>
            </a:r>
          </a:p>
        </p:txBody>
      </p:sp>
      <p:pic>
        <p:nvPicPr>
          <p:cNvPr id="5" name="図 56">
            <a:extLst>
              <a:ext uri="{FF2B5EF4-FFF2-40B4-BE49-F238E27FC236}">
                <a16:creationId xmlns:a16="http://schemas.microsoft.com/office/drawing/2014/main" id="{B62AD53E-33E5-2915-EFA1-8FA325E7F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24" y="4983280"/>
            <a:ext cx="522413" cy="1151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0DBF5-CC70-D7CC-A681-E82C74C36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766" y="4952220"/>
            <a:ext cx="1666322" cy="2232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FBEF8-EA93-8F1F-1D14-C91F33A2D58F}"/>
              </a:ext>
            </a:extLst>
          </p:cNvPr>
          <p:cNvSpPr txBox="1"/>
          <p:nvPr/>
        </p:nvSpPr>
        <p:spPr>
          <a:xfrm>
            <a:off x="4756634" y="5389765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Invalid IM result!!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AC922-BF86-8A00-1382-D28CBCB72B23}"/>
              </a:ext>
            </a:extLst>
          </p:cNvPr>
          <p:cNvSpPr txBox="1"/>
          <p:nvPr/>
        </p:nvSpPr>
        <p:spPr>
          <a:xfrm>
            <a:off x="4817595" y="5763145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The IM result doesn’t matched.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B6FFA-DA55-89CD-EAE3-88AFCB140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8353" y="5179387"/>
            <a:ext cx="365380" cy="490556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6FF4CD7-B5E2-0B7F-9C94-64E31F40B6E0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251A66-55C3-20FC-0F23-E65567B726E4}"/>
              </a:ext>
            </a:extLst>
          </p:cNvPr>
          <p:cNvGrpSpPr/>
          <p:nvPr/>
        </p:nvGrpSpPr>
        <p:grpSpPr>
          <a:xfrm>
            <a:off x="4522393" y="2132012"/>
            <a:ext cx="1465902" cy="1570734"/>
            <a:chOff x="4522393" y="2132012"/>
            <a:chExt cx="1465902" cy="15707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30AB39-6D46-0369-6839-5E5F8052DC68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339725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[PREVIEW DATA]</a:t>
              </a: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0DA339-D603-34D8-A8EF-1B4D47CDD6EA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F8C57B08-629C-6EB8-DD69-557C445AE2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16" name="$C$47">
                <a:extLst>
                  <a:ext uri="{FF2B5EF4-FFF2-40B4-BE49-F238E27FC236}">
                    <a16:creationId xmlns:a16="http://schemas.microsoft.com/office/drawing/2014/main" id="{8C3C88C7-63CC-0C7A-9CEB-92B8DBE36BF8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$C$47">
                <a:extLst>
                  <a:ext uri="{FF2B5EF4-FFF2-40B4-BE49-F238E27FC236}">
                    <a16:creationId xmlns:a16="http://schemas.microsoft.com/office/drawing/2014/main" id="{54B2C155-C312-6665-C5C7-CA2AA1157D85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$C$47">
                <a:extLst>
                  <a:ext uri="{FF2B5EF4-FFF2-40B4-BE49-F238E27FC236}">
                    <a16:creationId xmlns:a16="http://schemas.microsoft.com/office/drawing/2014/main" id="{226B2901-8812-CD7F-F9E6-8FA1F7552E9F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$C$47">
                <a:extLst>
                  <a:ext uri="{FF2B5EF4-FFF2-40B4-BE49-F238E27FC236}">
                    <a16:creationId xmlns:a16="http://schemas.microsoft.com/office/drawing/2014/main" id="{62ED3AC3-9AD9-DED7-8843-CD7B677ADDF2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$C$47">
                <a:extLst>
                  <a:ext uri="{FF2B5EF4-FFF2-40B4-BE49-F238E27FC236}">
                    <a16:creationId xmlns:a16="http://schemas.microsoft.com/office/drawing/2014/main" id="{82BA0E93-B564-CE0C-BB75-7A5421CDB92C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$C$47">
                <a:extLst>
                  <a:ext uri="{FF2B5EF4-FFF2-40B4-BE49-F238E27FC236}">
                    <a16:creationId xmlns:a16="http://schemas.microsoft.com/office/drawing/2014/main" id="{6B891585-C79E-53DF-F826-10AC2E276690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$C$47">
                <a:extLst>
                  <a:ext uri="{FF2B5EF4-FFF2-40B4-BE49-F238E27FC236}">
                    <a16:creationId xmlns:a16="http://schemas.microsoft.com/office/drawing/2014/main" id="{49E6263D-146B-67C6-CCBD-C02E32E86799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$C$47">
                <a:extLst>
                  <a:ext uri="{FF2B5EF4-FFF2-40B4-BE49-F238E27FC236}">
                    <a16:creationId xmlns:a16="http://schemas.microsoft.com/office/drawing/2014/main" id="{5F031EB4-74D2-5DC2-53B9-B29589E345D1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$C$47">
                <a:extLst>
                  <a:ext uri="{FF2B5EF4-FFF2-40B4-BE49-F238E27FC236}">
                    <a16:creationId xmlns:a16="http://schemas.microsoft.com/office/drawing/2014/main" id="{4E3B9D7E-C40D-668A-7DF5-72C02ADA57EA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$C$47">
                <a:extLst>
                  <a:ext uri="{FF2B5EF4-FFF2-40B4-BE49-F238E27FC236}">
                    <a16:creationId xmlns:a16="http://schemas.microsoft.com/office/drawing/2014/main" id="{9D2CCB1A-D607-D745-6C0B-96B040A1F194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$C$47">
                <a:extLst>
                  <a:ext uri="{FF2B5EF4-FFF2-40B4-BE49-F238E27FC236}">
                    <a16:creationId xmlns:a16="http://schemas.microsoft.com/office/drawing/2014/main" id="{F75618F0-4976-C77E-75E5-CE8E0929A355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$C$47">
                <a:extLst>
                  <a:ext uri="{FF2B5EF4-FFF2-40B4-BE49-F238E27FC236}">
                    <a16:creationId xmlns:a16="http://schemas.microsoft.com/office/drawing/2014/main" id="{8544B233-72F3-C4E4-2B45-496B30A2B41D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$C$47">
                <a:extLst>
                  <a:ext uri="{FF2B5EF4-FFF2-40B4-BE49-F238E27FC236}">
                    <a16:creationId xmlns:a16="http://schemas.microsoft.com/office/drawing/2014/main" id="{6BEF6AEB-ED5D-0091-8CB1-6F37AA7F8856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$C$47">
                <a:extLst>
                  <a:ext uri="{FF2B5EF4-FFF2-40B4-BE49-F238E27FC236}">
                    <a16:creationId xmlns:a16="http://schemas.microsoft.com/office/drawing/2014/main" id="{84967A1D-F6D5-0A3D-1D7B-8E9AEAA4D033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$C$47">
                <a:extLst>
                  <a:ext uri="{FF2B5EF4-FFF2-40B4-BE49-F238E27FC236}">
                    <a16:creationId xmlns:a16="http://schemas.microsoft.com/office/drawing/2014/main" id="{5CFD9CD7-FF11-736E-B822-9871367DF3E4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$C$47">
                <a:extLst>
                  <a:ext uri="{FF2B5EF4-FFF2-40B4-BE49-F238E27FC236}">
                    <a16:creationId xmlns:a16="http://schemas.microsoft.com/office/drawing/2014/main" id="{546CC44D-F247-8F44-F161-9B7DC09EDFF8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$C$47">
                <a:extLst>
                  <a:ext uri="{FF2B5EF4-FFF2-40B4-BE49-F238E27FC236}">
                    <a16:creationId xmlns:a16="http://schemas.microsoft.com/office/drawing/2014/main" id="{06B6C1B5-7C62-2BBA-CD4E-BCAA0056F8AE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$C$47">
                <a:extLst>
                  <a:ext uri="{FF2B5EF4-FFF2-40B4-BE49-F238E27FC236}">
                    <a16:creationId xmlns:a16="http://schemas.microsoft.com/office/drawing/2014/main" id="{3B51E02A-2F00-7CC2-B8CB-ADE7A7A2CD71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$C$47">
                <a:extLst>
                  <a:ext uri="{FF2B5EF4-FFF2-40B4-BE49-F238E27FC236}">
                    <a16:creationId xmlns:a16="http://schemas.microsoft.com/office/drawing/2014/main" id="{96440321-441E-E6B6-5E0B-CE64EE7E9EAC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$C$47">
                <a:extLst>
                  <a:ext uri="{FF2B5EF4-FFF2-40B4-BE49-F238E27FC236}">
                    <a16:creationId xmlns:a16="http://schemas.microsoft.com/office/drawing/2014/main" id="{8CC1D7CE-F911-853A-4F7E-DB715B063C76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$C$47">
                <a:extLst>
                  <a:ext uri="{FF2B5EF4-FFF2-40B4-BE49-F238E27FC236}">
                    <a16:creationId xmlns:a16="http://schemas.microsoft.com/office/drawing/2014/main" id="{75FCD269-089A-AE07-0FAD-BF03A93B018F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$C$47">
                <a:extLst>
                  <a:ext uri="{FF2B5EF4-FFF2-40B4-BE49-F238E27FC236}">
                    <a16:creationId xmlns:a16="http://schemas.microsoft.com/office/drawing/2014/main" id="{5F86D9A6-D245-3673-9F3C-392529896D21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$C$47">
                <a:extLst>
                  <a:ext uri="{FF2B5EF4-FFF2-40B4-BE49-F238E27FC236}">
                    <a16:creationId xmlns:a16="http://schemas.microsoft.com/office/drawing/2014/main" id="{D785D71D-26AB-CDFC-1C54-B557CC10C40B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$C$47">
                <a:extLst>
                  <a:ext uri="{FF2B5EF4-FFF2-40B4-BE49-F238E27FC236}">
                    <a16:creationId xmlns:a16="http://schemas.microsoft.com/office/drawing/2014/main" id="{137BD4AF-680C-95F5-356A-E9EFC1047611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$C$47">
                <a:extLst>
                  <a:ext uri="{FF2B5EF4-FFF2-40B4-BE49-F238E27FC236}">
                    <a16:creationId xmlns:a16="http://schemas.microsoft.com/office/drawing/2014/main" id="{3269354A-7E9E-6D31-129A-AB90B563898A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$C$47">
                <a:extLst>
                  <a:ext uri="{FF2B5EF4-FFF2-40B4-BE49-F238E27FC236}">
                    <a16:creationId xmlns:a16="http://schemas.microsoft.com/office/drawing/2014/main" id="{1F3C9F1E-A33F-CAC3-F8D6-619F61AA1E8A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$C$47">
                <a:extLst>
                  <a:ext uri="{FF2B5EF4-FFF2-40B4-BE49-F238E27FC236}">
                    <a16:creationId xmlns:a16="http://schemas.microsoft.com/office/drawing/2014/main" id="{D618D209-49C0-8744-9F3E-63D189B92C3F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$C$47">
                <a:extLst>
                  <a:ext uri="{FF2B5EF4-FFF2-40B4-BE49-F238E27FC236}">
                    <a16:creationId xmlns:a16="http://schemas.microsoft.com/office/drawing/2014/main" id="{7CF2B8C6-AD10-B09F-DD31-C473DAB3088A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$C$47">
                <a:extLst>
                  <a:ext uri="{FF2B5EF4-FFF2-40B4-BE49-F238E27FC236}">
                    <a16:creationId xmlns:a16="http://schemas.microsoft.com/office/drawing/2014/main" id="{5928E1B0-4FD7-ED47-72A9-72B0A938C3B0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$C$47">
                <a:extLst>
                  <a:ext uri="{FF2B5EF4-FFF2-40B4-BE49-F238E27FC236}">
                    <a16:creationId xmlns:a16="http://schemas.microsoft.com/office/drawing/2014/main" id="{ECEB02F2-3254-DEC0-82A4-65281F867934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$C$47">
                <a:extLst>
                  <a:ext uri="{FF2B5EF4-FFF2-40B4-BE49-F238E27FC236}">
                    <a16:creationId xmlns:a16="http://schemas.microsoft.com/office/drawing/2014/main" id="{6FDD001D-32DC-39D6-85B2-AF2612511F53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$C$47">
                <a:extLst>
                  <a:ext uri="{FF2B5EF4-FFF2-40B4-BE49-F238E27FC236}">
                    <a16:creationId xmlns:a16="http://schemas.microsoft.com/office/drawing/2014/main" id="{926F9E75-CF31-16BF-2A18-AA504F019976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$C$47">
                <a:extLst>
                  <a:ext uri="{FF2B5EF4-FFF2-40B4-BE49-F238E27FC236}">
                    <a16:creationId xmlns:a16="http://schemas.microsoft.com/office/drawing/2014/main" id="{DABD400C-E02D-F7B5-7B3A-B6EA2152FFAB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$C$47">
                <a:extLst>
                  <a:ext uri="{FF2B5EF4-FFF2-40B4-BE49-F238E27FC236}">
                    <a16:creationId xmlns:a16="http://schemas.microsoft.com/office/drawing/2014/main" id="{F406056D-1D32-AEA9-0BF6-192D4806D635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$C$47">
                <a:extLst>
                  <a:ext uri="{FF2B5EF4-FFF2-40B4-BE49-F238E27FC236}">
                    <a16:creationId xmlns:a16="http://schemas.microsoft.com/office/drawing/2014/main" id="{85AAAEDC-C081-8E6C-0577-66DDB97C98E6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$C$47">
                <a:extLst>
                  <a:ext uri="{FF2B5EF4-FFF2-40B4-BE49-F238E27FC236}">
                    <a16:creationId xmlns:a16="http://schemas.microsoft.com/office/drawing/2014/main" id="{B9B74DAD-9740-51BF-A0D5-59BC5B4BD0C2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$C$47">
                <a:extLst>
                  <a:ext uri="{FF2B5EF4-FFF2-40B4-BE49-F238E27FC236}">
                    <a16:creationId xmlns:a16="http://schemas.microsoft.com/office/drawing/2014/main" id="{E9957962-9E85-57AA-1F16-E33CED4E780C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$C$47">
                <a:extLst>
                  <a:ext uri="{FF2B5EF4-FFF2-40B4-BE49-F238E27FC236}">
                    <a16:creationId xmlns:a16="http://schemas.microsoft.com/office/drawing/2014/main" id="{395155BF-2FDD-99D3-B538-7C9AC9398461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$C$47">
                <a:extLst>
                  <a:ext uri="{FF2B5EF4-FFF2-40B4-BE49-F238E27FC236}">
                    <a16:creationId xmlns:a16="http://schemas.microsoft.com/office/drawing/2014/main" id="{81B2B85C-625E-1EA4-FD47-35C59C274B39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$C$47">
                <a:extLst>
                  <a:ext uri="{FF2B5EF4-FFF2-40B4-BE49-F238E27FC236}">
                    <a16:creationId xmlns:a16="http://schemas.microsoft.com/office/drawing/2014/main" id="{8E97E17C-3379-8D61-F00C-043156A13BCA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$C$47">
                <a:extLst>
                  <a:ext uri="{FF2B5EF4-FFF2-40B4-BE49-F238E27FC236}">
                    <a16:creationId xmlns:a16="http://schemas.microsoft.com/office/drawing/2014/main" id="{D7DA3D7A-2261-D1E6-DB27-03358AF51906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$C$47">
                <a:extLst>
                  <a:ext uri="{FF2B5EF4-FFF2-40B4-BE49-F238E27FC236}">
                    <a16:creationId xmlns:a16="http://schemas.microsoft.com/office/drawing/2014/main" id="{D5B824BC-4BCE-4280-B47B-E2C42171D86F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$C$47">
                <a:extLst>
                  <a:ext uri="{FF2B5EF4-FFF2-40B4-BE49-F238E27FC236}">
                    <a16:creationId xmlns:a16="http://schemas.microsoft.com/office/drawing/2014/main" id="{5F7E5D15-BEED-B09D-70CA-727F839FA134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$C$47">
                <a:extLst>
                  <a:ext uri="{FF2B5EF4-FFF2-40B4-BE49-F238E27FC236}">
                    <a16:creationId xmlns:a16="http://schemas.microsoft.com/office/drawing/2014/main" id="{6CCA26A5-88FA-F275-DBFE-9619B6FCE2EE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$C$47">
                <a:extLst>
                  <a:ext uri="{FF2B5EF4-FFF2-40B4-BE49-F238E27FC236}">
                    <a16:creationId xmlns:a16="http://schemas.microsoft.com/office/drawing/2014/main" id="{CC6495FE-F353-EC7B-1B01-EB04023BB029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$C$47">
                <a:extLst>
                  <a:ext uri="{FF2B5EF4-FFF2-40B4-BE49-F238E27FC236}">
                    <a16:creationId xmlns:a16="http://schemas.microsoft.com/office/drawing/2014/main" id="{68F7B9C6-8717-9180-F11F-3129EEFF38CC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$C$47">
                <a:extLst>
                  <a:ext uri="{FF2B5EF4-FFF2-40B4-BE49-F238E27FC236}">
                    <a16:creationId xmlns:a16="http://schemas.microsoft.com/office/drawing/2014/main" id="{244F20F9-3736-6FC0-C49B-D4082FD189E4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$C$47">
                <a:extLst>
                  <a:ext uri="{FF2B5EF4-FFF2-40B4-BE49-F238E27FC236}">
                    <a16:creationId xmlns:a16="http://schemas.microsoft.com/office/drawing/2014/main" id="{828293D8-2E2D-86F5-AEEC-73E417F7A335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$C$47">
                <a:extLst>
                  <a:ext uri="{FF2B5EF4-FFF2-40B4-BE49-F238E27FC236}">
                    <a16:creationId xmlns:a16="http://schemas.microsoft.com/office/drawing/2014/main" id="{DEB56C87-8E3C-39A5-5FF0-2F31149546C4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$C$47">
                <a:extLst>
                  <a:ext uri="{FF2B5EF4-FFF2-40B4-BE49-F238E27FC236}">
                    <a16:creationId xmlns:a16="http://schemas.microsoft.com/office/drawing/2014/main" id="{528EC183-1F9F-BB2E-4D83-FFF080252889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$C$47">
                <a:extLst>
                  <a:ext uri="{FF2B5EF4-FFF2-40B4-BE49-F238E27FC236}">
                    <a16:creationId xmlns:a16="http://schemas.microsoft.com/office/drawing/2014/main" id="{A100C6DB-9D39-711F-7C11-4B1EA91860AA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$C$47">
                <a:extLst>
                  <a:ext uri="{FF2B5EF4-FFF2-40B4-BE49-F238E27FC236}">
                    <a16:creationId xmlns:a16="http://schemas.microsoft.com/office/drawing/2014/main" id="{A492DC2F-851F-E359-D663-DA377D651273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$C$47">
                <a:extLst>
                  <a:ext uri="{FF2B5EF4-FFF2-40B4-BE49-F238E27FC236}">
                    <a16:creationId xmlns:a16="http://schemas.microsoft.com/office/drawing/2014/main" id="{C2378FF5-D940-14FA-0991-0CC716F0CDCC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$C$47">
                <a:extLst>
                  <a:ext uri="{FF2B5EF4-FFF2-40B4-BE49-F238E27FC236}">
                    <a16:creationId xmlns:a16="http://schemas.microsoft.com/office/drawing/2014/main" id="{AD2D8E8D-7F84-27BD-2081-859E9E61C996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$C$47">
                <a:extLst>
                  <a:ext uri="{FF2B5EF4-FFF2-40B4-BE49-F238E27FC236}">
                    <a16:creationId xmlns:a16="http://schemas.microsoft.com/office/drawing/2014/main" id="{BA9EFAB2-C8A5-9E34-F66C-960090BD430E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$C$47">
                <a:extLst>
                  <a:ext uri="{FF2B5EF4-FFF2-40B4-BE49-F238E27FC236}">
                    <a16:creationId xmlns:a16="http://schemas.microsoft.com/office/drawing/2014/main" id="{8F35B864-BEA8-4E39-4541-A7510D039DAA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$C$47">
                <a:extLst>
                  <a:ext uri="{FF2B5EF4-FFF2-40B4-BE49-F238E27FC236}">
                    <a16:creationId xmlns:a16="http://schemas.microsoft.com/office/drawing/2014/main" id="{E6BB2F63-2FC5-8DE0-B35B-465AF4ED3774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$C$47">
                <a:extLst>
                  <a:ext uri="{FF2B5EF4-FFF2-40B4-BE49-F238E27FC236}">
                    <a16:creationId xmlns:a16="http://schemas.microsoft.com/office/drawing/2014/main" id="{5E311635-291A-016A-4334-EF2A7AF317CF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$C$47">
                <a:extLst>
                  <a:ext uri="{FF2B5EF4-FFF2-40B4-BE49-F238E27FC236}">
                    <a16:creationId xmlns:a16="http://schemas.microsoft.com/office/drawing/2014/main" id="{040302D1-917C-6837-70D5-AD1AFAE55546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$C$47">
                <a:extLst>
                  <a:ext uri="{FF2B5EF4-FFF2-40B4-BE49-F238E27FC236}">
                    <a16:creationId xmlns:a16="http://schemas.microsoft.com/office/drawing/2014/main" id="{5FECA122-CA8E-661D-845E-A916F2175019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$C$47">
                <a:extLst>
                  <a:ext uri="{FF2B5EF4-FFF2-40B4-BE49-F238E27FC236}">
                    <a16:creationId xmlns:a16="http://schemas.microsoft.com/office/drawing/2014/main" id="{2907BC3E-FDCB-5EAB-63C1-D4CD6FDB3FE0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$C$47">
                <a:extLst>
                  <a:ext uri="{FF2B5EF4-FFF2-40B4-BE49-F238E27FC236}">
                    <a16:creationId xmlns:a16="http://schemas.microsoft.com/office/drawing/2014/main" id="{B5BDA183-A7C1-A86D-725A-9A44800BFAE4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$C$47">
                <a:extLst>
                  <a:ext uri="{FF2B5EF4-FFF2-40B4-BE49-F238E27FC236}">
                    <a16:creationId xmlns:a16="http://schemas.microsoft.com/office/drawing/2014/main" id="{3C80DA46-28E2-D1AB-413B-4002407F5C0D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$C$47">
                <a:extLst>
                  <a:ext uri="{FF2B5EF4-FFF2-40B4-BE49-F238E27FC236}">
                    <a16:creationId xmlns:a16="http://schemas.microsoft.com/office/drawing/2014/main" id="{4AFFE3ED-0739-D05E-46B3-B598F8DBDE0B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$C$47">
                <a:extLst>
                  <a:ext uri="{FF2B5EF4-FFF2-40B4-BE49-F238E27FC236}">
                    <a16:creationId xmlns:a16="http://schemas.microsoft.com/office/drawing/2014/main" id="{4A5ECE50-5276-AE24-B9C7-1EDA5B662FD6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$C$47">
                <a:extLst>
                  <a:ext uri="{FF2B5EF4-FFF2-40B4-BE49-F238E27FC236}">
                    <a16:creationId xmlns:a16="http://schemas.microsoft.com/office/drawing/2014/main" id="{E36A7BEB-83B1-A4B1-4A26-9EF61465FD12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$C$47">
                <a:extLst>
                  <a:ext uri="{FF2B5EF4-FFF2-40B4-BE49-F238E27FC236}">
                    <a16:creationId xmlns:a16="http://schemas.microsoft.com/office/drawing/2014/main" id="{FACA5611-2DE3-CA7B-B427-0394CBB404D8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$C$47">
                <a:extLst>
                  <a:ext uri="{FF2B5EF4-FFF2-40B4-BE49-F238E27FC236}">
                    <a16:creationId xmlns:a16="http://schemas.microsoft.com/office/drawing/2014/main" id="{282E703F-2757-0A4E-C83A-31AB048CB5B8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$C$47">
                <a:extLst>
                  <a:ext uri="{FF2B5EF4-FFF2-40B4-BE49-F238E27FC236}">
                    <a16:creationId xmlns:a16="http://schemas.microsoft.com/office/drawing/2014/main" id="{C847F33E-EDF4-D058-A7CE-20BF3B70A5A7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$C$47">
                <a:extLst>
                  <a:ext uri="{FF2B5EF4-FFF2-40B4-BE49-F238E27FC236}">
                    <a16:creationId xmlns:a16="http://schemas.microsoft.com/office/drawing/2014/main" id="{0BC4903A-70C2-5777-8BD9-2C508A3C4898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$C$47">
                <a:extLst>
                  <a:ext uri="{FF2B5EF4-FFF2-40B4-BE49-F238E27FC236}">
                    <a16:creationId xmlns:a16="http://schemas.microsoft.com/office/drawing/2014/main" id="{897AD3AB-1AE4-9FE8-76A4-DE5DE83982C5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$C$47">
                <a:extLst>
                  <a:ext uri="{FF2B5EF4-FFF2-40B4-BE49-F238E27FC236}">
                    <a16:creationId xmlns:a16="http://schemas.microsoft.com/office/drawing/2014/main" id="{283F05B1-7F58-C6DC-3C94-9FC002BC6F59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$C$47">
                <a:extLst>
                  <a:ext uri="{FF2B5EF4-FFF2-40B4-BE49-F238E27FC236}">
                    <a16:creationId xmlns:a16="http://schemas.microsoft.com/office/drawing/2014/main" id="{B43B4C8C-F44B-CEB5-0DC2-F995ACB9B477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$C$47">
                <a:extLst>
                  <a:ext uri="{FF2B5EF4-FFF2-40B4-BE49-F238E27FC236}">
                    <a16:creationId xmlns:a16="http://schemas.microsoft.com/office/drawing/2014/main" id="{58C75798-468B-180A-3729-E43F4E8FE032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$C$47">
                <a:extLst>
                  <a:ext uri="{FF2B5EF4-FFF2-40B4-BE49-F238E27FC236}">
                    <a16:creationId xmlns:a16="http://schemas.microsoft.com/office/drawing/2014/main" id="{531CE8F1-80AF-3B77-AE60-18D4EC707883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$C$47">
                <a:extLst>
                  <a:ext uri="{FF2B5EF4-FFF2-40B4-BE49-F238E27FC236}">
                    <a16:creationId xmlns:a16="http://schemas.microsoft.com/office/drawing/2014/main" id="{15B788EF-F6E9-4C24-05BB-D59234E1233C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$C$47">
                <a:extLst>
                  <a:ext uri="{FF2B5EF4-FFF2-40B4-BE49-F238E27FC236}">
                    <a16:creationId xmlns:a16="http://schemas.microsoft.com/office/drawing/2014/main" id="{2F189E45-CA05-AE5A-BE8C-802F4FF01C67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$C$47">
                <a:extLst>
                  <a:ext uri="{FF2B5EF4-FFF2-40B4-BE49-F238E27FC236}">
                    <a16:creationId xmlns:a16="http://schemas.microsoft.com/office/drawing/2014/main" id="{D5D4E3BA-2C19-B8E3-7C77-899D74027BDB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$C$47">
                <a:extLst>
                  <a:ext uri="{FF2B5EF4-FFF2-40B4-BE49-F238E27FC236}">
                    <a16:creationId xmlns:a16="http://schemas.microsoft.com/office/drawing/2014/main" id="{42DEF357-C080-4577-1444-90EFA55F0483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$C$47">
                <a:extLst>
                  <a:ext uri="{FF2B5EF4-FFF2-40B4-BE49-F238E27FC236}">
                    <a16:creationId xmlns:a16="http://schemas.microsoft.com/office/drawing/2014/main" id="{8126129B-983A-E679-A3F6-F47B60E1B1CE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$C$47">
                <a:extLst>
                  <a:ext uri="{FF2B5EF4-FFF2-40B4-BE49-F238E27FC236}">
                    <a16:creationId xmlns:a16="http://schemas.microsoft.com/office/drawing/2014/main" id="{333B60EB-9CE6-CE0D-133C-60457A75C86F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$C$47">
                <a:extLst>
                  <a:ext uri="{FF2B5EF4-FFF2-40B4-BE49-F238E27FC236}">
                    <a16:creationId xmlns:a16="http://schemas.microsoft.com/office/drawing/2014/main" id="{882A1A5C-5408-4DF8-77CA-C19BEB43BAF6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$C$47">
                <a:extLst>
                  <a:ext uri="{FF2B5EF4-FFF2-40B4-BE49-F238E27FC236}">
                    <a16:creationId xmlns:a16="http://schemas.microsoft.com/office/drawing/2014/main" id="{4BB617BB-898F-1BDB-5109-431897688CDB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$C$47">
                <a:extLst>
                  <a:ext uri="{FF2B5EF4-FFF2-40B4-BE49-F238E27FC236}">
                    <a16:creationId xmlns:a16="http://schemas.microsoft.com/office/drawing/2014/main" id="{260AC495-9AD7-3835-9D52-1EDAE1F8B3C9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$C$47">
                <a:extLst>
                  <a:ext uri="{FF2B5EF4-FFF2-40B4-BE49-F238E27FC236}">
                    <a16:creationId xmlns:a16="http://schemas.microsoft.com/office/drawing/2014/main" id="{0EED8A73-937F-AED4-28E5-6F7F6557E544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$C$47">
                <a:extLst>
                  <a:ext uri="{FF2B5EF4-FFF2-40B4-BE49-F238E27FC236}">
                    <a16:creationId xmlns:a16="http://schemas.microsoft.com/office/drawing/2014/main" id="{2EAFAF32-2E7C-FA6F-F842-398C18D6DD0D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$C$47">
                <a:extLst>
                  <a:ext uri="{FF2B5EF4-FFF2-40B4-BE49-F238E27FC236}">
                    <a16:creationId xmlns:a16="http://schemas.microsoft.com/office/drawing/2014/main" id="{E6A9C3F6-3354-78A6-F209-55863C2C9F73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$C$47">
                <a:extLst>
                  <a:ext uri="{FF2B5EF4-FFF2-40B4-BE49-F238E27FC236}">
                    <a16:creationId xmlns:a16="http://schemas.microsoft.com/office/drawing/2014/main" id="{DD2ACC02-64F3-DC65-1003-AF5813DA5519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$C$47">
                <a:extLst>
                  <a:ext uri="{FF2B5EF4-FFF2-40B4-BE49-F238E27FC236}">
                    <a16:creationId xmlns:a16="http://schemas.microsoft.com/office/drawing/2014/main" id="{8F5CF57C-AE95-E495-C04D-4196530E4859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$C$47">
                <a:extLst>
                  <a:ext uri="{FF2B5EF4-FFF2-40B4-BE49-F238E27FC236}">
                    <a16:creationId xmlns:a16="http://schemas.microsoft.com/office/drawing/2014/main" id="{42CA26E9-F1C4-6377-FC9F-57731A05D85E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$C$47">
                <a:extLst>
                  <a:ext uri="{FF2B5EF4-FFF2-40B4-BE49-F238E27FC236}">
                    <a16:creationId xmlns:a16="http://schemas.microsoft.com/office/drawing/2014/main" id="{DB6CCC27-F703-728B-8846-057420632F65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$C$47">
                <a:extLst>
                  <a:ext uri="{FF2B5EF4-FFF2-40B4-BE49-F238E27FC236}">
                    <a16:creationId xmlns:a16="http://schemas.microsoft.com/office/drawing/2014/main" id="{FD02B4D2-0B89-2669-6003-C23A7746FE3D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$C$47">
                <a:extLst>
                  <a:ext uri="{FF2B5EF4-FFF2-40B4-BE49-F238E27FC236}">
                    <a16:creationId xmlns:a16="http://schemas.microsoft.com/office/drawing/2014/main" id="{992B5573-8D85-D047-D7AB-C0E36A403C39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$C$47">
                <a:extLst>
                  <a:ext uri="{FF2B5EF4-FFF2-40B4-BE49-F238E27FC236}">
                    <a16:creationId xmlns:a16="http://schemas.microsoft.com/office/drawing/2014/main" id="{C3B97D97-2102-173E-B1A0-2C7C16AB088F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$C$47">
                <a:extLst>
                  <a:ext uri="{FF2B5EF4-FFF2-40B4-BE49-F238E27FC236}">
                    <a16:creationId xmlns:a16="http://schemas.microsoft.com/office/drawing/2014/main" id="{8E92AFF9-9F1A-90A4-CF1D-AAC0886DA40C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$C$47">
                <a:extLst>
                  <a:ext uri="{FF2B5EF4-FFF2-40B4-BE49-F238E27FC236}">
                    <a16:creationId xmlns:a16="http://schemas.microsoft.com/office/drawing/2014/main" id="{B6F33381-271A-BD3D-A4B0-1E3389546588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$C$47">
                <a:extLst>
                  <a:ext uri="{FF2B5EF4-FFF2-40B4-BE49-F238E27FC236}">
                    <a16:creationId xmlns:a16="http://schemas.microsoft.com/office/drawing/2014/main" id="{B3B4D35F-9E2A-E58C-46D8-4553288771BD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$C$47">
                <a:extLst>
                  <a:ext uri="{FF2B5EF4-FFF2-40B4-BE49-F238E27FC236}">
                    <a16:creationId xmlns:a16="http://schemas.microsoft.com/office/drawing/2014/main" id="{3915ABEF-E364-6B10-5397-F96403741EB9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$C$47">
                <a:extLst>
                  <a:ext uri="{FF2B5EF4-FFF2-40B4-BE49-F238E27FC236}">
                    <a16:creationId xmlns:a16="http://schemas.microsoft.com/office/drawing/2014/main" id="{1DC80C0B-B288-36DD-933B-7B63B11407FB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$C$47">
                <a:extLst>
                  <a:ext uri="{FF2B5EF4-FFF2-40B4-BE49-F238E27FC236}">
                    <a16:creationId xmlns:a16="http://schemas.microsoft.com/office/drawing/2014/main" id="{9D9F6A11-F388-DA27-A64A-14A43765D87B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$C$47">
                <a:extLst>
                  <a:ext uri="{FF2B5EF4-FFF2-40B4-BE49-F238E27FC236}">
                    <a16:creationId xmlns:a16="http://schemas.microsoft.com/office/drawing/2014/main" id="{D88A1FFE-37E3-5EB0-CEA9-5EC1E1EB22CA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$C$47">
                <a:extLst>
                  <a:ext uri="{FF2B5EF4-FFF2-40B4-BE49-F238E27FC236}">
                    <a16:creationId xmlns:a16="http://schemas.microsoft.com/office/drawing/2014/main" id="{99F041C3-82B6-402B-3EC8-92CBE89847C6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$C$47">
                <a:extLst>
                  <a:ext uri="{FF2B5EF4-FFF2-40B4-BE49-F238E27FC236}">
                    <a16:creationId xmlns:a16="http://schemas.microsoft.com/office/drawing/2014/main" id="{73B145E5-266D-E819-8F71-B6401836E64E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$C$47">
                <a:extLst>
                  <a:ext uri="{FF2B5EF4-FFF2-40B4-BE49-F238E27FC236}">
                    <a16:creationId xmlns:a16="http://schemas.microsoft.com/office/drawing/2014/main" id="{5F6D03BA-E23B-ED23-CFB7-F2EA78F143BF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$C$47">
                <a:extLst>
                  <a:ext uri="{FF2B5EF4-FFF2-40B4-BE49-F238E27FC236}">
                    <a16:creationId xmlns:a16="http://schemas.microsoft.com/office/drawing/2014/main" id="{F17F5C06-4E83-0CD9-439F-081617C7A663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$C$47">
                <a:extLst>
                  <a:ext uri="{FF2B5EF4-FFF2-40B4-BE49-F238E27FC236}">
                    <a16:creationId xmlns:a16="http://schemas.microsoft.com/office/drawing/2014/main" id="{F528637B-6647-3154-CA15-14DC40C8CE4D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$C$47">
                <a:extLst>
                  <a:ext uri="{FF2B5EF4-FFF2-40B4-BE49-F238E27FC236}">
                    <a16:creationId xmlns:a16="http://schemas.microsoft.com/office/drawing/2014/main" id="{FE63211F-B741-FCB5-AFA4-D21277EC2831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$C$47">
                <a:extLst>
                  <a:ext uri="{FF2B5EF4-FFF2-40B4-BE49-F238E27FC236}">
                    <a16:creationId xmlns:a16="http://schemas.microsoft.com/office/drawing/2014/main" id="{3294AB65-23DA-682F-D739-03B2B6CB8D79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$C$47">
                <a:extLst>
                  <a:ext uri="{FF2B5EF4-FFF2-40B4-BE49-F238E27FC236}">
                    <a16:creationId xmlns:a16="http://schemas.microsoft.com/office/drawing/2014/main" id="{C206804A-E6CA-0FC1-510D-1C5A56713F78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$C$47">
                <a:extLst>
                  <a:ext uri="{FF2B5EF4-FFF2-40B4-BE49-F238E27FC236}">
                    <a16:creationId xmlns:a16="http://schemas.microsoft.com/office/drawing/2014/main" id="{039CCAA6-ADC6-E478-CFF6-87D7CD154071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$C$47">
                <a:extLst>
                  <a:ext uri="{FF2B5EF4-FFF2-40B4-BE49-F238E27FC236}">
                    <a16:creationId xmlns:a16="http://schemas.microsoft.com/office/drawing/2014/main" id="{F06AE1BC-8942-0AE6-4605-2DEFF36B78D9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$C$47">
                <a:extLst>
                  <a:ext uri="{FF2B5EF4-FFF2-40B4-BE49-F238E27FC236}">
                    <a16:creationId xmlns:a16="http://schemas.microsoft.com/office/drawing/2014/main" id="{638D7FFD-6D16-0736-F061-FFC2ED7D19DC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$C$47">
                <a:extLst>
                  <a:ext uri="{FF2B5EF4-FFF2-40B4-BE49-F238E27FC236}">
                    <a16:creationId xmlns:a16="http://schemas.microsoft.com/office/drawing/2014/main" id="{31D7CA6A-C00D-D7C6-D76D-31EB109A1FAC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$C$47">
                <a:extLst>
                  <a:ext uri="{FF2B5EF4-FFF2-40B4-BE49-F238E27FC236}">
                    <a16:creationId xmlns:a16="http://schemas.microsoft.com/office/drawing/2014/main" id="{6CDDC889-1E0D-7E78-CAEC-86ED25051A4D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$C$47">
                <a:extLst>
                  <a:ext uri="{FF2B5EF4-FFF2-40B4-BE49-F238E27FC236}">
                    <a16:creationId xmlns:a16="http://schemas.microsoft.com/office/drawing/2014/main" id="{114474DA-79DC-FFA6-7A4F-22A983E6933F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$C$47">
                <a:extLst>
                  <a:ext uri="{FF2B5EF4-FFF2-40B4-BE49-F238E27FC236}">
                    <a16:creationId xmlns:a16="http://schemas.microsoft.com/office/drawing/2014/main" id="{56AF0DDD-DDD4-1041-15DE-7B1E700C450B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$C$47">
                <a:extLst>
                  <a:ext uri="{FF2B5EF4-FFF2-40B4-BE49-F238E27FC236}">
                    <a16:creationId xmlns:a16="http://schemas.microsoft.com/office/drawing/2014/main" id="{CADB5972-494F-56E7-F26F-D895FBE34DB5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$C$47">
                <a:extLst>
                  <a:ext uri="{FF2B5EF4-FFF2-40B4-BE49-F238E27FC236}">
                    <a16:creationId xmlns:a16="http://schemas.microsoft.com/office/drawing/2014/main" id="{1803D3FE-F023-F33F-54F5-A8B15B754984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$C$47">
                <a:extLst>
                  <a:ext uri="{FF2B5EF4-FFF2-40B4-BE49-F238E27FC236}">
                    <a16:creationId xmlns:a16="http://schemas.microsoft.com/office/drawing/2014/main" id="{C7538547-845D-EF39-125C-52761DF5060F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$C$47">
                <a:extLst>
                  <a:ext uri="{FF2B5EF4-FFF2-40B4-BE49-F238E27FC236}">
                    <a16:creationId xmlns:a16="http://schemas.microsoft.com/office/drawing/2014/main" id="{CDB47AD0-7EDF-3B49-0E9D-64F15676CEFF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$C$47">
                <a:extLst>
                  <a:ext uri="{FF2B5EF4-FFF2-40B4-BE49-F238E27FC236}">
                    <a16:creationId xmlns:a16="http://schemas.microsoft.com/office/drawing/2014/main" id="{8019DEA0-CF37-4749-F49D-5A82F8F8D5FF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$C$47">
                <a:extLst>
                  <a:ext uri="{FF2B5EF4-FFF2-40B4-BE49-F238E27FC236}">
                    <a16:creationId xmlns:a16="http://schemas.microsoft.com/office/drawing/2014/main" id="{6968BBDA-F278-6A2A-AF2F-7D63D80D00E6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$C$47">
                <a:extLst>
                  <a:ext uri="{FF2B5EF4-FFF2-40B4-BE49-F238E27FC236}">
                    <a16:creationId xmlns:a16="http://schemas.microsoft.com/office/drawing/2014/main" id="{B50EAF56-A144-2D3B-8F8F-1611CAF98ADD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$C$47">
                <a:extLst>
                  <a:ext uri="{FF2B5EF4-FFF2-40B4-BE49-F238E27FC236}">
                    <a16:creationId xmlns:a16="http://schemas.microsoft.com/office/drawing/2014/main" id="{41A95D98-CBAB-C609-AA43-0F61B6D9BE02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$C$47">
                <a:extLst>
                  <a:ext uri="{FF2B5EF4-FFF2-40B4-BE49-F238E27FC236}">
                    <a16:creationId xmlns:a16="http://schemas.microsoft.com/office/drawing/2014/main" id="{048EB943-DEBB-9EB7-5A00-4E273AD507F2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$C$47">
                <a:extLst>
                  <a:ext uri="{FF2B5EF4-FFF2-40B4-BE49-F238E27FC236}">
                    <a16:creationId xmlns:a16="http://schemas.microsoft.com/office/drawing/2014/main" id="{7ADC57FE-0893-C4F0-34F0-427E6214F2FD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$C$47">
                <a:extLst>
                  <a:ext uri="{FF2B5EF4-FFF2-40B4-BE49-F238E27FC236}">
                    <a16:creationId xmlns:a16="http://schemas.microsoft.com/office/drawing/2014/main" id="{4923F3A0-A97E-9D8E-4F39-2345A29103D3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$C$47">
                <a:extLst>
                  <a:ext uri="{FF2B5EF4-FFF2-40B4-BE49-F238E27FC236}">
                    <a16:creationId xmlns:a16="http://schemas.microsoft.com/office/drawing/2014/main" id="{A3AFF2D5-B1A9-159C-98F5-25A625C1F18A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$C$47">
                <a:extLst>
                  <a:ext uri="{FF2B5EF4-FFF2-40B4-BE49-F238E27FC236}">
                    <a16:creationId xmlns:a16="http://schemas.microsoft.com/office/drawing/2014/main" id="{A1F67BAB-3725-D878-1A90-71E32E656159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$C$47">
                <a:extLst>
                  <a:ext uri="{FF2B5EF4-FFF2-40B4-BE49-F238E27FC236}">
                    <a16:creationId xmlns:a16="http://schemas.microsoft.com/office/drawing/2014/main" id="{FCD73DAA-5C13-8BD3-2A1F-475029816E7A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$C$47">
                <a:extLst>
                  <a:ext uri="{FF2B5EF4-FFF2-40B4-BE49-F238E27FC236}">
                    <a16:creationId xmlns:a16="http://schemas.microsoft.com/office/drawing/2014/main" id="{90DB1670-B0B1-A14E-6CC0-A10EA8A68BB2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$C$47">
                <a:extLst>
                  <a:ext uri="{FF2B5EF4-FFF2-40B4-BE49-F238E27FC236}">
                    <a16:creationId xmlns:a16="http://schemas.microsoft.com/office/drawing/2014/main" id="{EFAD2316-52BA-7400-6CD4-2D48AC282AD3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$C$47">
                <a:extLst>
                  <a:ext uri="{FF2B5EF4-FFF2-40B4-BE49-F238E27FC236}">
                    <a16:creationId xmlns:a16="http://schemas.microsoft.com/office/drawing/2014/main" id="{2CB6CEB1-B1CA-48C7-D4BA-9B34951689D5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$C$47">
                <a:extLst>
                  <a:ext uri="{FF2B5EF4-FFF2-40B4-BE49-F238E27FC236}">
                    <a16:creationId xmlns:a16="http://schemas.microsoft.com/office/drawing/2014/main" id="{8BCD0273-30AD-2C91-3C33-B30B01C86CEA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$C$47">
                <a:extLst>
                  <a:ext uri="{FF2B5EF4-FFF2-40B4-BE49-F238E27FC236}">
                    <a16:creationId xmlns:a16="http://schemas.microsoft.com/office/drawing/2014/main" id="{46D8D5EF-6BFC-FCB6-3B81-AA8CF2FD617D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$C$47">
                <a:extLst>
                  <a:ext uri="{FF2B5EF4-FFF2-40B4-BE49-F238E27FC236}">
                    <a16:creationId xmlns:a16="http://schemas.microsoft.com/office/drawing/2014/main" id="{CA06A9A4-B4D4-E52C-512E-125C438C62A4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$C$47">
                <a:extLst>
                  <a:ext uri="{FF2B5EF4-FFF2-40B4-BE49-F238E27FC236}">
                    <a16:creationId xmlns:a16="http://schemas.microsoft.com/office/drawing/2014/main" id="{3D55B046-D0E5-CBE5-DED3-5938BC50A8A7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$C$47">
                <a:extLst>
                  <a:ext uri="{FF2B5EF4-FFF2-40B4-BE49-F238E27FC236}">
                    <a16:creationId xmlns:a16="http://schemas.microsoft.com/office/drawing/2014/main" id="{B423943E-AC0A-986B-3C9F-5E173DC8541D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$C$47">
                <a:extLst>
                  <a:ext uri="{FF2B5EF4-FFF2-40B4-BE49-F238E27FC236}">
                    <a16:creationId xmlns:a16="http://schemas.microsoft.com/office/drawing/2014/main" id="{CA464327-1954-3D67-1A54-31629F066C56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$C$47">
                <a:extLst>
                  <a:ext uri="{FF2B5EF4-FFF2-40B4-BE49-F238E27FC236}">
                    <a16:creationId xmlns:a16="http://schemas.microsoft.com/office/drawing/2014/main" id="{784F588C-D0D7-BF4A-2F93-EFE11E1F6E3F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$C$47">
                <a:extLst>
                  <a:ext uri="{FF2B5EF4-FFF2-40B4-BE49-F238E27FC236}">
                    <a16:creationId xmlns:a16="http://schemas.microsoft.com/office/drawing/2014/main" id="{534C9588-55FC-3382-9E3B-E549F0E38E24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$C$47">
                <a:extLst>
                  <a:ext uri="{FF2B5EF4-FFF2-40B4-BE49-F238E27FC236}">
                    <a16:creationId xmlns:a16="http://schemas.microsoft.com/office/drawing/2014/main" id="{2883B3E0-D290-E991-91B7-3DF23AA3AB43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$C$47">
                <a:extLst>
                  <a:ext uri="{FF2B5EF4-FFF2-40B4-BE49-F238E27FC236}">
                    <a16:creationId xmlns:a16="http://schemas.microsoft.com/office/drawing/2014/main" id="{1CF8761F-1C75-55AD-C098-D6B7E752104A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$C$47">
                <a:extLst>
                  <a:ext uri="{FF2B5EF4-FFF2-40B4-BE49-F238E27FC236}">
                    <a16:creationId xmlns:a16="http://schemas.microsoft.com/office/drawing/2014/main" id="{D0FACFC5-BA2A-2B3A-3025-925132D49049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$C$47">
                <a:extLst>
                  <a:ext uri="{FF2B5EF4-FFF2-40B4-BE49-F238E27FC236}">
                    <a16:creationId xmlns:a16="http://schemas.microsoft.com/office/drawing/2014/main" id="{6D3A027A-D00A-8221-700F-4EC069DE9045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$C$47">
                <a:extLst>
                  <a:ext uri="{FF2B5EF4-FFF2-40B4-BE49-F238E27FC236}">
                    <a16:creationId xmlns:a16="http://schemas.microsoft.com/office/drawing/2014/main" id="{68BF4DDC-088D-D8EF-4F43-5F6182656CF5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$C$47">
                <a:extLst>
                  <a:ext uri="{FF2B5EF4-FFF2-40B4-BE49-F238E27FC236}">
                    <a16:creationId xmlns:a16="http://schemas.microsoft.com/office/drawing/2014/main" id="{776683B3-E1DC-14BF-BFC7-49FCEC77C0A2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$C$47">
                <a:extLst>
                  <a:ext uri="{FF2B5EF4-FFF2-40B4-BE49-F238E27FC236}">
                    <a16:creationId xmlns:a16="http://schemas.microsoft.com/office/drawing/2014/main" id="{FE61A72F-A74D-5AA3-B552-17A7AD170229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$C$47">
                <a:extLst>
                  <a:ext uri="{FF2B5EF4-FFF2-40B4-BE49-F238E27FC236}">
                    <a16:creationId xmlns:a16="http://schemas.microsoft.com/office/drawing/2014/main" id="{257E52B8-3398-03AE-5E49-F0114D218D5B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$C$47">
                <a:extLst>
                  <a:ext uri="{FF2B5EF4-FFF2-40B4-BE49-F238E27FC236}">
                    <a16:creationId xmlns:a16="http://schemas.microsoft.com/office/drawing/2014/main" id="{E8CABE63-369E-890A-BCEE-6AB656C10D87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$C$47">
                <a:extLst>
                  <a:ext uri="{FF2B5EF4-FFF2-40B4-BE49-F238E27FC236}">
                    <a16:creationId xmlns:a16="http://schemas.microsoft.com/office/drawing/2014/main" id="{CF187319-C7A3-F89E-F4C9-15CCF8112F70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$C$47">
                <a:extLst>
                  <a:ext uri="{FF2B5EF4-FFF2-40B4-BE49-F238E27FC236}">
                    <a16:creationId xmlns:a16="http://schemas.microsoft.com/office/drawing/2014/main" id="{309737D6-2860-F97B-E59C-1D2C8935072D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$C$47">
                <a:extLst>
                  <a:ext uri="{FF2B5EF4-FFF2-40B4-BE49-F238E27FC236}">
                    <a16:creationId xmlns:a16="http://schemas.microsoft.com/office/drawing/2014/main" id="{156B3CCB-D558-895D-750C-B45F6E57B0F1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$C$47">
                <a:extLst>
                  <a:ext uri="{FF2B5EF4-FFF2-40B4-BE49-F238E27FC236}">
                    <a16:creationId xmlns:a16="http://schemas.microsoft.com/office/drawing/2014/main" id="{0FDB59F9-2AF3-E1AD-A8B7-35927CBD0461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$C$47">
                <a:extLst>
                  <a:ext uri="{FF2B5EF4-FFF2-40B4-BE49-F238E27FC236}">
                    <a16:creationId xmlns:a16="http://schemas.microsoft.com/office/drawing/2014/main" id="{35C7314C-55D2-8656-7073-17673A230BC9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$C$47">
                <a:extLst>
                  <a:ext uri="{FF2B5EF4-FFF2-40B4-BE49-F238E27FC236}">
                    <a16:creationId xmlns:a16="http://schemas.microsoft.com/office/drawing/2014/main" id="{812FE3FC-DEE9-E380-4964-47FE4F7B4363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$C$47">
                <a:extLst>
                  <a:ext uri="{FF2B5EF4-FFF2-40B4-BE49-F238E27FC236}">
                    <a16:creationId xmlns:a16="http://schemas.microsoft.com/office/drawing/2014/main" id="{F9977FCF-32D6-616E-7D25-30FAF5D25515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$C$47">
                <a:extLst>
                  <a:ext uri="{FF2B5EF4-FFF2-40B4-BE49-F238E27FC236}">
                    <a16:creationId xmlns:a16="http://schemas.microsoft.com/office/drawing/2014/main" id="{76B35A27-FD92-DFBD-8D61-6C179A9FF102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$C$47">
                <a:extLst>
                  <a:ext uri="{FF2B5EF4-FFF2-40B4-BE49-F238E27FC236}">
                    <a16:creationId xmlns:a16="http://schemas.microsoft.com/office/drawing/2014/main" id="{077D9BFC-85CE-7A86-D815-1F5F8B70AB92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$C$47">
                <a:extLst>
                  <a:ext uri="{FF2B5EF4-FFF2-40B4-BE49-F238E27FC236}">
                    <a16:creationId xmlns:a16="http://schemas.microsoft.com/office/drawing/2014/main" id="{F698383C-A3B0-8FC1-0B9F-7C81A18619E4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$C$47">
                <a:extLst>
                  <a:ext uri="{FF2B5EF4-FFF2-40B4-BE49-F238E27FC236}">
                    <a16:creationId xmlns:a16="http://schemas.microsoft.com/office/drawing/2014/main" id="{FBE3E0A1-3E53-B264-5058-D65758FCCC73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$C$47">
                <a:extLst>
                  <a:ext uri="{FF2B5EF4-FFF2-40B4-BE49-F238E27FC236}">
                    <a16:creationId xmlns:a16="http://schemas.microsoft.com/office/drawing/2014/main" id="{5B61731A-E765-B6EC-EF42-7CC1B7B15062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$C$47">
                <a:extLst>
                  <a:ext uri="{FF2B5EF4-FFF2-40B4-BE49-F238E27FC236}">
                    <a16:creationId xmlns:a16="http://schemas.microsoft.com/office/drawing/2014/main" id="{1AB72865-DD0C-3C9E-4604-152BE625E0E0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$C$47">
                <a:extLst>
                  <a:ext uri="{FF2B5EF4-FFF2-40B4-BE49-F238E27FC236}">
                    <a16:creationId xmlns:a16="http://schemas.microsoft.com/office/drawing/2014/main" id="{A0174C8B-7254-54E1-529E-8CD87566CE17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$C$47">
                <a:extLst>
                  <a:ext uri="{FF2B5EF4-FFF2-40B4-BE49-F238E27FC236}">
                    <a16:creationId xmlns:a16="http://schemas.microsoft.com/office/drawing/2014/main" id="{3563FF13-7812-6546-C4F2-8E4852C20730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$C$47">
                <a:extLst>
                  <a:ext uri="{FF2B5EF4-FFF2-40B4-BE49-F238E27FC236}">
                    <a16:creationId xmlns:a16="http://schemas.microsoft.com/office/drawing/2014/main" id="{F8F9763C-5338-62CA-AF93-D212665D79E3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$C$47">
                <a:extLst>
                  <a:ext uri="{FF2B5EF4-FFF2-40B4-BE49-F238E27FC236}">
                    <a16:creationId xmlns:a16="http://schemas.microsoft.com/office/drawing/2014/main" id="{1BFF9814-06E3-2954-3881-335B35E7569E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$C$47">
                <a:extLst>
                  <a:ext uri="{FF2B5EF4-FFF2-40B4-BE49-F238E27FC236}">
                    <a16:creationId xmlns:a16="http://schemas.microsoft.com/office/drawing/2014/main" id="{AB5449EA-BE25-0394-C0C0-47F0C21E1F72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$C$47">
                <a:extLst>
                  <a:ext uri="{FF2B5EF4-FFF2-40B4-BE49-F238E27FC236}">
                    <a16:creationId xmlns:a16="http://schemas.microsoft.com/office/drawing/2014/main" id="{BA3A1744-5A6D-91B1-074D-9F9F2239842B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$C$47">
                <a:extLst>
                  <a:ext uri="{FF2B5EF4-FFF2-40B4-BE49-F238E27FC236}">
                    <a16:creationId xmlns:a16="http://schemas.microsoft.com/office/drawing/2014/main" id="{EE03D0D2-4254-C33E-CDB3-E9CA675CE9FB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$C$47">
                <a:extLst>
                  <a:ext uri="{FF2B5EF4-FFF2-40B4-BE49-F238E27FC236}">
                    <a16:creationId xmlns:a16="http://schemas.microsoft.com/office/drawing/2014/main" id="{41C404BB-E2B2-CFE1-9F4A-5167E4681839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$C$47">
                <a:extLst>
                  <a:ext uri="{FF2B5EF4-FFF2-40B4-BE49-F238E27FC236}">
                    <a16:creationId xmlns:a16="http://schemas.microsoft.com/office/drawing/2014/main" id="{BCA9B266-7866-B7D6-C1EA-A7EAFC15EE76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$C$47">
                <a:extLst>
                  <a:ext uri="{FF2B5EF4-FFF2-40B4-BE49-F238E27FC236}">
                    <a16:creationId xmlns:a16="http://schemas.microsoft.com/office/drawing/2014/main" id="{CA93AC9C-B123-C708-603D-060BAD362C88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$C$47">
                <a:extLst>
                  <a:ext uri="{FF2B5EF4-FFF2-40B4-BE49-F238E27FC236}">
                    <a16:creationId xmlns:a16="http://schemas.microsoft.com/office/drawing/2014/main" id="{5B83CBD2-E4DD-2D24-75E7-080C886837DE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$C$47">
                <a:extLst>
                  <a:ext uri="{FF2B5EF4-FFF2-40B4-BE49-F238E27FC236}">
                    <a16:creationId xmlns:a16="http://schemas.microsoft.com/office/drawing/2014/main" id="{A0938C77-8999-DC5C-4EF5-0B9552D3023C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$C$47">
                <a:extLst>
                  <a:ext uri="{FF2B5EF4-FFF2-40B4-BE49-F238E27FC236}">
                    <a16:creationId xmlns:a16="http://schemas.microsoft.com/office/drawing/2014/main" id="{F8759E62-5B63-6CF8-593C-7EE63D4E2202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$C$47">
                <a:extLst>
                  <a:ext uri="{FF2B5EF4-FFF2-40B4-BE49-F238E27FC236}">
                    <a16:creationId xmlns:a16="http://schemas.microsoft.com/office/drawing/2014/main" id="{FFE29E0D-1355-ED9C-8F28-22A6FA85CEEB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$C$47">
                <a:extLst>
                  <a:ext uri="{FF2B5EF4-FFF2-40B4-BE49-F238E27FC236}">
                    <a16:creationId xmlns:a16="http://schemas.microsoft.com/office/drawing/2014/main" id="{7D9AD97A-2366-D999-BC41-48DA584250D8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$C$47">
                <a:extLst>
                  <a:ext uri="{FF2B5EF4-FFF2-40B4-BE49-F238E27FC236}">
                    <a16:creationId xmlns:a16="http://schemas.microsoft.com/office/drawing/2014/main" id="{5EA1D12B-249B-21AE-5909-E79B8C5D589E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$C$47">
                <a:extLst>
                  <a:ext uri="{FF2B5EF4-FFF2-40B4-BE49-F238E27FC236}">
                    <a16:creationId xmlns:a16="http://schemas.microsoft.com/office/drawing/2014/main" id="{8C882BBC-5E65-FB0E-3966-E7E599047D1C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$C$47">
                <a:extLst>
                  <a:ext uri="{FF2B5EF4-FFF2-40B4-BE49-F238E27FC236}">
                    <a16:creationId xmlns:a16="http://schemas.microsoft.com/office/drawing/2014/main" id="{CBDCBEF1-835F-4B66-870B-B63416D54C53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$C$47">
                <a:extLst>
                  <a:ext uri="{FF2B5EF4-FFF2-40B4-BE49-F238E27FC236}">
                    <a16:creationId xmlns:a16="http://schemas.microsoft.com/office/drawing/2014/main" id="{DF5E7216-D534-EF03-8B00-30CE13C56721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$C$47">
                <a:extLst>
                  <a:ext uri="{FF2B5EF4-FFF2-40B4-BE49-F238E27FC236}">
                    <a16:creationId xmlns:a16="http://schemas.microsoft.com/office/drawing/2014/main" id="{00043384-5B09-5549-27B6-81B0722954BC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$C$47">
                <a:extLst>
                  <a:ext uri="{FF2B5EF4-FFF2-40B4-BE49-F238E27FC236}">
                    <a16:creationId xmlns:a16="http://schemas.microsoft.com/office/drawing/2014/main" id="{F451DA66-6CE2-CFE0-81F9-F985E30F7AA8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$C$47">
                <a:extLst>
                  <a:ext uri="{FF2B5EF4-FFF2-40B4-BE49-F238E27FC236}">
                    <a16:creationId xmlns:a16="http://schemas.microsoft.com/office/drawing/2014/main" id="{E40FEFBF-71D9-7D60-35C1-69F87055B440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$C$47">
                <a:extLst>
                  <a:ext uri="{FF2B5EF4-FFF2-40B4-BE49-F238E27FC236}">
                    <a16:creationId xmlns:a16="http://schemas.microsoft.com/office/drawing/2014/main" id="{ADCB648D-FC99-EEAB-0CA5-81B8978EF64C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$C$47">
                <a:extLst>
                  <a:ext uri="{FF2B5EF4-FFF2-40B4-BE49-F238E27FC236}">
                    <a16:creationId xmlns:a16="http://schemas.microsoft.com/office/drawing/2014/main" id="{63B6C712-A50A-294C-3CCB-7B072195293B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$C$47">
                <a:extLst>
                  <a:ext uri="{FF2B5EF4-FFF2-40B4-BE49-F238E27FC236}">
                    <a16:creationId xmlns:a16="http://schemas.microsoft.com/office/drawing/2014/main" id="{05A37ACF-3B88-FFF7-9060-C3732FE1E62E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$C$47">
                <a:extLst>
                  <a:ext uri="{FF2B5EF4-FFF2-40B4-BE49-F238E27FC236}">
                    <a16:creationId xmlns:a16="http://schemas.microsoft.com/office/drawing/2014/main" id="{4C50A5A8-5213-B9F8-BA27-AA3A875539FC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$C$47">
                <a:extLst>
                  <a:ext uri="{FF2B5EF4-FFF2-40B4-BE49-F238E27FC236}">
                    <a16:creationId xmlns:a16="http://schemas.microsoft.com/office/drawing/2014/main" id="{DAD3592C-D9F2-E156-591C-4775E3534992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$C$47">
                <a:extLst>
                  <a:ext uri="{FF2B5EF4-FFF2-40B4-BE49-F238E27FC236}">
                    <a16:creationId xmlns:a16="http://schemas.microsoft.com/office/drawing/2014/main" id="{6D41BA65-9DDA-A205-DAD1-D83ED1D6C2EA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$C$47">
                <a:extLst>
                  <a:ext uri="{FF2B5EF4-FFF2-40B4-BE49-F238E27FC236}">
                    <a16:creationId xmlns:a16="http://schemas.microsoft.com/office/drawing/2014/main" id="{93BFE328-E33C-47BC-6C08-5EA9CCBB0639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$C$47">
                <a:extLst>
                  <a:ext uri="{FF2B5EF4-FFF2-40B4-BE49-F238E27FC236}">
                    <a16:creationId xmlns:a16="http://schemas.microsoft.com/office/drawing/2014/main" id="{A129163C-E915-9717-567F-66FCC9D2609B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$C$47">
                <a:extLst>
                  <a:ext uri="{FF2B5EF4-FFF2-40B4-BE49-F238E27FC236}">
                    <a16:creationId xmlns:a16="http://schemas.microsoft.com/office/drawing/2014/main" id="{563BDA69-C4EC-7098-C710-CE75ACD68969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$C$47">
                <a:extLst>
                  <a:ext uri="{FF2B5EF4-FFF2-40B4-BE49-F238E27FC236}">
                    <a16:creationId xmlns:a16="http://schemas.microsoft.com/office/drawing/2014/main" id="{ABC543C1-DF81-7002-0225-6D35FE3FDCCB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$C$47">
                <a:extLst>
                  <a:ext uri="{FF2B5EF4-FFF2-40B4-BE49-F238E27FC236}">
                    <a16:creationId xmlns:a16="http://schemas.microsoft.com/office/drawing/2014/main" id="{ABB055B1-2EE4-2FB5-D0C3-731C5E1926C6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$C$47">
                <a:extLst>
                  <a:ext uri="{FF2B5EF4-FFF2-40B4-BE49-F238E27FC236}">
                    <a16:creationId xmlns:a16="http://schemas.microsoft.com/office/drawing/2014/main" id="{33450DC4-9955-9E49-A4FA-9058FA20C29C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$C$47">
                <a:extLst>
                  <a:ext uri="{FF2B5EF4-FFF2-40B4-BE49-F238E27FC236}">
                    <a16:creationId xmlns:a16="http://schemas.microsoft.com/office/drawing/2014/main" id="{7675F873-53A1-133C-E129-ECB14EC69D6E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$C$47">
                <a:extLst>
                  <a:ext uri="{FF2B5EF4-FFF2-40B4-BE49-F238E27FC236}">
                    <a16:creationId xmlns:a16="http://schemas.microsoft.com/office/drawing/2014/main" id="{5C89395C-75F4-B6C8-910B-9145085D157E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$C$47">
                <a:extLst>
                  <a:ext uri="{FF2B5EF4-FFF2-40B4-BE49-F238E27FC236}">
                    <a16:creationId xmlns:a16="http://schemas.microsoft.com/office/drawing/2014/main" id="{2D9D1C42-8FB7-DC14-82CB-45F0068D758C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$C$47">
                <a:extLst>
                  <a:ext uri="{FF2B5EF4-FFF2-40B4-BE49-F238E27FC236}">
                    <a16:creationId xmlns:a16="http://schemas.microsoft.com/office/drawing/2014/main" id="{649A37AA-EB1E-06BC-98D0-704963443D0A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$C$47">
                <a:extLst>
                  <a:ext uri="{FF2B5EF4-FFF2-40B4-BE49-F238E27FC236}">
                    <a16:creationId xmlns:a16="http://schemas.microsoft.com/office/drawing/2014/main" id="{12D94C8D-6A04-01F9-5263-3017CE321F32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$C$47">
                <a:extLst>
                  <a:ext uri="{FF2B5EF4-FFF2-40B4-BE49-F238E27FC236}">
                    <a16:creationId xmlns:a16="http://schemas.microsoft.com/office/drawing/2014/main" id="{4E419B99-FF4A-58C7-D97E-4940320112E4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$C$47">
                <a:extLst>
                  <a:ext uri="{FF2B5EF4-FFF2-40B4-BE49-F238E27FC236}">
                    <a16:creationId xmlns:a16="http://schemas.microsoft.com/office/drawing/2014/main" id="{522DA8DA-04DE-4C98-E218-4900DE39C5EB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$C$47">
                <a:extLst>
                  <a:ext uri="{FF2B5EF4-FFF2-40B4-BE49-F238E27FC236}">
                    <a16:creationId xmlns:a16="http://schemas.microsoft.com/office/drawing/2014/main" id="{AB6E70A3-A4DD-B275-8BCC-2EB97D8394CD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$C$47">
                <a:extLst>
                  <a:ext uri="{FF2B5EF4-FFF2-40B4-BE49-F238E27FC236}">
                    <a16:creationId xmlns:a16="http://schemas.microsoft.com/office/drawing/2014/main" id="{26CE4EE7-B46E-C489-C136-7E3F3D717D03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$C$47">
                <a:extLst>
                  <a:ext uri="{FF2B5EF4-FFF2-40B4-BE49-F238E27FC236}">
                    <a16:creationId xmlns:a16="http://schemas.microsoft.com/office/drawing/2014/main" id="{1EA4C945-CCCD-9915-49F4-58BEC4529A97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$C$47">
                <a:extLst>
                  <a:ext uri="{FF2B5EF4-FFF2-40B4-BE49-F238E27FC236}">
                    <a16:creationId xmlns:a16="http://schemas.microsoft.com/office/drawing/2014/main" id="{21E442E4-B862-B564-17A2-5E3892AD2CE7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$C$47">
                <a:extLst>
                  <a:ext uri="{FF2B5EF4-FFF2-40B4-BE49-F238E27FC236}">
                    <a16:creationId xmlns:a16="http://schemas.microsoft.com/office/drawing/2014/main" id="{357DB9DF-24EB-CB2A-4548-15911EBFFD66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$C$47">
                <a:extLst>
                  <a:ext uri="{FF2B5EF4-FFF2-40B4-BE49-F238E27FC236}">
                    <a16:creationId xmlns:a16="http://schemas.microsoft.com/office/drawing/2014/main" id="{C68E36F5-C32A-C0AA-D5D6-E78D1E9109D7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$C$47">
                <a:extLst>
                  <a:ext uri="{FF2B5EF4-FFF2-40B4-BE49-F238E27FC236}">
                    <a16:creationId xmlns:a16="http://schemas.microsoft.com/office/drawing/2014/main" id="{1FA17D93-0F89-1CA0-E6F7-086D28A70E25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$C$47">
                <a:extLst>
                  <a:ext uri="{FF2B5EF4-FFF2-40B4-BE49-F238E27FC236}">
                    <a16:creationId xmlns:a16="http://schemas.microsoft.com/office/drawing/2014/main" id="{D41FE7C8-858D-9508-BA14-899D0E85A7B6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$C$47">
                <a:extLst>
                  <a:ext uri="{FF2B5EF4-FFF2-40B4-BE49-F238E27FC236}">
                    <a16:creationId xmlns:a16="http://schemas.microsoft.com/office/drawing/2014/main" id="{F8FAFD09-F0D1-8638-467E-5E79A4BCCAC1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$C$47">
                <a:extLst>
                  <a:ext uri="{FF2B5EF4-FFF2-40B4-BE49-F238E27FC236}">
                    <a16:creationId xmlns:a16="http://schemas.microsoft.com/office/drawing/2014/main" id="{46A14C30-0163-052C-83F2-40EFECDA142E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$C$47">
                <a:extLst>
                  <a:ext uri="{FF2B5EF4-FFF2-40B4-BE49-F238E27FC236}">
                    <a16:creationId xmlns:a16="http://schemas.microsoft.com/office/drawing/2014/main" id="{AB41CDC3-2F82-09F4-4165-612A9AFD3811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$C$47">
                <a:extLst>
                  <a:ext uri="{FF2B5EF4-FFF2-40B4-BE49-F238E27FC236}">
                    <a16:creationId xmlns:a16="http://schemas.microsoft.com/office/drawing/2014/main" id="{F9531B21-1999-9D81-57F0-A3845BC68D45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$C$47">
                <a:extLst>
                  <a:ext uri="{FF2B5EF4-FFF2-40B4-BE49-F238E27FC236}">
                    <a16:creationId xmlns:a16="http://schemas.microsoft.com/office/drawing/2014/main" id="{B37595A6-7953-E30B-AC09-20FF313C631D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$C$47">
                <a:extLst>
                  <a:ext uri="{FF2B5EF4-FFF2-40B4-BE49-F238E27FC236}">
                    <a16:creationId xmlns:a16="http://schemas.microsoft.com/office/drawing/2014/main" id="{530E2512-8EB6-9189-0AF8-B78F56D5600A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$C$47">
                <a:extLst>
                  <a:ext uri="{FF2B5EF4-FFF2-40B4-BE49-F238E27FC236}">
                    <a16:creationId xmlns:a16="http://schemas.microsoft.com/office/drawing/2014/main" id="{9856C980-5D78-E2DD-10AD-B2447673AD40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$C$47">
                <a:extLst>
                  <a:ext uri="{FF2B5EF4-FFF2-40B4-BE49-F238E27FC236}">
                    <a16:creationId xmlns:a16="http://schemas.microsoft.com/office/drawing/2014/main" id="{1506E0A2-B7A7-A2A7-5D03-D3BEA2710054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$C$47">
                <a:extLst>
                  <a:ext uri="{FF2B5EF4-FFF2-40B4-BE49-F238E27FC236}">
                    <a16:creationId xmlns:a16="http://schemas.microsoft.com/office/drawing/2014/main" id="{FD2BB7F5-1ABA-C897-50A6-58C7CE151684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$C$47">
                <a:extLst>
                  <a:ext uri="{FF2B5EF4-FFF2-40B4-BE49-F238E27FC236}">
                    <a16:creationId xmlns:a16="http://schemas.microsoft.com/office/drawing/2014/main" id="{D23882EB-A79D-DB9E-DC6D-E56263F5138C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$C$47">
                <a:extLst>
                  <a:ext uri="{FF2B5EF4-FFF2-40B4-BE49-F238E27FC236}">
                    <a16:creationId xmlns:a16="http://schemas.microsoft.com/office/drawing/2014/main" id="{34E27924-3BD6-2B16-5E5B-E2C682700F14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$C$47">
                <a:extLst>
                  <a:ext uri="{FF2B5EF4-FFF2-40B4-BE49-F238E27FC236}">
                    <a16:creationId xmlns:a16="http://schemas.microsoft.com/office/drawing/2014/main" id="{610506FE-D299-BD8A-CF6E-A8221967BB47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$C$47">
                <a:extLst>
                  <a:ext uri="{FF2B5EF4-FFF2-40B4-BE49-F238E27FC236}">
                    <a16:creationId xmlns:a16="http://schemas.microsoft.com/office/drawing/2014/main" id="{A6FE9EE2-90ED-BCA0-EFE2-F4829A8A5499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$C$47">
                <a:extLst>
                  <a:ext uri="{FF2B5EF4-FFF2-40B4-BE49-F238E27FC236}">
                    <a16:creationId xmlns:a16="http://schemas.microsoft.com/office/drawing/2014/main" id="{9C5BE3E9-F1A5-38C1-CA25-1319BBA8C771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0" name="Callout: Line 249">
            <a:extLst>
              <a:ext uri="{FF2B5EF4-FFF2-40B4-BE49-F238E27FC236}">
                <a16:creationId xmlns:a16="http://schemas.microsoft.com/office/drawing/2014/main" id="{C13D74CC-0B87-5529-E8A8-B4D0DF9AD626}"/>
              </a:ext>
            </a:extLst>
          </p:cNvPr>
          <p:cNvSpPr/>
          <p:nvPr/>
        </p:nvSpPr>
        <p:spPr>
          <a:xfrm>
            <a:off x="3144760" y="2265329"/>
            <a:ext cx="1166836" cy="439424"/>
          </a:xfrm>
          <a:prstGeom prst="borderCallout1">
            <a:avLst>
              <a:gd name="adj1" fmla="val 24592"/>
              <a:gd name="adj2" fmla="val 98999"/>
              <a:gd name="adj3" fmla="val -18075"/>
              <a:gd name="adj4" fmla="val 12464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tIns="0" rIns="0" bIns="0" rtlCol="0" anchor="ctr"/>
          <a:lstStyle/>
          <a:p>
            <a:r>
              <a:rPr lang="en-US" sz="800" dirty="0"/>
              <a:t>Will display the QR code automatic while scan tag receive</a:t>
            </a:r>
          </a:p>
        </p:txBody>
      </p:sp>
      <p:pic>
        <p:nvPicPr>
          <p:cNvPr id="370" name="Picture 369">
            <a:extLst>
              <a:ext uri="{FF2B5EF4-FFF2-40B4-BE49-F238E27FC236}">
                <a16:creationId xmlns:a16="http://schemas.microsoft.com/office/drawing/2014/main" id="{EEBF4C23-8278-7DCB-E0AB-0FEEB0B60A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9000" y="1718123"/>
            <a:ext cx="544213" cy="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77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4E075-F226-D519-5C49-A5D35AE1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86E3E08-2B3B-958D-C9C8-FE4488FE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590E237-C631-C2A9-2FD9-0C6139219EC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3A8AA43-7651-4D67-C017-967F184B7C0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42C2A87-68DA-35FA-9DC8-8367BB19291D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Overview Flow – </a:t>
            </a:r>
            <a:r>
              <a:rPr kumimoji="1" lang="en-US" altLang="ja-JP" sz="1100" b="1" dirty="0" err="1"/>
              <a:t>Incompleted</a:t>
            </a:r>
            <a:r>
              <a:rPr kumimoji="1" lang="en-US" altLang="ja-JP" sz="1100" b="1" dirty="0"/>
              <a:t> 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BADBB-A740-A79F-0456-1B60512CA742}"/>
              </a:ext>
            </a:extLst>
          </p:cNvPr>
          <p:cNvSpPr txBox="1"/>
          <p:nvPr/>
        </p:nvSpPr>
        <p:spPr>
          <a:xfrm>
            <a:off x="556517" y="6810449"/>
            <a:ext cx="39658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Process IM after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C449FB74-12A3-D8FA-7BF9-FE69F93D2222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Bolt/Small parts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4D781BDA-A214-E036-366B-45082EAB15C4}"/>
              </a:ext>
            </a:extLst>
          </p:cNvPr>
          <p:cNvSpPr/>
          <p:nvPr/>
        </p:nvSpPr>
        <p:spPr>
          <a:xfrm rot="10800000">
            <a:off x="3389345" y="510593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4D6EFC19-1C22-C342-2965-FFC821C86687}"/>
              </a:ext>
            </a:extLst>
          </p:cNvPr>
          <p:cNvSpPr/>
          <p:nvPr/>
        </p:nvSpPr>
        <p:spPr>
          <a:xfrm rot="5400000">
            <a:off x="4698345" y="414927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0" name="รูปภาพ 3">
            <a:extLst>
              <a:ext uri="{FF2B5EF4-FFF2-40B4-BE49-F238E27FC236}">
                <a16:creationId xmlns:a16="http://schemas.microsoft.com/office/drawing/2014/main" id="{74AB977E-A2DC-8444-D256-BE0E0722A5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20" y="1787481"/>
            <a:ext cx="1716979" cy="2217799"/>
          </a:xfrm>
          <a:prstGeom prst="rect">
            <a:avLst/>
          </a:prstGeom>
        </p:spPr>
      </p:pic>
      <p:pic>
        <p:nvPicPr>
          <p:cNvPr id="22" name="図 119">
            <a:extLst>
              <a:ext uri="{FF2B5EF4-FFF2-40B4-BE49-F238E27FC236}">
                <a16:creationId xmlns:a16="http://schemas.microsoft.com/office/drawing/2014/main" id="{DA4998E6-390C-1CDA-EF09-5C1A04D7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467" y="1907585"/>
            <a:ext cx="1182132" cy="177846"/>
          </a:xfrm>
          <a:prstGeom prst="rect">
            <a:avLst/>
          </a:prstGeom>
        </p:spPr>
      </p:pic>
      <p:sp>
        <p:nvSpPr>
          <p:cNvPr id="68" name="テキスト ボックス 120">
            <a:extLst>
              <a:ext uri="{FF2B5EF4-FFF2-40B4-BE49-F238E27FC236}">
                <a16:creationId xmlns:a16="http://schemas.microsoft.com/office/drawing/2014/main" id="{FE3C9160-26FF-6645-5075-BEE21179E1BE}"/>
              </a:ext>
            </a:extLst>
          </p:cNvPr>
          <p:cNvSpPr txBox="1"/>
          <p:nvPr/>
        </p:nvSpPr>
        <p:spPr>
          <a:xfrm>
            <a:off x="1276719" y="1875722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29" name="図 124">
            <a:extLst>
              <a:ext uri="{FF2B5EF4-FFF2-40B4-BE49-F238E27FC236}">
                <a16:creationId xmlns:a16="http://schemas.microsoft.com/office/drawing/2014/main" id="{9106248C-1093-DAA2-4D0A-A70AB8CBD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323" y="2123029"/>
            <a:ext cx="1492073" cy="1579717"/>
          </a:xfrm>
          <a:prstGeom prst="rect">
            <a:avLst/>
          </a:prstGeom>
        </p:spPr>
      </p:pic>
      <p:sp>
        <p:nvSpPr>
          <p:cNvPr id="130" name="テキスト ボックス 127">
            <a:extLst>
              <a:ext uri="{FF2B5EF4-FFF2-40B4-BE49-F238E27FC236}">
                <a16:creationId xmlns:a16="http://schemas.microsoft.com/office/drawing/2014/main" id="{C1C10B05-9984-5013-AAA3-6326DDC2C761}"/>
              </a:ext>
            </a:extLst>
          </p:cNvPr>
          <p:cNvSpPr txBox="1"/>
          <p:nvPr/>
        </p:nvSpPr>
        <p:spPr>
          <a:xfrm>
            <a:off x="1342109" y="373115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1" name="図 44">
            <a:extLst>
              <a:ext uri="{FF2B5EF4-FFF2-40B4-BE49-F238E27FC236}">
                <a16:creationId xmlns:a16="http://schemas.microsoft.com/office/drawing/2014/main" id="{9C753858-491B-7366-981F-EDC3B7AFF2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31054" y="3744036"/>
            <a:ext cx="369329" cy="250725"/>
          </a:xfrm>
          <a:prstGeom prst="rect">
            <a:avLst/>
          </a:prstGeom>
        </p:spPr>
      </p:pic>
      <p:sp>
        <p:nvSpPr>
          <p:cNvPr id="132" name="テキスト ボックス 135">
            <a:extLst>
              <a:ext uri="{FF2B5EF4-FFF2-40B4-BE49-F238E27FC236}">
                <a16:creationId xmlns:a16="http://schemas.microsoft.com/office/drawing/2014/main" id="{C4A16590-90D8-A948-35A3-624A7C1BC8D9}"/>
              </a:ext>
            </a:extLst>
          </p:cNvPr>
          <p:cNvSpPr txBox="1"/>
          <p:nvPr/>
        </p:nvSpPr>
        <p:spPr>
          <a:xfrm>
            <a:off x="1234587" y="208838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3" name="図 49">
            <a:extLst>
              <a:ext uri="{FF2B5EF4-FFF2-40B4-BE49-F238E27FC236}">
                <a16:creationId xmlns:a16="http://schemas.microsoft.com/office/drawing/2014/main" id="{C35BFAE3-DBFA-504A-9B65-701F687DB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543" y="3782176"/>
            <a:ext cx="266258" cy="135957"/>
          </a:xfrm>
          <a:prstGeom prst="rect">
            <a:avLst/>
          </a:prstGeom>
        </p:spPr>
      </p:pic>
      <p:sp>
        <p:nvSpPr>
          <p:cNvPr id="134" name="テキスト ボックス 285">
            <a:extLst>
              <a:ext uri="{FF2B5EF4-FFF2-40B4-BE49-F238E27FC236}">
                <a16:creationId xmlns:a16="http://schemas.microsoft.com/office/drawing/2014/main" id="{E5A8966D-AFDD-0A54-0D4E-9C2A507DE20C}"/>
              </a:ext>
            </a:extLst>
          </p:cNvPr>
          <p:cNvSpPr txBox="1"/>
          <p:nvPr/>
        </p:nvSpPr>
        <p:spPr>
          <a:xfrm>
            <a:off x="1264716" y="3738387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テキスト ボックス 127">
            <a:extLst>
              <a:ext uri="{FF2B5EF4-FFF2-40B4-BE49-F238E27FC236}">
                <a16:creationId xmlns:a16="http://schemas.microsoft.com/office/drawing/2014/main" id="{F35E4BC7-B15C-6632-7A9D-5B2D02CE935A}"/>
              </a:ext>
            </a:extLst>
          </p:cNvPr>
          <p:cNvSpPr txBox="1"/>
          <p:nvPr/>
        </p:nvSpPr>
        <p:spPr>
          <a:xfrm>
            <a:off x="2533678" y="373184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6" name="図 340">
            <a:extLst>
              <a:ext uri="{FF2B5EF4-FFF2-40B4-BE49-F238E27FC236}">
                <a16:creationId xmlns:a16="http://schemas.microsoft.com/office/drawing/2014/main" id="{BB40FB57-D734-A447-65D4-08DA8959F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22623" y="3744722"/>
            <a:ext cx="369329" cy="250725"/>
          </a:xfrm>
          <a:prstGeom prst="rect">
            <a:avLst/>
          </a:prstGeom>
        </p:spPr>
      </p:pic>
      <p:pic>
        <p:nvPicPr>
          <p:cNvPr id="137" name="図 341">
            <a:extLst>
              <a:ext uri="{FF2B5EF4-FFF2-40B4-BE49-F238E27FC236}">
                <a16:creationId xmlns:a16="http://schemas.microsoft.com/office/drawing/2014/main" id="{A29543BD-7440-F75A-8969-73F00EAF1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112" y="3782862"/>
            <a:ext cx="266258" cy="135957"/>
          </a:xfrm>
          <a:prstGeom prst="rect">
            <a:avLst/>
          </a:prstGeom>
        </p:spPr>
      </p:pic>
      <p:sp>
        <p:nvSpPr>
          <p:cNvPr id="138" name="テキスト ボックス 285">
            <a:extLst>
              <a:ext uri="{FF2B5EF4-FFF2-40B4-BE49-F238E27FC236}">
                <a16:creationId xmlns:a16="http://schemas.microsoft.com/office/drawing/2014/main" id="{E8520A79-8669-8023-7601-B1F3C07CF996}"/>
              </a:ext>
            </a:extLst>
          </p:cNvPr>
          <p:cNvSpPr txBox="1"/>
          <p:nvPr/>
        </p:nvSpPr>
        <p:spPr>
          <a:xfrm>
            <a:off x="2456285" y="373907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9" name="テキスト ボックス 127">
            <a:extLst>
              <a:ext uri="{FF2B5EF4-FFF2-40B4-BE49-F238E27FC236}">
                <a16:creationId xmlns:a16="http://schemas.microsoft.com/office/drawing/2014/main" id="{1C534049-4194-962F-03C3-EABDE85439BF}"/>
              </a:ext>
            </a:extLst>
          </p:cNvPr>
          <p:cNvSpPr txBox="1"/>
          <p:nvPr/>
        </p:nvSpPr>
        <p:spPr>
          <a:xfrm>
            <a:off x="2141174" y="373236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0" name="図 46">
            <a:extLst>
              <a:ext uri="{FF2B5EF4-FFF2-40B4-BE49-F238E27FC236}">
                <a16:creationId xmlns:a16="http://schemas.microsoft.com/office/drawing/2014/main" id="{7D85F18E-FBE8-6B8B-09DB-3B2E79E76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30119" y="3745246"/>
            <a:ext cx="369329" cy="250725"/>
          </a:xfrm>
          <a:prstGeom prst="rect">
            <a:avLst/>
          </a:prstGeom>
        </p:spPr>
      </p:pic>
      <p:pic>
        <p:nvPicPr>
          <p:cNvPr id="141" name="図 47">
            <a:extLst>
              <a:ext uri="{FF2B5EF4-FFF2-40B4-BE49-F238E27FC236}">
                <a16:creationId xmlns:a16="http://schemas.microsoft.com/office/drawing/2014/main" id="{A411C937-AA53-BBFE-58BB-120F23DDC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608" y="3783386"/>
            <a:ext cx="266258" cy="135957"/>
          </a:xfrm>
          <a:prstGeom prst="rect">
            <a:avLst/>
          </a:prstGeom>
        </p:spPr>
      </p:pic>
      <p:sp>
        <p:nvSpPr>
          <p:cNvPr id="142" name="テキスト ボックス 285">
            <a:extLst>
              <a:ext uri="{FF2B5EF4-FFF2-40B4-BE49-F238E27FC236}">
                <a16:creationId xmlns:a16="http://schemas.microsoft.com/office/drawing/2014/main" id="{755B52BB-BD89-FDE4-73EF-156C0E27904B}"/>
              </a:ext>
            </a:extLst>
          </p:cNvPr>
          <p:cNvSpPr txBox="1"/>
          <p:nvPr/>
        </p:nvSpPr>
        <p:spPr>
          <a:xfrm>
            <a:off x="2063781" y="373959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テキスト ボックス 127">
            <a:extLst>
              <a:ext uri="{FF2B5EF4-FFF2-40B4-BE49-F238E27FC236}">
                <a16:creationId xmlns:a16="http://schemas.microsoft.com/office/drawing/2014/main" id="{1AAD1C85-3DBD-E354-6287-22EFDEB5FCCD}"/>
              </a:ext>
            </a:extLst>
          </p:cNvPr>
          <p:cNvSpPr txBox="1"/>
          <p:nvPr/>
        </p:nvSpPr>
        <p:spPr>
          <a:xfrm>
            <a:off x="1748285" y="372911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4" name="図 64">
            <a:extLst>
              <a:ext uri="{FF2B5EF4-FFF2-40B4-BE49-F238E27FC236}">
                <a16:creationId xmlns:a16="http://schemas.microsoft.com/office/drawing/2014/main" id="{A7562351-9641-348E-9BFC-F5018149C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37230" y="3741989"/>
            <a:ext cx="369329" cy="250725"/>
          </a:xfrm>
          <a:prstGeom prst="rect">
            <a:avLst/>
          </a:prstGeom>
        </p:spPr>
      </p:pic>
      <p:pic>
        <p:nvPicPr>
          <p:cNvPr id="145" name="図 65">
            <a:extLst>
              <a:ext uri="{FF2B5EF4-FFF2-40B4-BE49-F238E27FC236}">
                <a16:creationId xmlns:a16="http://schemas.microsoft.com/office/drawing/2014/main" id="{D33A9D5B-832D-45CC-2BFC-FA2FA52D1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719" y="3780129"/>
            <a:ext cx="266258" cy="135957"/>
          </a:xfrm>
          <a:prstGeom prst="rect">
            <a:avLst/>
          </a:prstGeom>
        </p:spPr>
      </p:pic>
      <p:sp>
        <p:nvSpPr>
          <p:cNvPr id="146" name="テキスト ボックス 285">
            <a:extLst>
              <a:ext uri="{FF2B5EF4-FFF2-40B4-BE49-F238E27FC236}">
                <a16:creationId xmlns:a16="http://schemas.microsoft.com/office/drawing/2014/main" id="{CD945EA8-8CC4-E536-3714-C8AE0700AFAB}"/>
              </a:ext>
            </a:extLst>
          </p:cNvPr>
          <p:cNvSpPr txBox="1"/>
          <p:nvPr/>
        </p:nvSpPr>
        <p:spPr>
          <a:xfrm>
            <a:off x="1670892" y="373634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テキスト ボックス 135">
            <a:extLst>
              <a:ext uri="{FF2B5EF4-FFF2-40B4-BE49-F238E27FC236}">
                <a16:creationId xmlns:a16="http://schemas.microsoft.com/office/drawing/2014/main" id="{F590B275-9196-3379-C15A-79D32D184C02}"/>
              </a:ext>
            </a:extLst>
          </p:cNvPr>
          <p:cNvSpPr txBox="1"/>
          <p:nvPr/>
        </p:nvSpPr>
        <p:spPr>
          <a:xfrm>
            <a:off x="1232229" y="2252028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テキスト ボックス 285">
            <a:extLst>
              <a:ext uri="{FF2B5EF4-FFF2-40B4-BE49-F238E27FC236}">
                <a16:creationId xmlns:a16="http://schemas.microsoft.com/office/drawing/2014/main" id="{C0166154-0199-3913-47BE-E2A98B53A874}"/>
              </a:ext>
            </a:extLst>
          </p:cNvPr>
          <p:cNvSpPr txBox="1"/>
          <p:nvPr/>
        </p:nvSpPr>
        <p:spPr>
          <a:xfrm>
            <a:off x="1606362" y="2262005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9" name="テキスト ボックス 135">
            <a:extLst>
              <a:ext uri="{FF2B5EF4-FFF2-40B4-BE49-F238E27FC236}">
                <a16:creationId xmlns:a16="http://schemas.microsoft.com/office/drawing/2014/main" id="{04461389-DFC3-EDAE-1C02-1A2308EBAD4B}"/>
              </a:ext>
            </a:extLst>
          </p:cNvPr>
          <p:cNvSpPr txBox="1"/>
          <p:nvPr/>
        </p:nvSpPr>
        <p:spPr>
          <a:xfrm>
            <a:off x="2278163" y="222799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0" name="テキスト ボックス 285">
            <a:extLst>
              <a:ext uri="{FF2B5EF4-FFF2-40B4-BE49-F238E27FC236}">
                <a16:creationId xmlns:a16="http://schemas.microsoft.com/office/drawing/2014/main" id="{ED11BCD0-113C-2EEC-4BE4-AE4327D3C443}"/>
              </a:ext>
            </a:extLst>
          </p:cNvPr>
          <p:cNvSpPr txBox="1"/>
          <p:nvPr/>
        </p:nvSpPr>
        <p:spPr>
          <a:xfrm>
            <a:off x="2699593" y="2265366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35">
            <a:extLst>
              <a:ext uri="{FF2B5EF4-FFF2-40B4-BE49-F238E27FC236}">
                <a16:creationId xmlns:a16="http://schemas.microsoft.com/office/drawing/2014/main" id="{AE178D7F-63B7-C6D3-8EF4-CBE71E11E5DE}"/>
              </a:ext>
            </a:extLst>
          </p:cNvPr>
          <p:cNvSpPr txBox="1"/>
          <p:nvPr/>
        </p:nvSpPr>
        <p:spPr>
          <a:xfrm>
            <a:off x="2122979" y="2583040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2" name="テキスト ボックス 285">
            <a:extLst>
              <a:ext uri="{FF2B5EF4-FFF2-40B4-BE49-F238E27FC236}">
                <a16:creationId xmlns:a16="http://schemas.microsoft.com/office/drawing/2014/main" id="{286F753A-0FD2-F197-A6CF-067FAE266185}"/>
              </a:ext>
            </a:extLst>
          </p:cNvPr>
          <p:cNvSpPr txBox="1"/>
          <p:nvPr/>
        </p:nvSpPr>
        <p:spPr>
          <a:xfrm>
            <a:off x="2517303" y="2634270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22512E7D-E357-6167-88B5-4E3944CC6ACA}"/>
              </a:ext>
            </a:extLst>
          </p:cNvPr>
          <p:cNvGraphicFramePr>
            <a:graphicFrameLocks noGrp="1"/>
          </p:cNvGraphicFramePr>
          <p:nvPr/>
        </p:nvGraphicFramePr>
        <p:xfrm>
          <a:off x="1315657" y="2814451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54" name="テキスト ボックス 285">
            <a:extLst>
              <a:ext uri="{FF2B5EF4-FFF2-40B4-BE49-F238E27FC236}">
                <a16:creationId xmlns:a16="http://schemas.microsoft.com/office/drawing/2014/main" id="{66F30525-9177-F147-2E55-725A5CA4A0FF}"/>
              </a:ext>
            </a:extLst>
          </p:cNvPr>
          <p:cNvSpPr txBox="1"/>
          <p:nvPr/>
        </p:nvSpPr>
        <p:spPr>
          <a:xfrm>
            <a:off x="2778125" y="2632601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テキスト ボックス 135">
            <a:extLst>
              <a:ext uri="{FF2B5EF4-FFF2-40B4-BE49-F238E27FC236}">
                <a16:creationId xmlns:a16="http://schemas.microsoft.com/office/drawing/2014/main" id="{CD3D9C4B-3BFF-FF82-9007-D080AC7128E9}"/>
              </a:ext>
            </a:extLst>
          </p:cNvPr>
          <p:cNvSpPr txBox="1"/>
          <p:nvPr/>
        </p:nvSpPr>
        <p:spPr>
          <a:xfrm>
            <a:off x="1237166" y="239195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35">
            <a:extLst>
              <a:ext uri="{FF2B5EF4-FFF2-40B4-BE49-F238E27FC236}">
                <a16:creationId xmlns:a16="http://schemas.microsoft.com/office/drawing/2014/main" id="{F8709F09-EDA6-1558-EFDD-76A7A37980C2}"/>
              </a:ext>
            </a:extLst>
          </p:cNvPr>
          <p:cNvSpPr txBox="1"/>
          <p:nvPr/>
        </p:nvSpPr>
        <p:spPr>
          <a:xfrm>
            <a:off x="1244787" y="2555034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正方形/長方形 15">
            <a:extLst>
              <a:ext uri="{FF2B5EF4-FFF2-40B4-BE49-F238E27FC236}">
                <a16:creationId xmlns:a16="http://schemas.microsoft.com/office/drawing/2014/main" id="{608CF4DA-360A-9DAC-DEC1-E49DABD4EDD4}"/>
              </a:ext>
            </a:extLst>
          </p:cNvPr>
          <p:cNvSpPr/>
          <p:nvPr/>
        </p:nvSpPr>
        <p:spPr>
          <a:xfrm>
            <a:off x="1636482" y="2598891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58" name="テキスト ボックス 285">
            <a:extLst>
              <a:ext uri="{FF2B5EF4-FFF2-40B4-BE49-F238E27FC236}">
                <a16:creationId xmlns:a16="http://schemas.microsoft.com/office/drawing/2014/main" id="{1BDFDC12-BBAE-5553-9659-8E25ED414EA7}"/>
              </a:ext>
            </a:extLst>
          </p:cNvPr>
          <p:cNvSpPr txBox="1"/>
          <p:nvPr/>
        </p:nvSpPr>
        <p:spPr>
          <a:xfrm>
            <a:off x="1680834" y="2572955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正方形/長方形 143">
            <a:extLst>
              <a:ext uri="{FF2B5EF4-FFF2-40B4-BE49-F238E27FC236}">
                <a16:creationId xmlns:a16="http://schemas.microsoft.com/office/drawing/2014/main" id="{1C900C5E-94C6-860C-382D-C18A967884E6}"/>
              </a:ext>
            </a:extLst>
          </p:cNvPr>
          <p:cNvSpPr/>
          <p:nvPr/>
        </p:nvSpPr>
        <p:spPr>
          <a:xfrm>
            <a:off x="1776502" y="240918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60" name="テキスト ボックス 285">
            <a:extLst>
              <a:ext uri="{FF2B5EF4-FFF2-40B4-BE49-F238E27FC236}">
                <a16:creationId xmlns:a16="http://schemas.microsoft.com/office/drawing/2014/main" id="{38F478FD-9806-55C4-F441-EA787820AF9E}"/>
              </a:ext>
            </a:extLst>
          </p:cNvPr>
          <p:cNvSpPr txBox="1"/>
          <p:nvPr/>
        </p:nvSpPr>
        <p:spPr>
          <a:xfrm>
            <a:off x="1779785" y="241815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1" name="グラフィックス 4" descr="カメラ 単色塗りつぶし">
            <a:extLst>
              <a:ext uri="{FF2B5EF4-FFF2-40B4-BE49-F238E27FC236}">
                <a16:creationId xmlns:a16="http://schemas.microsoft.com/office/drawing/2014/main" id="{85417EB8-19D8-AB51-0721-6F1DF10DE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3951" y="3021665"/>
            <a:ext cx="137037" cy="137037"/>
          </a:xfrm>
          <a:prstGeom prst="rect">
            <a:avLst/>
          </a:prstGeom>
        </p:spPr>
      </p:pic>
      <p:pic>
        <p:nvPicPr>
          <p:cNvPr id="162" name="グラフィックス 4" descr="カメラ 単色塗りつぶし">
            <a:extLst>
              <a:ext uri="{FF2B5EF4-FFF2-40B4-BE49-F238E27FC236}">
                <a16:creationId xmlns:a16="http://schemas.microsoft.com/office/drawing/2014/main" id="{349853DD-BD6F-E370-9C99-47481275E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0141" y="3183298"/>
            <a:ext cx="137037" cy="137037"/>
          </a:xfrm>
          <a:prstGeom prst="rect">
            <a:avLst/>
          </a:prstGeom>
        </p:spPr>
      </p:pic>
      <p:pic>
        <p:nvPicPr>
          <p:cNvPr id="163" name="グラフィックス 4" descr="カメラ 単色塗りつぶし">
            <a:extLst>
              <a:ext uri="{FF2B5EF4-FFF2-40B4-BE49-F238E27FC236}">
                <a16:creationId xmlns:a16="http://schemas.microsoft.com/office/drawing/2014/main" id="{70ADD459-9FA2-725E-FAA7-3A5D91997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6331" y="3334236"/>
            <a:ext cx="137037" cy="137037"/>
          </a:xfrm>
          <a:prstGeom prst="rect">
            <a:avLst/>
          </a:prstGeom>
        </p:spPr>
      </p:pic>
      <p:pic>
        <p:nvPicPr>
          <p:cNvPr id="164" name="グラフィックス 4" descr="カメラ 単色塗りつぶし">
            <a:extLst>
              <a:ext uri="{FF2B5EF4-FFF2-40B4-BE49-F238E27FC236}">
                <a16:creationId xmlns:a16="http://schemas.microsoft.com/office/drawing/2014/main" id="{39C76F01-10FD-4857-F26D-062AE7683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6331" y="3502187"/>
            <a:ext cx="137037" cy="137037"/>
          </a:xfrm>
          <a:prstGeom prst="rect">
            <a:avLst/>
          </a:prstGeom>
        </p:spPr>
      </p:pic>
      <p:sp>
        <p:nvSpPr>
          <p:cNvPr id="165" name="正方形/長方形 40">
            <a:extLst>
              <a:ext uri="{FF2B5EF4-FFF2-40B4-BE49-F238E27FC236}">
                <a16:creationId xmlns:a16="http://schemas.microsoft.com/office/drawing/2014/main" id="{85976DAF-FC77-C837-B4D8-0DE83DFEE0CD}"/>
              </a:ext>
            </a:extLst>
          </p:cNvPr>
          <p:cNvSpPr/>
          <p:nvPr/>
        </p:nvSpPr>
        <p:spPr>
          <a:xfrm>
            <a:off x="1307246" y="299014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67" name="Arrow: Right 166">
            <a:extLst>
              <a:ext uri="{FF2B5EF4-FFF2-40B4-BE49-F238E27FC236}">
                <a16:creationId xmlns:a16="http://schemas.microsoft.com/office/drawing/2014/main" id="{176A1A09-EB71-BFB6-9294-D6EDCC085DA3}"/>
              </a:ext>
            </a:extLst>
          </p:cNvPr>
          <p:cNvSpPr/>
          <p:nvPr/>
        </p:nvSpPr>
        <p:spPr>
          <a:xfrm>
            <a:off x="3388023" y="273881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69" name="รูปภาพ 3">
            <a:extLst>
              <a:ext uri="{FF2B5EF4-FFF2-40B4-BE49-F238E27FC236}">
                <a16:creationId xmlns:a16="http://schemas.microsoft.com/office/drawing/2014/main" id="{79F461F1-007C-99D8-3204-192AF71064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80" y="4388064"/>
            <a:ext cx="1716979" cy="2217799"/>
          </a:xfrm>
          <a:prstGeom prst="rect">
            <a:avLst/>
          </a:prstGeom>
        </p:spPr>
      </p:pic>
      <p:pic>
        <p:nvPicPr>
          <p:cNvPr id="170" name="図 119">
            <a:extLst>
              <a:ext uri="{FF2B5EF4-FFF2-40B4-BE49-F238E27FC236}">
                <a16:creationId xmlns:a16="http://schemas.microsoft.com/office/drawing/2014/main" id="{A9DAC1B4-6AF2-0AE0-42A0-0414CE2F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27" y="4508168"/>
            <a:ext cx="1182132" cy="177846"/>
          </a:xfrm>
          <a:prstGeom prst="rect">
            <a:avLst/>
          </a:prstGeom>
        </p:spPr>
      </p:pic>
      <p:sp>
        <p:nvSpPr>
          <p:cNvPr id="171" name="テキスト ボックス 120">
            <a:extLst>
              <a:ext uri="{FF2B5EF4-FFF2-40B4-BE49-F238E27FC236}">
                <a16:creationId xmlns:a16="http://schemas.microsoft.com/office/drawing/2014/main" id="{8D46433F-48C5-F73B-81CA-9B846C8E907E}"/>
              </a:ext>
            </a:extLst>
          </p:cNvPr>
          <p:cNvSpPr txBox="1"/>
          <p:nvPr/>
        </p:nvSpPr>
        <p:spPr>
          <a:xfrm>
            <a:off x="1257879" y="447630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72" name="図 124">
            <a:extLst>
              <a:ext uri="{FF2B5EF4-FFF2-40B4-BE49-F238E27FC236}">
                <a16:creationId xmlns:a16="http://schemas.microsoft.com/office/drawing/2014/main" id="{32CF0F4C-EA41-1FFC-E10A-9A0E30A7F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83" y="4723612"/>
            <a:ext cx="1492073" cy="1579717"/>
          </a:xfrm>
          <a:prstGeom prst="rect">
            <a:avLst/>
          </a:prstGeom>
        </p:spPr>
      </p:pic>
      <p:sp>
        <p:nvSpPr>
          <p:cNvPr id="173" name="テキスト ボックス 127">
            <a:extLst>
              <a:ext uri="{FF2B5EF4-FFF2-40B4-BE49-F238E27FC236}">
                <a16:creationId xmlns:a16="http://schemas.microsoft.com/office/drawing/2014/main" id="{AF605D08-E8EC-30EC-BF5D-A59F1D0A571A}"/>
              </a:ext>
            </a:extLst>
          </p:cNvPr>
          <p:cNvSpPr txBox="1"/>
          <p:nvPr/>
        </p:nvSpPr>
        <p:spPr>
          <a:xfrm>
            <a:off x="1323269" y="633174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4" name="図 44">
            <a:extLst>
              <a:ext uri="{FF2B5EF4-FFF2-40B4-BE49-F238E27FC236}">
                <a16:creationId xmlns:a16="http://schemas.microsoft.com/office/drawing/2014/main" id="{DF628DEA-C855-0870-BD22-09C269676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312214" y="6344619"/>
            <a:ext cx="369329" cy="250725"/>
          </a:xfrm>
          <a:prstGeom prst="rect">
            <a:avLst/>
          </a:prstGeom>
        </p:spPr>
      </p:pic>
      <p:sp>
        <p:nvSpPr>
          <p:cNvPr id="175" name="テキスト ボックス 135">
            <a:extLst>
              <a:ext uri="{FF2B5EF4-FFF2-40B4-BE49-F238E27FC236}">
                <a16:creationId xmlns:a16="http://schemas.microsoft.com/office/drawing/2014/main" id="{D732240F-5FF8-E1C5-7A4C-80B55D6C2278}"/>
              </a:ext>
            </a:extLst>
          </p:cNvPr>
          <p:cNvSpPr txBox="1"/>
          <p:nvPr/>
        </p:nvSpPr>
        <p:spPr>
          <a:xfrm>
            <a:off x="1215747" y="468896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IM: IM8000#01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6" name="図 49">
            <a:extLst>
              <a:ext uri="{FF2B5EF4-FFF2-40B4-BE49-F238E27FC236}">
                <a16:creationId xmlns:a16="http://schemas.microsoft.com/office/drawing/2014/main" id="{9727889F-1EBE-B9C9-4C6B-ED392435D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703" y="6382759"/>
            <a:ext cx="266258" cy="135957"/>
          </a:xfrm>
          <a:prstGeom prst="rect">
            <a:avLst/>
          </a:prstGeom>
        </p:spPr>
      </p:pic>
      <p:sp>
        <p:nvSpPr>
          <p:cNvPr id="177" name="テキスト ボックス 285">
            <a:extLst>
              <a:ext uri="{FF2B5EF4-FFF2-40B4-BE49-F238E27FC236}">
                <a16:creationId xmlns:a16="http://schemas.microsoft.com/office/drawing/2014/main" id="{D7377EB7-D600-752E-D027-66658555647A}"/>
              </a:ext>
            </a:extLst>
          </p:cNvPr>
          <p:cNvSpPr txBox="1"/>
          <p:nvPr/>
        </p:nvSpPr>
        <p:spPr>
          <a:xfrm>
            <a:off x="1245876" y="633897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テキスト ボックス 127">
            <a:extLst>
              <a:ext uri="{FF2B5EF4-FFF2-40B4-BE49-F238E27FC236}">
                <a16:creationId xmlns:a16="http://schemas.microsoft.com/office/drawing/2014/main" id="{519F3D1F-263A-AF3C-2A3D-CCCDB90E8593}"/>
              </a:ext>
            </a:extLst>
          </p:cNvPr>
          <p:cNvSpPr txBox="1"/>
          <p:nvPr/>
        </p:nvSpPr>
        <p:spPr>
          <a:xfrm>
            <a:off x="2514838" y="633242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9" name="図 340">
            <a:extLst>
              <a:ext uri="{FF2B5EF4-FFF2-40B4-BE49-F238E27FC236}">
                <a16:creationId xmlns:a16="http://schemas.microsoft.com/office/drawing/2014/main" id="{455BA87A-379A-7736-411F-28DB0387D0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03783" y="6345305"/>
            <a:ext cx="369329" cy="250725"/>
          </a:xfrm>
          <a:prstGeom prst="rect">
            <a:avLst/>
          </a:prstGeom>
        </p:spPr>
      </p:pic>
      <p:pic>
        <p:nvPicPr>
          <p:cNvPr id="180" name="図 341">
            <a:extLst>
              <a:ext uri="{FF2B5EF4-FFF2-40B4-BE49-F238E27FC236}">
                <a16:creationId xmlns:a16="http://schemas.microsoft.com/office/drawing/2014/main" id="{8E4667B1-8B03-4329-427D-B4D9EDF3C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2" y="6383445"/>
            <a:ext cx="266258" cy="135957"/>
          </a:xfrm>
          <a:prstGeom prst="rect">
            <a:avLst/>
          </a:prstGeom>
        </p:spPr>
      </p:pic>
      <p:sp>
        <p:nvSpPr>
          <p:cNvPr id="181" name="テキスト ボックス 285">
            <a:extLst>
              <a:ext uri="{FF2B5EF4-FFF2-40B4-BE49-F238E27FC236}">
                <a16:creationId xmlns:a16="http://schemas.microsoft.com/office/drawing/2014/main" id="{5C22B8B1-1F55-C7AE-861D-E2D4B4752A43}"/>
              </a:ext>
            </a:extLst>
          </p:cNvPr>
          <p:cNvSpPr txBox="1"/>
          <p:nvPr/>
        </p:nvSpPr>
        <p:spPr>
          <a:xfrm>
            <a:off x="2437445" y="633965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2" name="テキスト ボックス 127">
            <a:extLst>
              <a:ext uri="{FF2B5EF4-FFF2-40B4-BE49-F238E27FC236}">
                <a16:creationId xmlns:a16="http://schemas.microsoft.com/office/drawing/2014/main" id="{FD3767E4-61F7-1CD9-5223-E0A51A052F75}"/>
              </a:ext>
            </a:extLst>
          </p:cNvPr>
          <p:cNvSpPr txBox="1"/>
          <p:nvPr/>
        </p:nvSpPr>
        <p:spPr>
          <a:xfrm>
            <a:off x="2122334" y="633295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3" name="図 46">
            <a:extLst>
              <a:ext uri="{FF2B5EF4-FFF2-40B4-BE49-F238E27FC236}">
                <a16:creationId xmlns:a16="http://schemas.microsoft.com/office/drawing/2014/main" id="{EED610C9-FD2B-C639-46D3-977887055C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11279" y="6345829"/>
            <a:ext cx="369329" cy="250725"/>
          </a:xfrm>
          <a:prstGeom prst="rect">
            <a:avLst/>
          </a:prstGeom>
        </p:spPr>
      </p:pic>
      <p:pic>
        <p:nvPicPr>
          <p:cNvPr id="184" name="図 47">
            <a:extLst>
              <a:ext uri="{FF2B5EF4-FFF2-40B4-BE49-F238E27FC236}">
                <a16:creationId xmlns:a16="http://schemas.microsoft.com/office/drawing/2014/main" id="{A2FD6C4A-B0AA-31D2-2F3A-2A4D9C533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768" y="6383969"/>
            <a:ext cx="266258" cy="135957"/>
          </a:xfrm>
          <a:prstGeom prst="rect">
            <a:avLst/>
          </a:prstGeom>
        </p:spPr>
      </p:pic>
      <p:sp>
        <p:nvSpPr>
          <p:cNvPr id="185" name="テキスト ボックス 285">
            <a:extLst>
              <a:ext uri="{FF2B5EF4-FFF2-40B4-BE49-F238E27FC236}">
                <a16:creationId xmlns:a16="http://schemas.microsoft.com/office/drawing/2014/main" id="{EC2F93A6-5936-E903-137A-2646BC52DA75}"/>
              </a:ext>
            </a:extLst>
          </p:cNvPr>
          <p:cNvSpPr txBox="1"/>
          <p:nvPr/>
        </p:nvSpPr>
        <p:spPr>
          <a:xfrm>
            <a:off x="2044941" y="634018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6" name="テキスト ボックス 127">
            <a:extLst>
              <a:ext uri="{FF2B5EF4-FFF2-40B4-BE49-F238E27FC236}">
                <a16:creationId xmlns:a16="http://schemas.microsoft.com/office/drawing/2014/main" id="{13C7ED61-A633-1ED1-E99B-885D79879AD5}"/>
              </a:ext>
            </a:extLst>
          </p:cNvPr>
          <p:cNvSpPr txBox="1"/>
          <p:nvPr/>
        </p:nvSpPr>
        <p:spPr>
          <a:xfrm>
            <a:off x="1729445" y="63296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7" name="図 64">
            <a:extLst>
              <a:ext uri="{FF2B5EF4-FFF2-40B4-BE49-F238E27FC236}">
                <a16:creationId xmlns:a16="http://schemas.microsoft.com/office/drawing/2014/main" id="{390438A9-929F-F718-5E6B-7128F004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718390" y="6342572"/>
            <a:ext cx="369329" cy="250725"/>
          </a:xfrm>
          <a:prstGeom prst="rect">
            <a:avLst/>
          </a:prstGeom>
        </p:spPr>
      </p:pic>
      <p:pic>
        <p:nvPicPr>
          <p:cNvPr id="188" name="図 65">
            <a:extLst>
              <a:ext uri="{FF2B5EF4-FFF2-40B4-BE49-F238E27FC236}">
                <a16:creationId xmlns:a16="http://schemas.microsoft.com/office/drawing/2014/main" id="{7A82CED4-054A-1D3F-3D5C-2A700F380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879" y="6380712"/>
            <a:ext cx="266258" cy="135957"/>
          </a:xfrm>
          <a:prstGeom prst="rect">
            <a:avLst/>
          </a:prstGeom>
        </p:spPr>
      </p:pic>
      <p:sp>
        <p:nvSpPr>
          <p:cNvPr id="189" name="テキスト ボックス 285">
            <a:extLst>
              <a:ext uri="{FF2B5EF4-FFF2-40B4-BE49-F238E27FC236}">
                <a16:creationId xmlns:a16="http://schemas.microsoft.com/office/drawing/2014/main" id="{949AC144-6545-3BE2-9CB0-C0E34D8DFE55}"/>
              </a:ext>
            </a:extLst>
          </p:cNvPr>
          <p:cNvSpPr txBox="1"/>
          <p:nvPr/>
        </p:nvSpPr>
        <p:spPr>
          <a:xfrm>
            <a:off x="1652052" y="63369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0" name="テキスト ボックス 135">
            <a:extLst>
              <a:ext uri="{FF2B5EF4-FFF2-40B4-BE49-F238E27FC236}">
                <a16:creationId xmlns:a16="http://schemas.microsoft.com/office/drawing/2014/main" id="{A50A1E87-02FF-BAD4-628D-3A635DF96F8C}"/>
              </a:ext>
            </a:extLst>
          </p:cNvPr>
          <p:cNvSpPr txBox="1"/>
          <p:nvPr/>
        </p:nvSpPr>
        <p:spPr>
          <a:xfrm>
            <a:off x="1213389" y="4852611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1" name="テキスト ボックス 285">
            <a:extLst>
              <a:ext uri="{FF2B5EF4-FFF2-40B4-BE49-F238E27FC236}">
                <a16:creationId xmlns:a16="http://schemas.microsoft.com/office/drawing/2014/main" id="{755B4263-7FDA-0ED2-22C9-F8E58C863C5D}"/>
              </a:ext>
            </a:extLst>
          </p:cNvPr>
          <p:cNvSpPr txBox="1"/>
          <p:nvPr/>
        </p:nvSpPr>
        <p:spPr>
          <a:xfrm>
            <a:off x="1587522" y="4862588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2" name="テキスト ボックス 135">
            <a:extLst>
              <a:ext uri="{FF2B5EF4-FFF2-40B4-BE49-F238E27FC236}">
                <a16:creationId xmlns:a16="http://schemas.microsoft.com/office/drawing/2014/main" id="{40629453-D608-710F-DA69-4565CBC68BD8}"/>
              </a:ext>
            </a:extLst>
          </p:cNvPr>
          <p:cNvSpPr txBox="1"/>
          <p:nvPr/>
        </p:nvSpPr>
        <p:spPr>
          <a:xfrm>
            <a:off x="2259323" y="482857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テキスト ボックス 285">
            <a:extLst>
              <a:ext uri="{FF2B5EF4-FFF2-40B4-BE49-F238E27FC236}">
                <a16:creationId xmlns:a16="http://schemas.microsoft.com/office/drawing/2014/main" id="{124B8B51-B01B-5842-6C0E-0137E2C98C3C}"/>
              </a:ext>
            </a:extLst>
          </p:cNvPr>
          <p:cNvSpPr txBox="1"/>
          <p:nvPr/>
        </p:nvSpPr>
        <p:spPr>
          <a:xfrm>
            <a:off x="2680753" y="486594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テキスト ボックス 135">
            <a:extLst>
              <a:ext uri="{FF2B5EF4-FFF2-40B4-BE49-F238E27FC236}">
                <a16:creationId xmlns:a16="http://schemas.microsoft.com/office/drawing/2014/main" id="{22E35C76-DD0B-88C2-C86D-DFDCF7E149A5}"/>
              </a:ext>
            </a:extLst>
          </p:cNvPr>
          <p:cNvSpPr txBox="1"/>
          <p:nvPr/>
        </p:nvSpPr>
        <p:spPr>
          <a:xfrm>
            <a:off x="2104139" y="518362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5" name="テキスト ボックス 285">
            <a:extLst>
              <a:ext uri="{FF2B5EF4-FFF2-40B4-BE49-F238E27FC236}">
                <a16:creationId xmlns:a16="http://schemas.microsoft.com/office/drawing/2014/main" id="{612E0F48-C44E-3270-A559-1F2F8075DB8B}"/>
              </a:ext>
            </a:extLst>
          </p:cNvPr>
          <p:cNvSpPr txBox="1"/>
          <p:nvPr/>
        </p:nvSpPr>
        <p:spPr>
          <a:xfrm>
            <a:off x="2498463" y="5234853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96" name="Table 195">
            <a:extLst>
              <a:ext uri="{FF2B5EF4-FFF2-40B4-BE49-F238E27FC236}">
                <a16:creationId xmlns:a16="http://schemas.microsoft.com/office/drawing/2014/main" id="{2F27D168-081A-88B9-B076-E572CE9C3FDD}"/>
              </a:ext>
            </a:extLst>
          </p:cNvPr>
          <p:cNvGraphicFramePr>
            <a:graphicFrameLocks noGrp="1"/>
          </p:cNvGraphicFramePr>
          <p:nvPr/>
        </p:nvGraphicFramePr>
        <p:xfrm>
          <a:off x="1296817" y="5415034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97" name="テキスト ボックス 285">
            <a:extLst>
              <a:ext uri="{FF2B5EF4-FFF2-40B4-BE49-F238E27FC236}">
                <a16:creationId xmlns:a16="http://schemas.microsoft.com/office/drawing/2014/main" id="{6D5DFC78-781E-BC89-4E80-B044BE56CFC6}"/>
              </a:ext>
            </a:extLst>
          </p:cNvPr>
          <p:cNvSpPr txBox="1"/>
          <p:nvPr/>
        </p:nvSpPr>
        <p:spPr>
          <a:xfrm>
            <a:off x="2759285" y="523318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FA52D2F1-24B1-E139-7760-515B33244A1A}"/>
              </a:ext>
            </a:extLst>
          </p:cNvPr>
          <p:cNvSpPr txBox="1"/>
          <p:nvPr/>
        </p:nvSpPr>
        <p:spPr>
          <a:xfrm>
            <a:off x="1218326" y="499253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9" name="テキスト ボックス 135">
            <a:extLst>
              <a:ext uri="{FF2B5EF4-FFF2-40B4-BE49-F238E27FC236}">
                <a16:creationId xmlns:a16="http://schemas.microsoft.com/office/drawing/2014/main" id="{311CAE50-BE94-6F8B-1FF6-2B3F9B50D942}"/>
              </a:ext>
            </a:extLst>
          </p:cNvPr>
          <p:cNvSpPr txBox="1"/>
          <p:nvPr/>
        </p:nvSpPr>
        <p:spPr>
          <a:xfrm>
            <a:off x="1225947" y="5155617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0" name="正方形/長方形 15">
            <a:extLst>
              <a:ext uri="{FF2B5EF4-FFF2-40B4-BE49-F238E27FC236}">
                <a16:creationId xmlns:a16="http://schemas.microsoft.com/office/drawing/2014/main" id="{6C606DE8-E1D2-BA2E-FDC0-E7A3B3423C36}"/>
              </a:ext>
            </a:extLst>
          </p:cNvPr>
          <p:cNvSpPr/>
          <p:nvPr/>
        </p:nvSpPr>
        <p:spPr>
          <a:xfrm>
            <a:off x="1617642" y="519947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1" name="テキスト ボックス 285">
            <a:extLst>
              <a:ext uri="{FF2B5EF4-FFF2-40B4-BE49-F238E27FC236}">
                <a16:creationId xmlns:a16="http://schemas.microsoft.com/office/drawing/2014/main" id="{1BF59387-3567-7F3A-EF54-F91654D2F908}"/>
              </a:ext>
            </a:extLst>
          </p:cNvPr>
          <p:cNvSpPr txBox="1"/>
          <p:nvPr/>
        </p:nvSpPr>
        <p:spPr>
          <a:xfrm>
            <a:off x="1661994" y="517353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2" name="正方形/長方形 143">
            <a:extLst>
              <a:ext uri="{FF2B5EF4-FFF2-40B4-BE49-F238E27FC236}">
                <a16:creationId xmlns:a16="http://schemas.microsoft.com/office/drawing/2014/main" id="{25EC7F28-54F2-FD35-3964-16D4449CCC02}"/>
              </a:ext>
            </a:extLst>
          </p:cNvPr>
          <p:cNvSpPr/>
          <p:nvPr/>
        </p:nvSpPr>
        <p:spPr>
          <a:xfrm>
            <a:off x="1757662" y="500976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3" name="テキスト ボックス 285">
            <a:extLst>
              <a:ext uri="{FF2B5EF4-FFF2-40B4-BE49-F238E27FC236}">
                <a16:creationId xmlns:a16="http://schemas.microsoft.com/office/drawing/2014/main" id="{FC45F67E-145C-9C4C-7EF3-79B4CBD7CB48}"/>
              </a:ext>
            </a:extLst>
          </p:cNvPr>
          <p:cNvSpPr txBox="1"/>
          <p:nvPr/>
        </p:nvSpPr>
        <p:spPr>
          <a:xfrm>
            <a:off x="1760945" y="501873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4" name="グラフィックス 4" descr="カメラ 単色塗りつぶし">
            <a:extLst>
              <a:ext uri="{FF2B5EF4-FFF2-40B4-BE49-F238E27FC236}">
                <a16:creationId xmlns:a16="http://schemas.microsoft.com/office/drawing/2014/main" id="{251D7003-8101-07EC-95A4-78859F004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111" y="5622248"/>
            <a:ext cx="137037" cy="137037"/>
          </a:xfrm>
          <a:prstGeom prst="rect">
            <a:avLst/>
          </a:prstGeom>
        </p:spPr>
      </p:pic>
      <p:pic>
        <p:nvPicPr>
          <p:cNvPr id="205" name="グラフィックス 4" descr="カメラ 単色塗りつぶし">
            <a:extLst>
              <a:ext uri="{FF2B5EF4-FFF2-40B4-BE49-F238E27FC236}">
                <a16:creationId xmlns:a16="http://schemas.microsoft.com/office/drawing/2014/main" id="{70AC8925-461C-8C79-3924-43B8FFF10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1301" y="5783881"/>
            <a:ext cx="137037" cy="137037"/>
          </a:xfrm>
          <a:prstGeom prst="rect">
            <a:avLst/>
          </a:prstGeom>
        </p:spPr>
      </p:pic>
      <p:pic>
        <p:nvPicPr>
          <p:cNvPr id="206" name="グラフィックス 4" descr="カメラ 単色塗りつぶし">
            <a:extLst>
              <a:ext uri="{FF2B5EF4-FFF2-40B4-BE49-F238E27FC236}">
                <a16:creationId xmlns:a16="http://schemas.microsoft.com/office/drawing/2014/main" id="{E12CB36D-4D8F-6F0C-1746-65B91F78C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7491" y="5934819"/>
            <a:ext cx="137037" cy="137037"/>
          </a:xfrm>
          <a:prstGeom prst="rect">
            <a:avLst/>
          </a:prstGeom>
        </p:spPr>
      </p:pic>
      <p:pic>
        <p:nvPicPr>
          <p:cNvPr id="207" name="グラフィックス 4" descr="カメラ 単色塗りつぶし">
            <a:extLst>
              <a:ext uri="{FF2B5EF4-FFF2-40B4-BE49-F238E27FC236}">
                <a16:creationId xmlns:a16="http://schemas.microsoft.com/office/drawing/2014/main" id="{D8CB9F4A-4199-C444-BE36-38F60CA5C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7491" y="6102770"/>
            <a:ext cx="137037" cy="137037"/>
          </a:xfrm>
          <a:prstGeom prst="rect">
            <a:avLst/>
          </a:prstGeom>
        </p:spPr>
      </p:pic>
      <p:sp>
        <p:nvSpPr>
          <p:cNvPr id="208" name="正方形/長方形 40">
            <a:extLst>
              <a:ext uri="{FF2B5EF4-FFF2-40B4-BE49-F238E27FC236}">
                <a16:creationId xmlns:a16="http://schemas.microsoft.com/office/drawing/2014/main" id="{A7DA5347-3DD2-CE2F-8E7A-B08D2E6B9B9E}"/>
              </a:ext>
            </a:extLst>
          </p:cNvPr>
          <p:cNvSpPr/>
          <p:nvPr/>
        </p:nvSpPr>
        <p:spPr>
          <a:xfrm>
            <a:off x="1288406" y="5590729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3AC67A3-A455-3571-32FC-B44F0CE1B432}"/>
              </a:ext>
            </a:extLst>
          </p:cNvPr>
          <p:cNvSpPr txBox="1"/>
          <p:nvPr/>
        </p:nvSpPr>
        <p:spPr>
          <a:xfrm>
            <a:off x="3217083" y="473660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pic>
        <p:nvPicPr>
          <p:cNvPr id="211" name="รูปภาพ 3">
            <a:extLst>
              <a:ext uri="{FF2B5EF4-FFF2-40B4-BE49-F238E27FC236}">
                <a16:creationId xmlns:a16="http://schemas.microsoft.com/office/drawing/2014/main" id="{0962DF7B-6728-F091-6212-37C17FB8BD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49" y="1781746"/>
            <a:ext cx="1716979" cy="2217799"/>
          </a:xfrm>
          <a:prstGeom prst="rect">
            <a:avLst/>
          </a:prstGeom>
        </p:spPr>
      </p:pic>
      <p:pic>
        <p:nvPicPr>
          <p:cNvPr id="212" name="図 119">
            <a:extLst>
              <a:ext uri="{FF2B5EF4-FFF2-40B4-BE49-F238E27FC236}">
                <a16:creationId xmlns:a16="http://schemas.microsoft.com/office/drawing/2014/main" id="{F25A7C5F-D622-249B-C13C-FA1785CB1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96" y="1901850"/>
            <a:ext cx="1182132" cy="177846"/>
          </a:xfrm>
          <a:prstGeom prst="rect">
            <a:avLst/>
          </a:prstGeom>
        </p:spPr>
      </p:pic>
      <p:sp>
        <p:nvSpPr>
          <p:cNvPr id="213" name="テキスト ボックス 120">
            <a:extLst>
              <a:ext uri="{FF2B5EF4-FFF2-40B4-BE49-F238E27FC236}">
                <a16:creationId xmlns:a16="http://schemas.microsoft.com/office/drawing/2014/main" id="{3F618558-359B-9419-634C-67AEF7278BE2}"/>
              </a:ext>
            </a:extLst>
          </p:cNvPr>
          <p:cNvSpPr txBox="1"/>
          <p:nvPr/>
        </p:nvSpPr>
        <p:spPr>
          <a:xfrm>
            <a:off x="4393148" y="186998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14" name="図 124">
            <a:extLst>
              <a:ext uri="{FF2B5EF4-FFF2-40B4-BE49-F238E27FC236}">
                <a16:creationId xmlns:a16="http://schemas.microsoft.com/office/drawing/2014/main" id="{0578D9E0-7114-9894-8476-A578EB6AE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52" y="2117294"/>
            <a:ext cx="1492073" cy="1579717"/>
          </a:xfrm>
          <a:prstGeom prst="rect">
            <a:avLst/>
          </a:prstGeom>
        </p:spPr>
      </p:pic>
      <p:sp>
        <p:nvSpPr>
          <p:cNvPr id="215" name="テキスト ボックス 127">
            <a:extLst>
              <a:ext uri="{FF2B5EF4-FFF2-40B4-BE49-F238E27FC236}">
                <a16:creationId xmlns:a16="http://schemas.microsoft.com/office/drawing/2014/main" id="{876D7558-EEE8-8687-7456-B730C146840C}"/>
              </a:ext>
            </a:extLst>
          </p:cNvPr>
          <p:cNvSpPr txBox="1"/>
          <p:nvPr/>
        </p:nvSpPr>
        <p:spPr>
          <a:xfrm>
            <a:off x="4458538" y="37254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6" name="図 44">
            <a:extLst>
              <a:ext uri="{FF2B5EF4-FFF2-40B4-BE49-F238E27FC236}">
                <a16:creationId xmlns:a16="http://schemas.microsoft.com/office/drawing/2014/main" id="{5746E5B9-AEFE-A8A3-2763-FEDD28919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447483" y="3738301"/>
            <a:ext cx="369329" cy="250725"/>
          </a:xfrm>
          <a:prstGeom prst="rect">
            <a:avLst/>
          </a:prstGeom>
        </p:spPr>
      </p:pic>
      <p:sp>
        <p:nvSpPr>
          <p:cNvPr id="217" name="テキスト ボックス 135">
            <a:extLst>
              <a:ext uri="{FF2B5EF4-FFF2-40B4-BE49-F238E27FC236}">
                <a16:creationId xmlns:a16="http://schemas.microsoft.com/office/drawing/2014/main" id="{9A376638-F645-E2F5-D707-D5B6F06C5EF0}"/>
              </a:ext>
            </a:extLst>
          </p:cNvPr>
          <p:cNvSpPr txBox="1"/>
          <p:nvPr/>
        </p:nvSpPr>
        <p:spPr>
          <a:xfrm>
            <a:off x="4351016" y="208264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8" name="図 49">
            <a:extLst>
              <a:ext uri="{FF2B5EF4-FFF2-40B4-BE49-F238E27FC236}">
                <a16:creationId xmlns:a16="http://schemas.microsoft.com/office/drawing/2014/main" id="{50F9B276-4123-6F6B-F64C-F4BA40C8E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972" y="3776441"/>
            <a:ext cx="266258" cy="135957"/>
          </a:xfrm>
          <a:prstGeom prst="rect">
            <a:avLst/>
          </a:prstGeom>
        </p:spPr>
      </p:pic>
      <p:sp>
        <p:nvSpPr>
          <p:cNvPr id="219" name="テキスト ボックス 285">
            <a:extLst>
              <a:ext uri="{FF2B5EF4-FFF2-40B4-BE49-F238E27FC236}">
                <a16:creationId xmlns:a16="http://schemas.microsoft.com/office/drawing/2014/main" id="{DCA8F803-2A08-93B9-C40E-239C7F6D9F8F}"/>
              </a:ext>
            </a:extLst>
          </p:cNvPr>
          <p:cNvSpPr txBox="1"/>
          <p:nvPr/>
        </p:nvSpPr>
        <p:spPr>
          <a:xfrm>
            <a:off x="4381145" y="373265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0" name="テキスト ボックス 127">
            <a:extLst>
              <a:ext uri="{FF2B5EF4-FFF2-40B4-BE49-F238E27FC236}">
                <a16:creationId xmlns:a16="http://schemas.microsoft.com/office/drawing/2014/main" id="{22B88227-8225-ED8F-203C-00E3609C5FB9}"/>
              </a:ext>
            </a:extLst>
          </p:cNvPr>
          <p:cNvSpPr txBox="1"/>
          <p:nvPr/>
        </p:nvSpPr>
        <p:spPr>
          <a:xfrm>
            <a:off x="5650107" y="372611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1" name="図 340">
            <a:extLst>
              <a:ext uri="{FF2B5EF4-FFF2-40B4-BE49-F238E27FC236}">
                <a16:creationId xmlns:a16="http://schemas.microsoft.com/office/drawing/2014/main" id="{8F0DB287-775C-4823-8F54-E9E4F90A9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5639052" y="3738987"/>
            <a:ext cx="369329" cy="250725"/>
          </a:xfrm>
          <a:prstGeom prst="rect">
            <a:avLst/>
          </a:prstGeom>
        </p:spPr>
      </p:pic>
      <p:pic>
        <p:nvPicPr>
          <p:cNvPr id="222" name="図 341">
            <a:extLst>
              <a:ext uri="{FF2B5EF4-FFF2-40B4-BE49-F238E27FC236}">
                <a16:creationId xmlns:a16="http://schemas.microsoft.com/office/drawing/2014/main" id="{852659E4-6AFE-BAC7-DB16-BC382D2A7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541" y="3777127"/>
            <a:ext cx="266258" cy="135957"/>
          </a:xfrm>
          <a:prstGeom prst="rect">
            <a:avLst/>
          </a:prstGeom>
        </p:spPr>
      </p:pic>
      <p:sp>
        <p:nvSpPr>
          <p:cNvPr id="223" name="テキスト ボックス 285">
            <a:extLst>
              <a:ext uri="{FF2B5EF4-FFF2-40B4-BE49-F238E27FC236}">
                <a16:creationId xmlns:a16="http://schemas.microsoft.com/office/drawing/2014/main" id="{B0052EF3-59DC-CE1B-9FD2-E25F5A27DAEE}"/>
              </a:ext>
            </a:extLst>
          </p:cNvPr>
          <p:cNvSpPr txBox="1"/>
          <p:nvPr/>
        </p:nvSpPr>
        <p:spPr>
          <a:xfrm>
            <a:off x="5572714" y="373333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テキスト ボックス 127">
            <a:extLst>
              <a:ext uri="{FF2B5EF4-FFF2-40B4-BE49-F238E27FC236}">
                <a16:creationId xmlns:a16="http://schemas.microsoft.com/office/drawing/2014/main" id="{9620B5A5-E6EA-9566-4292-DA3607E051AC}"/>
              </a:ext>
            </a:extLst>
          </p:cNvPr>
          <p:cNvSpPr txBox="1"/>
          <p:nvPr/>
        </p:nvSpPr>
        <p:spPr>
          <a:xfrm>
            <a:off x="5257603" y="372663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5" name="図 46">
            <a:extLst>
              <a:ext uri="{FF2B5EF4-FFF2-40B4-BE49-F238E27FC236}">
                <a16:creationId xmlns:a16="http://schemas.microsoft.com/office/drawing/2014/main" id="{40659B9D-A154-AFA7-2802-AE0541E3E3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5246548" y="3739511"/>
            <a:ext cx="369329" cy="250725"/>
          </a:xfrm>
          <a:prstGeom prst="rect">
            <a:avLst/>
          </a:prstGeom>
        </p:spPr>
      </p:pic>
      <p:pic>
        <p:nvPicPr>
          <p:cNvPr id="226" name="図 47">
            <a:extLst>
              <a:ext uri="{FF2B5EF4-FFF2-40B4-BE49-F238E27FC236}">
                <a16:creationId xmlns:a16="http://schemas.microsoft.com/office/drawing/2014/main" id="{38DF4718-C53C-C8E1-0E7B-D513A5A02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037" y="3777651"/>
            <a:ext cx="266258" cy="135957"/>
          </a:xfrm>
          <a:prstGeom prst="rect">
            <a:avLst/>
          </a:prstGeom>
        </p:spPr>
      </p:pic>
      <p:sp>
        <p:nvSpPr>
          <p:cNvPr id="227" name="テキスト ボックス 285">
            <a:extLst>
              <a:ext uri="{FF2B5EF4-FFF2-40B4-BE49-F238E27FC236}">
                <a16:creationId xmlns:a16="http://schemas.microsoft.com/office/drawing/2014/main" id="{08A43600-66C1-3926-7B15-56CA56D78C3E}"/>
              </a:ext>
            </a:extLst>
          </p:cNvPr>
          <p:cNvSpPr txBox="1"/>
          <p:nvPr/>
        </p:nvSpPr>
        <p:spPr>
          <a:xfrm>
            <a:off x="5180210" y="373386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8" name="テキスト ボックス 127">
            <a:extLst>
              <a:ext uri="{FF2B5EF4-FFF2-40B4-BE49-F238E27FC236}">
                <a16:creationId xmlns:a16="http://schemas.microsoft.com/office/drawing/2014/main" id="{C7D66058-7207-B8B2-4260-A62C9B982F13}"/>
              </a:ext>
            </a:extLst>
          </p:cNvPr>
          <p:cNvSpPr txBox="1"/>
          <p:nvPr/>
        </p:nvSpPr>
        <p:spPr>
          <a:xfrm>
            <a:off x="4864714" y="372337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9" name="図 64">
            <a:extLst>
              <a:ext uri="{FF2B5EF4-FFF2-40B4-BE49-F238E27FC236}">
                <a16:creationId xmlns:a16="http://schemas.microsoft.com/office/drawing/2014/main" id="{980C5BF8-2E7C-978A-CBFB-75A0D048F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853659" y="3736254"/>
            <a:ext cx="369329" cy="250725"/>
          </a:xfrm>
          <a:prstGeom prst="rect">
            <a:avLst/>
          </a:prstGeom>
        </p:spPr>
      </p:pic>
      <p:pic>
        <p:nvPicPr>
          <p:cNvPr id="230" name="図 65">
            <a:extLst>
              <a:ext uri="{FF2B5EF4-FFF2-40B4-BE49-F238E27FC236}">
                <a16:creationId xmlns:a16="http://schemas.microsoft.com/office/drawing/2014/main" id="{7BE99F77-FC6B-1EF6-FC1E-457370C7A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148" y="3774394"/>
            <a:ext cx="266258" cy="135957"/>
          </a:xfrm>
          <a:prstGeom prst="rect">
            <a:avLst/>
          </a:prstGeom>
        </p:spPr>
      </p:pic>
      <p:sp>
        <p:nvSpPr>
          <p:cNvPr id="231" name="テキスト ボックス 285">
            <a:extLst>
              <a:ext uri="{FF2B5EF4-FFF2-40B4-BE49-F238E27FC236}">
                <a16:creationId xmlns:a16="http://schemas.microsoft.com/office/drawing/2014/main" id="{727F316C-8307-49DF-5239-05A1E8CD1361}"/>
              </a:ext>
            </a:extLst>
          </p:cNvPr>
          <p:cNvSpPr txBox="1"/>
          <p:nvPr/>
        </p:nvSpPr>
        <p:spPr>
          <a:xfrm>
            <a:off x="4787321" y="373060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テキスト ボックス 135">
            <a:extLst>
              <a:ext uri="{FF2B5EF4-FFF2-40B4-BE49-F238E27FC236}">
                <a16:creationId xmlns:a16="http://schemas.microsoft.com/office/drawing/2014/main" id="{E6E15B3F-C25F-C22B-3ABF-5180BC16E938}"/>
              </a:ext>
            </a:extLst>
          </p:cNvPr>
          <p:cNvSpPr txBox="1"/>
          <p:nvPr/>
        </p:nvSpPr>
        <p:spPr>
          <a:xfrm>
            <a:off x="4348658" y="224629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2FD3DEDB-B5DF-F362-E4A3-12E2D9F873D9}"/>
              </a:ext>
            </a:extLst>
          </p:cNvPr>
          <p:cNvSpPr txBox="1"/>
          <p:nvPr/>
        </p:nvSpPr>
        <p:spPr>
          <a:xfrm>
            <a:off x="4722791" y="225627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35">
            <a:extLst>
              <a:ext uri="{FF2B5EF4-FFF2-40B4-BE49-F238E27FC236}">
                <a16:creationId xmlns:a16="http://schemas.microsoft.com/office/drawing/2014/main" id="{B3F9173C-9A2C-8CEB-48C3-A10664650E37}"/>
              </a:ext>
            </a:extLst>
          </p:cNvPr>
          <p:cNvSpPr txBox="1"/>
          <p:nvPr/>
        </p:nvSpPr>
        <p:spPr>
          <a:xfrm>
            <a:off x="5394592" y="222225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5" name="テキスト ボックス 285">
            <a:extLst>
              <a:ext uri="{FF2B5EF4-FFF2-40B4-BE49-F238E27FC236}">
                <a16:creationId xmlns:a16="http://schemas.microsoft.com/office/drawing/2014/main" id="{7A115DBB-16C2-7BA6-AE1F-2FB725313E23}"/>
              </a:ext>
            </a:extLst>
          </p:cNvPr>
          <p:cNvSpPr txBox="1"/>
          <p:nvPr/>
        </p:nvSpPr>
        <p:spPr>
          <a:xfrm>
            <a:off x="5816022" y="225963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6" name="テキスト ボックス 135">
            <a:extLst>
              <a:ext uri="{FF2B5EF4-FFF2-40B4-BE49-F238E27FC236}">
                <a16:creationId xmlns:a16="http://schemas.microsoft.com/office/drawing/2014/main" id="{C6864572-62CC-EDE5-E5B3-7041AA843A63}"/>
              </a:ext>
            </a:extLst>
          </p:cNvPr>
          <p:cNvSpPr txBox="1"/>
          <p:nvPr/>
        </p:nvSpPr>
        <p:spPr>
          <a:xfrm>
            <a:off x="5239408" y="257730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57AB02B9-16F9-0FA4-C2E9-A39E4A104905}"/>
              </a:ext>
            </a:extLst>
          </p:cNvPr>
          <p:cNvSpPr txBox="1"/>
          <p:nvPr/>
        </p:nvSpPr>
        <p:spPr>
          <a:xfrm>
            <a:off x="5633732" y="262853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8" name="Table 237">
            <a:extLst>
              <a:ext uri="{FF2B5EF4-FFF2-40B4-BE49-F238E27FC236}">
                <a16:creationId xmlns:a16="http://schemas.microsoft.com/office/drawing/2014/main" id="{CC24FA38-AD05-82A4-3DCA-C3BA1E2AFBC8}"/>
              </a:ext>
            </a:extLst>
          </p:cNvPr>
          <p:cNvGraphicFramePr>
            <a:graphicFrameLocks noGrp="1"/>
          </p:cNvGraphicFramePr>
          <p:nvPr/>
        </p:nvGraphicFramePr>
        <p:xfrm>
          <a:off x="4432086" y="2808716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39" name="テキスト ボックス 285">
            <a:extLst>
              <a:ext uri="{FF2B5EF4-FFF2-40B4-BE49-F238E27FC236}">
                <a16:creationId xmlns:a16="http://schemas.microsoft.com/office/drawing/2014/main" id="{30487793-B7CB-CCB4-BFB6-89AE96636699}"/>
              </a:ext>
            </a:extLst>
          </p:cNvPr>
          <p:cNvSpPr txBox="1"/>
          <p:nvPr/>
        </p:nvSpPr>
        <p:spPr>
          <a:xfrm>
            <a:off x="5894554" y="262686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0" name="テキスト ボックス 135">
            <a:extLst>
              <a:ext uri="{FF2B5EF4-FFF2-40B4-BE49-F238E27FC236}">
                <a16:creationId xmlns:a16="http://schemas.microsoft.com/office/drawing/2014/main" id="{6AB25626-37FF-C4B3-5860-49C579EACA35}"/>
              </a:ext>
            </a:extLst>
          </p:cNvPr>
          <p:cNvSpPr txBox="1"/>
          <p:nvPr/>
        </p:nvSpPr>
        <p:spPr>
          <a:xfrm>
            <a:off x="4353595" y="238622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1" name="テキスト ボックス 135">
            <a:extLst>
              <a:ext uri="{FF2B5EF4-FFF2-40B4-BE49-F238E27FC236}">
                <a16:creationId xmlns:a16="http://schemas.microsoft.com/office/drawing/2014/main" id="{35640DE2-B071-042C-D7C6-05927C543152}"/>
              </a:ext>
            </a:extLst>
          </p:cNvPr>
          <p:cNvSpPr txBox="1"/>
          <p:nvPr/>
        </p:nvSpPr>
        <p:spPr>
          <a:xfrm>
            <a:off x="4361216" y="2549299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2" name="正方形/長方形 15">
            <a:extLst>
              <a:ext uri="{FF2B5EF4-FFF2-40B4-BE49-F238E27FC236}">
                <a16:creationId xmlns:a16="http://schemas.microsoft.com/office/drawing/2014/main" id="{8C41AEDB-DD4D-DF38-5071-9C918ACAAA99}"/>
              </a:ext>
            </a:extLst>
          </p:cNvPr>
          <p:cNvSpPr/>
          <p:nvPr/>
        </p:nvSpPr>
        <p:spPr>
          <a:xfrm>
            <a:off x="4752911" y="259315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3" name="テキスト ボックス 285">
            <a:extLst>
              <a:ext uri="{FF2B5EF4-FFF2-40B4-BE49-F238E27FC236}">
                <a16:creationId xmlns:a16="http://schemas.microsoft.com/office/drawing/2014/main" id="{8BD3767B-706B-3150-861E-8A9D88976BB4}"/>
              </a:ext>
            </a:extLst>
          </p:cNvPr>
          <p:cNvSpPr txBox="1"/>
          <p:nvPr/>
        </p:nvSpPr>
        <p:spPr>
          <a:xfrm>
            <a:off x="4797263" y="256722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4" name="正方形/長方形 143">
            <a:extLst>
              <a:ext uri="{FF2B5EF4-FFF2-40B4-BE49-F238E27FC236}">
                <a16:creationId xmlns:a16="http://schemas.microsoft.com/office/drawing/2014/main" id="{D3FD0CBC-D40A-39AC-D9A0-71541E07B913}"/>
              </a:ext>
            </a:extLst>
          </p:cNvPr>
          <p:cNvSpPr/>
          <p:nvPr/>
        </p:nvSpPr>
        <p:spPr>
          <a:xfrm>
            <a:off x="4892931" y="240344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5" name="テキスト ボックス 285">
            <a:extLst>
              <a:ext uri="{FF2B5EF4-FFF2-40B4-BE49-F238E27FC236}">
                <a16:creationId xmlns:a16="http://schemas.microsoft.com/office/drawing/2014/main" id="{4D57552F-3393-6084-C682-DD79EBC716FF}"/>
              </a:ext>
            </a:extLst>
          </p:cNvPr>
          <p:cNvSpPr txBox="1"/>
          <p:nvPr/>
        </p:nvSpPr>
        <p:spPr>
          <a:xfrm>
            <a:off x="4896214" y="24124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6" name="グラフィックス 4" descr="カメラ 単色塗りつぶし">
            <a:extLst>
              <a:ext uri="{FF2B5EF4-FFF2-40B4-BE49-F238E27FC236}">
                <a16:creationId xmlns:a16="http://schemas.microsoft.com/office/drawing/2014/main" id="{727F33F3-04EB-D199-EE67-FCBA7823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0380" y="3015930"/>
            <a:ext cx="137037" cy="137037"/>
          </a:xfrm>
          <a:prstGeom prst="rect">
            <a:avLst/>
          </a:prstGeom>
        </p:spPr>
      </p:pic>
      <p:pic>
        <p:nvPicPr>
          <p:cNvPr id="247" name="グラフィックス 4" descr="カメラ 単色塗りつぶし">
            <a:extLst>
              <a:ext uri="{FF2B5EF4-FFF2-40B4-BE49-F238E27FC236}">
                <a16:creationId xmlns:a16="http://schemas.microsoft.com/office/drawing/2014/main" id="{7038C4DB-D036-0FC1-D14E-AC8FEACE6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6570" y="3177563"/>
            <a:ext cx="137037" cy="137037"/>
          </a:xfrm>
          <a:prstGeom prst="rect">
            <a:avLst/>
          </a:prstGeom>
        </p:spPr>
      </p:pic>
      <p:pic>
        <p:nvPicPr>
          <p:cNvPr id="248" name="グラフィックス 4" descr="カメラ 単色塗りつぶし">
            <a:extLst>
              <a:ext uri="{FF2B5EF4-FFF2-40B4-BE49-F238E27FC236}">
                <a16:creationId xmlns:a16="http://schemas.microsoft.com/office/drawing/2014/main" id="{B26DC284-B75E-3CF6-2AB1-4D194C102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760" y="3328501"/>
            <a:ext cx="137037" cy="137037"/>
          </a:xfrm>
          <a:prstGeom prst="rect">
            <a:avLst/>
          </a:prstGeom>
        </p:spPr>
      </p:pic>
      <p:pic>
        <p:nvPicPr>
          <p:cNvPr id="249" name="グラフィックス 4" descr="カメラ 単色塗りつぶし">
            <a:extLst>
              <a:ext uri="{FF2B5EF4-FFF2-40B4-BE49-F238E27FC236}">
                <a16:creationId xmlns:a16="http://schemas.microsoft.com/office/drawing/2014/main" id="{0B880795-C840-641B-1B75-E7F12A346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760" y="3496452"/>
            <a:ext cx="137037" cy="137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3F2070-46FB-88DA-7D1E-EB1B6747770F}"/>
              </a:ext>
            </a:extLst>
          </p:cNvPr>
          <p:cNvSpPr/>
          <p:nvPr/>
        </p:nvSpPr>
        <p:spPr>
          <a:xfrm>
            <a:off x="5342204" y="4325209"/>
            <a:ext cx="1109396" cy="527403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IM result NG!!</a:t>
            </a:r>
          </a:p>
        </p:txBody>
      </p:sp>
      <p:pic>
        <p:nvPicPr>
          <p:cNvPr id="5" name="図 56">
            <a:extLst>
              <a:ext uri="{FF2B5EF4-FFF2-40B4-BE49-F238E27FC236}">
                <a16:creationId xmlns:a16="http://schemas.microsoft.com/office/drawing/2014/main" id="{944AE7CC-0576-1F18-4C6A-50B57DF8A3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24" y="4983280"/>
            <a:ext cx="522413" cy="1151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7C9F7-D400-1DA5-C8D4-73FB23D780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766" y="4952220"/>
            <a:ext cx="1666322" cy="2232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CFA56-C4CA-9677-BE6F-B105E90C1326}"/>
              </a:ext>
            </a:extLst>
          </p:cNvPr>
          <p:cNvSpPr txBox="1"/>
          <p:nvPr/>
        </p:nvSpPr>
        <p:spPr>
          <a:xfrm>
            <a:off x="4756634" y="5389765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/>
                </a:solidFill>
              </a:rPr>
              <a:t>Incompleted</a:t>
            </a:r>
            <a:r>
              <a:rPr lang="en-US" sz="700" dirty="0">
                <a:solidFill>
                  <a:schemeClr val="bg1"/>
                </a:solidFill>
              </a:rPr>
              <a:t> IM step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97067-6279-EA8A-C9F2-BDACE958558F}"/>
              </a:ext>
            </a:extLst>
          </p:cNvPr>
          <p:cNvSpPr txBox="1"/>
          <p:nvPr/>
        </p:nvSpPr>
        <p:spPr>
          <a:xfrm>
            <a:off x="4817595" y="5763145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Redo the IM process.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15FFE-83AA-F516-8E99-594AB6FE8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8353" y="5179387"/>
            <a:ext cx="365380" cy="490556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165D9FD-76CF-A0CE-E097-F671D743AF0E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72E12E-9369-5D92-3AEB-7905ABAE77BD}"/>
              </a:ext>
            </a:extLst>
          </p:cNvPr>
          <p:cNvGrpSpPr/>
          <p:nvPr/>
        </p:nvGrpSpPr>
        <p:grpSpPr>
          <a:xfrm>
            <a:off x="4522393" y="2132012"/>
            <a:ext cx="1465902" cy="1570734"/>
            <a:chOff x="4522393" y="2132012"/>
            <a:chExt cx="1465902" cy="15707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FA4A46-7924-D069-AB6A-89FE5EF11D65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339725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[PREVIEW DATA]</a:t>
              </a: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7BD7D9-9CC7-3FCA-6D6B-AB74DFD30AAB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FB5F3254-B671-B6C5-21F3-D1C4B46971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16" name="$C$47">
                <a:extLst>
                  <a:ext uri="{FF2B5EF4-FFF2-40B4-BE49-F238E27FC236}">
                    <a16:creationId xmlns:a16="http://schemas.microsoft.com/office/drawing/2014/main" id="{2420BDF6-184D-08F7-1452-9AFB80DBA160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$C$47">
                <a:extLst>
                  <a:ext uri="{FF2B5EF4-FFF2-40B4-BE49-F238E27FC236}">
                    <a16:creationId xmlns:a16="http://schemas.microsoft.com/office/drawing/2014/main" id="{608CC8EB-9689-6886-DE42-C1C63F38B089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$C$47">
                <a:extLst>
                  <a:ext uri="{FF2B5EF4-FFF2-40B4-BE49-F238E27FC236}">
                    <a16:creationId xmlns:a16="http://schemas.microsoft.com/office/drawing/2014/main" id="{0CE48E06-EE81-94C9-3947-434D76F4A09A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$C$47">
                <a:extLst>
                  <a:ext uri="{FF2B5EF4-FFF2-40B4-BE49-F238E27FC236}">
                    <a16:creationId xmlns:a16="http://schemas.microsoft.com/office/drawing/2014/main" id="{A0646121-DDBA-DCBD-F686-0E1A5F8F6A91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$C$47">
                <a:extLst>
                  <a:ext uri="{FF2B5EF4-FFF2-40B4-BE49-F238E27FC236}">
                    <a16:creationId xmlns:a16="http://schemas.microsoft.com/office/drawing/2014/main" id="{60202D1E-709F-A745-BF78-52294A8FD967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$C$47">
                <a:extLst>
                  <a:ext uri="{FF2B5EF4-FFF2-40B4-BE49-F238E27FC236}">
                    <a16:creationId xmlns:a16="http://schemas.microsoft.com/office/drawing/2014/main" id="{E30E04DD-48F2-E15E-4715-BD3292A44FFF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$C$47">
                <a:extLst>
                  <a:ext uri="{FF2B5EF4-FFF2-40B4-BE49-F238E27FC236}">
                    <a16:creationId xmlns:a16="http://schemas.microsoft.com/office/drawing/2014/main" id="{2E0BD0B7-C947-667A-1A5F-821782BE7D5A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$C$47">
                <a:extLst>
                  <a:ext uri="{FF2B5EF4-FFF2-40B4-BE49-F238E27FC236}">
                    <a16:creationId xmlns:a16="http://schemas.microsoft.com/office/drawing/2014/main" id="{052E8FAC-0DFC-B141-8708-65E6A2525B83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$C$47">
                <a:extLst>
                  <a:ext uri="{FF2B5EF4-FFF2-40B4-BE49-F238E27FC236}">
                    <a16:creationId xmlns:a16="http://schemas.microsoft.com/office/drawing/2014/main" id="{A015BB81-AFC6-9B10-D010-F06657FF8FEC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$C$47">
                <a:extLst>
                  <a:ext uri="{FF2B5EF4-FFF2-40B4-BE49-F238E27FC236}">
                    <a16:creationId xmlns:a16="http://schemas.microsoft.com/office/drawing/2014/main" id="{FFD6442D-BAF8-6E2A-5A8D-0BEAF5E8D15C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$C$47">
                <a:extLst>
                  <a:ext uri="{FF2B5EF4-FFF2-40B4-BE49-F238E27FC236}">
                    <a16:creationId xmlns:a16="http://schemas.microsoft.com/office/drawing/2014/main" id="{9F05FD64-BF1F-2D76-9869-36596BEC399F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$C$47">
                <a:extLst>
                  <a:ext uri="{FF2B5EF4-FFF2-40B4-BE49-F238E27FC236}">
                    <a16:creationId xmlns:a16="http://schemas.microsoft.com/office/drawing/2014/main" id="{4A135E5F-49E8-BE51-780C-ECC26EF04173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$C$47">
                <a:extLst>
                  <a:ext uri="{FF2B5EF4-FFF2-40B4-BE49-F238E27FC236}">
                    <a16:creationId xmlns:a16="http://schemas.microsoft.com/office/drawing/2014/main" id="{B747D8F9-A72F-B470-BCCD-A828C3291C0C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$C$47">
                <a:extLst>
                  <a:ext uri="{FF2B5EF4-FFF2-40B4-BE49-F238E27FC236}">
                    <a16:creationId xmlns:a16="http://schemas.microsoft.com/office/drawing/2014/main" id="{1EC0CEF6-5C64-0BD2-467C-FEBFF63AF742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$C$47">
                <a:extLst>
                  <a:ext uri="{FF2B5EF4-FFF2-40B4-BE49-F238E27FC236}">
                    <a16:creationId xmlns:a16="http://schemas.microsoft.com/office/drawing/2014/main" id="{1F31901B-C70D-1A23-E81B-1A9BD11A7E33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$C$47">
                <a:extLst>
                  <a:ext uri="{FF2B5EF4-FFF2-40B4-BE49-F238E27FC236}">
                    <a16:creationId xmlns:a16="http://schemas.microsoft.com/office/drawing/2014/main" id="{DCA88740-A8B2-3DC2-68E9-6610B4E55CDB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$C$47">
                <a:extLst>
                  <a:ext uri="{FF2B5EF4-FFF2-40B4-BE49-F238E27FC236}">
                    <a16:creationId xmlns:a16="http://schemas.microsoft.com/office/drawing/2014/main" id="{FEF556E4-5094-986A-27B8-094C1DC1E823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$C$47">
                <a:extLst>
                  <a:ext uri="{FF2B5EF4-FFF2-40B4-BE49-F238E27FC236}">
                    <a16:creationId xmlns:a16="http://schemas.microsoft.com/office/drawing/2014/main" id="{D45EFFF8-D38E-4599-D21F-3F77FEEFC0A9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$C$47">
                <a:extLst>
                  <a:ext uri="{FF2B5EF4-FFF2-40B4-BE49-F238E27FC236}">
                    <a16:creationId xmlns:a16="http://schemas.microsoft.com/office/drawing/2014/main" id="{DA4286BA-80D3-8DAA-BCC8-DFCE8603A541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$C$47">
                <a:extLst>
                  <a:ext uri="{FF2B5EF4-FFF2-40B4-BE49-F238E27FC236}">
                    <a16:creationId xmlns:a16="http://schemas.microsoft.com/office/drawing/2014/main" id="{13524C3E-B2B8-D3F4-411F-05F761FFF0CC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$C$47">
                <a:extLst>
                  <a:ext uri="{FF2B5EF4-FFF2-40B4-BE49-F238E27FC236}">
                    <a16:creationId xmlns:a16="http://schemas.microsoft.com/office/drawing/2014/main" id="{AFD7C117-AFB6-19B4-F0AE-C33D865A5997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$C$47">
                <a:extLst>
                  <a:ext uri="{FF2B5EF4-FFF2-40B4-BE49-F238E27FC236}">
                    <a16:creationId xmlns:a16="http://schemas.microsoft.com/office/drawing/2014/main" id="{2EB742DC-811D-7B23-C7D7-F94288E41A87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$C$47">
                <a:extLst>
                  <a:ext uri="{FF2B5EF4-FFF2-40B4-BE49-F238E27FC236}">
                    <a16:creationId xmlns:a16="http://schemas.microsoft.com/office/drawing/2014/main" id="{1CA52389-5EFF-6419-4F45-4B7136260088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$C$47">
                <a:extLst>
                  <a:ext uri="{FF2B5EF4-FFF2-40B4-BE49-F238E27FC236}">
                    <a16:creationId xmlns:a16="http://schemas.microsoft.com/office/drawing/2014/main" id="{5F66219F-5CA0-5623-BF30-508C2D866CCB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$C$47">
                <a:extLst>
                  <a:ext uri="{FF2B5EF4-FFF2-40B4-BE49-F238E27FC236}">
                    <a16:creationId xmlns:a16="http://schemas.microsoft.com/office/drawing/2014/main" id="{0C3680D7-23D0-470F-4700-B89CA294C1AB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$C$47">
                <a:extLst>
                  <a:ext uri="{FF2B5EF4-FFF2-40B4-BE49-F238E27FC236}">
                    <a16:creationId xmlns:a16="http://schemas.microsoft.com/office/drawing/2014/main" id="{79AA67A1-6B28-04B5-18C1-D7A98BA41C34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$C$47">
                <a:extLst>
                  <a:ext uri="{FF2B5EF4-FFF2-40B4-BE49-F238E27FC236}">
                    <a16:creationId xmlns:a16="http://schemas.microsoft.com/office/drawing/2014/main" id="{F94DD004-EE98-3A7F-B198-40F4B60D732C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$C$47">
                <a:extLst>
                  <a:ext uri="{FF2B5EF4-FFF2-40B4-BE49-F238E27FC236}">
                    <a16:creationId xmlns:a16="http://schemas.microsoft.com/office/drawing/2014/main" id="{DDA4F144-A66D-E542-8910-60E9EF1A1011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$C$47">
                <a:extLst>
                  <a:ext uri="{FF2B5EF4-FFF2-40B4-BE49-F238E27FC236}">
                    <a16:creationId xmlns:a16="http://schemas.microsoft.com/office/drawing/2014/main" id="{D34F7681-1729-1603-458D-1E6E94D67170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$C$47">
                <a:extLst>
                  <a:ext uri="{FF2B5EF4-FFF2-40B4-BE49-F238E27FC236}">
                    <a16:creationId xmlns:a16="http://schemas.microsoft.com/office/drawing/2014/main" id="{78C7D55E-EDD9-8E3E-CF6E-15DD5BD21CD2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$C$47">
                <a:extLst>
                  <a:ext uri="{FF2B5EF4-FFF2-40B4-BE49-F238E27FC236}">
                    <a16:creationId xmlns:a16="http://schemas.microsoft.com/office/drawing/2014/main" id="{2456FEB0-F4A1-7987-F1B2-10BBFF334637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$C$47">
                <a:extLst>
                  <a:ext uri="{FF2B5EF4-FFF2-40B4-BE49-F238E27FC236}">
                    <a16:creationId xmlns:a16="http://schemas.microsoft.com/office/drawing/2014/main" id="{7E741615-CB68-AE55-EC7C-9DE98FC09AC6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$C$47">
                <a:extLst>
                  <a:ext uri="{FF2B5EF4-FFF2-40B4-BE49-F238E27FC236}">
                    <a16:creationId xmlns:a16="http://schemas.microsoft.com/office/drawing/2014/main" id="{3E5C570C-8792-3A97-38F9-8421A1E039A9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$C$47">
                <a:extLst>
                  <a:ext uri="{FF2B5EF4-FFF2-40B4-BE49-F238E27FC236}">
                    <a16:creationId xmlns:a16="http://schemas.microsoft.com/office/drawing/2014/main" id="{3537928D-06E0-315E-8551-29977CB3E8A0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$C$47">
                <a:extLst>
                  <a:ext uri="{FF2B5EF4-FFF2-40B4-BE49-F238E27FC236}">
                    <a16:creationId xmlns:a16="http://schemas.microsoft.com/office/drawing/2014/main" id="{B36E3474-D657-1FE1-7ABD-232EE0DE0CBC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$C$47">
                <a:extLst>
                  <a:ext uri="{FF2B5EF4-FFF2-40B4-BE49-F238E27FC236}">
                    <a16:creationId xmlns:a16="http://schemas.microsoft.com/office/drawing/2014/main" id="{4CA3A141-BF55-5588-6144-8F6E81F99E47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$C$47">
                <a:extLst>
                  <a:ext uri="{FF2B5EF4-FFF2-40B4-BE49-F238E27FC236}">
                    <a16:creationId xmlns:a16="http://schemas.microsoft.com/office/drawing/2014/main" id="{1EA905DF-9D2D-33C5-7F93-77515ED8AB6C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$C$47">
                <a:extLst>
                  <a:ext uri="{FF2B5EF4-FFF2-40B4-BE49-F238E27FC236}">
                    <a16:creationId xmlns:a16="http://schemas.microsoft.com/office/drawing/2014/main" id="{3B7A1E41-88E5-37EB-D104-7A8C1600198B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$C$47">
                <a:extLst>
                  <a:ext uri="{FF2B5EF4-FFF2-40B4-BE49-F238E27FC236}">
                    <a16:creationId xmlns:a16="http://schemas.microsoft.com/office/drawing/2014/main" id="{5043DAE6-745C-2650-B527-962368B671E4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$C$47">
                <a:extLst>
                  <a:ext uri="{FF2B5EF4-FFF2-40B4-BE49-F238E27FC236}">
                    <a16:creationId xmlns:a16="http://schemas.microsoft.com/office/drawing/2014/main" id="{5B4E772C-251C-3F4D-9F26-85EA35A6E806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$C$47">
                <a:extLst>
                  <a:ext uri="{FF2B5EF4-FFF2-40B4-BE49-F238E27FC236}">
                    <a16:creationId xmlns:a16="http://schemas.microsoft.com/office/drawing/2014/main" id="{C1C3B5F4-073A-2517-FAB7-45774F1BBF2D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$C$47">
                <a:extLst>
                  <a:ext uri="{FF2B5EF4-FFF2-40B4-BE49-F238E27FC236}">
                    <a16:creationId xmlns:a16="http://schemas.microsoft.com/office/drawing/2014/main" id="{36A4C78E-AD61-7EF3-1314-B93F7B553750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$C$47">
                <a:extLst>
                  <a:ext uri="{FF2B5EF4-FFF2-40B4-BE49-F238E27FC236}">
                    <a16:creationId xmlns:a16="http://schemas.microsoft.com/office/drawing/2014/main" id="{4E88B57D-92E2-3F80-D71E-E2299DAC58B4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$C$47">
                <a:extLst>
                  <a:ext uri="{FF2B5EF4-FFF2-40B4-BE49-F238E27FC236}">
                    <a16:creationId xmlns:a16="http://schemas.microsoft.com/office/drawing/2014/main" id="{00D9E358-74EC-F040-DB54-A955C375C788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$C$47">
                <a:extLst>
                  <a:ext uri="{FF2B5EF4-FFF2-40B4-BE49-F238E27FC236}">
                    <a16:creationId xmlns:a16="http://schemas.microsoft.com/office/drawing/2014/main" id="{E2E0BB2E-DDA0-EF21-F8B4-BC9224B18452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$C$47">
                <a:extLst>
                  <a:ext uri="{FF2B5EF4-FFF2-40B4-BE49-F238E27FC236}">
                    <a16:creationId xmlns:a16="http://schemas.microsoft.com/office/drawing/2014/main" id="{F67EDABF-0019-07B8-3590-71E10CACB27E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$C$47">
                <a:extLst>
                  <a:ext uri="{FF2B5EF4-FFF2-40B4-BE49-F238E27FC236}">
                    <a16:creationId xmlns:a16="http://schemas.microsoft.com/office/drawing/2014/main" id="{6A4EA5E3-577A-AF0F-15F0-601FB9D906B6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$C$47">
                <a:extLst>
                  <a:ext uri="{FF2B5EF4-FFF2-40B4-BE49-F238E27FC236}">
                    <a16:creationId xmlns:a16="http://schemas.microsoft.com/office/drawing/2014/main" id="{BA9A14B6-DD37-D7AC-857F-68A87422B6E4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$C$47">
                <a:extLst>
                  <a:ext uri="{FF2B5EF4-FFF2-40B4-BE49-F238E27FC236}">
                    <a16:creationId xmlns:a16="http://schemas.microsoft.com/office/drawing/2014/main" id="{AF52A667-7A49-EF62-DED3-0B5A03E2DF13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$C$47">
                <a:extLst>
                  <a:ext uri="{FF2B5EF4-FFF2-40B4-BE49-F238E27FC236}">
                    <a16:creationId xmlns:a16="http://schemas.microsoft.com/office/drawing/2014/main" id="{56E3733E-8913-D39A-76F5-3D2A3E6683E4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$C$47">
                <a:extLst>
                  <a:ext uri="{FF2B5EF4-FFF2-40B4-BE49-F238E27FC236}">
                    <a16:creationId xmlns:a16="http://schemas.microsoft.com/office/drawing/2014/main" id="{EBCCB3A2-F0F0-5E65-5344-8BAB6F4BA028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$C$47">
                <a:extLst>
                  <a:ext uri="{FF2B5EF4-FFF2-40B4-BE49-F238E27FC236}">
                    <a16:creationId xmlns:a16="http://schemas.microsoft.com/office/drawing/2014/main" id="{2D40BEEA-5D2E-EAB5-137B-D28DC3FEC38C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$C$47">
                <a:extLst>
                  <a:ext uri="{FF2B5EF4-FFF2-40B4-BE49-F238E27FC236}">
                    <a16:creationId xmlns:a16="http://schemas.microsoft.com/office/drawing/2014/main" id="{1050FDA0-6176-F58D-145F-1195E0736DA4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$C$47">
                <a:extLst>
                  <a:ext uri="{FF2B5EF4-FFF2-40B4-BE49-F238E27FC236}">
                    <a16:creationId xmlns:a16="http://schemas.microsoft.com/office/drawing/2014/main" id="{D1A06FED-5C52-89C3-4320-9A46724A6512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$C$47">
                <a:extLst>
                  <a:ext uri="{FF2B5EF4-FFF2-40B4-BE49-F238E27FC236}">
                    <a16:creationId xmlns:a16="http://schemas.microsoft.com/office/drawing/2014/main" id="{56503CFF-6719-FB7F-D0F3-F8CFCEABCC2B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$C$47">
                <a:extLst>
                  <a:ext uri="{FF2B5EF4-FFF2-40B4-BE49-F238E27FC236}">
                    <a16:creationId xmlns:a16="http://schemas.microsoft.com/office/drawing/2014/main" id="{5057BC1D-BFBF-DFE3-63D1-773B7B4B6015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$C$47">
                <a:extLst>
                  <a:ext uri="{FF2B5EF4-FFF2-40B4-BE49-F238E27FC236}">
                    <a16:creationId xmlns:a16="http://schemas.microsoft.com/office/drawing/2014/main" id="{EA0C8F6A-EA63-5623-B3DD-3533A7E9990A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$C$47">
                <a:extLst>
                  <a:ext uri="{FF2B5EF4-FFF2-40B4-BE49-F238E27FC236}">
                    <a16:creationId xmlns:a16="http://schemas.microsoft.com/office/drawing/2014/main" id="{A81A3432-155A-C307-376F-287C88385E2A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$C$47">
                <a:extLst>
                  <a:ext uri="{FF2B5EF4-FFF2-40B4-BE49-F238E27FC236}">
                    <a16:creationId xmlns:a16="http://schemas.microsoft.com/office/drawing/2014/main" id="{F10474A3-CAE2-FFC7-A684-911B2FD727E2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$C$47">
                <a:extLst>
                  <a:ext uri="{FF2B5EF4-FFF2-40B4-BE49-F238E27FC236}">
                    <a16:creationId xmlns:a16="http://schemas.microsoft.com/office/drawing/2014/main" id="{B3D80653-1F58-294C-F2C6-2CE781AC7348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$C$47">
                <a:extLst>
                  <a:ext uri="{FF2B5EF4-FFF2-40B4-BE49-F238E27FC236}">
                    <a16:creationId xmlns:a16="http://schemas.microsoft.com/office/drawing/2014/main" id="{F5BFDC68-18B6-E856-1C0C-EBC78991911A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$C$47">
                <a:extLst>
                  <a:ext uri="{FF2B5EF4-FFF2-40B4-BE49-F238E27FC236}">
                    <a16:creationId xmlns:a16="http://schemas.microsoft.com/office/drawing/2014/main" id="{70FBAEEE-FFC3-9534-DBB3-B7BFDEECF3CE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$C$47">
                <a:extLst>
                  <a:ext uri="{FF2B5EF4-FFF2-40B4-BE49-F238E27FC236}">
                    <a16:creationId xmlns:a16="http://schemas.microsoft.com/office/drawing/2014/main" id="{EC71D771-C2BF-34E1-2666-DE9672E5EE15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$C$47">
                <a:extLst>
                  <a:ext uri="{FF2B5EF4-FFF2-40B4-BE49-F238E27FC236}">
                    <a16:creationId xmlns:a16="http://schemas.microsoft.com/office/drawing/2014/main" id="{AA123D90-04FF-9D35-0380-FD2F6624B57E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$C$47">
                <a:extLst>
                  <a:ext uri="{FF2B5EF4-FFF2-40B4-BE49-F238E27FC236}">
                    <a16:creationId xmlns:a16="http://schemas.microsoft.com/office/drawing/2014/main" id="{D083892F-B52E-BBD9-FDC9-1B48E6A2B3A8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$C$47">
                <a:extLst>
                  <a:ext uri="{FF2B5EF4-FFF2-40B4-BE49-F238E27FC236}">
                    <a16:creationId xmlns:a16="http://schemas.microsoft.com/office/drawing/2014/main" id="{C9F5F64D-4727-EE0F-31E0-58ADD9189443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$C$47">
                <a:extLst>
                  <a:ext uri="{FF2B5EF4-FFF2-40B4-BE49-F238E27FC236}">
                    <a16:creationId xmlns:a16="http://schemas.microsoft.com/office/drawing/2014/main" id="{01637DBC-12FD-6878-783B-218D1AD4CD19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$C$47">
                <a:extLst>
                  <a:ext uri="{FF2B5EF4-FFF2-40B4-BE49-F238E27FC236}">
                    <a16:creationId xmlns:a16="http://schemas.microsoft.com/office/drawing/2014/main" id="{B812169D-2393-9C51-7E8B-096E09441401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$C$47">
                <a:extLst>
                  <a:ext uri="{FF2B5EF4-FFF2-40B4-BE49-F238E27FC236}">
                    <a16:creationId xmlns:a16="http://schemas.microsoft.com/office/drawing/2014/main" id="{41E74A41-4B34-E6ED-5869-88B0161054F7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$C$47">
                <a:extLst>
                  <a:ext uri="{FF2B5EF4-FFF2-40B4-BE49-F238E27FC236}">
                    <a16:creationId xmlns:a16="http://schemas.microsoft.com/office/drawing/2014/main" id="{1418EC6D-E701-0174-937C-B5804B6792EC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$C$47">
                <a:extLst>
                  <a:ext uri="{FF2B5EF4-FFF2-40B4-BE49-F238E27FC236}">
                    <a16:creationId xmlns:a16="http://schemas.microsoft.com/office/drawing/2014/main" id="{98D7D08F-FD23-D89D-6D5D-462C25CB19CC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$C$47">
                <a:extLst>
                  <a:ext uri="{FF2B5EF4-FFF2-40B4-BE49-F238E27FC236}">
                    <a16:creationId xmlns:a16="http://schemas.microsoft.com/office/drawing/2014/main" id="{6B81E8C6-E831-0648-9BBC-9356C2B787C2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$C$47">
                <a:extLst>
                  <a:ext uri="{FF2B5EF4-FFF2-40B4-BE49-F238E27FC236}">
                    <a16:creationId xmlns:a16="http://schemas.microsoft.com/office/drawing/2014/main" id="{6CAB1CF5-A062-AD92-9EE3-E5D84604980E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$C$47">
                <a:extLst>
                  <a:ext uri="{FF2B5EF4-FFF2-40B4-BE49-F238E27FC236}">
                    <a16:creationId xmlns:a16="http://schemas.microsoft.com/office/drawing/2014/main" id="{7B2EF55E-15F1-8065-1D67-543BCC72F4A7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$C$47">
                <a:extLst>
                  <a:ext uri="{FF2B5EF4-FFF2-40B4-BE49-F238E27FC236}">
                    <a16:creationId xmlns:a16="http://schemas.microsoft.com/office/drawing/2014/main" id="{6A2EF32B-0637-1312-6BCF-61F714A87BFA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$C$47">
                <a:extLst>
                  <a:ext uri="{FF2B5EF4-FFF2-40B4-BE49-F238E27FC236}">
                    <a16:creationId xmlns:a16="http://schemas.microsoft.com/office/drawing/2014/main" id="{A17073CB-3B1B-C160-C780-D3B8679F2B7E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$C$47">
                <a:extLst>
                  <a:ext uri="{FF2B5EF4-FFF2-40B4-BE49-F238E27FC236}">
                    <a16:creationId xmlns:a16="http://schemas.microsoft.com/office/drawing/2014/main" id="{C1AC67DB-626A-04F9-6E4B-77F9AA670DC3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$C$47">
                <a:extLst>
                  <a:ext uri="{FF2B5EF4-FFF2-40B4-BE49-F238E27FC236}">
                    <a16:creationId xmlns:a16="http://schemas.microsoft.com/office/drawing/2014/main" id="{D996F3C1-CA1D-F3B0-5710-3FEF9C042FE7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$C$47">
                <a:extLst>
                  <a:ext uri="{FF2B5EF4-FFF2-40B4-BE49-F238E27FC236}">
                    <a16:creationId xmlns:a16="http://schemas.microsoft.com/office/drawing/2014/main" id="{F2DA3D8F-E129-029E-4DED-EEEBD0C2E428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$C$47">
                <a:extLst>
                  <a:ext uri="{FF2B5EF4-FFF2-40B4-BE49-F238E27FC236}">
                    <a16:creationId xmlns:a16="http://schemas.microsoft.com/office/drawing/2014/main" id="{A3EF247F-C19C-1D92-8851-7FC9EB46DADC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$C$47">
                <a:extLst>
                  <a:ext uri="{FF2B5EF4-FFF2-40B4-BE49-F238E27FC236}">
                    <a16:creationId xmlns:a16="http://schemas.microsoft.com/office/drawing/2014/main" id="{6A6610E4-E409-119A-EA7E-4B7DB1F5E0BF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$C$47">
                <a:extLst>
                  <a:ext uri="{FF2B5EF4-FFF2-40B4-BE49-F238E27FC236}">
                    <a16:creationId xmlns:a16="http://schemas.microsoft.com/office/drawing/2014/main" id="{02B19715-CF63-CE65-FC5E-E9E88D7685B1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$C$47">
                <a:extLst>
                  <a:ext uri="{FF2B5EF4-FFF2-40B4-BE49-F238E27FC236}">
                    <a16:creationId xmlns:a16="http://schemas.microsoft.com/office/drawing/2014/main" id="{B35CDD28-F389-771D-476F-4B64CEBBCE9D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$C$47">
                <a:extLst>
                  <a:ext uri="{FF2B5EF4-FFF2-40B4-BE49-F238E27FC236}">
                    <a16:creationId xmlns:a16="http://schemas.microsoft.com/office/drawing/2014/main" id="{70890F1D-0F40-E60B-D766-F1BC1BA81761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$C$47">
                <a:extLst>
                  <a:ext uri="{FF2B5EF4-FFF2-40B4-BE49-F238E27FC236}">
                    <a16:creationId xmlns:a16="http://schemas.microsoft.com/office/drawing/2014/main" id="{96ED6240-8BEF-0634-82A2-88081BC6F4DF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$C$47">
                <a:extLst>
                  <a:ext uri="{FF2B5EF4-FFF2-40B4-BE49-F238E27FC236}">
                    <a16:creationId xmlns:a16="http://schemas.microsoft.com/office/drawing/2014/main" id="{4C3FAB17-E040-2D7F-6A2F-B1E45266DAA2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$C$47">
                <a:extLst>
                  <a:ext uri="{FF2B5EF4-FFF2-40B4-BE49-F238E27FC236}">
                    <a16:creationId xmlns:a16="http://schemas.microsoft.com/office/drawing/2014/main" id="{D04574F9-AD1C-AE64-79D4-D5C9E540BA49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$C$47">
                <a:extLst>
                  <a:ext uri="{FF2B5EF4-FFF2-40B4-BE49-F238E27FC236}">
                    <a16:creationId xmlns:a16="http://schemas.microsoft.com/office/drawing/2014/main" id="{F7A76A9D-5B65-EF86-130D-9E5890E096CF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$C$47">
                <a:extLst>
                  <a:ext uri="{FF2B5EF4-FFF2-40B4-BE49-F238E27FC236}">
                    <a16:creationId xmlns:a16="http://schemas.microsoft.com/office/drawing/2014/main" id="{E6124631-7062-905B-6039-8C65522E63E5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$C$47">
                <a:extLst>
                  <a:ext uri="{FF2B5EF4-FFF2-40B4-BE49-F238E27FC236}">
                    <a16:creationId xmlns:a16="http://schemas.microsoft.com/office/drawing/2014/main" id="{7E5EF79B-5170-CA4F-881F-581EA70AED97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$C$47">
                <a:extLst>
                  <a:ext uri="{FF2B5EF4-FFF2-40B4-BE49-F238E27FC236}">
                    <a16:creationId xmlns:a16="http://schemas.microsoft.com/office/drawing/2014/main" id="{24E5F99B-1CE4-D1DE-A19E-0F78A4FFD253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$C$47">
                <a:extLst>
                  <a:ext uri="{FF2B5EF4-FFF2-40B4-BE49-F238E27FC236}">
                    <a16:creationId xmlns:a16="http://schemas.microsoft.com/office/drawing/2014/main" id="{8A94E228-9BDC-DF95-6BAB-CCD3368F2BA5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$C$47">
                <a:extLst>
                  <a:ext uri="{FF2B5EF4-FFF2-40B4-BE49-F238E27FC236}">
                    <a16:creationId xmlns:a16="http://schemas.microsoft.com/office/drawing/2014/main" id="{86F19DFA-31B5-83A8-3065-A320A1984D3B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$C$47">
                <a:extLst>
                  <a:ext uri="{FF2B5EF4-FFF2-40B4-BE49-F238E27FC236}">
                    <a16:creationId xmlns:a16="http://schemas.microsoft.com/office/drawing/2014/main" id="{5AF751EB-321C-8266-D9BA-27C52334FE0D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$C$47">
                <a:extLst>
                  <a:ext uri="{FF2B5EF4-FFF2-40B4-BE49-F238E27FC236}">
                    <a16:creationId xmlns:a16="http://schemas.microsoft.com/office/drawing/2014/main" id="{02620559-32FE-7472-CF94-0FD0C307F62A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$C$47">
                <a:extLst>
                  <a:ext uri="{FF2B5EF4-FFF2-40B4-BE49-F238E27FC236}">
                    <a16:creationId xmlns:a16="http://schemas.microsoft.com/office/drawing/2014/main" id="{D4ADE17E-A3D4-B52D-D5A7-684E3090677E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$C$47">
                <a:extLst>
                  <a:ext uri="{FF2B5EF4-FFF2-40B4-BE49-F238E27FC236}">
                    <a16:creationId xmlns:a16="http://schemas.microsoft.com/office/drawing/2014/main" id="{66ADC3EB-0D99-9E05-5F3D-92DDE469EF2A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$C$47">
                <a:extLst>
                  <a:ext uri="{FF2B5EF4-FFF2-40B4-BE49-F238E27FC236}">
                    <a16:creationId xmlns:a16="http://schemas.microsoft.com/office/drawing/2014/main" id="{BC071E97-6AE7-E681-6B78-78C677FEDFCE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$C$47">
                <a:extLst>
                  <a:ext uri="{FF2B5EF4-FFF2-40B4-BE49-F238E27FC236}">
                    <a16:creationId xmlns:a16="http://schemas.microsoft.com/office/drawing/2014/main" id="{A85CB9E8-6C45-DA7A-3C85-A4AF21B4F832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$C$47">
                <a:extLst>
                  <a:ext uri="{FF2B5EF4-FFF2-40B4-BE49-F238E27FC236}">
                    <a16:creationId xmlns:a16="http://schemas.microsoft.com/office/drawing/2014/main" id="{4690E617-B1CE-4BB6-4B54-535827458015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$C$47">
                <a:extLst>
                  <a:ext uri="{FF2B5EF4-FFF2-40B4-BE49-F238E27FC236}">
                    <a16:creationId xmlns:a16="http://schemas.microsoft.com/office/drawing/2014/main" id="{A2D26220-C385-6517-C387-A3FAC8806753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$C$47">
                <a:extLst>
                  <a:ext uri="{FF2B5EF4-FFF2-40B4-BE49-F238E27FC236}">
                    <a16:creationId xmlns:a16="http://schemas.microsoft.com/office/drawing/2014/main" id="{040DC9DA-9A11-6488-D3BE-35664C819EA9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$C$47">
                <a:extLst>
                  <a:ext uri="{FF2B5EF4-FFF2-40B4-BE49-F238E27FC236}">
                    <a16:creationId xmlns:a16="http://schemas.microsoft.com/office/drawing/2014/main" id="{25FCA2A9-D328-7B65-4F61-1B41DBDFB731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$C$47">
                <a:extLst>
                  <a:ext uri="{FF2B5EF4-FFF2-40B4-BE49-F238E27FC236}">
                    <a16:creationId xmlns:a16="http://schemas.microsoft.com/office/drawing/2014/main" id="{E69249AC-3716-F5F9-EA65-8AAACD859F9A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$C$47">
                <a:extLst>
                  <a:ext uri="{FF2B5EF4-FFF2-40B4-BE49-F238E27FC236}">
                    <a16:creationId xmlns:a16="http://schemas.microsoft.com/office/drawing/2014/main" id="{19F41876-C133-63E6-C08C-040B641F0F79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$C$47">
                <a:extLst>
                  <a:ext uri="{FF2B5EF4-FFF2-40B4-BE49-F238E27FC236}">
                    <a16:creationId xmlns:a16="http://schemas.microsoft.com/office/drawing/2014/main" id="{2277FA11-1F49-91B8-ED54-3F2A85D607B9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$C$47">
                <a:extLst>
                  <a:ext uri="{FF2B5EF4-FFF2-40B4-BE49-F238E27FC236}">
                    <a16:creationId xmlns:a16="http://schemas.microsoft.com/office/drawing/2014/main" id="{220EA2AA-F576-8BAB-097B-ABC30FE2E04F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$C$47">
                <a:extLst>
                  <a:ext uri="{FF2B5EF4-FFF2-40B4-BE49-F238E27FC236}">
                    <a16:creationId xmlns:a16="http://schemas.microsoft.com/office/drawing/2014/main" id="{006498EB-BE23-7246-6D64-5E9F2AE659DF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$C$47">
                <a:extLst>
                  <a:ext uri="{FF2B5EF4-FFF2-40B4-BE49-F238E27FC236}">
                    <a16:creationId xmlns:a16="http://schemas.microsoft.com/office/drawing/2014/main" id="{C4EAD241-81AA-3EE0-6481-ACB6AA74D26C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$C$47">
                <a:extLst>
                  <a:ext uri="{FF2B5EF4-FFF2-40B4-BE49-F238E27FC236}">
                    <a16:creationId xmlns:a16="http://schemas.microsoft.com/office/drawing/2014/main" id="{D4FEA522-10F9-5D0E-23D5-EC6ACDAC444D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$C$47">
                <a:extLst>
                  <a:ext uri="{FF2B5EF4-FFF2-40B4-BE49-F238E27FC236}">
                    <a16:creationId xmlns:a16="http://schemas.microsoft.com/office/drawing/2014/main" id="{224A4B5F-A7D8-92E4-30F5-C4EFD267AE8A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$C$47">
                <a:extLst>
                  <a:ext uri="{FF2B5EF4-FFF2-40B4-BE49-F238E27FC236}">
                    <a16:creationId xmlns:a16="http://schemas.microsoft.com/office/drawing/2014/main" id="{4F93AD7C-3677-602D-E2B2-9D8D182CF111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$C$47">
                <a:extLst>
                  <a:ext uri="{FF2B5EF4-FFF2-40B4-BE49-F238E27FC236}">
                    <a16:creationId xmlns:a16="http://schemas.microsoft.com/office/drawing/2014/main" id="{CD5DC5B8-DFE3-6129-C963-A9D6DF6501C4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$C$47">
                <a:extLst>
                  <a:ext uri="{FF2B5EF4-FFF2-40B4-BE49-F238E27FC236}">
                    <a16:creationId xmlns:a16="http://schemas.microsoft.com/office/drawing/2014/main" id="{D8765542-4CE7-D987-96E8-98785ADB4D4F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$C$47">
                <a:extLst>
                  <a:ext uri="{FF2B5EF4-FFF2-40B4-BE49-F238E27FC236}">
                    <a16:creationId xmlns:a16="http://schemas.microsoft.com/office/drawing/2014/main" id="{BAB18821-22F3-9C46-69BC-57A81F9CC7AD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$C$47">
                <a:extLst>
                  <a:ext uri="{FF2B5EF4-FFF2-40B4-BE49-F238E27FC236}">
                    <a16:creationId xmlns:a16="http://schemas.microsoft.com/office/drawing/2014/main" id="{36A3DE97-1F6E-195A-2C4A-C39688A8E342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$C$47">
                <a:extLst>
                  <a:ext uri="{FF2B5EF4-FFF2-40B4-BE49-F238E27FC236}">
                    <a16:creationId xmlns:a16="http://schemas.microsoft.com/office/drawing/2014/main" id="{332DA111-7F0B-BA96-849F-4A00328E9F86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$C$47">
                <a:extLst>
                  <a:ext uri="{FF2B5EF4-FFF2-40B4-BE49-F238E27FC236}">
                    <a16:creationId xmlns:a16="http://schemas.microsoft.com/office/drawing/2014/main" id="{0570DB58-8308-3099-226E-95EB4BE65F4D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$C$47">
                <a:extLst>
                  <a:ext uri="{FF2B5EF4-FFF2-40B4-BE49-F238E27FC236}">
                    <a16:creationId xmlns:a16="http://schemas.microsoft.com/office/drawing/2014/main" id="{BE85089D-C048-35D4-7B9A-F744012981E7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$C$47">
                <a:extLst>
                  <a:ext uri="{FF2B5EF4-FFF2-40B4-BE49-F238E27FC236}">
                    <a16:creationId xmlns:a16="http://schemas.microsoft.com/office/drawing/2014/main" id="{2810B29C-60D4-3733-BD18-3A7A9213C9BD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$C$47">
                <a:extLst>
                  <a:ext uri="{FF2B5EF4-FFF2-40B4-BE49-F238E27FC236}">
                    <a16:creationId xmlns:a16="http://schemas.microsoft.com/office/drawing/2014/main" id="{F6156EA9-DD8A-3426-8D84-66E88062C811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$C$47">
                <a:extLst>
                  <a:ext uri="{FF2B5EF4-FFF2-40B4-BE49-F238E27FC236}">
                    <a16:creationId xmlns:a16="http://schemas.microsoft.com/office/drawing/2014/main" id="{7AB716B2-AFF0-53AC-B44F-678D5B7D0256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$C$47">
                <a:extLst>
                  <a:ext uri="{FF2B5EF4-FFF2-40B4-BE49-F238E27FC236}">
                    <a16:creationId xmlns:a16="http://schemas.microsoft.com/office/drawing/2014/main" id="{A3D902C4-7A74-C2F4-7ED7-E8C403CB9374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$C$47">
                <a:extLst>
                  <a:ext uri="{FF2B5EF4-FFF2-40B4-BE49-F238E27FC236}">
                    <a16:creationId xmlns:a16="http://schemas.microsoft.com/office/drawing/2014/main" id="{9B89A4CE-CC6D-EE0B-539C-7A996B44E8A3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$C$47">
                <a:extLst>
                  <a:ext uri="{FF2B5EF4-FFF2-40B4-BE49-F238E27FC236}">
                    <a16:creationId xmlns:a16="http://schemas.microsoft.com/office/drawing/2014/main" id="{A47E7087-C211-CBDB-EFF8-1ADF759C9148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$C$47">
                <a:extLst>
                  <a:ext uri="{FF2B5EF4-FFF2-40B4-BE49-F238E27FC236}">
                    <a16:creationId xmlns:a16="http://schemas.microsoft.com/office/drawing/2014/main" id="{0EDB4527-CC1D-8C31-9196-BCFAB6A26186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$C$47">
                <a:extLst>
                  <a:ext uri="{FF2B5EF4-FFF2-40B4-BE49-F238E27FC236}">
                    <a16:creationId xmlns:a16="http://schemas.microsoft.com/office/drawing/2014/main" id="{71ACD9B8-AFE6-F4DC-7763-436C93956510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$C$47">
                <a:extLst>
                  <a:ext uri="{FF2B5EF4-FFF2-40B4-BE49-F238E27FC236}">
                    <a16:creationId xmlns:a16="http://schemas.microsoft.com/office/drawing/2014/main" id="{C987F4D9-33DA-4594-2572-1D11BBE67C19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$C$47">
                <a:extLst>
                  <a:ext uri="{FF2B5EF4-FFF2-40B4-BE49-F238E27FC236}">
                    <a16:creationId xmlns:a16="http://schemas.microsoft.com/office/drawing/2014/main" id="{645A7505-F0B6-2EB8-C8DF-81DEE2204F09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$C$47">
                <a:extLst>
                  <a:ext uri="{FF2B5EF4-FFF2-40B4-BE49-F238E27FC236}">
                    <a16:creationId xmlns:a16="http://schemas.microsoft.com/office/drawing/2014/main" id="{6359A4D1-328B-1ADB-5DC5-92247038B680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$C$47">
                <a:extLst>
                  <a:ext uri="{FF2B5EF4-FFF2-40B4-BE49-F238E27FC236}">
                    <a16:creationId xmlns:a16="http://schemas.microsoft.com/office/drawing/2014/main" id="{FD797266-4BBC-A285-9C6C-DBEC1F8D08A1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$C$47">
                <a:extLst>
                  <a:ext uri="{FF2B5EF4-FFF2-40B4-BE49-F238E27FC236}">
                    <a16:creationId xmlns:a16="http://schemas.microsoft.com/office/drawing/2014/main" id="{32A576F5-665F-1E78-5B18-E297E6836730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$C$47">
                <a:extLst>
                  <a:ext uri="{FF2B5EF4-FFF2-40B4-BE49-F238E27FC236}">
                    <a16:creationId xmlns:a16="http://schemas.microsoft.com/office/drawing/2014/main" id="{5CBDF0B6-302E-DC1E-A172-B853225922F9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$C$47">
                <a:extLst>
                  <a:ext uri="{FF2B5EF4-FFF2-40B4-BE49-F238E27FC236}">
                    <a16:creationId xmlns:a16="http://schemas.microsoft.com/office/drawing/2014/main" id="{DE00615F-66CF-68EB-A915-2EB886CB3F4C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$C$47">
                <a:extLst>
                  <a:ext uri="{FF2B5EF4-FFF2-40B4-BE49-F238E27FC236}">
                    <a16:creationId xmlns:a16="http://schemas.microsoft.com/office/drawing/2014/main" id="{02A49579-766E-43A0-7D1E-53A9CE710153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$C$47">
                <a:extLst>
                  <a:ext uri="{FF2B5EF4-FFF2-40B4-BE49-F238E27FC236}">
                    <a16:creationId xmlns:a16="http://schemas.microsoft.com/office/drawing/2014/main" id="{507E7D15-26EC-9A07-3A6E-965E89168BDE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$C$47">
                <a:extLst>
                  <a:ext uri="{FF2B5EF4-FFF2-40B4-BE49-F238E27FC236}">
                    <a16:creationId xmlns:a16="http://schemas.microsoft.com/office/drawing/2014/main" id="{EB50D60D-2A79-473B-A74E-484FBFCD40FC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$C$47">
                <a:extLst>
                  <a:ext uri="{FF2B5EF4-FFF2-40B4-BE49-F238E27FC236}">
                    <a16:creationId xmlns:a16="http://schemas.microsoft.com/office/drawing/2014/main" id="{ED57522A-0672-98CC-AAA5-D16471F22ADB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$C$47">
                <a:extLst>
                  <a:ext uri="{FF2B5EF4-FFF2-40B4-BE49-F238E27FC236}">
                    <a16:creationId xmlns:a16="http://schemas.microsoft.com/office/drawing/2014/main" id="{3F255E1B-1EEE-2759-C292-F6725B0A016D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$C$47">
                <a:extLst>
                  <a:ext uri="{FF2B5EF4-FFF2-40B4-BE49-F238E27FC236}">
                    <a16:creationId xmlns:a16="http://schemas.microsoft.com/office/drawing/2014/main" id="{EA6767F2-1207-BA70-86BB-4982CB45F258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$C$47">
                <a:extLst>
                  <a:ext uri="{FF2B5EF4-FFF2-40B4-BE49-F238E27FC236}">
                    <a16:creationId xmlns:a16="http://schemas.microsoft.com/office/drawing/2014/main" id="{E4257FEE-1A48-CB8E-E160-9D9D46F0A435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$C$47">
                <a:extLst>
                  <a:ext uri="{FF2B5EF4-FFF2-40B4-BE49-F238E27FC236}">
                    <a16:creationId xmlns:a16="http://schemas.microsoft.com/office/drawing/2014/main" id="{15B145E2-0706-4AA6-50CA-1C6D3B5BB333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$C$47">
                <a:extLst>
                  <a:ext uri="{FF2B5EF4-FFF2-40B4-BE49-F238E27FC236}">
                    <a16:creationId xmlns:a16="http://schemas.microsoft.com/office/drawing/2014/main" id="{46C6C089-C008-7837-47E2-6CC51802DC3D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$C$47">
                <a:extLst>
                  <a:ext uri="{FF2B5EF4-FFF2-40B4-BE49-F238E27FC236}">
                    <a16:creationId xmlns:a16="http://schemas.microsoft.com/office/drawing/2014/main" id="{495D252A-8F13-FC4F-5DF8-F14880AAA266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$C$47">
                <a:extLst>
                  <a:ext uri="{FF2B5EF4-FFF2-40B4-BE49-F238E27FC236}">
                    <a16:creationId xmlns:a16="http://schemas.microsoft.com/office/drawing/2014/main" id="{77E401D7-9EC5-9E69-FC87-2F3C1AB54C6C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$C$47">
                <a:extLst>
                  <a:ext uri="{FF2B5EF4-FFF2-40B4-BE49-F238E27FC236}">
                    <a16:creationId xmlns:a16="http://schemas.microsoft.com/office/drawing/2014/main" id="{E0783A75-4E6F-B7FF-1A9C-E2665DBB969F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$C$47">
                <a:extLst>
                  <a:ext uri="{FF2B5EF4-FFF2-40B4-BE49-F238E27FC236}">
                    <a16:creationId xmlns:a16="http://schemas.microsoft.com/office/drawing/2014/main" id="{4EC337BA-4664-E47D-61C4-00FB41873F21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$C$47">
                <a:extLst>
                  <a:ext uri="{FF2B5EF4-FFF2-40B4-BE49-F238E27FC236}">
                    <a16:creationId xmlns:a16="http://schemas.microsoft.com/office/drawing/2014/main" id="{9F45F404-8A60-BFC9-476A-9E9BCC0EDB55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$C$47">
                <a:extLst>
                  <a:ext uri="{FF2B5EF4-FFF2-40B4-BE49-F238E27FC236}">
                    <a16:creationId xmlns:a16="http://schemas.microsoft.com/office/drawing/2014/main" id="{84A7DC5C-A8B9-7CDA-8925-FEE2CC9CE1C0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$C$47">
                <a:extLst>
                  <a:ext uri="{FF2B5EF4-FFF2-40B4-BE49-F238E27FC236}">
                    <a16:creationId xmlns:a16="http://schemas.microsoft.com/office/drawing/2014/main" id="{E5A105F2-FA47-E9DC-80B7-E2D5925A263B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$C$47">
                <a:extLst>
                  <a:ext uri="{FF2B5EF4-FFF2-40B4-BE49-F238E27FC236}">
                    <a16:creationId xmlns:a16="http://schemas.microsoft.com/office/drawing/2014/main" id="{3B238005-BCFA-63C5-9703-87441534D528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$C$47">
                <a:extLst>
                  <a:ext uri="{FF2B5EF4-FFF2-40B4-BE49-F238E27FC236}">
                    <a16:creationId xmlns:a16="http://schemas.microsoft.com/office/drawing/2014/main" id="{ABC25D76-29B8-98F7-C92F-87F20D470D75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$C$47">
                <a:extLst>
                  <a:ext uri="{FF2B5EF4-FFF2-40B4-BE49-F238E27FC236}">
                    <a16:creationId xmlns:a16="http://schemas.microsoft.com/office/drawing/2014/main" id="{0EBB8644-4FD3-EA2F-391D-159846CEF069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$C$47">
                <a:extLst>
                  <a:ext uri="{FF2B5EF4-FFF2-40B4-BE49-F238E27FC236}">
                    <a16:creationId xmlns:a16="http://schemas.microsoft.com/office/drawing/2014/main" id="{6483A048-56AE-29FD-62E2-6A6CEA66E110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$C$47">
                <a:extLst>
                  <a:ext uri="{FF2B5EF4-FFF2-40B4-BE49-F238E27FC236}">
                    <a16:creationId xmlns:a16="http://schemas.microsoft.com/office/drawing/2014/main" id="{593C8BCC-3E57-E055-7217-2BC26F835700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$C$47">
                <a:extLst>
                  <a:ext uri="{FF2B5EF4-FFF2-40B4-BE49-F238E27FC236}">
                    <a16:creationId xmlns:a16="http://schemas.microsoft.com/office/drawing/2014/main" id="{FA3FCEE2-6BB9-8D0D-C40C-BE23414A172C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$C$47">
                <a:extLst>
                  <a:ext uri="{FF2B5EF4-FFF2-40B4-BE49-F238E27FC236}">
                    <a16:creationId xmlns:a16="http://schemas.microsoft.com/office/drawing/2014/main" id="{B7F7C6E0-D81B-CBB4-C5D0-44FDBA0D75CA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$C$47">
                <a:extLst>
                  <a:ext uri="{FF2B5EF4-FFF2-40B4-BE49-F238E27FC236}">
                    <a16:creationId xmlns:a16="http://schemas.microsoft.com/office/drawing/2014/main" id="{26F24950-885C-C463-4623-532F7F15DB55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$C$47">
                <a:extLst>
                  <a:ext uri="{FF2B5EF4-FFF2-40B4-BE49-F238E27FC236}">
                    <a16:creationId xmlns:a16="http://schemas.microsoft.com/office/drawing/2014/main" id="{8C7DB841-CD7E-68F9-784E-A07182CF386C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$C$47">
                <a:extLst>
                  <a:ext uri="{FF2B5EF4-FFF2-40B4-BE49-F238E27FC236}">
                    <a16:creationId xmlns:a16="http://schemas.microsoft.com/office/drawing/2014/main" id="{60EFE195-5083-7AB7-EE81-3D74F8E98504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$C$47">
                <a:extLst>
                  <a:ext uri="{FF2B5EF4-FFF2-40B4-BE49-F238E27FC236}">
                    <a16:creationId xmlns:a16="http://schemas.microsoft.com/office/drawing/2014/main" id="{03F336DB-B3E0-71F3-F186-7F68B82F03EF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$C$47">
                <a:extLst>
                  <a:ext uri="{FF2B5EF4-FFF2-40B4-BE49-F238E27FC236}">
                    <a16:creationId xmlns:a16="http://schemas.microsoft.com/office/drawing/2014/main" id="{F40D247E-8F34-786C-99E1-7E26A50AE912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$C$47">
                <a:extLst>
                  <a:ext uri="{FF2B5EF4-FFF2-40B4-BE49-F238E27FC236}">
                    <a16:creationId xmlns:a16="http://schemas.microsoft.com/office/drawing/2014/main" id="{77D33F0B-FAB7-3865-5754-FABF50DE9AF1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$C$47">
                <a:extLst>
                  <a:ext uri="{FF2B5EF4-FFF2-40B4-BE49-F238E27FC236}">
                    <a16:creationId xmlns:a16="http://schemas.microsoft.com/office/drawing/2014/main" id="{F3D4D28B-790A-0369-E013-FDB6F3979C27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$C$47">
                <a:extLst>
                  <a:ext uri="{FF2B5EF4-FFF2-40B4-BE49-F238E27FC236}">
                    <a16:creationId xmlns:a16="http://schemas.microsoft.com/office/drawing/2014/main" id="{A600BF83-C4D5-4D3E-61B1-29C60630ECE1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$C$47">
                <a:extLst>
                  <a:ext uri="{FF2B5EF4-FFF2-40B4-BE49-F238E27FC236}">
                    <a16:creationId xmlns:a16="http://schemas.microsoft.com/office/drawing/2014/main" id="{4264D4A4-A219-7603-488C-92C65305EAED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$C$47">
                <a:extLst>
                  <a:ext uri="{FF2B5EF4-FFF2-40B4-BE49-F238E27FC236}">
                    <a16:creationId xmlns:a16="http://schemas.microsoft.com/office/drawing/2014/main" id="{8D5C8D8F-96BB-9851-9FCD-FE4C4CC7CBD6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$C$47">
                <a:extLst>
                  <a:ext uri="{FF2B5EF4-FFF2-40B4-BE49-F238E27FC236}">
                    <a16:creationId xmlns:a16="http://schemas.microsoft.com/office/drawing/2014/main" id="{9414EFD6-3CA9-D714-F56D-5A0E769D2F89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$C$47">
                <a:extLst>
                  <a:ext uri="{FF2B5EF4-FFF2-40B4-BE49-F238E27FC236}">
                    <a16:creationId xmlns:a16="http://schemas.microsoft.com/office/drawing/2014/main" id="{BE198B03-6B73-6BAE-6523-2AB4BEC2606B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$C$47">
                <a:extLst>
                  <a:ext uri="{FF2B5EF4-FFF2-40B4-BE49-F238E27FC236}">
                    <a16:creationId xmlns:a16="http://schemas.microsoft.com/office/drawing/2014/main" id="{FC181C31-98B3-E55D-F938-A65E48B17721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$C$47">
                <a:extLst>
                  <a:ext uri="{FF2B5EF4-FFF2-40B4-BE49-F238E27FC236}">
                    <a16:creationId xmlns:a16="http://schemas.microsoft.com/office/drawing/2014/main" id="{1E56C9C2-167C-3901-31C8-9F582F6DF99E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$C$47">
                <a:extLst>
                  <a:ext uri="{FF2B5EF4-FFF2-40B4-BE49-F238E27FC236}">
                    <a16:creationId xmlns:a16="http://schemas.microsoft.com/office/drawing/2014/main" id="{C8CA7E86-5B48-B8EC-A9F6-6068612B9CF9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$C$47">
                <a:extLst>
                  <a:ext uri="{FF2B5EF4-FFF2-40B4-BE49-F238E27FC236}">
                    <a16:creationId xmlns:a16="http://schemas.microsoft.com/office/drawing/2014/main" id="{CA2FD957-6186-FD17-4F46-E3287AC7CE07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$C$47">
                <a:extLst>
                  <a:ext uri="{FF2B5EF4-FFF2-40B4-BE49-F238E27FC236}">
                    <a16:creationId xmlns:a16="http://schemas.microsoft.com/office/drawing/2014/main" id="{ACE8581B-ABD6-EC3E-2A4A-18AF98A81465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$C$47">
                <a:extLst>
                  <a:ext uri="{FF2B5EF4-FFF2-40B4-BE49-F238E27FC236}">
                    <a16:creationId xmlns:a16="http://schemas.microsoft.com/office/drawing/2014/main" id="{19BE47DB-70F9-46EC-A9CD-641650BE14D8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$C$47">
                <a:extLst>
                  <a:ext uri="{FF2B5EF4-FFF2-40B4-BE49-F238E27FC236}">
                    <a16:creationId xmlns:a16="http://schemas.microsoft.com/office/drawing/2014/main" id="{57D30C9B-C6F3-12A1-27A5-D2E0F20D5495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$C$47">
                <a:extLst>
                  <a:ext uri="{FF2B5EF4-FFF2-40B4-BE49-F238E27FC236}">
                    <a16:creationId xmlns:a16="http://schemas.microsoft.com/office/drawing/2014/main" id="{052365FB-78C8-AEF2-6C1C-634D87F962BA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$C$47">
                <a:extLst>
                  <a:ext uri="{FF2B5EF4-FFF2-40B4-BE49-F238E27FC236}">
                    <a16:creationId xmlns:a16="http://schemas.microsoft.com/office/drawing/2014/main" id="{0D74165D-CBE5-5FA7-02B5-A32904D9EBB3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$C$47">
                <a:extLst>
                  <a:ext uri="{FF2B5EF4-FFF2-40B4-BE49-F238E27FC236}">
                    <a16:creationId xmlns:a16="http://schemas.microsoft.com/office/drawing/2014/main" id="{B40E29F5-421A-2C16-698C-0F0763C873DB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$C$47">
                <a:extLst>
                  <a:ext uri="{FF2B5EF4-FFF2-40B4-BE49-F238E27FC236}">
                    <a16:creationId xmlns:a16="http://schemas.microsoft.com/office/drawing/2014/main" id="{BCDD059A-5811-87FA-06E2-7C3928D7546D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$C$47">
                <a:extLst>
                  <a:ext uri="{FF2B5EF4-FFF2-40B4-BE49-F238E27FC236}">
                    <a16:creationId xmlns:a16="http://schemas.microsoft.com/office/drawing/2014/main" id="{95A343E8-1E77-1F21-91D9-C21FA22C796A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$C$47">
                <a:extLst>
                  <a:ext uri="{FF2B5EF4-FFF2-40B4-BE49-F238E27FC236}">
                    <a16:creationId xmlns:a16="http://schemas.microsoft.com/office/drawing/2014/main" id="{DC08498E-3E0B-4ADC-8C03-FAE4248589EB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$C$47">
                <a:extLst>
                  <a:ext uri="{FF2B5EF4-FFF2-40B4-BE49-F238E27FC236}">
                    <a16:creationId xmlns:a16="http://schemas.microsoft.com/office/drawing/2014/main" id="{8883BB71-92A1-C33A-A589-BAFF9F08D9E7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$C$47">
                <a:extLst>
                  <a:ext uri="{FF2B5EF4-FFF2-40B4-BE49-F238E27FC236}">
                    <a16:creationId xmlns:a16="http://schemas.microsoft.com/office/drawing/2014/main" id="{B85F01A3-6062-93E8-DD5B-C2F710F02022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$C$47">
                <a:extLst>
                  <a:ext uri="{FF2B5EF4-FFF2-40B4-BE49-F238E27FC236}">
                    <a16:creationId xmlns:a16="http://schemas.microsoft.com/office/drawing/2014/main" id="{7AFD89D1-1DAD-1B08-9538-5F0E17C7D14B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$C$47">
                <a:extLst>
                  <a:ext uri="{FF2B5EF4-FFF2-40B4-BE49-F238E27FC236}">
                    <a16:creationId xmlns:a16="http://schemas.microsoft.com/office/drawing/2014/main" id="{9B9ABA94-B1B0-08C3-D4C3-4B5440DABCB1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$C$47">
                <a:extLst>
                  <a:ext uri="{FF2B5EF4-FFF2-40B4-BE49-F238E27FC236}">
                    <a16:creationId xmlns:a16="http://schemas.microsoft.com/office/drawing/2014/main" id="{93DDA78F-62A2-AD87-8FAF-65A52AFB60A2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$C$47">
                <a:extLst>
                  <a:ext uri="{FF2B5EF4-FFF2-40B4-BE49-F238E27FC236}">
                    <a16:creationId xmlns:a16="http://schemas.microsoft.com/office/drawing/2014/main" id="{3E1129F0-A834-A826-4D22-A00FEBC7424D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$C$47">
                <a:extLst>
                  <a:ext uri="{FF2B5EF4-FFF2-40B4-BE49-F238E27FC236}">
                    <a16:creationId xmlns:a16="http://schemas.microsoft.com/office/drawing/2014/main" id="{D1439036-FCC0-35DF-0CBA-194C7A21EFDC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$C$47">
                <a:extLst>
                  <a:ext uri="{FF2B5EF4-FFF2-40B4-BE49-F238E27FC236}">
                    <a16:creationId xmlns:a16="http://schemas.microsoft.com/office/drawing/2014/main" id="{20052E23-6FC0-A22A-C57A-6F3C25F2FE93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$C$47">
                <a:extLst>
                  <a:ext uri="{FF2B5EF4-FFF2-40B4-BE49-F238E27FC236}">
                    <a16:creationId xmlns:a16="http://schemas.microsoft.com/office/drawing/2014/main" id="{5EF3F184-677B-FA61-4196-B41ABCC5C85D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$C$47">
                <a:extLst>
                  <a:ext uri="{FF2B5EF4-FFF2-40B4-BE49-F238E27FC236}">
                    <a16:creationId xmlns:a16="http://schemas.microsoft.com/office/drawing/2014/main" id="{48F480CA-8E41-F532-D7C8-6EA151E7C26D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$C$47">
                <a:extLst>
                  <a:ext uri="{FF2B5EF4-FFF2-40B4-BE49-F238E27FC236}">
                    <a16:creationId xmlns:a16="http://schemas.microsoft.com/office/drawing/2014/main" id="{15763249-3ABA-E940-3162-A1F2DDC145A7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$C$47">
                <a:extLst>
                  <a:ext uri="{FF2B5EF4-FFF2-40B4-BE49-F238E27FC236}">
                    <a16:creationId xmlns:a16="http://schemas.microsoft.com/office/drawing/2014/main" id="{1EEAF8CC-CC85-E6E0-F91B-7715F92914B8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$C$47">
                <a:extLst>
                  <a:ext uri="{FF2B5EF4-FFF2-40B4-BE49-F238E27FC236}">
                    <a16:creationId xmlns:a16="http://schemas.microsoft.com/office/drawing/2014/main" id="{2ADDB759-95BA-AA00-50A8-5AAEF5856BA8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$C$47">
                <a:extLst>
                  <a:ext uri="{FF2B5EF4-FFF2-40B4-BE49-F238E27FC236}">
                    <a16:creationId xmlns:a16="http://schemas.microsoft.com/office/drawing/2014/main" id="{EA9AF268-3C56-A2F4-3E00-BB0524FC96C3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$C$47">
                <a:extLst>
                  <a:ext uri="{FF2B5EF4-FFF2-40B4-BE49-F238E27FC236}">
                    <a16:creationId xmlns:a16="http://schemas.microsoft.com/office/drawing/2014/main" id="{925AECB3-9A0A-BEFF-6F0F-57104A526684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$C$47">
                <a:extLst>
                  <a:ext uri="{FF2B5EF4-FFF2-40B4-BE49-F238E27FC236}">
                    <a16:creationId xmlns:a16="http://schemas.microsoft.com/office/drawing/2014/main" id="{591C3871-2DA9-16A5-F615-B1C448A00422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$C$47">
                <a:extLst>
                  <a:ext uri="{FF2B5EF4-FFF2-40B4-BE49-F238E27FC236}">
                    <a16:creationId xmlns:a16="http://schemas.microsoft.com/office/drawing/2014/main" id="{391B25FD-B0FD-47DD-D147-1A76B7FB9014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$C$47">
                <a:extLst>
                  <a:ext uri="{FF2B5EF4-FFF2-40B4-BE49-F238E27FC236}">
                    <a16:creationId xmlns:a16="http://schemas.microsoft.com/office/drawing/2014/main" id="{856706EE-81A7-AB68-4E7B-3FACAA76705B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$C$47">
                <a:extLst>
                  <a:ext uri="{FF2B5EF4-FFF2-40B4-BE49-F238E27FC236}">
                    <a16:creationId xmlns:a16="http://schemas.microsoft.com/office/drawing/2014/main" id="{63B8B9D0-A0DA-CE19-F3E6-31867FF7C374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$C$47">
                <a:extLst>
                  <a:ext uri="{FF2B5EF4-FFF2-40B4-BE49-F238E27FC236}">
                    <a16:creationId xmlns:a16="http://schemas.microsoft.com/office/drawing/2014/main" id="{AC9D6FCF-C52D-39FE-E7AD-C7B93C6EA2C3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$C$47">
                <a:extLst>
                  <a:ext uri="{FF2B5EF4-FFF2-40B4-BE49-F238E27FC236}">
                    <a16:creationId xmlns:a16="http://schemas.microsoft.com/office/drawing/2014/main" id="{ABF10D16-7E53-3DD6-905B-6CF859B854B4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$C$47">
                <a:extLst>
                  <a:ext uri="{FF2B5EF4-FFF2-40B4-BE49-F238E27FC236}">
                    <a16:creationId xmlns:a16="http://schemas.microsoft.com/office/drawing/2014/main" id="{6CFB4D0C-46CA-A946-67AA-A0A1ED42A7E8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$C$47">
                <a:extLst>
                  <a:ext uri="{FF2B5EF4-FFF2-40B4-BE49-F238E27FC236}">
                    <a16:creationId xmlns:a16="http://schemas.microsoft.com/office/drawing/2014/main" id="{B116B3F5-C5D4-5B21-B6B0-24CD0C1D95EC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$C$47">
                <a:extLst>
                  <a:ext uri="{FF2B5EF4-FFF2-40B4-BE49-F238E27FC236}">
                    <a16:creationId xmlns:a16="http://schemas.microsoft.com/office/drawing/2014/main" id="{E544480F-A099-D642-E80C-F16FDFDA1267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$C$47">
                <a:extLst>
                  <a:ext uri="{FF2B5EF4-FFF2-40B4-BE49-F238E27FC236}">
                    <a16:creationId xmlns:a16="http://schemas.microsoft.com/office/drawing/2014/main" id="{DF403346-B733-69A5-80EC-1E76D8CC9164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$C$47">
                <a:extLst>
                  <a:ext uri="{FF2B5EF4-FFF2-40B4-BE49-F238E27FC236}">
                    <a16:creationId xmlns:a16="http://schemas.microsoft.com/office/drawing/2014/main" id="{B1394F83-097D-CA4D-FB18-20584B29A2B3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$C$47">
                <a:extLst>
                  <a:ext uri="{FF2B5EF4-FFF2-40B4-BE49-F238E27FC236}">
                    <a16:creationId xmlns:a16="http://schemas.microsoft.com/office/drawing/2014/main" id="{56F467B1-DCC9-E0D7-3B59-D3DA877E4398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$C$47">
                <a:extLst>
                  <a:ext uri="{FF2B5EF4-FFF2-40B4-BE49-F238E27FC236}">
                    <a16:creationId xmlns:a16="http://schemas.microsoft.com/office/drawing/2014/main" id="{F8E2CE8B-D89E-8A46-B03B-2B7E411BF169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$C$47">
                <a:extLst>
                  <a:ext uri="{FF2B5EF4-FFF2-40B4-BE49-F238E27FC236}">
                    <a16:creationId xmlns:a16="http://schemas.microsoft.com/office/drawing/2014/main" id="{CD65899B-8B31-77B7-F0CC-B0AC7C64A538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$C$47">
                <a:extLst>
                  <a:ext uri="{FF2B5EF4-FFF2-40B4-BE49-F238E27FC236}">
                    <a16:creationId xmlns:a16="http://schemas.microsoft.com/office/drawing/2014/main" id="{A5E7EF61-1D09-4A65-FC94-CBF4D3350D16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$C$47">
                <a:extLst>
                  <a:ext uri="{FF2B5EF4-FFF2-40B4-BE49-F238E27FC236}">
                    <a16:creationId xmlns:a16="http://schemas.microsoft.com/office/drawing/2014/main" id="{7E7F17D6-F788-F33A-3F6C-BD3DF494F340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$C$47">
                <a:extLst>
                  <a:ext uri="{FF2B5EF4-FFF2-40B4-BE49-F238E27FC236}">
                    <a16:creationId xmlns:a16="http://schemas.microsoft.com/office/drawing/2014/main" id="{C940C09F-709C-8FA3-793B-06CDA50137FD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$C$47">
                <a:extLst>
                  <a:ext uri="{FF2B5EF4-FFF2-40B4-BE49-F238E27FC236}">
                    <a16:creationId xmlns:a16="http://schemas.microsoft.com/office/drawing/2014/main" id="{C3272518-15E0-AD95-538B-7B20A9D7EC7A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$C$47">
                <a:extLst>
                  <a:ext uri="{FF2B5EF4-FFF2-40B4-BE49-F238E27FC236}">
                    <a16:creationId xmlns:a16="http://schemas.microsoft.com/office/drawing/2014/main" id="{B6B1BB8A-57C3-8932-8099-C8B661350C05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$C$47">
                <a:extLst>
                  <a:ext uri="{FF2B5EF4-FFF2-40B4-BE49-F238E27FC236}">
                    <a16:creationId xmlns:a16="http://schemas.microsoft.com/office/drawing/2014/main" id="{005B5C5B-BFD7-E090-0861-99BA43925A54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$C$47">
                <a:extLst>
                  <a:ext uri="{FF2B5EF4-FFF2-40B4-BE49-F238E27FC236}">
                    <a16:creationId xmlns:a16="http://schemas.microsoft.com/office/drawing/2014/main" id="{396F0008-2D44-02B9-9AB9-055A21C1E20B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$C$47">
                <a:extLst>
                  <a:ext uri="{FF2B5EF4-FFF2-40B4-BE49-F238E27FC236}">
                    <a16:creationId xmlns:a16="http://schemas.microsoft.com/office/drawing/2014/main" id="{3ABABFB5-CEA6-695E-E7A4-AB79AB0D8B24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$C$47">
                <a:extLst>
                  <a:ext uri="{FF2B5EF4-FFF2-40B4-BE49-F238E27FC236}">
                    <a16:creationId xmlns:a16="http://schemas.microsoft.com/office/drawing/2014/main" id="{38496674-F30C-84B0-1E38-E0688EB1A9FA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$C$47">
                <a:extLst>
                  <a:ext uri="{FF2B5EF4-FFF2-40B4-BE49-F238E27FC236}">
                    <a16:creationId xmlns:a16="http://schemas.microsoft.com/office/drawing/2014/main" id="{D520891B-CB0D-07B0-518B-0BE9E41983DB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$C$47">
                <a:extLst>
                  <a:ext uri="{FF2B5EF4-FFF2-40B4-BE49-F238E27FC236}">
                    <a16:creationId xmlns:a16="http://schemas.microsoft.com/office/drawing/2014/main" id="{BA21259F-112D-46EA-5F12-EC801D56A963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$C$47">
                <a:extLst>
                  <a:ext uri="{FF2B5EF4-FFF2-40B4-BE49-F238E27FC236}">
                    <a16:creationId xmlns:a16="http://schemas.microsoft.com/office/drawing/2014/main" id="{5DD11E47-4617-D3E3-1D0B-9B408DB4BF95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$C$47">
                <a:extLst>
                  <a:ext uri="{FF2B5EF4-FFF2-40B4-BE49-F238E27FC236}">
                    <a16:creationId xmlns:a16="http://schemas.microsoft.com/office/drawing/2014/main" id="{479D4ADB-831F-A1DA-BF55-3A5F1FA1345A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$C$47">
                <a:extLst>
                  <a:ext uri="{FF2B5EF4-FFF2-40B4-BE49-F238E27FC236}">
                    <a16:creationId xmlns:a16="http://schemas.microsoft.com/office/drawing/2014/main" id="{2FD1C935-366C-440D-4576-3D2A9529CED6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$C$47">
                <a:extLst>
                  <a:ext uri="{FF2B5EF4-FFF2-40B4-BE49-F238E27FC236}">
                    <a16:creationId xmlns:a16="http://schemas.microsoft.com/office/drawing/2014/main" id="{DC4F0105-60E6-F96E-3871-87EC8A54AD67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0" name="Callout: Line 249">
            <a:extLst>
              <a:ext uri="{FF2B5EF4-FFF2-40B4-BE49-F238E27FC236}">
                <a16:creationId xmlns:a16="http://schemas.microsoft.com/office/drawing/2014/main" id="{0E0931B0-B017-40C3-B4FB-EBE9E4E91226}"/>
              </a:ext>
            </a:extLst>
          </p:cNvPr>
          <p:cNvSpPr/>
          <p:nvPr/>
        </p:nvSpPr>
        <p:spPr>
          <a:xfrm>
            <a:off x="3111554" y="3791317"/>
            <a:ext cx="1258903" cy="619322"/>
          </a:xfrm>
          <a:prstGeom prst="borderCallout1">
            <a:avLst>
              <a:gd name="adj1" fmla="val 24592"/>
              <a:gd name="adj2" fmla="val 98999"/>
              <a:gd name="adj3" fmla="val -38745"/>
              <a:gd name="adj4" fmla="val 13819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tIns="0" rIns="0" bIns="0" rtlCol="0" anchor="ctr"/>
          <a:lstStyle/>
          <a:p>
            <a:r>
              <a:rPr lang="en-US" sz="800" dirty="0"/>
              <a:t>In case of no response from IM controller. User is able to stop by click the “CLOSE [P1]”.</a:t>
            </a:r>
          </a:p>
        </p:txBody>
      </p:sp>
      <p:sp>
        <p:nvSpPr>
          <p:cNvPr id="166" name="正方形/長方形 40">
            <a:extLst>
              <a:ext uri="{FF2B5EF4-FFF2-40B4-BE49-F238E27FC236}">
                <a16:creationId xmlns:a16="http://schemas.microsoft.com/office/drawing/2014/main" id="{5604CE88-5647-5DEE-844B-8723ED63A12D}"/>
              </a:ext>
            </a:extLst>
          </p:cNvPr>
          <p:cNvSpPr/>
          <p:nvPr/>
        </p:nvSpPr>
        <p:spPr>
          <a:xfrm>
            <a:off x="4777338" y="3432794"/>
            <a:ext cx="912262" cy="30354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6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02FDF-AA08-8152-E3B0-C11780F7B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EFF3040-1F8D-7A5B-D198-FF093B99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7B3A081-8517-0FDF-8295-39FFD11CB49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38D25B7-EAD3-E580-24FA-B76FAB5612F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D6896D2-8F73-2519-C2B9-8D1D6FBCC791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Q-Gate Bolt/Small parts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8C13E-6918-C971-84DA-353CB688EDC1}"/>
              </a:ext>
            </a:extLst>
          </p:cNvPr>
          <p:cNvSpPr txBox="1"/>
          <p:nvPr/>
        </p:nvSpPr>
        <p:spPr>
          <a:xfrm>
            <a:off x="556517" y="6810449"/>
            <a:ext cx="39658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Process IM after q-point check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36AE023D-F111-4DC5-EC3B-00C11A1CD670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Bolt/Small parts</a:t>
            </a:r>
          </a:p>
        </p:txBody>
      </p:sp>
      <p:pic>
        <p:nvPicPr>
          <p:cNvPr id="10" name="รูปภาพ 3">
            <a:extLst>
              <a:ext uri="{FF2B5EF4-FFF2-40B4-BE49-F238E27FC236}">
                <a16:creationId xmlns:a16="http://schemas.microsoft.com/office/drawing/2014/main" id="{DE0F1BE6-E91E-76CF-7691-A4BD195118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60" y="3857305"/>
            <a:ext cx="1716979" cy="2217799"/>
          </a:xfrm>
          <a:prstGeom prst="rect">
            <a:avLst/>
          </a:prstGeom>
        </p:spPr>
      </p:pic>
      <p:pic>
        <p:nvPicPr>
          <p:cNvPr id="22" name="図 119">
            <a:extLst>
              <a:ext uri="{FF2B5EF4-FFF2-40B4-BE49-F238E27FC236}">
                <a16:creationId xmlns:a16="http://schemas.microsoft.com/office/drawing/2014/main" id="{7D6058AB-7F66-F674-874A-0BFE3681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07" y="3977409"/>
            <a:ext cx="1182132" cy="177846"/>
          </a:xfrm>
          <a:prstGeom prst="rect">
            <a:avLst/>
          </a:prstGeom>
        </p:spPr>
      </p:pic>
      <p:sp>
        <p:nvSpPr>
          <p:cNvPr id="68" name="テキスト ボックス 120">
            <a:extLst>
              <a:ext uri="{FF2B5EF4-FFF2-40B4-BE49-F238E27FC236}">
                <a16:creationId xmlns:a16="http://schemas.microsoft.com/office/drawing/2014/main" id="{B4427012-2934-8F28-2882-81F2117B8888}"/>
              </a:ext>
            </a:extLst>
          </p:cNvPr>
          <p:cNvSpPr txBox="1"/>
          <p:nvPr/>
        </p:nvSpPr>
        <p:spPr>
          <a:xfrm>
            <a:off x="2079359" y="394554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129" name="図 124">
            <a:extLst>
              <a:ext uri="{FF2B5EF4-FFF2-40B4-BE49-F238E27FC236}">
                <a16:creationId xmlns:a16="http://schemas.microsoft.com/office/drawing/2014/main" id="{3D406396-E4A4-6995-02CA-5737A135A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963" y="4192853"/>
            <a:ext cx="1492073" cy="1579717"/>
          </a:xfrm>
          <a:prstGeom prst="rect">
            <a:avLst/>
          </a:prstGeom>
        </p:spPr>
      </p:pic>
      <p:sp>
        <p:nvSpPr>
          <p:cNvPr id="130" name="テキスト ボックス 127">
            <a:extLst>
              <a:ext uri="{FF2B5EF4-FFF2-40B4-BE49-F238E27FC236}">
                <a16:creationId xmlns:a16="http://schemas.microsoft.com/office/drawing/2014/main" id="{9503EC1E-950D-0F9B-1DEC-692A37346BA3}"/>
              </a:ext>
            </a:extLst>
          </p:cNvPr>
          <p:cNvSpPr txBox="1"/>
          <p:nvPr/>
        </p:nvSpPr>
        <p:spPr>
          <a:xfrm>
            <a:off x="2144749" y="580098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1" name="図 44">
            <a:extLst>
              <a:ext uri="{FF2B5EF4-FFF2-40B4-BE49-F238E27FC236}">
                <a16:creationId xmlns:a16="http://schemas.microsoft.com/office/drawing/2014/main" id="{56443858-0CDF-2C33-18E5-D8DC2CEEE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133694" y="5813860"/>
            <a:ext cx="369329" cy="250725"/>
          </a:xfrm>
          <a:prstGeom prst="rect">
            <a:avLst/>
          </a:prstGeom>
        </p:spPr>
      </p:pic>
      <p:sp>
        <p:nvSpPr>
          <p:cNvPr id="132" name="テキスト ボックス 135">
            <a:extLst>
              <a:ext uri="{FF2B5EF4-FFF2-40B4-BE49-F238E27FC236}">
                <a16:creationId xmlns:a16="http://schemas.microsoft.com/office/drawing/2014/main" id="{6F084E05-7F98-D487-FE35-6A322FFADAB4}"/>
              </a:ext>
            </a:extLst>
          </p:cNvPr>
          <p:cNvSpPr txBox="1"/>
          <p:nvPr/>
        </p:nvSpPr>
        <p:spPr>
          <a:xfrm>
            <a:off x="2037227" y="415820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3" name="図 49">
            <a:extLst>
              <a:ext uri="{FF2B5EF4-FFF2-40B4-BE49-F238E27FC236}">
                <a16:creationId xmlns:a16="http://schemas.microsoft.com/office/drawing/2014/main" id="{AD377342-439A-CF20-A20A-7374049FE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183" y="5852000"/>
            <a:ext cx="266258" cy="135957"/>
          </a:xfrm>
          <a:prstGeom prst="rect">
            <a:avLst/>
          </a:prstGeom>
        </p:spPr>
      </p:pic>
      <p:sp>
        <p:nvSpPr>
          <p:cNvPr id="134" name="テキスト ボックス 285">
            <a:extLst>
              <a:ext uri="{FF2B5EF4-FFF2-40B4-BE49-F238E27FC236}">
                <a16:creationId xmlns:a16="http://schemas.microsoft.com/office/drawing/2014/main" id="{76F8EC8E-773A-B599-E179-255B85ABD613}"/>
              </a:ext>
            </a:extLst>
          </p:cNvPr>
          <p:cNvSpPr txBox="1"/>
          <p:nvPr/>
        </p:nvSpPr>
        <p:spPr>
          <a:xfrm>
            <a:off x="2067356" y="580821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テキスト ボックス 127">
            <a:extLst>
              <a:ext uri="{FF2B5EF4-FFF2-40B4-BE49-F238E27FC236}">
                <a16:creationId xmlns:a16="http://schemas.microsoft.com/office/drawing/2014/main" id="{7907841C-396E-B786-D17B-BEF4F3CADDF6}"/>
              </a:ext>
            </a:extLst>
          </p:cNvPr>
          <p:cNvSpPr txBox="1"/>
          <p:nvPr/>
        </p:nvSpPr>
        <p:spPr>
          <a:xfrm>
            <a:off x="3336318" y="580166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6" name="図 340">
            <a:extLst>
              <a:ext uri="{FF2B5EF4-FFF2-40B4-BE49-F238E27FC236}">
                <a16:creationId xmlns:a16="http://schemas.microsoft.com/office/drawing/2014/main" id="{E37F19C3-D2DE-1D12-FE06-65CCD884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325263" y="5814546"/>
            <a:ext cx="369329" cy="250725"/>
          </a:xfrm>
          <a:prstGeom prst="rect">
            <a:avLst/>
          </a:prstGeom>
        </p:spPr>
      </p:pic>
      <p:pic>
        <p:nvPicPr>
          <p:cNvPr id="137" name="図 341">
            <a:extLst>
              <a:ext uri="{FF2B5EF4-FFF2-40B4-BE49-F238E27FC236}">
                <a16:creationId xmlns:a16="http://schemas.microsoft.com/office/drawing/2014/main" id="{CEE4B6B5-A4FD-95FD-D0D8-B2D83A6FF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752" y="5852686"/>
            <a:ext cx="266258" cy="135957"/>
          </a:xfrm>
          <a:prstGeom prst="rect">
            <a:avLst/>
          </a:prstGeom>
        </p:spPr>
      </p:pic>
      <p:sp>
        <p:nvSpPr>
          <p:cNvPr id="138" name="テキスト ボックス 285">
            <a:extLst>
              <a:ext uri="{FF2B5EF4-FFF2-40B4-BE49-F238E27FC236}">
                <a16:creationId xmlns:a16="http://schemas.microsoft.com/office/drawing/2014/main" id="{2A8D70A2-67C1-6E02-3D90-E7788885296C}"/>
              </a:ext>
            </a:extLst>
          </p:cNvPr>
          <p:cNvSpPr txBox="1"/>
          <p:nvPr/>
        </p:nvSpPr>
        <p:spPr>
          <a:xfrm>
            <a:off x="3258925" y="580889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9" name="テキスト ボックス 127">
            <a:extLst>
              <a:ext uri="{FF2B5EF4-FFF2-40B4-BE49-F238E27FC236}">
                <a16:creationId xmlns:a16="http://schemas.microsoft.com/office/drawing/2014/main" id="{B33CBC44-F752-ACCC-16F2-9C3AEF423CA9}"/>
              </a:ext>
            </a:extLst>
          </p:cNvPr>
          <p:cNvSpPr txBox="1"/>
          <p:nvPr/>
        </p:nvSpPr>
        <p:spPr>
          <a:xfrm>
            <a:off x="2943814" y="580219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0" name="図 46">
            <a:extLst>
              <a:ext uri="{FF2B5EF4-FFF2-40B4-BE49-F238E27FC236}">
                <a16:creationId xmlns:a16="http://schemas.microsoft.com/office/drawing/2014/main" id="{1895C2C1-BCF6-FE98-98CF-5227081C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932759" y="5815070"/>
            <a:ext cx="369329" cy="250725"/>
          </a:xfrm>
          <a:prstGeom prst="rect">
            <a:avLst/>
          </a:prstGeom>
        </p:spPr>
      </p:pic>
      <p:pic>
        <p:nvPicPr>
          <p:cNvPr id="141" name="図 47">
            <a:extLst>
              <a:ext uri="{FF2B5EF4-FFF2-40B4-BE49-F238E27FC236}">
                <a16:creationId xmlns:a16="http://schemas.microsoft.com/office/drawing/2014/main" id="{C8CAC211-57FA-379E-53E5-3BDDCEDEB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248" y="5853210"/>
            <a:ext cx="266258" cy="135957"/>
          </a:xfrm>
          <a:prstGeom prst="rect">
            <a:avLst/>
          </a:prstGeom>
        </p:spPr>
      </p:pic>
      <p:sp>
        <p:nvSpPr>
          <p:cNvPr id="142" name="テキスト ボックス 285">
            <a:extLst>
              <a:ext uri="{FF2B5EF4-FFF2-40B4-BE49-F238E27FC236}">
                <a16:creationId xmlns:a16="http://schemas.microsoft.com/office/drawing/2014/main" id="{B1F693AF-FD0C-CE86-7FAE-C67EFC8E8AF8}"/>
              </a:ext>
            </a:extLst>
          </p:cNvPr>
          <p:cNvSpPr txBox="1"/>
          <p:nvPr/>
        </p:nvSpPr>
        <p:spPr>
          <a:xfrm>
            <a:off x="2866421" y="580942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テキスト ボックス 127">
            <a:extLst>
              <a:ext uri="{FF2B5EF4-FFF2-40B4-BE49-F238E27FC236}">
                <a16:creationId xmlns:a16="http://schemas.microsoft.com/office/drawing/2014/main" id="{17D61985-729D-7424-4980-32E29815C45C}"/>
              </a:ext>
            </a:extLst>
          </p:cNvPr>
          <p:cNvSpPr txBox="1"/>
          <p:nvPr/>
        </p:nvSpPr>
        <p:spPr>
          <a:xfrm>
            <a:off x="2550925" y="579893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4" name="図 64">
            <a:extLst>
              <a:ext uri="{FF2B5EF4-FFF2-40B4-BE49-F238E27FC236}">
                <a16:creationId xmlns:a16="http://schemas.microsoft.com/office/drawing/2014/main" id="{D6D7BB16-6F0A-0568-F5EF-67B120C55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39870" y="5811813"/>
            <a:ext cx="369329" cy="250725"/>
          </a:xfrm>
          <a:prstGeom prst="rect">
            <a:avLst/>
          </a:prstGeom>
        </p:spPr>
      </p:pic>
      <p:pic>
        <p:nvPicPr>
          <p:cNvPr id="145" name="図 65">
            <a:extLst>
              <a:ext uri="{FF2B5EF4-FFF2-40B4-BE49-F238E27FC236}">
                <a16:creationId xmlns:a16="http://schemas.microsoft.com/office/drawing/2014/main" id="{AF3B3EDF-33EB-7B6D-41E4-D48AD06A7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359" y="5849953"/>
            <a:ext cx="266258" cy="135957"/>
          </a:xfrm>
          <a:prstGeom prst="rect">
            <a:avLst/>
          </a:prstGeom>
        </p:spPr>
      </p:pic>
      <p:sp>
        <p:nvSpPr>
          <p:cNvPr id="146" name="テキスト ボックス 285">
            <a:extLst>
              <a:ext uri="{FF2B5EF4-FFF2-40B4-BE49-F238E27FC236}">
                <a16:creationId xmlns:a16="http://schemas.microsoft.com/office/drawing/2014/main" id="{2F351178-2408-4CC9-8CD2-B34ACE25C84F}"/>
              </a:ext>
            </a:extLst>
          </p:cNvPr>
          <p:cNvSpPr txBox="1"/>
          <p:nvPr/>
        </p:nvSpPr>
        <p:spPr>
          <a:xfrm>
            <a:off x="2473532" y="580616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テキスト ボックス 135">
            <a:extLst>
              <a:ext uri="{FF2B5EF4-FFF2-40B4-BE49-F238E27FC236}">
                <a16:creationId xmlns:a16="http://schemas.microsoft.com/office/drawing/2014/main" id="{A0AE0096-CBC5-6211-4355-E848CF1781BA}"/>
              </a:ext>
            </a:extLst>
          </p:cNvPr>
          <p:cNvSpPr txBox="1"/>
          <p:nvPr/>
        </p:nvSpPr>
        <p:spPr>
          <a:xfrm>
            <a:off x="2034869" y="4321852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テキスト ボックス 285">
            <a:extLst>
              <a:ext uri="{FF2B5EF4-FFF2-40B4-BE49-F238E27FC236}">
                <a16:creationId xmlns:a16="http://schemas.microsoft.com/office/drawing/2014/main" id="{F273AD20-3434-E699-BE20-F7EB560E733B}"/>
              </a:ext>
            </a:extLst>
          </p:cNvPr>
          <p:cNvSpPr txBox="1"/>
          <p:nvPr/>
        </p:nvSpPr>
        <p:spPr>
          <a:xfrm>
            <a:off x="2409002" y="4331829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9" name="テキスト ボックス 135">
            <a:extLst>
              <a:ext uri="{FF2B5EF4-FFF2-40B4-BE49-F238E27FC236}">
                <a16:creationId xmlns:a16="http://schemas.microsoft.com/office/drawing/2014/main" id="{0E6413E3-6844-90F5-B327-BA68E8F2C008}"/>
              </a:ext>
            </a:extLst>
          </p:cNvPr>
          <p:cNvSpPr txBox="1"/>
          <p:nvPr/>
        </p:nvSpPr>
        <p:spPr>
          <a:xfrm>
            <a:off x="3080803" y="4297815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0" name="テキスト ボックス 285">
            <a:extLst>
              <a:ext uri="{FF2B5EF4-FFF2-40B4-BE49-F238E27FC236}">
                <a16:creationId xmlns:a16="http://schemas.microsoft.com/office/drawing/2014/main" id="{4A822266-0E24-2FE2-F93C-88CDCED56A43}"/>
              </a:ext>
            </a:extLst>
          </p:cNvPr>
          <p:cNvSpPr txBox="1"/>
          <p:nvPr/>
        </p:nvSpPr>
        <p:spPr>
          <a:xfrm>
            <a:off x="3502233" y="4335190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35">
            <a:extLst>
              <a:ext uri="{FF2B5EF4-FFF2-40B4-BE49-F238E27FC236}">
                <a16:creationId xmlns:a16="http://schemas.microsoft.com/office/drawing/2014/main" id="{5750D974-3F1A-3145-9AA2-B1D93CC1FF2F}"/>
              </a:ext>
            </a:extLst>
          </p:cNvPr>
          <p:cNvSpPr txBox="1"/>
          <p:nvPr/>
        </p:nvSpPr>
        <p:spPr>
          <a:xfrm>
            <a:off x="2925619" y="4652864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2" name="テキスト ボックス 285">
            <a:extLst>
              <a:ext uri="{FF2B5EF4-FFF2-40B4-BE49-F238E27FC236}">
                <a16:creationId xmlns:a16="http://schemas.microsoft.com/office/drawing/2014/main" id="{6AB65BE0-A549-0205-2C26-F2A589C3FF9D}"/>
              </a:ext>
            </a:extLst>
          </p:cNvPr>
          <p:cNvSpPr txBox="1"/>
          <p:nvPr/>
        </p:nvSpPr>
        <p:spPr>
          <a:xfrm>
            <a:off x="3319943" y="4704094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7802BBB4-53A9-C132-597D-2BCED6E2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997202"/>
              </p:ext>
            </p:extLst>
          </p:nvPr>
        </p:nvGraphicFramePr>
        <p:xfrm>
          <a:off x="2118297" y="4884275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54" name="テキスト ボックス 285">
            <a:extLst>
              <a:ext uri="{FF2B5EF4-FFF2-40B4-BE49-F238E27FC236}">
                <a16:creationId xmlns:a16="http://schemas.microsoft.com/office/drawing/2014/main" id="{86EBB20B-77AB-36EE-947F-C297CDB0FDFB}"/>
              </a:ext>
            </a:extLst>
          </p:cNvPr>
          <p:cNvSpPr txBox="1"/>
          <p:nvPr/>
        </p:nvSpPr>
        <p:spPr>
          <a:xfrm>
            <a:off x="3580765" y="4702425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テキスト ボックス 135">
            <a:extLst>
              <a:ext uri="{FF2B5EF4-FFF2-40B4-BE49-F238E27FC236}">
                <a16:creationId xmlns:a16="http://schemas.microsoft.com/office/drawing/2014/main" id="{FC6E5239-3983-F8D7-1F34-49A6681217EC}"/>
              </a:ext>
            </a:extLst>
          </p:cNvPr>
          <p:cNvSpPr txBox="1"/>
          <p:nvPr/>
        </p:nvSpPr>
        <p:spPr>
          <a:xfrm>
            <a:off x="2039806" y="4461780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35">
            <a:extLst>
              <a:ext uri="{FF2B5EF4-FFF2-40B4-BE49-F238E27FC236}">
                <a16:creationId xmlns:a16="http://schemas.microsoft.com/office/drawing/2014/main" id="{FEFCB864-0537-4668-10CF-11AA9C88F992}"/>
              </a:ext>
            </a:extLst>
          </p:cNvPr>
          <p:cNvSpPr txBox="1"/>
          <p:nvPr/>
        </p:nvSpPr>
        <p:spPr>
          <a:xfrm>
            <a:off x="2047427" y="4624858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正方形/長方形 15">
            <a:extLst>
              <a:ext uri="{FF2B5EF4-FFF2-40B4-BE49-F238E27FC236}">
                <a16:creationId xmlns:a16="http://schemas.microsoft.com/office/drawing/2014/main" id="{94F871B7-3F95-30DC-C884-2E5F14D446BB}"/>
              </a:ext>
            </a:extLst>
          </p:cNvPr>
          <p:cNvSpPr/>
          <p:nvPr/>
        </p:nvSpPr>
        <p:spPr>
          <a:xfrm>
            <a:off x="2439122" y="4668715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58" name="テキスト ボックス 285">
            <a:extLst>
              <a:ext uri="{FF2B5EF4-FFF2-40B4-BE49-F238E27FC236}">
                <a16:creationId xmlns:a16="http://schemas.microsoft.com/office/drawing/2014/main" id="{2DD96EC8-2D12-495A-9440-4967F78CF75B}"/>
              </a:ext>
            </a:extLst>
          </p:cNvPr>
          <p:cNvSpPr txBox="1"/>
          <p:nvPr/>
        </p:nvSpPr>
        <p:spPr>
          <a:xfrm>
            <a:off x="2483474" y="4642779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正方形/長方形 143">
            <a:extLst>
              <a:ext uri="{FF2B5EF4-FFF2-40B4-BE49-F238E27FC236}">
                <a16:creationId xmlns:a16="http://schemas.microsoft.com/office/drawing/2014/main" id="{E33301DC-35F9-C35C-F806-3061A31F6835}"/>
              </a:ext>
            </a:extLst>
          </p:cNvPr>
          <p:cNvSpPr/>
          <p:nvPr/>
        </p:nvSpPr>
        <p:spPr>
          <a:xfrm>
            <a:off x="2579142" y="447900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60" name="テキスト ボックス 285">
            <a:extLst>
              <a:ext uri="{FF2B5EF4-FFF2-40B4-BE49-F238E27FC236}">
                <a16:creationId xmlns:a16="http://schemas.microsoft.com/office/drawing/2014/main" id="{9417C0B0-3B38-D007-8E01-FDB9E68C85BC}"/>
              </a:ext>
            </a:extLst>
          </p:cNvPr>
          <p:cNvSpPr txBox="1"/>
          <p:nvPr/>
        </p:nvSpPr>
        <p:spPr>
          <a:xfrm>
            <a:off x="2582425" y="448797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1" name="グラフィックス 4" descr="カメラ 単色塗りつぶし">
            <a:extLst>
              <a:ext uri="{FF2B5EF4-FFF2-40B4-BE49-F238E27FC236}">
                <a16:creationId xmlns:a16="http://schemas.microsoft.com/office/drawing/2014/main" id="{BBF93C32-CCA2-4B47-F8C8-32609B855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6591" y="5091489"/>
            <a:ext cx="137037" cy="137037"/>
          </a:xfrm>
          <a:prstGeom prst="rect">
            <a:avLst/>
          </a:prstGeom>
        </p:spPr>
      </p:pic>
      <p:pic>
        <p:nvPicPr>
          <p:cNvPr id="162" name="グラフィックス 4" descr="カメラ 単色塗りつぶし">
            <a:extLst>
              <a:ext uri="{FF2B5EF4-FFF2-40B4-BE49-F238E27FC236}">
                <a16:creationId xmlns:a16="http://schemas.microsoft.com/office/drawing/2014/main" id="{A39DE05B-0C38-B7E3-15EC-9452001FA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781" y="5253122"/>
            <a:ext cx="137037" cy="137037"/>
          </a:xfrm>
          <a:prstGeom prst="rect">
            <a:avLst/>
          </a:prstGeom>
        </p:spPr>
      </p:pic>
      <p:pic>
        <p:nvPicPr>
          <p:cNvPr id="163" name="グラフィックス 4" descr="カメラ 単色塗りつぶし">
            <a:extLst>
              <a:ext uri="{FF2B5EF4-FFF2-40B4-BE49-F238E27FC236}">
                <a16:creationId xmlns:a16="http://schemas.microsoft.com/office/drawing/2014/main" id="{9A999739-562D-1909-A52B-4AD6DE984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8971" y="5404060"/>
            <a:ext cx="137037" cy="137037"/>
          </a:xfrm>
          <a:prstGeom prst="rect">
            <a:avLst/>
          </a:prstGeom>
        </p:spPr>
      </p:pic>
      <p:pic>
        <p:nvPicPr>
          <p:cNvPr id="164" name="グラフィックス 4" descr="カメラ 単色塗りつぶし">
            <a:extLst>
              <a:ext uri="{FF2B5EF4-FFF2-40B4-BE49-F238E27FC236}">
                <a16:creationId xmlns:a16="http://schemas.microsoft.com/office/drawing/2014/main" id="{209FDE98-B191-7AF2-18D3-F4E0663C19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8971" y="5572011"/>
            <a:ext cx="137037" cy="137037"/>
          </a:xfrm>
          <a:prstGeom prst="rect">
            <a:avLst/>
          </a:prstGeom>
        </p:spPr>
      </p:pic>
      <p:sp>
        <p:nvSpPr>
          <p:cNvPr id="165" name="正方形/長方形 40">
            <a:extLst>
              <a:ext uri="{FF2B5EF4-FFF2-40B4-BE49-F238E27FC236}">
                <a16:creationId xmlns:a16="http://schemas.microsoft.com/office/drawing/2014/main" id="{ECF60018-85A1-A633-C4AC-A0EFA7D9EF64}"/>
              </a:ext>
            </a:extLst>
          </p:cNvPr>
          <p:cNvSpPr/>
          <p:nvPr/>
        </p:nvSpPr>
        <p:spPr>
          <a:xfrm>
            <a:off x="2109992" y="5384298"/>
            <a:ext cx="1704413" cy="36466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A1B586-AD35-F37E-55E8-58BE6668C42A}"/>
              </a:ext>
            </a:extLst>
          </p:cNvPr>
          <p:cNvSpPr/>
          <p:nvPr/>
        </p:nvSpPr>
        <p:spPr>
          <a:xfrm rot="5400000">
            <a:off x="2620262" y="3074493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7" name="Flowchart: Magnetic Disk 66">
            <a:extLst>
              <a:ext uri="{FF2B5EF4-FFF2-40B4-BE49-F238E27FC236}">
                <a16:creationId xmlns:a16="http://schemas.microsoft.com/office/drawing/2014/main" id="{A835AF54-85C4-3A3B-1ADA-4E73F3F821C2}"/>
              </a:ext>
            </a:extLst>
          </p:cNvPr>
          <p:cNvSpPr/>
          <p:nvPr/>
        </p:nvSpPr>
        <p:spPr>
          <a:xfrm>
            <a:off x="2341880" y="1905000"/>
            <a:ext cx="1412240" cy="858520"/>
          </a:xfrm>
          <a:prstGeom prst="flowChartMagneticDisk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Checking Master / OCR Master</a:t>
            </a:r>
          </a:p>
        </p:txBody>
      </p:sp>
      <p:sp>
        <p:nvSpPr>
          <p:cNvPr id="69" name="&quot;Not Allowed&quot; Symbol 68">
            <a:extLst>
              <a:ext uri="{FF2B5EF4-FFF2-40B4-BE49-F238E27FC236}">
                <a16:creationId xmlns:a16="http://schemas.microsoft.com/office/drawing/2014/main" id="{5BAEFFFE-86D2-E4AB-1F05-82C3F239DD05}"/>
              </a:ext>
            </a:extLst>
          </p:cNvPr>
          <p:cNvSpPr/>
          <p:nvPr/>
        </p:nvSpPr>
        <p:spPr>
          <a:xfrm>
            <a:off x="3355399" y="2380281"/>
            <a:ext cx="741680" cy="741680"/>
          </a:xfrm>
          <a:prstGeom prst="noSmoking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70" name="Callout: Line 69">
            <a:extLst>
              <a:ext uri="{FF2B5EF4-FFF2-40B4-BE49-F238E27FC236}">
                <a16:creationId xmlns:a16="http://schemas.microsoft.com/office/drawing/2014/main" id="{5D3E4CBA-97AA-A021-60A9-EA91DFBB0668}"/>
              </a:ext>
            </a:extLst>
          </p:cNvPr>
          <p:cNvSpPr/>
          <p:nvPr/>
        </p:nvSpPr>
        <p:spPr>
          <a:xfrm>
            <a:off x="4564216" y="2509313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55825"/>
              <a:gd name="adj4" fmla="val -7055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Master data not available!!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3F0E3B2-7995-60C9-7CF7-1C3D60AB7EA2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557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FCD31-91C5-8883-CDC7-5B1FC8107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7F75BC6-63F5-5C21-8069-665A65FD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75CB4F7-47DF-C3E1-AC23-266EEE1BC84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EE2CB10-5ABB-ACBF-8A75-556956C081D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C488C360-7105-C969-4F49-CD72BDE58E64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Master data</a:t>
            </a:r>
          </a:p>
        </p:txBody>
      </p:sp>
      <p:sp>
        <p:nvSpPr>
          <p:cNvPr id="14" name="テキスト ボックス 28">
            <a:extLst>
              <a:ext uri="{FF2B5EF4-FFF2-40B4-BE49-F238E27FC236}">
                <a16:creationId xmlns:a16="http://schemas.microsoft.com/office/drawing/2014/main" id="{0A24AF23-A057-EBCF-304C-BC9835529B0A}"/>
              </a:ext>
            </a:extLst>
          </p:cNvPr>
          <p:cNvSpPr txBox="1"/>
          <p:nvPr/>
        </p:nvSpPr>
        <p:spPr>
          <a:xfrm>
            <a:off x="592016" y="136372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IM_program</a:t>
            </a:r>
            <a:endParaRPr kumimoji="1" lang="en-US" altLang="ja-JP" sz="1100" b="1" dirty="0"/>
          </a:p>
        </p:txBody>
      </p:sp>
      <p:sp>
        <p:nvSpPr>
          <p:cNvPr id="15" name="テキスト ボックス 28">
            <a:extLst>
              <a:ext uri="{FF2B5EF4-FFF2-40B4-BE49-F238E27FC236}">
                <a16:creationId xmlns:a16="http://schemas.microsoft.com/office/drawing/2014/main" id="{4504FC41-A274-59D2-5630-A0ED4064B5A0}"/>
              </a:ext>
            </a:extLst>
          </p:cNvPr>
          <p:cNvSpPr txBox="1"/>
          <p:nvPr/>
        </p:nvSpPr>
        <p:spPr>
          <a:xfrm>
            <a:off x="592016" y="3288094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IM_model_file</a:t>
            </a:r>
            <a:endParaRPr kumimoji="1" lang="en-US" altLang="ja-JP" sz="11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227E-2962-E8F5-07D2-2B8C997CF41A}"/>
              </a:ext>
            </a:extLst>
          </p:cNvPr>
          <p:cNvSpPr txBox="1"/>
          <p:nvPr/>
        </p:nvSpPr>
        <p:spPr>
          <a:xfrm>
            <a:off x="556516" y="7723642"/>
            <a:ext cx="428694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…</a:t>
            </a:r>
          </a:p>
          <a:p>
            <a:pPr defTabSz="914400"/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IM_camera_program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part_no,part_color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)</a:t>
            </a:r>
            <a:endParaRPr lang="en-US" sz="800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B286B-492C-386D-9613-FFA775DE6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5" y="1763331"/>
            <a:ext cx="5744968" cy="1367848"/>
          </a:xfrm>
          <a:prstGeom prst="rect">
            <a:avLst/>
          </a:prstGeom>
        </p:spPr>
      </p:pic>
      <p:sp>
        <p:nvSpPr>
          <p:cNvPr id="8" name="テキスト ボックス 28">
            <a:extLst>
              <a:ext uri="{FF2B5EF4-FFF2-40B4-BE49-F238E27FC236}">
                <a16:creationId xmlns:a16="http://schemas.microsoft.com/office/drawing/2014/main" id="{36EA246C-979F-7097-1FFC-07376F2C70CB}"/>
              </a:ext>
            </a:extLst>
          </p:cNvPr>
          <p:cNvSpPr txBox="1"/>
          <p:nvPr/>
        </p:nvSpPr>
        <p:spPr>
          <a:xfrm>
            <a:off x="556516" y="5078704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IM_device</a:t>
            </a:r>
            <a:endParaRPr kumimoji="1" lang="en-US" altLang="ja-JP" sz="11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7BBE9-7E84-1973-268D-1874B636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5" y="3712310"/>
            <a:ext cx="5744968" cy="1195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FC8C1-E30E-407F-5A54-36CF50C0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45" y="5498217"/>
            <a:ext cx="5744968" cy="22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43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7270F-4AC4-026F-BEDB-B97BF5A2D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57C568-AD5D-B08E-6026-55EB5FC1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973D571-1C5E-383B-9FE9-1926CF86ECE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EF82713-9BA5-B1A4-AB8E-74C37971EFC5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B3ACA51-A41E-C326-4052-0598E2526734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Data Communications</a:t>
            </a:r>
          </a:p>
        </p:txBody>
      </p:sp>
      <p:sp>
        <p:nvSpPr>
          <p:cNvPr id="14" name="テキスト ボックス 28">
            <a:extLst>
              <a:ext uri="{FF2B5EF4-FFF2-40B4-BE49-F238E27FC236}">
                <a16:creationId xmlns:a16="http://schemas.microsoft.com/office/drawing/2014/main" id="{EFCBD631-BB9F-3754-4088-CD2BAF3675CE}"/>
              </a:ext>
            </a:extLst>
          </p:cNvPr>
          <p:cNvSpPr txBox="1"/>
          <p:nvPr/>
        </p:nvSpPr>
        <p:spPr>
          <a:xfrm>
            <a:off x="3101486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4" name="テキスト ボックス 28">
            <a:extLst>
              <a:ext uri="{FF2B5EF4-FFF2-40B4-BE49-F238E27FC236}">
                <a16:creationId xmlns:a16="http://schemas.microsoft.com/office/drawing/2014/main" id="{65E9C0DA-3034-A95A-8B9E-82971074EAAF}"/>
              </a:ext>
            </a:extLst>
          </p:cNvPr>
          <p:cNvSpPr txBox="1"/>
          <p:nvPr/>
        </p:nvSpPr>
        <p:spPr>
          <a:xfrm>
            <a:off x="5435892" y="1880614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IM Controller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5E4EE026-79CD-02FF-782F-11B9044144B8}"/>
              </a:ext>
            </a:extLst>
          </p:cNvPr>
          <p:cNvSpPr/>
          <p:nvPr/>
        </p:nvSpPr>
        <p:spPr>
          <a:xfrm>
            <a:off x="3994855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A8E7355-1B28-4B0B-4F95-FACF43229957}"/>
              </a:ext>
            </a:extLst>
          </p:cNvPr>
          <p:cNvSpPr/>
          <p:nvPr/>
        </p:nvSpPr>
        <p:spPr>
          <a:xfrm>
            <a:off x="1133475" y="3109349"/>
            <a:ext cx="1121594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HT_IM_STEP1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11A83-9EB0-8B40-593F-E23FD5CFB31B}"/>
              </a:ext>
            </a:extLst>
          </p:cNvPr>
          <p:cNvCxnSpPr>
            <a:cxnSpLocks/>
          </p:cNvCxnSpPr>
          <p:nvPr/>
        </p:nvCxnSpPr>
        <p:spPr>
          <a:xfrm>
            <a:off x="4600392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8ACCFC8-6182-CFAA-462B-7B5D369D3FE0}"/>
              </a:ext>
            </a:extLst>
          </p:cNvPr>
          <p:cNvSpPr txBox="1"/>
          <p:nvPr/>
        </p:nvSpPr>
        <p:spPr>
          <a:xfrm>
            <a:off x="556516" y="8025386"/>
            <a:ext cx="428694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…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248" name="Isosceles Triangle 247">
            <a:extLst>
              <a:ext uri="{FF2B5EF4-FFF2-40B4-BE49-F238E27FC236}">
                <a16:creationId xmlns:a16="http://schemas.microsoft.com/office/drawing/2014/main" id="{00FF01BF-B1D4-9CBE-EDA3-04E4B51DAB8C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C53EE8-46D7-1BB8-E478-AA9669920C2C}"/>
              </a:ext>
            </a:extLst>
          </p:cNvPr>
          <p:cNvSpPr/>
          <p:nvPr/>
        </p:nvSpPr>
        <p:spPr>
          <a:xfrm>
            <a:off x="4930872" y="7857778"/>
            <a:ext cx="1277293" cy="91440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20250904: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Need to confirm with Gong regarding the WS API for client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Need to confirm the IM flow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Must create the windows app for get the information and image from exported excel</a:t>
            </a:r>
            <a:endParaRPr kumimoji="1" lang="th-TH" sz="600" kern="0" dirty="0">
              <a:solidFill>
                <a:prstClr val="black"/>
              </a:solidFill>
            </a:endParaRP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28">
            <a:extLst>
              <a:ext uri="{FF2B5EF4-FFF2-40B4-BE49-F238E27FC236}">
                <a16:creationId xmlns:a16="http://schemas.microsoft.com/office/drawing/2014/main" id="{04A96B34-33C8-56CC-EE4B-BA6848CC524F}"/>
              </a:ext>
            </a:extLst>
          </p:cNvPr>
          <p:cNvSpPr txBox="1"/>
          <p:nvPr/>
        </p:nvSpPr>
        <p:spPr>
          <a:xfrm>
            <a:off x="756163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Handy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39855F7A-B166-2660-0752-117F6CFC4238}"/>
              </a:ext>
            </a:extLst>
          </p:cNvPr>
          <p:cNvSpPr/>
          <p:nvPr/>
        </p:nvSpPr>
        <p:spPr>
          <a:xfrm>
            <a:off x="1649532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E31AA-A2C8-B49E-7A3D-1F654EDB5269}"/>
              </a:ext>
            </a:extLst>
          </p:cNvPr>
          <p:cNvCxnSpPr>
            <a:cxnSpLocks/>
          </p:cNvCxnSpPr>
          <p:nvPr/>
        </p:nvCxnSpPr>
        <p:spPr>
          <a:xfrm>
            <a:off x="2255069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B58E7B9-E242-465D-419F-45C354171BDF}"/>
              </a:ext>
            </a:extLst>
          </p:cNvPr>
          <p:cNvSpPr/>
          <p:nvPr/>
        </p:nvSpPr>
        <p:spPr>
          <a:xfrm flipH="1">
            <a:off x="2273254" y="3456821"/>
            <a:ext cx="1582466" cy="484632"/>
          </a:xfrm>
          <a:prstGeom prst="rightArrow">
            <a:avLst>
              <a:gd name="adj1" fmla="val 64233"/>
              <a:gd name="adj2" fmla="val 35326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HT_IM_STEP1_SUCCESS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D8D7168-D6BD-5914-7714-50BA87F3335F}"/>
              </a:ext>
            </a:extLst>
          </p:cNvPr>
          <p:cNvSpPr/>
          <p:nvPr/>
        </p:nvSpPr>
        <p:spPr>
          <a:xfrm>
            <a:off x="3097958" y="5206157"/>
            <a:ext cx="1520619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IM_STEP2_SUCCESS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F00A1DB-A965-F6B4-8908-9040BF5952C4}"/>
              </a:ext>
            </a:extLst>
          </p:cNvPr>
          <p:cNvSpPr/>
          <p:nvPr/>
        </p:nvSpPr>
        <p:spPr>
          <a:xfrm flipH="1">
            <a:off x="4618578" y="4847460"/>
            <a:ext cx="1111203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IM_STEP2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5384853-77D5-375D-3AD8-019C16DAAF98}"/>
              </a:ext>
            </a:extLst>
          </p:cNvPr>
          <p:cNvSpPr/>
          <p:nvPr/>
        </p:nvSpPr>
        <p:spPr>
          <a:xfrm flipH="1">
            <a:off x="2273253" y="5578423"/>
            <a:ext cx="1684418" cy="484632"/>
          </a:xfrm>
          <a:prstGeom prst="rightArrow">
            <a:avLst>
              <a:gd name="adj1" fmla="val 65514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IM_STEP2_SUCCESS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7CF7ECB-88E3-736B-88AE-E6657E6D667A}"/>
              </a:ext>
            </a:extLst>
          </p:cNvPr>
          <p:cNvSpPr/>
          <p:nvPr/>
        </p:nvSpPr>
        <p:spPr>
          <a:xfrm>
            <a:off x="3101485" y="6488663"/>
            <a:ext cx="1520619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IM_STEP3_SUCCESS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68FAA97-A9DC-CCA7-E191-9682C19D8440}"/>
              </a:ext>
            </a:extLst>
          </p:cNvPr>
          <p:cNvSpPr/>
          <p:nvPr/>
        </p:nvSpPr>
        <p:spPr>
          <a:xfrm flipH="1">
            <a:off x="4622105" y="6129966"/>
            <a:ext cx="1111203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IM_STEP3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5356D63-DAE2-4CE7-3D25-0CA327BACC0A}"/>
              </a:ext>
            </a:extLst>
          </p:cNvPr>
          <p:cNvSpPr/>
          <p:nvPr/>
        </p:nvSpPr>
        <p:spPr>
          <a:xfrm flipH="1">
            <a:off x="2276780" y="6860929"/>
            <a:ext cx="1684418" cy="484632"/>
          </a:xfrm>
          <a:prstGeom prst="rightArrow">
            <a:avLst>
              <a:gd name="adj1" fmla="val 67611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IM_STEP3_SUCCESS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C5E0ED-0629-FB72-E529-9013806FFF10}"/>
              </a:ext>
            </a:extLst>
          </p:cNvPr>
          <p:cNvSpPr/>
          <p:nvPr/>
        </p:nvSpPr>
        <p:spPr>
          <a:xfrm>
            <a:off x="574454" y="3580299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r>
              <a:rPr kumimoji="1" lang="en-US" sz="1000" kern="0" dirty="0">
                <a:solidFill>
                  <a:prstClr val="black"/>
                </a:solidFill>
              </a:rPr>
              <a:t> (IM)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7D506F-E469-EAAD-AE33-1896AC5261EA}"/>
              </a:ext>
            </a:extLst>
          </p:cNvPr>
          <p:cNvSpPr/>
          <p:nvPr/>
        </p:nvSpPr>
        <p:spPr>
          <a:xfrm>
            <a:off x="4872776" y="5332092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68686"/>
                </a:highlight>
              </a:rPr>
              <a:t>job_id</a:t>
            </a:r>
            <a:endParaRPr kumimoji="1" lang="en-US" sz="1000" kern="0" dirty="0">
              <a:solidFill>
                <a:prstClr val="black"/>
              </a:solidFill>
              <a:highlight>
                <a:srgbClr val="F68686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2380C2-E40E-B2E5-BB65-87837EC5160D}"/>
              </a:ext>
            </a:extLst>
          </p:cNvPr>
          <p:cNvSpPr/>
          <p:nvPr/>
        </p:nvSpPr>
        <p:spPr>
          <a:xfrm>
            <a:off x="4871276" y="6635983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68686"/>
                </a:highlight>
              </a:rPr>
              <a:t>job_id</a:t>
            </a:r>
            <a:endParaRPr kumimoji="1" lang="en-US" sz="1000" kern="0" dirty="0">
              <a:solidFill>
                <a:prstClr val="black"/>
              </a:solidFill>
              <a:highlight>
                <a:srgbClr val="F68686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image_filename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5ACB40-F17A-522C-C6FB-1E97FAEF58FD}"/>
              </a:ext>
            </a:extLst>
          </p:cNvPr>
          <p:cNvSpPr/>
          <p:nvPr/>
        </p:nvSpPr>
        <p:spPr>
          <a:xfrm>
            <a:off x="2352376" y="4149314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68686"/>
                </a:highlight>
              </a:rPr>
              <a:t>job_id</a:t>
            </a:r>
            <a:endParaRPr kumimoji="1" lang="en-US" sz="1000" kern="0" dirty="0">
              <a:solidFill>
                <a:prstClr val="black"/>
              </a:solidFill>
              <a:highlight>
                <a:srgbClr val="F68686"/>
              </a:highlight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DDB4F9-8FB0-76EC-5420-A15FB4A377D3}"/>
              </a:ext>
            </a:extLst>
          </p:cNvPr>
          <p:cNvSpPr/>
          <p:nvPr/>
        </p:nvSpPr>
        <p:spPr>
          <a:xfrm>
            <a:off x="3076245" y="3804426"/>
            <a:ext cx="1520619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HT_IM_STEP1_SUCCESS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DC88BB-2176-4AAA-D195-A8A531305BBE}"/>
              </a:ext>
            </a:extLst>
          </p:cNvPr>
          <p:cNvSpPr/>
          <p:nvPr/>
        </p:nvSpPr>
        <p:spPr>
          <a:xfrm>
            <a:off x="836729" y="5842282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68686"/>
                </a:highlight>
              </a:rPr>
              <a:t>job_id</a:t>
            </a:r>
            <a:endParaRPr kumimoji="1" lang="en-US" sz="1000" kern="0" dirty="0">
              <a:solidFill>
                <a:prstClr val="black"/>
              </a:solidFill>
              <a:highlight>
                <a:srgbClr val="F68686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8F081B-6694-F892-DB14-7F00E9D8A6C0}"/>
              </a:ext>
            </a:extLst>
          </p:cNvPr>
          <p:cNvSpPr/>
          <p:nvPr/>
        </p:nvSpPr>
        <p:spPr>
          <a:xfrm>
            <a:off x="814877" y="7134015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  <a:highlight>
                  <a:srgbClr val="F68686"/>
                </a:highlight>
              </a:rPr>
              <a:t>job_id</a:t>
            </a:r>
            <a:endParaRPr kumimoji="1" lang="en-US" sz="1000" kern="0" dirty="0">
              <a:solidFill>
                <a:prstClr val="black"/>
              </a:solidFill>
              <a:highlight>
                <a:srgbClr val="F68686"/>
              </a:highlight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program_no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</p:spTree>
    <p:extLst>
      <p:ext uri="{BB962C8B-B14F-4D97-AF65-F5344CB8AC3E}">
        <p14:creationId xmlns:p14="http://schemas.microsoft.com/office/powerpoint/2010/main" val="2997811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563E1-2320-A846-60AB-F09247560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E10EA2-7881-AC53-56BE-4DE68FC6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F750422-6E1B-ADFD-5B57-52AF271F154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034B484-34B9-F7D8-918D-27EC3090703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4751734-E337-1521-7694-68D0CA23C8F5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Overall</a:t>
            </a:r>
          </a:p>
        </p:txBody>
      </p:sp>
      <p:sp>
        <p:nvSpPr>
          <p:cNvPr id="4" name="テキスト ボックス 28">
            <a:extLst>
              <a:ext uri="{FF2B5EF4-FFF2-40B4-BE49-F238E27FC236}">
                <a16:creationId xmlns:a16="http://schemas.microsoft.com/office/drawing/2014/main" id="{547AFD3D-4C6F-F32E-F804-5AB46ADE876E}"/>
              </a:ext>
            </a:extLst>
          </p:cNvPr>
          <p:cNvSpPr txBox="1"/>
          <p:nvPr/>
        </p:nvSpPr>
        <p:spPr>
          <a:xfrm>
            <a:off x="3021565" y="7773988"/>
            <a:ext cx="1044802" cy="7969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IM Controller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A3A90-6FFB-B3FF-8349-82384C4D0FA9}"/>
              </a:ext>
            </a:extLst>
          </p:cNvPr>
          <p:cNvSpPr/>
          <p:nvPr/>
        </p:nvSpPr>
        <p:spPr>
          <a:xfrm>
            <a:off x="7290827" y="1765056"/>
            <a:ext cx="1277293" cy="91440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20250904: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Need to confirm with Gong regarding the WS API for client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Need to confirm the IM flow</a:t>
            </a:r>
          </a:p>
          <a:p>
            <a:pPr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Must create the windows app for get the information and image from exported excel</a:t>
            </a:r>
            <a:endParaRPr kumimoji="1" lang="th-TH" sz="600" kern="0" dirty="0">
              <a:solidFill>
                <a:prstClr val="black"/>
              </a:solidFill>
            </a:endParaRP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8C3ED5B-A4DE-EB8E-5B2C-7B5DA3B50796}"/>
              </a:ext>
            </a:extLst>
          </p:cNvPr>
          <p:cNvSpPr/>
          <p:nvPr/>
        </p:nvSpPr>
        <p:spPr>
          <a:xfrm>
            <a:off x="6230117" y="5533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D4575-0822-7037-EA02-C81B57E0B82E}"/>
              </a:ext>
            </a:extLst>
          </p:cNvPr>
          <p:cNvSpPr txBox="1"/>
          <p:nvPr/>
        </p:nvSpPr>
        <p:spPr>
          <a:xfrm>
            <a:off x="7129789" y="1159998"/>
            <a:ext cx="2632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00FFFF"/>
                </a:highlight>
              </a:rPr>
              <a:t>17Sep 13:30pm – Training with Keyence</a:t>
            </a:r>
          </a:p>
          <a:p>
            <a:r>
              <a:rPr lang="en-US" sz="1000" dirty="0">
                <a:highlight>
                  <a:srgbClr val="00FF00"/>
                </a:highlight>
              </a:rPr>
              <a:t>18Sep 10:30am Meeting at online</a:t>
            </a:r>
            <a:endParaRPr lang="th-TH" sz="1000" dirty="0">
              <a:highlight>
                <a:srgbClr val="00FF00"/>
              </a:highlight>
            </a:endParaRPr>
          </a:p>
          <a:p>
            <a:r>
              <a:rPr lang="en-US" sz="1000" dirty="0">
                <a:highlight>
                  <a:srgbClr val="FFFF00"/>
                </a:highlight>
              </a:rPr>
              <a:t>25Sep 11:00am – Meeting update progress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DE256DB-D814-671F-B745-42D77463E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8809" r="22308" b="7744"/>
          <a:stretch>
            <a:fillRect/>
          </a:stretch>
        </p:blipFill>
        <p:spPr bwMode="auto">
          <a:xfrm>
            <a:off x="2891169" y="2132012"/>
            <a:ext cx="786147" cy="12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E953BBD1-528B-D01B-710B-1A08537FA973}"/>
              </a:ext>
            </a:extLst>
          </p:cNvPr>
          <p:cNvSpPr/>
          <p:nvPr/>
        </p:nvSpPr>
        <p:spPr>
          <a:xfrm>
            <a:off x="2369689" y="2572420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8" name="รูปภาพ 3">
            <a:extLst>
              <a:ext uri="{FF2B5EF4-FFF2-40B4-BE49-F238E27FC236}">
                <a16:creationId xmlns:a16="http://schemas.microsoft.com/office/drawing/2014/main" id="{36E4C12C-90F2-03A8-FB08-43933E1DA1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32" y="1769180"/>
            <a:ext cx="1716979" cy="2217799"/>
          </a:xfrm>
          <a:prstGeom prst="rect">
            <a:avLst/>
          </a:prstGeom>
        </p:spPr>
      </p:pic>
      <p:pic>
        <p:nvPicPr>
          <p:cNvPr id="20" name="図 119">
            <a:extLst>
              <a:ext uri="{FF2B5EF4-FFF2-40B4-BE49-F238E27FC236}">
                <a16:creationId xmlns:a16="http://schemas.microsoft.com/office/drawing/2014/main" id="{A3CB5E7E-841A-C8F8-304F-8D784EE14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179" y="1889284"/>
            <a:ext cx="1182132" cy="177846"/>
          </a:xfrm>
          <a:prstGeom prst="rect">
            <a:avLst/>
          </a:prstGeom>
        </p:spPr>
      </p:pic>
      <p:sp>
        <p:nvSpPr>
          <p:cNvPr id="21" name="テキスト ボックス 120">
            <a:extLst>
              <a:ext uri="{FF2B5EF4-FFF2-40B4-BE49-F238E27FC236}">
                <a16:creationId xmlns:a16="http://schemas.microsoft.com/office/drawing/2014/main" id="{FCF324D4-C117-8859-2B97-C1A612F2F154}"/>
              </a:ext>
            </a:extLst>
          </p:cNvPr>
          <p:cNvSpPr txBox="1"/>
          <p:nvPr/>
        </p:nvSpPr>
        <p:spPr>
          <a:xfrm>
            <a:off x="4391431" y="1857421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2" name="図 124">
            <a:extLst>
              <a:ext uri="{FF2B5EF4-FFF2-40B4-BE49-F238E27FC236}">
                <a16:creationId xmlns:a16="http://schemas.microsoft.com/office/drawing/2014/main" id="{054EEA58-557C-8CCE-9C42-E1C13EFCA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035" y="2104728"/>
            <a:ext cx="1492073" cy="1579717"/>
          </a:xfrm>
          <a:prstGeom prst="rect">
            <a:avLst/>
          </a:prstGeom>
        </p:spPr>
      </p:pic>
      <p:sp>
        <p:nvSpPr>
          <p:cNvPr id="23" name="テキスト ボックス 127">
            <a:extLst>
              <a:ext uri="{FF2B5EF4-FFF2-40B4-BE49-F238E27FC236}">
                <a16:creationId xmlns:a16="http://schemas.microsoft.com/office/drawing/2014/main" id="{0DA3FCE7-C783-2048-F6FB-960A68784F35}"/>
              </a:ext>
            </a:extLst>
          </p:cNvPr>
          <p:cNvSpPr txBox="1"/>
          <p:nvPr/>
        </p:nvSpPr>
        <p:spPr>
          <a:xfrm>
            <a:off x="4456821" y="371285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44">
            <a:extLst>
              <a:ext uri="{FF2B5EF4-FFF2-40B4-BE49-F238E27FC236}">
                <a16:creationId xmlns:a16="http://schemas.microsoft.com/office/drawing/2014/main" id="{EDAE9552-704F-8744-DC94-5304BA70F7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445766" y="3725735"/>
            <a:ext cx="369329" cy="250725"/>
          </a:xfrm>
          <a:prstGeom prst="rect">
            <a:avLst/>
          </a:prstGeom>
        </p:spPr>
      </p:pic>
      <p:sp>
        <p:nvSpPr>
          <p:cNvPr id="25" name="テキスト ボックス 135">
            <a:extLst>
              <a:ext uri="{FF2B5EF4-FFF2-40B4-BE49-F238E27FC236}">
                <a16:creationId xmlns:a16="http://schemas.microsoft.com/office/drawing/2014/main" id="{D8E22E1B-A534-C470-A6C7-4E9D9BE57C18}"/>
              </a:ext>
            </a:extLst>
          </p:cNvPr>
          <p:cNvSpPr txBox="1"/>
          <p:nvPr/>
        </p:nvSpPr>
        <p:spPr>
          <a:xfrm>
            <a:off x="4349299" y="2070082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" name="図 49">
            <a:extLst>
              <a:ext uri="{FF2B5EF4-FFF2-40B4-BE49-F238E27FC236}">
                <a16:creationId xmlns:a16="http://schemas.microsoft.com/office/drawing/2014/main" id="{91A53487-6546-5FAE-A73E-14F4C5646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255" y="3763875"/>
            <a:ext cx="266258" cy="135957"/>
          </a:xfrm>
          <a:prstGeom prst="rect">
            <a:avLst/>
          </a:prstGeom>
        </p:spPr>
      </p:pic>
      <p:sp>
        <p:nvSpPr>
          <p:cNvPr id="27" name="テキスト ボックス 285">
            <a:extLst>
              <a:ext uri="{FF2B5EF4-FFF2-40B4-BE49-F238E27FC236}">
                <a16:creationId xmlns:a16="http://schemas.microsoft.com/office/drawing/2014/main" id="{FEC5E73D-C1FB-02F8-E3EF-09774F46BC6A}"/>
              </a:ext>
            </a:extLst>
          </p:cNvPr>
          <p:cNvSpPr txBox="1"/>
          <p:nvPr/>
        </p:nvSpPr>
        <p:spPr>
          <a:xfrm>
            <a:off x="4379428" y="3720086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127">
            <a:extLst>
              <a:ext uri="{FF2B5EF4-FFF2-40B4-BE49-F238E27FC236}">
                <a16:creationId xmlns:a16="http://schemas.microsoft.com/office/drawing/2014/main" id="{C77079A2-BEE2-FE37-0B49-EED3EE7F9CFC}"/>
              </a:ext>
            </a:extLst>
          </p:cNvPr>
          <p:cNvSpPr txBox="1"/>
          <p:nvPr/>
        </p:nvSpPr>
        <p:spPr>
          <a:xfrm>
            <a:off x="5648390" y="371354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図 340">
            <a:extLst>
              <a:ext uri="{FF2B5EF4-FFF2-40B4-BE49-F238E27FC236}">
                <a16:creationId xmlns:a16="http://schemas.microsoft.com/office/drawing/2014/main" id="{FF6E0232-A6F9-CB74-9940-4CAF82983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5637335" y="3726421"/>
            <a:ext cx="369329" cy="250725"/>
          </a:xfrm>
          <a:prstGeom prst="rect">
            <a:avLst/>
          </a:prstGeom>
        </p:spPr>
      </p:pic>
      <p:pic>
        <p:nvPicPr>
          <p:cNvPr id="30" name="図 341">
            <a:extLst>
              <a:ext uri="{FF2B5EF4-FFF2-40B4-BE49-F238E27FC236}">
                <a16:creationId xmlns:a16="http://schemas.microsoft.com/office/drawing/2014/main" id="{D8BB25AE-A0E4-DCB9-A8E4-C898BEAFE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824" y="3764561"/>
            <a:ext cx="266258" cy="135957"/>
          </a:xfrm>
          <a:prstGeom prst="rect">
            <a:avLst/>
          </a:prstGeom>
        </p:spPr>
      </p:pic>
      <p:sp>
        <p:nvSpPr>
          <p:cNvPr id="31" name="テキスト ボックス 285">
            <a:extLst>
              <a:ext uri="{FF2B5EF4-FFF2-40B4-BE49-F238E27FC236}">
                <a16:creationId xmlns:a16="http://schemas.microsoft.com/office/drawing/2014/main" id="{38316227-0306-179D-F841-F287C150F17B}"/>
              </a:ext>
            </a:extLst>
          </p:cNvPr>
          <p:cNvSpPr txBox="1"/>
          <p:nvPr/>
        </p:nvSpPr>
        <p:spPr>
          <a:xfrm>
            <a:off x="5570997" y="372077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127">
            <a:extLst>
              <a:ext uri="{FF2B5EF4-FFF2-40B4-BE49-F238E27FC236}">
                <a16:creationId xmlns:a16="http://schemas.microsoft.com/office/drawing/2014/main" id="{0B76E219-1E95-9777-9825-365A07A0C493}"/>
              </a:ext>
            </a:extLst>
          </p:cNvPr>
          <p:cNvSpPr txBox="1"/>
          <p:nvPr/>
        </p:nvSpPr>
        <p:spPr>
          <a:xfrm>
            <a:off x="5255886" y="371406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図 46">
            <a:extLst>
              <a:ext uri="{FF2B5EF4-FFF2-40B4-BE49-F238E27FC236}">
                <a16:creationId xmlns:a16="http://schemas.microsoft.com/office/drawing/2014/main" id="{DAF57390-45DB-600D-97C1-4011AD2C3E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5244831" y="3726945"/>
            <a:ext cx="369329" cy="250725"/>
          </a:xfrm>
          <a:prstGeom prst="rect">
            <a:avLst/>
          </a:prstGeom>
        </p:spPr>
      </p:pic>
      <p:pic>
        <p:nvPicPr>
          <p:cNvPr id="34" name="図 47">
            <a:extLst>
              <a:ext uri="{FF2B5EF4-FFF2-40B4-BE49-F238E27FC236}">
                <a16:creationId xmlns:a16="http://schemas.microsoft.com/office/drawing/2014/main" id="{0C81959F-2ED9-4135-2AE5-128C78B7F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320" y="3765085"/>
            <a:ext cx="266258" cy="135957"/>
          </a:xfrm>
          <a:prstGeom prst="rect">
            <a:avLst/>
          </a:prstGeom>
        </p:spPr>
      </p:pic>
      <p:sp>
        <p:nvSpPr>
          <p:cNvPr id="35" name="テキスト ボックス 285">
            <a:extLst>
              <a:ext uri="{FF2B5EF4-FFF2-40B4-BE49-F238E27FC236}">
                <a16:creationId xmlns:a16="http://schemas.microsoft.com/office/drawing/2014/main" id="{CACC8F7C-3318-4673-2399-AD3FFE8E39AB}"/>
              </a:ext>
            </a:extLst>
          </p:cNvPr>
          <p:cNvSpPr txBox="1"/>
          <p:nvPr/>
        </p:nvSpPr>
        <p:spPr>
          <a:xfrm>
            <a:off x="5178493" y="372129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127">
            <a:extLst>
              <a:ext uri="{FF2B5EF4-FFF2-40B4-BE49-F238E27FC236}">
                <a16:creationId xmlns:a16="http://schemas.microsoft.com/office/drawing/2014/main" id="{E3186EF1-0884-887C-7AF4-9877C1E13B86}"/>
              </a:ext>
            </a:extLst>
          </p:cNvPr>
          <p:cNvSpPr txBox="1"/>
          <p:nvPr/>
        </p:nvSpPr>
        <p:spPr>
          <a:xfrm>
            <a:off x="4862997" y="371081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" name="図 64">
            <a:extLst>
              <a:ext uri="{FF2B5EF4-FFF2-40B4-BE49-F238E27FC236}">
                <a16:creationId xmlns:a16="http://schemas.microsoft.com/office/drawing/2014/main" id="{DEBF3C07-2FE9-75A1-F3CF-D503054AF0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851942" y="3723688"/>
            <a:ext cx="369329" cy="250725"/>
          </a:xfrm>
          <a:prstGeom prst="rect">
            <a:avLst/>
          </a:prstGeom>
        </p:spPr>
      </p:pic>
      <p:pic>
        <p:nvPicPr>
          <p:cNvPr id="38" name="図 65">
            <a:extLst>
              <a:ext uri="{FF2B5EF4-FFF2-40B4-BE49-F238E27FC236}">
                <a16:creationId xmlns:a16="http://schemas.microsoft.com/office/drawing/2014/main" id="{E18D92D0-15DB-484E-FE99-6FA69365D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431" y="3761828"/>
            <a:ext cx="266258" cy="135957"/>
          </a:xfrm>
          <a:prstGeom prst="rect">
            <a:avLst/>
          </a:prstGeom>
        </p:spPr>
      </p:pic>
      <p:sp>
        <p:nvSpPr>
          <p:cNvPr id="39" name="テキスト ボックス 285">
            <a:extLst>
              <a:ext uri="{FF2B5EF4-FFF2-40B4-BE49-F238E27FC236}">
                <a16:creationId xmlns:a16="http://schemas.microsoft.com/office/drawing/2014/main" id="{3027F445-2DBC-51F6-DD68-EB9FE77FEDFA}"/>
              </a:ext>
            </a:extLst>
          </p:cNvPr>
          <p:cNvSpPr txBox="1"/>
          <p:nvPr/>
        </p:nvSpPr>
        <p:spPr>
          <a:xfrm>
            <a:off x="4785604" y="371803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テキスト ボックス 135">
            <a:extLst>
              <a:ext uri="{FF2B5EF4-FFF2-40B4-BE49-F238E27FC236}">
                <a16:creationId xmlns:a16="http://schemas.microsoft.com/office/drawing/2014/main" id="{B7BF364C-E52A-DFFE-0DB6-202AAC2978A8}"/>
              </a:ext>
            </a:extLst>
          </p:cNvPr>
          <p:cNvSpPr txBox="1"/>
          <p:nvPr/>
        </p:nvSpPr>
        <p:spPr>
          <a:xfrm>
            <a:off x="4346941" y="2233727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285">
            <a:extLst>
              <a:ext uri="{FF2B5EF4-FFF2-40B4-BE49-F238E27FC236}">
                <a16:creationId xmlns:a16="http://schemas.microsoft.com/office/drawing/2014/main" id="{F5723BAA-4511-27A2-1561-B3732DB27B2A}"/>
              </a:ext>
            </a:extLst>
          </p:cNvPr>
          <p:cNvSpPr txBox="1"/>
          <p:nvPr/>
        </p:nvSpPr>
        <p:spPr>
          <a:xfrm>
            <a:off x="4721074" y="2243704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135">
            <a:extLst>
              <a:ext uri="{FF2B5EF4-FFF2-40B4-BE49-F238E27FC236}">
                <a16:creationId xmlns:a16="http://schemas.microsoft.com/office/drawing/2014/main" id="{F2E3E35D-B5EC-7B9A-CD69-08204C9257F6}"/>
              </a:ext>
            </a:extLst>
          </p:cNvPr>
          <p:cNvSpPr txBox="1"/>
          <p:nvPr/>
        </p:nvSpPr>
        <p:spPr>
          <a:xfrm>
            <a:off x="5392875" y="220969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285">
            <a:extLst>
              <a:ext uri="{FF2B5EF4-FFF2-40B4-BE49-F238E27FC236}">
                <a16:creationId xmlns:a16="http://schemas.microsoft.com/office/drawing/2014/main" id="{8539EB1D-2AD4-C51A-4B4B-2C567E66E397}"/>
              </a:ext>
            </a:extLst>
          </p:cNvPr>
          <p:cNvSpPr txBox="1"/>
          <p:nvPr/>
        </p:nvSpPr>
        <p:spPr>
          <a:xfrm>
            <a:off x="5814305" y="2247065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テキスト ボックス 135">
            <a:extLst>
              <a:ext uri="{FF2B5EF4-FFF2-40B4-BE49-F238E27FC236}">
                <a16:creationId xmlns:a16="http://schemas.microsoft.com/office/drawing/2014/main" id="{AC09F09C-7E7E-76F5-E5CB-427424DC30AB}"/>
              </a:ext>
            </a:extLst>
          </p:cNvPr>
          <p:cNvSpPr txBox="1"/>
          <p:nvPr/>
        </p:nvSpPr>
        <p:spPr>
          <a:xfrm>
            <a:off x="5237691" y="2564739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285">
            <a:extLst>
              <a:ext uri="{FF2B5EF4-FFF2-40B4-BE49-F238E27FC236}">
                <a16:creationId xmlns:a16="http://schemas.microsoft.com/office/drawing/2014/main" id="{BD5B7B97-DC6F-D5CE-B64B-B43B5EE97D20}"/>
              </a:ext>
            </a:extLst>
          </p:cNvPr>
          <p:cNvSpPr txBox="1"/>
          <p:nvPr/>
        </p:nvSpPr>
        <p:spPr>
          <a:xfrm>
            <a:off x="5632015" y="2615969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3089539-86ED-89E5-F3AD-0748DC1DB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960341"/>
              </p:ext>
            </p:extLst>
          </p:nvPr>
        </p:nvGraphicFramePr>
        <p:xfrm>
          <a:off x="4430369" y="2796150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48" name="テキスト ボックス 285">
            <a:extLst>
              <a:ext uri="{FF2B5EF4-FFF2-40B4-BE49-F238E27FC236}">
                <a16:creationId xmlns:a16="http://schemas.microsoft.com/office/drawing/2014/main" id="{C35A5EB1-EAEF-3630-444B-AF5472DC6E10}"/>
              </a:ext>
            </a:extLst>
          </p:cNvPr>
          <p:cNvSpPr txBox="1"/>
          <p:nvPr/>
        </p:nvSpPr>
        <p:spPr>
          <a:xfrm>
            <a:off x="5892837" y="2614300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テキスト ボックス 135">
            <a:extLst>
              <a:ext uri="{FF2B5EF4-FFF2-40B4-BE49-F238E27FC236}">
                <a16:creationId xmlns:a16="http://schemas.microsoft.com/office/drawing/2014/main" id="{982B7048-C8A0-37BC-C5A2-8FB5CBB54F9B}"/>
              </a:ext>
            </a:extLst>
          </p:cNvPr>
          <p:cNvSpPr txBox="1"/>
          <p:nvPr/>
        </p:nvSpPr>
        <p:spPr>
          <a:xfrm>
            <a:off x="4351878" y="2373655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テキスト ボックス 135">
            <a:extLst>
              <a:ext uri="{FF2B5EF4-FFF2-40B4-BE49-F238E27FC236}">
                <a16:creationId xmlns:a16="http://schemas.microsoft.com/office/drawing/2014/main" id="{2DDB16D3-F494-0FAF-78CE-5B20DA43A03B}"/>
              </a:ext>
            </a:extLst>
          </p:cNvPr>
          <p:cNvSpPr txBox="1"/>
          <p:nvPr/>
        </p:nvSpPr>
        <p:spPr>
          <a:xfrm>
            <a:off x="4359499" y="2536733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正方形/長方形 15">
            <a:extLst>
              <a:ext uri="{FF2B5EF4-FFF2-40B4-BE49-F238E27FC236}">
                <a16:creationId xmlns:a16="http://schemas.microsoft.com/office/drawing/2014/main" id="{618F10A9-5322-59A3-3A14-CA428C331686}"/>
              </a:ext>
            </a:extLst>
          </p:cNvPr>
          <p:cNvSpPr/>
          <p:nvPr/>
        </p:nvSpPr>
        <p:spPr>
          <a:xfrm>
            <a:off x="4751194" y="2580590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2" name="テキスト ボックス 285">
            <a:extLst>
              <a:ext uri="{FF2B5EF4-FFF2-40B4-BE49-F238E27FC236}">
                <a16:creationId xmlns:a16="http://schemas.microsoft.com/office/drawing/2014/main" id="{62DA2EB0-2EC7-37C1-C865-C06629B24248}"/>
              </a:ext>
            </a:extLst>
          </p:cNvPr>
          <p:cNvSpPr txBox="1"/>
          <p:nvPr/>
        </p:nvSpPr>
        <p:spPr>
          <a:xfrm>
            <a:off x="4795546" y="2554654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正方形/長方形 143">
            <a:extLst>
              <a:ext uri="{FF2B5EF4-FFF2-40B4-BE49-F238E27FC236}">
                <a16:creationId xmlns:a16="http://schemas.microsoft.com/office/drawing/2014/main" id="{7E854632-6623-3D67-F390-C86E6C6E593F}"/>
              </a:ext>
            </a:extLst>
          </p:cNvPr>
          <p:cNvSpPr/>
          <p:nvPr/>
        </p:nvSpPr>
        <p:spPr>
          <a:xfrm>
            <a:off x="4891214" y="239088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4" name="テキスト ボックス 285">
            <a:extLst>
              <a:ext uri="{FF2B5EF4-FFF2-40B4-BE49-F238E27FC236}">
                <a16:creationId xmlns:a16="http://schemas.microsoft.com/office/drawing/2014/main" id="{82AEF1A6-F12C-E260-FA6F-C3D45A2EA029}"/>
              </a:ext>
            </a:extLst>
          </p:cNvPr>
          <p:cNvSpPr txBox="1"/>
          <p:nvPr/>
        </p:nvSpPr>
        <p:spPr>
          <a:xfrm>
            <a:off x="4894497" y="239985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5" name="グラフィックス 4" descr="カメラ 単色塗りつぶし">
            <a:extLst>
              <a:ext uri="{FF2B5EF4-FFF2-40B4-BE49-F238E27FC236}">
                <a16:creationId xmlns:a16="http://schemas.microsoft.com/office/drawing/2014/main" id="{A327F56E-0794-3E7A-1693-4BEB411B3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8663" y="3003364"/>
            <a:ext cx="137037" cy="137037"/>
          </a:xfrm>
          <a:prstGeom prst="rect">
            <a:avLst/>
          </a:prstGeom>
        </p:spPr>
      </p:pic>
      <p:pic>
        <p:nvPicPr>
          <p:cNvPr id="56" name="グラフィックス 4" descr="カメラ 単色塗りつぶし">
            <a:extLst>
              <a:ext uri="{FF2B5EF4-FFF2-40B4-BE49-F238E27FC236}">
                <a16:creationId xmlns:a16="http://schemas.microsoft.com/office/drawing/2014/main" id="{4A1A8C34-BED4-352E-2036-445845508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4853" y="3164997"/>
            <a:ext cx="137037" cy="137037"/>
          </a:xfrm>
          <a:prstGeom prst="rect">
            <a:avLst/>
          </a:prstGeom>
        </p:spPr>
      </p:pic>
      <p:pic>
        <p:nvPicPr>
          <p:cNvPr id="57" name="グラフィックス 4" descr="カメラ 単色塗りつぶし">
            <a:extLst>
              <a:ext uri="{FF2B5EF4-FFF2-40B4-BE49-F238E27FC236}">
                <a16:creationId xmlns:a16="http://schemas.microsoft.com/office/drawing/2014/main" id="{8BE36CD2-5F1F-76C3-8B8B-EB6FFA0E5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1043" y="3315935"/>
            <a:ext cx="137037" cy="137037"/>
          </a:xfrm>
          <a:prstGeom prst="rect">
            <a:avLst/>
          </a:prstGeom>
        </p:spPr>
      </p:pic>
      <p:pic>
        <p:nvPicPr>
          <p:cNvPr id="58" name="グラフィックス 4" descr="カメラ 単色塗りつぶし">
            <a:extLst>
              <a:ext uri="{FF2B5EF4-FFF2-40B4-BE49-F238E27FC236}">
                <a16:creationId xmlns:a16="http://schemas.microsoft.com/office/drawing/2014/main" id="{49623B29-344B-8992-BD49-7867EAD78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1043" y="3483886"/>
            <a:ext cx="137037" cy="137037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DDA4DEC-BA43-D13D-0C2A-D1B1020A1148}"/>
              </a:ext>
            </a:extLst>
          </p:cNvPr>
          <p:cNvGrpSpPr/>
          <p:nvPr/>
        </p:nvGrpSpPr>
        <p:grpSpPr>
          <a:xfrm>
            <a:off x="4520676" y="2119446"/>
            <a:ext cx="1465902" cy="1570734"/>
            <a:chOff x="4522393" y="2132012"/>
            <a:chExt cx="1465902" cy="157073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8BF872C-8EC7-3E61-73E4-F1B23FEFA413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99975F9-66EB-3FDE-5A29-072C497796D4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62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A53E5F23-9104-EE87-0CCD-308723CD17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63" name="$C$47">
                <a:extLst>
                  <a:ext uri="{FF2B5EF4-FFF2-40B4-BE49-F238E27FC236}">
                    <a16:creationId xmlns:a16="http://schemas.microsoft.com/office/drawing/2014/main" id="{33CE9A2A-8DDD-AC1C-D557-60B4B0E34F9C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$C$47">
                <a:extLst>
                  <a:ext uri="{FF2B5EF4-FFF2-40B4-BE49-F238E27FC236}">
                    <a16:creationId xmlns:a16="http://schemas.microsoft.com/office/drawing/2014/main" id="{DDDD89C1-F348-418F-4A58-7DB13BF05B40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$C$47">
                <a:extLst>
                  <a:ext uri="{FF2B5EF4-FFF2-40B4-BE49-F238E27FC236}">
                    <a16:creationId xmlns:a16="http://schemas.microsoft.com/office/drawing/2014/main" id="{C1037102-8715-7D53-F460-F8563CA54DF6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$C$47">
                <a:extLst>
                  <a:ext uri="{FF2B5EF4-FFF2-40B4-BE49-F238E27FC236}">
                    <a16:creationId xmlns:a16="http://schemas.microsoft.com/office/drawing/2014/main" id="{E0DC97CB-230E-DD08-213E-BD8995FFF5AF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$C$47">
                <a:extLst>
                  <a:ext uri="{FF2B5EF4-FFF2-40B4-BE49-F238E27FC236}">
                    <a16:creationId xmlns:a16="http://schemas.microsoft.com/office/drawing/2014/main" id="{316539F8-AAD2-C3D1-A7A0-09481667FDA3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$C$47">
                <a:extLst>
                  <a:ext uri="{FF2B5EF4-FFF2-40B4-BE49-F238E27FC236}">
                    <a16:creationId xmlns:a16="http://schemas.microsoft.com/office/drawing/2014/main" id="{6C0A1D99-FB02-05D1-D7FF-FB54F4C33F81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$C$47">
                <a:extLst>
                  <a:ext uri="{FF2B5EF4-FFF2-40B4-BE49-F238E27FC236}">
                    <a16:creationId xmlns:a16="http://schemas.microsoft.com/office/drawing/2014/main" id="{C57D2AFE-0374-55A4-5EDB-5394BFA8AEEC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$C$47">
                <a:extLst>
                  <a:ext uri="{FF2B5EF4-FFF2-40B4-BE49-F238E27FC236}">
                    <a16:creationId xmlns:a16="http://schemas.microsoft.com/office/drawing/2014/main" id="{DA00B37F-C6DD-59BF-8673-045277F849B9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$C$47">
                <a:extLst>
                  <a:ext uri="{FF2B5EF4-FFF2-40B4-BE49-F238E27FC236}">
                    <a16:creationId xmlns:a16="http://schemas.microsoft.com/office/drawing/2014/main" id="{334B2258-2083-4024-B02C-1B7442296DED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$C$47">
                <a:extLst>
                  <a:ext uri="{FF2B5EF4-FFF2-40B4-BE49-F238E27FC236}">
                    <a16:creationId xmlns:a16="http://schemas.microsoft.com/office/drawing/2014/main" id="{65C98D3A-8E88-8DF3-6EA3-020CB771E9C2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$C$47">
                <a:extLst>
                  <a:ext uri="{FF2B5EF4-FFF2-40B4-BE49-F238E27FC236}">
                    <a16:creationId xmlns:a16="http://schemas.microsoft.com/office/drawing/2014/main" id="{CDF8B183-585C-B220-CFEC-33E2C9712B2E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$C$47">
                <a:extLst>
                  <a:ext uri="{FF2B5EF4-FFF2-40B4-BE49-F238E27FC236}">
                    <a16:creationId xmlns:a16="http://schemas.microsoft.com/office/drawing/2014/main" id="{DB114932-4EB2-C1BF-415F-1CE96814285D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$C$47">
                <a:extLst>
                  <a:ext uri="{FF2B5EF4-FFF2-40B4-BE49-F238E27FC236}">
                    <a16:creationId xmlns:a16="http://schemas.microsoft.com/office/drawing/2014/main" id="{B25BB52A-3C6F-9D17-9334-1E2D506EB044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$C$47">
                <a:extLst>
                  <a:ext uri="{FF2B5EF4-FFF2-40B4-BE49-F238E27FC236}">
                    <a16:creationId xmlns:a16="http://schemas.microsoft.com/office/drawing/2014/main" id="{140A0C3C-B5EC-354A-C256-E7FBA0D017E5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$C$47">
                <a:extLst>
                  <a:ext uri="{FF2B5EF4-FFF2-40B4-BE49-F238E27FC236}">
                    <a16:creationId xmlns:a16="http://schemas.microsoft.com/office/drawing/2014/main" id="{79D882A5-C43A-8FD3-D31F-B6C5379D8500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$C$47">
                <a:extLst>
                  <a:ext uri="{FF2B5EF4-FFF2-40B4-BE49-F238E27FC236}">
                    <a16:creationId xmlns:a16="http://schemas.microsoft.com/office/drawing/2014/main" id="{44B65F7E-7331-0EF9-F96B-CE1A6D712C44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$C$47">
                <a:extLst>
                  <a:ext uri="{FF2B5EF4-FFF2-40B4-BE49-F238E27FC236}">
                    <a16:creationId xmlns:a16="http://schemas.microsoft.com/office/drawing/2014/main" id="{2E9D5DB0-BC7F-4C1A-AE8E-E4A33A67BAD4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$C$47">
                <a:extLst>
                  <a:ext uri="{FF2B5EF4-FFF2-40B4-BE49-F238E27FC236}">
                    <a16:creationId xmlns:a16="http://schemas.microsoft.com/office/drawing/2014/main" id="{7C54CF75-B920-2E6F-2A20-A8C49F2DB7D2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$C$47">
                <a:extLst>
                  <a:ext uri="{FF2B5EF4-FFF2-40B4-BE49-F238E27FC236}">
                    <a16:creationId xmlns:a16="http://schemas.microsoft.com/office/drawing/2014/main" id="{C3E58B2F-7BE1-5E00-5768-03D2E7A2FE03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$C$47">
                <a:extLst>
                  <a:ext uri="{FF2B5EF4-FFF2-40B4-BE49-F238E27FC236}">
                    <a16:creationId xmlns:a16="http://schemas.microsoft.com/office/drawing/2014/main" id="{4A1F2E7A-8E33-01E2-2DD8-F7D4A42C146A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$C$47">
                <a:extLst>
                  <a:ext uri="{FF2B5EF4-FFF2-40B4-BE49-F238E27FC236}">
                    <a16:creationId xmlns:a16="http://schemas.microsoft.com/office/drawing/2014/main" id="{A5125A6E-3831-E067-B1EE-A33813C79D26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$C$47">
                <a:extLst>
                  <a:ext uri="{FF2B5EF4-FFF2-40B4-BE49-F238E27FC236}">
                    <a16:creationId xmlns:a16="http://schemas.microsoft.com/office/drawing/2014/main" id="{F5F9A137-6AC4-30E6-F7CD-44D4CCF7DC88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$C$47">
                <a:extLst>
                  <a:ext uri="{FF2B5EF4-FFF2-40B4-BE49-F238E27FC236}">
                    <a16:creationId xmlns:a16="http://schemas.microsoft.com/office/drawing/2014/main" id="{D9B919FE-F388-555A-C4E3-9C6FDB3308E5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$C$47">
                <a:extLst>
                  <a:ext uri="{FF2B5EF4-FFF2-40B4-BE49-F238E27FC236}">
                    <a16:creationId xmlns:a16="http://schemas.microsoft.com/office/drawing/2014/main" id="{B78E3A0E-E70C-643C-199B-817ABC07077C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$C$47">
                <a:extLst>
                  <a:ext uri="{FF2B5EF4-FFF2-40B4-BE49-F238E27FC236}">
                    <a16:creationId xmlns:a16="http://schemas.microsoft.com/office/drawing/2014/main" id="{11431DE6-656A-1079-0E7C-F1D0896F899F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$C$47">
                <a:extLst>
                  <a:ext uri="{FF2B5EF4-FFF2-40B4-BE49-F238E27FC236}">
                    <a16:creationId xmlns:a16="http://schemas.microsoft.com/office/drawing/2014/main" id="{DDC3ABC9-6F79-DE7C-58EC-EBC90E45EF10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$C$47">
                <a:extLst>
                  <a:ext uri="{FF2B5EF4-FFF2-40B4-BE49-F238E27FC236}">
                    <a16:creationId xmlns:a16="http://schemas.microsoft.com/office/drawing/2014/main" id="{3C8B0B5F-5110-B6CC-F3B1-7D8EE6930920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$C$47">
                <a:extLst>
                  <a:ext uri="{FF2B5EF4-FFF2-40B4-BE49-F238E27FC236}">
                    <a16:creationId xmlns:a16="http://schemas.microsoft.com/office/drawing/2014/main" id="{8ACC6FB2-A25A-2FDE-D1C6-C42A9DAE3AAE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$C$47">
                <a:extLst>
                  <a:ext uri="{FF2B5EF4-FFF2-40B4-BE49-F238E27FC236}">
                    <a16:creationId xmlns:a16="http://schemas.microsoft.com/office/drawing/2014/main" id="{4257C078-AB09-1AD8-1731-E543A779A8AA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$C$47">
                <a:extLst>
                  <a:ext uri="{FF2B5EF4-FFF2-40B4-BE49-F238E27FC236}">
                    <a16:creationId xmlns:a16="http://schemas.microsoft.com/office/drawing/2014/main" id="{B19E016F-D881-CEF5-04F4-5568B2A65F9C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$C$47">
                <a:extLst>
                  <a:ext uri="{FF2B5EF4-FFF2-40B4-BE49-F238E27FC236}">
                    <a16:creationId xmlns:a16="http://schemas.microsoft.com/office/drawing/2014/main" id="{D537DAFD-0B82-171E-E12A-F54D99B0855C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$C$47">
                <a:extLst>
                  <a:ext uri="{FF2B5EF4-FFF2-40B4-BE49-F238E27FC236}">
                    <a16:creationId xmlns:a16="http://schemas.microsoft.com/office/drawing/2014/main" id="{EBB2DDAB-2315-EEB6-D8F0-B9E15E6FC522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$C$47">
                <a:extLst>
                  <a:ext uri="{FF2B5EF4-FFF2-40B4-BE49-F238E27FC236}">
                    <a16:creationId xmlns:a16="http://schemas.microsoft.com/office/drawing/2014/main" id="{B7FD2119-12E4-9145-9091-B0E69009AEEA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$C$47">
                <a:extLst>
                  <a:ext uri="{FF2B5EF4-FFF2-40B4-BE49-F238E27FC236}">
                    <a16:creationId xmlns:a16="http://schemas.microsoft.com/office/drawing/2014/main" id="{032F60A0-8FD9-0D7F-A5B7-DF5CECF122BE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$C$47">
                <a:extLst>
                  <a:ext uri="{FF2B5EF4-FFF2-40B4-BE49-F238E27FC236}">
                    <a16:creationId xmlns:a16="http://schemas.microsoft.com/office/drawing/2014/main" id="{A79D4B85-D22E-72D3-1FB7-700189AB8E9C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$C$47">
                <a:extLst>
                  <a:ext uri="{FF2B5EF4-FFF2-40B4-BE49-F238E27FC236}">
                    <a16:creationId xmlns:a16="http://schemas.microsoft.com/office/drawing/2014/main" id="{439F3D4D-0282-28AF-E15A-07C2C4D65ACA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$C$47">
                <a:extLst>
                  <a:ext uri="{FF2B5EF4-FFF2-40B4-BE49-F238E27FC236}">
                    <a16:creationId xmlns:a16="http://schemas.microsoft.com/office/drawing/2014/main" id="{5A38E156-B401-48BA-899A-C103C6CE88F1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$C$47">
                <a:extLst>
                  <a:ext uri="{FF2B5EF4-FFF2-40B4-BE49-F238E27FC236}">
                    <a16:creationId xmlns:a16="http://schemas.microsoft.com/office/drawing/2014/main" id="{8D99DF51-033E-1F5E-DDE6-CC012FA1A9EC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$C$47">
                <a:extLst>
                  <a:ext uri="{FF2B5EF4-FFF2-40B4-BE49-F238E27FC236}">
                    <a16:creationId xmlns:a16="http://schemas.microsoft.com/office/drawing/2014/main" id="{D13697C1-CF55-578E-6BC6-E1DF546F0B93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$C$47">
                <a:extLst>
                  <a:ext uri="{FF2B5EF4-FFF2-40B4-BE49-F238E27FC236}">
                    <a16:creationId xmlns:a16="http://schemas.microsoft.com/office/drawing/2014/main" id="{6FCCCFE7-05F6-A3D2-508B-10571B9E7044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$C$47">
                <a:extLst>
                  <a:ext uri="{FF2B5EF4-FFF2-40B4-BE49-F238E27FC236}">
                    <a16:creationId xmlns:a16="http://schemas.microsoft.com/office/drawing/2014/main" id="{08BEB887-FEFB-679C-23CD-85C609777846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$C$47">
                <a:extLst>
                  <a:ext uri="{FF2B5EF4-FFF2-40B4-BE49-F238E27FC236}">
                    <a16:creationId xmlns:a16="http://schemas.microsoft.com/office/drawing/2014/main" id="{48CC02ED-D3E1-FF41-EE87-C4921192315D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$C$47">
                <a:extLst>
                  <a:ext uri="{FF2B5EF4-FFF2-40B4-BE49-F238E27FC236}">
                    <a16:creationId xmlns:a16="http://schemas.microsoft.com/office/drawing/2014/main" id="{A2DFC95A-50E1-F422-BCBB-B3446634852A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$C$47">
                <a:extLst>
                  <a:ext uri="{FF2B5EF4-FFF2-40B4-BE49-F238E27FC236}">
                    <a16:creationId xmlns:a16="http://schemas.microsoft.com/office/drawing/2014/main" id="{A8AE0D0D-B12B-0CD0-11F6-986849BC5746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$C$47">
                <a:extLst>
                  <a:ext uri="{FF2B5EF4-FFF2-40B4-BE49-F238E27FC236}">
                    <a16:creationId xmlns:a16="http://schemas.microsoft.com/office/drawing/2014/main" id="{6828E96D-3D02-2B61-B96E-EB86E4CBA84E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$C$47">
                <a:extLst>
                  <a:ext uri="{FF2B5EF4-FFF2-40B4-BE49-F238E27FC236}">
                    <a16:creationId xmlns:a16="http://schemas.microsoft.com/office/drawing/2014/main" id="{EBE7B642-C777-FAE7-1A4C-985E76AA9521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$C$47">
                <a:extLst>
                  <a:ext uri="{FF2B5EF4-FFF2-40B4-BE49-F238E27FC236}">
                    <a16:creationId xmlns:a16="http://schemas.microsoft.com/office/drawing/2014/main" id="{1AFB78CA-BAE6-4393-0FA3-625CB0F2369A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$C$47">
                <a:extLst>
                  <a:ext uri="{FF2B5EF4-FFF2-40B4-BE49-F238E27FC236}">
                    <a16:creationId xmlns:a16="http://schemas.microsoft.com/office/drawing/2014/main" id="{9F5E83CD-17A8-56F6-CE11-F2FAF881F97B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$C$47">
                <a:extLst>
                  <a:ext uri="{FF2B5EF4-FFF2-40B4-BE49-F238E27FC236}">
                    <a16:creationId xmlns:a16="http://schemas.microsoft.com/office/drawing/2014/main" id="{C7BF435D-2D90-4AA0-DBAB-3D3BE6395816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$C$47">
                <a:extLst>
                  <a:ext uri="{FF2B5EF4-FFF2-40B4-BE49-F238E27FC236}">
                    <a16:creationId xmlns:a16="http://schemas.microsoft.com/office/drawing/2014/main" id="{6B780E68-7452-8539-F0E2-165EF020BB29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$C$47">
                <a:extLst>
                  <a:ext uri="{FF2B5EF4-FFF2-40B4-BE49-F238E27FC236}">
                    <a16:creationId xmlns:a16="http://schemas.microsoft.com/office/drawing/2014/main" id="{D0AB8B39-89CE-4000-6360-DAF16778E9D6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$C$47">
                <a:extLst>
                  <a:ext uri="{FF2B5EF4-FFF2-40B4-BE49-F238E27FC236}">
                    <a16:creationId xmlns:a16="http://schemas.microsoft.com/office/drawing/2014/main" id="{BEF3D3B9-FC18-1438-CCC7-C425AE6BC14F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$C$47">
                <a:extLst>
                  <a:ext uri="{FF2B5EF4-FFF2-40B4-BE49-F238E27FC236}">
                    <a16:creationId xmlns:a16="http://schemas.microsoft.com/office/drawing/2014/main" id="{97319603-D43C-48FE-A9E5-F3964CF371DB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$C$47">
                <a:extLst>
                  <a:ext uri="{FF2B5EF4-FFF2-40B4-BE49-F238E27FC236}">
                    <a16:creationId xmlns:a16="http://schemas.microsoft.com/office/drawing/2014/main" id="{6A4ADDB8-A974-8E1B-D5C7-618CAC2AB05A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$C$47">
                <a:extLst>
                  <a:ext uri="{FF2B5EF4-FFF2-40B4-BE49-F238E27FC236}">
                    <a16:creationId xmlns:a16="http://schemas.microsoft.com/office/drawing/2014/main" id="{81982B61-D898-CA42-49BD-95A09F3B54CF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$C$47">
                <a:extLst>
                  <a:ext uri="{FF2B5EF4-FFF2-40B4-BE49-F238E27FC236}">
                    <a16:creationId xmlns:a16="http://schemas.microsoft.com/office/drawing/2014/main" id="{07D591E9-BC92-39EA-B1F2-AAAD39E44C01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$C$47">
                <a:extLst>
                  <a:ext uri="{FF2B5EF4-FFF2-40B4-BE49-F238E27FC236}">
                    <a16:creationId xmlns:a16="http://schemas.microsoft.com/office/drawing/2014/main" id="{95D0E7C1-FE74-3DE3-9B3E-71C19ED837BA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$C$47">
                <a:extLst>
                  <a:ext uri="{FF2B5EF4-FFF2-40B4-BE49-F238E27FC236}">
                    <a16:creationId xmlns:a16="http://schemas.microsoft.com/office/drawing/2014/main" id="{06C2497D-05B0-6DCF-BBD3-4EF06268B8A8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$C$47">
                <a:extLst>
                  <a:ext uri="{FF2B5EF4-FFF2-40B4-BE49-F238E27FC236}">
                    <a16:creationId xmlns:a16="http://schemas.microsoft.com/office/drawing/2014/main" id="{A5145635-40F5-B762-C48E-0C7020B4A89E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$C$47">
                <a:extLst>
                  <a:ext uri="{FF2B5EF4-FFF2-40B4-BE49-F238E27FC236}">
                    <a16:creationId xmlns:a16="http://schemas.microsoft.com/office/drawing/2014/main" id="{497FD339-21E7-2A19-59DF-F35136F4AB35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$C$47">
                <a:extLst>
                  <a:ext uri="{FF2B5EF4-FFF2-40B4-BE49-F238E27FC236}">
                    <a16:creationId xmlns:a16="http://schemas.microsoft.com/office/drawing/2014/main" id="{8C502CD5-A67B-AEAE-D038-86E8ED12C111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$C$47">
                <a:extLst>
                  <a:ext uri="{FF2B5EF4-FFF2-40B4-BE49-F238E27FC236}">
                    <a16:creationId xmlns:a16="http://schemas.microsoft.com/office/drawing/2014/main" id="{BE433932-57A3-395A-5452-035DD794D40B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$C$47">
                <a:extLst>
                  <a:ext uri="{FF2B5EF4-FFF2-40B4-BE49-F238E27FC236}">
                    <a16:creationId xmlns:a16="http://schemas.microsoft.com/office/drawing/2014/main" id="{6CAC1B96-4320-6752-D15D-F108317D0EBD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$C$47">
                <a:extLst>
                  <a:ext uri="{FF2B5EF4-FFF2-40B4-BE49-F238E27FC236}">
                    <a16:creationId xmlns:a16="http://schemas.microsoft.com/office/drawing/2014/main" id="{0E0CE6F5-B5C3-1D33-5D35-15E027780E74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$C$47">
                <a:extLst>
                  <a:ext uri="{FF2B5EF4-FFF2-40B4-BE49-F238E27FC236}">
                    <a16:creationId xmlns:a16="http://schemas.microsoft.com/office/drawing/2014/main" id="{457A48F2-524D-68AC-4BCD-75822E02820D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$C$47">
                <a:extLst>
                  <a:ext uri="{FF2B5EF4-FFF2-40B4-BE49-F238E27FC236}">
                    <a16:creationId xmlns:a16="http://schemas.microsoft.com/office/drawing/2014/main" id="{8281043E-5677-CD66-B97F-E03AB3AB56E9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$C$47">
                <a:extLst>
                  <a:ext uri="{FF2B5EF4-FFF2-40B4-BE49-F238E27FC236}">
                    <a16:creationId xmlns:a16="http://schemas.microsoft.com/office/drawing/2014/main" id="{1EED1921-3C63-3550-7AEB-D827814AC6B0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$C$47">
                <a:extLst>
                  <a:ext uri="{FF2B5EF4-FFF2-40B4-BE49-F238E27FC236}">
                    <a16:creationId xmlns:a16="http://schemas.microsoft.com/office/drawing/2014/main" id="{D7E5F29E-8B93-2667-048C-E40459140F29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$C$47">
                <a:extLst>
                  <a:ext uri="{FF2B5EF4-FFF2-40B4-BE49-F238E27FC236}">
                    <a16:creationId xmlns:a16="http://schemas.microsoft.com/office/drawing/2014/main" id="{C8597A0B-479C-C804-5924-3A95D67702CD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$C$47">
                <a:extLst>
                  <a:ext uri="{FF2B5EF4-FFF2-40B4-BE49-F238E27FC236}">
                    <a16:creationId xmlns:a16="http://schemas.microsoft.com/office/drawing/2014/main" id="{1C15DED8-96B7-BC1C-8FF3-F3AAA49B16AC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$C$47">
                <a:extLst>
                  <a:ext uri="{FF2B5EF4-FFF2-40B4-BE49-F238E27FC236}">
                    <a16:creationId xmlns:a16="http://schemas.microsoft.com/office/drawing/2014/main" id="{C7D61690-7E9E-67DE-32AE-FD658B2AEC00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$C$47">
                <a:extLst>
                  <a:ext uri="{FF2B5EF4-FFF2-40B4-BE49-F238E27FC236}">
                    <a16:creationId xmlns:a16="http://schemas.microsoft.com/office/drawing/2014/main" id="{FE9DD2BE-38BE-B7C0-9633-AFBE9B5C2570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$C$47">
                <a:extLst>
                  <a:ext uri="{FF2B5EF4-FFF2-40B4-BE49-F238E27FC236}">
                    <a16:creationId xmlns:a16="http://schemas.microsoft.com/office/drawing/2014/main" id="{4F937C37-331E-2923-1671-11F2927615E8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$C$47">
                <a:extLst>
                  <a:ext uri="{FF2B5EF4-FFF2-40B4-BE49-F238E27FC236}">
                    <a16:creationId xmlns:a16="http://schemas.microsoft.com/office/drawing/2014/main" id="{FDDDEA27-40B6-A9E4-7080-7A91A569AD69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$C$47">
                <a:extLst>
                  <a:ext uri="{FF2B5EF4-FFF2-40B4-BE49-F238E27FC236}">
                    <a16:creationId xmlns:a16="http://schemas.microsoft.com/office/drawing/2014/main" id="{35BC5DDF-DF23-8CB6-E98C-387BC69171CA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$C$47">
                <a:extLst>
                  <a:ext uri="{FF2B5EF4-FFF2-40B4-BE49-F238E27FC236}">
                    <a16:creationId xmlns:a16="http://schemas.microsoft.com/office/drawing/2014/main" id="{0B4CF67A-DCEF-4EBF-A8CE-7AF88BE360A1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$C$47">
                <a:extLst>
                  <a:ext uri="{FF2B5EF4-FFF2-40B4-BE49-F238E27FC236}">
                    <a16:creationId xmlns:a16="http://schemas.microsoft.com/office/drawing/2014/main" id="{A15BBBFC-231B-DF88-80C3-2BD25762B688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$C$47">
                <a:extLst>
                  <a:ext uri="{FF2B5EF4-FFF2-40B4-BE49-F238E27FC236}">
                    <a16:creationId xmlns:a16="http://schemas.microsoft.com/office/drawing/2014/main" id="{A995EBF2-D46B-C58B-8497-23A9B5273BEC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$C$47">
                <a:extLst>
                  <a:ext uri="{FF2B5EF4-FFF2-40B4-BE49-F238E27FC236}">
                    <a16:creationId xmlns:a16="http://schemas.microsoft.com/office/drawing/2014/main" id="{A0E12B1D-0BB5-BB9C-9941-9A5143C5F5FA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$C$47">
                <a:extLst>
                  <a:ext uri="{FF2B5EF4-FFF2-40B4-BE49-F238E27FC236}">
                    <a16:creationId xmlns:a16="http://schemas.microsoft.com/office/drawing/2014/main" id="{832D272C-301C-1FDB-B4E0-4894C5EDFDF9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$C$47">
                <a:extLst>
                  <a:ext uri="{FF2B5EF4-FFF2-40B4-BE49-F238E27FC236}">
                    <a16:creationId xmlns:a16="http://schemas.microsoft.com/office/drawing/2014/main" id="{3798512B-398E-342B-7BF3-A417C8A673F3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$C$47">
                <a:extLst>
                  <a:ext uri="{FF2B5EF4-FFF2-40B4-BE49-F238E27FC236}">
                    <a16:creationId xmlns:a16="http://schemas.microsoft.com/office/drawing/2014/main" id="{008D8553-421D-B7B4-A70D-D2A4B0D514E2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$C$47">
                <a:extLst>
                  <a:ext uri="{FF2B5EF4-FFF2-40B4-BE49-F238E27FC236}">
                    <a16:creationId xmlns:a16="http://schemas.microsoft.com/office/drawing/2014/main" id="{7C23102F-6867-02C4-DA6E-DD8A5DEBCE90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$C$47">
                <a:extLst>
                  <a:ext uri="{FF2B5EF4-FFF2-40B4-BE49-F238E27FC236}">
                    <a16:creationId xmlns:a16="http://schemas.microsoft.com/office/drawing/2014/main" id="{9CBB1E8B-AB75-90AD-D108-69336C8E01FD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$C$47">
                <a:extLst>
                  <a:ext uri="{FF2B5EF4-FFF2-40B4-BE49-F238E27FC236}">
                    <a16:creationId xmlns:a16="http://schemas.microsoft.com/office/drawing/2014/main" id="{3CC6832A-01AC-B56C-EA58-896A51D09ED5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$C$47">
                <a:extLst>
                  <a:ext uri="{FF2B5EF4-FFF2-40B4-BE49-F238E27FC236}">
                    <a16:creationId xmlns:a16="http://schemas.microsoft.com/office/drawing/2014/main" id="{1A421BEC-3B96-CD7C-7833-71340D49BDE8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$C$47">
                <a:extLst>
                  <a:ext uri="{FF2B5EF4-FFF2-40B4-BE49-F238E27FC236}">
                    <a16:creationId xmlns:a16="http://schemas.microsoft.com/office/drawing/2014/main" id="{93180374-888D-EBE3-9F87-F4651304F140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$C$47">
                <a:extLst>
                  <a:ext uri="{FF2B5EF4-FFF2-40B4-BE49-F238E27FC236}">
                    <a16:creationId xmlns:a16="http://schemas.microsoft.com/office/drawing/2014/main" id="{8A3EFA2C-4F08-D1C7-D236-06159800C0F7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$C$47">
                <a:extLst>
                  <a:ext uri="{FF2B5EF4-FFF2-40B4-BE49-F238E27FC236}">
                    <a16:creationId xmlns:a16="http://schemas.microsoft.com/office/drawing/2014/main" id="{38ED2951-846A-5944-7C62-5F4F62B8F704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$C$47">
                <a:extLst>
                  <a:ext uri="{FF2B5EF4-FFF2-40B4-BE49-F238E27FC236}">
                    <a16:creationId xmlns:a16="http://schemas.microsoft.com/office/drawing/2014/main" id="{428103D1-4FAC-AC78-491C-D1AA16F5D1BB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$C$47">
                <a:extLst>
                  <a:ext uri="{FF2B5EF4-FFF2-40B4-BE49-F238E27FC236}">
                    <a16:creationId xmlns:a16="http://schemas.microsoft.com/office/drawing/2014/main" id="{54DE0268-D017-B2C3-8ACC-B3606E51D5B9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$C$47">
                <a:extLst>
                  <a:ext uri="{FF2B5EF4-FFF2-40B4-BE49-F238E27FC236}">
                    <a16:creationId xmlns:a16="http://schemas.microsoft.com/office/drawing/2014/main" id="{078BFEA7-64C1-EB38-AFBE-D1082BF10EE9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$C$47">
                <a:extLst>
                  <a:ext uri="{FF2B5EF4-FFF2-40B4-BE49-F238E27FC236}">
                    <a16:creationId xmlns:a16="http://schemas.microsoft.com/office/drawing/2014/main" id="{7A82839A-8705-0CFF-6860-4A06EA4AFED2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$C$47">
                <a:extLst>
                  <a:ext uri="{FF2B5EF4-FFF2-40B4-BE49-F238E27FC236}">
                    <a16:creationId xmlns:a16="http://schemas.microsoft.com/office/drawing/2014/main" id="{9D43AECB-1530-B8F0-90DB-1A097A7664B6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$C$47">
                <a:extLst>
                  <a:ext uri="{FF2B5EF4-FFF2-40B4-BE49-F238E27FC236}">
                    <a16:creationId xmlns:a16="http://schemas.microsoft.com/office/drawing/2014/main" id="{48DBDDC5-EFC7-89C3-35D0-6408ECD0A748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$C$47">
                <a:extLst>
                  <a:ext uri="{FF2B5EF4-FFF2-40B4-BE49-F238E27FC236}">
                    <a16:creationId xmlns:a16="http://schemas.microsoft.com/office/drawing/2014/main" id="{F639842B-38F7-C3E6-F205-200E314C7AA4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$C$47">
                <a:extLst>
                  <a:ext uri="{FF2B5EF4-FFF2-40B4-BE49-F238E27FC236}">
                    <a16:creationId xmlns:a16="http://schemas.microsoft.com/office/drawing/2014/main" id="{F24694A0-BE69-8288-241A-36F501DEE9AA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$C$47">
                <a:extLst>
                  <a:ext uri="{FF2B5EF4-FFF2-40B4-BE49-F238E27FC236}">
                    <a16:creationId xmlns:a16="http://schemas.microsoft.com/office/drawing/2014/main" id="{3AB9EF12-18BA-DFAA-3754-6EC2DFA166A0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$C$47">
                <a:extLst>
                  <a:ext uri="{FF2B5EF4-FFF2-40B4-BE49-F238E27FC236}">
                    <a16:creationId xmlns:a16="http://schemas.microsoft.com/office/drawing/2014/main" id="{DD630571-1CEB-2BE3-9A32-7A753EA5DF54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$C$47">
                <a:extLst>
                  <a:ext uri="{FF2B5EF4-FFF2-40B4-BE49-F238E27FC236}">
                    <a16:creationId xmlns:a16="http://schemas.microsoft.com/office/drawing/2014/main" id="{B9D5411A-CCA1-6E25-12F8-D6580A6E28B3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$C$47">
                <a:extLst>
                  <a:ext uri="{FF2B5EF4-FFF2-40B4-BE49-F238E27FC236}">
                    <a16:creationId xmlns:a16="http://schemas.microsoft.com/office/drawing/2014/main" id="{E2C87B60-FDCC-7127-16EA-497E9909F226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$C$47">
                <a:extLst>
                  <a:ext uri="{FF2B5EF4-FFF2-40B4-BE49-F238E27FC236}">
                    <a16:creationId xmlns:a16="http://schemas.microsoft.com/office/drawing/2014/main" id="{EBCFF2C2-73DF-3035-7BBD-2F0400A9D26A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$C$47">
                <a:extLst>
                  <a:ext uri="{FF2B5EF4-FFF2-40B4-BE49-F238E27FC236}">
                    <a16:creationId xmlns:a16="http://schemas.microsoft.com/office/drawing/2014/main" id="{49EB9CE3-80FB-104B-6306-13E62992ED31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$C$47">
                <a:extLst>
                  <a:ext uri="{FF2B5EF4-FFF2-40B4-BE49-F238E27FC236}">
                    <a16:creationId xmlns:a16="http://schemas.microsoft.com/office/drawing/2014/main" id="{AAC71A27-A50C-A534-1E65-A6AE4DD01538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$C$47">
                <a:extLst>
                  <a:ext uri="{FF2B5EF4-FFF2-40B4-BE49-F238E27FC236}">
                    <a16:creationId xmlns:a16="http://schemas.microsoft.com/office/drawing/2014/main" id="{AAF7919E-8FCE-58D0-4D19-B94660016C1C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$C$47">
                <a:extLst>
                  <a:ext uri="{FF2B5EF4-FFF2-40B4-BE49-F238E27FC236}">
                    <a16:creationId xmlns:a16="http://schemas.microsoft.com/office/drawing/2014/main" id="{BC33766C-41A7-A90B-037C-5A8DDA4AAF21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$C$47">
                <a:extLst>
                  <a:ext uri="{FF2B5EF4-FFF2-40B4-BE49-F238E27FC236}">
                    <a16:creationId xmlns:a16="http://schemas.microsoft.com/office/drawing/2014/main" id="{46D4DFAC-B15C-71FB-EC77-FDF6391C7A16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$C$47">
                <a:extLst>
                  <a:ext uri="{FF2B5EF4-FFF2-40B4-BE49-F238E27FC236}">
                    <a16:creationId xmlns:a16="http://schemas.microsoft.com/office/drawing/2014/main" id="{7966C9DE-C099-9B64-4187-D01221000542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$C$47">
                <a:extLst>
                  <a:ext uri="{FF2B5EF4-FFF2-40B4-BE49-F238E27FC236}">
                    <a16:creationId xmlns:a16="http://schemas.microsoft.com/office/drawing/2014/main" id="{40779162-EF7A-DBBF-61BA-B045459CC16E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$C$47">
                <a:extLst>
                  <a:ext uri="{FF2B5EF4-FFF2-40B4-BE49-F238E27FC236}">
                    <a16:creationId xmlns:a16="http://schemas.microsoft.com/office/drawing/2014/main" id="{32F829D3-90C3-76B7-4F48-AE59379E165E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$C$47">
                <a:extLst>
                  <a:ext uri="{FF2B5EF4-FFF2-40B4-BE49-F238E27FC236}">
                    <a16:creationId xmlns:a16="http://schemas.microsoft.com/office/drawing/2014/main" id="{E49A24A3-AE72-6FA6-C2E1-7DB1C3D83BD5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$C$47">
                <a:extLst>
                  <a:ext uri="{FF2B5EF4-FFF2-40B4-BE49-F238E27FC236}">
                    <a16:creationId xmlns:a16="http://schemas.microsoft.com/office/drawing/2014/main" id="{0B935ECE-4333-6ECC-3C22-B7C50AB2030E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$C$47">
                <a:extLst>
                  <a:ext uri="{FF2B5EF4-FFF2-40B4-BE49-F238E27FC236}">
                    <a16:creationId xmlns:a16="http://schemas.microsoft.com/office/drawing/2014/main" id="{1270B35A-5096-9805-B686-8E41D97F2ADB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$C$47">
                <a:extLst>
                  <a:ext uri="{FF2B5EF4-FFF2-40B4-BE49-F238E27FC236}">
                    <a16:creationId xmlns:a16="http://schemas.microsoft.com/office/drawing/2014/main" id="{8E07E72A-CE97-17BD-CE82-895FCD467CD1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$C$47">
                <a:extLst>
                  <a:ext uri="{FF2B5EF4-FFF2-40B4-BE49-F238E27FC236}">
                    <a16:creationId xmlns:a16="http://schemas.microsoft.com/office/drawing/2014/main" id="{299B99D4-3852-3916-830B-097563A025FB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$C$47">
                <a:extLst>
                  <a:ext uri="{FF2B5EF4-FFF2-40B4-BE49-F238E27FC236}">
                    <a16:creationId xmlns:a16="http://schemas.microsoft.com/office/drawing/2014/main" id="{C1769F62-52EB-69D9-34FA-0ACA86121EE2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$C$47">
                <a:extLst>
                  <a:ext uri="{FF2B5EF4-FFF2-40B4-BE49-F238E27FC236}">
                    <a16:creationId xmlns:a16="http://schemas.microsoft.com/office/drawing/2014/main" id="{5FCCE101-67FC-D956-8A95-A6DEC85859ED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$C$47">
                <a:extLst>
                  <a:ext uri="{FF2B5EF4-FFF2-40B4-BE49-F238E27FC236}">
                    <a16:creationId xmlns:a16="http://schemas.microsoft.com/office/drawing/2014/main" id="{143AC761-C3D4-760E-4CFC-372618A31DF9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$C$47">
                <a:extLst>
                  <a:ext uri="{FF2B5EF4-FFF2-40B4-BE49-F238E27FC236}">
                    <a16:creationId xmlns:a16="http://schemas.microsoft.com/office/drawing/2014/main" id="{5AF257A7-850B-F417-D11D-B85F3D7A8187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$C$47">
                <a:extLst>
                  <a:ext uri="{FF2B5EF4-FFF2-40B4-BE49-F238E27FC236}">
                    <a16:creationId xmlns:a16="http://schemas.microsoft.com/office/drawing/2014/main" id="{57C8E9D1-861C-DA4D-C5CE-DBCB0891ED33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$C$47">
                <a:extLst>
                  <a:ext uri="{FF2B5EF4-FFF2-40B4-BE49-F238E27FC236}">
                    <a16:creationId xmlns:a16="http://schemas.microsoft.com/office/drawing/2014/main" id="{87BE0FE4-8140-4C58-2B1E-0971BCFCE8FC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$C$47">
                <a:extLst>
                  <a:ext uri="{FF2B5EF4-FFF2-40B4-BE49-F238E27FC236}">
                    <a16:creationId xmlns:a16="http://schemas.microsoft.com/office/drawing/2014/main" id="{218F08FF-AFD3-A935-4562-AA7772268B9E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$C$47">
                <a:extLst>
                  <a:ext uri="{FF2B5EF4-FFF2-40B4-BE49-F238E27FC236}">
                    <a16:creationId xmlns:a16="http://schemas.microsoft.com/office/drawing/2014/main" id="{404661DC-337B-D09A-C31A-4C0FF3DA678A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$C$47">
                <a:extLst>
                  <a:ext uri="{FF2B5EF4-FFF2-40B4-BE49-F238E27FC236}">
                    <a16:creationId xmlns:a16="http://schemas.microsoft.com/office/drawing/2014/main" id="{0CDD0DCF-9B16-4E9F-3BB3-B81203CAAFAB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$C$47">
                <a:extLst>
                  <a:ext uri="{FF2B5EF4-FFF2-40B4-BE49-F238E27FC236}">
                    <a16:creationId xmlns:a16="http://schemas.microsoft.com/office/drawing/2014/main" id="{C2C85F58-2CF5-BE57-1A5D-D0033695ED8D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$C$47">
                <a:extLst>
                  <a:ext uri="{FF2B5EF4-FFF2-40B4-BE49-F238E27FC236}">
                    <a16:creationId xmlns:a16="http://schemas.microsoft.com/office/drawing/2014/main" id="{32637115-F123-A03F-14FC-33289A1D576C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$C$47">
                <a:extLst>
                  <a:ext uri="{FF2B5EF4-FFF2-40B4-BE49-F238E27FC236}">
                    <a16:creationId xmlns:a16="http://schemas.microsoft.com/office/drawing/2014/main" id="{18C6632D-00CD-F8DB-D51F-91F3BCCE111A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$C$47">
                <a:extLst>
                  <a:ext uri="{FF2B5EF4-FFF2-40B4-BE49-F238E27FC236}">
                    <a16:creationId xmlns:a16="http://schemas.microsoft.com/office/drawing/2014/main" id="{D6C7F013-0971-194A-250B-E7380A673F4F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$C$47">
                <a:extLst>
                  <a:ext uri="{FF2B5EF4-FFF2-40B4-BE49-F238E27FC236}">
                    <a16:creationId xmlns:a16="http://schemas.microsoft.com/office/drawing/2014/main" id="{99E896C2-B4DA-9055-F7E7-74DAA5FAC86E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$C$47">
                <a:extLst>
                  <a:ext uri="{FF2B5EF4-FFF2-40B4-BE49-F238E27FC236}">
                    <a16:creationId xmlns:a16="http://schemas.microsoft.com/office/drawing/2014/main" id="{2FD09FB7-BCAC-F697-CC5C-4FEAD69CCE04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$C$47">
                <a:extLst>
                  <a:ext uri="{FF2B5EF4-FFF2-40B4-BE49-F238E27FC236}">
                    <a16:creationId xmlns:a16="http://schemas.microsoft.com/office/drawing/2014/main" id="{7257DBD1-B7E1-6541-B883-329598365989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$C$47">
                <a:extLst>
                  <a:ext uri="{FF2B5EF4-FFF2-40B4-BE49-F238E27FC236}">
                    <a16:creationId xmlns:a16="http://schemas.microsoft.com/office/drawing/2014/main" id="{84C51CE3-8079-404D-6212-1F620E413C6A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$C$47">
                <a:extLst>
                  <a:ext uri="{FF2B5EF4-FFF2-40B4-BE49-F238E27FC236}">
                    <a16:creationId xmlns:a16="http://schemas.microsoft.com/office/drawing/2014/main" id="{13592874-0054-E0C1-D6DF-339A579B4789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$C$47">
                <a:extLst>
                  <a:ext uri="{FF2B5EF4-FFF2-40B4-BE49-F238E27FC236}">
                    <a16:creationId xmlns:a16="http://schemas.microsoft.com/office/drawing/2014/main" id="{2DCB1B19-3C53-38E4-4534-656637185C77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$C$47">
                <a:extLst>
                  <a:ext uri="{FF2B5EF4-FFF2-40B4-BE49-F238E27FC236}">
                    <a16:creationId xmlns:a16="http://schemas.microsoft.com/office/drawing/2014/main" id="{1E304712-6270-50E9-E02D-2471F93D14DF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$C$47">
                <a:extLst>
                  <a:ext uri="{FF2B5EF4-FFF2-40B4-BE49-F238E27FC236}">
                    <a16:creationId xmlns:a16="http://schemas.microsoft.com/office/drawing/2014/main" id="{63BCD4F7-614F-F220-AFBE-D7055F9CBE2C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$C$47">
                <a:extLst>
                  <a:ext uri="{FF2B5EF4-FFF2-40B4-BE49-F238E27FC236}">
                    <a16:creationId xmlns:a16="http://schemas.microsoft.com/office/drawing/2014/main" id="{BD407F3F-01A5-6470-D8FA-97811E308BAC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$C$47">
                <a:extLst>
                  <a:ext uri="{FF2B5EF4-FFF2-40B4-BE49-F238E27FC236}">
                    <a16:creationId xmlns:a16="http://schemas.microsoft.com/office/drawing/2014/main" id="{533F69C3-747A-33E6-A88B-4D55E10F7875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$C$47">
                <a:extLst>
                  <a:ext uri="{FF2B5EF4-FFF2-40B4-BE49-F238E27FC236}">
                    <a16:creationId xmlns:a16="http://schemas.microsoft.com/office/drawing/2014/main" id="{05B836A9-AB31-2648-AB8A-BB73832ED33F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$C$47">
                <a:extLst>
                  <a:ext uri="{FF2B5EF4-FFF2-40B4-BE49-F238E27FC236}">
                    <a16:creationId xmlns:a16="http://schemas.microsoft.com/office/drawing/2014/main" id="{D4BB4A47-790C-3953-7B64-A7F86DBC635A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$C$47">
                <a:extLst>
                  <a:ext uri="{FF2B5EF4-FFF2-40B4-BE49-F238E27FC236}">
                    <a16:creationId xmlns:a16="http://schemas.microsoft.com/office/drawing/2014/main" id="{F0D68908-F4BC-16A6-EADE-2C50677AD6EF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$C$47">
                <a:extLst>
                  <a:ext uri="{FF2B5EF4-FFF2-40B4-BE49-F238E27FC236}">
                    <a16:creationId xmlns:a16="http://schemas.microsoft.com/office/drawing/2014/main" id="{72BEE82B-53F6-74B0-D7BA-E173F6210B89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$C$47">
                <a:extLst>
                  <a:ext uri="{FF2B5EF4-FFF2-40B4-BE49-F238E27FC236}">
                    <a16:creationId xmlns:a16="http://schemas.microsoft.com/office/drawing/2014/main" id="{DE800F5A-9085-2A32-0414-FC616773B8DB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$C$47">
                <a:extLst>
                  <a:ext uri="{FF2B5EF4-FFF2-40B4-BE49-F238E27FC236}">
                    <a16:creationId xmlns:a16="http://schemas.microsoft.com/office/drawing/2014/main" id="{3BA5E7AB-D2AC-3DF2-0A68-6DBE49A87E47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$C$47">
                <a:extLst>
                  <a:ext uri="{FF2B5EF4-FFF2-40B4-BE49-F238E27FC236}">
                    <a16:creationId xmlns:a16="http://schemas.microsoft.com/office/drawing/2014/main" id="{CED2B57C-0177-8154-AB73-B87C43ACB175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$C$47">
                <a:extLst>
                  <a:ext uri="{FF2B5EF4-FFF2-40B4-BE49-F238E27FC236}">
                    <a16:creationId xmlns:a16="http://schemas.microsoft.com/office/drawing/2014/main" id="{E6272B76-D7F3-8157-3960-2BD6ACC8DBB1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$C$47">
                <a:extLst>
                  <a:ext uri="{FF2B5EF4-FFF2-40B4-BE49-F238E27FC236}">
                    <a16:creationId xmlns:a16="http://schemas.microsoft.com/office/drawing/2014/main" id="{7BBD91E0-21B6-6846-6F70-0E0F730EA29B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$C$47">
                <a:extLst>
                  <a:ext uri="{FF2B5EF4-FFF2-40B4-BE49-F238E27FC236}">
                    <a16:creationId xmlns:a16="http://schemas.microsoft.com/office/drawing/2014/main" id="{854D91B2-B7E1-6DF8-D877-8F1B6DD55262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$C$47">
                <a:extLst>
                  <a:ext uri="{FF2B5EF4-FFF2-40B4-BE49-F238E27FC236}">
                    <a16:creationId xmlns:a16="http://schemas.microsoft.com/office/drawing/2014/main" id="{4D5FB80B-B8A4-F361-6023-AC2A3C900B7A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$C$47">
                <a:extLst>
                  <a:ext uri="{FF2B5EF4-FFF2-40B4-BE49-F238E27FC236}">
                    <a16:creationId xmlns:a16="http://schemas.microsoft.com/office/drawing/2014/main" id="{B2666587-7DAF-0FA7-EF36-ACE4C1A16524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$C$47">
                <a:extLst>
                  <a:ext uri="{FF2B5EF4-FFF2-40B4-BE49-F238E27FC236}">
                    <a16:creationId xmlns:a16="http://schemas.microsoft.com/office/drawing/2014/main" id="{2896EF2D-7219-FB79-40D9-A708FFA65865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$C$47">
                <a:extLst>
                  <a:ext uri="{FF2B5EF4-FFF2-40B4-BE49-F238E27FC236}">
                    <a16:creationId xmlns:a16="http://schemas.microsoft.com/office/drawing/2014/main" id="{5BBABBBB-AC86-C241-82DE-9F5B57755791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$C$47">
                <a:extLst>
                  <a:ext uri="{FF2B5EF4-FFF2-40B4-BE49-F238E27FC236}">
                    <a16:creationId xmlns:a16="http://schemas.microsoft.com/office/drawing/2014/main" id="{1B6F8FE5-3999-E9AB-5FDA-BCF6FF73960C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$C$47">
                <a:extLst>
                  <a:ext uri="{FF2B5EF4-FFF2-40B4-BE49-F238E27FC236}">
                    <a16:creationId xmlns:a16="http://schemas.microsoft.com/office/drawing/2014/main" id="{B0C27EC9-4537-089D-4576-F99E39372E55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$C$47">
                <a:extLst>
                  <a:ext uri="{FF2B5EF4-FFF2-40B4-BE49-F238E27FC236}">
                    <a16:creationId xmlns:a16="http://schemas.microsoft.com/office/drawing/2014/main" id="{0721DAFF-2A0A-75AD-4C76-07DAF7EB5722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$C$47">
                <a:extLst>
                  <a:ext uri="{FF2B5EF4-FFF2-40B4-BE49-F238E27FC236}">
                    <a16:creationId xmlns:a16="http://schemas.microsoft.com/office/drawing/2014/main" id="{1165F251-FFAB-FFAF-0133-D15B52DD0748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$C$47">
                <a:extLst>
                  <a:ext uri="{FF2B5EF4-FFF2-40B4-BE49-F238E27FC236}">
                    <a16:creationId xmlns:a16="http://schemas.microsoft.com/office/drawing/2014/main" id="{D22A4486-9F81-6C86-B02F-6DBA2CC0D503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$C$47">
                <a:extLst>
                  <a:ext uri="{FF2B5EF4-FFF2-40B4-BE49-F238E27FC236}">
                    <a16:creationId xmlns:a16="http://schemas.microsoft.com/office/drawing/2014/main" id="{729B5943-3914-9EAE-37B4-A11C0EB0DC4B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$C$47">
                <a:extLst>
                  <a:ext uri="{FF2B5EF4-FFF2-40B4-BE49-F238E27FC236}">
                    <a16:creationId xmlns:a16="http://schemas.microsoft.com/office/drawing/2014/main" id="{C44C4C31-4EA9-6775-336A-2304B6225888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$C$47">
                <a:extLst>
                  <a:ext uri="{FF2B5EF4-FFF2-40B4-BE49-F238E27FC236}">
                    <a16:creationId xmlns:a16="http://schemas.microsoft.com/office/drawing/2014/main" id="{41E1C11A-158E-2AC5-C755-596F0A5172A1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$C$47">
                <a:extLst>
                  <a:ext uri="{FF2B5EF4-FFF2-40B4-BE49-F238E27FC236}">
                    <a16:creationId xmlns:a16="http://schemas.microsoft.com/office/drawing/2014/main" id="{E2D01A85-113C-4633-CA2B-F2FD96449FA0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$C$47">
                <a:extLst>
                  <a:ext uri="{FF2B5EF4-FFF2-40B4-BE49-F238E27FC236}">
                    <a16:creationId xmlns:a16="http://schemas.microsoft.com/office/drawing/2014/main" id="{31680C8E-1D28-0283-1978-2CE2CB521E68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$C$47">
                <a:extLst>
                  <a:ext uri="{FF2B5EF4-FFF2-40B4-BE49-F238E27FC236}">
                    <a16:creationId xmlns:a16="http://schemas.microsoft.com/office/drawing/2014/main" id="{5EF3F200-F357-FE2E-EFDE-9582565EFEBC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$C$47">
                <a:extLst>
                  <a:ext uri="{FF2B5EF4-FFF2-40B4-BE49-F238E27FC236}">
                    <a16:creationId xmlns:a16="http://schemas.microsoft.com/office/drawing/2014/main" id="{EF52CEA3-0C1D-1F83-77A9-470F516C0D2B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$C$47">
                <a:extLst>
                  <a:ext uri="{FF2B5EF4-FFF2-40B4-BE49-F238E27FC236}">
                    <a16:creationId xmlns:a16="http://schemas.microsoft.com/office/drawing/2014/main" id="{DD430ACC-8C01-0A76-94DA-BD3FAD848CD5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$C$47">
                <a:extLst>
                  <a:ext uri="{FF2B5EF4-FFF2-40B4-BE49-F238E27FC236}">
                    <a16:creationId xmlns:a16="http://schemas.microsoft.com/office/drawing/2014/main" id="{F34C019B-9064-0E9A-B6F3-3432B9E5F276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$C$47">
                <a:extLst>
                  <a:ext uri="{FF2B5EF4-FFF2-40B4-BE49-F238E27FC236}">
                    <a16:creationId xmlns:a16="http://schemas.microsoft.com/office/drawing/2014/main" id="{D5DAA395-B2B9-9EB5-4967-75DD57232FA6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$C$47">
                <a:extLst>
                  <a:ext uri="{FF2B5EF4-FFF2-40B4-BE49-F238E27FC236}">
                    <a16:creationId xmlns:a16="http://schemas.microsoft.com/office/drawing/2014/main" id="{88FCC252-E3A2-8C7B-1C57-8C908742C518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$C$47">
                <a:extLst>
                  <a:ext uri="{FF2B5EF4-FFF2-40B4-BE49-F238E27FC236}">
                    <a16:creationId xmlns:a16="http://schemas.microsoft.com/office/drawing/2014/main" id="{77FC8259-26FA-310A-88E3-C47111B101F7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$C$47">
                <a:extLst>
                  <a:ext uri="{FF2B5EF4-FFF2-40B4-BE49-F238E27FC236}">
                    <a16:creationId xmlns:a16="http://schemas.microsoft.com/office/drawing/2014/main" id="{FE02B667-9545-29B9-045E-A32A05E4A666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$C$47">
                <a:extLst>
                  <a:ext uri="{FF2B5EF4-FFF2-40B4-BE49-F238E27FC236}">
                    <a16:creationId xmlns:a16="http://schemas.microsoft.com/office/drawing/2014/main" id="{A99C3D16-D4D8-747F-B114-75D6E663EB8A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$C$47">
                <a:extLst>
                  <a:ext uri="{FF2B5EF4-FFF2-40B4-BE49-F238E27FC236}">
                    <a16:creationId xmlns:a16="http://schemas.microsoft.com/office/drawing/2014/main" id="{3132AD0B-D010-0615-DC46-463709EF62C0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$C$47">
                <a:extLst>
                  <a:ext uri="{FF2B5EF4-FFF2-40B4-BE49-F238E27FC236}">
                    <a16:creationId xmlns:a16="http://schemas.microsoft.com/office/drawing/2014/main" id="{3A87050F-6D13-6D8F-0F1F-07E4BAC2D5EE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$C$47">
                <a:extLst>
                  <a:ext uri="{FF2B5EF4-FFF2-40B4-BE49-F238E27FC236}">
                    <a16:creationId xmlns:a16="http://schemas.microsoft.com/office/drawing/2014/main" id="{C886D2C9-CC84-F324-F505-67001976CEBF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$C$47">
                <a:extLst>
                  <a:ext uri="{FF2B5EF4-FFF2-40B4-BE49-F238E27FC236}">
                    <a16:creationId xmlns:a16="http://schemas.microsoft.com/office/drawing/2014/main" id="{DB4613B5-B6FE-4A69-563B-420AE83FA2E5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$C$47">
                <a:extLst>
                  <a:ext uri="{FF2B5EF4-FFF2-40B4-BE49-F238E27FC236}">
                    <a16:creationId xmlns:a16="http://schemas.microsoft.com/office/drawing/2014/main" id="{03A1C064-F259-0398-759F-2A85F8EAC523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$C$47">
                <a:extLst>
                  <a:ext uri="{FF2B5EF4-FFF2-40B4-BE49-F238E27FC236}">
                    <a16:creationId xmlns:a16="http://schemas.microsoft.com/office/drawing/2014/main" id="{5A3BF8E6-3A19-B7FD-8100-07795258BFF9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$C$47">
                <a:extLst>
                  <a:ext uri="{FF2B5EF4-FFF2-40B4-BE49-F238E27FC236}">
                    <a16:creationId xmlns:a16="http://schemas.microsoft.com/office/drawing/2014/main" id="{E0C63A92-6D4D-10B1-C7DF-5DE0CB6FC8DC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$C$47">
                <a:extLst>
                  <a:ext uri="{FF2B5EF4-FFF2-40B4-BE49-F238E27FC236}">
                    <a16:creationId xmlns:a16="http://schemas.microsoft.com/office/drawing/2014/main" id="{DDB416AB-2BD7-FF02-87D3-D605DA53BD25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$C$47">
                <a:extLst>
                  <a:ext uri="{FF2B5EF4-FFF2-40B4-BE49-F238E27FC236}">
                    <a16:creationId xmlns:a16="http://schemas.microsoft.com/office/drawing/2014/main" id="{5E4637B3-FF03-F390-8494-6B5F36BF6F58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$C$47">
                <a:extLst>
                  <a:ext uri="{FF2B5EF4-FFF2-40B4-BE49-F238E27FC236}">
                    <a16:creationId xmlns:a16="http://schemas.microsoft.com/office/drawing/2014/main" id="{5453D7AC-67A9-8FA4-2BA2-B635B8C0C62B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$C$47">
                <a:extLst>
                  <a:ext uri="{FF2B5EF4-FFF2-40B4-BE49-F238E27FC236}">
                    <a16:creationId xmlns:a16="http://schemas.microsoft.com/office/drawing/2014/main" id="{D67BE1D3-358C-A0E9-1CD2-4061E7C7A70F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$C$47">
                <a:extLst>
                  <a:ext uri="{FF2B5EF4-FFF2-40B4-BE49-F238E27FC236}">
                    <a16:creationId xmlns:a16="http://schemas.microsoft.com/office/drawing/2014/main" id="{86B68787-3AC8-99C4-EAD6-B3AA32A6EF83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$C$47">
                <a:extLst>
                  <a:ext uri="{FF2B5EF4-FFF2-40B4-BE49-F238E27FC236}">
                    <a16:creationId xmlns:a16="http://schemas.microsoft.com/office/drawing/2014/main" id="{A4C77AAD-118F-69CC-6FD3-8E3EAD16A77F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$C$47">
                <a:extLst>
                  <a:ext uri="{FF2B5EF4-FFF2-40B4-BE49-F238E27FC236}">
                    <a16:creationId xmlns:a16="http://schemas.microsoft.com/office/drawing/2014/main" id="{51745751-146F-B5DB-6A7B-26D5EAD60A52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$C$47">
                <a:extLst>
                  <a:ext uri="{FF2B5EF4-FFF2-40B4-BE49-F238E27FC236}">
                    <a16:creationId xmlns:a16="http://schemas.microsoft.com/office/drawing/2014/main" id="{30BE2A35-0D44-2B81-296D-D1524A553448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$C$47">
                <a:extLst>
                  <a:ext uri="{FF2B5EF4-FFF2-40B4-BE49-F238E27FC236}">
                    <a16:creationId xmlns:a16="http://schemas.microsoft.com/office/drawing/2014/main" id="{2EC61897-C44A-9968-CA36-CF8D250B3602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$C$47">
                <a:extLst>
                  <a:ext uri="{FF2B5EF4-FFF2-40B4-BE49-F238E27FC236}">
                    <a16:creationId xmlns:a16="http://schemas.microsoft.com/office/drawing/2014/main" id="{8CC56B13-7F0C-1B7D-7C74-1E2AB95BEF28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$C$47">
                <a:extLst>
                  <a:ext uri="{FF2B5EF4-FFF2-40B4-BE49-F238E27FC236}">
                    <a16:creationId xmlns:a16="http://schemas.microsoft.com/office/drawing/2014/main" id="{EACB77FF-627D-1ABE-3D37-1BABED1E2FC1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$C$47">
                <a:extLst>
                  <a:ext uri="{FF2B5EF4-FFF2-40B4-BE49-F238E27FC236}">
                    <a16:creationId xmlns:a16="http://schemas.microsoft.com/office/drawing/2014/main" id="{C1CCE0AF-4F46-30A7-D69A-7E2180364B21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$C$47">
                <a:extLst>
                  <a:ext uri="{FF2B5EF4-FFF2-40B4-BE49-F238E27FC236}">
                    <a16:creationId xmlns:a16="http://schemas.microsoft.com/office/drawing/2014/main" id="{313FA19B-7F36-8A41-90FC-99D209DFD682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$C$47">
                <a:extLst>
                  <a:ext uri="{FF2B5EF4-FFF2-40B4-BE49-F238E27FC236}">
                    <a16:creationId xmlns:a16="http://schemas.microsoft.com/office/drawing/2014/main" id="{1FF1F089-4233-D105-7E61-F02AEBFD21E4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$C$47">
                <a:extLst>
                  <a:ext uri="{FF2B5EF4-FFF2-40B4-BE49-F238E27FC236}">
                    <a16:creationId xmlns:a16="http://schemas.microsoft.com/office/drawing/2014/main" id="{881C64B7-102A-0D58-BD77-C007E05780B8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$C$47">
                <a:extLst>
                  <a:ext uri="{FF2B5EF4-FFF2-40B4-BE49-F238E27FC236}">
                    <a16:creationId xmlns:a16="http://schemas.microsoft.com/office/drawing/2014/main" id="{2A9205B0-982D-41F1-4ECF-E967BD80BC4C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$C$47">
                <a:extLst>
                  <a:ext uri="{FF2B5EF4-FFF2-40B4-BE49-F238E27FC236}">
                    <a16:creationId xmlns:a16="http://schemas.microsoft.com/office/drawing/2014/main" id="{96EE0236-D5DA-3DC7-F3AD-88A059276E23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$C$47">
                <a:extLst>
                  <a:ext uri="{FF2B5EF4-FFF2-40B4-BE49-F238E27FC236}">
                    <a16:creationId xmlns:a16="http://schemas.microsoft.com/office/drawing/2014/main" id="{7B776BFC-E410-DCF7-9F39-F5D01934EECC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$C$47">
                <a:extLst>
                  <a:ext uri="{FF2B5EF4-FFF2-40B4-BE49-F238E27FC236}">
                    <a16:creationId xmlns:a16="http://schemas.microsoft.com/office/drawing/2014/main" id="{6CA117BF-E788-083D-7406-6CC7432F32B5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$C$47">
                <a:extLst>
                  <a:ext uri="{FF2B5EF4-FFF2-40B4-BE49-F238E27FC236}">
                    <a16:creationId xmlns:a16="http://schemas.microsoft.com/office/drawing/2014/main" id="{215ED966-57ED-C2DB-40EC-ECE774E9D7A6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$C$47">
                <a:extLst>
                  <a:ext uri="{FF2B5EF4-FFF2-40B4-BE49-F238E27FC236}">
                    <a16:creationId xmlns:a16="http://schemas.microsoft.com/office/drawing/2014/main" id="{FB4F7DB8-A6E3-0A8E-887C-F27FA5C11B32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$C$47">
                <a:extLst>
                  <a:ext uri="{FF2B5EF4-FFF2-40B4-BE49-F238E27FC236}">
                    <a16:creationId xmlns:a16="http://schemas.microsoft.com/office/drawing/2014/main" id="{7361DC68-DFF8-DF11-D1A2-EC476DA0C037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$C$47">
                <a:extLst>
                  <a:ext uri="{FF2B5EF4-FFF2-40B4-BE49-F238E27FC236}">
                    <a16:creationId xmlns:a16="http://schemas.microsoft.com/office/drawing/2014/main" id="{32832D5F-721A-B721-849E-06A80E0808A5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$C$47">
                <a:extLst>
                  <a:ext uri="{FF2B5EF4-FFF2-40B4-BE49-F238E27FC236}">
                    <a16:creationId xmlns:a16="http://schemas.microsoft.com/office/drawing/2014/main" id="{8BF766D9-44DB-53BC-EAA7-293B7CDB83DD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$C$47">
                <a:extLst>
                  <a:ext uri="{FF2B5EF4-FFF2-40B4-BE49-F238E27FC236}">
                    <a16:creationId xmlns:a16="http://schemas.microsoft.com/office/drawing/2014/main" id="{03C2105D-9866-4390-0E57-7FF0BFBCE117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$C$47">
                <a:extLst>
                  <a:ext uri="{FF2B5EF4-FFF2-40B4-BE49-F238E27FC236}">
                    <a16:creationId xmlns:a16="http://schemas.microsoft.com/office/drawing/2014/main" id="{238E6EDA-EC14-2DFB-4286-52498B1BBD70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$C$47">
                <a:extLst>
                  <a:ext uri="{FF2B5EF4-FFF2-40B4-BE49-F238E27FC236}">
                    <a16:creationId xmlns:a16="http://schemas.microsoft.com/office/drawing/2014/main" id="{8A80CB14-10BB-68BD-F34D-0676D1A075A1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$C$47">
                <a:extLst>
                  <a:ext uri="{FF2B5EF4-FFF2-40B4-BE49-F238E27FC236}">
                    <a16:creationId xmlns:a16="http://schemas.microsoft.com/office/drawing/2014/main" id="{C2F9AEFC-C399-49EA-40D1-F8161CBDD991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$C$47">
                <a:extLst>
                  <a:ext uri="{FF2B5EF4-FFF2-40B4-BE49-F238E27FC236}">
                    <a16:creationId xmlns:a16="http://schemas.microsoft.com/office/drawing/2014/main" id="{6076D280-8951-D215-E7BF-381900603F7B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$C$47">
                <a:extLst>
                  <a:ext uri="{FF2B5EF4-FFF2-40B4-BE49-F238E27FC236}">
                    <a16:creationId xmlns:a16="http://schemas.microsoft.com/office/drawing/2014/main" id="{C168A23C-46EF-4320-8D09-567D13A38E3C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$C$47">
                <a:extLst>
                  <a:ext uri="{FF2B5EF4-FFF2-40B4-BE49-F238E27FC236}">
                    <a16:creationId xmlns:a16="http://schemas.microsoft.com/office/drawing/2014/main" id="{B6F15233-9784-45C5-80C5-2447D1C7C0A3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$C$47">
                <a:extLst>
                  <a:ext uri="{FF2B5EF4-FFF2-40B4-BE49-F238E27FC236}">
                    <a16:creationId xmlns:a16="http://schemas.microsoft.com/office/drawing/2014/main" id="{CB1BF128-9DD1-551E-03A4-150FAD0D2949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$C$47">
                <a:extLst>
                  <a:ext uri="{FF2B5EF4-FFF2-40B4-BE49-F238E27FC236}">
                    <a16:creationId xmlns:a16="http://schemas.microsoft.com/office/drawing/2014/main" id="{C614720B-F6F7-750A-0F4A-5C477C33B8E2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$C$47">
                <a:extLst>
                  <a:ext uri="{FF2B5EF4-FFF2-40B4-BE49-F238E27FC236}">
                    <a16:creationId xmlns:a16="http://schemas.microsoft.com/office/drawing/2014/main" id="{C74393D0-2E55-F1BF-98B1-7D2D076205A1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$C$47">
                <a:extLst>
                  <a:ext uri="{FF2B5EF4-FFF2-40B4-BE49-F238E27FC236}">
                    <a16:creationId xmlns:a16="http://schemas.microsoft.com/office/drawing/2014/main" id="{778337EF-4342-6B75-C340-965D866BF3BF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$C$47">
                <a:extLst>
                  <a:ext uri="{FF2B5EF4-FFF2-40B4-BE49-F238E27FC236}">
                    <a16:creationId xmlns:a16="http://schemas.microsoft.com/office/drawing/2014/main" id="{F424A599-D099-2258-ABE6-2A594CC22202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$C$47">
                <a:extLst>
                  <a:ext uri="{FF2B5EF4-FFF2-40B4-BE49-F238E27FC236}">
                    <a16:creationId xmlns:a16="http://schemas.microsoft.com/office/drawing/2014/main" id="{DD412A7E-2640-A2B3-22A1-BFBFA5DC942C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$C$47">
                <a:extLst>
                  <a:ext uri="{FF2B5EF4-FFF2-40B4-BE49-F238E27FC236}">
                    <a16:creationId xmlns:a16="http://schemas.microsoft.com/office/drawing/2014/main" id="{1E4BBFBE-C932-E1F0-DC5F-E2A3E3B3F603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$C$47">
                <a:extLst>
                  <a:ext uri="{FF2B5EF4-FFF2-40B4-BE49-F238E27FC236}">
                    <a16:creationId xmlns:a16="http://schemas.microsoft.com/office/drawing/2014/main" id="{96CB4405-DD01-390C-7291-416F2C4E6E54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$C$47">
                <a:extLst>
                  <a:ext uri="{FF2B5EF4-FFF2-40B4-BE49-F238E27FC236}">
                    <a16:creationId xmlns:a16="http://schemas.microsoft.com/office/drawing/2014/main" id="{A233620F-75CB-4048-2807-57D0EAF84ECC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$C$47">
                <a:extLst>
                  <a:ext uri="{FF2B5EF4-FFF2-40B4-BE49-F238E27FC236}">
                    <a16:creationId xmlns:a16="http://schemas.microsoft.com/office/drawing/2014/main" id="{E83BA889-51EF-034C-D293-BB2F27ED2FEE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$C$47">
                <a:extLst>
                  <a:ext uri="{FF2B5EF4-FFF2-40B4-BE49-F238E27FC236}">
                    <a16:creationId xmlns:a16="http://schemas.microsoft.com/office/drawing/2014/main" id="{D592F038-7CD5-888B-3CC1-E45E2803301F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$C$47">
                <a:extLst>
                  <a:ext uri="{FF2B5EF4-FFF2-40B4-BE49-F238E27FC236}">
                    <a16:creationId xmlns:a16="http://schemas.microsoft.com/office/drawing/2014/main" id="{CE07DDAB-4855-70BF-8070-B86E67C26858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$C$47">
                <a:extLst>
                  <a:ext uri="{FF2B5EF4-FFF2-40B4-BE49-F238E27FC236}">
                    <a16:creationId xmlns:a16="http://schemas.microsoft.com/office/drawing/2014/main" id="{81F73803-9957-03EC-6F86-15051DED762D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$C$47">
                <a:extLst>
                  <a:ext uri="{FF2B5EF4-FFF2-40B4-BE49-F238E27FC236}">
                    <a16:creationId xmlns:a16="http://schemas.microsoft.com/office/drawing/2014/main" id="{6A37B31E-644B-099F-40C2-1A7FDBA8686F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$C$47">
                <a:extLst>
                  <a:ext uri="{FF2B5EF4-FFF2-40B4-BE49-F238E27FC236}">
                    <a16:creationId xmlns:a16="http://schemas.microsoft.com/office/drawing/2014/main" id="{1BFC1D67-9260-2148-3DB8-E5E21BB74DDC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$C$47">
                <a:extLst>
                  <a:ext uri="{FF2B5EF4-FFF2-40B4-BE49-F238E27FC236}">
                    <a16:creationId xmlns:a16="http://schemas.microsoft.com/office/drawing/2014/main" id="{BBCAE268-8D93-8862-A054-CA2190CE41F2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$C$47">
                <a:extLst>
                  <a:ext uri="{FF2B5EF4-FFF2-40B4-BE49-F238E27FC236}">
                    <a16:creationId xmlns:a16="http://schemas.microsoft.com/office/drawing/2014/main" id="{0F102A4E-218C-7903-03B8-FBEFA7255F41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7" name="TextBox 356">
            <a:extLst>
              <a:ext uri="{FF2B5EF4-FFF2-40B4-BE49-F238E27FC236}">
                <a16:creationId xmlns:a16="http://schemas.microsoft.com/office/drawing/2014/main" id="{09EDCE39-EC7B-22A0-9319-2251848C1C5A}"/>
              </a:ext>
            </a:extLst>
          </p:cNvPr>
          <p:cNvSpPr txBox="1"/>
          <p:nvPr/>
        </p:nvSpPr>
        <p:spPr>
          <a:xfrm>
            <a:off x="4645127" y="3190149"/>
            <a:ext cx="1208985" cy="253916"/>
          </a:xfrm>
          <a:prstGeom prst="rect">
            <a:avLst/>
          </a:prstGeom>
          <a:solidFill>
            <a:srgbClr val="3BED50"/>
          </a:solidFill>
        </p:spPr>
        <p:txBody>
          <a:bodyPr wrap="none" rtlCol="0">
            <a:spAutoFit/>
          </a:bodyPr>
          <a:lstStyle/>
          <a:p>
            <a:r>
              <a:rPr lang="en-US" sz="1050" b="1" dirty="0"/>
              <a:t>WORKING 1/3…</a:t>
            </a:r>
          </a:p>
        </p:txBody>
      </p:sp>
      <p:sp>
        <p:nvSpPr>
          <p:cNvPr id="589" name="Arrow: Right 588">
            <a:extLst>
              <a:ext uri="{FF2B5EF4-FFF2-40B4-BE49-F238E27FC236}">
                <a16:creationId xmlns:a16="http://schemas.microsoft.com/office/drawing/2014/main" id="{CCF286CC-A52B-88B7-4270-6A49840759A6}"/>
              </a:ext>
            </a:extLst>
          </p:cNvPr>
          <p:cNvSpPr/>
          <p:nvPr/>
        </p:nvSpPr>
        <p:spPr>
          <a:xfrm>
            <a:off x="3829137" y="2586166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590" name="รูปภาพ 3">
            <a:extLst>
              <a:ext uri="{FF2B5EF4-FFF2-40B4-BE49-F238E27FC236}">
                <a16:creationId xmlns:a16="http://schemas.microsoft.com/office/drawing/2014/main" id="{D3CC5B17-3F5E-CDF1-6DB4-0A9AA7E834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2" y="1781746"/>
            <a:ext cx="1716979" cy="2217799"/>
          </a:xfrm>
          <a:prstGeom prst="rect">
            <a:avLst/>
          </a:prstGeom>
        </p:spPr>
      </p:pic>
      <p:pic>
        <p:nvPicPr>
          <p:cNvPr id="591" name="図 119">
            <a:extLst>
              <a:ext uri="{FF2B5EF4-FFF2-40B4-BE49-F238E27FC236}">
                <a16:creationId xmlns:a16="http://schemas.microsoft.com/office/drawing/2014/main" id="{9461809A-F038-89DF-02A6-4B0A793D5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09" y="1901850"/>
            <a:ext cx="1182132" cy="177846"/>
          </a:xfrm>
          <a:prstGeom prst="rect">
            <a:avLst/>
          </a:prstGeom>
        </p:spPr>
      </p:pic>
      <p:sp>
        <p:nvSpPr>
          <p:cNvPr id="592" name="テキスト ボックス 120">
            <a:extLst>
              <a:ext uri="{FF2B5EF4-FFF2-40B4-BE49-F238E27FC236}">
                <a16:creationId xmlns:a16="http://schemas.microsoft.com/office/drawing/2014/main" id="{87406A69-5974-907E-D479-C996B5E77813}"/>
              </a:ext>
            </a:extLst>
          </p:cNvPr>
          <p:cNvSpPr txBox="1"/>
          <p:nvPr/>
        </p:nvSpPr>
        <p:spPr>
          <a:xfrm>
            <a:off x="587661" y="186998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593" name="図 124">
            <a:extLst>
              <a:ext uri="{FF2B5EF4-FFF2-40B4-BE49-F238E27FC236}">
                <a16:creationId xmlns:a16="http://schemas.microsoft.com/office/drawing/2014/main" id="{5B03B095-E43C-A75A-3616-2D6AB7BE6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65" y="2117294"/>
            <a:ext cx="1492073" cy="1579717"/>
          </a:xfrm>
          <a:prstGeom prst="rect">
            <a:avLst/>
          </a:prstGeom>
        </p:spPr>
      </p:pic>
      <p:sp>
        <p:nvSpPr>
          <p:cNvPr id="594" name="テキスト ボックス 127">
            <a:extLst>
              <a:ext uri="{FF2B5EF4-FFF2-40B4-BE49-F238E27FC236}">
                <a16:creationId xmlns:a16="http://schemas.microsoft.com/office/drawing/2014/main" id="{13973727-B641-052B-5EB6-8F8F9C5A2449}"/>
              </a:ext>
            </a:extLst>
          </p:cNvPr>
          <p:cNvSpPr txBox="1"/>
          <p:nvPr/>
        </p:nvSpPr>
        <p:spPr>
          <a:xfrm>
            <a:off x="653051" y="37254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5" name="図 44">
            <a:extLst>
              <a:ext uri="{FF2B5EF4-FFF2-40B4-BE49-F238E27FC236}">
                <a16:creationId xmlns:a16="http://schemas.microsoft.com/office/drawing/2014/main" id="{E6345F21-A4BD-7FDA-9342-F94D55DF50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641996" y="3738301"/>
            <a:ext cx="369329" cy="250725"/>
          </a:xfrm>
          <a:prstGeom prst="rect">
            <a:avLst/>
          </a:prstGeom>
        </p:spPr>
      </p:pic>
      <p:sp>
        <p:nvSpPr>
          <p:cNvPr id="596" name="テキスト ボックス 135">
            <a:extLst>
              <a:ext uri="{FF2B5EF4-FFF2-40B4-BE49-F238E27FC236}">
                <a16:creationId xmlns:a16="http://schemas.microsoft.com/office/drawing/2014/main" id="{25399CD1-C317-F732-98D8-E2CA66D76BE7}"/>
              </a:ext>
            </a:extLst>
          </p:cNvPr>
          <p:cNvSpPr txBox="1"/>
          <p:nvPr/>
        </p:nvSpPr>
        <p:spPr>
          <a:xfrm>
            <a:off x="545529" y="208264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7" name="図 49">
            <a:extLst>
              <a:ext uri="{FF2B5EF4-FFF2-40B4-BE49-F238E27FC236}">
                <a16:creationId xmlns:a16="http://schemas.microsoft.com/office/drawing/2014/main" id="{D33BDD8A-4C09-47FF-E24F-87F615989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85" y="3776441"/>
            <a:ext cx="266258" cy="135957"/>
          </a:xfrm>
          <a:prstGeom prst="rect">
            <a:avLst/>
          </a:prstGeom>
        </p:spPr>
      </p:pic>
      <p:sp>
        <p:nvSpPr>
          <p:cNvPr id="598" name="テキスト ボックス 285">
            <a:extLst>
              <a:ext uri="{FF2B5EF4-FFF2-40B4-BE49-F238E27FC236}">
                <a16:creationId xmlns:a16="http://schemas.microsoft.com/office/drawing/2014/main" id="{85D5B9F3-D527-3DB4-81ED-F91D96A1D749}"/>
              </a:ext>
            </a:extLst>
          </p:cNvPr>
          <p:cNvSpPr txBox="1"/>
          <p:nvPr/>
        </p:nvSpPr>
        <p:spPr>
          <a:xfrm>
            <a:off x="575658" y="373265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9" name="テキスト ボックス 127">
            <a:extLst>
              <a:ext uri="{FF2B5EF4-FFF2-40B4-BE49-F238E27FC236}">
                <a16:creationId xmlns:a16="http://schemas.microsoft.com/office/drawing/2014/main" id="{B868C806-57B4-C598-98B5-1EADA461983C}"/>
              </a:ext>
            </a:extLst>
          </p:cNvPr>
          <p:cNvSpPr txBox="1"/>
          <p:nvPr/>
        </p:nvSpPr>
        <p:spPr>
          <a:xfrm>
            <a:off x="1844620" y="372611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00" name="図 340">
            <a:extLst>
              <a:ext uri="{FF2B5EF4-FFF2-40B4-BE49-F238E27FC236}">
                <a16:creationId xmlns:a16="http://schemas.microsoft.com/office/drawing/2014/main" id="{1718FCCF-5C5B-7513-D8CE-2B03AC57C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833565" y="3738987"/>
            <a:ext cx="369329" cy="250725"/>
          </a:xfrm>
          <a:prstGeom prst="rect">
            <a:avLst/>
          </a:prstGeom>
        </p:spPr>
      </p:pic>
      <p:pic>
        <p:nvPicPr>
          <p:cNvPr id="601" name="図 341">
            <a:extLst>
              <a:ext uri="{FF2B5EF4-FFF2-40B4-BE49-F238E27FC236}">
                <a16:creationId xmlns:a16="http://schemas.microsoft.com/office/drawing/2014/main" id="{E0842F71-A00B-CCCA-0AEC-84F5C2BF9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8054" y="3777127"/>
            <a:ext cx="266258" cy="135957"/>
          </a:xfrm>
          <a:prstGeom prst="rect">
            <a:avLst/>
          </a:prstGeom>
        </p:spPr>
      </p:pic>
      <p:sp>
        <p:nvSpPr>
          <p:cNvPr id="602" name="テキスト ボックス 285">
            <a:extLst>
              <a:ext uri="{FF2B5EF4-FFF2-40B4-BE49-F238E27FC236}">
                <a16:creationId xmlns:a16="http://schemas.microsoft.com/office/drawing/2014/main" id="{ECE2172B-C18C-AE88-7DCA-05007A957166}"/>
              </a:ext>
            </a:extLst>
          </p:cNvPr>
          <p:cNvSpPr txBox="1"/>
          <p:nvPr/>
        </p:nvSpPr>
        <p:spPr>
          <a:xfrm>
            <a:off x="1767227" y="373333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3" name="テキスト ボックス 127">
            <a:extLst>
              <a:ext uri="{FF2B5EF4-FFF2-40B4-BE49-F238E27FC236}">
                <a16:creationId xmlns:a16="http://schemas.microsoft.com/office/drawing/2014/main" id="{4B7ABA98-0284-695E-35AF-6C61CB308C5D}"/>
              </a:ext>
            </a:extLst>
          </p:cNvPr>
          <p:cNvSpPr txBox="1"/>
          <p:nvPr/>
        </p:nvSpPr>
        <p:spPr>
          <a:xfrm>
            <a:off x="1452116" y="372663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04" name="図 46">
            <a:extLst>
              <a:ext uri="{FF2B5EF4-FFF2-40B4-BE49-F238E27FC236}">
                <a16:creationId xmlns:a16="http://schemas.microsoft.com/office/drawing/2014/main" id="{BF5FF0E3-AD95-8694-B14B-59C52070D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441061" y="3739511"/>
            <a:ext cx="369329" cy="250725"/>
          </a:xfrm>
          <a:prstGeom prst="rect">
            <a:avLst/>
          </a:prstGeom>
        </p:spPr>
      </p:pic>
      <p:pic>
        <p:nvPicPr>
          <p:cNvPr id="605" name="図 47">
            <a:extLst>
              <a:ext uri="{FF2B5EF4-FFF2-40B4-BE49-F238E27FC236}">
                <a16:creationId xmlns:a16="http://schemas.microsoft.com/office/drawing/2014/main" id="{3412FBDE-8E91-FB84-18DC-88D2F90DF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550" y="3777651"/>
            <a:ext cx="266258" cy="135957"/>
          </a:xfrm>
          <a:prstGeom prst="rect">
            <a:avLst/>
          </a:prstGeom>
        </p:spPr>
      </p:pic>
      <p:sp>
        <p:nvSpPr>
          <p:cNvPr id="606" name="テキスト ボックス 285">
            <a:extLst>
              <a:ext uri="{FF2B5EF4-FFF2-40B4-BE49-F238E27FC236}">
                <a16:creationId xmlns:a16="http://schemas.microsoft.com/office/drawing/2014/main" id="{26D2D43C-057E-6F8D-BAC1-FF8B1384D2EC}"/>
              </a:ext>
            </a:extLst>
          </p:cNvPr>
          <p:cNvSpPr txBox="1"/>
          <p:nvPr/>
        </p:nvSpPr>
        <p:spPr>
          <a:xfrm>
            <a:off x="1374723" y="373386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7" name="テキスト ボックス 127">
            <a:extLst>
              <a:ext uri="{FF2B5EF4-FFF2-40B4-BE49-F238E27FC236}">
                <a16:creationId xmlns:a16="http://schemas.microsoft.com/office/drawing/2014/main" id="{867721A3-BBCA-0165-AEFD-B069097675D3}"/>
              </a:ext>
            </a:extLst>
          </p:cNvPr>
          <p:cNvSpPr txBox="1"/>
          <p:nvPr/>
        </p:nvSpPr>
        <p:spPr>
          <a:xfrm>
            <a:off x="1059227" y="372337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08" name="図 64">
            <a:extLst>
              <a:ext uri="{FF2B5EF4-FFF2-40B4-BE49-F238E27FC236}">
                <a16:creationId xmlns:a16="http://schemas.microsoft.com/office/drawing/2014/main" id="{CD9344E6-A6FF-2504-881A-95AA1EF70F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048172" y="3736254"/>
            <a:ext cx="369329" cy="250725"/>
          </a:xfrm>
          <a:prstGeom prst="rect">
            <a:avLst/>
          </a:prstGeom>
        </p:spPr>
      </p:pic>
      <p:pic>
        <p:nvPicPr>
          <p:cNvPr id="609" name="図 65">
            <a:extLst>
              <a:ext uri="{FF2B5EF4-FFF2-40B4-BE49-F238E27FC236}">
                <a16:creationId xmlns:a16="http://schemas.microsoft.com/office/drawing/2014/main" id="{17DBA254-EA72-5FE9-C010-919918E8E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661" y="3774394"/>
            <a:ext cx="266258" cy="135957"/>
          </a:xfrm>
          <a:prstGeom prst="rect">
            <a:avLst/>
          </a:prstGeom>
        </p:spPr>
      </p:pic>
      <p:sp>
        <p:nvSpPr>
          <p:cNvPr id="610" name="テキスト ボックス 285">
            <a:extLst>
              <a:ext uri="{FF2B5EF4-FFF2-40B4-BE49-F238E27FC236}">
                <a16:creationId xmlns:a16="http://schemas.microsoft.com/office/drawing/2014/main" id="{A0DCABB5-02BE-FC5D-AC70-71A9641BC708}"/>
              </a:ext>
            </a:extLst>
          </p:cNvPr>
          <p:cNvSpPr txBox="1"/>
          <p:nvPr/>
        </p:nvSpPr>
        <p:spPr>
          <a:xfrm>
            <a:off x="981834" y="373060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1" name="テキスト ボックス 135">
            <a:extLst>
              <a:ext uri="{FF2B5EF4-FFF2-40B4-BE49-F238E27FC236}">
                <a16:creationId xmlns:a16="http://schemas.microsoft.com/office/drawing/2014/main" id="{9CED4D0F-E3D6-FF71-F240-2FF446A6068A}"/>
              </a:ext>
            </a:extLst>
          </p:cNvPr>
          <p:cNvSpPr txBox="1"/>
          <p:nvPr/>
        </p:nvSpPr>
        <p:spPr>
          <a:xfrm>
            <a:off x="543171" y="224629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2" name="テキスト ボックス 285">
            <a:extLst>
              <a:ext uri="{FF2B5EF4-FFF2-40B4-BE49-F238E27FC236}">
                <a16:creationId xmlns:a16="http://schemas.microsoft.com/office/drawing/2014/main" id="{EDBFFFFF-0C75-BE13-D120-3199E476F8B2}"/>
              </a:ext>
            </a:extLst>
          </p:cNvPr>
          <p:cNvSpPr txBox="1"/>
          <p:nvPr/>
        </p:nvSpPr>
        <p:spPr>
          <a:xfrm>
            <a:off x="917304" y="225627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3" name="テキスト ボックス 135">
            <a:extLst>
              <a:ext uri="{FF2B5EF4-FFF2-40B4-BE49-F238E27FC236}">
                <a16:creationId xmlns:a16="http://schemas.microsoft.com/office/drawing/2014/main" id="{499F32C5-6CB7-FFDB-16C1-C024878FAD79}"/>
              </a:ext>
            </a:extLst>
          </p:cNvPr>
          <p:cNvSpPr txBox="1"/>
          <p:nvPr/>
        </p:nvSpPr>
        <p:spPr>
          <a:xfrm>
            <a:off x="1589105" y="222225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4" name="テキスト ボックス 285">
            <a:extLst>
              <a:ext uri="{FF2B5EF4-FFF2-40B4-BE49-F238E27FC236}">
                <a16:creationId xmlns:a16="http://schemas.microsoft.com/office/drawing/2014/main" id="{BC93D0E6-742B-EB4D-70E7-D0E768045D93}"/>
              </a:ext>
            </a:extLst>
          </p:cNvPr>
          <p:cNvSpPr txBox="1"/>
          <p:nvPr/>
        </p:nvSpPr>
        <p:spPr>
          <a:xfrm>
            <a:off x="2010535" y="225963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5" name="テキスト ボックス 135">
            <a:extLst>
              <a:ext uri="{FF2B5EF4-FFF2-40B4-BE49-F238E27FC236}">
                <a16:creationId xmlns:a16="http://schemas.microsoft.com/office/drawing/2014/main" id="{75658E1B-D143-1AC2-F9F0-13A807720915}"/>
              </a:ext>
            </a:extLst>
          </p:cNvPr>
          <p:cNvSpPr txBox="1"/>
          <p:nvPr/>
        </p:nvSpPr>
        <p:spPr>
          <a:xfrm>
            <a:off x="1433921" y="257730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6" name="テキスト ボックス 285">
            <a:extLst>
              <a:ext uri="{FF2B5EF4-FFF2-40B4-BE49-F238E27FC236}">
                <a16:creationId xmlns:a16="http://schemas.microsoft.com/office/drawing/2014/main" id="{FE083D64-5454-3CAB-5F91-E4F9E1C67406}"/>
              </a:ext>
            </a:extLst>
          </p:cNvPr>
          <p:cNvSpPr txBox="1"/>
          <p:nvPr/>
        </p:nvSpPr>
        <p:spPr>
          <a:xfrm>
            <a:off x="1828245" y="262853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17" name="Table 616">
            <a:extLst>
              <a:ext uri="{FF2B5EF4-FFF2-40B4-BE49-F238E27FC236}">
                <a16:creationId xmlns:a16="http://schemas.microsoft.com/office/drawing/2014/main" id="{6549AF3F-D11C-9976-B67A-C9526C290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51169"/>
              </p:ext>
            </p:extLst>
          </p:nvPr>
        </p:nvGraphicFramePr>
        <p:xfrm>
          <a:off x="626599" y="2808716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18" name="テキスト ボックス 285">
            <a:extLst>
              <a:ext uri="{FF2B5EF4-FFF2-40B4-BE49-F238E27FC236}">
                <a16:creationId xmlns:a16="http://schemas.microsoft.com/office/drawing/2014/main" id="{C20F2A2D-3594-BC5C-7528-0FB1347544F4}"/>
              </a:ext>
            </a:extLst>
          </p:cNvPr>
          <p:cNvSpPr txBox="1"/>
          <p:nvPr/>
        </p:nvSpPr>
        <p:spPr>
          <a:xfrm>
            <a:off x="2089067" y="262686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9" name="テキスト ボックス 135">
            <a:extLst>
              <a:ext uri="{FF2B5EF4-FFF2-40B4-BE49-F238E27FC236}">
                <a16:creationId xmlns:a16="http://schemas.microsoft.com/office/drawing/2014/main" id="{F80B030A-FAD1-599E-35E7-A7B666AC6875}"/>
              </a:ext>
            </a:extLst>
          </p:cNvPr>
          <p:cNvSpPr txBox="1"/>
          <p:nvPr/>
        </p:nvSpPr>
        <p:spPr>
          <a:xfrm>
            <a:off x="548108" y="238622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0" name="テキスト ボックス 135">
            <a:extLst>
              <a:ext uri="{FF2B5EF4-FFF2-40B4-BE49-F238E27FC236}">
                <a16:creationId xmlns:a16="http://schemas.microsoft.com/office/drawing/2014/main" id="{4C5B0B70-0B2B-6EE9-A322-A2F80CC91C64}"/>
              </a:ext>
            </a:extLst>
          </p:cNvPr>
          <p:cNvSpPr txBox="1"/>
          <p:nvPr/>
        </p:nvSpPr>
        <p:spPr>
          <a:xfrm>
            <a:off x="555729" y="2549299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1" name="正方形/長方形 15">
            <a:extLst>
              <a:ext uri="{FF2B5EF4-FFF2-40B4-BE49-F238E27FC236}">
                <a16:creationId xmlns:a16="http://schemas.microsoft.com/office/drawing/2014/main" id="{6FC0E86E-66AD-E130-89C8-AE85EA648D28}"/>
              </a:ext>
            </a:extLst>
          </p:cNvPr>
          <p:cNvSpPr/>
          <p:nvPr/>
        </p:nvSpPr>
        <p:spPr>
          <a:xfrm>
            <a:off x="947424" y="259315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22" name="テキスト ボックス 285">
            <a:extLst>
              <a:ext uri="{FF2B5EF4-FFF2-40B4-BE49-F238E27FC236}">
                <a16:creationId xmlns:a16="http://schemas.microsoft.com/office/drawing/2014/main" id="{DA9D3E63-ED91-CA61-4132-C27E31C03678}"/>
              </a:ext>
            </a:extLst>
          </p:cNvPr>
          <p:cNvSpPr txBox="1"/>
          <p:nvPr/>
        </p:nvSpPr>
        <p:spPr>
          <a:xfrm>
            <a:off x="991776" y="256722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3" name="正方形/長方形 143">
            <a:extLst>
              <a:ext uri="{FF2B5EF4-FFF2-40B4-BE49-F238E27FC236}">
                <a16:creationId xmlns:a16="http://schemas.microsoft.com/office/drawing/2014/main" id="{3F7764A2-D87C-B273-7874-052C0FE9514D}"/>
              </a:ext>
            </a:extLst>
          </p:cNvPr>
          <p:cNvSpPr/>
          <p:nvPr/>
        </p:nvSpPr>
        <p:spPr>
          <a:xfrm>
            <a:off x="1087444" y="240344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24" name="テキスト ボックス 285">
            <a:extLst>
              <a:ext uri="{FF2B5EF4-FFF2-40B4-BE49-F238E27FC236}">
                <a16:creationId xmlns:a16="http://schemas.microsoft.com/office/drawing/2014/main" id="{90063832-9A31-4ECB-EB46-4CD3E17DCB1B}"/>
              </a:ext>
            </a:extLst>
          </p:cNvPr>
          <p:cNvSpPr txBox="1"/>
          <p:nvPr/>
        </p:nvSpPr>
        <p:spPr>
          <a:xfrm>
            <a:off x="1090727" y="24124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25" name="グラフィックス 4" descr="カメラ 単色塗りつぶし">
            <a:extLst>
              <a:ext uri="{FF2B5EF4-FFF2-40B4-BE49-F238E27FC236}">
                <a16:creationId xmlns:a16="http://schemas.microsoft.com/office/drawing/2014/main" id="{E3A3E32F-D709-3535-A56F-A96F2ED36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94893" y="3015930"/>
            <a:ext cx="137037" cy="137037"/>
          </a:xfrm>
          <a:prstGeom prst="rect">
            <a:avLst/>
          </a:prstGeom>
        </p:spPr>
      </p:pic>
      <p:pic>
        <p:nvPicPr>
          <p:cNvPr id="626" name="グラフィックス 4" descr="カメラ 単色塗りつぶし">
            <a:extLst>
              <a:ext uri="{FF2B5EF4-FFF2-40B4-BE49-F238E27FC236}">
                <a16:creationId xmlns:a16="http://schemas.microsoft.com/office/drawing/2014/main" id="{5112CB39-58C4-D0D9-2FD3-4C0C645A5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91083" y="3177563"/>
            <a:ext cx="137037" cy="137037"/>
          </a:xfrm>
          <a:prstGeom prst="rect">
            <a:avLst/>
          </a:prstGeom>
        </p:spPr>
      </p:pic>
      <p:pic>
        <p:nvPicPr>
          <p:cNvPr id="627" name="グラフィックス 4" descr="カメラ 単色塗りつぶし">
            <a:extLst>
              <a:ext uri="{FF2B5EF4-FFF2-40B4-BE49-F238E27FC236}">
                <a16:creationId xmlns:a16="http://schemas.microsoft.com/office/drawing/2014/main" id="{025858F6-F044-02D6-C4FA-6866533A1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7273" y="3328501"/>
            <a:ext cx="137037" cy="137037"/>
          </a:xfrm>
          <a:prstGeom prst="rect">
            <a:avLst/>
          </a:prstGeom>
        </p:spPr>
      </p:pic>
      <p:pic>
        <p:nvPicPr>
          <p:cNvPr id="628" name="グラフィックス 4" descr="カメラ 単色塗りつぶし">
            <a:extLst>
              <a:ext uri="{FF2B5EF4-FFF2-40B4-BE49-F238E27FC236}">
                <a16:creationId xmlns:a16="http://schemas.microsoft.com/office/drawing/2014/main" id="{417061BE-286D-2305-5FAA-9EA902480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7273" y="3496452"/>
            <a:ext cx="137037" cy="137037"/>
          </a:xfrm>
          <a:prstGeom prst="rect">
            <a:avLst/>
          </a:prstGeom>
        </p:spPr>
      </p:pic>
      <p:grpSp>
        <p:nvGrpSpPr>
          <p:cNvPr id="629" name="Group 628">
            <a:extLst>
              <a:ext uri="{FF2B5EF4-FFF2-40B4-BE49-F238E27FC236}">
                <a16:creationId xmlns:a16="http://schemas.microsoft.com/office/drawing/2014/main" id="{A99125E8-F00B-3BCD-D97C-537BAF0E4D0F}"/>
              </a:ext>
            </a:extLst>
          </p:cNvPr>
          <p:cNvGrpSpPr/>
          <p:nvPr/>
        </p:nvGrpSpPr>
        <p:grpSpPr>
          <a:xfrm>
            <a:off x="716906" y="2132012"/>
            <a:ext cx="1465902" cy="1570734"/>
            <a:chOff x="4522393" y="2132012"/>
            <a:chExt cx="1465902" cy="1570734"/>
          </a:xfrm>
        </p:grpSpPr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A723F2C-1195-B964-15F2-547CF6F37D20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B6676104-4A03-1AC8-A977-540DA038A51E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632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CEA30B16-5CD2-6B2B-171C-DBCFE72B6A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633" name="$C$47">
                <a:extLst>
                  <a:ext uri="{FF2B5EF4-FFF2-40B4-BE49-F238E27FC236}">
                    <a16:creationId xmlns:a16="http://schemas.microsoft.com/office/drawing/2014/main" id="{0910DD22-7FD0-5612-12D9-32524D8904EC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$C$47">
                <a:extLst>
                  <a:ext uri="{FF2B5EF4-FFF2-40B4-BE49-F238E27FC236}">
                    <a16:creationId xmlns:a16="http://schemas.microsoft.com/office/drawing/2014/main" id="{8969D5F9-611D-11E5-6D43-C84BE8F640AC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$C$47">
                <a:extLst>
                  <a:ext uri="{FF2B5EF4-FFF2-40B4-BE49-F238E27FC236}">
                    <a16:creationId xmlns:a16="http://schemas.microsoft.com/office/drawing/2014/main" id="{72DA17C1-0A89-374F-79C3-30DB9C5FEDE2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$C$47">
                <a:extLst>
                  <a:ext uri="{FF2B5EF4-FFF2-40B4-BE49-F238E27FC236}">
                    <a16:creationId xmlns:a16="http://schemas.microsoft.com/office/drawing/2014/main" id="{09F3C1C9-ADBD-9425-39E5-E7E2527C3F6E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$C$47">
                <a:extLst>
                  <a:ext uri="{FF2B5EF4-FFF2-40B4-BE49-F238E27FC236}">
                    <a16:creationId xmlns:a16="http://schemas.microsoft.com/office/drawing/2014/main" id="{73F4CAF5-160F-9431-5B03-3CA5AD948103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$C$47">
                <a:extLst>
                  <a:ext uri="{FF2B5EF4-FFF2-40B4-BE49-F238E27FC236}">
                    <a16:creationId xmlns:a16="http://schemas.microsoft.com/office/drawing/2014/main" id="{8B545653-8E33-F29D-6DF9-DAFA39D9F093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$C$47">
                <a:extLst>
                  <a:ext uri="{FF2B5EF4-FFF2-40B4-BE49-F238E27FC236}">
                    <a16:creationId xmlns:a16="http://schemas.microsoft.com/office/drawing/2014/main" id="{6ADF60B0-F827-0E43-9EE9-9BC58CC4F2FB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$C$47">
                <a:extLst>
                  <a:ext uri="{FF2B5EF4-FFF2-40B4-BE49-F238E27FC236}">
                    <a16:creationId xmlns:a16="http://schemas.microsoft.com/office/drawing/2014/main" id="{D1AF6229-CF20-A244-6068-118BC8BB48C6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$C$47">
                <a:extLst>
                  <a:ext uri="{FF2B5EF4-FFF2-40B4-BE49-F238E27FC236}">
                    <a16:creationId xmlns:a16="http://schemas.microsoft.com/office/drawing/2014/main" id="{B5C06AE6-2A46-9DAD-FF41-BC35FDBAB03C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$C$47">
                <a:extLst>
                  <a:ext uri="{FF2B5EF4-FFF2-40B4-BE49-F238E27FC236}">
                    <a16:creationId xmlns:a16="http://schemas.microsoft.com/office/drawing/2014/main" id="{EEE75D90-4E34-416E-BEC9-C62A6F744003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$C$47">
                <a:extLst>
                  <a:ext uri="{FF2B5EF4-FFF2-40B4-BE49-F238E27FC236}">
                    <a16:creationId xmlns:a16="http://schemas.microsoft.com/office/drawing/2014/main" id="{612C585E-B577-C4CA-FFFE-2205FBAF0EF6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$C$47">
                <a:extLst>
                  <a:ext uri="{FF2B5EF4-FFF2-40B4-BE49-F238E27FC236}">
                    <a16:creationId xmlns:a16="http://schemas.microsoft.com/office/drawing/2014/main" id="{D7E664CB-F41A-6865-3307-A305F179E0C2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$C$47">
                <a:extLst>
                  <a:ext uri="{FF2B5EF4-FFF2-40B4-BE49-F238E27FC236}">
                    <a16:creationId xmlns:a16="http://schemas.microsoft.com/office/drawing/2014/main" id="{89999D3E-C94C-E7D7-16D6-ADE2F9A16169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$C$47">
                <a:extLst>
                  <a:ext uri="{FF2B5EF4-FFF2-40B4-BE49-F238E27FC236}">
                    <a16:creationId xmlns:a16="http://schemas.microsoft.com/office/drawing/2014/main" id="{42FF8E6A-A7A7-08AC-8F70-FAC4C7DB374A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$C$47">
                <a:extLst>
                  <a:ext uri="{FF2B5EF4-FFF2-40B4-BE49-F238E27FC236}">
                    <a16:creationId xmlns:a16="http://schemas.microsoft.com/office/drawing/2014/main" id="{26C192B9-9E28-0B13-AEA0-EB3C5A42E162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$C$47">
                <a:extLst>
                  <a:ext uri="{FF2B5EF4-FFF2-40B4-BE49-F238E27FC236}">
                    <a16:creationId xmlns:a16="http://schemas.microsoft.com/office/drawing/2014/main" id="{759B7586-341D-11F9-2C47-9093BB88CBB7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$C$47">
                <a:extLst>
                  <a:ext uri="{FF2B5EF4-FFF2-40B4-BE49-F238E27FC236}">
                    <a16:creationId xmlns:a16="http://schemas.microsoft.com/office/drawing/2014/main" id="{DA3DC45B-E01E-7D7B-A53A-256A7F8EC60A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$C$47">
                <a:extLst>
                  <a:ext uri="{FF2B5EF4-FFF2-40B4-BE49-F238E27FC236}">
                    <a16:creationId xmlns:a16="http://schemas.microsoft.com/office/drawing/2014/main" id="{DCFC5CCF-D187-9193-E3A0-F3D2813BEA35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$C$47">
                <a:extLst>
                  <a:ext uri="{FF2B5EF4-FFF2-40B4-BE49-F238E27FC236}">
                    <a16:creationId xmlns:a16="http://schemas.microsoft.com/office/drawing/2014/main" id="{58A89658-7C78-EA44-8DED-90CD0C517465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$C$47">
                <a:extLst>
                  <a:ext uri="{FF2B5EF4-FFF2-40B4-BE49-F238E27FC236}">
                    <a16:creationId xmlns:a16="http://schemas.microsoft.com/office/drawing/2014/main" id="{CB71AEA5-B6D3-AFA9-1D0D-E713DD2F5E44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$C$47">
                <a:extLst>
                  <a:ext uri="{FF2B5EF4-FFF2-40B4-BE49-F238E27FC236}">
                    <a16:creationId xmlns:a16="http://schemas.microsoft.com/office/drawing/2014/main" id="{412EABF0-066D-1894-0FBC-5CD1204AA3EB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$C$47">
                <a:extLst>
                  <a:ext uri="{FF2B5EF4-FFF2-40B4-BE49-F238E27FC236}">
                    <a16:creationId xmlns:a16="http://schemas.microsoft.com/office/drawing/2014/main" id="{2749A540-0496-7225-C895-EB66C5906040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$C$47">
                <a:extLst>
                  <a:ext uri="{FF2B5EF4-FFF2-40B4-BE49-F238E27FC236}">
                    <a16:creationId xmlns:a16="http://schemas.microsoft.com/office/drawing/2014/main" id="{9F6897C3-CAF8-2C8F-999C-0FC4DE308716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$C$47">
                <a:extLst>
                  <a:ext uri="{FF2B5EF4-FFF2-40B4-BE49-F238E27FC236}">
                    <a16:creationId xmlns:a16="http://schemas.microsoft.com/office/drawing/2014/main" id="{0F68B8D8-E565-179B-E0CC-5879AC7B3083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$C$47">
                <a:extLst>
                  <a:ext uri="{FF2B5EF4-FFF2-40B4-BE49-F238E27FC236}">
                    <a16:creationId xmlns:a16="http://schemas.microsoft.com/office/drawing/2014/main" id="{6A5DD355-AF89-D5A8-136B-8D0A5A4B166B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$C$47">
                <a:extLst>
                  <a:ext uri="{FF2B5EF4-FFF2-40B4-BE49-F238E27FC236}">
                    <a16:creationId xmlns:a16="http://schemas.microsoft.com/office/drawing/2014/main" id="{663BBC54-6E96-5B47-2B2E-847117985C94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$C$47">
                <a:extLst>
                  <a:ext uri="{FF2B5EF4-FFF2-40B4-BE49-F238E27FC236}">
                    <a16:creationId xmlns:a16="http://schemas.microsoft.com/office/drawing/2014/main" id="{0C0317C2-8F75-6F61-2DB6-88C645164AE9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$C$47">
                <a:extLst>
                  <a:ext uri="{FF2B5EF4-FFF2-40B4-BE49-F238E27FC236}">
                    <a16:creationId xmlns:a16="http://schemas.microsoft.com/office/drawing/2014/main" id="{BC235156-0F45-B646-58EC-AEAD2A146AD2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$C$47">
                <a:extLst>
                  <a:ext uri="{FF2B5EF4-FFF2-40B4-BE49-F238E27FC236}">
                    <a16:creationId xmlns:a16="http://schemas.microsoft.com/office/drawing/2014/main" id="{C4CCCEAE-652B-11AD-3745-CCDB23099D14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$C$47">
                <a:extLst>
                  <a:ext uri="{FF2B5EF4-FFF2-40B4-BE49-F238E27FC236}">
                    <a16:creationId xmlns:a16="http://schemas.microsoft.com/office/drawing/2014/main" id="{E2CA388C-08EE-2AD3-11D4-1E93EDE80C71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$C$47">
                <a:extLst>
                  <a:ext uri="{FF2B5EF4-FFF2-40B4-BE49-F238E27FC236}">
                    <a16:creationId xmlns:a16="http://schemas.microsoft.com/office/drawing/2014/main" id="{E0F410A7-83CA-EA8B-8F30-7F753A6123DE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$C$47">
                <a:extLst>
                  <a:ext uri="{FF2B5EF4-FFF2-40B4-BE49-F238E27FC236}">
                    <a16:creationId xmlns:a16="http://schemas.microsoft.com/office/drawing/2014/main" id="{CB73535E-BFA5-63F0-A60F-5901E997D951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$C$47">
                <a:extLst>
                  <a:ext uri="{FF2B5EF4-FFF2-40B4-BE49-F238E27FC236}">
                    <a16:creationId xmlns:a16="http://schemas.microsoft.com/office/drawing/2014/main" id="{3C101FED-E3D0-2909-9FED-C9AC6759E2D0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$C$47">
                <a:extLst>
                  <a:ext uri="{FF2B5EF4-FFF2-40B4-BE49-F238E27FC236}">
                    <a16:creationId xmlns:a16="http://schemas.microsoft.com/office/drawing/2014/main" id="{B8FC3168-AE25-46DF-C18F-81919ECDE8C7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$C$47">
                <a:extLst>
                  <a:ext uri="{FF2B5EF4-FFF2-40B4-BE49-F238E27FC236}">
                    <a16:creationId xmlns:a16="http://schemas.microsoft.com/office/drawing/2014/main" id="{FE8E94E1-2ECE-9148-2139-C0B24A50ECAD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$C$47">
                <a:extLst>
                  <a:ext uri="{FF2B5EF4-FFF2-40B4-BE49-F238E27FC236}">
                    <a16:creationId xmlns:a16="http://schemas.microsoft.com/office/drawing/2014/main" id="{16CA3680-D4D3-3D86-22F5-769EA62938F6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$C$47">
                <a:extLst>
                  <a:ext uri="{FF2B5EF4-FFF2-40B4-BE49-F238E27FC236}">
                    <a16:creationId xmlns:a16="http://schemas.microsoft.com/office/drawing/2014/main" id="{24C2EBF0-CFBA-E2C8-FEB1-D267C36F48D8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$C$47">
                <a:extLst>
                  <a:ext uri="{FF2B5EF4-FFF2-40B4-BE49-F238E27FC236}">
                    <a16:creationId xmlns:a16="http://schemas.microsoft.com/office/drawing/2014/main" id="{537EFF0C-45CE-C967-6935-ED5ECFDB9427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$C$47">
                <a:extLst>
                  <a:ext uri="{FF2B5EF4-FFF2-40B4-BE49-F238E27FC236}">
                    <a16:creationId xmlns:a16="http://schemas.microsoft.com/office/drawing/2014/main" id="{F475214E-CBFD-418B-B5AC-2972406DFAC8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$C$47">
                <a:extLst>
                  <a:ext uri="{FF2B5EF4-FFF2-40B4-BE49-F238E27FC236}">
                    <a16:creationId xmlns:a16="http://schemas.microsoft.com/office/drawing/2014/main" id="{1E128EB7-2695-AB4D-695C-F214E6F30808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$C$47">
                <a:extLst>
                  <a:ext uri="{FF2B5EF4-FFF2-40B4-BE49-F238E27FC236}">
                    <a16:creationId xmlns:a16="http://schemas.microsoft.com/office/drawing/2014/main" id="{B91485F3-F82D-CEB6-3FA6-232CB78454D0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$C$47">
                <a:extLst>
                  <a:ext uri="{FF2B5EF4-FFF2-40B4-BE49-F238E27FC236}">
                    <a16:creationId xmlns:a16="http://schemas.microsoft.com/office/drawing/2014/main" id="{E6D8CD62-4D5D-E5CC-E93E-4D098C0F0AAD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$C$47">
                <a:extLst>
                  <a:ext uri="{FF2B5EF4-FFF2-40B4-BE49-F238E27FC236}">
                    <a16:creationId xmlns:a16="http://schemas.microsoft.com/office/drawing/2014/main" id="{4E20D5FE-7C93-F323-47A4-C23AB6232925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$C$47">
                <a:extLst>
                  <a:ext uri="{FF2B5EF4-FFF2-40B4-BE49-F238E27FC236}">
                    <a16:creationId xmlns:a16="http://schemas.microsoft.com/office/drawing/2014/main" id="{CC7C2D22-DD16-945D-99A1-5895673FB60E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$C$47">
                <a:extLst>
                  <a:ext uri="{FF2B5EF4-FFF2-40B4-BE49-F238E27FC236}">
                    <a16:creationId xmlns:a16="http://schemas.microsoft.com/office/drawing/2014/main" id="{3A867393-829D-3266-B843-81B893C70576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$C$47">
                <a:extLst>
                  <a:ext uri="{FF2B5EF4-FFF2-40B4-BE49-F238E27FC236}">
                    <a16:creationId xmlns:a16="http://schemas.microsoft.com/office/drawing/2014/main" id="{05BFAC03-B486-98E9-FB62-E6E0255FAE32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$C$47">
                <a:extLst>
                  <a:ext uri="{FF2B5EF4-FFF2-40B4-BE49-F238E27FC236}">
                    <a16:creationId xmlns:a16="http://schemas.microsoft.com/office/drawing/2014/main" id="{22DE2808-82B8-C7E6-B3FA-9BF64987F9FB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$C$47">
                <a:extLst>
                  <a:ext uri="{FF2B5EF4-FFF2-40B4-BE49-F238E27FC236}">
                    <a16:creationId xmlns:a16="http://schemas.microsoft.com/office/drawing/2014/main" id="{C73D8D71-534B-91F2-B8B7-2DBE330586BA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$C$47">
                <a:extLst>
                  <a:ext uri="{FF2B5EF4-FFF2-40B4-BE49-F238E27FC236}">
                    <a16:creationId xmlns:a16="http://schemas.microsoft.com/office/drawing/2014/main" id="{8847680E-B3A7-431B-3EBA-4C167F73BE14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$C$47">
                <a:extLst>
                  <a:ext uri="{FF2B5EF4-FFF2-40B4-BE49-F238E27FC236}">
                    <a16:creationId xmlns:a16="http://schemas.microsoft.com/office/drawing/2014/main" id="{6DF76D09-0ECD-6CA0-8F6A-969C6BC4EB37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$C$47">
                <a:extLst>
                  <a:ext uri="{FF2B5EF4-FFF2-40B4-BE49-F238E27FC236}">
                    <a16:creationId xmlns:a16="http://schemas.microsoft.com/office/drawing/2014/main" id="{500B11BA-95AA-5AE6-36ED-23FFDB4F478B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$C$47">
                <a:extLst>
                  <a:ext uri="{FF2B5EF4-FFF2-40B4-BE49-F238E27FC236}">
                    <a16:creationId xmlns:a16="http://schemas.microsoft.com/office/drawing/2014/main" id="{9D20F971-161D-406B-709D-C2784FB8DB44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$C$47">
                <a:extLst>
                  <a:ext uri="{FF2B5EF4-FFF2-40B4-BE49-F238E27FC236}">
                    <a16:creationId xmlns:a16="http://schemas.microsoft.com/office/drawing/2014/main" id="{B6ABD8D5-1DE1-35C4-239F-668167323246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$C$47">
                <a:extLst>
                  <a:ext uri="{FF2B5EF4-FFF2-40B4-BE49-F238E27FC236}">
                    <a16:creationId xmlns:a16="http://schemas.microsoft.com/office/drawing/2014/main" id="{61D46FA6-34B8-A641-506E-3B9C564BC16B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$C$47">
                <a:extLst>
                  <a:ext uri="{FF2B5EF4-FFF2-40B4-BE49-F238E27FC236}">
                    <a16:creationId xmlns:a16="http://schemas.microsoft.com/office/drawing/2014/main" id="{369A3CB6-26F8-5405-9449-B81D2852E2F1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$C$47">
                <a:extLst>
                  <a:ext uri="{FF2B5EF4-FFF2-40B4-BE49-F238E27FC236}">
                    <a16:creationId xmlns:a16="http://schemas.microsoft.com/office/drawing/2014/main" id="{3226D852-38F9-B781-4938-42266B85425B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$C$47">
                <a:extLst>
                  <a:ext uri="{FF2B5EF4-FFF2-40B4-BE49-F238E27FC236}">
                    <a16:creationId xmlns:a16="http://schemas.microsoft.com/office/drawing/2014/main" id="{AEEA0A61-4890-FBAF-2715-107FAAC545E2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$C$47">
                <a:extLst>
                  <a:ext uri="{FF2B5EF4-FFF2-40B4-BE49-F238E27FC236}">
                    <a16:creationId xmlns:a16="http://schemas.microsoft.com/office/drawing/2014/main" id="{3BBACDFA-2F77-1004-A062-342C5A1D00FB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$C$47">
                <a:extLst>
                  <a:ext uri="{FF2B5EF4-FFF2-40B4-BE49-F238E27FC236}">
                    <a16:creationId xmlns:a16="http://schemas.microsoft.com/office/drawing/2014/main" id="{00A5BFE3-52A5-ECAB-55A1-2950C79F2D3F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$C$47">
                <a:extLst>
                  <a:ext uri="{FF2B5EF4-FFF2-40B4-BE49-F238E27FC236}">
                    <a16:creationId xmlns:a16="http://schemas.microsoft.com/office/drawing/2014/main" id="{B3B44F8D-E428-8A40-2382-68989A690BD3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$C$47">
                <a:extLst>
                  <a:ext uri="{FF2B5EF4-FFF2-40B4-BE49-F238E27FC236}">
                    <a16:creationId xmlns:a16="http://schemas.microsoft.com/office/drawing/2014/main" id="{8EB0FE72-F54A-B622-F4B5-E30BEE630D8D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$C$47">
                <a:extLst>
                  <a:ext uri="{FF2B5EF4-FFF2-40B4-BE49-F238E27FC236}">
                    <a16:creationId xmlns:a16="http://schemas.microsoft.com/office/drawing/2014/main" id="{E18CF31D-CF05-CEA1-F0DD-AFE13C2FFBD2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$C$47">
                <a:extLst>
                  <a:ext uri="{FF2B5EF4-FFF2-40B4-BE49-F238E27FC236}">
                    <a16:creationId xmlns:a16="http://schemas.microsoft.com/office/drawing/2014/main" id="{B589A425-E84C-B030-2BF6-C016B24EFB76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$C$47">
                <a:extLst>
                  <a:ext uri="{FF2B5EF4-FFF2-40B4-BE49-F238E27FC236}">
                    <a16:creationId xmlns:a16="http://schemas.microsoft.com/office/drawing/2014/main" id="{1AD1A48A-2B87-67D6-2EED-0D54FF667474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$C$47">
                <a:extLst>
                  <a:ext uri="{FF2B5EF4-FFF2-40B4-BE49-F238E27FC236}">
                    <a16:creationId xmlns:a16="http://schemas.microsoft.com/office/drawing/2014/main" id="{877D58AC-B15F-CDD6-3FC1-1A8F66A4F09B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$C$47">
                <a:extLst>
                  <a:ext uri="{FF2B5EF4-FFF2-40B4-BE49-F238E27FC236}">
                    <a16:creationId xmlns:a16="http://schemas.microsoft.com/office/drawing/2014/main" id="{2613ABF4-3A81-CC13-7A15-2FE1A1189151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$C$47">
                <a:extLst>
                  <a:ext uri="{FF2B5EF4-FFF2-40B4-BE49-F238E27FC236}">
                    <a16:creationId xmlns:a16="http://schemas.microsoft.com/office/drawing/2014/main" id="{A49F4B73-396F-E61D-A553-C282B0FAC188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$C$47">
                <a:extLst>
                  <a:ext uri="{FF2B5EF4-FFF2-40B4-BE49-F238E27FC236}">
                    <a16:creationId xmlns:a16="http://schemas.microsoft.com/office/drawing/2014/main" id="{4D448966-AA48-EA7C-638A-20E2D0B30E99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$C$47">
                <a:extLst>
                  <a:ext uri="{FF2B5EF4-FFF2-40B4-BE49-F238E27FC236}">
                    <a16:creationId xmlns:a16="http://schemas.microsoft.com/office/drawing/2014/main" id="{6B42EF74-D3FE-EB3A-B88B-339D7CF257C3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$C$47">
                <a:extLst>
                  <a:ext uri="{FF2B5EF4-FFF2-40B4-BE49-F238E27FC236}">
                    <a16:creationId xmlns:a16="http://schemas.microsoft.com/office/drawing/2014/main" id="{96A2FD2D-C41A-B759-C2B8-E53A402BCD47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$C$47">
                <a:extLst>
                  <a:ext uri="{FF2B5EF4-FFF2-40B4-BE49-F238E27FC236}">
                    <a16:creationId xmlns:a16="http://schemas.microsoft.com/office/drawing/2014/main" id="{E4AB135D-88B3-FCD1-EC82-62083CA99438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$C$47">
                <a:extLst>
                  <a:ext uri="{FF2B5EF4-FFF2-40B4-BE49-F238E27FC236}">
                    <a16:creationId xmlns:a16="http://schemas.microsoft.com/office/drawing/2014/main" id="{836C0554-209C-8C5D-2CBD-3830F81753EE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$C$47">
                <a:extLst>
                  <a:ext uri="{FF2B5EF4-FFF2-40B4-BE49-F238E27FC236}">
                    <a16:creationId xmlns:a16="http://schemas.microsoft.com/office/drawing/2014/main" id="{E0F9E7C5-E65C-88B7-DB63-4072F851EEE5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$C$47">
                <a:extLst>
                  <a:ext uri="{FF2B5EF4-FFF2-40B4-BE49-F238E27FC236}">
                    <a16:creationId xmlns:a16="http://schemas.microsoft.com/office/drawing/2014/main" id="{26EA8E47-95FD-FBD0-F344-8618215B0353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$C$47">
                <a:extLst>
                  <a:ext uri="{FF2B5EF4-FFF2-40B4-BE49-F238E27FC236}">
                    <a16:creationId xmlns:a16="http://schemas.microsoft.com/office/drawing/2014/main" id="{A426F121-2A39-AA45-B10C-65F240B826A6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$C$47">
                <a:extLst>
                  <a:ext uri="{FF2B5EF4-FFF2-40B4-BE49-F238E27FC236}">
                    <a16:creationId xmlns:a16="http://schemas.microsoft.com/office/drawing/2014/main" id="{D86B38E6-F23C-2786-55C1-BFAC681BEFBC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$C$47">
                <a:extLst>
                  <a:ext uri="{FF2B5EF4-FFF2-40B4-BE49-F238E27FC236}">
                    <a16:creationId xmlns:a16="http://schemas.microsoft.com/office/drawing/2014/main" id="{EC67D50F-65AF-30CD-CCED-30403414A44C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$C$47">
                <a:extLst>
                  <a:ext uri="{FF2B5EF4-FFF2-40B4-BE49-F238E27FC236}">
                    <a16:creationId xmlns:a16="http://schemas.microsoft.com/office/drawing/2014/main" id="{21BF7D93-E32E-30D1-6341-AA7EEA114394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$C$47">
                <a:extLst>
                  <a:ext uri="{FF2B5EF4-FFF2-40B4-BE49-F238E27FC236}">
                    <a16:creationId xmlns:a16="http://schemas.microsoft.com/office/drawing/2014/main" id="{A9F606DB-6A38-4C88-4360-6FCAA0F92923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$C$47">
                <a:extLst>
                  <a:ext uri="{FF2B5EF4-FFF2-40B4-BE49-F238E27FC236}">
                    <a16:creationId xmlns:a16="http://schemas.microsoft.com/office/drawing/2014/main" id="{00A53929-614E-A968-375F-CDC2505C7C9B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$C$47">
                <a:extLst>
                  <a:ext uri="{FF2B5EF4-FFF2-40B4-BE49-F238E27FC236}">
                    <a16:creationId xmlns:a16="http://schemas.microsoft.com/office/drawing/2014/main" id="{D132F620-58FE-743D-25F9-EDC01B1B26E4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$C$47">
                <a:extLst>
                  <a:ext uri="{FF2B5EF4-FFF2-40B4-BE49-F238E27FC236}">
                    <a16:creationId xmlns:a16="http://schemas.microsoft.com/office/drawing/2014/main" id="{F329ACCA-EE35-D4D4-7CC6-0100B9801944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$C$47">
                <a:extLst>
                  <a:ext uri="{FF2B5EF4-FFF2-40B4-BE49-F238E27FC236}">
                    <a16:creationId xmlns:a16="http://schemas.microsoft.com/office/drawing/2014/main" id="{5EA4BE7F-6191-0BFD-5B9C-114D680B6FBC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$C$47">
                <a:extLst>
                  <a:ext uri="{FF2B5EF4-FFF2-40B4-BE49-F238E27FC236}">
                    <a16:creationId xmlns:a16="http://schemas.microsoft.com/office/drawing/2014/main" id="{DA64B0D7-D5A7-6EE9-6CF0-C23B44B03720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$C$47">
                <a:extLst>
                  <a:ext uri="{FF2B5EF4-FFF2-40B4-BE49-F238E27FC236}">
                    <a16:creationId xmlns:a16="http://schemas.microsoft.com/office/drawing/2014/main" id="{0F15F3A3-0CD4-FD65-4A79-C9AE38574DEF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$C$47">
                <a:extLst>
                  <a:ext uri="{FF2B5EF4-FFF2-40B4-BE49-F238E27FC236}">
                    <a16:creationId xmlns:a16="http://schemas.microsoft.com/office/drawing/2014/main" id="{BE59098B-AE8A-39BF-77E3-6B8CD30FAE72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$C$47">
                <a:extLst>
                  <a:ext uri="{FF2B5EF4-FFF2-40B4-BE49-F238E27FC236}">
                    <a16:creationId xmlns:a16="http://schemas.microsoft.com/office/drawing/2014/main" id="{8F0AF57A-A7D3-5FD0-3351-4942BC0C6925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$C$47">
                <a:extLst>
                  <a:ext uri="{FF2B5EF4-FFF2-40B4-BE49-F238E27FC236}">
                    <a16:creationId xmlns:a16="http://schemas.microsoft.com/office/drawing/2014/main" id="{4DA08652-7CC2-67A6-3285-67D70BA8AC95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$C$47">
                <a:extLst>
                  <a:ext uri="{FF2B5EF4-FFF2-40B4-BE49-F238E27FC236}">
                    <a16:creationId xmlns:a16="http://schemas.microsoft.com/office/drawing/2014/main" id="{381F255C-FEDB-4863-0B33-9C8BD7E982D9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$C$47">
                <a:extLst>
                  <a:ext uri="{FF2B5EF4-FFF2-40B4-BE49-F238E27FC236}">
                    <a16:creationId xmlns:a16="http://schemas.microsoft.com/office/drawing/2014/main" id="{41C71B86-93D1-69C1-5158-91D8E323D6E0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$C$47">
                <a:extLst>
                  <a:ext uri="{FF2B5EF4-FFF2-40B4-BE49-F238E27FC236}">
                    <a16:creationId xmlns:a16="http://schemas.microsoft.com/office/drawing/2014/main" id="{9F0FDE38-9B93-72C9-7395-29457101769A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$C$47">
                <a:extLst>
                  <a:ext uri="{FF2B5EF4-FFF2-40B4-BE49-F238E27FC236}">
                    <a16:creationId xmlns:a16="http://schemas.microsoft.com/office/drawing/2014/main" id="{15496262-D702-80D8-C735-E392628CD72C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$C$47">
                <a:extLst>
                  <a:ext uri="{FF2B5EF4-FFF2-40B4-BE49-F238E27FC236}">
                    <a16:creationId xmlns:a16="http://schemas.microsoft.com/office/drawing/2014/main" id="{9314D324-9288-D2A5-AD01-C5B357AEB309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$C$47">
                <a:extLst>
                  <a:ext uri="{FF2B5EF4-FFF2-40B4-BE49-F238E27FC236}">
                    <a16:creationId xmlns:a16="http://schemas.microsoft.com/office/drawing/2014/main" id="{26B0473A-FF8C-838C-760D-58D4E1E7596E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$C$47">
                <a:extLst>
                  <a:ext uri="{FF2B5EF4-FFF2-40B4-BE49-F238E27FC236}">
                    <a16:creationId xmlns:a16="http://schemas.microsoft.com/office/drawing/2014/main" id="{1C1830B3-7DB3-C9A1-B36A-E3542842FB40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$C$47">
                <a:extLst>
                  <a:ext uri="{FF2B5EF4-FFF2-40B4-BE49-F238E27FC236}">
                    <a16:creationId xmlns:a16="http://schemas.microsoft.com/office/drawing/2014/main" id="{0CFA46CA-6B13-C7AC-2CC5-BAAAB9F18CD7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$C$47">
                <a:extLst>
                  <a:ext uri="{FF2B5EF4-FFF2-40B4-BE49-F238E27FC236}">
                    <a16:creationId xmlns:a16="http://schemas.microsoft.com/office/drawing/2014/main" id="{F0E94F38-D531-E298-D82D-A8911169BDDE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$C$47">
                <a:extLst>
                  <a:ext uri="{FF2B5EF4-FFF2-40B4-BE49-F238E27FC236}">
                    <a16:creationId xmlns:a16="http://schemas.microsoft.com/office/drawing/2014/main" id="{845CF509-F456-2E36-247F-3CC0C6D7A407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$C$47">
                <a:extLst>
                  <a:ext uri="{FF2B5EF4-FFF2-40B4-BE49-F238E27FC236}">
                    <a16:creationId xmlns:a16="http://schemas.microsoft.com/office/drawing/2014/main" id="{07E55A73-CAD4-451B-7E09-7C6BD979A6D2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$C$47">
                <a:extLst>
                  <a:ext uri="{FF2B5EF4-FFF2-40B4-BE49-F238E27FC236}">
                    <a16:creationId xmlns:a16="http://schemas.microsoft.com/office/drawing/2014/main" id="{41BFA230-34BF-983A-97AE-C3DA3E578C79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$C$47">
                <a:extLst>
                  <a:ext uri="{FF2B5EF4-FFF2-40B4-BE49-F238E27FC236}">
                    <a16:creationId xmlns:a16="http://schemas.microsoft.com/office/drawing/2014/main" id="{F8957EFA-DC7F-9E32-13EA-B2240A1FE91B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$C$47">
                <a:extLst>
                  <a:ext uri="{FF2B5EF4-FFF2-40B4-BE49-F238E27FC236}">
                    <a16:creationId xmlns:a16="http://schemas.microsoft.com/office/drawing/2014/main" id="{092E7A24-2C98-D9D7-7837-43E7D2336653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$C$47">
                <a:extLst>
                  <a:ext uri="{FF2B5EF4-FFF2-40B4-BE49-F238E27FC236}">
                    <a16:creationId xmlns:a16="http://schemas.microsoft.com/office/drawing/2014/main" id="{5D4F9CB3-B66E-1645-13FA-01BC62F072B1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$C$47">
                <a:extLst>
                  <a:ext uri="{FF2B5EF4-FFF2-40B4-BE49-F238E27FC236}">
                    <a16:creationId xmlns:a16="http://schemas.microsoft.com/office/drawing/2014/main" id="{58292713-F552-C4B1-B9AE-01303361036D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$C$47">
                <a:extLst>
                  <a:ext uri="{FF2B5EF4-FFF2-40B4-BE49-F238E27FC236}">
                    <a16:creationId xmlns:a16="http://schemas.microsoft.com/office/drawing/2014/main" id="{E826C75D-0F0F-7B2B-A92E-0AD791DA3AF1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$C$47">
                <a:extLst>
                  <a:ext uri="{FF2B5EF4-FFF2-40B4-BE49-F238E27FC236}">
                    <a16:creationId xmlns:a16="http://schemas.microsoft.com/office/drawing/2014/main" id="{D7FF8CBF-2927-5DA4-082C-182C494C7A0D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$C$47">
                <a:extLst>
                  <a:ext uri="{FF2B5EF4-FFF2-40B4-BE49-F238E27FC236}">
                    <a16:creationId xmlns:a16="http://schemas.microsoft.com/office/drawing/2014/main" id="{BCB66E98-40CD-ED7E-1F69-64D2469FAF9E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$C$47">
                <a:extLst>
                  <a:ext uri="{FF2B5EF4-FFF2-40B4-BE49-F238E27FC236}">
                    <a16:creationId xmlns:a16="http://schemas.microsoft.com/office/drawing/2014/main" id="{CBB71166-1DD9-65AF-A63A-066B5E8602CC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$C$47">
                <a:extLst>
                  <a:ext uri="{FF2B5EF4-FFF2-40B4-BE49-F238E27FC236}">
                    <a16:creationId xmlns:a16="http://schemas.microsoft.com/office/drawing/2014/main" id="{F5E246E2-C54F-0000-472F-E8BED896D119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$C$47">
                <a:extLst>
                  <a:ext uri="{FF2B5EF4-FFF2-40B4-BE49-F238E27FC236}">
                    <a16:creationId xmlns:a16="http://schemas.microsoft.com/office/drawing/2014/main" id="{31CC8EF5-FA92-F6A7-820D-4174CAF27E37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$C$47">
                <a:extLst>
                  <a:ext uri="{FF2B5EF4-FFF2-40B4-BE49-F238E27FC236}">
                    <a16:creationId xmlns:a16="http://schemas.microsoft.com/office/drawing/2014/main" id="{667520CC-FE59-A4E9-F867-C9DCDE878FFC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$C$47">
                <a:extLst>
                  <a:ext uri="{FF2B5EF4-FFF2-40B4-BE49-F238E27FC236}">
                    <a16:creationId xmlns:a16="http://schemas.microsoft.com/office/drawing/2014/main" id="{A85418C4-9B13-B73A-A774-37ADCFD7A648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$C$47">
                <a:extLst>
                  <a:ext uri="{FF2B5EF4-FFF2-40B4-BE49-F238E27FC236}">
                    <a16:creationId xmlns:a16="http://schemas.microsoft.com/office/drawing/2014/main" id="{C23BEDBC-AE21-9218-1300-CD5287B50D9E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$C$47">
                <a:extLst>
                  <a:ext uri="{FF2B5EF4-FFF2-40B4-BE49-F238E27FC236}">
                    <a16:creationId xmlns:a16="http://schemas.microsoft.com/office/drawing/2014/main" id="{75DA1390-D395-D984-AEEE-BF11AB42B976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$C$47">
                <a:extLst>
                  <a:ext uri="{FF2B5EF4-FFF2-40B4-BE49-F238E27FC236}">
                    <a16:creationId xmlns:a16="http://schemas.microsoft.com/office/drawing/2014/main" id="{6C7D081C-E2FA-240B-1E35-45D9E242A483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$C$47">
                <a:extLst>
                  <a:ext uri="{FF2B5EF4-FFF2-40B4-BE49-F238E27FC236}">
                    <a16:creationId xmlns:a16="http://schemas.microsoft.com/office/drawing/2014/main" id="{2C70340B-CEAF-CAB4-A548-EBEB86D040FC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$C$47">
                <a:extLst>
                  <a:ext uri="{FF2B5EF4-FFF2-40B4-BE49-F238E27FC236}">
                    <a16:creationId xmlns:a16="http://schemas.microsoft.com/office/drawing/2014/main" id="{53BA1C91-C535-9619-1858-5C3858CC5E36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$C$47">
                <a:extLst>
                  <a:ext uri="{FF2B5EF4-FFF2-40B4-BE49-F238E27FC236}">
                    <a16:creationId xmlns:a16="http://schemas.microsoft.com/office/drawing/2014/main" id="{CA1B83DC-1620-CF21-1788-1287097D28C2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$C$47">
                <a:extLst>
                  <a:ext uri="{FF2B5EF4-FFF2-40B4-BE49-F238E27FC236}">
                    <a16:creationId xmlns:a16="http://schemas.microsoft.com/office/drawing/2014/main" id="{841A3177-0130-1F83-06D2-CC2E469B2BCD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$C$47">
                <a:extLst>
                  <a:ext uri="{FF2B5EF4-FFF2-40B4-BE49-F238E27FC236}">
                    <a16:creationId xmlns:a16="http://schemas.microsoft.com/office/drawing/2014/main" id="{1BD950B1-262C-E9D0-EFA4-49F01672090B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$C$47">
                <a:extLst>
                  <a:ext uri="{FF2B5EF4-FFF2-40B4-BE49-F238E27FC236}">
                    <a16:creationId xmlns:a16="http://schemas.microsoft.com/office/drawing/2014/main" id="{3ECCCCF3-2EF2-51B3-986C-2DBEC30BA680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$C$47">
                <a:extLst>
                  <a:ext uri="{FF2B5EF4-FFF2-40B4-BE49-F238E27FC236}">
                    <a16:creationId xmlns:a16="http://schemas.microsoft.com/office/drawing/2014/main" id="{B174BF11-15BD-A59F-9F59-445FECF2BE7E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$C$47">
                <a:extLst>
                  <a:ext uri="{FF2B5EF4-FFF2-40B4-BE49-F238E27FC236}">
                    <a16:creationId xmlns:a16="http://schemas.microsoft.com/office/drawing/2014/main" id="{3A91C98D-9D0C-0789-CE1D-86193A0E0FB3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$C$47">
                <a:extLst>
                  <a:ext uri="{FF2B5EF4-FFF2-40B4-BE49-F238E27FC236}">
                    <a16:creationId xmlns:a16="http://schemas.microsoft.com/office/drawing/2014/main" id="{B6E54299-A25D-D232-7080-E416C0413D0F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$C$47">
                <a:extLst>
                  <a:ext uri="{FF2B5EF4-FFF2-40B4-BE49-F238E27FC236}">
                    <a16:creationId xmlns:a16="http://schemas.microsoft.com/office/drawing/2014/main" id="{BC25E9D6-C3CB-8927-8B26-FEED0B072AC5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$C$47">
                <a:extLst>
                  <a:ext uri="{FF2B5EF4-FFF2-40B4-BE49-F238E27FC236}">
                    <a16:creationId xmlns:a16="http://schemas.microsoft.com/office/drawing/2014/main" id="{E9339C69-324F-B70C-BCDB-5E293CC6CBC8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$C$47">
                <a:extLst>
                  <a:ext uri="{FF2B5EF4-FFF2-40B4-BE49-F238E27FC236}">
                    <a16:creationId xmlns:a16="http://schemas.microsoft.com/office/drawing/2014/main" id="{E02CD1B6-2AB1-F152-12AC-DFFEC550724E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$C$47">
                <a:extLst>
                  <a:ext uri="{FF2B5EF4-FFF2-40B4-BE49-F238E27FC236}">
                    <a16:creationId xmlns:a16="http://schemas.microsoft.com/office/drawing/2014/main" id="{75177589-8461-49A6-74A7-CC92D22BF099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$C$47">
                <a:extLst>
                  <a:ext uri="{FF2B5EF4-FFF2-40B4-BE49-F238E27FC236}">
                    <a16:creationId xmlns:a16="http://schemas.microsoft.com/office/drawing/2014/main" id="{F627D8A6-6A22-4D83-D930-543D17802373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$C$47">
                <a:extLst>
                  <a:ext uri="{FF2B5EF4-FFF2-40B4-BE49-F238E27FC236}">
                    <a16:creationId xmlns:a16="http://schemas.microsoft.com/office/drawing/2014/main" id="{2593569E-737A-55F8-0F95-BE59B69787B4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$C$47">
                <a:extLst>
                  <a:ext uri="{FF2B5EF4-FFF2-40B4-BE49-F238E27FC236}">
                    <a16:creationId xmlns:a16="http://schemas.microsoft.com/office/drawing/2014/main" id="{908ADB9C-FA09-0A5C-1BDB-4BB695722AC8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$C$47">
                <a:extLst>
                  <a:ext uri="{FF2B5EF4-FFF2-40B4-BE49-F238E27FC236}">
                    <a16:creationId xmlns:a16="http://schemas.microsoft.com/office/drawing/2014/main" id="{F118B86C-C53B-5316-26A3-5517A8E2CA9C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$C$47">
                <a:extLst>
                  <a:ext uri="{FF2B5EF4-FFF2-40B4-BE49-F238E27FC236}">
                    <a16:creationId xmlns:a16="http://schemas.microsoft.com/office/drawing/2014/main" id="{9C2B41A9-83E3-4608-4876-74EE9ECD8F66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$C$47">
                <a:extLst>
                  <a:ext uri="{FF2B5EF4-FFF2-40B4-BE49-F238E27FC236}">
                    <a16:creationId xmlns:a16="http://schemas.microsoft.com/office/drawing/2014/main" id="{D2058233-F382-3AFC-96CE-736D3E98C858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$C$47">
                <a:extLst>
                  <a:ext uri="{FF2B5EF4-FFF2-40B4-BE49-F238E27FC236}">
                    <a16:creationId xmlns:a16="http://schemas.microsoft.com/office/drawing/2014/main" id="{4786EC24-57CB-9DD6-2A69-E800D103A7E8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$C$47">
                <a:extLst>
                  <a:ext uri="{FF2B5EF4-FFF2-40B4-BE49-F238E27FC236}">
                    <a16:creationId xmlns:a16="http://schemas.microsoft.com/office/drawing/2014/main" id="{913BA2EA-362B-8B8A-E813-449D870FD682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$C$47">
                <a:extLst>
                  <a:ext uri="{FF2B5EF4-FFF2-40B4-BE49-F238E27FC236}">
                    <a16:creationId xmlns:a16="http://schemas.microsoft.com/office/drawing/2014/main" id="{3CAD6051-9F9A-9B5D-FE7A-2463D0B79FEA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$C$47">
                <a:extLst>
                  <a:ext uri="{FF2B5EF4-FFF2-40B4-BE49-F238E27FC236}">
                    <a16:creationId xmlns:a16="http://schemas.microsoft.com/office/drawing/2014/main" id="{6FB177E3-E9C7-C042-1AD9-EF03B40FD465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$C$47">
                <a:extLst>
                  <a:ext uri="{FF2B5EF4-FFF2-40B4-BE49-F238E27FC236}">
                    <a16:creationId xmlns:a16="http://schemas.microsoft.com/office/drawing/2014/main" id="{4D2F8EBB-1296-CC51-482F-82FF0A9C2935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$C$47">
                <a:extLst>
                  <a:ext uri="{FF2B5EF4-FFF2-40B4-BE49-F238E27FC236}">
                    <a16:creationId xmlns:a16="http://schemas.microsoft.com/office/drawing/2014/main" id="{8C390F32-329F-F951-49FF-EBFB85C4CA36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$C$47">
                <a:extLst>
                  <a:ext uri="{FF2B5EF4-FFF2-40B4-BE49-F238E27FC236}">
                    <a16:creationId xmlns:a16="http://schemas.microsoft.com/office/drawing/2014/main" id="{EA7D9D77-BE16-4078-55F2-80CFEDE3D258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$C$47">
                <a:extLst>
                  <a:ext uri="{FF2B5EF4-FFF2-40B4-BE49-F238E27FC236}">
                    <a16:creationId xmlns:a16="http://schemas.microsoft.com/office/drawing/2014/main" id="{F242FC4B-9330-2035-784C-B35B652A2C04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$C$47">
                <a:extLst>
                  <a:ext uri="{FF2B5EF4-FFF2-40B4-BE49-F238E27FC236}">
                    <a16:creationId xmlns:a16="http://schemas.microsoft.com/office/drawing/2014/main" id="{09F240A5-32DA-F683-2314-401BBB0915BE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$C$47">
                <a:extLst>
                  <a:ext uri="{FF2B5EF4-FFF2-40B4-BE49-F238E27FC236}">
                    <a16:creationId xmlns:a16="http://schemas.microsoft.com/office/drawing/2014/main" id="{F27F03D9-F566-27B9-167C-548C349D6D3C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$C$47">
                <a:extLst>
                  <a:ext uri="{FF2B5EF4-FFF2-40B4-BE49-F238E27FC236}">
                    <a16:creationId xmlns:a16="http://schemas.microsoft.com/office/drawing/2014/main" id="{4514EA60-C793-1A66-CF36-5CECAA84733C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$C$47">
                <a:extLst>
                  <a:ext uri="{FF2B5EF4-FFF2-40B4-BE49-F238E27FC236}">
                    <a16:creationId xmlns:a16="http://schemas.microsoft.com/office/drawing/2014/main" id="{954B4BB5-A7D7-F1AB-120D-478082C68909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$C$47">
                <a:extLst>
                  <a:ext uri="{FF2B5EF4-FFF2-40B4-BE49-F238E27FC236}">
                    <a16:creationId xmlns:a16="http://schemas.microsoft.com/office/drawing/2014/main" id="{58693E2B-FD95-0FDC-AF5A-5B0B76E58024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$C$47">
                <a:extLst>
                  <a:ext uri="{FF2B5EF4-FFF2-40B4-BE49-F238E27FC236}">
                    <a16:creationId xmlns:a16="http://schemas.microsoft.com/office/drawing/2014/main" id="{80F14CF6-5C75-63F5-E140-DAE143A12D9C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$C$47">
                <a:extLst>
                  <a:ext uri="{FF2B5EF4-FFF2-40B4-BE49-F238E27FC236}">
                    <a16:creationId xmlns:a16="http://schemas.microsoft.com/office/drawing/2014/main" id="{F7BAC764-F046-83BF-93EF-1F1BBBE385FB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$C$47">
                <a:extLst>
                  <a:ext uri="{FF2B5EF4-FFF2-40B4-BE49-F238E27FC236}">
                    <a16:creationId xmlns:a16="http://schemas.microsoft.com/office/drawing/2014/main" id="{7127E5F9-0EDF-60C9-7865-DD636A44604A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$C$47">
                <a:extLst>
                  <a:ext uri="{FF2B5EF4-FFF2-40B4-BE49-F238E27FC236}">
                    <a16:creationId xmlns:a16="http://schemas.microsoft.com/office/drawing/2014/main" id="{1ADC113B-1AC4-C070-3652-93BF73094AD4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$C$47">
                <a:extLst>
                  <a:ext uri="{FF2B5EF4-FFF2-40B4-BE49-F238E27FC236}">
                    <a16:creationId xmlns:a16="http://schemas.microsoft.com/office/drawing/2014/main" id="{C4854402-CCC1-C791-019A-4F889A3FFC27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$C$47">
                <a:extLst>
                  <a:ext uri="{FF2B5EF4-FFF2-40B4-BE49-F238E27FC236}">
                    <a16:creationId xmlns:a16="http://schemas.microsoft.com/office/drawing/2014/main" id="{1B5223AB-9F75-4951-9348-C10BC019E195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$C$47">
                <a:extLst>
                  <a:ext uri="{FF2B5EF4-FFF2-40B4-BE49-F238E27FC236}">
                    <a16:creationId xmlns:a16="http://schemas.microsoft.com/office/drawing/2014/main" id="{11653BEF-D6A2-63EA-B96F-BE1410D2A7A2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$C$47">
                <a:extLst>
                  <a:ext uri="{FF2B5EF4-FFF2-40B4-BE49-F238E27FC236}">
                    <a16:creationId xmlns:a16="http://schemas.microsoft.com/office/drawing/2014/main" id="{8FA50758-569D-5C1F-3D2C-3FC732CAE969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$C$47">
                <a:extLst>
                  <a:ext uri="{FF2B5EF4-FFF2-40B4-BE49-F238E27FC236}">
                    <a16:creationId xmlns:a16="http://schemas.microsoft.com/office/drawing/2014/main" id="{16D40344-BA1E-383A-BA19-D505E7B8004A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$C$47">
                <a:extLst>
                  <a:ext uri="{FF2B5EF4-FFF2-40B4-BE49-F238E27FC236}">
                    <a16:creationId xmlns:a16="http://schemas.microsoft.com/office/drawing/2014/main" id="{C3E688A2-D3FE-A600-21CE-E9D4BB21752A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$C$47">
                <a:extLst>
                  <a:ext uri="{FF2B5EF4-FFF2-40B4-BE49-F238E27FC236}">
                    <a16:creationId xmlns:a16="http://schemas.microsoft.com/office/drawing/2014/main" id="{47B78B3B-AB49-97B5-5A86-DA2F6CB0CA38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$C$47">
                <a:extLst>
                  <a:ext uri="{FF2B5EF4-FFF2-40B4-BE49-F238E27FC236}">
                    <a16:creationId xmlns:a16="http://schemas.microsoft.com/office/drawing/2014/main" id="{A21C5730-BCC4-092B-DF34-F4D9E42D3878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$C$47">
                <a:extLst>
                  <a:ext uri="{FF2B5EF4-FFF2-40B4-BE49-F238E27FC236}">
                    <a16:creationId xmlns:a16="http://schemas.microsoft.com/office/drawing/2014/main" id="{91D632C5-FFE8-6BA6-9808-0234DD54D95B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$C$47">
                <a:extLst>
                  <a:ext uri="{FF2B5EF4-FFF2-40B4-BE49-F238E27FC236}">
                    <a16:creationId xmlns:a16="http://schemas.microsoft.com/office/drawing/2014/main" id="{431E2C61-B812-8A7E-03C6-DF4B753ACEC0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$C$47">
                <a:extLst>
                  <a:ext uri="{FF2B5EF4-FFF2-40B4-BE49-F238E27FC236}">
                    <a16:creationId xmlns:a16="http://schemas.microsoft.com/office/drawing/2014/main" id="{091D6E8A-7759-203B-1C13-20AC2F569D78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$C$47">
                <a:extLst>
                  <a:ext uri="{FF2B5EF4-FFF2-40B4-BE49-F238E27FC236}">
                    <a16:creationId xmlns:a16="http://schemas.microsoft.com/office/drawing/2014/main" id="{481DA6F7-FED0-7E82-7259-BEEA9DF13E72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$C$47">
                <a:extLst>
                  <a:ext uri="{FF2B5EF4-FFF2-40B4-BE49-F238E27FC236}">
                    <a16:creationId xmlns:a16="http://schemas.microsoft.com/office/drawing/2014/main" id="{6EED545D-1FE9-514D-784D-7FF46C952AC8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$C$47">
                <a:extLst>
                  <a:ext uri="{FF2B5EF4-FFF2-40B4-BE49-F238E27FC236}">
                    <a16:creationId xmlns:a16="http://schemas.microsoft.com/office/drawing/2014/main" id="{D75A8135-44E6-93BD-366F-7C9C2B3C0CF1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$C$47">
                <a:extLst>
                  <a:ext uri="{FF2B5EF4-FFF2-40B4-BE49-F238E27FC236}">
                    <a16:creationId xmlns:a16="http://schemas.microsoft.com/office/drawing/2014/main" id="{E0A72C72-81D7-5C43-D30E-3502AEA6471A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$C$47">
                <a:extLst>
                  <a:ext uri="{FF2B5EF4-FFF2-40B4-BE49-F238E27FC236}">
                    <a16:creationId xmlns:a16="http://schemas.microsoft.com/office/drawing/2014/main" id="{352E7DAA-8F43-C903-F30F-5403DFAD4D48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$C$47">
                <a:extLst>
                  <a:ext uri="{FF2B5EF4-FFF2-40B4-BE49-F238E27FC236}">
                    <a16:creationId xmlns:a16="http://schemas.microsoft.com/office/drawing/2014/main" id="{85CD086E-7DEC-2B44-E4CB-CBC2B715379D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$C$47">
                <a:extLst>
                  <a:ext uri="{FF2B5EF4-FFF2-40B4-BE49-F238E27FC236}">
                    <a16:creationId xmlns:a16="http://schemas.microsoft.com/office/drawing/2014/main" id="{66A94787-8DED-0649-B799-8A82BC55E26C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$C$47">
                <a:extLst>
                  <a:ext uri="{FF2B5EF4-FFF2-40B4-BE49-F238E27FC236}">
                    <a16:creationId xmlns:a16="http://schemas.microsoft.com/office/drawing/2014/main" id="{ACCC5133-B353-30AD-D7F6-E38A72E90657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$C$47">
                <a:extLst>
                  <a:ext uri="{FF2B5EF4-FFF2-40B4-BE49-F238E27FC236}">
                    <a16:creationId xmlns:a16="http://schemas.microsoft.com/office/drawing/2014/main" id="{21A37A9F-2613-949C-E7A8-68AEDF33C896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$C$47">
                <a:extLst>
                  <a:ext uri="{FF2B5EF4-FFF2-40B4-BE49-F238E27FC236}">
                    <a16:creationId xmlns:a16="http://schemas.microsoft.com/office/drawing/2014/main" id="{49AE64A3-C262-F22E-A564-B7F472A4C3AE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$C$47">
                <a:extLst>
                  <a:ext uri="{FF2B5EF4-FFF2-40B4-BE49-F238E27FC236}">
                    <a16:creationId xmlns:a16="http://schemas.microsoft.com/office/drawing/2014/main" id="{AA243B5A-343F-A49B-AF1F-FA76B69B3DDB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$C$47">
                <a:extLst>
                  <a:ext uri="{FF2B5EF4-FFF2-40B4-BE49-F238E27FC236}">
                    <a16:creationId xmlns:a16="http://schemas.microsoft.com/office/drawing/2014/main" id="{B8A35048-0E4F-06C8-82F5-5D3B5B9B699E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$C$47">
                <a:extLst>
                  <a:ext uri="{FF2B5EF4-FFF2-40B4-BE49-F238E27FC236}">
                    <a16:creationId xmlns:a16="http://schemas.microsoft.com/office/drawing/2014/main" id="{7D13DA20-01F6-A8F4-56E5-7BF489DF3FE1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$C$47">
                <a:extLst>
                  <a:ext uri="{FF2B5EF4-FFF2-40B4-BE49-F238E27FC236}">
                    <a16:creationId xmlns:a16="http://schemas.microsoft.com/office/drawing/2014/main" id="{FA560600-9277-1D29-B920-6920B00EA91B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$C$47">
                <a:extLst>
                  <a:ext uri="{FF2B5EF4-FFF2-40B4-BE49-F238E27FC236}">
                    <a16:creationId xmlns:a16="http://schemas.microsoft.com/office/drawing/2014/main" id="{6EDE1895-1B21-E772-1A26-61E2A317F2BB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$C$47">
                <a:extLst>
                  <a:ext uri="{FF2B5EF4-FFF2-40B4-BE49-F238E27FC236}">
                    <a16:creationId xmlns:a16="http://schemas.microsoft.com/office/drawing/2014/main" id="{1C56B678-AFD5-7E5B-1D52-603284DC217C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$C$47">
                <a:extLst>
                  <a:ext uri="{FF2B5EF4-FFF2-40B4-BE49-F238E27FC236}">
                    <a16:creationId xmlns:a16="http://schemas.microsoft.com/office/drawing/2014/main" id="{3BFB6828-619B-76E1-887A-F8131CCE8407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$C$47">
                <a:extLst>
                  <a:ext uri="{FF2B5EF4-FFF2-40B4-BE49-F238E27FC236}">
                    <a16:creationId xmlns:a16="http://schemas.microsoft.com/office/drawing/2014/main" id="{2011223A-1997-FA07-83AA-977C07957FBE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$C$47">
                <a:extLst>
                  <a:ext uri="{FF2B5EF4-FFF2-40B4-BE49-F238E27FC236}">
                    <a16:creationId xmlns:a16="http://schemas.microsoft.com/office/drawing/2014/main" id="{53200FD3-CFA8-7563-888D-91003E6FFAC5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$C$47">
                <a:extLst>
                  <a:ext uri="{FF2B5EF4-FFF2-40B4-BE49-F238E27FC236}">
                    <a16:creationId xmlns:a16="http://schemas.microsoft.com/office/drawing/2014/main" id="{72DD8AA2-2B8E-CE3E-AB92-5838362342AC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$C$47">
                <a:extLst>
                  <a:ext uri="{FF2B5EF4-FFF2-40B4-BE49-F238E27FC236}">
                    <a16:creationId xmlns:a16="http://schemas.microsoft.com/office/drawing/2014/main" id="{B8B97C2D-21E0-4003-7599-E1663DAF383B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$C$47">
                <a:extLst>
                  <a:ext uri="{FF2B5EF4-FFF2-40B4-BE49-F238E27FC236}">
                    <a16:creationId xmlns:a16="http://schemas.microsoft.com/office/drawing/2014/main" id="{7BE32FA1-8194-8118-EF31-ED921AE81C02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$C$47">
                <a:extLst>
                  <a:ext uri="{FF2B5EF4-FFF2-40B4-BE49-F238E27FC236}">
                    <a16:creationId xmlns:a16="http://schemas.microsoft.com/office/drawing/2014/main" id="{C1322039-2D21-2D80-41DE-F60E606A1A62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$C$47">
                <a:extLst>
                  <a:ext uri="{FF2B5EF4-FFF2-40B4-BE49-F238E27FC236}">
                    <a16:creationId xmlns:a16="http://schemas.microsoft.com/office/drawing/2014/main" id="{43ACEAB1-A9FF-9426-22E7-7047AC18A673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$C$47">
                <a:extLst>
                  <a:ext uri="{FF2B5EF4-FFF2-40B4-BE49-F238E27FC236}">
                    <a16:creationId xmlns:a16="http://schemas.microsoft.com/office/drawing/2014/main" id="{5835C283-85BA-D0FF-418A-0FF7CCFC6EBC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$C$47">
                <a:extLst>
                  <a:ext uri="{FF2B5EF4-FFF2-40B4-BE49-F238E27FC236}">
                    <a16:creationId xmlns:a16="http://schemas.microsoft.com/office/drawing/2014/main" id="{8FAD10A7-5261-7ADE-E86C-B4458665CA15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$C$47">
                <a:extLst>
                  <a:ext uri="{FF2B5EF4-FFF2-40B4-BE49-F238E27FC236}">
                    <a16:creationId xmlns:a16="http://schemas.microsoft.com/office/drawing/2014/main" id="{7BE588E6-88EF-9391-FC8F-740D0F8232B0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$C$47">
                <a:extLst>
                  <a:ext uri="{FF2B5EF4-FFF2-40B4-BE49-F238E27FC236}">
                    <a16:creationId xmlns:a16="http://schemas.microsoft.com/office/drawing/2014/main" id="{97B77791-4411-D85D-8BEB-AF4B29BB9AC9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$C$47">
                <a:extLst>
                  <a:ext uri="{FF2B5EF4-FFF2-40B4-BE49-F238E27FC236}">
                    <a16:creationId xmlns:a16="http://schemas.microsoft.com/office/drawing/2014/main" id="{7F99A784-218E-B0D5-4C4D-243F2B392BB5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$C$47">
                <a:extLst>
                  <a:ext uri="{FF2B5EF4-FFF2-40B4-BE49-F238E27FC236}">
                    <a16:creationId xmlns:a16="http://schemas.microsoft.com/office/drawing/2014/main" id="{7ACA1DA6-685E-F434-4F88-BD8077A7E1BB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$C$47">
                <a:extLst>
                  <a:ext uri="{FF2B5EF4-FFF2-40B4-BE49-F238E27FC236}">
                    <a16:creationId xmlns:a16="http://schemas.microsoft.com/office/drawing/2014/main" id="{BDCAAE97-10C9-7251-7F76-F91B559AA63F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$C$47">
                <a:extLst>
                  <a:ext uri="{FF2B5EF4-FFF2-40B4-BE49-F238E27FC236}">
                    <a16:creationId xmlns:a16="http://schemas.microsoft.com/office/drawing/2014/main" id="{08C67C63-7FE7-CBF7-9CDC-5F2E6022F250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$C$47">
                <a:extLst>
                  <a:ext uri="{FF2B5EF4-FFF2-40B4-BE49-F238E27FC236}">
                    <a16:creationId xmlns:a16="http://schemas.microsoft.com/office/drawing/2014/main" id="{EAB17517-1DBD-66BC-785C-F7F38C4B6126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$C$47">
                <a:extLst>
                  <a:ext uri="{FF2B5EF4-FFF2-40B4-BE49-F238E27FC236}">
                    <a16:creationId xmlns:a16="http://schemas.microsoft.com/office/drawing/2014/main" id="{C000EFB8-FAAC-9303-C40D-01BAA966A720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$C$47">
                <a:extLst>
                  <a:ext uri="{FF2B5EF4-FFF2-40B4-BE49-F238E27FC236}">
                    <a16:creationId xmlns:a16="http://schemas.microsoft.com/office/drawing/2014/main" id="{EFCC759A-3D5A-8B69-F891-57F254512766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$C$47">
                <a:extLst>
                  <a:ext uri="{FF2B5EF4-FFF2-40B4-BE49-F238E27FC236}">
                    <a16:creationId xmlns:a16="http://schemas.microsoft.com/office/drawing/2014/main" id="{18551B4C-4BCE-A7E8-283E-9B7E66CEB862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$C$47">
                <a:extLst>
                  <a:ext uri="{FF2B5EF4-FFF2-40B4-BE49-F238E27FC236}">
                    <a16:creationId xmlns:a16="http://schemas.microsoft.com/office/drawing/2014/main" id="{37AEC2C1-6389-347E-68FA-24A45D1045B2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$C$47">
                <a:extLst>
                  <a:ext uri="{FF2B5EF4-FFF2-40B4-BE49-F238E27FC236}">
                    <a16:creationId xmlns:a16="http://schemas.microsoft.com/office/drawing/2014/main" id="{A2A4229E-8E6E-A6B5-81DA-9EC4DCF91A22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$C$47">
                <a:extLst>
                  <a:ext uri="{FF2B5EF4-FFF2-40B4-BE49-F238E27FC236}">
                    <a16:creationId xmlns:a16="http://schemas.microsoft.com/office/drawing/2014/main" id="{506170C9-8F0D-45E4-4998-5AAE158A8585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$C$47">
                <a:extLst>
                  <a:ext uri="{FF2B5EF4-FFF2-40B4-BE49-F238E27FC236}">
                    <a16:creationId xmlns:a16="http://schemas.microsoft.com/office/drawing/2014/main" id="{C20718F2-6D56-7DF7-16B9-D1EF507D3B5A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$C$47">
                <a:extLst>
                  <a:ext uri="{FF2B5EF4-FFF2-40B4-BE49-F238E27FC236}">
                    <a16:creationId xmlns:a16="http://schemas.microsoft.com/office/drawing/2014/main" id="{4F5CB759-F5FE-E26F-41FA-CFF5CB3B7E5B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$C$47">
                <a:extLst>
                  <a:ext uri="{FF2B5EF4-FFF2-40B4-BE49-F238E27FC236}">
                    <a16:creationId xmlns:a16="http://schemas.microsoft.com/office/drawing/2014/main" id="{ABFA08E6-C169-18B3-5623-A834872237D9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$C$47">
                <a:extLst>
                  <a:ext uri="{FF2B5EF4-FFF2-40B4-BE49-F238E27FC236}">
                    <a16:creationId xmlns:a16="http://schemas.microsoft.com/office/drawing/2014/main" id="{E2ACDF8A-B811-80C8-4F8F-0D9CD6B1ABAC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$C$47">
                <a:extLst>
                  <a:ext uri="{FF2B5EF4-FFF2-40B4-BE49-F238E27FC236}">
                    <a16:creationId xmlns:a16="http://schemas.microsoft.com/office/drawing/2014/main" id="{015A47F2-0874-6F0D-BA8C-1B870D5C0015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$C$47">
                <a:extLst>
                  <a:ext uri="{FF2B5EF4-FFF2-40B4-BE49-F238E27FC236}">
                    <a16:creationId xmlns:a16="http://schemas.microsoft.com/office/drawing/2014/main" id="{3D37A7A1-22E3-4419-B03D-916C6C935000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$C$47">
                <a:extLst>
                  <a:ext uri="{FF2B5EF4-FFF2-40B4-BE49-F238E27FC236}">
                    <a16:creationId xmlns:a16="http://schemas.microsoft.com/office/drawing/2014/main" id="{C415EA1D-0ABF-C090-DBD2-4C6071FDBD83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$C$47">
                <a:extLst>
                  <a:ext uri="{FF2B5EF4-FFF2-40B4-BE49-F238E27FC236}">
                    <a16:creationId xmlns:a16="http://schemas.microsoft.com/office/drawing/2014/main" id="{B8B076B0-FDBD-494D-0B1A-D452696F2631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$C$47">
                <a:extLst>
                  <a:ext uri="{FF2B5EF4-FFF2-40B4-BE49-F238E27FC236}">
                    <a16:creationId xmlns:a16="http://schemas.microsoft.com/office/drawing/2014/main" id="{9F1AF09D-7093-AAF4-D811-C5DAF276ACCE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$C$47">
                <a:extLst>
                  <a:ext uri="{FF2B5EF4-FFF2-40B4-BE49-F238E27FC236}">
                    <a16:creationId xmlns:a16="http://schemas.microsoft.com/office/drawing/2014/main" id="{E0893871-6142-0F84-47BB-D563186BF277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$C$47">
                <a:extLst>
                  <a:ext uri="{FF2B5EF4-FFF2-40B4-BE49-F238E27FC236}">
                    <a16:creationId xmlns:a16="http://schemas.microsoft.com/office/drawing/2014/main" id="{5E1DB3D4-E98F-4028-3442-3B37C29873B2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$C$47">
                <a:extLst>
                  <a:ext uri="{FF2B5EF4-FFF2-40B4-BE49-F238E27FC236}">
                    <a16:creationId xmlns:a16="http://schemas.microsoft.com/office/drawing/2014/main" id="{E6F814D5-34BD-AD7C-3A69-90FFFF77CF65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$C$47">
                <a:extLst>
                  <a:ext uri="{FF2B5EF4-FFF2-40B4-BE49-F238E27FC236}">
                    <a16:creationId xmlns:a16="http://schemas.microsoft.com/office/drawing/2014/main" id="{1B502F8D-D651-AA5B-9FCD-432026442ED7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$C$47">
                <a:extLst>
                  <a:ext uri="{FF2B5EF4-FFF2-40B4-BE49-F238E27FC236}">
                    <a16:creationId xmlns:a16="http://schemas.microsoft.com/office/drawing/2014/main" id="{CCE31F87-1EF6-76FE-9797-F865C33AE48E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$C$47">
                <a:extLst>
                  <a:ext uri="{FF2B5EF4-FFF2-40B4-BE49-F238E27FC236}">
                    <a16:creationId xmlns:a16="http://schemas.microsoft.com/office/drawing/2014/main" id="{A97017D1-A7DD-BB72-D7E3-DD5D8F27CE7F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$C$47">
                <a:extLst>
                  <a:ext uri="{FF2B5EF4-FFF2-40B4-BE49-F238E27FC236}">
                    <a16:creationId xmlns:a16="http://schemas.microsoft.com/office/drawing/2014/main" id="{67986579-C025-BFF2-73C1-D492DFF0A548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$C$47">
                <a:extLst>
                  <a:ext uri="{FF2B5EF4-FFF2-40B4-BE49-F238E27FC236}">
                    <a16:creationId xmlns:a16="http://schemas.microsoft.com/office/drawing/2014/main" id="{243486C4-BD4D-6D2D-1FB3-2C3781B5EA0B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$C$47">
                <a:extLst>
                  <a:ext uri="{FF2B5EF4-FFF2-40B4-BE49-F238E27FC236}">
                    <a16:creationId xmlns:a16="http://schemas.microsoft.com/office/drawing/2014/main" id="{E312FBCA-97E5-C228-AA16-3EBFFCE89C87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$C$47">
                <a:extLst>
                  <a:ext uri="{FF2B5EF4-FFF2-40B4-BE49-F238E27FC236}">
                    <a16:creationId xmlns:a16="http://schemas.microsoft.com/office/drawing/2014/main" id="{E6DE0DD0-E8B1-B6A1-5792-2AB2DD6D59C5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$C$47">
                <a:extLst>
                  <a:ext uri="{FF2B5EF4-FFF2-40B4-BE49-F238E27FC236}">
                    <a16:creationId xmlns:a16="http://schemas.microsoft.com/office/drawing/2014/main" id="{4183AC3D-594B-ACC5-B61D-82FC1B44C18F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$C$47">
                <a:extLst>
                  <a:ext uri="{FF2B5EF4-FFF2-40B4-BE49-F238E27FC236}">
                    <a16:creationId xmlns:a16="http://schemas.microsoft.com/office/drawing/2014/main" id="{9CD0AB5F-0F2D-D2A6-5E60-C31B7E017E39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$C$47">
                <a:extLst>
                  <a:ext uri="{FF2B5EF4-FFF2-40B4-BE49-F238E27FC236}">
                    <a16:creationId xmlns:a16="http://schemas.microsoft.com/office/drawing/2014/main" id="{4B735D60-B992-BC45-56E3-03E64ACDE016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$C$47">
                <a:extLst>
                  <a:ext uri="{FF2B5EF4-FFF2-40B4-BE49-F238E27FC236}">
                    <a16:creationId xmlns:a16="http://schemas.microsoft.com/office/drawing/2014/main" id="{1559AF2B-1851-A4B4-10B0-79CCEF33CD58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$C$47">
                <a:extLst>
                  <a:ext uri="{FF2B5EF4-FFF2-40B4-BE49-F238E27FC236}">
                    <a16:creationId xmlns:a16="http://schemas.microsoft.com/office/drawing/2014/main" id="{31EBBFEC-B82A-DEF7-0BEA-5FD5200645CB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$C$47">
                <a:extLst>
                  <a:ext uri="{FF2B5EF4-FFF2-40B4-BE49-F238E27FC236}">
                    <a16:creationId xmlns:a16="http://schemas.microsoft.com/office/drawing/2014/main" id="{D0C9B231-CE09-1639-CD8D-8F29D00F5C66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9" name="TextBox 858">
            <a:extLst>
              <a:ext uri="{FF2B5EF4-FFF2-40B4-BE49-F238E27FC236}">
                <a16:creationId xmlns:a16="http://schemas.microsoft.com/office/drawing/2014/main" id="{ABE9EA44-9B52-9C96-54A7-19B49321B087}"/>
              </a:ext>
            </a:extLst>
          </p:cNvPr>
          <p:cNvSpPr txBox="1"/>
          <p:nvPr/>
        </p:nvSpPr>
        <p:spPr>
          <a:xfrm>
            <a:off x="889957" y="3180231"/>
            <a:ext cx="118173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SCAN QR CODE</a:t>
            </a:r>
          </a:p>
        </p:txBody>
      </p:sp>
      <p:pic>
        <p:nvPicPr>
          <p:cNvPr id="860" name="Picture 2">
            <a:extLst>
              <a:ext uri="{FF2B5EF4-FFF2-40B4-BE49-F238E27FC236}">
                <a16:creationId xmlns:a16="http://schemas.microsoft.com/office/drawing/2014/main" id="{BC7FC24C-0041-385E-1D3F-E42D3018F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8809" r="22308" b="7744"/>
          <a:stretch>
            <a:fillRect/>
          </a:stretch>
        </p:blipFill>
        <p:spPr bwMode="auto">
          <a:xfrm>
            <a:off x="604077" y="4436001"/>
            <a:ext cx="786147" cy="12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1" name="Arrow: Right 860">
            <a:extLst>
              <a:ext uri="{FF2B5EF4-FFF2-40B4-BE49-F238E27FC236}">
                <a16:creationId xmlns:a16="http://schemas.microsoft.com/office/drawing/2014/main" id="{BA2FC23C-95DD-3163-AD46-86590B38E471}"/>
              </a:ext>
            </a:extLst>
          </p:cNvPr>
          <p:cNvSpPr/>
          <p:nvPr/>
        </p:nvSpPr>
        <p:spPr>
          <a:xfrm>
            <a:off x="1533449" y="4796497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62" name="Oval 861">
            <a:extLst>
              <a:ext uri="{FF2B5EF4-FFF2-40B4-BE49-F238E27FC236}">
                <a16:creationId xmlns:a16="http://schemas.microsoft.com/office/drawing/2014/main" id="{57AF5FBE-CBEB-E2B6-813A-7DCF18EFF192}"/>
              </a:ext>
            </a:extLst>
          </p:cNvPr>
          <p:cNvSpPr/>
          <p:nvPr/>
        </p:nvSpPr>
        <p:spPr>
          <a:xfrm>
            <a:off x="793265" y="5234008"/>
            <a:ext cx="277480" cy="27748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63" name="Rectangle 862">
            <a:extLst>
              <a:ext uri="{FF2B5EF4-FFF2-40B4-BE49-F238E27FC236}">
                <a16:creationId xmlns:a16="http://schemas.microsoft.com/office/drawing/2014/main" id="{37A82D90-A669-F2C5-BEC7-D820F574B8FC}"/>
              </a:ext>
            </a:extLst>
          </p:cNvPr>
          <p:cNvSpPr/>
          <p:nvPr/>
        </p:nvSpPr>
        <p:spPr>
          <a:xfrm>
            <a:off x="1136432" y="2477476"/>
            <a:ext cx="690730" cy="7065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64" name="Rectangle 863">
            <a:extLst>
              <a:ext uri="{FF2B5EF4-FFF2-40B4-BE49-F238E27FC236}">
                <a16:creationId xmlns:a16="http://schemas.microsoft.com/office/drawing/2014/main" id="{CD665EF7-DA02-B6FF-DB64-D504FB5B2AFC}"/>
              </a:ext>
            </a:extLst>
          </p:cNvPr>
          <p:cNvSpPr/>
          <p:nvPr/>
        </p:nvSpPr>
        <p:spPr>
          <a:xfrm>
            <a:off x="4577138" y="3163743"/>
            <a:ext cx="1348772" cy="3152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65" name="Oval 864">
            <a:extLst>
              <a:ext uri="{FF2B5EF4-FFF2-40B4-BE49-F238E27FC236}">
                <a16:creationId xmlns:a16="http://schemas.microsoft.com/office/drawing/2014/main" id="{33BB58F7-881C-A9DE-6894-5FA463539872}"/>
              </a:ext>
            </a:extLst>
          </p:cNvPr>
          <p:cNvSpPr/>
          <p:nvPr/>
        </p:nvSpPr>
        <p:spPr>
          <a:xfrm>
            <a:off x="1836544" y="2712128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66" name="Oval 865">
            <a:extLst>
              <a:ext uri="{FF2B5EF4-FFF2-40B4-BE49-F238E27FC236}">
                <a16:creationId xmlns:a16="http://schemas.microsoft.com/office/drawing/2014/main" id="{05280B5A-0470-6053-613F-64B7FABE599E}"/>
              </a:ext>
            </a:extLst>
          </p:cNvPr>
          <p:cNvSpPr/>
          <p:nvPr/>
        </p:nvSpPr>
        <p:spPr>
          <a:xfrm>
            <a:off x="5621146" y="2839317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67" name="Oval 866">
            <a:extLst>
              <a:ext uri="{FF2B5EF4-FFF2-40B4-BE49-F238E27FC236}">
                <a16:creationId xmlns:a16="http://schemas.microsoft.com/office/drawing/2014/main" id="{A8C8A8FD-C952-6483-F6BE-9E278316F7FE}"/>
              </a:ext>
            </a:extLst>
          </p:cNvPr>
          <p:cNvSpPr/>
          <p:nvPr/>
        </p:nvSpPr>
        <p:spPr>
          <a:xfrm>
            <a:off x="439942" y="5145022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870" name="Picture 869">
            <a:extLst>
              <a:ext uri="{FF2B5EF4-FFF2-40B4-BE49-F238E27FC236}">
                <a16:creationId xmlns:a16="http://schemas.microsoft.com/office/drawing/2014/main" id="{790595E9-1CDF-E4F6-9872-9C2E9301B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146" y="2153214"/>
            <a:ext cx="320120" cy="313006"/>
          </a:xfrm>
          <a:prstGeom prst="rect">
            <a:avLst/>
          </a:prstGeom>
        </p:spPr>
      </p:pic>
      <p:grpSp>
        <p:nvGrpSpPr>
          <p:cNvPr id="879" name="Group 878">
            <a:extLst>
              <a:ext uri="{FF2B5EF4-FFF2-40B4-BE49-F238E27FC236}">
                <a16:creationId xmlns:a16="http://schemas.microsoft.com/office/drawing/2014/main" id="{30B0A510-BC11-3A94-1DFC-BF6D34B05C3D}"/>
              </a:ext>
            </a:extLst>
          </p:cNvPr>
          <p:cNvGrpSpPr/>
          <p:nvPr/>
        </p:nvGrpSpPr>
        <p:grpSpPr>
          <a:xfrm>
            <a:off x="4410418" y="4669642"/>
            <a:ext cx="1819699" cy="1630210"/>
            <a:chOff x="2527242" y="4410075"/>
            <a:chExt cx="1819699" cy="1630210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AD4A03D3-E8CE-6395-6A94-7DEB82BD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7044" y="4420809"/>
              <a:ext cx="1409897" cy="1619476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CDCF3B1F-3373-DA72-0CB1-676E38B71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27242" y="4410075"/>
              <a:ext cx="1031127" cy="647700"/>
            </a:xfrm>
            <a:prstGeom prst="rect">
              <a:avLst/>
            </a:prstGeom>
          </p:spPr>
        </p:pic>
      </p:grpSp>
      <p:sp>
        <p:nvSpPr>
          <p:cNvPr id="880" name="Arrow: Right 879">
            <a:extLst>
              <a:ext uri="{FF2B5EF4-FFF2-40B4-BE49-F238E27FC236}">
                <a16:creationId xmlns:a16="http://schemas.microsoft.com/office/drawing/2014/main" id="{D49BF721-040B-614F-9027-499EC086CF24}"/>
              </a:ext>
            </a:extLst>
          </p:cNvPr>
          <p:cNvSpPr/>
          <p:nvPr/>
        </p:nvSpPr>
        <p:spPr>
          <a:xfrm rot="5400000">
            <a:off x="5073486" y="6810214"/>
            <a:ext cx="951784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83" name="Rectangle: Single Corner Snipped 882">
            <a:extLst>
              <a:ext uri="{FF2B5EF4-FFF2-40B4-BE49-F238E27FC236}">
                <a16:creationId xmlns:a16="http://schemas.microsoft.com/office/drawing/2014/main" id="{666FB74F-7D5B-4C66-F78F-64E27ADBAF86}"/>
              </a:ext>
            </a:extLst>
          </p:cNvPr>
          <p:cNvSpPr/>
          <p:nvPr/>
        </p:nvSpPr>
        <p:spPr>
          <a:xfrm>
            <a:off x="5100176" y="7623682"/>
            <a:ext cx="851405" cy="93702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Network Share Directory</a:t>
            </a:r>
          </a:p>
        </p:txBody>
      </p:sp>
      <p:sp>
        <p:nvSpPr>
          <p:cNvPr id="884" name="Oval 883">
            <a:extLst>
              <a:ext uri="{FF2B5EF4-FFF2-40B4-BE49-F238E27FC236}">
                <a16:creationId xmlns:a16="http://schemas.microsoft.com/office/drawing/2014/main" id="{AD7C6F6B-6554-47CD-B736-7F05B09DC543}"/>
              </a:ext>
            </a:extLst>
          </p:cNvPr>
          <p:cNvSpPr/>
          <p:nvPr/>
        </p:nvSpPr>
        <p:spPr>
          <a:xfrm>
            <a:off x="5928857" y="4830976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85" name="Arrow: Right 884">
            <a:extLst>
              <a:ext uri="{FF2B5EF4-FFF2-40B4-BE49-F238E27FC236}">
                <a16:creationId xmlns:a16="http://schemas.microsoft.com/office/drawing/2014/main" id="{073C09A5-665F-D5FD-CBA7-CBF585B60041}"/>
              </a:ext>
            </a:extLst>
          </p:cNvPr>
          <p:cNvSpPr/>
          <p:nvPr/>
        </p:nvSpPr>
        <p:spPr>
          <a:xfrm rot="10800000">
            <a:off x="4208718" y="8015964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96AA737F-E72C-6952-2B3D-E754003FB18B}"/>
              </a:ext>
            </a:extLst>
          </p:cNvPr>
          <p:cNvGrpSpPr/>
          <p:nvPr/>
        </p:nvGrpSpPr>
        <p:grpSpPr>
          <a:xfrm>
            <a:off x="708110" y="7421489"/>
            <a:ext cx="1465902" cy="1570734"/>
            <a:chOff x="4522393" y="2132012"/>
            <a:chExt cx="1465902" cy="1570734"/>
          </a:xfrm>
        </p:grpSpPr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511A0F69-724E-F415-893C-FA77F154A9A3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FACCE15E-2042-7B2E-5296-0FC7CDB06348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1057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5EB8029D-52F5-783C-69A3-19E852142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1058" name="$C$47">
                <a:extLst>
                  <a:ext uri="{FF2B5EF4-FFF2-40B4-BE49-F238E27FC236}">
                    <a16:creationId xmlns:a16="http://schemas.microsoft.com/office/drawing/2014/main" id="{A99C7C49-62FF-FF74-F2FF-EE30E2A6BDE5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$C$47">
                <a:extLst>
                  <a:ext uri="{FF2B5EF4-FFF2-40B4-BE49-F238E27FC236}">
                    <a16:creationId xmlns:a16="http://schemas.microsoft.com/office/drawing/2014/main" id="{45E3DA9B-E2C5-FCD4-8932-99A64A5491D6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$C$47">
                <a:extLst>
                  <a:ext uri="{FF2B5EF4-FFF2-40B4-BE49-F238E27FC236}">
                    <a16:creationId xmlns:a16="http://schemas.microsoft.com/office/drawing/2014/main" id="{83988D31-3B89-8C28-3610-54092D89A759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$C$47">
                <a:extLst>
                  <a:ext uri="{FF2B5EF4-FFF2-40B4-BE49-F238E27FC236}">
                    <a16:creationId xmlns:a16="http://schemas.microsoft.com/office/drawing/2014/main" id="{73CF2F51-D7EE-9C7A-205D-F7CD88CC1DAA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$C$47">
                <a:extLst>
                  <a:ext uri="{FF2B5EF4-FFF2-40B4-BE49-F238E27FC236}">
                    <a16:creationId xmlns:a16="http://schemas.microsoft.com/office/drawing/2014/main" id="{08E9D8C1-A1DC-9F24-92B8-4656C72A432E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$C$47">
                <a:extLst>
                  <a:ext uri="{FF2B5EF4-FFF2-40B4-BE49-F238E27FC236}">
                    <a16:creationId xmlns:a16="http://schemas.microsoft.com/office/drawing/2014/main" id="{920E25A5-0BEA-C158-043C-8AFDBBF3F561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$C$47">
                <a:extLst>
                  <a:ext uri="{FF2B5EF4-FFF2-40B4-BE49-F238E27FC236}">
                    <a16:creationId xmlns:a16="http://schemas.microsoft.com/office/drawing/2014/main" id="{C0802A67-AFA0-8A05-43F5-AED41C60A3AD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$C$47">
                <a:extLst>
                  <a:ext uri="{FF2B5EF4-FFF2-40B4-BE49-F238E27FC236}">
                    <a16:creationId xmlns:a16="http://schemas.microsoft.com/office/drawing/2014/main" id="{43EB8E51-CD1B-4E08-1AB5-2C4436F97FBA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$C$47">
                <a:extLst>
                  <a:ext uri="{FF2B5EF4-FFF2-40B4-BE49-F238E27FC236}">
                    <a16:creationId xmlns:a16="http://schemas.microsoft.com/office/drawing/2014/main" id="{36095BE9-B7E4-DF17-2085-E782568DA2E9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$C$47">
                <a:extLst>
                  <a:ext uri="{FF2B5EF4-FFF2-40B4-BE49-F238E27FC236}">
                    <a16:creationId xmlns:a16="http://schemas.microsoft.com/office/drawing/2014/main" id="{EDAD1DBB-A9F5-F28A-B93D-E9A4264A4342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$C$47">
                <a:extLst>
                  <a:ext uri="{FF2B5EF4-FFF2-40B4-BE49-F238E27FC236}">
                    <a16:creationId xmlns:a16="http://schemas.microsoft.com/office/drawing/2014/main" id="{CE6CB80D-0E07-32B9-7CFB-0799861DCC86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$C$47">
                <a:extLst>
                  <a:ext uri="{FF2B5EF4-FFF2-40B4-BE49-F238E27FC236}">
                    <a16:creationId xmlns:a16="http://schemas.microsoft.com/office/drawing/2014/main" id="{C5C17856-351A-8824-3011-A2F6B86F7CE2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$C$47">
                <a:extLst>
                  <a:ext uri="{FF2B5EF4-FFF2-40B4-BE49-F238E27FC236}">
                    <a16:creationId xmlns:a16="http://schemas.microsoft.com/office/drawing/2014/main" id="{4B759A4A-5682-9345-307F-23D2049B954F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$C$47">
                <a:extLst>
                  <a:ext uri="{FF2B5EF4-FFF2-40B4-BE49-F238E27FC236}">
                    <a16:creationId xmlns:a16="http://schemas.microsoft.com/office/drawing/2014/main" id="{7718DB68-E257-DF0A-CF6B-D67698504EC9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$C$47">
                <a:extLst>
                  <a:ext uri="{FF2B5EF4-FFF2-40B4-BE49-F238E27FC236}">
                    <a16:creationId xmlns:a16="http://schemas.microsoft.com/office/drawing/2014/main" id="{328DA2B6-4032-4291-DA85-BA3F1CFA17FD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$C$47">
                <a:extLst>
                  <a:ext uri="{FF2B5EF4-FFF2-40B4-BE49-F238E27FC236}">
                    <a16:creationId xmlns:a16="http://schemas.microsoft.com/office/drawing/2014/main" id="{9558EBEA-E8DD-0B42-3D85-00D176C41507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$C$47">
                <a:extLst>
                  <a:ext uri="{FF2B5EF4-FFF2-40B4-BE49-F238E27FC236}">
                    <a16:creationId xmlns:a16="http://schemas.microsoft.com/office/drawing/2014/main" id="{1A008F58-9DE5-3F5D-F31F-BA266A46F827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$C$47">
                <a:extLst>
                  <a:ext uri="{FF2B5EF4-FFF2-40B4-BE49-F238E27FC236}">
                    <a16:creationId xmlns:a16="http://schemas.microsoft.com/office/drawing/2014/main" id="{3E7413E8-1B70-2A71-46AA-4B90412D07B0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$C$47">
                <a:extLst>
                  <a:ext uri="{FF2B5EF4-FFF2-40B4-BE49-F238E27FC236}">
                    <a16:creationId xmlns:a16="http://schemas.microsoft.com/office/drawing/2014/main" id="{AAD7CC81-7041-A53F-595B-264A5C71CFB3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$C$47">
                <a:extLst>
                  <a:ext uri="{FF2B5EF4-FFF2-40B4-BE49-F238E27FC236}">
                    <a16:creationId xmlns:a16="http://schemas.microsoft.com/office/drawing/2014/main" id="{E254619F-234A-95E6-C4EA-31566D8AB979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$C$47">
                <a:extLst>
                  <a:ext uri="{FF2B5EF4-FFF2-40B4-BE49-F238E27FC236}">
                    <a16:creationId xmlns:a16="http://schemas.microsoft.com/office/drawing/2014/main" id="{350968CE-1E56-EF84-F4BA-755CA9CF389B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$C$47">
                <a:extLst>
                  <a:ext uri="{FF2B5EF4-FFF2-40B4-BE49-F238E27FC236}">
                    <a16:creationId xmlns:a16="http://schemas.microsoft.com/office/drawing/2014/main" id="{549E708E-59A7-C4D4-7970-8416F4DB944E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$C$47">
                <a:extLst>
                  <a:ext uri="{FF2B5EF4-FFF2-40B4-BE49-F238E27FC236}">
                    <a16:creationId xmlns:a16="http://schemas.microsoft.com/office/drawing/2014/main" id="{799FF830-BB5D-576D-FFDA-FEF4EBB87B48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$C$47">
                <a:extLst>
                  <a:ext uri="{FF2B5EF4-FFF2-40B4-BE49-F238E27FC236}">
                    <a16:creationId xmlns:a16="http://schemas.microsoft.com/office/drawing/2014/main" id="{35946B53-9B71-7399-0AE3-FB6D7B267E2D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$C$47">
                <a:extLst>
                  <a:ext uri="{FF2B5EF4-FFF2-40B4-BE49-F238E27FC236}">
                    <a16:creationId xmlns:a16="http://schemas.microsoft.com/office/drawing/2014/main" id="{CF76C40A-80EC-6784-994F-415CA9F5254B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$C$47">
                <a:extLst>
                  <a:ext uri="{FF2B5EF4-FFF2-40B4-BE49-F238E27FC236}">
                    <a16:creationId xmlns:a16="http://schemas.microsoft.com/office/drawing/2014/main" id="{26DE6804-7E9D-B705-00A2-CEB788BCF701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$C$47">
                <a:extLst>
                  <a:ext uri="{FF2B5EF4-FFF2-40B4-BE49-F238E27FC236}">
                    <a16:creationId xmlns:a16="http://schemas.microsoft.com/office/drawing/2014/main" id="{2F41F10D-20F9-0F82-3D37-8AFA063C04DF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$C$47">
                <a:extLst>
                  <a:ext uri="{FF2B5EF4-FFF2-40B4-BE49-F238E27FC236}">
                    <a16:creationId xmlns:a16="http://schemas.microsoft.com/office/drawing/2014/main" id="{1DB941E1-19DF-73FD-CAF9-A9BA24C12F67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$C$47">
                <a:extLst>
                  <a:ext uri="{FF2B5EF4-FFF2-40B4-BE49-F238E27FC236}">
                    <a16:creationId xmlns:a16="http://schemas.microsoft.com/office/drawing/2014/main" id="{539D9B45-27AE-0037-BB73-EEFB6D9B455D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$C$47">
                <a:extLst>
                  <a:ext uri="{FF2B5EF4-FFF2-40B4-BE49-F238E27FC236}">
                    <a16:creationId xmlns:a16="http://schemas.microsoft.com/office/drawing/2014/main" id="{333BEFFF-F1FF-1786-3946-B24AD16E0C79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$C$47">
                <a:extLst>
                  <a:ext uri="{FF2B5EF4-FFF2-40B4-BE49-F238E27FC236}">
                    <a16:creationId xmlns:a16="http://schemas.microsoft.com/office/drawing/2014/main" id="{8D0E4373-5143-41F8-3CAA-ADB926A063C6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$C$47">
                <a:extLst>
                  <a:ext uri="{FF2B5EF4-FFF2-40B4-BE49-F238E27FC236}">
                    <a16:creationId xmlns:a16="http://schemas.microsoft.com/office/drawing/2014/main" id="{F7D70108-CB00-77C0-D152-8FEC00F879EF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$C$47">
                <a:extLst>
                  <a:ext uri="{FF2B5EF4-FFF2-40B4-BE49-F238E27FC236}">
                    <a16:creationId xmlns:a16="http://schemas.microsoft.com/office/drawing/2014/main" id="{7684DF10-42B5-2F74-7642-FDE85D815A77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1" name="$C$47">
                <a:extLst>
                  <a:ext uri="{FF2B5EF4-FFF2-40B4-BE49-F238E27FC236}">
                    <a16:creationId xmlns:a16="http://schemas.microsoft.com/office/drawing/2014/main" id="{3A53F9B8-B6DC-3EE2-CD13-0D9430BE53AF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$C$47">
                <a:extLst>
                  <a:ext uri="{FF2B5EF4-FFF2-40B4-BE49-F238E27FC236}">
                    <a16:creationId xmlns:a16="http://schemas.microsoft.com/office/drawing/2014/main" id="{E293EF19-B2B1-38CE-94F4-3BA8AD8D3991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$C$47">
                <a:extLst>
                  <a:ext uri="{FF2B5EF4-FFF2-40B4-BE49-F238E27FC236}">
                    <a16:creationId xmlns:a16="http://schemas.microsoft.com/office/drawing/2014/main" id="{C8A059C8-2E8D-78AC-0CDD-053B51DC2639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$C$47">
                <a:extLst>
                  <a:ext uri="{FF2B5EF4-FFF2-40B4-BE49-F238E27FC236}">
                    <a16:creationId xmlns:a16="http://schemas.microsoft.com/office/drawing/2014/main" id="{C7AB0064-3D3B-8322-E435-7B86ADB933A0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$C$47">
                <a:extLst>
                  <a:ext uri="{FF2B5EF4-FFF2-40B4-BE49-F238E27FC236}">
                    <a16:creationId xmlns:a16="http://schemas.microsoft.com/office/drawing/2014/main" id="{B58AAF5C-5B82-7646-9CE7-7FA527F6C235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$C$47">
                <a:extLst>
                  <a:ext uri="{FF2B5EF4-FFF2-40B4-BE49-F238E27FC236}">
                    <a16:creationId xmlns:a16="http://schemas.microsoft.com/office/drawing/2014/main" id="{7F8D1BD4-5ED2-53AF-7936-D7824D214177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$C$47">
                <a:extLst>
                  <a:ext uri="{FF2B5EF4-FFF2-40B4-BE49-F238E27FC236}">
                    <a16:creationId xmlns:a16="http://schemas.microsoft.com/office/drawing/2014/main" id="{8FA21138-38CB-BD57-65BF-B66A74F23FF9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$C$47">
                <a:extLst>
                  <a:ext uri="{FF2B5EF4-FFF2-40B4-BE49-F238E27FC236}">
                    <a16:creationId xmlns:a16="http://schemas.microsoft.com/office/drawing/2014/main" id="{1B2F8082-8F76-165F-98F3-1B479159EC14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$C$47">
                <a:extLst>
                  <a:ext uri="{FF2B5EF4-FFF2-40B4-BE49-F238E27FC236}">
                    <a16:creationId xmlns:a16="http://schemas.microsoft.com/office/drawing/2014/main" id="{4EB140DD-4C1C-1BA9-AA16-578592C1CEB1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$C$47">
                <a:extLst>
                  <a:ext uri="{FF2B5EF4-FFF2-40B4-BE49-F238E27FC236}">
                    <a16:creationId xmlns:a16="http://schemas.microsoft.com/office/drawing/2014/main" id="{5B808B6D-4040-862D-20C3-D1B234C530C3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$C$47">
                <a:extLst>
                  <a:ext uri="{FF2B5EF4-FFF2-40B4-BE49-F238E27FC236}">
                    <a16:creationId xmlns:a16="http://schemas.microsoft.com/office/drawing/2014/main" id="{A2F65DB3-CBEE-227C-F4BF-1C63738001FB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$C$47">
                <a:extLst>
                  <a:ext uri="{FF2B5EF4-FFF2-40B4-BE49-F238E27FC236}">
                    <a16:creationId xmlns:a16="http://schemas.microsoft.com/office/drawing/2014/main" id="{920EB1CD-6658-13C4-7865-5E6BC18ADE06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$C$47">
                <a:extLst>
                  <a:ext uri="{FF2B5EF4-FFF2-40B4-BE49-F238E27FC236}">
                    <a16:creationId xmlns:a16="http://schemas.microsoft.com/office/drawing/2014/main" id="{101C3EB0-6248-7A8E-02E0-524996B9BACE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$C$47">
                <a:extLst>
                  <a:ext uri="{FF2B5EF4-FFF2-40B4-BE49-F238E27FC236}">
                    <a16:creationId xmlns:a16="http://schemas.microsoft.com/office/drawing/2014/main" id="{AB698EB2-8955-61A8-3EEE-27F6313BE619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$C$47">
                <a:extLst>
                  <a:ext uri="{FF2B5EF4-FFF2-40B4-BE49-F238E27FC236}">
                    <a16:creationId xmlns:a16="http://schemas.microsoft.com/office/drawing/2014/main" id="{1D825E86-9E48-B622-85BA-CC2FEF78FA40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$C$47">
                <a:extLst>
                  <a:ext uri="{FF2B5EF4-FFF2-40B4-BE49-F238E27FC236}">
                    <a16:creationId xmlns:a16="http://schemas.microsoft.com/office/drawing/2014/main" id="{A3D7D3FC-E5E2-C9ED-90EC-51D157D31CC7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$C$47">
                <a:extLst>
                  <a:ext uri="{FF2B5EF4-FFF2-40B4-BE49-F238E27FC236}">
                    <a16:creationId xmlns:a16="http://schemas.microsoft.com/office/drawing/2014/main" id="{D13D8F3E-D568-AB70-7D60-92B4E542B1D2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$C$47">
                <a:extLst>
                  <a:ext uri="{FF2B5EF4-FFF2-40B4-BE49-F238E27FC236}">
                    <a16:creationId xmlns:a16="http://schemas.microsoft.com/office/drawing/2014/main" id="{C22D4D97-00C6-899F-A32E-9BAAB116A42A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$C$47">
                <a:extLst>
                  <a:ext uri="{FF2B5EF4-FFF2-40B4-BE49-F238E27FC236}">
                    <a16:creationId xmlns:a16="http://schemas.microsoft.com/office/drawing/2014/main" id="{3AAA1A34-7E90-4D72-F9AC-D602E1AEB716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$C$47">
                <a:extLst>
                  <a:ext uri="{FF2B5EF4-FFF2-40B4-BE49-F238E27FC236}">
                    <a16:creationId xmlns:a16="http://schemas.microsoft.com/office/drawing/2014/main" id="{C10C4675-D28F-2052-C07C-74CB3C7A1BEF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$C$47">
                <a:extLst>
                  <a:ext uri="{FF2B5EF4-FFF2-40B4-BE49-F238E27FC236}">
                    <a16:creationId xmlns:a16="http://schemas.microsoft.com/office/drawing/2014/main" id="{7A0D7B16-4A5C-4AA7-F228-AAA8C2BA753B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$C$47">
                <a:extLst>
                  <a:ext uri="{FF2B5EF4-FFF2-40B4-BE49-F238E27FC236}">
                    <a16:creationId xmlns:a16="http://schemas.microsoft.com/office/drawing/2014/main" id="{1727375A-8E5E-AFC5-602E-A057E8B3100F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$C$47">
                <a:extLst>
                  <a:ext uri="{FF2B5EF4-FFF2-40B4-BE49-F238E27FC236}">
                    <a16:creationId xmlns:a16="http://schemas.microsoft.com/office/drawing/2014/main" id="{9281DDDE-E62B-BAAF-8DDB-556E2843D478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$C$47">
                <a:extLst>
                  <a:ext uri="{FF2B5EF4-FFF2-40B4-BE49-F238E27FC236}">
                    <a16:creationId xmlns:a16="http://schemas.microsoft.com/office/drawing/2014/main" id="{2DB4AB64-EE6B-4FAC-E815-6FE77AD00738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$C$47">
                <a:extLst>
                  <a:ext uri="{FF2B5EF4-FFF2-40B4-BE49-F238E27FC236}">
                    <a16:creationId xmlns:a16="http://schemas.microsoft.com/office/drawing/2014/main" id="{96407538-596A-5566-119F-7DDD8F08F97E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$C$47">
                <a:extLst>
                  <a:ext uri="{FF2B5EF4-FFF2-40B4-BE49-F238E27FC236}">
                    <a16:creationId xmlns:a16="http://schemas.microsoft.com/office/drawing/2014/main" id="{DFC8BDA5-99A4-C1B1-104B-A9AE8DE1F177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$C$47">
                <a:extLst>
                  <a:ext uri="{FF2B5EF4-FFF2-40B4-BE49-F238E27FC236}">
                    <a16:creationId xmlns:a16="http://schemas.microsoft.com/office/drawing/2014/main" id="{E006D46B-C724-D960-CFAD-EB8013CEFB21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$C$47">
                <a:extLst>
                  <a:ext uri="{FF2B5EF4-FFF2-40B4-BE49-F238E27FC236}">
                    <a16:creationId xmlns:a16="http://schemas.microsoft.com/office/drawing/2014/main" id="{9C3115E5-6A50-B347-7A1B-6D06641AE4DB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$C$47">
                <a:extLst>
                  <a:ext uri="{FF2B5EF4-FFF2-40B4-BE49-F238E27FC236}">
                    <a16:creationId xmlns:a16="http://schemas.microsoft.com/office/drawing/2014/main" id="{0145FF53-3D5D-B258-62BD-25C62A0E90A5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$C$47">
                <a:extLst>
                  <a:ext uri="{FF2B5EF4-FFF2-40B4-BE49-F238E27FC236}">
                    <a16:creationId xmlns:a16="http://schemas.microsoft.com/office/drawing/2014/main" id="{5E8120BA-B0FE-A946-49E7-EC3D44283BA2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$C$47">
                <a:extLst>
                  <a:ext uri="{FF2B5EF4-FFF2-40B4-BE49-F238E27FC236}">
                    <a16:creationId xmlns:a16="http://schemas.microsoft.com/office/drawing/2014/main" id="{B952D05E-6E19-C0B1-EB46-183BB3FBC2A4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$C$47">
                <a:extLst>
                  <a:ext uri="{FF2B5EF4-FFF2-40B4-BE49-F238E27FC236}">
                    <a16:creationId xmlns:a16="http://schemas.microsoft.com/office/drawing/2014/main" id="{7BFA2F69-1118-6697-F092-89001D80CC1F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$C$47">
                <a:extLst>
                  <a:ext uri="{FF2B5EF4-FFF2-40B4-BE49-F238E27FC236}">
                    <a16:creationId xmlns:a16="http://schemas.microsoft.com/office/drawing/2014/main" id="{D5A078AC-C7D5-41EE-43DA-126E9FD07958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$C$47">
                <a:extLst>
                  <a:ext uri="{FF2B5EF4-FFF2-40B4-BE49-F238E27FC236}">
                    <a16:creationId xmlns:a16="http://schemas.microsoft.com/office/drawing/2014/main" id="{DC6E7591-F0B7-E369-9F37-49F0283E8F47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$C$47">
                <a:extLst>
                  <a:ext uri="{FF2B5EF4-FFF2-40B4-BE49-F238E27FC236}">
                    <a16:creationId xmlns:a16="http://schemas.microsoft.com/office/drawing/2014/main" id="{905A5AA5-7E86-E797-96D8-4E332AEEF792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$C$47">
                <a:extLst>
                  <a:ext uri="{FF2B5EF4-FFF2-40B4-BE49-F238E27FC236}">
                    <a16:creationId xmlns:a16="http://schemas.microsoft.com/office/drawing/2014/main" id="{953A88D8-76F5-B798-0B62-00D77344A66B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$C$47">
                <a:extLst>
                  <a:ext uri="{FF2B5EF4-FFF2-40B4-BE49-F238E27FC236}">
                    <a16:creationId xmlns:a16="http://schemas.microsoft.com/office/drawing/2014/main" id="{2DD23C6E-23C7-F982-EF6D-8D09DEB9DC00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$C$47">
                <a:extLst>
                  <a:ext uri="{FF2B5EF4-FFF2-40B4-BE49-F238E27FC236}">
                    <a16:creationId xmlns:a16="http://schemas.microsoft.com/office/drawing/2014/main" id="{3233D1F5-A6B5-A7BD-74F2-6F8A0AEF92E8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$C$47">
                <a:extLst>
                  <a:ext uri="{FF2B5EF4-FFF2-40B4-BE49-F238E27FC236}">
                    <a16:creationId xmlns:a16="http://schemas.microsoft.com/office/drawing/2014/main" id="{0D479313-0B26-52A5-08D8-C2B0A9F15671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$C$47">
                <a:extLst>
                  <a:ext uri="{FF2B5EF4-FFF2-40B4-BE49-F238E27FC236}">
                    <a16:creationId xmlns:a16="http://schemas.microsoft.com/office/drawing/2014/main" id="{EEA00B02-B28F-CA8F-F1D7-FDFDD41E705F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$C$47">
                <a:extLst>
                  <a:ext uri="{FF2B5EF4-FFF2-40B4-BE49-F238E27FC236}">
                    <a16:creationId xmlns:a16="http://schemas.microsoft.com/office/drawing/2014/main" id="{701A6C9E-40DA-E89F-9C72-E806338A8CD3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$C$47">
                <a:extLst>
                  <a:ext uri="{FF2B5EF4-FFF2-40B4-BE49-F238E27FC236}">
                    <a16:creationId xmlns:a16="http://schemas.microsoft.com/office/drawing/2014/main" id="{2C478409-E8D6-D9FA-220C-169A0AEB1774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$C$47">
                <a:extLst>
                  <a:ext uri="{FF2B5EF4-FFF2-40B4-BE49-F238E27FC236}">
                    <a16:creationId xmlns:a16="http://schemas.microsoft.com/office/drawing/2014/main" id="{F9721A6B-EF46-2C5D-0A0D-1D475954769C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$C$47">
                <a:extLst>
                  <a:ext uri="{FF2B5EF4-FFF2-40B4-BE49-F238E27FC236}">
                    <a16:creationId xmlns:a16="http://schemas.microsoft.com/office/drawing/2014/main" id="{91B21EE6-CA6A-CD28-1B75-83535272AD4A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$C$47">
                <a:extLst>
                  <a:ext uri="{FF2B5EF4-FFF2-40B4-BE49-F238E27FC236}">
                    <a16:creationId xmlns:a16="http://schemas.microsoft.com/office/drawing/2014/main" id="{E51605AD-9F17-2D4A-7862-0BB6613385FA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$C$47">
                <a:extLst>
                  <a:ext uri="{FF2B5EF4-FFF2-40B4-BE49-F238E27FC236}">
                    <a16:creationId xmlns:a16="http://schemas.microsoft.com/office/drawing/2014/main" id="{6AD824DC-E41D-A65D-75C8-5DFC48341093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$C$47">
                <a:extLst>
                  <a:ext uri="{FF2B5EF4-FFF2-40B4-BE49-F238E27FC236}">
                    <a16:creationId xmlns:a16="http://schemas.microsoft.com/office/drawing/2014/main" id="{762F993A-F846-6CB0-EBD5-8D7C179338B5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$C$47">
                <a:extLst>
                  <a:ext uri="{FF2B5EF4-FFF2-40B4-BE49-F238E27FC236}">
                    <a16:creationId xmlns:a16="http://schemas.microsoft.com/office/drawing/2014/main" id="{879E0BC8-597D-8171-3EFC-3DCB60912DA5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$C$47">
                <a:extLst>
                  <a:ext uri="{FF2B5EF4-FFF2-40B4-BE49-F238E27FC236}">
                    <a16:creationId xmlns:a16="http://schemas.microsoft.com/office/drawing/2014/main" id="{B5475AA2-7A31-82BF-ABA2-FF7D058FA5BA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$C$47">
                <a:extLst>
                  <a:ext uri="{FF2B5EF4-FFF2-40B4-BE49-F238E27FC236}">
                    <a16:creationId xmlns:a16="http://schemas.microsoft.com/office/drawing/2014/main" id="{C0B23AE5-28DD-9AD0-8E28-1DB3D5969B03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$C$47">
                <a:extLst>
                  <a:ext uri="{FF2B5EF4-FFF2-40B4-BE49-F238E27FC236}">
                    <a16:creationId xmlns:a16="http://schemas.microsoft.com/office/drawing/2014/main" id="{B4C8B323-3F23-4513-7BAF-3A7ECC1B0A78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$C$47">
                <a:extLst>
                  <a:ext uri="{FF2B5EF4-FFF2-40B4-BE49-F238E27FC236}">
                    <a16:creationId xmlns:a16="http://schemas.microsoft.com/office/drawing/2014/main" id="{80D3A216-4368-8B03-A7D1-37AD554E3691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$C$47">
                <a:extLst>
                  <a:ext uri="{FF2B5EF4-FFF2-40B4-BE49-F238E27FC236}">
                    <a16:creationId xmlns:a16="http://schemas.microsoft.com/office/drawing/2014/main" id="{85ED74F8-FBE8-364B-1347-E3E5692292F4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$C$47">
                <a:extLst>
                  <a:ext uri="{FF2B5EF4-FFF2-40B4-BE49-F238E27FC236}">
                    <a16:creationId xmlns:a16="http://schemas.microsoft.com/office/drawing/2014/main" id="{EA6DBB30-0ED8-E04F-EC24-B23ADCCA2210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$C$47">
                <a:extLst>
                  <a:ext uri="{FF2B5EF4-FFF2-40B4-BE49-F238E27FC236}">
                    <a16:creationId xmlns:a16="http://schemas.microsoft.com/office/drawing/2014/main" id="{F8D38AD1-83FB-8556-2310-C3E9841BF121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$C$47">
                <a:extLst>
                  <a:ext uri="{FF2B5EF4-FFF2-40B4-BE49-F238E27FC236}">
                    <a16:creationId xmlns:a16="http://schemas.microsoft.com/office/drawing/2014/main" id="{C45E33E5-500E-12BC-7B9C-90D42E65784D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$C$47">
                <a:extLst>
                  <a:ext uri="{FF2B5EF4-FFF2-40B4-BE49-F238E27FC236}">
                    <a16:creationId xmlns:a16="http://schemas.microsoft.com/office/drawing/2014/main" id="{0D66F611-CB2F-8A46-993F-981C0E6C80B5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$C$47">
                <a:extLst>
                  <a:ext uri="{FF2B5EF4-FFF2-40B4-BE49-F238E27FC236}">
                    <a16:creationId xmlns:a16="http://schemas.microsoft.com/office/drawing/2014/main" id="{8134043E-CF16-9C00-17CF-1EA0A66AA3F8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$C$47">
                <a:extLst>
                  <a:ext uri="{FF2B5EF4-FFF2-40B4-BE49-F238E27FC236}">
                    <a16:creationId xmlns:a16="http://schemas.microsoft.com/office/drawing/2014/main" id="{C998F58C-CC4F-2191-565C-DD964286FB06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$C$47">
                <a:extLst>
                  <a:ext uri="{FF2B5EF4-FFF2-40B4-BE49-F238E27FC236}">
                    <a16:creationId xmlns:a16="http://schemas.microsoft.com/office/drawing/2014/main" id="{76DDE03D-4A26-E15A-22CD-2E9849FE927C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$C$47">
                <a:extLst>
                  <a:ext uri="{FF2B5EF4-FFF2-40B4-BE49-F238E27FC236}">
                    <a16:creationId xmlns:a16="http://schemas.microsoft.com/office/drawing/2014/main" id="{DE19057F-4A34-34AA-8587-F5B269329D9D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$C$47">
                <a:extLst>
                  <a:ext uri="{FF2B5EF4-FFF2-40B4-BE49-F238E27FC236}">
                    <a16:creationId xmlns:a16="http://schemas.microsoft.com/office/drawing/2014/main" id="{1D3221CD-83B7-EF40-CCA0-B343E458444D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$C$47">
                <a:extLst>
                  <a:ext uri="{FF2B5EF4-FFF2-40B4-BE49-F238E27FC236}">
                    <a16:creationId xmlns:a16="http://schemas.microsoft.com/office/drawing/2014/main" id="{061B75B5-6FC7-2157-3A1F-54D585DF5B3E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$C$47">
                <a:extLst>
                  <a:ext uri="{FF2B5EF4-FFF2-40B4-BE49-F238E27FC236}">
                    <a16:creationId xmlns:a16="http://schemas.microsoft.com/office/drawing/2014/main" id="{AEA096B5-CD70-89A2-4291-11185BDDF902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$C$47">
                <a:extLst>
                  <a:ext uri="{FF2B5EF4-FFF2-40B4-BE49-F238E27FC236}">
                    <a16:creationId xmlns:a16="http://schemas.microsoft.com/office/drawing/2014/main" id="{7F30BFE1-6096-A05A-A12A-80C0646F6FCF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$C$47">
                <a:extLst>
                  <a:ext uri="{FF2B5EF4-FFF2-40B4-BE49-F238E27FC236}">
                    <a16:creationId xmlns:a16="http://schemas.microsoft.com/office/drawing/2014/main" id="{BFA650AF-37B7-1198-D80E-80F76C515926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$C$47">
                <a:extLst>
                  <a:ext uri="{FF2B5EF4-FFF2-40B4-BE49-F238E27FC236}">
                    <a16:creationId xmlns:a16="http://schemas.microsoft.com/office/drawing/2014/main" id="{ECDAE062-E47E-525E-C5CF-9614AF2DB331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$C$47">
                <a:extLst>
                  <a:ext uri="{FF2B5EF4-FFF2-40B4-BE49-F238E27FC236}">
                    <a16:creationId xmlns:a16="http://schemas.microsoft.com/office/drawing/2014/main" id="{D207DB41-05B4-DEF2-6847-4E71719B427E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$C$47">
                <a:extLst>
                  <a:ext uri="{FF2B5EF4-FFF2-40B4-BE49-F238E27FC236}">
                    <a16:creationId xmlns:a16="http://schemas.microsoft.com/office/drawing/2014/main" id="{6276C01A-86A8-EFFC-363E-87E42785AD2D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$C$47">
                <a:extLst>
                  <a:ext uri="{FF2B5EF4-FFF2-40B4-BE49-F238E27FC236}">
                    <a16:creationId xmlns:a16="http://schemas.microsoft.com/office/drawing/2014/main" id="{0EB8E241-BF33-3CD6-51AA-B76405D81700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$C$47">
                <a:extLst>
                  <a:ext uri="{FF2B5EF4-FFF2-40B4-BE49-F238E27FC236}">
                    <a16:creationId xmlns:a16="http://schemas.microsoft.com/office/drawing/2014/main" id="{D950A01A-7D7C-EEE0-7EB5-72B61C38F1A1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$C$47">
                <a:extLst>
                  <a:ext uri="{FF2B5EF4-FFF2-40B4-BE49-F238E27FC236}">
                    <a16:creationId xmlns:a16="http://schemas.microsoft.com/office/drawing/2014/main" id="{E72C4ECB-A5B2-8C96-7923-19038DBD43FE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$C$47">
                <a:extLst>
                  <a:ext uri="{FF2B5EF4-FFF2-40B4-BE49-F238E27FC236}">
                    <a16:creationId xmlns:a16="http://schemas.microsoft.com/office/drawing/2014/main" id="{0B9AEB88-084E-06AD-2A88-412EEFD54447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$C$47">
                <a:extLst>
                  <a:ext uri="{FF2B5EF4-FFF2-40B4-BE49-F238E27FC236}">
                    <a16:creationId xmlns:a16="http://schemas.microsoft.com/office/drawing/2014/main" id="{397F40B2-907D-04C9-34C5-BF37196860E1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$C$47">
                <a:extLst>
                  <a:ext uri="{FF2B5EF4-FFF2-40B4-BE49-F238E27FC236}">
                    <a16:creationId xmlns:a16="http://schemas.microsoft.com/office/drawing/2014/main" id="{C96C594A-BC54-BE26-4596-5C1AB06844C5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$C$47">
                <a:extLst>
                  <a:ext uri="{FF2B5EF4-FFF2-40B4-BE49-F238E27FC236}">
                    <a16:creationId xmlns:a16="http://schemas.microsoft.com/office/drawing/2014/main" id="{75714197-ED05-9938-8153-90CC53C62D4F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$C$47">
                <a:extLst>
                  <a:ext uri="{FF2B5EF4-FFF2-40B4-BE49-F238E27FC236}">
                    <a16:creationId xmlns:a16="http://schemas.microsoft.com/office/drawing/2014/main" id="{FF5638AB-E126-F446-17BC-20B1DF38353C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$C$47">
                <a:extLst>
                  <a:ext uri="{FF2B5EF4-FFF2-40B4-BE49-F238E27FC236}">
                    <a16:creationId xmlns:a16="http://schemas.microsoft.com/office/drawing/2014/main" id="{575351EB-15EF-459B-2085-2A0EA68DA5DE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$C$47">
                <a:extLst>
                  <a:ext uri="{FF2B5EF4-FFF2-40B4-BE49-F238E27FC236}">
                    <a16:creationId xmlns:a16="http://schemas.microsoft.com/office/drawing/2014/main" id="{FFBF4243-A5CF-E455-1DEC-EE081297BE83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$C$47">
                <a:extLst>
                  <a:ext uri="{FF2B5EF4-FFF2-40B4-BE49-F238E27FC236}">
                    <a16:creationId xmlns:a16="http://schemas.microsoft.com/office/drawing/2014/main" id="{72037412-8251-8DEC-8FB8-81156FC9EF47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$C$47">
                <a:extLst>
                  <a:ext uri="{FF2B5EF4-FFF2-40B4-BE49-F238E27FC236}">
                    <a16:creationId xmlns:a16="http://schemas.microsoft.com/office/drawing/2014/main" id="{E5333B3E-F5E4-A742-8860-EFC109C7312C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$C$47">
                <a:extLst>
                  <a:ext uri="{FF2B5EF4-FFF2-40B4-BE49-F238E27FC236}">
                    <a16:creationId xmlns:a16="http://schemas.microsoft.com/office/drawing/2014/main" id="{3296FAA4-CFEC-FA70-A705-2AF1BD88EB13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$C$47">
                <a:extLst>
                  <a:ext uri="{FF2B5EF4-FFF2-40B4-BE49-F238E27FC236}">
                    <a16:creationId xmlns:a16="http://schemas.microsoft.com/office/drawing/2014/main" id="{564E1464-9776-2BEF-1788-639145344B59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$C$47">
                <a:extLst>
                  <a:ext uri="{FF2B5EF4-FFF2-40B4-BE49-F238E27FC236}">
                    <a16:creationId xmlns:a16="http://schemas.microsoft.com/office/drawing/2014/main" id="{1E56A5D8-07E3-4A78-A4F5-FD5FB0C2F715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$C$47">
                <a:extLst>
                  <a:ext uri="{FF2B5EF4-FFF2-40B4-BE49-F238E27FC236}">
                    <a16:creationId xmlns:a16="http://schemas.microsoft.com/office/drawing/2014/main" id="{BAB7414C-8547-6114-9305-876F3531D9B9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$C$47">
                <a:extLst>
                  <a:ext uri="{FF2B5EF4-FFF2-40B4-BE49-F238E27FC236}">
                    <a16:creationId xmlns:a16="http://schemas.microsoft.com/office/drawing/2014/main" id="{9094D958-EC50-2ED6-BCBE-A88B01BC234F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7" name="$C$47">
                <a:extLst>
                  <a:ext uri="{FF2B5EF4-FFF2-40B4-BE49-F238E27FC236}">
                    <a16:creationId xmlns:a16="http://schemas.microsoft.com/office/drawing/2014/main" id="{FF34B557-59DD-D0AF-5D96-14179707B0D8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8" name="$C$47">
                <a:extLst>
                  <a:ext uri="{FF2B5EF4-FFF2-40B4-BE49-F238E27FC236}">
                    <a16:creationId xmlns:a16="http://schemas.microsoft.com/office/drawing/2014/main" id="{A1581825-906E-9F0D-83B8-887624588C4B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9" name="$C$47">
                <a:extLst>
                  <a:ext uri="{FF2B5EF4-FFF2-40B4-BE49-F238E27FC236}">
                    <a16:creationId xmlns:a16="http://schemas.microsoft.com/office/drawing/2014/main" id="{D7A17687-7BEC-3697-6599-8F84AAB89DFF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0" name="$C$47">
                <a:extLst>
                  <a:ext uri="{FF2B5EF4-FFF2-40B4-BE49-F238E27FC236}">
                    <a16:creationId xmlns:a16="http://schemas.microsoft.com/office/drawing/2014/main" id="{58E321C2-2B4B-93E3-A1CB-F6CD9E29E6FB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$C$47">
                <a:extLst>
                  <a:ext uri="{FF2B5EF4-FFF2-40B4-BE49-F238E27FC236}">
                    <a16:creationId xmlns:a16="http://schemas.microsoft.com/office/drawing/2014/main" id="{01DB9744-514B-51A4-3883-6D0E38D01F7D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$C$47">
                <a:extLst>
                  <a:ext uri="{FF2B5EF4-FFF2-40B4-BE49-F238E27FC236}">
                    <a16:creationId xmlns:a16="http://schemas.microsoft.com/office/drawing/2014/main" id="{37D909A7-F99A-536D-9AC2-079D50E75356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$C$47">
                <a:extLst>
                  <a:ext uri="{FF2B5EF4-FFF2-40B4-BE49-F238E27FC236}">
                    <a16:creationId xmlns:a16="http://schemas.microsoft.com/office/drawing/2014/main" id="{E69875B6-1B28-79A7-5230-9AE1A1105B59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4" name="$C$47">
                <a:extLst>
                  <a:ext uri="{FF2B5EF4-FFF2-40B4-BE49-F238E27FC236}">
                    <a16:creationId xmlns:a16="http://schemas.microsoft.com/office/drawing/2014/main" id="{29D34AB2-F08C-EA30-0657-249D5BAE6ED6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$C$47">
                <a:extLst>
                  <a:ext uri="{FF2B5EF4-FFF2-40B4-BE49-F238E27FC236}">
                    <a16:creationId xmlns:a16="http://schemas.microsoft.com/office/drawing/2014/main" id="{8BD22C05-503D-FCAD-1346-ABF4D17CD5E5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$C$47">
                <a:extLst>
                  <a:ext uri="{FF2B5EF4-FFF2-40B4-BE49-F238E27FC236}">
                    <a16:creationId xmlns:a16="http://schemas.microsoft.com/office/drawing/2014/main" id="{96D9C319-D82C-9513-AF66-9BE7AB1C0151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$C$47">
                <a:extLst>
                  <a:ext uri="{FF2B5EF4-FFF2-40B4-BE49-F238E27FC236}">
                    <a16:creationId xmlns:a16="http://schemas.microsoft.com/office/drawing/2014/main" id="{6B51771A-338B-4EBB-C857-340D879B4DAD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$C$47">
                <a:extLst>
                  <a:ext uri="{FF2B5EF4-FFF2-40B4-BE49-F238E27FC236}">
                    <a16:creationId xmlns:a16="http://schemas.microsoft.com/office/drawing/2014/main" id="{C9C3CBBA-6A87-FCF6-5990-2C385A037D0B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$C$47">
                <a:extLst>
                  <a:ext uri="{FF2B5EF4-FFF2-40B4-BE49-F238E27FC236}">
                    <a16:creationId xmlns:a16="http://schemas.microsoft.com/office/drawing/2014/main" id="{FE951B50-5270-3D82-E9E2-43FFB08D1B93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$C$47">
                <a:extLst>
                  <a:ext uri="{FF2B5EF4-FFF2-40B4-BE49-F238E27FC236}">
                    <a16:creationId xmlns:a16="http://schemas.microsoft.com/office/drawing/2014/main" id="{674671DE-8695-1242-41E9-B700795C540B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$C$47">
                <a:extLst>
                  <a:ext uri="{FF2B5EF4-FFF2-40B4-BE49-F238E27FC236}">
                    <a16:creationId xmlns:a16="http://schemas.microsoft.com/office/drawing/2014/main" id="{3CD962AB-8211-BB06-1DB3-3D4ABF494679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$C$47">
                <a:extLst>
                  <a:ext uri="{FF2B5EF4-FFF2-40B4-BE49-F238E27FC236}">
                    <a16:creationId xmlns:a16="http://schemas.microsoft.com/office/drawing/2014/main" id="{F6A8ED1D-2F60-492D-C6EB-E48168B2932F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$C$47">
                <a:extLst>
                  <a:ext uri="{FF2B5EF4-FFF2-40B4-BE49-F238E27FC236}">
                    <a16:creationId xmlns:a16="http://schemas.microsoft.com/office/drawing/2014/main" id="{27BA85BC-3E1F-3CCE-08EE-BAB4601AC304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$C$47">
                <a:extLst>
                  <a:ext uri="{FF2B5EF4-FFF2-40B4-BE49-F238E27FC236}">
                    <a16:creationId xmlns:a16="http://schemas.microsoft.com/office/drawing/2014/main" id="{CA98D0EA-0CC7-A5A2-EC5E-EE86C512182B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$C$47">
                <a:extLst>
                  <a:ext uri="{FF2B5EF4-FFF2-40B4-BE49-F238E27FC236}">
                    <a16:creationId xmlns:a16="http://schemas.microsoft.com/office/drawing/2014/main" id="{DF1A8C4B-6BC9-D23E-3B2D-3AF58815CE9D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$C$47">
                <a:extLst>
                  <a:ext uri="{FF2B5EF4-FFF2-40B4-BE49-F238E27FC236}">
                    <a16:creationId xmlns:a16="http://schemas.microsoft.com/office/drawing/2014/main" id="{C9F55072-5285-4215-E188-9AD3FCAD4011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$C$47">
                <a:extLst>
                  <a:ext uri="{FF2B5EF4-FFF2-40B4-BE49-F238E27FC236}">
                    <a16:creationId xmlns:a16="http://schemas.microsoft.com/office/drawing/2014/main" id="{7D172108-4FE5-A035-AD0F-2FF0441366B1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$C$47">
                <a:extLst>
                  <a:ext uri="{FF2B5EF4-FFF2-40B4-BE49-F238E27FC236}">
                    <a16:creationId xmlns:a16="http://schemas.microsoft.com/office/drawing/2014/main" id="{03FFD171-258A-2152-310E-503AC1A60080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$C$47">
                <a:extLst>
                  <a:ext uri="{FF2B5EF4-FFF2-40B4-BE49-F238E27FC236}">
                    <a16:creationId xmlns:a16="http://schemas.microsoft.com/office/drawing/2014/main" id="{28BFAA3D-4034-1CEE-EAF8-86F68BFD8A3C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$C$47">
                <a:extLst>
                  <a:ext uri="{FF2B5EF4-FFF2-40B4-BE49-F238E27FC236}">
                    <a16:creationId xmlns:a16="http://schemas.microsoft.com/office/drawing/2014/main" id="{48984654-9EF7-0711-C0F7-D9D669338620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$C$47">
                <a:extLst>
                  <a:ext uri="{FF2B5EF4-FFF2-40B4-BE49-F238E27FC236}">
                    <a16:creationId xmlns:a16="http://schemas.microsoft.com/office/drawing/2014/main" id="{80D19432-FD43-69B4-5C7D-6307DFB712E2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$C$47">
                <a:extLst>
                  <a:ext uri="{FF2B5EF4-FFF2-40B4-BE49-F238E27FC236}">
                    <a16:creationId xmlns:a16="http://schemas.microsoft.com/office/drawing/2014/main" id="{919B8129-66A5-1236-2A64-3BFFAA86D7AB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$C$47">
                <a:extLst>
                  <a:ext uri="{FF2B5EF4-FFF2-40B4-BE49-F238E27FC236}">
                    <a16:creationId xmlns:a16="http://schemas.microsoft.com/office/drawing/2014/main" id="{AD0709CB-CA12-FC86-1F02-A73E7DE06449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$C$47">
                <a:extLst>
                  <a:ext uri="{FF2B5EF4-FFF2-40B4-BE49-F238E27FC236}">
                    <a16:creationId xmlns:a16="http://schemas.microsoft.com/office/drawing/2014/main" id="{030F6D62-65BF-DBCD-73F5-A76A638F9AF7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$C$47">
                <a:extLst>
                  <a:ext uri="{FF2B5EF4-FFF2-40B4-BE49-F238E27FC236}">
                    <a16:creationId xmlns:a16="http://schemas.microsoft.com/office/drawing/2014/main" id="{44F7EB1B-4D44-4046-6454-C206B44A0813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$C$47">
                <a:extLst>
                  <a:ext uri="{FF2B5EF4-FFF2-40B4-BE49-F238E27FC236}">
                    <a16:creationId xmlns:a16="http://schemas.microsoft.com/office/drawing/2014/main" id="{0BB22E81-B3AB-70C4-46E8-E7A776592A90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$C$47">
                <a:extLst>
                  <a:ext uri="{FF2B5EF4-FFF2-40B4-BE49-F238E27FC236}">
                    <a16:creationId xmlns:a16="http://schemas.microsoft.com/office/drawing/2014/main" id="{904E9F0F-2122-0491-7C0B-FF6BC9ABBD41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$C$47">
                <a:extLst>
                  <a:ext uri="{FF2B5EF4-FFF2-40B4-BE49-F238E27FC236}">
                    <a16:creationId xmlns:a16="http://schemas.microsoft.com/office/drawing/2014/main" id="{28F9E1E8-083C-DB67-5020-6D9288CA94DB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$C$47">
                <a:extLst>
                  <a:ext uri="{FF2B5EF4-FFF2-40B4-BE49-F238E27FC236}">
                    <a16:creationId xmlns:a16="http://schemas.microsoft.com/office/drawing/2014/main" id="{5816C09D-1012-5327-A920-ADA75052E24F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$C$47">
                <a:extLst>
                  <a:ext uri="{FF2B5EF4-FFF2-40B4-BE49-F238E27FC236}">
                    <a16:creationId xmlns:a16="http://schemas.microsoft.com/office/drawing/2014/main" id="{DD42FD9B-B416-935A-16A6-E792A3C3CD3B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$C$47">
                <a:extLst>
                  <a:ext uri="{FF2B5EF4-FFF2-40B4-BE49-F238E27FC236}">
                    <a16:creationId xmlns:a16="http://schemas.microsoft.com/office/drawing/2014/main" id="{6654F64C-15BF-9F2B-0656-D8526B6F4E50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$C$47">
                <a:extLst>
                  <a:ext uri="{FF2B5EF4-FFF2-40B4-BE49-F238E27FC236}">
                    <a16:creationId xmlns:a16="http://schemas.microsoft.com/office/drawing/2014/main" id="{9C665D14-9B99-6883-EF55-E802D824EFF5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$C$47">
                <a:extLst>
                  <a:ext uri="{FF2B5EF4-FFF2-40B4-BE49-F238E27FC236}">
                    <a16:creationId xmlns:a16="http://schemas.microsoft.com/office/drawing/2014/main" id="{74C632F4-F686-07BB-193C-F24168132100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$C$47">
                <a:extLst>
                  <a:ext uri="{FF2B5EF4-FFF2-40B4-BE49-F238E27FC236}">
                    <a16:creationId xmlns:a16="http://schemas.microsoft.com/office/drawing/2014/main" id="{0614FD47-D6AA-E90C-F698-557887A566C2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$C$47">
                <a:extLst>
                  <a:ext uri="{FF2B5EF4-FFF2-40B4-BE49-F238E27FC236}">
                    <a16:creationId xmlns:a16="http://schemas.microsoft.com/office/drawing/2014/main" id="{86C5417F-D133-4E86-F845-9BE5F1D4EB2F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$C$47">
                <a:extLst>
                  <a:ext uri="{FF2B5EF4-FFF2-40B4-BE49-F238E27FC236}">
                    <a16:creationId xmlns:a16="http://schemas.microsoft.com/office/drawing/2014/main" id="{D390E314-9805-A1B3-1186-2621A22307F7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$C$47">
                <a:extLst>
                  <a:ext uri="{FF2B5EF4-FFF2-40B4-BE49-F238E27FC236}">
                    <a16:creationId xmlns:a16="http://schemas.microsoft.com/office/drawing/2014/main" id="{BEE76513-5931-9A21-F9F1-2E00F7F3493B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$C$47">
                <a:extLst>
                  <a:ext uri="{FF2B5EF4-FFF2-40B4-BE49-F238E27FC236}">
                    <a16:creationId xmlns:a16="http://schemas.microsoft.com/office/drawing/2014/main" id="{41079AB0-0452-97CE-2C16-83DA00190606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$C$47">
                <a:extLst>
                  <a:ext uri="{FF2B5EF4-FFF2-40B4-BE49-F238E27FC236}">
                    <a16:creationId xmlns:a16="http://schemas.microsoft.com/office/drawing/2014/main" id="{ACEC9CD6-9FEE-305B-2189-B1B8B1F6A59A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$C$47">
                <a:extLst>
                  <a:ext uri="{FF2B5EF4-FFF2-40B4-BE49-F238E27FC236}">
                    <a16:creationId xmlns:a16="http://schemas.microsoft.com/office/drawing/2014/main" id="{405EDA36-6896-BCC8-DCE5-2B4F9B9BADEE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$C$47">
                <a:extLst>
                  <a:ext uri="{FF2B5EF4-FFF2-40B4-BE49-F238E27FC236}">
                    <a16:creationId xmlns:a16="http://schemas.microsoft.com/office/drawing/2014/main" id="{70EFCAB0-1C23-0F06-F53F-6D9B889A3FF7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$C$47">
                <a:extLst>
                  <a:ext uri="{FF2B5EF4-FFF2-40B4-BE49-F238E27FC236}">
                    <a16:creationId xmlns:a16="http://schemas.microsoft.com/office/drawing/2014/main" id="{EEEA4F4E-A9E8-959C-F751-9ECF9FEDE715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$C$47">
                <a:extLst>
                  <a:ext uri="{FF2B5EF4-FFF2-40B4-BE49-F238E27FC236}">
                    <a16:creationId xmlns:a16="http://schemas.microsoft.com/office/drawing/2014/main" id="{02417185-52B8-48EE-ABB5-EDF76263D949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$C$47">
                <a:extLst>
                  <a:ext uri="{FF2B5EF4-FFF2-40B4-BE49-F238E27FC236}">
                    <a16:creationId xmlns:a16="http://schemas.microsoft.com/office/drawing/2014/main" id="{E07D9667-C5E2-5906-5109-F6992614DEBA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$C$47">
                <a:extLst>
                  <a:ext uri="{FF2B5EF4-FFF2-40B4-BE49-F238E27FC236}">
                    <a16:creationId xmlns:a16="http://schemas.microsoft.com/office/drawing/2014/main" id="{041304AF-BD1A-1C8A-649A-B25D66F07505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$C$47">
                <a:extLst>
                  <a:ext uri="{FF2B5EF4-FFF2-40B4-BE49-F238E27FC236}">
                    <a16:creationId xmlns:a16="http://schemas.microsoft.com/office/drawing/2014/main" id="{CF1F9A99-8E6B-FE94-572C-BBD4B46CD99A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$C$47">
                <a:extLst>
                  <a:ext uri="{FF2B5EF4-FFF2-40B4-BE49-F238E27FC236}">
                    <a16:creationId xmlns:a16="http://schemas.microsoft.com/office/drawing/2014/main" id="{17BBE3C3-7FC3-8D05-EE5D-DE0318912086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$C$47">
                <a:extLst>
                  <a:ext uri="{FF2B5EF4-FFF2-40B4-BE49-F238E27FC236}">
                    <a16:creationId xmlns:a16="http://schemas.microsoft.com/office/drawing/2014/main" id="{216B07A8-EE46-F84A-9804-C2B510A77B04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$C$47">
                <a:extLst>
                  <a:ext uri="{FF2B5EF4-FFF2-40B4-BE49-F238E27FC236}">
                    <a16:creationId xmlns:a16="http://schemas.microsoft.com/office/drawing/2014/main" id="{2A59F52A-082F-927C-3A05-CCE5D20E1514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$C$47">
                <a:extLst>
                  <a:ext uri="{FF2B5EF4-FFF2-40B4-BE49-F238E27FC236}">
                    <a16:creationId xmlns:a16="http://schemas.microsoft.com/office/drawing/2014/main" id="{25557268-791B-6226-A7F5-874C1C3040D7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$C$47">
                <a:extLst>
                  <a:ext uri="{FF2B5EF4-FFF2-40B4-BE49-F238E27FC236}">
                    <a16:creationId xmlns:a16="http://schemas.microsoft.com/office/drawing/2014/main" id="{89BC80DC-2363-4E74-EFDB-32E0F80A74DD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$C$47">
                <a:extLst>
                  <a:ext uri="{FF2B5EF4-FFF2-40B4-BE49-F238E27FC236}">
                    <a16:creationId xmlns:a16="http://schemas.microsoft.com/office/drawing/2014/main" id="{34D64E54-E3AF-8F7C-102A-D4355B61005A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$C$47">
                <a:extLst>
                  <a:ext uri="{FF2B5EF4-FFF2-40B4-BE49-F238E27FC236}">
                    <a16:creationId xmlns:a16="http://schemas.microsoft.com/office/drawing/2014/main" id="{98298E68-6DE0-87A3-D525-4731775A275A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$C$47">
                <a:extLst>
                  <a:ext uri="{FF2B5EF4-FFF2-40B4-BE49-F238E27FC236}">
                    <a16:creationId xmlns:a16="http://schemas.microsoft.com/office/drawing/2014/main" id="{F43FC581-50DC-B9A3-30B0-E5669708F65F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$C$47">
                <a:extLst>
                  <a:ext uri="{FF2B5EF4-FFF2-40B4-BE49-F238E27FC236}">
                    <a16:creationId xmlns:a16="http://schemas.microsoft.com/office/drawing/2014/main" id="{7F017C8C-0C87-5D2F-CFDE-62FC5DCD26E2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$C$47">
                <a:extLst>
                  <a:ext uri="{FF2B5EF4-FFF2-40B4-BE49-F238E27FC236}">
                    <a16:creationId xmlns:a16="http://schemas.microsoft.com/office/drawing/2014/main" id="{89199EC9-8E65-83C4-0A25-869EB8390C55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$C$47">
                <a:extLst>
                  <a:ext uri="{FF2B5EF4-FFF2-40B4-BE49-F238E27FC236}">
                    <a16:creationId xmlns:a16="http://schemas.microsoft.com/office/drawing/2014/main" id="{4DA6CACB-6A18-8413-BB5A-F61CA5F9ED5C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$C$47">
                <a:extLst>
                  <a:ext uri="{FF2B5EF4-FFF2-40B4-BE49-F238E27FC236}">
                    <a16:creationId xmlns:a16="http://schemas.microsoft.com/office/drawing/2014/main" id="{E96B34AE-F3CB-AB9F-12C7-95CCF9FDCDC2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$C$47">
                <a:extLst>
                  <a:ext uri="{FF2B5EF4-FFF2-40B4-BE49-F238E27FC236}">
                    <a16:creationId xmlns:a16="http://schemas.microsoft.com/office/drawing/2014/main" id="{27897BF1-D4DE-F376-7E9B-1AEBE00B51AB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$C$47">
                <a:extLst>
                  <a:ext uri="{FF2B5EF4-FFF2-40B4-BE49-F238E27FC236}">
                    <a16:creationId xmlns:a16="http://schemas.microsoft.com/office/drawing/2014/main" id="{19E58953-B77B-1684-26E8-DA38E61BCBF3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$C$47">
                <a:extLst>
                  <a:ext uri="{FF2B5EF4-FFF2-40B4-BE49-F238E27FC236}">
                    <a16:creationId xmlns:a16="http://schemas.microsoft.com/office/drawing/2014/main" id="{9B4B8872-6B84-1249-99FF-BBCB762A6A0B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$C$47">
                <a:extLst>
                  <a:ext uri="{FF2B5EF4-FFF2-40B4-BE49-F238E27FC236}">
                    <a16:creationId xmlns:a16="http://schemas.microsoft.com/office/drawing/2014/main" id="{86B210D3-7111-4944-0818-4CDAFF9EA778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$C$47">
                <a:extLst>
                  <a:ext uri="{FF2B5EF4-FFF2-40B4-BE49-F238E27FC236}">
                    <a16:creationId xmlns:a16="http://schemas.microsoft.com/office/drawing/2014/main" id="{7EE6FAEF-9E5D-D7D8-1A3B-32F4686EED06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$C$47">
                <a:extLst>
                  <a:ext uri="{FF2B5EF4-FFF2-40B4-BE49-F238E27FC236}">
                    <a16:creationId xmlns:a16="http://schemas.microsoft.com/office/drawing/2014/main" id="{60291DE1-9ECC-F6F3-4C23-636EF5B7690A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$C$47">
                <a:extLst>
                  <a:ext uri="{FF2B5EF4-FFF2-40B4-BE49-F238E27FC236}">
                    <a16:creationId xmlns:a16="http://schemas.microsoft.com/office/drawing/2014/main" id="{11A7F2B7-104B-A45D-92D7-F6E80F145B08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$C$47">
                <a:extLst>
                  <a:ext uri="{FF2B5EF4-FFF2-40B4-BE49-F238E27FC236}">
                    <a16:creationId xmlns:a16="http://schemas.microsoft.com/office/drawing/2014/main" id="{35DFCC6E-20D4-9501-AEE9-87DD898D45DB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$C$47">
                <a:extLst>
                  <a:ext uri="{FF2B5EF4-FFF2-40B4-BE49-F238E27FC236}">
                    <a16:creationId xmlns:a16="http://schemas.microsoft.com/office/drawing/2014/main" id="{77D1E1A4-B432-E4DF-F9FB-1F5C91047092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$C$47">
                <a:extLst>
                  <a:ext uri="{FF2B5EF4-FFF2-40B4-BE49-F238E27FC236}">
                    <a16:creationId xmlns:a16="http://schemas.microsoft.com/office/drawing/2014/main" id="{F02BB1E4-9F1B-6582-107D-DFB4A3DBD3E0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$C$47">
                <a:extLst>
                  <a:ext uri="{FF2B5EF4-FFF2-40B4-BE49-F238E27FC236}">
                    <a16:creationId xmlns:a16="http://schemas.microsoft.com/office/drawing/2014/main" id="{13A8F4EA-21F5-0134-6942-DE68644DDB0C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$C$47">
                <a:extLst>
                  <a:ext uri="{FF2B5EF4-FFF2-40B4-BE49-F238E27FC236}">
                    <a16:creationId xmlns:a16="http://schemas.microsoft.com/office/drawing/2014/main" id="{40AF8FFD-BD17-E072-BFA8-10DC8C3F8A34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$C$47">
                <a:extLst>
                  <a:ext uri="{FF2B5EF4-FFF2-40B4-BE49-F238E27FC236}">
                    <a16:creationId xmlns:a16="http://schemas.microsoft.com/office/drawing/2014/main" id="{0D0C04F6-2BE6-E959-C274-54C257AF2531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$C$47">
                <a:extLst>
                  <a:ext uri="{FF2B5EF4-FFF2-40B4-BE49-F238E27FC236}">
                    <a16:creationId xmlns:a16="http://schemas.microsoft.com/office/drawing/2014/main" id="{E3B6B7DD-26E4-F9A9-ECA9-B0E183FD0C24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$C$47">
                <a:extLst>
                  <a:ext uri="{FF2B5EF4-FFF2-40B4-BE49-F238E27FC236}">
                    <a16:creationId xmlns:a16="http://schemas.microsoft.com/office/drawing/2014/main" id="{4800EF24-5341-2A46-D25D-4E7FB9731C6F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$C$47">
                <a:extLst>
                  <a:ext uri="{FF2B5EF4-FFF2-40B4-BE49-F238E27FC236}">
                    <a16:creationId xmlns:a16="http://schemas.microsoft.com/office/drawing/2014/main" id="{B8E4D452-CBA7-C3D8-5F38-58693AEF3C23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$C$47">
                <a:extLst>
                  <a:ext uri="{FF2B5EF4-FFF2-40B4-BE49-F238E27FC236}">
                    <a16:creationId xmlns:a16="http://schemas.microsoft.com/office/drawing/2014/main" id="{30A2642A-DCE6-F734-C28B-F0EF7B7DBBDE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$C$47">
                <a:extLst>
                  <a:ext uri="{FF2B5EF4-FFF2-40B4-BE49-F238E27FC236}">
                    <a16:creationId xmlns:a16="http://schemas.microsoft.com/office/drawing/2014/main" id="{7EE1CB0F-9D6B-E04C-1CA4-1CC897FF21DC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$C$47">
                <a:extLst>
                  <a:ext uri="{FF2B5EF4-FFF2-40B4-BE49-F238E27FC236}">
                    <a16:creationId xmlns:a16="http://schemas.microsoft.com/office/drawing/2014/main" id="{C124261D-4FC3-9EAF-035C-200BC47E1D9F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$C$47">
                <a:extLst>
                  <a:ext uri="{FF2B5EF4-FFF2-40B4-BE49-F238E27FC236}">
                    <a16:creationId xmlns:a16="http://schemas.microsoft.com/office/drawing/2014/main" id="{926E963F-E935-D90E-5989-87D713229DC1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$C$47">
                <a:extLst>
                  <a:ext uri="{FF2B5EF4-FFF2-40B4-BE49-F238E27FC236}">
                    <a16:creationId xmlns:a16="http://schemas.microsoft.com/office/drawing/2014/main" id="{876CFEFF-192C-BAF9-1552-7E4106736B26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$C$47">
                <a:extLst>
                  <a:ext uri="{FF2B5EF4-FFF2-40B4-BE49-F238E27FC236}">
                    <a16:creationId xmlns:a16="http://schemas.microsoft.com/office/drawing/2014/main" id="{050B37BF-63DD-9285-88FF-E7F20838C515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$C$47">
                <a:extLst>
                  <a:ext uri="{FF2B5EF4-FFF2-40B4-BE49-F238E27FC236}">
                    <a16:creationId xmlns:a16="http://schemas.microsoft.com/office/drawing/2014/main" id="{ED0C4789-97C6-845C-4899-93D41C61A84E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$C$47">
                <a:extLst>
                  <a:ext uri="{FF2B5EF4-FFF2-40B4-BE49-F238E27FC236}">
                    <a16:creationId xmlns:a16="http://schemas.microsoft.com/office/drawing/2014/main" id="{49A3EB12-95EB-BE22-FF77-E17527DD3E2F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$C$47">
                <a:extLst>
                  <a:ext uri="{FF2B5EF4-FFF2-40B4-BE49-F238E27FC236}">
                    <a16:creationId xmlns:a16="http://schemas.microsoft.com/office/drawing/2014/main" id="{DDAA723C-15D3-E0FE-0532-A25ABF3E4522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$C$47">
                <a:extLst>
                  <a:ext uri="{FF2B5EF4-FFF2-40B4-BE49-F238E27FC236}">
                    <a16:creationId xmlns:a16="http://schemas.microsoft.com/office/drawing/2014/main" id="{3634CBD6-E051-DF02-ACD7-451DF4ED9C4C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$C$47">
                <a:extLst>
                  <a:ext uri="{FF2B5EF4-FFF2-40B4-BE49-F238E27FC236}">
                    <a16:creationId xmlns:a16="http://schemas.microsoft.com/office/drawing/2014/main" id="{77E99EF0-EBD7-B55B-306F-9FF41AFFC7E6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$C$47">
                <a:extLst>
                  <a:ext uri="{FF2B5EF4-FFF2-40B4-BE49-F238E27FC236}">
                    <a16:creationId xmlns:a16="http://schemas.microsoft.com/office/drawing/2014/main" id="{75C22449-EA5E-0161-5417-AF1FC4DB58D6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$C$47">
                <a:extLst>
                  <a:ext uri="{FF2B5EF4-FFF2-40B4-BE49-F238E27FC236}">
                    <a16:creationId xmlns:a16="http://schemas.microsoft.com/office/drawing/2014/main" id="{566BC037-3BE1-3F58-4848-45CF325BC5DA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$C$47">
                <a:extLst>
                  <a:ext uri="{FF2B5EF4-FFF2-40B4-BE49-F238E27FC236}">
                    <a16:creationId xmlns:a16="http://schemas.microsoft.com/office/drawing/2014/main" id="{D2E2B656-41D8-7ECA-1976-9643FBCF93A4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$C$47">
                <a:extLst>
                  <a:ext uri="{FF2B5EF4-FFF2-40B4-BE49-F238E27FC236}">
                    <a16:creationId xmlns:a16="http://schemas.microsoft.com/office/drawing/2014/main" id="{61EF0F56-4160-8C32-B86D-A0DDC56DE2FA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$C$47">
                <a:extLst>
                  <a:ext uri="{FF2B5EF4-FFF2-40B4-BE49-F238E27FC236}">
                    <a16:creationId xmlns:a16="http://schemas.microsoft.com/office/drawing/2014/main" id="{E1A735E9-06E1-8114-F19D-D4CE9A24F703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$C$47">
                <a:extLst>
                  <a:ext uri="{FF2B5EF4-FFF2-40B4-BE49-F238E27FC236}">
                    <a16:creationId xmlns:a16="http://schemas.microsoft.com/office/drawing/2014/main" id="{9CABA211-90F1-44C2-9220-3DACD99CBDCF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$C$47">
                <a:extLst>
                  <a:ext uri="{FF2B5EF4-FFF2-40B4-BE49-F238E27FC236}">
                    <a16:creationId xmlns:a16="http://schemas.microsoft.com/office/drawing/2014/main" id="{D9936AA3-A673-00EF-7CDF-84F3A1240B93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$C$47">
                <a:extLst>
                  <a:ext uri="{FF2B5EF4-FFF2-40B4-BE49-F238E27FC236}">
                    <a16:creationId xmlns:a16="http://schemas.microsoft.com/office/drawing/2014/main" id="{DAE0A6A4-ED5B-DEC1-96B5-30CFAC44A1E0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$C$47">
                <a:extLst>
                  <a:ext uri="{FF2B5EF4-FFF2-40B4-BE49-F238E27FC236}">
                    <a16:creationId xmlns:a16="http://schemas.microsoft.com/office/drawing/2014/main" id="{5FF5DB98-E6EF-568D-13D5-D1009818EEAF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$C$47">
                <a:extLst>
                  <a:ext uri="{FF2B5EF4-FFF2-40B4-BE49-F238E27FC236}">
                    <a16:creationId xmlns:a16="http://schemas.microsoft.com/office/drawing/2014/main" id="{AD67FADF-AB6F-9718-821B-C44FE370B4A9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$C$47">
                <a:extLst>
                  <a:ext uri="{FF2B5EF4-FFF2-40B4-BE49-F238E27FC236}">
                    <a16:creationId xmlns:a16="http://schemas.microsoft.com/office/drawing/2014/main" id="{7B8D513F-DEF7-DB1A-E04B-F221CE1A602E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$C$47">
                <a:extLst>
                  <a:ext uri="{FF2B5EF4-FFF2-40B4-BE49-F238E27FC236}">
                    <a16:creationId xmlns:a16="http://schemas.microsoft.com/office/drawing/2014/main" id="{8164F7E1-2698-C34D-3ADA-33589ABBAD9F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$C$47">
                <a:extLst>
                  <a:ext uri="{FF2B5EF4-FFF2-40B4-BE49-F238E27FC236}">
                    <a16:creationId xmlns:a16="http://schemas.microsoft.com/office/drawing/2014/main" id="{658F28AA-D5B0-D5E6-E82F-1BBA7F541040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$C$47">
                <a:extLst>
                  <a:ext uri="{FF2B5EF4-FFF2-40B4-BE49-F238E27FC236}">
                    <a16:creationId xmlns:a16="http://schemas.microsoft.com/office/drawing/2014/main" id="{6A6E61D9-2A66-148F-3B8A-7BD2F2F5E7F9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$C$47">
                <a:extLst>
                  <a:ext uri="{FF2B5EF4-FFF2-40B4-BE49-F238E27FC236}">
                    <a16:creationId xmlns:a16="http://schemas.microsoft.com/office/drawing/2014/main" id="{137B795D-DFCC-1EE1-968C-E769926E7D38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$C$47">
                <a:extLst>
                  <a:ext uri="{FF2B5EF4-FFF2-40B4-BE49-F238E27FC236}">
                    <a16:creationId xmlns:a16="http://schemas.microsoft.com/office/drawing/2014/main" id="{2B30C4ED-8812-D1C4-E0A1-DFC00A943619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$C$47">
                <a:extLst>
                  <a:ext uri="{FF2B5EF4-FFF2-40B4-BE49-F238E27FC236}">
                    <a16:creationId xmlns:a16="http://schemas.microsoft.com/office/drawing/2014/main" id="{EC78E498-1F76-475E-CCD1-27F837A4B431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$C$47">
                <a:extLst>
                  <a:ext uri="{FF2B5EF4-FFF2-40B4-BE49-F238E27FC236}">
                    <a16:creationId xmlns:a16="http://schemas.microsoft.com/office/drawing/2014/main" id="{98BE9804-AFE1-07C1-F7EC-9F8C980516F7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84" name="TextBox 1283">
            <a:extLst>
              <a:ext uri="{FF2B5EF4-FFF2-40B4-BE49-F238E27FC236}">
                <a16:creationId xmlns:a16="http://schemas.microsoft.com/office/drawing/2014/main" id="{26E39525-8C11-CD2C-E498-0AF9F34A3634}"/>
              </a:ext>
            </a:extLst>
          </p:cNvPr>
          <p:cNvSpPr txBox="1"/>
          <p:nvPr/>
        </p:nvSpPr>
        <p:spPr>
          <a:xfrm>
            <a:off x="933155" y="8484510"/>
            <a:ext cx="1043876" cy="253916"/>
          </a:xfrm>
          <a:prstGeom prst="rect">
            <a:avLst/>
          </a:prstGeom>
          <a:solidFill>
            <a:srgbClr val="3BED50"/>
          </a:solidFill>
        </p:spPr>
        <p:txBody>
          <a:bodyPr wrap="none" rtlCol="0">
            <a:spAutoFit/>
          </a:bodyPr>
          <a:lstStyle/>
          <a:p>
            <a:r>
              <a:rPr lang="en-US" sz="1050" b="1" dirty="0"/>
              <a:t>STATUS : OK</a:t>
            </a:r>
          </a:p>
        </p:txBody>
      </p:sp>
      <p:sp>
        <p:nvSpPr>
          <p:cNvPr id="1286" name="Oval 1285">
            <a:extLst>
              <a:ext uri="{FF2B5EF4-FFF2-40B4-BE49-F238E27FC236}">
                <a16:creationId xmlns:a16="http://schemas.microsoft.com/office/drawing/2014/main" id="{466A71A5-28B1-4B45-7F54-B41B435E8B17}"/>
              </a:ext>
            </a:extLst>
          </p:cNvPr>
          <p:cNvSpPr/>
          <p:nvPr/>
        </p:nvSpPr>
        <p:spPr>
          <a:xfrm>
            <a:off x="3563171" y="8372747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87" name="Arrow: Right 1286">
            <a:extLst>
              <a:ext uri="{FF2B5EF4-FFF2-40B4-BE49-F238E27FC236}">
                <a16:creationId xmlns:a16="http://schemas.microsoft.com/office/drawing/2014/main" id="{4376183F-E3FE-6BBE-F2B8-7672007DEAA3}"/>
              </a:ext>
            </a:extLst>
          </p:cNvPr>
          <p:cNvSpPr/>
          <p:nvPr/>
        </p:nvSpPr>
        <p:spPr>
          <a:xfrm rot="10800000">
            <a:off x="2429155" y="8009810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1288" name="Group 1287">
            <a:extLst>
              <a:ext uri="{FF2B5EF4-FFF2-40B4-BE49-F238E27FC236}">
                <a16:creationId xmlns:a16="http://schemas.microsoft.com/office/drawing/2014/main" id="{EC2CE657-3B96-2359-35F1-DB65B83061EE}"/>
              </a:ext>
            </a:extLst>
          </p:cNvPr>
          <p:cNvGrpSpPr/>
          <p:nvPr/>
        </p:nvGrpSpPr>
        <p:grpSpPr>
          <a:xfrm>
            <a:off x="2202894" y="4414856"/>
            <a:ext cx="1465902" cy="1570734"/>
            <a:chOff x="4522393" y="2132012"/>
            <a:chExt cx="1465902" cy="1570734"/>
          </a:xfrm>
        </p:grpSpPr>
        <p:sp>
          <p:nvSpPr>
            <p:cNvPr id="1289" name="Rectangle 1288">
              <a:extLst>
                <a:ext uri="{FF2B5EF4-FFF2-40B4-BE49-F238E27FC236}">
                  <a16:creationId xmlns:a16="http://schemas.microsoft.com/office/drawing/2014/main" id="{41668CF4-3E07-F208-CE2E-56972D546D45}"/>
                </a:ext>
              </a:extLst>
            </p:cNvPr>
            <p:cNvSpPr/>
            <p:nvPr/>
          </p:nvSpPr>
          <p:spPr>
            <a:xfrm>
              <a:off x="4522393" y="2132012"/>
              <a:ext cx="1465902" cy="157073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Data checking</a:t>
              </a:r>
            </a:p>
            <a:p>
              <a:pPr algn="ctr" defTabSz="914400"/>
              <a:r>
                <a:rPr kumimoji="1" lang="en-US" sz="1000" b="1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IM8000</a:t>
              </a: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algn="ctr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defTabSz="914400"/>
              <a:endPara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marL="571500" indent="-571500" algn="ctr" defTabSz="914400"/>
              <a:r>
                <a:rPr kumimoji="1" lang="en-US" sz="800" kern="0" dirty="0">
                  <a:solidFill>
                    <a:schemeClr val="bg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CLOSE [P1]</a:t>
              </a:r>
            </a:p>
          </p:txBody>
        </p:sp>
        <p:sp>
          <p:nvSpPr>
            <p:cNvPr id="1290" name="Rectangle 1289">
              <a:extLst>
                <a:ext uri="{FF2B5EF4-FFF2-40B4-BE49-F238E27FC236}">
                  <a16:creationId xmlns:a16="http://schemas.microsoft.com/office/drawing/2014/main" id="{180969A2-E4A4-9835-0BA0-C4A13C14E485}"/>
                </a:ext>
              </a:extLst>
            </p:cNvPr>
            <p:cNvSpPr/>
            <p:nvPr/>
          </p:nvSpPr>
          <p:spPr>
            <a:xfrm>
              <a:off x="4956810" y="2516070"/>
              <a:ext cx="624470" cy="61488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1291" name="$C$47" descr="QuickResponse barcode, level H, version 1, mode alpha, 21x21 cells" title="PRT1">
              <a:extLst>
                <a:ext uri="{FF2B5EF4-FFF2-40B4-BE49-F238E27FC236}">
                  <a16:creationId xmlns:a16="http://schemas.microsoft.com/office/drawing/2014/main" id="{42A09076-38CC-E64E-309D-E2F53FC53E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043" y="2558533"/>
              <a:ext cx="508165" cy="511835"/>
              <a:chOff x="0" y="0"/>
              <a:chExt cx="266700" cy="266700"/>
            </a:xfrm>
            <a:solidFill>
              <a:srgbClr val="000000"/>
            </a:solidFill>
          </p:grpSpPr>
          <p:sp>
            <p:nvSpPr>
              <p:cNvPr id="1292" name="$C$47">
                <a:extLst>
                  <a:ext uri="{FF2B5EF4-FFF2-40B4-BE49-F238E27FC236}">
                    <a16:creationId xmlns:a16="http://schemas.microsoft.com/office/drawing/2014/main" id="{BF9A257C-17B5-E8B8-0F39-20EEFBD8BBDF}"/>
                  </a:ext>
                </a:extLst>
              </p:cNvPr>
              <p:cNvSpPr/>
              <p:nvPr/>
            </p:nvSpPr>
            <p:spPr>
              <a:xfrm>
                <a:off x="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$C$47">
                <a:extLst>
                  <a:ext uri="{FF2B5EF4-FFF2-40B4-BE49-F238E27FC236}">
                    <a16:creationId xmlns:a16="http://schemas.microsoft.com/office/drawing/2014/main" id="{63E891B0-D6B9-7184-2D00-1B699F154C3C}"/>
                  </a:ext>
                </a:extLst>
              </p:cNvPr>
              <p:cNvSpPr/>
              <p:nvPr/>
            </p:nvSpPr>
            <p:spPr>
              <a:xfrm>
                <a:off x="127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$C$47">
                <a:extLst>
                  <a:ext uri="{FF2B5EF4-FFF2-40B4-BE49-F238E27FC236}">
                    <a16:creationId xmlns:a16="http://schemas.microsoft.com/office/drawing/2014/main" id="{9FBDECF0-6F2B-131C-4344-52B4A9618219}"/>
                  </a:ext>
                </a:extLst>
              </p:cNvPr>
              <p:cNvSpPr/>
              <p:nvPr/>
            </p:nvSpPr>
            <p:spPr>
              <a:xfrm>
                <a:off x="25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$C$47">
                <a:extLst>
                  <a:ext uri="{FF2B5EF4-FFF2-40B4-BE49-F238E27FC236}">
                    <a16:creationId xmlns:a16="http://schemas.microsoft.com/office/drawing/2014/main" id="{9E9778E3-B6DC-4814-D11E-1135C30CCC81}"/>
                  </a:ext>
                </a:extLst>
              </p:cNvPr>
              <p:cNvSpPr/>
              <p:nvPr/>
            </p:nvSpPr>
            <p:spPr>
              <a:xfrm>
                <a:off x="381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$C$47">
                <a:extLst>
                  <a:ext uri="{FF2B5EF4-FFF2-40B4-BE49-F238E27FC236}">
                    <a16:creationId xmlns:a16="http://schemas.microsoft.com/office/drawing/2014/main" id="{1DA50168-F2EA-005E-EBAF-D829AC8B3AE3}"/>
                  </a:ext>
                </a:extLst>
              </p:cNvPr>
              <p:cNvSpPr/>
              <p:nvPr/>
            </p:nvSpPr>
            <p:spPr>
              <a:xfrm>
                <a:off x="50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$C$47">
                <a:extLst>
                  <a:ext uri="{FF2B5EF4-FFF2-40B4-BE49-F238E27FC236}">
                    <a16:creationId xmlns:a16="http://schemas.microsoft.com/office/drawing/2014/main" id="{8BFB060E-3B41-110F-3FE3-A5FCF7E2405A}"/>
                  </a:ext>
                </a:extLst>
              </p:cNvPr>
              <p:cNvSpPr/>
              <p:nvPr/>
            </p:nvSpPr>
            <p:spPr>
              <a:xfrm>
                <a:off x="63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$C$47">
                <a:extLst>
                  <a:ext uri="{FF2B5EF4-FFF2-40B4-BE49-F238E27FC236}">
                    <a16:creationId xmlns:a16="http://schemas.microsoft.com/office/drawing/2014/main" id="{4791ECB9-1720-1725-8DBD-23E22906BD2A}"/>
                  </a:ext>
                </a:extLst>
              </p:cNvPr>
              <p:cNvSpPr/>
              <p:nvPr/>
            </p:nvSpPr>
            <p:spPr>
              <a:xfrm>
                <a:off x="76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$C$47">
                <a:extLst>
                  <a:ext uri="{FF2B5EF4-FFF2-40B4-BE49-F238E27FC236}">
                    <a16:creationId xmlns:a16="http://schemas.microsoft.com/office/drawing/2014/main" id="{73CD5FA2-4271-CB3E-4D33-F66E54342E4F}"/>
                  </a:ext>
                </a:extLst>
              </p:cNvPr>
              <p:cNvSpPr/>
              <p:nvPr/>
            </p:nvSpPr>
            <p:spPr>
              <a:xfrm>
                <a:off x="114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$C$47">
                <a:extLst>
                  <a:ext uri="{FF2B5EF4-FFF2-40B4-BE49-F238E27FC236}">
                    <a16:creationId xmlns:a16="http://schemas.microsoft.com/office/drawing/2014/main" id="{684144B5-A0CA-5391-84BB-29BE5E396051}"/>
                  </a:ext>
                </a:extLst>
              </p:cNvPr>
              <p:cNvSpPr/>
              <p:nvPr/>
            </p:nvSpPr>
            <p:spPr>
              <a:xfrm>
                <a:off x="127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$C$47">
                <a:extLst>
                  <a:ext uri="{FF2B5EF4-FFF2-40B4-BE49-F238E27FC236}">
                    <a16:creationId xmlns:a16="http://schemas.microsoft.com/office/drawing/2014/main" id="{90B19362-157B-FBF1-74D4-48E8B654420A}"/>
                  </a:ext>
                </a:extLst>
              </p:cNvPr>
              <p:cNvSpPr/>
              <p:nvPr/>
            </p:nvSpPr>
            <p:spPr>
              <a:xfrm>
                <a:off x="1524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$C$47">
                <a:extLst>
                  <a:ext uri="{FF2B5EF4-FFF2-40B4-BE49-F238E27FC236}">
                    <a16:creationId xmlns:a16="http://schemas.microsoft.com/office/drawing/2014/main" id="{DB91BA44-95DE-7C3A-40F2-B52723A72BC1}"/>
                  </a:ext>
                </a:extLst>
              </p:cNvPr>
              <p:cNvSpPr/>
              <p:nvPr/>
            </p:nvSpPr>
            <p:spPr>
              <a:xfrm>
                <a:off x="1778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$C$47">
                <a:extLst>
                  <a:ext uri="{FF2B5EF4-FFF2-40B4-BE49-F238E27FC236}">
                    <a16:creationId xmlns:a16="http://schemas.microsoft.com/office/drawing/2014/main" id="{08EE6558-56D4-2FF8-0A25-BBBEF2F6F770}"/>
                  </a:ext>
                </a:extLst>
              </p:cNvPr>
              <p:cNvSpPr/>
              <p:nvPr/>
            </p:nvSpPr>
            <p:spPr>
              <a:xfrm>
                <a:off x="1905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$C$47">
                <a:extLst>
                  <a:ext uri="{FF2B5EF4-FFF2-40B4-BE49-F238E27FC236}">
                    <a16:creationId xmlns:a16="http://schemas.microsoft.com/office/drawing/2014/main" id="{6FAA47C3-A6A6-A4EC-CADE-66D70F68AE71}"/>
                  </a:ext>
                </a:extLst>
              </p:cNvPr>
              <p:cNvSpPr/>
              <p:nvPr/>
            </p:nvSpPr>
            <p:spPr>
              <a:xfrm>
                <a:off x="2032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$C$47">
                <a:extLst>
                  <a:ext uri="{FF2B5EF4-FFF2-40B4-BE49-F238E27FC236}">
                    <a16:creationId xmlns:a16="http://schemas.microsoft.com/office/drawing/2014/main" id="{B897F7F8-D9F8-C419-ED0C-6AE96A2EF66A}"/>
                  </a:ext>
                </a:extLst>
              </p:cNvPr>
              <p:cNvSpPr/>
              <p:nvPr/>
            </p:nvSpPr>
            <p:spPr>
              <a:xfrm>
                <a:off x="2159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$C$47">
                <a:extLst>
                  <a:ext uri="{FF2B5EF4-FFF2-40B4-BE49-F238E27FC236}">
                    <a16:creationId xmlns:a16="http://schemas.microsoft.com/office/drawing/2014/main" id="{C006A0A5-3792-829C-345A-30521A721678}"/>
                  </a:ext>
                </a:extLst>
              </p:cNvPr>
              <p:cNvSpPr/>
              <p:nvPr/>
            </p:nvSpPr>
            <p:spPr>
              <a:xfrm>
                <a:off x="2286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$C$47">
                <a:extLst>
                  <a:ext uri="{FF2B5EF4-FFF2-40B4-BE49-F238E27FC236}">
                    <a16:creationId xmlns:a16="http://schemas.microsoft.com/office/drawing/2014/main" id="{96E7329F-1384-8ECA-5A63-7A81FDB8D887}"/>
                  </a:ext>
                </a:extLst>
              </p:cNvPr>
              <p:cNvSpPr/>
              <p:nvPr/>
            </p:nvSpPr>
            <p:spPr>
              <a:xfrm>
                <a:off x="2413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$C$47">
                <a:extLst>
                  <a:ext uri="{FF2B5EF4-FFF2-40B4-BE49-F238E27FC236}">
                    <a16:creationId xmlns:a16="http://schemas.microsoft.com/office/drawing/2014/main" id="{C1D47D80-36A3-5F01-5C9F-612BB9E7D25F}"/>
                  </a:ext>
                </a:extLst>
              </p:cNvPr>
              <p:cNvSpPr/>
              <p:nvPr/>
            </p:nvSpPr>
            <p:spPr>
              <a:xfrm>
                <a:off x="254000" y="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$C$47">
                <a:extLst>
                  <a:ext uri="{FF2B5EF4-FFF2-40B4-BE49-F238E27FC236}">
                    <a16:creationId xmlns:a16="http://schemas.microsoft.com/office/drawing/2014/main" id="{F48DDA8F-19C8-35BD-225E-B6A53FC69D1D}"/>
                  </a:ext>
                </a:extLst>
              </p:cNvPr>
              <p:cNvSpPr/>
              <p:nvPr/>
            </p:nvSpPr>
            <p:spPr>
              <a:xfrm>
                <a:off x="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$C$47">
                <a:extLst>
                  <a:ext uri="{FF2B5EF4-FFF2-40B4-BE49-F238E27FC236}">
                    <a16:creationId xmlns:a16="http://schemas.microsoft.com/office/drawing/2014/main" id="{5BC38AD0-4B0A-A0DA-8E9C-F39383BDAD17}"/>
                  </a:ext>
                </a:extLst>
              </p:cNvPr>
              <p:cNvSpPr/>
              <p:nvPr/>
            </p:nvSpPr>
            <p:spPr>
              <a:xfrm>
                <a:off x="762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$C$47">
                <a:extLst>
                  <a:ext uri="{FF2B5EF4-FFF2-40B4-BE49-F238E27FC236}">
                    <a16:creationId xmlns:a16="http://schemas.microsoft.com/office/drawing/2014/main" id="{50E34EFD-CAA0-C89D-E029-9C962BD41A41}"/>
                  </a:ext>
                </a:extLst>
              </p:cNvPr>
              <p:cNvSpPr/>
              <p:nvPr/>
            </p:nvSpPr>
            <p:spPr>
              <a:xfrm>
                <a:off x="1016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$C$47">
                <a:extLst>
                  <a:ext uri="{FF2B5EF4-FFF2-40B4-BE49-F238E27FC236}">
                    <a16:creationId xmlns:a16="http://schemas.microsoft.com/office/drawing/2014/main" id="{1D95E853-1B41-690B-5EFF-1469DCE8ABC3}"/>
                  </a:ext>
                </a:extLst>
              </p:cNvPr>
              <p:cNvSpPr/>
              <p:nvPr/>
            </p:nvSpPr>
            <p:spPr>
              <a:xfrm>
                <a:off x="1397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$C$47">
                <a:extLst>
                  <a:ext uri="{FF2B5EF4-FFF2-40B4-BE49-F238E27FC236}">
                    <a16:creationId xmlns:a16="http://schemas.microsoft.com/office/drawing/2014/main" id="{51A24D60-4A4B-96B1-F66E-3ADA66324E38}"/>
                  </a:ext>
                </a:extLst>
              </p:cNvPr>
              <p:cNvSpPr/>
              <p:nvPr/>
            </p:nvSpPr>
            <p:spPr>
              <a:xfrm>
                <a:off x="1778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$C$47">
                <a:extLst>
                  <a:ext uri="{FF2B5EF4-FFF2-40B4-BE49-F238E27FC236}">
                    <a16:creationId xmlns:a16="http://schemas.microsoft.com/office/drawing/2014/main" id="{9168CD1B-DA6E-3530-9C90-2C61DA218848}"/>
                  </a:ext>
                </a:extLst>
              </p:cNvPr>
              <p:cNvSpPr/>
              <p:nvPr/>
            </p:nvSpPr>
            <p:spPr>
              <a:xfrm>
                <a:off x="254000" y="12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$C$47">
                <a:extLst>
                  <a:ext uri="{FF2B5EF4-FFF2-40B4-BE49-F238E27FC236}">
                    <a16:creationId xmlns:a16="http://schemas.microsoft.com/office/drawing/2014/main" id="{F429F4BE-FD93-5510-7776-BCD625DC9E08}"/>
                  </a:ext>
                </a:extLst>
              </p:cNvPr>
              <p:cNvSpPr/>
              <p:nvPr/>
            </p:nvSpPr>
            <p:spPr>
              <a:xfrm>
                <a:off x="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$C$47">
                <a:extLst>
                  <a:ext uri="{FF2B5EF4-FFF2-40B4-BE49-F238E27FC236}">
                    <a16:creationId xmlns:a16="http://schemas.microsoft.com/office/drawing/2014/main" id="{999FBBB5-E150-8E86-F862-8A174CA83C6C}"/>
                  </a:ext>
                </a:extLst>
              </p:cNvPr>
              <p:cNvSpPr/>
              <p:nvPr/>
            </p:nvSpPr>
            <p:spPr>
              <a:xfrm>
                <a:off x="25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$C$47">
                <a:extLst>
                  <a:ext uri="{FF2B5EF4-FFF2-40B4-BE49-F238E27FC236}">
                    <a16:creationId xmlns:a16="http://schemas.microsoft.com/office/drawing/2014/main" id="{1B21993A-36D8-D5F6-30B6-B75BA287A96E}"/>
                  </a:ext>
                </a:extLst>
              </p:cNvPr>
              <p:cNvSpPr/>
              <p:nvPr/>
            </p:nvSpPr>
            <p:spPr>
              <a:xfrm>
                <a:off x="381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$C$47">
                <a:extLst>
                  <a:ext uri="{FF2B5EF4-FFF2-40B4-BE49-F238E27FC236}">
                    <a16:creationId xmlns:a16="http://schemas.microsoft.com/office/drawing/2014/main" id="{8A9CD1DA-FC4C-724B-9647-32CE03E5C033}"/>
                  </a:ext>
                </a:extLst>
              </p:cNvPr>
              <p:cNvSpPr/>
              <p:nvPr/>
            </p:nvSpPr>
            <p:spPr>
              <a:xfrm>
                <a:off x="50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$C$47">
                <a:extLst>
                  <a:ext uri="{FF2B5EF4-FFF2-40B4-BE49-F238E27FC236}">
                    <a16:creationId xmlns:a16="http://schemas.microsoft.com/office/drawing/2014/main" id="{F19AE271-2F68-5FA3-A854-4D38FC2E4424}"/>
                  </a:ext>
                </a:extLst>
              </p:cNvPr>
              <p:cNvSpPr/>
              <p:nvPr/>
            </p:nvSpPr>
            <p:spPr>
              <a:xfrm>
                <a:off x="76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$C$47">
                <a:extLst>
                  <a:ext uri="{FF2B5EF4-FFF2-40B4-BE49-F238E27FC236}">
                    <a16:creationId xmlns:a16="http://schemas.microsoft.com/office/drawing/2014/main" id="{F13D903E-925A-09D2-12EF-1BEBED568252}"/>
                  </a:ext>
                </a:extLst>
              </p:cNvPr>
              <p:cNvSpPr/>
              <p:nvPr/>
            </p:nvSpPr>
            <p:spPr>
              <a:xfrm>
                <a:off x="101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$C$47">
                <a:extLst>
                  <a:ext uri="{FF2B5EF4-FFF2-40B4-BE49-F238E27FC236}">
                    <a16:creationId xmlns:a16="http://schemas.microsoft.com/office/drawing/2014/main" id="{BD29F04D-8992-6AE7-0004-F6B8E2F897BA}"/>
                  </a:ext>
                </a:extLst>
              </p:cNvPr>
              <p:cNvSpPr/>
              <p:nvPr/>
            </p:nvSpPr>
            <p:spPr>
              <a:xfrm>
                <a:off x="1524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$C$47">
                <a:extLst>
                  <a:ext uri="{FF2B5EF4-FFF2-40B4-BE49-F238E27FC236}">
                    <a16:creationId xmlns:a16="http://schemas.microsoft.com/office/drawing/2014/main" id="{9206F81C-7EF4-03F2-4128-A08C16145157}"/>
                  </a:ext>
                </a:extLst>
              </p:cNvPr>
              <p:cNvSpPr/>
              <p:nvPr/>
            </p:nvSpPr>
            <p:spPr>
              <a:xfrm>
                <a:off x="1778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$C$47">
                <a:extLst>
                  <a:ext uri="{FF2B5EF4-FFF2-40B4-BE49-F238E27FC236}">
                    <a16:creationId xmlns:a16="http://schemas.microsoft.com/office/drawing/2014/main" id="{D9A61D0C-391F-59B5-658E-A48738DB4825}"/>
                  </a:ext>
                </a:extLst>
              </p:cNvPr>
              <p:cNvSpPr/>
              <p:nvPr/>
            </p:nvSpPr>
            <p:spPr>
              <a:xfrm>
                <a:off x="2032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$C$47">
                <a:extLst>
                  <a:ext uri="{FF2B5EF4-FFF2-40B4-BE49-F238E27FC236}">
                    <a16:creationId xmlns:a16="http://schemas.microsoft.com/office/drawing/2014/main" id="{70E59697-CF83-9CCB-EDDA-80EFC4A02E50}"/>
                  </a:ext>
                </a:extLst>
              </p:cNvPr>
              <p:cNvSpPr/>
              <p:nvPr/>
            </p:nvSpPr>
            <p:spPr>
              <a:xfrm>
                <a:off x="2159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$C$47">
                <a:extLst>
                  <a:ext uri="{FF2B5EF4-FFF2-40B4-BE49-F238E27FC236}">
                    <a16:creationId xmlns:a16="http://schemas.microsoft.com/office/drawing/2014/main" id="{54EB77F5-7CA5-1E23-E272-2834DC770ECD}"/>
                  </a:ext>
                </a:extLst>
              </p:cNvPr>
              <p:cNvSpPr/>
              <p:nvPr/>
            </p:nvSpPr>
            <p:spPr>
              <a:xfrm>
                <a:off x="2286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$C$47">
                <a:extLst>
                  <a:ext uri="{FF2B5EF4-FFF2-40B4-BE49-F238E27FC236}">
                    <a16:creationId xmlns:a16="http://schemas.microsoft.com/office/drawing/2014/main" id="{18FA07D6-3733-A4FD-F12E-2FBD9D66B89C}"/>
                  </a:ext>
                </a:extLst>
              </p:cNvPr>
              <p:cNvSpPr/>
              <p:nvPr/>
            </p:nvSpPr>
            <p:spPr>
              <a:xfrm>
                <a:off x="254000" y="25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$C$47">
                <a:extLst>
                  <a:ext uri="{FF2B5EF4-FFF2-40B4-BE49-F238E27FC236}">
                    <a16:creationId xmlns:a16="http://schemas.microsoft.com/office/drawing/2014/main" id="{02703DCF-E3FC-5FA1-EB5D-4BC996925F90}"/>
                  </a:ext>
                </a:extLst>
              </p:cNvPr>
              <p:cNvSpPr/>
              <p:nvPr/>
            </p:nvSpPr>
            <p:spPr>
              <a:xfrm>
                <a:off x="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$C$47">
                <a:extLst>
                  <a:ext uri="{FF2B5EF4-FFF2-40B4-BE49-F238E27FC236}">
                    <a16:creationId xmlns:a16="http://schemas.microsoft.com/office/drawing/2014/main" id="{C9379832-A583-FCFE-8F71-3EA8A705FB60}"/>
                  </a:ext>
                </a:extLst>
              </p:cNvPr>
              <p:cNvSpPr/>
              <p:nvPr/>
            </p:nvSpPr>
            <p:spPr>
              <a:xfrm>
                <a:off x="254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$C$47">
                <a:extLst>
                  <a:ext uri="{FF2B5EF4-FFF2-40B4-BE49-F238E27FC236}">
                    <a16:creationId xmlns:a16="http://schemas.microsoft.com/office/drawing/2014/main" id="{CBCCD26F-12DF-6655-0A5D-A17A260BBB46}"/>
                  </a:ext>
                </a:extLst>
              </p:cNvPr>
              <p:cNvSpPr/>
              <p:nvPr/>
            </p:nvSpPr>
            <p:spPr>
              <a:xfrm>
                <a:off x="381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$C$47">
                <a:extLst>
                  <a:ext uri="{FF2B5EF4-FFF2-40B4-BE49-F238E27FC236}">
                    <a16:creationId xmlns:a16="http://schemas.microsoft.com/office/drawing/2014/main" id="{9DCB7509-E32A-2923-DED4-7687F4C5A9D3}"/>
                  </a:ext>
                </a:extLst>
              </p:cNvPr>
              <p:cNvSpPr/>
              <p:nvPr/>
            </p:nvSpPr>
            <p:spPr>
              <a:xfrm>
                <a:off x="50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$C$47">
                <a:extLst>
                  <a:ext uri="{FF2B5EF4-FFF2-40B4-BE49-F238E27FC236}">
                    <a16:creationId xmlns:a16="http://schemas.microsoft.com/office/drawing/2014/main" id="{16375248-E3F8-D2DD-E967-078C1F006E1D}"/>
                  </a:ext>
                </a:extLst>
              </p:cNvPr>
              <p:cNvSpPr/>
              <p:nvPr/>
            </p:nvSpPr>
            <p:spPr>
              <a:xfrm>
                <a:off x="76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$C$47">
                <a:extLst>
                  <a:ext uri="{FF2B5EF4-FFF2-40B4-BE49-F238E27FC236}">
                    <a16:creationId xmlns:a16="http://schemas.microsoft.com/office/drawing/2014/main" id="{E4B0F179-816C-9F72-1CAE-7F315D91BF64}"/>
                  </a:ext>
                </a:extLst>
              </p:cNvPr>
              <p:cNvSpPr/>
              <p:nvPr/>
            </p:nvSpPr>
            <p:spPr>
              <a:xfrm>
                <a:off x="101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$C$47">
                <a:extLst>
                  <a:ext uri="{FF2B5EF4-FFF2-40B4-BE49-F238E27FC236}">
                    <a16:creationId xmlns:a16="http://schemas.microsoft.com/office/drawing/2014/main" id="{65E8F46C-0E81-A069-AF4E-E942C6A9E406}"/>
                  </a:ext>
                </a:extLst>
              </p:cNvPr>
              <p:cNvSpPr/>
              <p:nvPr/>
            </p:nvSpPr>
            <p:spPr>
              <a:xfrm>
                <a:off x="127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$C$47">
                <a:extLst>
                  <a:ext uri="{FF2B5EF4-FFF2-40B4-BE49-F238E27FC236}">
                    <a16:creationId xmlns:a16="http://schemas.microsoft.com/office/drawing/2014/main" id="{4521BD4B-84AC-8E1D-60C4-EA758F75C124}"/>
                  </a:ext>
                </a:extLst>
              </p:cNvPr>
              <p:cNvSpPr/>
              <p:nvPr/>
            </p:nvSpPr>
            <p:spPr>
              <a:xfrm>
                <a:off x="1778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$C$47">
                <a:extLst>
                  <a:ext uri="{FF2B5EF4-FFF2-40B4-BE49-F238E27FC236}">
                    <a16:creationId xmlns:a16="http://schemas.microsoft.com/office/drawing/2014/main" id="{B0A30B9B-B523-C2A0-F603-FDF3FA3E6145}"/>
                  </a:ext>
                </a:extLst>
              </p:cNvPr>
              <p:cNvSpPr/>
              <p:nvPr/>
            </p:nvSpPr>
            <p:spPr>
              <a:xfrm>
                <a:off x="2032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$C$47">
                <a:extLst>
                  <a:ext uri="{FF2B5EF4-FFF2-40B4-BE49-F238E27FC236}">
                    <a16:creationId xmlns:a16="http://schemas.microsoft.com/office/drawing/2014/main" id="{C9854FE3-4CF2-505A-76B3-56F3BF63569B}"/>
                  </a:ext>
                </a:extLst>
              </p:cNvPr>
              <p:cNvSpPr/>
              <p:nvPr/>
            </p:nvSpPr>
            <p:spPr>
              <a:xfrm>
                <a:off x="2159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$C$47">
                <a:extLst>
                  <a:ext uri="{FF2B5EF4-FFF2-40B4-BE49-F238E27FC236}">
                    <a16:creationId xmlns:a16="http://schemas.microsoft.com/office/drawing/2014/main" id="{39198626-F714-4A85-61C4-A19327533C49}"/>
                  </a:ext>
                </a:extLst>
              </p:cNvPr>
              <p:cNvSpPr/>
              <p:nvPr/>
            </p:nvSpPr>
            <p:spPr>
              <a:xfrm>
                <a:off x="2286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$C$47">
                <a:extLst>
                  <a:ext uri="{FF2B5EF4-FFF2-40B4-BE49-F238E27FC236}">
                    <a16:creationId xmlns:a16="http://schemas.microsoft.com/office/drawing/2014/main" id="{711A4D8B-6477-CF27-F1D2-D0553394F112}"/>
                  </a:ext>
                </a:extLst>
              </p:cNvPr>
              <p:cNvSpPr/>
              <p:nvPr/>
            </p:nvSpPr>
            <p:spPr>
              <a:xfrm>
                <a:off x="254000" y="38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$C$47">
                <a:extLst>
                  <a:ext uri="{FF2B5EF4-FFF2-40B4-BE49-F238E27FC236}">
                    <a16:creationId xmlns:a16="http://schemas.microsoft.com/office/drawing/2014/main" id="{8DCB80F4-5BB5-4571-F7BD-A42D91D0B4DD}"/>
                  </a:ext>
                </a:extLst>
              </p:cNvPr>
              <p:cNvSpPr/>
              <p:nvPr/>
            </p:nvSpPr>
            <p:spPr>
              <a:xfrm>
                <a:off x="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$C$47">
                <a:extLst>
                  <a:ext uri="{FF2B5EF4-FFF2-40B4-BE49-F238E27FC236}">
                    <a16:creationId xmlns:a16="http://schemas.microsoft.com/office/drawing/2014/main" id="{566D194B-E1AE-D5C0-0E4B-B62677EFC764}"/>
                  </a:ext>
                </a:extLst>
              </p:cNvPr>
              <p:cNvSpPr/>
              <p:nvPr/>
            </p:nvSpPr>
            <p:spPr>
              <a:xfrm>
                <a:off x="25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$C$47">
                <a:extLst>
                  <a:ext uri="{FF2B5EF4-FFF2-40B4-BE49-F238E27FC236}">
                    <a16:creationId xmlns:a16="http://schemas.microsoft.com/office/drawing/2014/main" id="{89836268-E143-F822-A56F-34B2CE34A280}"/>
                  </a:ext>
                </a:extLst>
              </p:cNvPr>
              <p:cNvSpPr/>
              <p:nvPr/>
            </p:nvSpPr>
            <p:spPr>
              <a:xfrm>
                <a:off x="381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$C$47">
                <a:extLst>
                  <a:ext uri="{FF2B5EF4-FFF2-40B4-BE49-F238E27FC236}">
                    <a16:creationId xmlns:a16="http://schemas.microsoft.com/office/drawing/2014/main" id="{F5EBB483-673A-17C6-01E2-E1C46B0AA2B2}"/>
                  </a:ext>
                </a:extLst>
              </p:cNvPr>
              <p:cNvSpPr/>
              <p:nvPr/>
            </p:nvSpPr>
            <p:spPr>
              <a:xfrm>
                <a:off x="50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$C$47">
                <a:extLst>
                  <a:ext uri="{FF2B5EF4-FFF2-40B4-BE49-F238E27FC236}">
                    <a16:creationId xmlns:a16="http://schemas.microsoft.com/office/drawing/2014/main" id="{CD4E6E3B-732D-DBFA-50DC-23533BB1E703}"/>
                  </a:ext>
                </a:extLst>
              </p:cNvPr>
              <p:cNvSpPr/>
              <p:nvPr/>
            </p:nvSpPr>
            <p:spPr>
              <a:xfrm>
                <a:off x="76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$C$47">
                <a:extLst>
                  <a:ext uri="{FF2B5EF4-FFF2-40B4-BE49-F238E27FC236}">
                    <a16:creationId xmlns:a16="http://schemas.microsoft.com/office/drawing/2014/main" id="{B52CBFA6-63B2-9845-2F03-AA68A3DD4104}"/>
                  </a:ext>
                </a:extLst>
              </p:cNvPr>
              <p:cNvSpPr/>
              <p:nvPr/>
            </p:nvSpPr>
            <p:spPr>
              <a:xfrm>
                <a:off x="101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$C$47">
                <a:extLst>
                  <a:ext uri="{FF2B5EF4-FFF2-40B4-BE49-F238E27FC236}">
                    <a16:creationId xmlns:a16="http://schemas.microsoft.com/office/drawing/2014/main" id="{CEBB773B-6D4E-F20A-25A2-B2D235813646}"/>
                  </a:ext>
                </a:extLst>
              </p:cNvPr>
              <p:cNvSpPr/>
              <p:nvPr/>
            </p:nvSpPr>
            <p:spPr>
              <a:xfrm>
                <a:off x="127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$C$47">
                <a:extLst>
                  <a:ext uri="{FF2B5EF4-FFF2-40B4-BE49-F238E27FC236}">
                    <a16:creationId xmlns:a16="http://schemas.microsoft.com/office/drawing/2014/main" id="{3DF00EE3-5B2D-340F-94BD-E3F767F9D3B3}"/>
                  </a:ext>
                </a:extLst>
              </p:cNvPr>
              <p:cNvSpPr/>
              <p:nvPr/>
            </p:nvSpPr>
            <p:spPr>
              <a:xfrm>
                <a:off x="1524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$C$47">
                <a:extLst>
                  <a:ext uri="{FF2B5EF4-FFF2-40B4-BE49-F238E27FC236}">
                    <a16:creationId xmlns:a16="http://schemas.microsoft.com/office/drawing/2014/main" id="{C7A25A4F-BF26-C8E3-FB15-770FD280580A}"/>
                  </a:ext>
                </a:extLst>
              </p:cNvPr>
              <p:cNvSpPr/>
              <p:nvPr/>
            </p:nvSpPr>
            <p:spPr>
              <a:xfrm>
                <a:off x="1778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$C$47">
                <a:extLst>
                  <a:ext uri="{FF2B5EF4-FFF2-40B4-BE49-F238E27FC236}">
                    <a16:creationId xmlns:a16="http://schemas.microsoft.com/office/drawing/2014/main" id="{B4E36075-E8C5-1AE6-9511-E9B94BEA17FD}"/>
                  </a:ext>
                </a:extLst>
              </p:cNvPr>
              <p:cNvSpPr/>
              <p:nvPr/>
            </p:nvSpPr>
            <p:spPr>
              <a:xfrm>
                <a:off x="2032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$C$47">
                <a:extLst>
                  <a:ext uri="{FF2B5EF4-FFF2-40B4-BE49-F238E27FC236}">
                    <a16:creationId xmlns:a16="http://schemas.microsoft.com/office/drawing/2014/main" id="{F256DD10-9B54-36EC-4D16-3B91DF7E2E33}"/>
                  </a:ext>
                </a:extLst>
              </p:cNvPr>
              <p:cNvSpPr/>
              <p:nvPr/>
            </p:nvSpPr>
            <p:spPr>
              <a:xfrm>
                <a:off x="2159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$C$47">
                <a:extLst>
                  <a:ext uri="{FF2B5EF4-FFF2-40B4-BE49-F238E27FC236}">
                    <a16:creationId xmlns:a16="http://schemas.microsoft.com/office/drawing/2014/main" id="{470AF574-F6B5-BCE3-44F5-9ECE23843784}"/>
                  </a:ext>
                </a:extLst>
              </p:cNvPr>
              <p:cNvSpPr/>
              <p:nvPr/>
            </p:nvSpPr>
            <p:spPr>
              <a:xfrm>
                <a:off x="2286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$C$47">
                <a:extLst>
                  <a:ext uri="{FF2B5EF4-FFF2-40B4-BE49-F238E27FC236}">
                    <a16:creationId xmlns:a16="http://schemas.microsoft.com/office/drawing/2014/main" id="{CC9431FB-D81A-E246-D734-CF6667C687B7}"/>
                  </a:ext>
                </a:extLst>
              </p:cNvPr>
              <p:cNvSpPr/>
              <p:nvPr/>
            </p:nvSpPr>
            <p:spPr>
              <a:xfrm>
                <a:off x="254000" y="50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$C$47">
                <a:extLst>
                  <a:ext uri="{FF2B5EF4-FFF2-40B4-BE49-F238E27FC236}">
                    <a16:creationId xmlns:a16="http://schemas.microsoft.com/office/drawing/2014/main" id="{CCFF2144-D11D-DBE7-9C8F-7831FF70235A}"/>
                  </a:ext>
                </a:extLst>
              </p:cNvPr>
              <p:cNvSpPr/>
              <p:nvPr/>
            </p:nvSpPr>
            <p:spPr>
              <a:xfrm>
                <a:off x="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$C$47">
                <a:extLst>
                  <a:ext uri="{FF2B5EF4-FFF2-40B4-BE49-F238E27FC236}">
                    <a16:creationId xmlns:a16="http://schemas.microsoft.com/office/drawing/2014/main" id="{9CBFDA7A-BCC2-EE7A-4294-38DC47EF149F}"/>
                  </a:ext>
                </a:extLst>
              </p:cNvPr>
              <p:cNvSpPr/>
              <p:nvPr/>
            </p:nvSpPr>
            <p:spPr>
              <a:xfrm>
                <a:off x="762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$C$47">
                <a:extLst>
                  <a:ext uri="{FF2B5EF4-FFF2-40B4-BE49-F238E27FC236}">
                    <a16:creationId xmlns:a16="http://schemas.microsoft.com/office/drawing/2014/main" id="{C0B79708-4708-ABE2-49E2-B4EE377BF6CF}"/>
                  </a:ext>
                </a:extLst>
              </p:cNvPr>
              <p:cNvSpPr/>
              <p:nvPr/>
            </p:nvSpPr>
            <p:spPr>
              <a:xfrm>
                <a:off x="1016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$C$47">
                <a:extLst>
                  <a:ext uri="{FF2B5EF4-FFF2-40B4-BE49-F238E27FC236}">
                    <a16:creationId xmlns:a16="http://schemas.microsoft.com/office/drawing/2014/main" id="{36784B0A-3113-358D-75D0-CC91B51E676E}"/>
                  </a:ext>
                </a:extLst>
              </p:cNvPr>
              <p:cNvSpPr/>
              <p:nvPr/>
            </p:nvSpPr>
            <p:spPr>
              <a:xfrm>
                <a:off x="1143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$C$47">
                <a:extLst>
                  <a:ext uri="{FF2B5EF4-FFF2-40B4-BE49-F238E27FC236}">
                    <a16:creationId xmlns:a16="http://schemas.microsoft.com/office/drawing/2014/main" id="{94C34C1B-B2B5-112A-9CD0-82AF4E9693AD}"/>
                  </a:ext>
                </a:extLst>
              </p:cNvPr>
              <p:cNvSpPr/>
              <p:nvPr/>
            </p:nvSpPr>
            <p:spPr>
              <a:xfrm>
                <a:off x="127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$C$47">
                <a:extLst>
                  <a:ext uri="{FF2B5EF4-FFF2-40B4-BE49-F238E27FC236}">
                    <a16:creationId xmlns:a16="http://schemas.microsoft.com/office/drawing/2014/main" id="{DB933BB1-47C4-13A1-8324-77BC7036B779}"/>
                  </a:ext>
                </a:extLst>
              </p:cNvPr>
              <p:cNvSpPr/>
              <p:nvPr/>
            </p:nvSpPr>
            <p:spPr>
              <a:xfrm>
                <a:off x="1778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$C$47">
                <a:extLst>
                  <a:ext uri="{FF2B5EF4-FFF2-40B4-BE49-F238E27FC236}">
                    <a16:creationId xmlns:a16="http://schemas.microsoft.com/office/drawing/2014/main" id="{113472F3-496D-2AF0-161D-43A6014672CF}"/>
                  </a:ext>
                </a:extLst>
              </p:cNvPr>
              <p:cNvSpPr/>
              <p:nvPr/>
            </p:nvSpPr>
            <p:spPr>
              <a:xfrm>
                <a:off x="254000" y="63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$C$47">
                <a:extLst>
                  <a:ext uri="{FF2B5EF4-FFF2-40B4-BE49-F238E27FC236}">
                    <a16:creationId xmlns:a16="http://schemas.microsoft.com/office/drawing/2014/main" id="{B5AE9FBC-3590-0E36-BE5C-75CCF5C2FC00}"/>
                  </a:ext>
                </a:extLst>
              </p:cNvPr>
              <p:cNvSpPr/>
              <p:nvPr/>
            </p:nvSpPr>
            <p:spPr>
              <a:xfrm>
                <a:off x="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$C$47">
                <a:extLst>
                  <a:ext uri="{FF2B5EF4-FFF2-40B4-BE49-F238E27FC236}">
                    <a16:creationId xmlns:a16="http://schemas.microsoft.com/office/drawing/2014/main" id="{25DE2171-13FB-FA8A-AC61-44B6721222E9}"/>
                  </a:ext>
                </a:extLst>
              </p:cNvPr>
              <p:cNvSpPr/>
              <p:nvPr/>
            </p:nvSpPr>
            <p:spPr>
              <a:xfrm>
                <a:off x="127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$C$47">
                <a:extLst>
                  <a:ext uri="{FF2B5EF4-FFF2-40B4-BE49-F238E27FC236}">
                    <a16:creationId xmlns:a16="http://schemas.microsoft.com/office/drawing/2014/main" id="{C29B1F3E-9277-6774-1904-59F0DF58A47F}"/>
                  </a:ext>
                </a:extLst>
              </p:cNvPr>
              <p:cNvSpPr/>
              <p:nvPr/>
            </p:nvSpPr>
            <p:spPr>
              <a:xfrm>
                <a:off x="25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$C$47">
                <a:extLst>
                  <a:ext uri="{FF2B5EF4-FFF2-40B4-BE49-F238E27FC236}">
                    <a16:creationId xmlns:a16="http://schemas.microsoft.com/office/drawing/2014/main" id="{E342C0C0-3824-816E-9E0D-096818446CDB}"/>
                  </a:ext>
                </a:extLst>
              </p:cNvPr>
              <p:cNvSpPr/>
              <p:nvPr/>
            </p:nvSpPr>
            <p:spPr>
              <a:xfrm>
                <a:off x="381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$C$47">
                <a:extLst>
                  <a:ext uri="{FF2B5EF4-FFF2-40B4-BE49-F238E27FC236}">
                    <a16:creationId xmlns:a16="http://schemas.microsoft.com/office/drawing/2014/main" id="{A3691076-D488-625C-D99D-0EE5008F3839}"/>
                  </a:ext>
                </a:extLst>
              </p:cNvPr>
              <p:cNvSpPr/>
              <p:nvPr/>
            </p:nvSpPr>
            <p:spPr>
              <a:xfrm>
                <a:off x="50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$C$47">
                <a:extLst>
                  <a:ext uri="{FF2B5EF4-FFF2-40B4-BE49-F238E27FC236}">
                    <a16:creationId xmlns:a16="http://schemas.microsoft.com/office/drawing/2014/main" id="{1A5FB393-BFF3-6BA5-2086-FE0C9DD05EE9}"/>
                  </a:ext>
                </a:extLst>
              </p:cNvPr>
              <p:cNvSpPr/>
              <p:nvPr/>
            </p:nvSpPr>
            <p:spPr>
              <a:xfrm>
                <a:off x="63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$C$47">
                <a:extLst>
                  <a:ext uri="{FF2B5EF4-FFF2-40B4-BE49-F238E27FC236}">
                    <a16:creationId xmlns:a16="http://schemas.microsoft.com/office/drawing/2014/main" id="{9CA0555E-D339-391A-FEBA-D2CBB2DF8DEF}"/>
                  </a:ext>
                </a:extLst>
              </p:cNvPr>
              <p:cNvSpPr/>
              <p:nvPr/>
            </p:nvSpPr>
            <p:spPr>
              <a:xfrm>
                <a:off x="76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$C$47">
                <a:extLst>
                  <a:ext uri="{FF2B5EF4-FFF2-40B4-BE49-F238E27FC236}">
                    <a16:creationId xmlns:a16="http://schemas.microsoft.com/office/drawing/2014/main" id="{EEA219B7-30FC-87A6-B830-6DDD46774444}"/>
                  </a:ext>
                </a:extLst>
              </p:cNvPr>
              <p:cNvSpPr/>
              <p:nvPr/>
            </p:nvSpPr>
            <p:spPr>
              <a:xfrm>
                <a:off x="101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$C$47">
                <a:extLst>
                  <a:ext uri="{FF2B5EF4-FFF2-40B4-BE49-F238E27FC236}">
                    <a16:creationId xmlns:a16="http://schemas.microsoft.com/office/drawing/2014/main" id="{65C995B7-B5E2-FCAA-1E3E-D05512C911F9}"/>
                  </a:ext>
                </a:extLst>
              </p:cNvPr>
              <p:cNvSpPr/>
              <p:nvPr/>
            </p:nvSpPr>
            <p:spPr>
              <a:xfrm>
                <a:off x="127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$C$47">
                <a:extLst>
                  <a:ext uri="{FF2B5EF4-FFF2-40B4-BE49-F238E27FC236}">
                    <a16:creationId xmlns:a16="http://schemas.microsoft.com/office/drawing/2014/main" id="{7AE9CBD0-BE61-5C8C-2DB9-339E82C62A29}"/>
                  </a:ext>
                </a:extLst>
              </p:cNvPr>
              <p:cNvSpPr/>
              <p:nvPr/>
            </p:nvSpPr>
            <p:spPr>
              <a:xfrm>
                <a:off x="1524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$C$47">
                <a:extLst>
                  <a:ext uri="{FF2B5EF4-FFF2-40B4-BE49-F238E27FC236}">
                    <a16:creationId xmlns:a16="http://schemas.microsoft.com/office/drawing/2014/main" id="{3109146A-013D-FB9F-5FD4-443870FD5E4F}"/>
                  </a:ext>
                </a:extLst>
              </p:cNvPr>
              <p:cNvSpPr/>
              <p:nvPr/>
            </p:nvSpPr>
            <p:spPr>
              <a:xfrm>
                <a:off x="1778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$C$47">
                <a:extLst>
                  <a:ext uri="{FF2B5EF4-FFF2-40B4-BE49-F238E27FC236}">
                    <a16:creationId xmlns:a16="http://schemas.microsoft.com/office/drawing/2014/main" id="{8D3BF36E-2A9D-CD0E-28DC-CD465B5DC903}"/>
                  </a:ext>
                </a:extLst>
              </p:cNvPr>
              <p:cNvSpPr/>
              <p:nvPr/>
            </p:nvSpPr>
            <p:spPr>
              <a:xfrm>
                <a:off x="1905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$C$47">
                <a:extLst>
                  <a:ext uri="{FF2B5EF4-FFF2-40B4-BE49-F238E27FC236}">
                    <a16:creationId xmlns:a16="http://schemas.microsoft.com/office/drawing/2014/main" id="{44B64D57-8BB9-E3D9-6AF3-5418CDD41683}"/>
                  </a:ext>
                </a:extLst>
              </p:cNvPr>
              <p:cNvSpPr/>
              <p:nvPr/>
            </p:nvSpPr>
            <p:spPr>
              <a:xfrm>
                <a:off x="2032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$C$47">
                <a:extLst>
                  <a:ext uri="{FF2B5EF4-FFF2-40B4-BE49-F238E27FC236}">
                    <a16:creationId xmlns:a16="http://schemas.microsoft.com/office/drawing/2014/main" id="{701EAB96-1E12-CF89-6C7C-69BA59A0F179}"/>
                  </a:ext>
                </a:extLst>
              </p:cNvPr>
              <p:cNvSpPr/>
              <p:nvPr/>
            </p:nvSpPr>
            <p:spPr>
              <a:xfrm>
                <a:off x="2159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$C$47">
                <a:extLst>
                  <a:ext uri="{FF2B5EF4-FFF2-40B4-BE49-F238E27FC236}">
                    <a16:creationId xmlns:a16="http://schemas.microsoft.com/office/drawing/2014/main" id="{37167845-4BF3-C81E-B212-C4D244C747B1}"/>
                  </a:ext>
                </a:extLst>
              </p:cNvPr>
              <p:cNvSpPr/>
              <p:nvPr/>
            </p:nvSpPr>
            <p:spPr>
              <a:xfrm>
                <a:off x="2286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$C$47">
                <a:extLst>
                  <a:ext uri="{FF2B5EF4-FFF2-40B4-BE49-F238E27FC236}">
                    <a16:creationId xmlns:a16="http://schemas.microsoft.com/office/drawing/2014/main" id="{55CC2FB1-EE41-1C6F-CE37-6276D4CA4C47}"/>
                  </a:ext>
                </a:extLst>
              </p:cNvPr>
              <p:cNvSpPr/>
              <p:nvPr/>
            </p:nvSpPr>
            <p:spPr>
              <a:xfrm>
                <a:off x="2413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$C$47">
                <a:extLst>
                  <a:ext uri="{FF2B5EF4-FFF2-40B4-BE49-F238E27FC236}">
                    <a16:creationId xmlns:a16="http://schemas.microsoft.com/office/drawing/2014/main" id="{B7FB508E-DCCB-7FCF-B831-4DCF7536ECBD}"/>
                  </a:ext>
                </a:extLst>
              </p:cNvPr>
              <p:cNvSpPr/>
              <p:nvPr/>
            </p:nvSpPr>
            <p:spPr>
              <a:xfrm>
                <a:off x="254000" y="76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$C$47">
                <a:extLst>
                  <a:ext uri="{FF2B5EF4-FFF2-40B4-BE49-F238E27FC236}">
                    <a16:creationId xmlns:a16="http://schemas.microsoft.com/office/drawing/2014/main" id="{D39060BD-DC55-B082-9090-F70ACD022F83}"/>
                  </a:ext>
                </a:extLst>
              </p:cNvPr>
              <p:cNvSpPr/>
              <p:nvPr/>
            </p:nvSpPr>
            <p:spPr>
              <a:xfrm>
                <a:off x="1270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$C$47">
                <a:extLst>
                  <a:ext uri="{FF2B5EF4-FFF2-40B4-BE49-F238E27FC236}">
                    <a16:creationId xmlns:a16="http://schemas.microsoft.com/office/drawing/2014/main" id="{90967A8A-BBCC-9580-4AC6-9FB1E242C756}"/>
                  </a:ext>
                </a:extLst>
              </p:cNvPr>
              <p:cNvSpPr/>
              <p:nvPr/>
            </p:nvSpPr>
            <p:spPr>
              <a:xfrm>
                <a:off x="152400" y="88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$C$47">
                <a:extLst>
                  <a:ext uri="{FF2B5EF4-FFF2-40B4-BE49-F238E27FC236}">
                    <a16:creationId xmlns:a16="http://schemas.microsoft.com/office/drawing/2014/main" id="{1B75D500-5952-4345-F36D-BD3716086239}"/>
                  </a:ext>
                </a:extLst>
              </p:cNvPr>
              <p:cNvSpPr/>
              <p:nvPr/>
            </p:nvSpPr>
            <p:spPr>
              <a:xfrm>
                <a:off x="25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$C$47">
                <a:extLst>
                  <a:ext uri="{FF2B5EF4-FFF2-40B4-BE49-F238E27FC236}">
                    <a16:creationId xmlns:a16="http://schemas.microsoft.com/office/drawing/2014/main" id="{80576124-04C7-E24A-7AD9-11941C1F5A50}"/>
                  </a:ext>
                </a:extLst>
              </p:cNvPr>
              <p:cNvSpPr/>
              <p:nvPr/>
            </p:nvSpPr>
            <p:spPr>
              <a:xfrm>
                <a:off x="63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$C$47">
                <a:extLst>
                  <a:ext uri="{FF2B5EF4-FFF2-40B4-BE49-F238E27FC236}">
                    <a16:creationId xmlns:a16="http://schemas.microsoft.com/office/drawing/2014/main" id="{BB099B33-3A3E-A33F-FAB7-8E2166BAC554}"/>
                  </a:ext>
                </a:extLst>
              </p:cNvPr>
              <p:cNvSpPr/>
              <p:nvPr/>
            </p:nvSpPr>
            <p:spPr>
              <a:xfrm>
                <a:off x="76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$C$47">
                <a:extLst>
                  <a:ext uri="{FF2B5EF4-FFF2-40B4-BE49-F238E27FC236}">
                    <a16:creationId xmlns:a16="http://schemas.microsoft.com/office/drawing/2014/main" id="{253F3AFF-0F76-BA93-2C81-885B13BD086B}"/>
                  </a:ext>
                </a:extLst>
              </p:cNvPr>
              <p:cNvSpPr/>
              <p:nvPr/>
            </p:nvSpPr>
            <p:spPr>
              <a:xfrm>
                <a:off x="88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$C$47">
                <a:extLst>
                  <a:ext uri="{FF2B5EF4-FFF2-40B4-BE49-F238E27FC236}">
                    <a16:creationId xmlns:a16="http://schemas.microsoft.com/office/drawing/2014/main" id="{ED5BF824-B837-EFD0-A449-C290C94DFB23}"/>
                  </a:ext>
                </a:extLst>
              </p:cNvPr>
              <p:cNvSpPr/>
              <p:nvPr/>
            </p:nvSpPr>
            <p:spPr>
              <a:xfrm>
                <a:off x="101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$C$47">
                <a:extLst>
                  <a:ext uri="{FF2B5EF4-FFF2-40B4-BE49-F238E27FC236}">
                    <a16:creationId xmlns:a16="http://schemas.microsoft.com/office/drawing/2014/main" id="{9CF32DBC-72D8-F517-C872-115BC476E2FB}"/>
                  </a:ext>
                </a:extLst>
              </p:cNvPr>
              <p:cNvSpPr/>
              <p:nvPr/>
            </p:nvSpPr>
            <p:spPr>
              <a:xfrm>
                <a:off x="1524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$C$47">
                <a:extLst>
                  <a:ext uri="{FF2B5EF4-FFF2-40B4-BE49-F238E27FC236}">
                    <a16:creationId xmlns:a16="http://schemas.microsoft.com/office/drawing/2014/main" id="{E5DB4F53-FF85-59A7-FFFF-7FD1FC1382CC}"/>
                  </a:ext>
                </a:extLst>
              </p:cNvPr>
              <p:cNvSpPr/>
              <p:nvPr/>
            </p:nvSpPr>
            <p:spPr>
              <a:xfrm>
                <a:off x="1651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$C$47">
                <a:extLst>
                  <a:ext uri="{FF2B5EF4-FFF2-40B4-BE49-F238E27FC236}">
                    <a16:creationId xmlns:a16="http://schemas.microsoft.com/office/drawing/2014/main" id="{367BA8CE-2F69-F199-1F11-B7B14446B976}"/>
                  </a:ext>
                </a:extLst>
              </p:cNvPr>
              <p:cNvSpPr/>
              <p:nvPr/>
            </p:nvSpPr>
            <p:spPr>
              <a:xfrm>
                <a:off x="1905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$C$47">
                <a:extLst>
                  <a:ext uri="{FF2B5EF4-FFF2-40B4-BE49-F238E27FC236}">
                    <a16:creationId xmlns:a16="http://schemas.microsoft.com/office/drawing/2014/main" id="{D474F001-6D66-5963-C50F-E8BC5EEAED1D}"/>
                  </a:ext>
                </a:extLst>
              </p:cNvPr>
              <p:cNvSpPr/>
              <p:nvPr/>
            </p:nvSpPr>
            <p:spPr>
              <a:xfrm>
                <a:off x="2032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$C$47">
                <a:extLst>
                  <a:ext uri="{FF2B5EF4-FFF2-40B4-BE49-F238E27FC236}">
                    <a16:creationId xmlns:a16="http://schemas.microsoft.com/office/drawing/2014/main" id="{F2E26CE2-C066-92B1-B044-285C4FB1BBDD}"/>
                  </a:ext>
                </a:extLst>
              </p:cNvPr>
              <p:cNvSpPr/>
              <p:nvPr/>
            </p:nvSpPr>
            <p:spPr>
              <a:xfrm>
                <a:off x="2159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$C$47">
                <a:extLst>
                  <a:ext uri="{FF2B5EF4-FFF2-40B4-BE49-F238E27FC236}">
                    <a16:creationId xmlns:a16="http://schemas.microsoft.com/office/drawing/2014/main" id="{F23DF5A6-963D-C79A-2F53-AB24E34D2FA8}"/>
                  </a:ext>
                </a:extLst>
              </p:cNvPr>
              <p:cNvSpPr/>
              <p:nvPr/>
            </p:nvSpPr>
            <p:spPr>
              <a:xfrm>
                <a:off x="2286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$C$47">
                <a:extLst>
                  <a:ext uri="{FF2B5EF4-FFF2-40B4-BE49-F238E27FC236}">
                    <a16:creationId xmlns:a16="http://schemas.microsoft.com/office/drawing/2014/main" id="{E399C5A7-BB1F-ED1C-9E08-5446B1783F0F}"/>
                  </a:ext>
                </a:extLst>
              </p:cNvPr>
              <p:cNvSpPr/>
              <p:nvPr/>
            </p:nvSpPr>
            <p:spPr>
              <a:xfrm>
                <a:off x="241300" y="101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$C$47">
                <a:extLst>
                  <a:ext uri="{FF2B5EF4-FFF2-40B4-BE49-F238E27FC236}">
                    <a16:creationId xmlns:a16="http://schemas.microsoft.com/office/drawing/2014/main" id="{E319FD5D-B193-C3E0-EC93-26338CA565C2}"/>
                  </a:ext>
                </a:extLst>
              </p:cNvPr>
              <p:cNvSpPr/>
              <p:nvPr/>
            </p:nvSpPr>
            <p:spPr>
              <a:xfrm>
                <a:off x="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$C$47">
                <a:extLst>
                  <a:ext uri="{FF2B5EF4-FFF2-40B4-BE49-F238E27FC236}">
                    <a16:creationId xmlns:a16="http://schemas.microsoft.com/office/drawing/2014/main" id="{0D6053EF-7E85-802C-E6E0-9186F2FBFDC8}"/>
                  </a:ext>
                </a:extLst>
              </p:cNvPr>
              <p:cNvSpPr/>
              <p:nvPr/>
            </p:nvSpPr>
            <p:spPr>
              <a:xfrm>
                <a:off x="25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$C$47">
                <a:extLst>
                  <a:ext uri="{FF2B5EF4-FFF2-40B4-BE49-F238E27FC236}">
                    <a16:creationId xmlns:a16="http://schemas.microsoft.com/office/drawing/2014/main" id="{77FA0C9F-B2B3-D495-C999-FF402909A468}"/>
                  </a:ext>
                </a:extLst>
              </p:cNvPr>
              <p:cNvSpPr/>
              <p:nvPr/>
            </p:nvSpPr>
            <p:spPr>
              <a:xfrm>
                <a:off x="63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$C$47">
                <a:extLst>
                  <a:ext uri="{FF2B5EF4-FFF2-40B4-BE49-F238E27FC236}">
                    <a16:creationId xmlns:a16="http://schemas.microsoft.com/office/drawing/2014/main" id="{6B893A4F-FE0E-36BC-AEE4-D2C7AAAE7AAB}"/>
                  </a:ext>
                </a:extLst>
              </p:cNvPr>
              <p:cNvSpPr/>
              <p:nvPr/>
            </p:nvSpPr>
            <p:spPr>
              <a:xfrm>
                <a:off x="889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$C$47">
                <a:extLst>
                  <a:ext uri="{FF2B5EF4-FFF2-40B4-BE49-F238E27FC236}">
                    <a16:creationId xmlns:a16="http://schemas.microsoft.com/office/drawing/2014/main" id="{A867797C-7C5B-E15E-7B87-78525136CDCA}"/>
                  </a:ext>
                </a:extLst>
              </p:cNvPr>
              <p:cNvSpPr/>
              <p:nvPr/>
            </p:nvSpPr>
            <p:spPr>
              <a:xfrm>
                <a:off x="101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$C$47">
                <a:extLst>
                  <a:ext uri="{FF2B5EF4-FFF2-40B4-BE49-F238E27FC236}">
                    <a16:creationId xmlns:a16="http://schemas.microsoft.com/office/drawing/2014/main" id="{9096D6C9-2C64-26EC-FD99-FF6018B99598}"/>
                  </a:ext>
                </a:extLst>
              </p:cNvPr>
              <p:cNvSpPr/>
              <p:nvPr/>
            </p:nvSpPr>
            <p:spPr>
              <a:xfrm>
                <a:off x="1143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$C$47">
                <a:extLst>
                  <a:ext uri="{FF2B5EF4-FFF2-40B4-BE49-F238E27FC236}">
                    <a16:creationId xmlns:a16="http://schemas.microsoft.com/office/drawing/2014/main" id="{C105DFB9-0E62-1A67-8FC8-F6D14F7296CE}"/>
                  </a:ext>
                </a:extLst>
              </p:cNvPr>
              <p:cNvSpPr/>
              <p:nvPr/>
            </p:nvSpPr>
            <p:spPr>
              <a:xfrm>
                <a:off x="1397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$C$47">
                <a:extLst>
                  <a:ext uri="{FF2B5EF4-FFF2-40B4-BE49-F238E27FC236}">
                    <a16:creationId xmlns:a16="http://schemas.microsoft.com/office/drawing/2014/main" id="{D5AEDCE9-66E9-7BA0-266C-49B8AF5E2EEC}"/>
                  </a:ext>
                </a:extLst>
              </p:cNvPr>
              <p:cNvSpPr/>
              <p:nvPr/>
            </p:nvSpPr>
            <p:spPr>
              <a:xfrm>
                <a:off x="1524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$C$47">
                <a:extLst>
                  <a:ext uri="{FF2B5EF4-FFF2-40B4-BE49-F238E27FC236}">
                    <a16:creationId xmlns:a16="http://schemas.microsoft.com/office/drawing/2014/main" id="{9E2F1F19-9E16-AA54-0834-1EC1D085DDE7}"/>
                  </a:ext>
                </a:extLst>
              </p:cNvPr>
              <p:cNvSpPr/>
              <p:nvPr/>
            </p:nvSpPr>
            <p:spPr>
              <a:xfrm>
                <a:off x="1651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$C$47">
                <a:extLst>
                  <a:ext uri="{FF2B5EF4-FFF2-40B4-BE49-F238E27FC236}">
                    <a16:creationId xmlns:a16="http://schemas.microsoft.com/office/drawing/2014/main" id="{54DCED87-E000-A783-72D2-BEF06781C177}"/>
                  </a:ext>
                </a:extLst>
              </p:cNvPr>
              <p:cNvSpPr/>
              <p:nvPr/>
            </p:nvSpPr>
            <p:spPr>
              <a:xfrm>
                <a:off x="1905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$C$47">
                <a:extLst>
                  <a:ext uri="{FF2B5EF4-FFF2-40B4-BE49-F238E27FC236}">
                    <a16:creationId xmlns:a16="http://schemas.microsoft.com/office/drawing/2014/main" id="{9AE7EFBB-2DEC-AC69-E808-AD155D06DB59}"/>
                  </a:ext>
                </a:extLst>
              </p:cNvPr>
              <p:cNvSpPr/>
              <p:nvPr/>
            </p:nvSpPr>
            <p:spPr>
              <a:xfrm>
                <a:off x="228600" y="114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$C$47">
                <a:extLst>
                  <a:ext uri="{FF2B5EF4-FFF2-40B4-BE49-F238E27FC236}">
                    <a16:creationId xmlns:a16="http://schemas.microsoft.com/office/drawing/2014/main" id="{EE4F0F70-55CA-1B90-C6DE-B913855EFC06}"/>
                  </a:ext>
                </a:extLst>
              </p:cNvPr>
              <p:cNvSpPr/>
              <p:nvPr/>
            </p:nvSpPr>
            <p:spPr>
              <a:xfrm>
                <a:off x="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$C$47">
                <a:extLst>
                  <a:ext uri="{FF2B5EF4-FFF2-40B4-BE49-F238E27FC236}">
                    <a16:creationId xmlns:a16="http://schemas.microsoft.com/office/drawing/2014/main" id="{3C5224EB-F86C-100F-F651-265C07B86F70}"/>
                  </a:ext>
                </a:extLst>
              </p:cNvPr>
              <p:cNvSpPr/>
              <p:nvPr/>
            </p:nvSpPr>
            <p:spPr>
              <a:xfrm>
                <a:off x="12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$C$47">
                <a:extLst>
                  <a:ext uri="{FF2B5EF4-FFF2-40B4-BE49-F238E27FC236}">
                    <a16:creationId xmlns:a16="http://schemas.microsoft.com/office/drawing/2014/main" id="{1607FEB9-0E7B-AC4B-8496-608B72B9B404}"/>
                  </a:ext>
                </a:extLst>
              </p:cNvPr>
              <p:cNvSpPr/>
              <p:nvPr/>
            </p:nvSpPr>
            <p:spPr>
              <a:xfrm>
                <a:off x="254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$C$47">
                <a:extLst>
                  <a:ext uri="{FF2B5EF4-FFF2-40B4-BE49-F238E27FC236}">
                    <a16:creationId xmlns:a16="http://schemas.microsoft.com/office/drawing/2014/main" id="{875D3753-09B0-80AF-19F9-AD3B5A2EBFF4}"/>
                  </a:ext>
                </a:extLst>
              </p:cNvPr>
              <p:cNvSpPr/>
              <p:nvPr/>
            </p:nvSpPr>
            <p:spPr>
              <a:xfrm>
                <a:off x="381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$C$47">
                <a:extLst>
                  <a:ext uri="{FF2B5EF4-FFF2-40B4-BE49-F238E27FC236}">
                    <a16:creationId xmlns:a16="http://schemas.microsoft.com/office/drawing/2014/main" id="{3B909D10-C9C9-0377-1AB0-E86EB5CFD768}"/>
                  </a:ext>
                </a:extLst>
              </p:cNvPr>
              <p:cNvSpPr/>
              <p:nvPr/>
            </p:nvSpPr>
            <p:spPr>
              <a:xfrm>
                <a:off x="76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$C$47">
                <a:extLst>
                  <a:ext uri="{FF2B5EF4-FFF2-40B4-BE49-F238E27FC236}">
                    <a16:creationId xmlns:a16="http://schemas.microsoft.com/office/drawing/2014/main" id="{8DF7E70B-4D7E-62EA-96A8-AEB049C3E239}"/>
                  </a:ext>
                </a:extLst>
              </p:cNvPr>
              <p:cNvSpPr/>
              <p:nvPr/>
            </p:nvSpPr>
            <p:spPr>
              <a:xfrm>
                <a:off x="88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$C$47">
                <a:extLst>
                  <a:ext uri="{FF2B5EF4-FFF2-40B4-BE49-F238E27FC236}">
                    <a16:creationId xmlns:a16="http://schemas.microsoft.com/office/drawing/2014/main" id="{0E6752FD-F276-DDBC-F0BF-7D2C8FF7D965}"/>
                  </a:ext>
                </a:extLst>
              </p:cNvPr>
              <p:cNvSpPr/>
              <p:nvPr/>
            </p:nvSpPr>
            <p:spPr>
              <a:xfrm>
                <a:off x="1397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$C$47">
                <a:extLst>
                  <a:ext uri="{FF2B5EF4-FFF2-40B4-BE49-F238E27FC236}">
                    <a16:creationId xmlns:a16="http://schemas.microsoft.com/office/drawing/2014/main" id="{DA8D7081-7B48-8EC9-36C5-D89CDCF924F8}"/>
                  </a:ext>
                </a:extLst>
              </p:cNvPr>
              <p:cNvSpPr/>
              <p:nvPr/>
            </p:nvSpPr>
            <p:spPr>
              <a:xfrm>
                <a:off x="1778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$C$47">
                <a:extLst>
                  <a:ext uri="{FF2B5EF4-FFF2-40B4-BE49-F238E27FC236}">
                    <a16:creationId xmlns:a16="http://schemas.microsoft.com/office/drawing/2014/main" id="{FEB6A29E-A2A5-F582-92F0-2C83121EC4B3}"/>
                  </a:ext>
                </a:extLst>
              </p:cNvPr>
              <p:cNvSpPr/>
              <p:nvPr/>
            </p:nvSpPr>
            <p:spPr>
              <a:xfrm>
                <a:off x="1905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$C$47">
                <a:extLst>
                  <a:ext uri="{FF2B5EF4-FFF2-40B4-BE49-F238E27FC236}">
                    <a16:creationId xmlns:a16="http://schemas.microsoft.com/office/drawing/2014/main" id="{7F718FCA-E38C-D4D2-CDA9-DB6B58F63C0E}"/>
                  </a:ext>
                </a:extLst>
              </p:cNvPr>
              <p:cNvSpPr/>
              <p:nvPr/>
            </p:nvSpPr>
            <p:spPr>
              <a:xfrm>
                <a:off x="2032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$C$47">
                <a:extLst>
                  <a:ext uri="{FF2B5EF4-FFF2-40B4-BE49-F238E27FC236}">
                    <a16:creationId xmlns:a16="http://schemas.microsoft.com/office/drawing/2014/main" id="{C777E977-89B9-0E21-7FE1-6B0E95AE06D7}"/>
                  </a:ext>
                </a:extLst>
              </p:cNvPr>
              <p:cNvSpPr/>
              <p:nvPr/>
            </p:nvSpPr>
            <p:spPr>
              <a:xfrm>
                <a:off x="2159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$C$47">
                <a:extLst>
                  <a:ext uri="{FF2B5EF4-FFF2-40B4-BE49-F238E27FC236}">
                    <a16:creationId xmlns:a16="http://schemas.microsoft.com/office/drawing/2014/main" id="{B9562D72-46F2-1F0B-4578-3AFF265C1FC5}"/>
                  </a:ext>
                </a:extLst>
              </p:cNvPr>
              <p:cNvSpPr/>
              <p:nvPr/>
            </p:nvSpPr>
            <p:spPr>
              <a:xfrm>
                <a:off x="2413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$C$47">
                <a:extLst>
                  <a:ext uri="{FF2B5EF4-FFF2-40B4-BE49-F238E27FC236}">
                    <a16:creationId xmlns:a16="http://schemas.microsoft.com/office/drawing/2014/main" id="{28F3142B-6FF4-5B2A-0C28-7E29C60DF508}"/>
                  </a:ext>
                </a:extLst>
              </p:cNvPr>
              <p:cNvSpPr/>
              <p:nvPr/>
            </p:nvSpPr>
            <p:spPr>
              <a:xfrm>
                <a:off x="254000" y="127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$C$47">
                <a:extLst>
                  <a:ext uri="{FF2B5EF4-FFF2-40B4-BE49-F238E27FC236}">
                    <a16:creationId xmlns:a16="http://schemas.microsoft.com/office/drawing/2014/main" id="{65A31D2B-62EE-5597-3351-79F8CA17CA3C}"/>
                  </a:ext>
                </a:extLst>
              </p:cNvPr>
              <p:cNvSpPr/>
              <p:nvPr/>
            </p:nvSpPr>
            <p:spPr>
              <a:xfrm>
                <a:off x="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$C$47">
                <a:extLst>
                  <a:ext uri="{FF2B5EF4-FFF2-40B4-BE49-F238E27FC236}">
                    <a16:creationId xmlns:a16="http://schemas.microsoft.com/office/drawing/2014/main" id="{DA3DD570-F29E-9FD3-4D36-005980F83493}"/>
                  </a:ext>
                </a:extLst>
              </p:cNvPr>
              <p:cNvSpPr/>
              <p:nvPr/>
            </p:nvSpPr>
            <p:spPr>
              <a:xfrm>
                <a:off x="254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$C$47">
                <a:extLst>
                  <a:ext uri="{FF2B5EF4-FFF2-40B4-BE49-F238E27FC236}">
                    <a16:creationId xmlns:a16="http://schemas.microsoft.com/office/drawing/2014/main" id="{3C525C05-F521-3DCF-AE06-6C4E8408765E}"/>
                  </a:ext>
                </a:extLst>
              </p:cNvPr>
              <p:cNvSpPr/>
              <p:nvPr/>
            </p:nvSpPr>
            <p:spPr>
              <a:xfrm>
                <a:off x="38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$C$47">
                <a:extLst>
                  <a:ext uri="{FF2B5EF4-FFF2-40B4-BE49-F238E27FC236}">
                    <a16:creationId xmlns:a16="http://schemas.microsoft.com/office/drawing/2014/main" id="{F70BE2FE-8044-472A-102C-75C3F8C797B0}"/>
                  </a:ext>
                </a:extLst>
              </p:cNvPr>
              <p:cNvSpPr/>
              <p:nvPr/>
            </p:nvSpPr>
            <p:spPr>
              <a:xfrm>
                <a:off x="889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$C$47">
                <a:extLst>
                  <a:ext uri="{FF2B5EF4-FFF2-40B4-BE49-F238E27FC236}">
                    <a16:creationId xmlns:a16="http://schemas.microsoft.com/office/drawing/2014/main" id="{4DB576DA-28AA-7475-9D65-844037FFDEA0}"/>
                  </a:ext>
                </a:extLst>
              </p:cNvPr>
              <p:cNvSpPr/>
              <p:nvPr/>
            </p:nvSpPr>
            <p:spPr>
              <a:xfrm>
                <a:off x="1016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$C$47">
                <a:extLst>
                  <a:ext uri="{FF2B5EF4-FFF2-40B4-BE49-F238E27FC236}">
                    <a16:creationId xmlns:a16="http://schemas.microsoft.com/office/drawing/2014/main" id="{9B8B9177-0F58-278A-27BB-327B75880C68}"/>
                  </a:ext>
                </a:extLst>
              </p:cNvPr>
              <p:cNvSpPr/>
              <p:nvPr/>
            </p:nvSpPr>
            <p:spPr>
              <a:xfrm>
                <a:off x="1143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$C$47">
                <a:extLst>
                  <a:ext uri="{FF2B5EF4-FFF2-40B4-BE49-F238E27FC236}">
                    <a16:creationId xmlns:a16="http://schemas.microsoft.com/office/drawing/2014/main" id="{57AC61F1-11C3-4CCE-2310-C26C8553E55A}"/>
                  </a:ext>
                </a:extLst>
              </p:cNvPr>
              <p:cNvSpPr/>
              <p:nvPr/>
            </p:nvSpPr>
            <p:spPr>
              <a:xfrm>
                <a:off x="1397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$C$47">
                <a:extLst>
                  <a:ext uri="{FF2B5EF4-FFF2-40B4-BE49-F238E27FC236}">
                    <a16:creationId xmlns:a16="http://schemas.microsoft.com/office/drawing/2014/main" id="{311D5382-2167-A44C-60CD-0CEC97D6D637}"/>
                  </a:ext>
                </a:extLst>
              </p:cNvPr>
              <p:cNvSpPr/>
              <p:nvPr/>
            </p:nvSpPr>
            <p:spPr>
              <a:xfrm>
                <a:off x="1651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$C$47">
                <a:extLst>
                  <a:ext uri="{FF2B5EF4-FFF2-40B4-BE49-F238E27FC236}">
                    <a16:creationId xmlns:a16="http://schemas.microsoft.com/office/drawing/2014/main" id="{59563090-6DB5-3E74-708D-E4CCDA485AF8}"/>
                  </a:ext>
                </a:extLst>
              </p:cNvPr>
              <p:cNvSpPr/>
              <p:nvPr/>
            </p:nvSpPr>
            <p:spPr>
              <a:xfrm>
                <a:off x="1778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$C$47">
                <a:extLst>
                  <a:ext uri="{FF2B5EF4-FFF2-40B4-BE49-F238E27FC236}">
                    <a16:creationId xmlns:a16="http://schemas.microsoft.com/office/drawing/2014/main" id="{E300A003-BB0B-689F-5255-8D051D48B14D}"/>
                  </a:ext>
                </a:extLst>
              </p:cNvPr>
              <p:cNvSpPr/>
              <p:nvPr/>
            </p:nvSpPr>
            <p:spPr>
              <a:xfrm>
                <a:off x="190500" y="1397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$C$47">
                <a:extLst>
                  <a:ext uri="{FF2B5EF4-FFF2-40B4-BE49-F238E27FC236}">
                    <a16:creationId xmlns:a16="http://schemas.microsoft.com/office/drawing/2014/main" id="{283AD252-8720-5315-2410-24597638CACC}"/>
                  </a:ext>
                </a:extLst>
              </p:cNvPr>
              <p:cNvSpPr/>
              <p:nvPr/>
            </p:nvSpPr>
            <p:spPr>
              <a:xfrm>
                <a:off x="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$C$47">
                <a:extLst>
                  <a:ext uri="{FF2B5EF4-FFF2-40B4-BE49-F238E27FC236}">
                    <a16:creationId xmlns:a16="http://schemas.microsoft.com/office/drawing/2014/main" id="{39863A9C-EDDF-A673-DD23-791708A49BE8}"/>
                  </a:ext>
                </a:extLst>
              </p:cNvPr>
              <p:cNvSpPr/>
              <p:nvPr/>
            </p:nvSpPr>
            <p:spPr>
              <a:xfrm>
                <a:off x="38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$C$47">
                <a:extLst>
                  <a:ext uri="{FF2B5EF4-FFF2-40B4-BE49-F238E27FC236}">
                    <a16:creationId xmlns:a16="http://schemas.microsoft.com/office/drawing/2014/main" id="{813C5889-9035-54FD-3D5F-3818205B9055}"/>
                  </a:ext>
                </a:extLst>
              </p:cNvPr>
              <p:cNvSpPr/>
              <p:nvPr/>
            </p:nvSpPr>
            <p:spPr>
              <a:xfrm>
                <a:off x="508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$C$47">
                <a:extLst>
                  <a:ext uri="{FF2B5EF4-FFF2-40B4-BE49-F238E27FC236}">
                    <a16:creationId xmlns:a16="http://schemas.microsoft.com/office/drawing/2014/main" id="{0F6F9DFA-B3FF-5072-4F79-B147F876F760}"/>
                  </a:ext>
                </a:extLst>
              </p:cNvPr>
              <p:cNvSpPr/>
              <p:nvPr/>
            </p:nvSpPr>
            <p:spPr>
              <a:xfrm>
                <a:off x="76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$C$47">
                <a:extLst>
                  <a:ext uri="{FF2B5EF4-FFF2-40B4-BE49-F238E27FC236}">
                    <a16:creationId xmlns:a16="http://schemas.microsoft.com/office/drawing/2014/main" id="{F27C9E77-EAE6-D760-F5F3-BAC2144515CC}"/>
                  </a:ext>
                </a:extLst>
              </p:cNvPr>
              <p:cNvSpPr/>
              <p:nvPr/>
            </p:nvSpPr>
            <p:spPr>
              <a:xfrm>
                <a:off x="889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$C$47">
                <a:extLst>
                  <a:ext uri="{FF2B5EF4-FFF2-40B4-BE49-F238E27FC236}">
                    <a16:creationId xmlns:a16="http://schemas.microsoft.com/office/drawing/2014/main" id="{2804059C-9836-B817-D993-6A0BAB0FDBFF}"/>
                  </a:ext>
                </a:extLst>
              </p:cNvPr>
              <p:cNvSpPr/>
              <p:nvPr/>
            </p:nvSpPr>
            <p:spPr>
              <a:xfrm>
                <a:off x="114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$C$47">
                <a:extLst>
                  <a:ext uri="{FF2B5EF4-FFF2-40B4-BE49-F238E27FC236}">
                    <a16:creationId xmlns:a16="http://schemas.microsoft.com/office/drawing/2014/main" id="{CE21358F-BF6D-BDA1-9B84-A9F1BC1C768D}"/>
                  </a:ext>
                </a:extLst>
              </p:cNvPr>
              <p:cNvSpPr/>
              <p:nvPr/>
            </p:nvSpPr>
            <p:spPr>
              <a:xfrm>
                <a:off x="1524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$C$47">
                <a:extLst>
                  <a:ext uri="{FF2B5EF4-FFF2-40B4-BE49-F238E27FC236}">
                    <a16:creationId xmlns:a16="http://schemas.microsoft.com/office/drawing/2014/main" id="{52DDD42B-A17E-E2DA-A17F-C7CF0B7D1F7C}"/>
                  </a:ext>
                </a:extLst>
              </p:cNvPr>
              <p:cNvSpPr/>
              <p:nvPr/>
            </p:nvSpPr>
            <p:spPr>
              <a:xfrm>
                <a:off x="1651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$C$47">
                <a:extLst>
                  <a:ext uri="{FF2B5EF4-FFF2-40B4-BE49-F238E27FC236}">
                    <a16:creationId xmlns:a16="http://schemas.microsoft.com/office/drawing/2014/main" id="{75925255-2AA7-8D8C-6989-4F121ABF53E2}"/>
                  </a:ext>
                </a:extLst>
              </p:cNvPr>
              <p:cNvSpPr/>
              <p:nvPr/>
            </p:nvSpPr>
            <p:spPr>
              <a:xfrm>
                <a:off x="1905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$C$47">
                <a:extLst>
                  <a:ext uri="{FF2B5EF4-FFF2-40B4-BE49-F238E27FC236}">
                    <a16:creationId xmlns:a16="http://schemas.microsoft.com/office/drawing/2014/main" id="{204B31A5-F804-3AF0-CE5C-549A54C730D1}"/>
                  </a:ext>
                </a:extLst>
              </p:cNvPr>
              <p:cNvSpPr/>
              <p:nvPr/>
            </p:nvSpPr>
            <p:spPr>
              <a:xfrm>
                <a:off x="2032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$C$47">
                <a:extLst>
                  <a:ext uri="{FF2B5EF4-FFF2-40B4-BE49-F238E27FC236}">
                    <a16:creationId xmlns:a16="http://schemas.microsoft.com/office/drawing/2014/main" id="{0B5C3D6B-49D7-C8C4-83A1-C0E77F459936}"/>
                  </a:ext>
                </a:extLst>
              </p:cNvPr>
              <p:cNvSpPr/>
              <p:nvPr/>
            </p:nvSpPr>
            <p:spPr>
              <a:xfrm>
                <a:off x="241300" y="1524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$C$47">
                <a:extLst>
                  <a:ext uri="{FF2B5EF4-FFF2-40B4-BE49-F238E27FC236}">
                    <a16:creationId xmlns:a16="http://schemas.microsoft.com/office/drawing/2014/main" id="{232F5260-C7E7-3574-052A-F1B5FBD967EB}"/>
                  </a:ext>
                </a:extLst>
              </p:cNvPr>
              <p:cNvSpPr/>
              <p:nvPr/>
            </p:nvSpPr>
            <p:spPr>
              <a:xfrm>
                <a:off x="1016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$C$47">
                <a:extLst>
                  <a:ext uri="{FF2B5EF4-FFF2-40B4-BE49-F238E27FC236}">
                    <a16:creationId xmlns:a16="http://schemas.microsoft.com/office/drawing/2014/main" id="{D62E24F9-E330-E317-C588-25C379BB1859}"/>
                  </a:ext>
                </a:extLst>
              </p:cNvPr>
              <p:cNvSpPr/>
              <p:nvPr/>
            </p:nvSpPr>
            <p:spPr>
              <a:xfrm>
                <a:off x="1270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$C$47">
                <a:extLst>
                  <a:ext uri="{FF2B5EF4-FFF2-40B4-BE49-F238E27FC236}">
                    <a16:creationId xmlns:a16="http://schemas.microsoft.com/office/drawing/2014/main" id="{60CBCD4F-7AF7-C545-C24B-8834343A1C12}"/>
                  </a:ext>
                </a:extLst>
              </p:cNvPr>
              <p:cNvSpPr/>
              <p:nvPr/>
            </p:nvSpPr>
            <p:spPr>
              <a:xfrm>
                <a:off x="1778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$C$47">
                <a:extLst>
                  <a:ext uri="{FF2B5EF4-FFF2-40B4-BE49-F238E27FC236}">
                    <a16:creationId xmlns:a16="http://schemas.microsoft.com/office/drawing/2014/main" id="{06293C8E-5B95-A62C-61F5-C7D33B24E887}"/>
                  </a:ext>
                </a:extLst>
              </p:cNvPr>
              <p:cNvSpPr/>
              <p:nvPr/>
            </p:nvSpPr>
            <p:spPr>
              <a:xfrm>
                <a:off x="215900" y="1651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$C$47">
                <a:extLst>
                  <a:ext uri="{FF2B5EF4-FFF2-40B4-BE49-F238E27FC236}">
                    <a16:creationId xmlns:a16="http://schemas.microsoft.com/office/drawing/2014/main" id="{35910ABF-BBD6-13BD-DF8D-2CF63FA6EB21}"/>
                  </a:ext>
                </a:extLst>
              </p:cNvPr>
              <p:cNvSpPr/>
              <p:nvPr/>
            </p:nvSpPr>
            <p:spPr>
              <a:xfrm>
                <a:off x="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$C$47">
                <a:extLst>
                  <a:ext uri="{FF2B5EF4-FFF2-40B4-BE49-F238E27FC236}">
                    <a16:creationId xmlns:a16="http://schemas.microsoft.com/office/drawing/2014/main" id="{5CF2EE7F-6D8F-F5A9-F608-6AD84FEAC49E}"/>
                  </a:ext>
                </a:extLst>
              </p:cNvPr>
              <p:cNvSpPr/>
              <p:nvPr/>
            </p:nvSpPr>
            <p:spPr>
              <a:xfrm>
                <a:off x="12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$C$47">
                <a:extLst>
                  <a:ext uri="{FF2B5EF4-FFF2-40B4-BE49-F238E27FC236}">
                    <a16:creationId xmlns:a16="http://schemas.microsoft.com/office/drawing/2014/main" id="{6530FD59-FF9A-5194-98BA-60E6AB504BBB}"/>
                  </a:ext>
                </a:extLst>
              </p:cNvPr>
              <p:cNvSpPr/>
              <p:nvPr/>
            </p:nvSpPr>
            <p:spPr>
              <a:xfrm>
                <a:off x="254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$C$47">
                <a:extLst>
                  <a:ext uri="{FF2B5EF4-FFF2-40B4-BE49-F238E27FC236}">
                    <a16:creationId xmlns:a16="http://schemas.microsoft.com/office/drawing/2014/main" id="{C3BF9BF5-48D1-02C8-0CF1-551747218FB0}"/>
                  </a:ext>
                </a:extLst>
              </p:cNvPr>
              <p:cNvSpPr/>
              <p:nvPr/>
            </p:nvSpPr>
            <p:spPr>
              <a:xfrm>
                <a:off x="381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$C$47">
                <a:extLst>
                  <a:ext uri="{FF2B5EF4-FFF2-40B4-BE49-F238E27FC236}">
                    <a16:creationId xmlns:a16="http://schemas.microsoft.com/office/drawing/2014/main" id="{9C79A93B-277B-0060-A34A-6D0DF76E3D1D}"/>
                  </a:ext>
                </a:extLst>
              </p:cNvPr>
              <p:cNvSpPr/>
              <p:nvPr/>
            </p:nvSpPr>
            <p:spPr>
              <a:xfrm>
                <a:off x="508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$C$47">
                <a:extLst>
                  <a:ext uri="{FF2B5EF4-FFF2-40B4-BE49-F238E27FC236}">
                    <a16:creationId xmlns:a16="http://schemas.microsoft.com/office/drawing/2014/main" id="{4C367D02-EFBA-7817-CD3C-DAF46F333BC1}"/>
                  </a:ext>
                </a:extLst>
              </p:cNvPr>
              <p:cNvSpPr/>
              <p:nvPr/>
            </p:nvSpPr>
            <p:spPr>
              <a:xfrm>
                <a:off x="635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$C$47">
                <a:extLst>
                  <a:ext uri="{FF2B5EF4-FFF2-40B4-BE49-F238E27FC236}">
                    <a16:creationId xmlns:a16="http://schemas.microsoft.com/office/drawing/2014/main" id="{8C45682A-9C0B-C181-D61E-0EA46AE71C52}"/>
                  </a:ext>
                </a:extLst>
              </p:cNvPr>
              <p:cNvSpPr/>
              <p:nvPr/>
            </p:nvSpPr>
            <p:spPr>
              <a:xfrm>
                <a:off x="762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$C$47">
                <a:extLst>
                  <a:ext uri="{FF2B5EF4-FFF2-40B4-BE49-F238E27FC236}">
                    <a16:creationId xmlns:a16="http://schemas.microsoft.com/office/drawing/2014/main" id="{DCF755A8-FAB1-2BC3-9227-2A2714E4ECC2}"/>
                  </a:ext>
                </a:extLst>
              </p:cNvPr>
              <p:cNvSpPr/>
              <p:nvPr/>
            </p:nvSpPr>
            <p:spPr>
              <a:xfrm>
                <a:off x="101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$C$47">
                <a:extLst>
                  <a:ext uri="{FF2B5EF4-FFF2-40B4-BE49-F238E27FC236}">
                    <a16:creationId xmlns:a16="http://schemas.microsoft.com/office/drawing/2014/main" id="{B289912B-6591-FE14-4949-ECBAD3AD07AE}"/>
                  </a:ext>
                </a:extLst>
              </p:cNvPr>
              <p:cNvSpPr/>
              <p:nvPr/>
            </p:nvSpPr>
            <p:spPr>
              <a:xfrm>
                <a:off x="1143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$C$47">
                <a:extLst>
                  <a:ext uri="{FF2B5EF4-FFF2-40B4-BE49-F238E27FC236}">
                    <a16:creationId xmlns:a16="http://schemas.microsoft.com/office/drawing/2014/main" id="{98D94406-60A8-D158-6A8A-F91807BCE1D4}"/>
                  </a:ext>
                </a:extLst>
              </p:cNvPr>
              <p:cNvSpPr/>
              <p:nvPr/>
            </p:nvSpPr>
            <p:spPr>
              <a:xfrm>
                <a:off x="1397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$C$47">
                <a:extLst>
                  <a:ext uri="{FF2B5EF4-FFF2-40B4-BE49-F238E27FC236}">
                    <a16:creationId xmlns:a16="http://schemas.microsoft.com/office/drawing/2014/main" id="{84EE73DB-33BA-3E86-CBB3-5E8C841BB7C3}"/>
                  </a:ext>
                </a:extLst>
              </p:cNvPr>
              <p:cNvSpPr/>
              <p:nvPr/>
            </p:nvSpPr>
            <p:spPr>
              <a:xfrm>
                <a:off x="2159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$C$47">
                <a:extLst>
                  <a:ext uri="{FF2B5EF4-FFF2-40B4-BE49-F238E27FC236}">
                    <a16:creationId xmlns:a16="http://schemas.microsoft.com/office/drawing/2014/main" id="{5C33F75C-5AC6-B682-0CE2-36FF7651B9F3}"/>
                  </a:ext>
                </a:extLst>
              </p:cNvPr>
              <p:cNvSpPr/>
              <p:nvPr/>
            </p:nvSpPr>
            <p:spPr>
              <a:xfrm>
                <a:off x="2286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$C$47">
                <a:extLst>
                  <a:ext uri="{FF2B5EF4-FFF2-40B4-BE49-F238E27FC236}">
                    <a16:creationId xmlns:a16="http://schemas.microsoft.com/office/drawing/2014/main" id="{1BAA0C0C-6727-7F7A-BC4B-56E1B1161B94}"/>
                  </a:ext>
                </a:extLst>
              </p:cNvPr>
              <p:cNvSpPr/>
              <p:nvPr/>
            </p:nvSpPr>
            <p:spPr>
              <a:xfrm>
                <a:off x="254000" y="1778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$C$47">
                <a:extLst>
                  <a:ext uri="{FF2B5EF4-FFF2-40B4-BE49-F238E27FC236}">
                    <a16:creationId xmlns:a16="http://schemas.microsoft.com/office/drawing/2014/main" id="{CCD38D01-7E13-621E-3355-4396578B97F0}"/>
                  </a:ext>
                </a:extLst>
              </p:cNvPr>
              <p:cNvSpPr/>
              <p:nvPr/>
            </p:nvSpPr>
            <p:spPr>
              <a:xfrm>
                <a:off x="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$C$47">
                <a:extLst>
                  <a:ext uri="{FF2B5EF4-FFF2-40B4-BE49-F238E27FC236}">
                    <a16:creationId xmlns:a16="http://schemas.microsoft.com/office/drawing/2014/main" id="{04908765-0689-11B8-9F09-76844EC2E2E0}"/>
                  </a:ext>
                </a:extLst>
              </p:cNvPr>
              <p:cNvSpPr/>
              <p:nvPr/>
            </p:nvSpPr>
            <p:spPr>
              <a:xfrm>
                <a:off x="76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$C$47">
                <a:extLst>
                  <a:ext uri="{FF2B5EF4-FFF2-40B4-BE49-F238E27FC236}">
                    <a16:creationId xmlns:a16="http://schemas.microsoft.com/office/drawing/2014/main" id="{DEE3B8C3-83F5-B111-A5DD-AD48ECE8463B}"/>
                  </a:ext>
                </a:extLst>
              </p:cNvPr>
              <p:cNvSpPr/>
              <p:nvPr/>
            </p:nvSpPr>
            <p:spPr>
              <a:xfrm>
                <a:off x="1016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$C$47">
                <a:extLst>
                  <a:ext uri="{FF2B5EF4-FFF2-40B4-BE49-F238E27FC236}">
                    <a16:creationId xmlns:a16="http://schemas.microsoft.com/office/drawing/2014/main" id="{C49B4D1A-5EE0-82AC-2CFF-B93BBBF9EA83}"/>
                  </a:ext>
                </a:extLst>
              </p:cNvPr>
              <p:cNvSpPr/>
              <p:nvPr/>
            </p:nvSpPr>
            <p:spPr>
              <a:xfrm>
                <a:off x="1397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$C$47">
                <a:extLst>
                  <a:ext uri="{FF2B5EF4-FFF2-40B4-BE49-F238E27FC236}">
                    <a16:creationId xmlns:a16="http://schemas.microsoft.com/office/drawing/2014/main" id="{DF178FB9-4FEA-0B44-E17F-F31C2534121C}"/>
                  </a:ext>
                </a:extLst>
              </p:cNvPr>
              <p:cNvSpPr/>
              <p:nvPr/>
            </p:nvSpPr>
            <p:spPr>
              <a:xfrm>
                <a:off x="2032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$C$47">
                <a:extLst>
                  <a:ext uri="{FF2B5EF4-FFF2-40B4-BE49-F238E27FC236}">
                    <a16:creationId xmlns:a16="http://schemas.microsoft.com/office/drawing/2014/main" id="{929DC4CD-C3F8-0EEC-65BF-1C5D771C75A9}"/>
                  </a:ext>
                </a:extLst>
              </p:cNvPr>
              <p:cNvSpPr/>
              <p:nvPr/>
            </p:nvSpPr>
            <p:spPr>
              <a:xfrm>
                <a:off x="254000" y="1905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$C$47">
                <a:extLst>
                  <a:ext uri="{FF2B5EF4-FFF2-40B4-BE49-F238E27FC236}">
                    <a16:creationId xmlns:a16="http://schemas.microsoft.com/office/drawing/2014/main" id="{F6DD8AB8-01E8-37FB-A7B3-334EE337CD5F}"/>
                  </a:ext>
                </a:extLst>
              </p:cNvPr>
              <p:cNvSpPr/>
              <p:nvPr/>
            </p:nvSpPr>
            <p:spPr>
              <a:xfrm>
                <a:off x="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$C$47">
                <a:extLst>
                  <a:ext uri="{FF2B5EF4-FFF2-40B4-BE49-F238E27FC236}">
                    <a16:creationId xmlns:a16="http://schemas.microsoft.com/office/drawing/2014/main" id="{7AE4FB9C-84FD-9149-89E9-3F1F78519DE8}"/>
                  </a:ext>
                </a:extLst>
              </p:cNvPr>
              <p:cNvSpPr/>
              <p:nvPr/>
            </p:nvSpPr>
            <p:spPr>
              <a:xfrm>
                <a:off x="254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$C$47">
                <a:extLst>
                  <a:ext uri="{FF2B5EF4-FFF2-40B4-BE49-F238E27FC236}">
                    <a16:creationId xmlns:a16="http://schemas.microsoft.com/office/drawing/2014/main" id="{70CADB86-9213-2376-FAFC-C1DF40E5C840}"/>
                  </a:ext>
                </a:extLst>
              </p:cNvPr>
              <p:cNvSpPr/>
              <p:nvPr/>
            </p:nvSpPr>
            <p:spPr>
              <a:xfrm>
                <a:off x="381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$C$47">
                <a:extLst>
                  <a:ext uri="{FF2B5EF4-FFF2-40B4-BE49-F238E27FC236}">
                    <a16:creationId xmlns:a16="http://schemas.microsoft.com/office/drawing/2014/main" id="{D3C80443-D0F7-B22B-3CBE-5003C57773FB}"/>
                  </a:ext>
                </a:extLst>
              </p:cNvPr>
              <p:cNvSpPr/>
              <p:nvPr/>
            </p:nvSpPr>
            <p:spPr>
              <a:xfrm>
                <a:off x="508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$C$47">
                <a:extLst>
                  <a:ext uri="{FF2B5EF4-FFF2-40B4-BE49-F238E27FC236}">
                    <a16:creationId xmlns:a16="http://schemas.microsoft.com/office/drawing/2014/main" id="{9B28BA4C-22E5-12CE-AF00-87B687D64C28}"/>
                  </a:ext>
                </a:extLst>
              </p:cNvPr>
              <p:cNvSpPr/>
              <p:nvPr/>
            </p:nvSpPr>
            <p:spPr>
              <a:xfrm>
                <a:off x="762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$C$47">
                <a:extLst>
                  <a:ext uri="{FF2B5EF4-FFF2-40B4-BE49-F238E27FC236}">
                    <a16:creationId xmlns:a16="http://schemas.microsoft.com/office/drawing/2014/main" id="{AD09BB9E-70EF-17B5-AD2F-515818A9D3D7}"/>
                  </a:ext>
                </a:extLst>
              </p:cNvPr>
              <p:cNvSpPr/>
              <p:nvPr/>
            </p:nvSpPr>
            <p:spPr>
              <a:xfrm>
                <a:off x="1397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$C$47">
                <a:extLst>
                  <a:ext uri="{FF2B5EF4-FFF2-40B4-BE49-F238E27FC236}">
                    <a16:creationId xmlns:a16="http://schemas.microsoft.com/office/drawing/2014/main" id="{51EFC766-96F2-F936-0BB0-E15DC39CEC4F}"/>
                  </a:ext>
                </a:extLst>
              </p:cNvPr>
              <p:cNvSpPr/>
              <p:nvPr/>
            </p:nvSpPr>
            <p:spPr>
              <a:xfrm>
                <a:off x="2159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$C$47">
                <a:extLst>
                  <a:ext uri="{FF2B5EF4-FFF2-40B4-BE49-F238E27FC236}">
                    <a16:creationId xmlns:a16="http://schemas.microsoft.com/office/drawing/2014/main" id="{65BEC67A-7588-DB97-D1E3-20059FE4E3B9}"/>
                  </a:ext>
                </a:extLst>
              </p:cNvPr>
              <p:cNvSpPr/>
              <p:nvPr/>
            </p:nvSpPr>
            <p:spPr>
              <a:xfrm>
                <a:off x="2286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$C$47">
                <a:extLst>
                  <a:ext uri="{FF2B5EF4-FFF2-40B4-BE49-F238E27FC236}">
                    <a16:creationId xmlns:a16="http://schemas.microsoft.com/office/drawing/2014/main" id="{9F453712-78E9-651D-A9A3-906065AAE18E}"/>
                  </a:ext>
                </a:extLst>
              </p:cNvPr>
              <p:cNvSpPr/>
              <p:nvPr/>
            </p:nvSpPr>
            <p:spPr>
              <a:xfrm>
                <a:off x="2413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$C$47">
                <a:extLst>
                  <a:ext uri="{FF2B5EF4-FFF2-40B4-BE49-F238E27FC236}">
                    <a16:creationId xmlns:a16="http://schemas.microsoft.com/office/drawing/2014/main" id="{64582398-BD47-5FEB-6D3D-30B7B72E7835}"/>
                  </a:ext>
                </a:extLst>
              </p:cNvPr>
              <p:cNvSpPr/>
              <p:nvPr/>
            </p:nvSpPr>
            <p:spPr>
              <a:xfrm>
                <a:off x="254000" y="2032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$C$47">
                <a:extLst>
                  <a:ext uri="{FF2B5EF4-FFF2-40B4-BE49-F238E27FC236}">
                    <a16:creationId xmlns:a16="http://schemas.microsoft.com/office/drawing/2014/main" id="{2EF0D9B7-759A-BA9B-2D76-4148E1862DBA}"/>
                  </a:ext>
                </a:extLst>
              </p:cNvPr>
              <p:cNvSpPr/>
              <p:nvPr/>
            </p:nvSpPr>
            <p:spPr>
              <a:xfrm>
                <a:off x="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$C$47">
                <a:extLst>
                  <a:ext uri="{FF2B5EF4-FFF2-40B4-BE49-F238E27FC236}">
                    <a16:creationId xmlns:a16="http://schemas.microsoft.com/office/drawing/2014/main" id="{71753DED-05C0-2F40-A5BA-6EEAC1588522}"/>
                  </a:ext>
                </a:extLst>
              </p:cNvPr>
              <p:cNvSpPr/>
              <p:nvPr/>
            </p:nvSpPr>
            <p:spPr>
              <a:xfrm>
                <a:off x="254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$C$47">
                <a:extLst>
                  <a:ext uri="{FF2B5EF4-FFF2-40B4-BE49-F238E27FC236}">
                    <a16:creationId xmlns:a16="http://schemas.microsoft.com/office/drawing/2014/main" id="{A129E186-FA78-A594-220F-6D2499AEB9E7}"/>
                  </a:ext>
                </a:extLst>
              </p:cNvPr>
              <p:cNvSpPr/>
              <p:nvPr/>
            </p:nvSpPr>
            <p:spPr>
              <a:xfrm>
                <a:off x="381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$C$47">
                <a:extLst>
                  <a:ext uri="{FF2B5EF4-FFF2-40B4-BE49-F238E27FC236}">
                    <a16:creationId xmlns:a16="http://schemas.microsoft.com/office/drawing/2014/main" id="{725C4E6C-BAF0-05F2-82AB-F6923BDBAF37}"/>
                  </a:ext>
                </a:extLst>
              </p:cNvPr>
              <p:cNvSpPr/>
              <p:nvPr/>
            </p:nvSpPr>
            <p:spPr>
              <a:xfrm>
                <a:off x="50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$C$47">
                <a:extLst>
                  <a:ext uri="{FF2B5EF4-FFF2-40B4-BE49-F238E27FC236}">
                    <a16:creationId xmlns:a16="http://schemas.microsoft.com/office/drawing/2014/main" id="{359F7220-38BC-AC73-C821-46B44B71FF68}"/>
                  </a:ext>
                </a:extLst>
              </p:cNvPr>
              <p:cNvSpPr/>
              <p:nvPr/>
            </p:nvSpPr>
            <p:spPr>
              <a:xfrm>
                <a:off x="762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$C$47">
                <a:extLst>
                  <a:ext uri="{FF2B5EF4-FFF2-40B4-BE49-F238E27FC236}">
                    <a16:creationId xmlns:a16="http://schemas.microsoft.com/office/drawing/2014/main" id="{B8CE1EE8-792D-B051-134F-03C2AFEF9F32}"/>
                  </a:ext>
                </a:extLst>
              </p:cNvPr>
              <p:cNvSpPr/>
              <p:nvPr/>
            </p:nvSpPr>
            <p:spPr>
              <a:xfrm>
                <a:off x="1143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$C$47">
                <a:extLst>
                  <a:ext uri="{FF2B5EF4-FFF2-40B4-BE49-F238E27FC236}">
                    <a16:creationId xmlns:a16="http://schemas.microsoft.com/office/drawing/2014/main" id="{5A401AC9-582B-AE5E-39FC-E75D44DB8C27}"/>
                  </a:ext>
                </a:extLst>
              </p:cNvPr>
              <p:cNvSpPr/>
              <p:nvPr/>
            </p:nvSpPr>
            <p:spPr>
              <a:xfrm>
                <a:off x="1270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5" name="$C$47">
                <a:extLst>
                  <a:ext uri="{FF2B5EF4-FFF2-40B4-BE49-F238E27FC236}">
                    <a16:creationId xmlns:a16="http://schemas.microsoft.com/office/drawing/2014/main" id="{092A3B88-E042-8A32-3321-CA7B0C0D04E3}"/>
                  </a:ext>
                </a:extLst>
              </p:cNvPr>
              <p:cNvSpPr/>
              <p:nvPr/>
            </p:nvSpPr>
            <p:spPr>
              <a:xfrm>
                <a:off x="1778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$C$47">
                <a:extLst>
                  <a:ext uri="{FF2B5EF4-FFF2-40B4-BE49-F238E27FC236}">
                    <a16:creationId xmlns:a16="http://schemas.microsoft.com/office/drawing/2014/main" id="{1D942DF4-34B6-A229-FD1F-2BF248C0FCA8}"/>
                  </a:ext>
                </a:extLst>
              </p:cNvPr>
              <p:cNvSpPr/>
              <p:nvPr/>
            </p:nvSpPr>
            <p:spPr>
              <a:xfrm>
                <a:off x="1905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$C$47">
                <a:extLst>
                  <a:ext uri="{FF2B5EF4-FFF2-40B4-BE49-F238E27FC236}">
                    <a16:creationId xmlns:a16="http://schemas.microsoft.com/office/drawing/2014/main" id="{89CDFC1A-D027-1E9B-ECA0-89B661054DA4}"/>
                  </a:ext>
                </a:extLst>
              </p:cNvPr>
              <p:cNvSpPr/>
              <p:nvPr/>
            </p:nvSpPr>
            <p:spPr>
              <a:xfrm>
                <a:off x="2159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$C$47">
                <a:extLst>
                  <a:ext uri="{FF2B5EF4-FFF2-40B4-BE49-F238E27FC236}">
                    <a16:creationId xmlns:a16="http://schemas.microsoft.com/office/drawing/2014/main" id="{372C8A78-380C-C224-F85E-316ECC3C28A8}"/>
                  </a:ext>
                </a:extLst>
              </p:cNvPr>
              <p:cNvSpPr/>
              <p:nvPr/>
            </p:nvSpPr>
            <p:spPr>
              <a:xfrm>
                <a:off x="228600" y="2159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$C$47">
                <a:extLst>
                  <a:ext uri="{FF2B5EF4-FFF2-40B4-BE49-F238E27FC236}">
                    <a16:creationId xmlns:a16="http://schemas.microsoft.com/office/drawing/2014/main" id="{D6D487AA-3DC4-2770-9A13-7E858147C943}"/>
                  </a:ext>
                </a:extLst>
              </p:cNvPr>
              <p:cNvSpPr/>
              <p:nvPr/>
            </p:nvSpPr>
            <p:spPr>
              <a:xfrm>
                <a:off x="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$C$47">
                <a:extLst>
                  <a:ext uri="{FF2B5EF4-FFF2-40B4-BE49-F238E27FC236}">
                    <a16:creationId xmlns:a16="http://schemas.microsoft.com/office/drawing/2014/main" id="{28B5CD72-8413-3158-E1B5-33A6EED15743}"/>
                  </a:ext>
                </a:extLst>
              </p:cNvPr>
              <p:cNvSpPr/>
              <p:nvPr/>
            </p:nvSpPr>
            <p:spPr>
              <a:xfrm>
                <a:off x="25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$C$47">
                <a:extLst>
                  <a:ext uri="{FF2B5EF4-FFF2-40B4-BE49-F238E27FC236}">
                    <a16:creationId xmlns:a16="http://schemas.microsoft.com/office/drawing/2014/main" id="{664F888C-E2A0-561E-3414-E658722DD357}"/>
                  </a:ext>
                </a:extLst>
              </p:cNvPr>
              <p:cNvSpPr/>
              <p:nvPr/>
            </p:nvSpPr>
            <p:spPr>
              <a:xfrm>
                <a:off x="381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$C$47">
                <a:extLst>
                  <a:ext uri="{FF2B5EF4-FFF2-40B4-BE49-F238E27FC236}">
                    <a16:creationId xmlns:a16="http://schemas.microsoft.com/office/drawing/2014/main" id="{435B7D62-8AD2-632B-6BCF-7F56B5172A1F}"/>
                  </a:ext>
                </a:extLst>
              </p:cNvPr>
              <p:cNvSpPr/>
              <p:nvPr/>
            </p:nvSpPr>
            <p:spPr>
              <a:xfrm>
                <a:off x="508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$C$47">
                <a:extLst>
                  <a:ext uri="{FF2B5EF4-FFF2-40B4-BE49-F238E27FC236}">
                    <a16:creationId xmlns:a16="http://schemas.microsoft.com/office/drawing/2014/main" id="{E43C66C4-EB5C-1C23-7A63-79FCF82C918A}"/>
                  </a:ext>
                </a:extLst>
              </p:cNvPr>
              <p:cNvSpPr/>
              <p:nvPr/>
            </p:nvSpPr>
            <p:spPr>
              <a:xfrm>
                <a:off x="76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$C$47">
                <a:extLst>
                  <a:ext uri="{FF2B5EF4-FFF2-40B4-BE49-F238E27FC236}">
                    <a16:creationId xmlns:a16="http://schemas.microsoft.com/office/drawing/2014/main" id="{BC7EFF04-5447-779B-487B-88FBA55A1FDE}"/>
                  </a:ext>
                </a:extLst>
              </p:cNvPr>
              <p:cNvSpPr/>
              <p:nvPr/>
            </p:nvSpPr>
            <p:spPr>
              <a:xfrm>
                <a:off x="1016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$C$47">
                <a:extLst>
                  <a:ext uri="{FF2B5EF4-FFF2-40B4-BE49-F238E27FC236}">
                    <a16:creationId xmlns:a16="http://schemas.microsoft.com/office/drawing/2014/main" id="{56A27ED0-C1F3-43C7-6D28-FA0511DED5A8}"/>
                  </a:ext>
                </a:extLst>
              </p:cNvPr>
              <p:cNvSpPr/>
              <p:nvPr/>
            </p:nvSpPr>
            <p:spPr>
              <a:xfrm>
                <a:off x="114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$C$47">
                <a:extLst>
                  <a:ext uri="{FF2B5EF4-FFF2-40B4-BE49-F238E27FC236}">
                    <a16:creationId xmlns:a16="http://schemas.microsoft.com/office/drawing/2014/main" id="{02FCDFF3-2D8C-5CEB-9D04-780876384A60}"/>
                  </a:ext>
                </a:extLst>
              </p:cNvPr>
              <p:cNvSpPr/>
              <p:nvPr/>
            </p:nvSpPr>
            <p:spPr>
              <a:xfrm>
                <a:off x="1397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$C$47">
                <a:extLst>
                  <a:ext uri="{FF2B5EF4-FFF2-40B4-BE49-F238E27FC236}">
                    <a16:creationId xmlns:a16="http://schemas.microsoft.com/office/drawing/2014/main" id="{E4E7C249-7C29-3ADC-0330-D2BCA8335B55}"/>
                  </a:ext>
                </a:extLst>
              </p:cNvPr>
              <p:cNvSpPr/>
              <p:nvPr/>
            </p:nvSpPr>
            <p:spPr>
              <a:xfrm>
                <a:off x="1524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$C$47">
                <a:extLst>
                  <a:ext uri="{FF2B5EF4-FFF2-40B4-BE49-F238E27FC236}">
                    <a16:creationId xmlns:a16="http://schemas.microsoft.com/office/drawing/2014/main" id="{8F019D67-A089-EAC8-1C72-ECD9F9E92F4C}"/>
                  </a:ext>
                </a:extLst>
              </p:cNvPr>
              <p:cNvSpPr/>
              <p:nvPr/>
            </p:nvSpPr>
            <p:spPr>
              <a:xfrm>
                <a:off x="1905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$C$47">
                <a:extLst>
                  <a:ext uri="{FF2B5EF4-FFF2-40B4-BE49-F238E27FC236}">
                    <a16:creationId xmlns:a16="http://schemas.microsoft.com/office/drawing/2014/main" id="{54EAFE4D-4962-8A60-3F42-6C43692DD585}"/>
                  </a:ext>
                </a:extLst>
              </p:cNvPr>
              <p:cNvSpPr/>
              <p:nvPr/>
            </p:nvSpPr>
            <p:spPr>
              <a:xfrm>
                <a:off x="2032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$C$47">
                <a:extLst>
                  <a:ext uri="{FF2B5EF4-FFF2-40B4-BE49-F238E27FC236}">
                    <a16:creationId xmlns:a16="http://schemas.microsoft.com/office/drawing/2014/main" id="{DACB0438-37B6-2524-26E9-E7CD564A61F4}"/>
                  </a:ext>
                </a:extLst>
              </p:cNvPr>
              <p:cNvSpPr/>
              <p:nvPr/>
            </p:nvSpPr>
            <p:spPr>
              <a:xfrm>
                <a:off x="2159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$C$47">
                <a:extLst>
                  <a:ext uri="{FF2B5EF4-FFF2-40B4-BE49-F238E27FC236}">
                    <a16:creationId xmlns:a16="http://schemas.microsoft.com/office/drawing/2014/main" id="{648DCD9C-5849-6571-A104-71D2B07B477A}"/>
                  </a:ext>
                </a:extLst>
              </p:cNvPr>
              <p:cNvSpPr/>
              <p:nvPr/>
            </p:nvSpPr>
            <p:spPr>
              <a:xfrm>
                <a:off x="2413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$C$47">
                <a:extLst>
                  <a:ext uri="{FF2B5EF4-FFF2-40B4-BE49-F238E27FC236}">
                    <a16:creationId xmlns:a16="http://schemas.microsoft.com/office/drawing/2014/main" id="{2DB9F1BB-F0B8-45D5-DFC5-F8455F2E107B}"/>
                  </a:ext>
                </a:extLst>
              </p:cNvPr>
              <p:cNvSpPr/>
              <p:nvPr/>
            </p:nvSpPr>
            <p:spPr>
              <a:xfrm>
                <a:off x="254000" y="2286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$C$47">
                <a:extLst>
                  <a:ext uri="{FF2B5EF4-FFF2-40B4-BE49-F238E27FC236}">
                    <a16:creationId xmlns:a16="http://schemas.microsoft.com/office/drawing/2014/main" id="{4A9554AF-205C-11BD-2B39-7BC94CF846E5}"/>
                  </a:ext>
                </a:extLst>
              </p:cNvPr>
              <p:cNvSpPr/>
              <p:nvPr/>
            </p:nvSpPr>
            <p:spPr>
              <a:xfrm>
                <a:off x="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$C$47">
                <a:extLst>
                  <a:ext uri="{FF2B5EF4-FFF2-40B4-BE49-F238E27FC236}">
                    <a16:creationId xmlns:a16="http://schemas.microsoft.com/office/drawing/2014/main" id="{BA461F6E-4D8A-B2CF-763B-19EC930484EF}"/>
                  </a:ext>
                </a:extLst>
              </p:cNvPr>
              <p:cNvSpPr/>
              <p:nvPr/>
            </p:nvSpPr>
            <p:spPr>
              <a:xfrm>
                <a:off x="762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$C$47">
                <a:extLst>
                  <a:ext uri="{FF2B5EF4-FFF2-40B4-BE49-F238E27FC236}">
                    <a16:creationId xmlns:a16="http://schemas.microsoft.com/office/drawing/2014/main" id="{6146B4DA-B701-FCD7-B6C1-EA8584D2733E}"/>
                  </a:ext>
                </a:extLst>
              </p:cNvPr>
              <p:cNvSpPr/>
              <p:nvPr/>
            </p:nvSpPr>
            <p:spPr>
              <a:xfrm>
                <a:off x="1143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$C$47">
                <a:extLst>
                  <a:ext uri="{FF2B5EF4-FFF2-40B4-BE49-F238E27FC236}">
                    <a16:creationId xmlns:a16="http://schemas.microsoft.com/office/drawing/2014/main" id="{14ADB4D5-029E-17E9-E732-55DDD178B878}"/>
                  </a:ext>
                </a:extLst>
              </p:cNvPr>
              <p:cNvSpPr/>
              <p:nvPr/>
            </p:nvSpPr>
            <p:spPr>
              <a:xfrm>
                <a:off x="1397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$C$47">
                <a:extLst>
                  <a:ext uri="{FF2B5EF4-FFF2-40B4-BE49-F238E27FC236}">
                    <a16:creationId xmlns:a16="http://schemas.microsoft.com/office/drawing/2014/main" id="{E658144A-2CD4-DD9F-E589-60B2269AEE8C}"/>
                  </a:ext>
                </a:extLst>
              </p:cNvPr>
              <p:cNvSpPr/>
              <p:nvPr/>
            </p:nvSpPr>
            <p:spPr>
              <a:xfrm>
                <a:off x="1524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$C$47">
                <a:extLst>
                  <a:ext uri="{FF2B5EF4-FFF2-40B4-BE49-F238E27FC236}">
                    <a16:creationId xmlns:a16="http://schemas.microsoft.com/office/drawing/2014/main" id="{4DF5E1AD-14E5-70C7-1CD0-2FA5549D3BD8}"/>
                  </a:ext>
                </a:extLst>
              </p:cNvPr>
              <p:cNvSpPr/>
              <p:nvPr/>
            </p:nvSpPr>
            <p:spPr>
              <a:xfrm>
                <a:off x="1651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$C$47">
                <a:extLst>
                  <a:ext uri="{FF2B5EF4-FFF2-40B4-BE49-F238E27FC236}">
                    <a16:creationId xmlns:a16="http://schemas.microsoft.com/office/drawing/2014/main" id="{A87DF6DF-3DBC-F4B6-438D-E3E5D5E04B6F}"/>
                  </a:ext>
                </a:extLst>
              </p:cNvPr>
              <p:cNvSpPr/>
              <p:nvPr/>
            </p:nvSpPr>
            <p:spPr>
              <a:xfrm>
                <a:off x="1905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$C$47">
                <a:extLst>
                  <a:ext uri="{FF2B5EF4-FFF2-40B4-BE49-F238E27FC236}">
                    <a16:creationId xmlns:a16="http://schemas.microsoft.com/office/drawing/2014/main" id="{C8667DDC-7378-91A2-3AFE-98A5B8DD37B7}"/>
                  </a:ext>
                </a:extLst>
              </p:cNvPr>
              <p:cNvSpPr/>
              <p:nvPr/>
            </p:nvSpPr>
            <p:spPr>
              <a:xfrm>
                <a:off x="2159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$C$47">
                <a:extLst>
                  <a:ext uri="{FF2B5EF4-FFF2-40B4-BE49-F238E27FC236}">
                    <a16:creationId xmlns:a16="http://schemas.microsoft.com/office/drawing/2014/main" id="{2BA2C79A-1FC9-B26D-1919-0267EA7CE24D}"/>
                  </a:ext>
                </a:extLst>
              </p:cNvPr>
              <p:cNvSpPr/>
              <p:nvPr/>
            </p:nvSpPr>
            <p:spPr>
              <a:xfrm>
                <a:off x="2286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$C$47">
                <a:extLst>
                  <a:ext uri="{FF2B5EF4-FFF2-40B4-BE49-F238E27FC236}">
                    <a16:creationId xmlns:a16="http://schemas.microsoft.com/office/drawing/2014/main" id="{A5D2F53B-E004-671A-8499-9A3BCA9973FC}"/>
                  </a:ext>
                </a:extLst>
              </p:cNvPr>
              <p:cNvSpPr/>
              <p:nvPr/>
            </p:nvSpPr>
            <p:spPr>
              <a:xfrm>
                <a:off x="254000" y="2413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$C$47">
                <a:extLst>
                  <a:ext uri="{FF2B5EF4-FFF2-40B4-BE49-F238E27FC236}">
                    <a16:creationId xmlns:a16="http://schemas.microsoft.com/office/drawing/2014/main" id="{78DBC75E-1872-32C1-438C-8244F5F3595A}"/>
                  </a:ext>
                </a:extLst>
              </p:cNvPr>
              <p:cNvSpPr/>
              <p:nvPr/>
            </p:nvSpPr>
            <p:spPr>
              <a:xfrm>
                <a:off x="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$C$47">
                <a:extLst>
                  <a:ext uri="{FF2B5EF4-FFF2-40B4-BE49-F238E27FC236}">
                    <a16:creationId xmlns:a16="http://schemas.microsoft.com/office/drawing/2014/main" id="{01693D24-5B84-E49E-97CF-0BEAFAE0CDA5}"/>
                  </a:ext>
                </a:extLst>
              </p:cNvPr>
              <p:cNvSpPr/>
              <p:nvPr/>
            </p:nvSpPr>
            <p:spPr>
              <a:xfrm>
                <a:off x="127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$C$47">
                <a:extLst>
                  <a:ext uri="{FF2B5EF4-FFF2-40B4-BE49-F238E27FC236}">
                    <a16:creationId xmlns:a16="http://schemas.microsoft.com/office/drawing/2014/main" id="{43B68641-9D40-8A1B-2792-0EE539F8E6FF}"/>
                  </a:ext>
                </a:extLst>
              </p:cNvPr>
              <p:cNvSpPr/>
              <p:nvPr/>
            </p:nvSpPr>
            <p:spPr>
              <a:xfrm>
                <a:off x="254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$C$47">
                <a:extLst>
                  <a:ext uri="{FF2B5EF4-FFF2-40B4-BE49-F238E27FC236}">
                    <a16:creationId xmlns:a16="http://schemas.microsoft.com/office/drawing/2014/main" id="{3A2728CF-EF5B-8478-07A2-A48FC499AA43}"/>
                  </a:ext>
                </a:extLst>
              </p:cNvPr>
              <p:cNvSpPr/>
              <p:nvPr/>
            </p:nvSpPr>
            <p:spPr>
              <a:xfrm>
                <a:off x="381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$C$47">
                <a:extLst>
                  <a:ext uri="{FF2B5EF4-FFF2-40B4-BE49-F238E27FC236}">
                    <a16:creationId xmlns:a16="http://schemas.microsoft.com/office/drawing/2014/main" id="{4D41AD43-4E97-39C1-203C-2CEFA87B5B0E}"/>
                  </a:ext>
                </a:extLst>
              </p:cNvPr>
              <p:cNvSpPr/>
              <p:nvPr/>
            </p:nvSpPr>
            <p:spPr>
              <a:xfrm>
                <a:off x="508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$C$47">
                <a:extLst>
                  <a:ext uri="{FF2B5EF4-FFF2-40B4-BE49-F238E27FC236}">
                    <a16:creationId xmlns:a16="http://schemas.microsoft.com/office/drawing/2014/main" id="{491049CC-787C-6FAC-2335-B64481A3D4F4}"/>
                  </a:ext>
                </a:extLst>
              </p:cNvPr>
              <p:cNvSpPr/>
              <p:nvPr/>
            </p:nvSpPr>
            <p:spPr>
              <a:xfrm>
                <a:off x="63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$C$47">
                <a:extLst>
                  <a:ext uri="{FF2B5EF4-FFF2-40B4-BE49-F238E27FC236}">
                    <a16:creationId xmlns:a16="http://schemas.microsoft.com/office/drawing/2014/main" id="{A3602DB3-3B0A-BAF0-FCE2-E1BBBE99DE6B}"/>
                  </a:ext>
                </a:extLst>
              </p:cNvPr>
              <p:cNvSpPr/>
              <p:nvPr/>
            </p:nvSpPr>
            <p:spPr>
              <a:xfrm>
                <a:off x="76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$C$47">
                <a:extLst>
                  <a:ext uri="{FF2B5EF4-FFF2-40B4-BE49-F238E27FC236}">
                    <a16:creationId xmlns:a16="http://schemas.microsoft.com/office/drawing/2014/main" id="{2B8C25EA-F7DE-1744-EC4A-692AD4C7B936}"/>
                  </a:ext>
                </a:extLst>
              </p:cNvPr>
              <p:cNvSpPr/>
              <p:nvPr/>
            </p:nvSpPr>
            <p:spPr>
              <a:xfrm>
                <a:off x="114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$C$47">
                <a:extLst>
                  <a:ext uri="{FF2B5EF4-FFF2-40B4-BE49-F238E27FC236}">
                    <a16:creationId xmlns:a16="http://schemas.microsoft.com/office/drawing/2014/main" id="{E25A8F5D-6911-CBEE-E163-9FA3F84B3413}"/>
                  </a:ext>
                </a:extLst>
              </p:cNvPr>
              <p:cNvSpPr/>
              <p:nvPr/>
            </p:nvSpPr>
            <p:spPr>
              <a:xfrm>
                <a:off x="127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$C$47">
                <a:extLst>
                  <a:ext uri="{FF2B5EF4-FFF2-40B4-BE49-F238E27FC236}">
                    <a16:creationId xmlns:a16="http://schemas.microsoft.com/office/drawing/2014/main" id="{862EF05B-9C48-4681-8DF7-CD62BA97E356}"/>
                  </a:ext>
                </a:extLst>
              </p:cNvPr>
              <p:cNvSpPr/>
              <p:nvPr/>
            </p:nvSpPr>
            <p:spPr>
              <a:xfrm>
                <a:off x="1905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$C$47">
                <a:extLst>
                  <a:ext uri="{FF2B5EF4-FFF2-40B4-BE49-F238E27FC236}">
                    <a16:creationId xmlns:a16="http://schemas.microsoft.com/office/drawing/2014/main" id="{FAC8A87D-F44F-F8F7-CDF7-750BFE2558B6}"/>
                  </a:ext>
                </a:extLst>
              </p:cNvPr>
              <p:cNvSpPr/>
              <p:nvPr/>
            </p:nvSpPr>
            <p:spPr>
              <a:xfrm>
                <a:off x="2032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$C$47">
                <a:extLst>
                  <a:ext uri="{FF2B5EF4-FFF2-40B4-BE49-F238E27FC236}">
                    <a16:creationId xmlns:a16="http://schemas.microsoft.com/office/drawing/2014/main" id="{A9376B6A-27B1-0278-2F7A-91912C4B18E8}"/>
                  </a:ext>
                </a:extLst>
              </p:cNvPr>
              <p:cNvSpPr/>
              <p:nvPr/>
            </p:nvSpPr>
            <p:spPr>
              <a:xfrm>
                <a:off x="2159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5" name="$C$47">
                <a:extLst>
                  <a:ext uri="{FF2B5EF4-FFF2-40B4-BE49-F238E27FC236}">
                    <a16:creationId xmlns:a16="http://schemas.microsoft.com/office/drawing/2014/main" id="{8F52C922-6DF5-ECB3-EFA8-F49F7760DA68}"/>
                  </a:ext>
                </a:extLst>
              </p:cNvPr>
              <p:cNvSpPr/>
              <p:nvPr/>
            </p:nvSpPr>
            <p:spPr>
              <a:xfrm>
                <a:off x="2286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6" name="$C$47">
                <a:extLst>
                  <a:ext uri="{FF2B5EF4-FFF2-40B4-BE49-F238E27FC236}">
                    <a16:creationId xmlns:a16="http://schemas.microsoft.com/office/drawing/2014/main" id="{A1B06DF4-997E-4797-2A6A-B380E9A5BC10}"/>
                  </a:ext>
                </a:extLst>
              </p:cNvPr>
              <p:cNvSpPr/>
              <p:nvPr/>
            </p:nvSpPr>
            <p:spPr>
              <a:xfrm>
                <a:off x="2413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$C$47">
                <a:extLst>
                  <a:ext uri="{FF2B5EF4-FFF2-40B4-BE49-F238E27FC236}">
                    <a16:creationId xmlns:a16="http://schemas.microsoft.com/office/drawing/2014/main" id="{90AD1912-D5DA-7D4E-A01F-53DE0D1AACCC}"/>
                  </a:ext>
                </a:extLst>
              </p:cNvPr>
              <p:cNvSpPr/>
              <p:nvPr/>
            </p:nvSpPr>
            <p:spPr>
              <a:xfrm>
                <a:off x="254000" y="254000"/>
                <a:ext cx="12700" cy="12700"/>
              </a:xfrm>
              <a:prstGeom prst="rect">
                <a:avLst/>
              </a:prstGeom>
              <a:grp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45719" tIns="45719" rIns="45719" bIns="45719" numCol="1" spcCol="38100" rtlCol="0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8" name="TextBox 1517">
            <a:extLst>
              <a:ext uri="{FF2B5EF4-FFF2-40B4-BE49-F238E27FC236}">
                <a16:creationId xmlns:a16="http://schemas.microsoft.com/office/drawing/2014/main" id="{6505ABEB-D417-505B-A507-4B0A32BE1898}"/>
              </a:ext>
            </a:extLst>
          </p:cNvPr>
          <p:cNvSpPr txBox="1"/>
          <p:nvPr/>
        </p:nvSpPr>
        <p:spPr>
          <a:xfrm>
            <a:off x="2352350" y="5467194"/>
            <a:ext cx="1208985" cy="253916"/>
          </a:xfrm>
          <a:prstGeom prst="rect">
            <a:avLst/>
          </a:prstGeom>
          <a:solidFill>
            <a:srgbClr val="3BED50"/>
          </a:solidFill>
        </p:spPr>
        <p:txBody>
          <a:bodyPr wrap="none" rtlCol="0">
            <a:spAutoFit/>
          </a:bodyPr>
          <a:lstStyle/>
          <a:p>
            <a:r>
              <a:rPr lang="en-US" sz="1050" b="1" dirty="0"/>
              <a:t>WORKING 2/3…</a:t>
            </a:r>
          </a:p>
        </p:txBody>
      </p:sp>
      <p:sp>
        <p:nvSpPr>
          <p:cNvPr id="1519" name="Arrow: Right 1518">
            <a:extLst>
              <a:ext uri="{FF2B5EF4-FFF2-40B4-BE49-F238E27FC236}">
                <a16:creationId xmlns:a16="http://schemas.microsoft.com/office/drawing/2014/main" id="{27671956-7FCF-8BFA-F200-4A10EB850446}"/>
              </a:ext>
            </a:extLst>
          </p:cNvPr>
          <p:cNvSpPr/>
          <p:nvPr/>
        </p:nvSpPr>
        <p:spPr>
          <a:xfrm>
            <a:off x="3848008" y="4796497"/>
            <a:ext cx="436718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20" name="Rectangle 1519">
            <a:extLst>
              <a:ext uri="{FF2B5EF4-FFF2-40B4-BE49-F238E27FC236}">
                <a16:creationId xmlns:a16="http://schemas.microsoft.com/office/drawing/2014/main" id="{5DE7CD70-F08D-5EDF-B0A1-5C4C7D3C1AD3}"/>
              </a:ext>
            </a:extLst>
          </p:cNvPr>
          <p:cNvSpPr/>
          <p:nvPr/>
        </p:nvSpPr>
        <p:spPr>
          <a:xfrm>
            <a:off x="2288830" y="5416811"/>
            <a:ext cx="1348772" cy="3152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21" name="Rectangle 1520">
            <a:extLst>
              <a:ext uri="{FF2B5EF4-FFF2-40B4-BE49-F238E27FC236}">
                <a16:creationId xmlns:a16="http://schemas.microsoft.com/office/drawing/2014/main" id="{0795B3B3-69C0-F984-9771-2BDA810F4CBC}"/>
              </a:ext>
            </a:extLst>
          </p:cNvPr>
          <p:cNvSpPr/>
          <p:nvPr/>
        </p:nvSpPr>
        <p:spPr>
          <a:xfrm>
            <a:off x="788264" y="8454651"/>
            <a:ext cx="1348772" cy="3152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22" name="TextBox 1521">
            <a:extLst>
              <a:ext uri="{FF2B5EF4-FFF2-40B4-BE49-F238E27FC236}">
                <a16:creationId xmlns:a16="http://schemas.microsoft.com/office/drawing/2014/main" id="{8312316D-3A5F-7E6A-5777-2B57E042B9A2}"/>
              </a:ext>
            </a:extLst>
          </p:cNvPr>
          <p:cNvSpPr txBox="1"/>
          <p:nvPr/>
        </p:nvSpPr>
        <p:spPr>
          <a:xfrm>
            <a:off x="4808222" y="4378658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Export image</a:t>
            </a:r>
          </a:p>
        </p:txBody>
      </p:sp>
      <p:sp>
        <p:nvSpPr>
          <p:cNvPr id="1523" name="TextBox 1522">
            <a:extLst>
              <a:ext uri="{FF2B5EF4-FFF2-40B4-BE49-F238E27FC236}">
                <a16:creationId xmlns:a16="http://schemas.microsoft.com/office/drawing/2014/main" id="{A76D7653-2A2B-AA0E-4273-9A4FC751AD9E}"/>
              </a:ext>
            </a:extLst>
          </p:cNvPr>
          <p:cNvSpPr txBox="1"/>
          <p:nvPr/>
        </p:nvSpPr>
        <p:spPr>
          <a:xfrm>
            <a:off x="592931" y="5765498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Start IM Process</a:t>
            </a:r>
          </a:p>
        </p:txBody>
      </p:sp>
      <p:sp>
        <p:nvSpPr>
          <p:cNvPr id="1524" name="TextBox 1523">
            <a:extLst>
              <a:ext uri="{FF2B5EF4-FFF2-40B4-BE49-F238E27FC236}">
                <a16:creationId xmlns:a16="http://schemas.microsoft.com/office/drawing/2014/main" id="{275DA20B-EC4E-96AB-431B-23CB4D0E1B6C}"/>
              </a:ext>
            </a:extLst>
          </p:cNvPr>
          <p:cNvSpPr txBox="1"/>
          <p:nvPr/>
        </p:nvSpPr>
        <p:spPr>
          <a:xfrm>
            <a:off x="2923077" y="7496363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Process image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AEF2F-0427-743A-C303-B70234B75BC1}"/>
              </a:ext>
            </a:extLst>
          </p:cNvPr>
          <p:cNvGrpSpPr/>
          <p:nvPr/>
        </p:nvGrpSpPr>
        <p:grpSpPr>
          <a:xfrm>
            <a:off x="4734647" y="6589776"/>
            <a:ext cx="632534" cy="816139"/>
            <a:chOff x="4734647" y="6589776"/>
            <a:chExt cx="632534" cy="816139"/>
          </a:xfrm>
        </p:grpSpPr>
        <p:sp>
          <p:nvSpPr>
            <p:cNvPr id="873" name="Flowchart: Document 872">
              <a:extLst>
                <a:ext uri="{FF2B5EF4-FFF2-40B4-BE49-F238E27FC236}">
                  <a16:creationId xmlns:a16="http://schemas.microsoft.com/office/drawing/2014/main" id="{3667DD2E-AA1B-984E-B791-3875C1685C39}"/>
                </a:ext>
              </a:extLst>
            </p:cNvPr>
            <p:cNvSpPr/>
            <p:nvPr/>
          </p:nvSpPr>
          <p:spPr>
            <a:xfrm>
              <a:off x="4734647" y="6589776"/>
              <a:ext cx="632534" cy="816139"/>
            </a:xfrm>
            <a:prstGeom prst="flowChartDocumen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t"/>
            <a:lstStyle/>
            <a:p>
              <a:pPr algn="ctr" defTabSz="914400"/>
              <a:r>
                <a:rPr kumimoji="1" lang="en-US" sz="1050" kern="0" dirty="0">
                  <a:solidFill>
                    <a:prstClr val="black"/>
                  </a:solidFill>
                </a:rPr>
                <a:t>image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EA82F7-0935-91C3-39CC-992F2DDEF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13447" y="6810601"/>
              <a:ext cx="393789" cy="3157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763189-0EE3-7984-6E92-A586CC5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14253" y="6916730"/>
              <a:ext cx="393789" cy="315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518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7FCB3-C84D-C029-C7CF-10194DC03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E7BAD7-F9EA-9209-BDCC-6FDAB8F2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E39BC3D-131A-9EE4-DC10-3A4BDCFF3F1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9B7CEA2-6571-E4C6-7840-460E508006BA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3F8E1E9-BD58-DABE-2C17-D5C36224C58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Export image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682C4DF-B6B1-5D67-FDE9-1A4A2C501956}"/>
              </a:ext>
            </a:extLst>
          </p:cNvPr>
          <p:cNvSpPr/>
          <p:nvPr/>
        </p:nvSpPr>
        <p:spPr>
          <a:xfrm>
            <a:off x="6230117" y="5533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42C8F936-4B34-914D-CD00-F4F9D452EC34}"/>
              </a:ext>
            </a:extLst>
          </p:cNvPr>
          <p:cNvGrpSpPr/>
          <p:nvPr/>
        </p:nvGrpSpPr>
        <p:grpSpPr>
          <a:xfrm>
            <a:off x="857147" y="2086743"/>
            <a:ext cx="1819699" cy="1630210"/>
            <a:chOff x="2527242" y="4410075"/>
            <a:chExt cx="1819699" cy="1630210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BC3CAEEF-C1B0-855C-D67A-4D48DB72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7044" y="4420809"/>
              <a:ext cx="1409897" cy="1619476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52ABAD63-94F7-B961-4932-C1EC6F36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7242" y="4410075"/>
              <a:ext cx="1031127" cy="647700"/>
            </a:xfrm>
            <a:prstGeom prst="rect">
              <a:avLst/>
            </a:prstGeom>
          </p:spPr>
        </p:pic>
      </p:grpSp>
      <p:sp>
        <p:nvSpPr>
          <p:cNvPr id="880" name="Arrow: Right 879">
            <a:extLst>
              <a:ext uri="{FF2B5EF4-FFF2-40B4-BE49-F238E27FC236}">
                <a16:creationId xmlns:a16="http://schemas.microsoft.com/office/drawing/2014/main" id="{4D5977FF-8E3A-17B5-1EBC-C23C99B9252F}"/>
              </a:ext>
            </a:extLst>
          </p:cNvPr>
          <p:cNvSpPr/>
          <p:nvPr/>
        </p:nvSpPr>
        <p:spPr>
          <a:xfrm rot="5400000">
            <a:off x="3319799" y="4655418"/>
            <a:ext cx="2421854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83" name="Rectangle: Single Corner Snipped 882">
            <a:extLst>
              <a:ext uri="{FF2B5EF4-FFF2-40B4-BE49-F238E27FC236}">
                <a16:creationId xmlns:a16="http://schemas.microsoft.com/office/drawing/2014/main" id="{D4B421CF-F4CD-CADD-E6D6-4A216B79F015}"/>
              </a:ext>
            </a:extLst>
          </p:cNvPr>
          <p:cNvSpPr/>
          <p:nvPr/>
        </p:nvSpPr>
        <p:spPr>
          <a:xfrm>
            <a:off x="4166371" y="2628314"/>
            <a:ext cx="728711" cy="796958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Folder</a:t>
            </a:r>
          </a:p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  <a:highlight>
                  <a:srgbClr val="FFFF00"/>
                </a:highlight>
              </a:rPr>
              <a:t>IM8000#1</a:t>
            </a:r>
          </a:p>
        </p:txBody>
      </p:sp>
      <p:sp>
        <p:nvSpPr>
          <p:cNvPr id="885" name="Arrow: Right 884">
            <a:extLst>
              <a:ext uri="{FF2B5EF4-FFF2-40B4-BE49-F238E27FC236}">
                <a16:creationId xmlns:a16="http://schemas.microsoft.com/office/drawing/2014/main" id="{185251CF-84A1-13DC-2FBE-484643F13B47}"/>
              </a:ext>
            </a:extLst>
          </p:cNvPr>
          <p:cNvSpPr/>
          <p:nvPr/>
        </p:nvSpPr>
        <p:spPr>
          <a:xfrm rot="10800000">
            <a:off x="2604642" y="6523499"/>
            <a:ext cx="774984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86" name="Oval 1285">
            <a:extLst>
              <a:ext uri="{FF2B5EF4-FFF2-40B4-BE49-F238E27FC236}">
                <a16:creationId xmlns:a16="http://schemas.microsoft.com/office/drawing/2014/main" id="{C9CFEEF8-719D-7886-FB96-5F7CBA9392BD}"/>
              </a:ext>
            </a:extLst>
          </p:cNvPr>
          <p:cNvSpPr/>
          <p:nvPr/>
        </p:nvSpPr>
        <p:spPr>
          <a:xfrm>
            <a:off x="993888" y="1677253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22" name="TextBox 1521">
            <a:extLst>
              <a:ext uri="{FF2B5EF4-FFF2-40B4-BE49-F238E27FC236}">
                <a16:creationId xmlns:a16="http://schemas.microsoft.com/office/drawing/2014/main" id="{A7B48EA2-0566-A0A0-B76C-1CDB676756A3}"/>
              </a:ext>
            </a:extLst>
          </p:cNvPr>
          <p:cNvSpPr txBox="1"/>
          <p:nvPr/>
        </p:nvSpPr>
        <p:spPr>
          <a:xfrm>
            <a:off x="1254951" y="1795759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Export image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BFF1891-98E1-2E24-734A-2B957B4F0004}"/>
              </a:ext>
            </a:extLst>
          </p:cNvPr>
          <p:cNvSpPr/>
          <p:nvPr/>
        </p:nvSpPr>
        <p:spPr>
          <a:xfrm>
            <a:off x="2941568" y="2832366"/>
            <a:ext cx="744560" cy="313006"/>
          </a:xfrm>
          <a:prstGeom prst="rightArrow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B9D400-F483-D6C3-246A-A3B57F1DCA4B}"/>
              </a:ext>
            </a:extLst>
          </p:cNvPr>
          <p:cNvSpPr txBox="1"/>
          <p:nvPr/>
        </p:nvSpPr>
        <p:spPr>
          <a:xfrm>
            <a:off x="544787" y="370755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 Station ID =&gt; </a:t>
            </a:r>
            <a:r>
              <a:rPr lang="en-US" dirty="0">
                <a:highlight>
                  <a:srgbClr val="FFFF00"/>
                </a:highlight>
              </a:rPr>
              <a:t>IM8000#1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3F20FB-8944-CE39-E4F3-EF45E8066A78}"/>
              </a:ext>
            </a:extLst>
          </p:cNvPr>
          <p:cNvGrpSpPr/>
          <p:nvPr/>
        </p:nvGrpSpPr>
        <p:grpSpPr>
          <a:xfrm>
            <a:off x="3112733" y="1812175"/>
            <a:ext cx="632534" cy="816139"/>
            <a:chOff x="4734647" y="6589776"/>
            <a:chExt cx="632534" cy="816139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87B8785E-4A26-C81C-A885-ADB9E05FA912}"/>
                </a:ext>
              </a:extLst>
            </p:cNvPr>
            <p:cNvSpPr/>
            <p:nvPr/>
          </p:nvSpPr>
          <p:spPr>
            <a:xfrm>
              <a:off x="4734647" y="6589776"/>
              <a:ext cx="632534" cy="816139"/>
            </a:xfrm>
            <a:prstGeom prst="flowChartDocumen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t"/>
            <a:lstStyle/>
            <a:p>
              <a:pPr algn="ctr" defTabSz="914400"/>
              <a:r>
                <a:rPr kumimoji="1" lang="en-US" sz="1050" kern="0" dirty="0">
                  <a:solidFill>
                    <a:prstClr val="black"/>
                  </a:solidFill>
                </a:rPr>
                <a:t>image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6F2088-9352-319D-7E7D-9BCECA46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3447" y="6810601"/>
              <a:ext cx="393789" cy="3157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AC15F-1379-F2C4-F43C-0943BFB06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253" y="6916730"/>
              <a:ext cx="393789" cy="315741"/>
            </a:xfrm>
            <a:prstGeom prst="rect">
              <a:avLst/>
            </a:prstGeom>
          </p:spPr>
        </p:pic>
      </p:grpSp>
      <p:sp>
        <p:nvSpPr>
          <p:cNvPr id="246" name="Callout: Line 245">
            <a:extLst>
              <a:ext uri="{FF2B5EF4-FFF2-40B4-BE49-F238E27FC236}">
                <a16:creationId xmlns:a16="http://schemas.microsoft.com/office/drawing/2014/main" id="{218B400F-74BD-61C0-EFA7-F923E158D8CA}"/>
              </a:ext>
            </a:extLst>
          </p:cNvPr>
          <p:cNvSpPr/>
          <p:nvPr/>
        </p:nvSpPr>
        <p:spPr>
          <a:xfrm>
            <a:off x="5086453" y="2015666"/>
            <a:ext cx="914400" cy="612648"/>
          </a:xfrm>
          <a:prstGeom prst="border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800" b="1"/>
              <a:t>Save file to shared folder</a:t>
            </a:r>
          </a:p>
          <a:p>
            <a:pPr algn="ctr"/>
            <a:r>
              <a:rPr kumimoji="1" lang="en-US" altLang="ja-JP" sz="800" b="1">
                <a:highlight>
                  <a:srgbClr val="FFFF00"/>
                </a:highlight>
              </a:rPr>
              <a:t>IM8000#1</a:t>
            </a:r>
            <a:endParaRPr kumimoji="1" lang="en-US" altLang="ja-JP" sz="800" b="1" dirty="0">
              <a:highlight>
                <a:srgbClr val="FFFF00"/>
              </a:highlight>
            </a:endParaRPr>
          </a:p>
        </p:txBody>
      </p:sp>
      <p:sp>
        <p:nvSpPr>
          <p:cNvPr id="247" name="テキスト ボックス 28">
            <a:extLst>
              <a:ext uri="{FF2B5EF4-FFF2-40B4-BE49-F238E27FC236}">
                <a16:creationId xmlns:a16="http://schemas.microsoft.com/office/drawing/2014/main" id="{79307DF8-0D70-34FF-4610-406E407C0F43}"/>
              </a:ext>
            </a:extLst>
          </p:cNvPr>
          <p:cNvSpPr txBox="1"/>
          <p:nvPr/>
        </p:nvSpPr>
        <p:spPr>
          <a:xfrm>
            <a:off x="4041651" y="6197912"/>
            <a:ext cx="1044802" cy="7969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IM Controller</a:t>
            </a:r>
          </a:p>
        </p:txBody>
      </p:sp>
      <p:sp>
        <p:nvSpPr>
          <p:cNvPr id="248" name="テキスト ボックス 28">
            <a:extLst>
              <a:ext uri="{FF2B5EF4-FFF2-40B4-BE49-F238E27FC236}">
                <a16:creationId xmlns:a16="http://schemas.microsoft.com/office/drawing/2014/main" id="{28B9146C-FDFA-0D27-6B12-2A21905694B0}"/>
              </a:ext>
            </a:extLst>
          </p:cNvPr>
          <p:cNvSpPr txBox="1"/>
          <p:nvPr/>
        </p:nvSpPr>
        <p:spPr>
          <a:xfrm>
            <a:off x="1066803" y="6258804"/>
            <a:ext cx="1044802" cy="7969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358" name="Rectangle: Single Corner Snipped 357">
            <a:extLst>
              <a:ext uri="{FF2B5EF4-FFF2-40B4-BE49-F238E27FC236}">
                <a16:creationId xmlns:a16="http://schemas.microsoft.com/office/drawing/2014/main" id="{C52D2DEB-AF45-2F1E-DFCD-303DD5084537}"/>
              </a:ext>
            </a:extLst>
          </p:cNvPr>
          <p:cNvSpPr/>
          <p:nvPr/>
        </p:nvSpPr>
        <p:spPr>
          <a:xfrm>
            <a:off x="1224848" y="7241314"/>
            <a:ext cx="786832" cy="87246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Pegasus web image folder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5500BEF-19AE-5AC1-ABE2-B5FC02578CE5}"/>
              </a:ext>
            </a:extLst>
          </p:cNvPr>
          <p:cNvSpPr txBox="1"/>
          <p:nvPr/>
        </p:nvSpPr>
        <p:spPr>
          <a:xfrm>
            <a:off x="2372782" y="5537761"/>
            <a:ext cx="1524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WS push command</a:t>
            </a:r>
          </a:p>
          <a:p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IM_STEP3</a:t>
            </a:r>
          </a:p>
          <a:p>
            <a:r>
              <a:rPr lang="en-US" sz="1200" dirty="0"/>
              <a:t> - </a:t>
            </a:r>
            <a:r>
              <a:rPr lang="en-US" sz="1200" dirty="0" err="1"/>
              <a:t>job_id</a:t>
            </a:r>
            <a:endParaRPr lang="en-US" sz="1200" dirty="0"/>
          </a:p>
          <a:p>
            <a:r>
              <a:rPr lang="en-US" sz="1200" dirty="0"/>
              <a:t> - </a:t>
            </a:r>
            <a:r>
              <a:rPr lang="en-US" sz="1200" dirty="0" err="1"/>
              <a:t>program_no</a:t>
            </a:r>
            <a:endParaRPr lang="en-US" sz="1200" dirty="0"/>
          </a:p>
          <a:p>
            <a:r>
              <a:rPr lang="en-US" sz="1200" dirty="0"/>
              <a:t> - </a:t>
            </a:r>
            <a:r>
              <a:rPr lang="en-US" sz="1200" dirty="0" err="1"/>
              <a:t>image_name</a:t>
            </a:r>
            <a:endParaRPr lang="en-US" sz="1200" dirty="0"/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ACC72C7F-50ED-7A6A-13C8-1189EF25D335}"/>
              </a:ext>
            </a:extLst>
          </p:cNvPr>
          <p:cNvSpPr txBox="1"/>
          <p:nvPr/>
        </p:nvSpPr>
        <p:spPr>
          <a:xfrm>
            <a:off x="3590922" y="7127641"/>
            <a:ext cx="97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Move and backup file</a:t>
            </a:r>
          </a:p>
        </p:txBody>
      </p:sp>
      <p:sp>
        <p:nvSpPr>
          <p:cNvPr id="361" name="Rectangle: Single Corner Snipped 360">
            <a:extLst>
              <a:ext uri="{FF2B5EF4-FFF2-40B4-BE49-F238E27FC236}">
                <a16:creationId xmlns:a16="http://schemas.microsoft.com/office/drawing/2014/main" id="{F29DF3B2-FB8A-1ED7-13A8-5ACFC8F9FDB0}"/>
              </a:ext>
            </a:extLst>
          </p:cNvPr>
          <p:cNvSpPr/>
          <p:nvPr/>
        </p:nvSpPr>
        <p:spPr>
          <a:xfrm>
            <a:off x="5570311" y="7135771"/>
            <a:ext cx="786832" cy="87246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IM </a:t>
            </a:r>
          </a:p>
          <a:p>
            <a:pPr algn="ctr" defTabSz="914400"/>
            <a:r>
              <a:rPr kumimoji="1" lang="en-US" sz="1000" b="1" kern="0" dirty="0">
                <a:solidFill>
                  <a:prstClr val="black"/>
                </a:solidFill>
              </a:rPr>
              <a:t>Controller backup folder</a:t>
            </a:r>
          </a:p>
        </p:txBody>
      </p: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2FCE1305-966C-9322-4CF0-10CB6E2EFB4D}"/>
              </a:ext>
            </a:extLst>
          </p:cNvPr>
          <p:cNvGrpSpPr/>
          <p:nvPr/>
        </p:nvGrpSpPr>
        <p:grpSpPr>
          <a:xfrm>
            <a:off x="2592444" y="7055762"/>
            <a:ext cx="2951209" cy="918428"/>
            <a:chOff x="2592444" y="5495186"/>
            <a:chExt cx="2951209" cy="918428"/>
          </a:xfrm>
        </p:grpSpPr>
        <p:sp>
          <p:nvSpPr>
            <p:cNvPr id="363" name="Arrow: Right 362">
              <a:extLst>
                <a:ext uri="{FF2B5EF4-FFF2-40B4-BE49-F238E27FC236}">
                  <a16:creationId xmlns:a16="http://schemas.microsoft.com/office/drawing/2014/main" id="{57959B57-45F5-F2D5-00D0-813370320FCD}"/>
                </a:ext>
              </a:extLst>
            </p:cNvPr>
            <p:cNvSpPr/>
            <p:nvPr/>
          </p:nvSpPr>
          <p:spPr>
            <a:xfrm rot="10800000">
              <a:off x="2592444" y="6100608"/>
              <a:ext cx="2302637" cy="313006"/>
            </a:xfrm>
            <a:prstGeom prst="rightArrow">
              <a:avLst/>
            </a:prstGeom>
            <a:solidFill>
              <a:schemeClr val="accent5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365" name="Arrow: Right 364">
              <a:extLst>
                <a:ext uri="{FF2B5EF4-FFF2-40B4-BE49-F238E27FC236}">
                  <a16:creationId xmlns:a16="http://schemas.microsoft.com/office/drawing/2014/main" id="{B0C03528-A6B6-F21E-0084-5C89EFCEDF47}"/>
                </a:ext>
              </a:extLst>
            </p:cNvPr>
            <p:cNvSpPr/>
            <p:nvPr/>
          </p:nvSpPr>
          <p:spPr>
            <a:xfrm>
              <a:off x="4799093" y="6100608"/>
              <a:ext cx="744560" cy="313006"/>
            </a:xfrm>
            <a:prstGeom prst="rightArrow">
              <a:avLst/>
            </a:prstGeom>
            <a:solidFill>
              <a:schemeClr val="accent5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366" name="Arrow: Right 365">
              <a:extLst>
                <a:ext uri="{FF2B5EF4-FFF2-40B4-BE49-F238E27FC236}">
                  <a16:creationId xmlns:a16="http://schemas.microsoft.com/office/drawing/2014/main" id="{5EBC5A32-E52C-7EF1-0A60-3045F76286F0}"/>
                </a:ext>
              </a:extLst>
            </p:cNvPr>
            <p:cNvSpPr/>
            <p:nvPr/>
          </p:nvSpPr>
          <p:spPr>
            <a:xfrm rot="5400000">
              <a:off x="4094495" y="5774914"/>
              <a:ext cx="872462" cy="313006"/>
            </a:xfrm>
            <a:prstGeom prst="rightArrow">
              <a:avLst/>
            </a:prstGeom>
            <a:solidFill>
              <a:schemeClr val="accent5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368" name="TextBox 367">
            <a:extLst>
              <a:ext uri="{FF2B5EF4-FFF2-40B4-BE49-F238E27FC236}">
                <a16:creationId xmlns:a16="http://schemas.microsoft.com/office/drawing/2014/main" id="{37867953-803C-E335-4A8A-410DEB87D54D}"/>
              </a:ext>
            </a:extLst>
          </p:cNvPr>
          <p:cNvSpPr txBox="1"/>
          <p:nvPr/>
        </p:nvSpPr>
        <p:spPr>
          <a:xfrm>
            <a:off x="4643481" y="4386535"/>
            <a:ext cx="169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Get the new image from specific folder mapped by IM station ID and work job ID</a:t>
            </a: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229EBB5A-321D-D6FB-9629-FD98311FFE43}"/>
              </a:ext>
            </a:extLst>
          </p:cNvPr>
          <p:cNvSpPr/>
          <p:nvPr/>
        </p:nvSpPr>
        <p:spPr>
          <a:xfrm>
            <a:off x="857147" y="6022848"/>
            <a:ext cx="1470724" cy="2322576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2002D500-6E87-C07A-1168-D712BA2E9A6E}"/>
              </a:ext>
            </a:extLst>
          </p:cNvPr>
          <p:cNvSpPr/>
          <p:nvPr/>
        </p:nvSpPr>
        <p:spPr>
          <a:xfrm>
            <a:off x="544787" y="1536192"/>
            <a:ext cx="5841726" cy="266479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F95ECF6D-D24C-275E-15A9-A64782456671}"/>
              </a:ext>
            </a:extLst>
          </p:cNvPr>
          <p:cNvSpPr/>
          <p:nvPr/>
        </p:nvSpPr>
        <p:spPr>
          <a:xfrm>
            <a:off x="4650565" y="5202412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03ADE490-34FA-2C0D-6FEB-46CDB12E8CA2}"/>
              </a:ext>
            </a:extLst>
          </p:cNvPr>
          <p:cNvSpPr/>
          <p:nvPr/>
        </p:nvSpPr>
        <p:spPr>
          <a:xfrm>
            <a:off x="2129286" y="5442971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9DB9CAE3-9A25-325F-882F-E3BB370864CC}"/>
              </a:ext>
            </a:extLst>
          </p:cNvPr>
          <p:cNvSpPr/>
          <p:nvPr/>
        </p:nvSpPr>
        <p:spPr>
          <a:xfrm>
            <a:off x="3313848" y="7055762"/>
            <a:ext cx="330219" cy="307933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2188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50C48-9D67-0701-CE0D-16F736ED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B3B4C1-3442-D1CD-F4BA-27363BE9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3571173-C0FA-2088-1D79-6C760B5D2A3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7BF8531-529C-085D-C615-35D57F6641D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9171B3C-36E9-D7B9-887E-3D164C509C27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 – Web report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62108C-C60F-F05B-C83F-D2C63F72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316" y="3309620"/>
            <a:ext cx="269087" cy="1069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DC5013-6F1A-6414-658C-B6F694B3B07E}"/>
              </a:ext>
            </a:extLst>
          </p:cNvPr>
          <p:cNvSpPr txBox="1"/>
          <p:nvPr/>
        </p:nvSpPr>
        <p:spPr>
          <a:xfrm>
            <a:off x="4484369" y="3324860"/>
            <a:ext cx="220980" cy="64633"/>
          </a:xfrm>
          <a:prstGeom prst="rect">
            <a:avLst/>
          </a:prstGeom>
          <a:solidFill>
            <a:srgbClr val="F3F5F9"/>
          </a:solidFill>
        </p:spPr>
        <p:txBody>
          <a:bodyPr wrap="square" lIns="18288" tIns="9144" rIns="18288" bIns="9144" rtlCol="0">
            <a:spAutoFit/>
          </a:bodyPr>
          <a:lstStyle/>
          <a:p>
            <a:pPr algn="ctr"/>
            <a:r>
              <a:rPr lang="en-US" sz="300" b="1" dirty="0"/>
              <a:t>IM Result</a:t>
            </a:r>
          </a:p>
        </p:txBody>
      </p:sp>
      <p:sp>
        <p:nvSpPr>
          <p:cNvPr id="22" name="Flowchart: Card 21">
            <a:extLst>
              <a:ext uri="{FF2B5EF4-FFF2-40B4-BE49-F238E27FC236}">
                <a16:creationId xmlns:a16="http://schemas.microsoft.com/office/drawing/2014/main" id="{50CB4771-56A6-ACD0-BC47-C152C6C07D45}"/>
              </a:ext>
            </a:extLst>
          </p:cNvPr>
          <p:cNvSpPr/>
          <p:nvPr/>
        </p:nvSpPr>
        <p:spPr>
          <a:xfrm>
            <a:off x="4617122" y="3618523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3" name="Flowchart: Card 22">
            <a:extLst>
              <a:ext uri="{FF2B5EF4-FFF2-40B4-BE49-F238E27FC236}">
                <a16:creationId xmlns:a16="http://schemas.microsoft.com/office/drawing/2014/main" id="{76FE4E60-5F23-4EB1-0040-E406250034BD}"/>
              </a:ext>
            </a:extLst>
          </p:cNvPr>
          <p:cNvSpPr/>
          <p:nvPr/>
        </p:nvSpPr>
        <p:spPr>
          <a:xfrm>
            <a:off x="4629149" y="3631858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Flowchart: Card 23">
            <a:extLst>
              <a:ext uri="{FF2B5EF4-FFF2-40B4-BE49-F238E27FC236}">
                <a16:creationId xmlns:a16="http://schemas.microsoft.com/office/drawing/2014/main" id="{531304C1-B86D-52FA-7841-7F4D16C83D55}"/>
              </a:ext>
            </a:extLst>
          </p:cNvPr>
          <p:cNvSpPr/>
          <p:nvPr/>
        </p:nvSpPr>
        <p:spPr>
          <a:xfrm>
            <a:off x="4617122" y="3774318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" name="Flowchart: Card 24">
            <a:extLst>
              <a:ext uri="{FF2B5EF4-FFF2-40B4-BE49-F238E27FC236}">
                <a16:creationId xmlns:a16="http://schemas.microsoft.com/office/drawing/2014/main" id="{CF6D2EE2-C8ED-AE22-B73A-A761371FAB59}"/>
              </a:ext>
            </a:extLst>
          </p:cNvPr>
          <p:cNvSpPr/>
          <p:nvPr/>
        </p:nvSpPr>
        <p:spPr>
          <a:xfrm>
            <a:off x="4629149" y="3787653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7D7D7B5D-9314-9402-E6EE-226ECCC744C7}"/>
              </a:ext>
            </a:extLst>
          </p:cNvPr>
          <p:cNvSpPr/>
          <p:nvPr/>
        </p:nvSpPr>
        <p:spPr>
          <a:xfrm>
            <a:off x="3327736" y="3310548"/>
            <a:ext cx="914400" cy="494372"/>
          </a:xfrm>
          <a:prstGeom prst="borderCallout1">
            <a:avLst>
              <a:gd name="adj1" fmla="val 8731"/>
              <a:gd name="adj2" fmla="val 102500"/>
              <a:gd name="adj3" fmla="val 6398"/>
              <a:gd name="adj4" fmla="val 12666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Insert IM result to 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Q-GATE report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437057-4553-EF69-2CD5-76DC2BEA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4382756"/>
            <a:ext cx="4564380" cy="1961314"/>
          </a:xfrm>
          <a:prstGeom prst="rect">
            <a:avLst/>
          </a:prstGeom>
        </p:spPr>
      </p:pic>
      <p:sp>
        <p:nvSpPr>
          <p:cNvPr id="30" name="Callout: Line 29">
            <a:extLst>
              <a:ext uri="{FF2B5EF4-FFF2-40B4-BE49-F238E27FC236}">
                <a16:creationId xmlns:a16="http://schemas.microsoft.com/office/drawing/2014/main" id="{E0CCC8A1-93DD-0E2B-4478-61F8A805B4A3}"/>
              </a:ext>
            </a:extLst>
          </p:cNvPr>
          <p:cNvSpPr/>
          <p:nvPr/>
        </p:nvSpPr>
        <p:spPr>
          <a:xfrm>
            <a:off x="4159922" y="4857458"/>
            <a:ext cx="914400" cy="494372"/>
          </a:xfrm>
          <a:prstGeom prst="borderCallout1">
            <a:avLst>
              <a:gd name="adj1" fmla="val 4107"/>
              <a:gd name="adj2" fmla="val -4583"/>
              <a:gd name="adj3" fmla="val -52944"/>
              <a:gd name="adj4" fmla="val -4958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Also Insert IM result to Q-GATE CSV export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EE4483-1AE3-7CC7-F962-46C177F51F32}"/>
              </a:ext>
            </a:extLst>
          </p:cNvPr>
          <p:cNvCxnSpPr>
            <a:cxnSpLocks/>
          </p:cNvCxnSpPr>
          <p:nvPr/>
        </p:nvCxnSpPr>
        <p:spPr>
          <a:xfrm>
            <a:off x="3708400" y="4439920"/>
            <a:ext cx="0" cy="185039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C209611-CB5A-6640-831A-4D2507611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" y="1461405"/>
            <a:ext cx="5565648" cy="17359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2D43AB-A500-68BB-14E0-5BCD344384CD}"/>
              </a:ext>
            </a:extLst>
          </p:cNvPr>
          <p:cNvCxnSpPr>
            <a:cxnSpLocks/>
          </p:cNvCxnSpPr>
          <p:nvPr/>
        </p:nvCxnSpPr>
        <p:spPr>
          <a:xfrm>
            <a:off x="4909312" y="1891792"/>
            <a:ext cx="0" cy="136906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FBB7ED-16E7-7C9A-C6B3-6FCA5981B6D9}"/>
              </a:ext>
            </a:extLst>
          </p:cNvPr>
          <p:cNvSpPr txBox="1"/>
          <p:nvPr/>
        </p:nvSpPr>
        <p:spPr>
          <a:xfrm>
            <a:off x="556516" y="6810449"/>
            <a:ext cx="428694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Process IM after q-point check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5F0447-A51F-86AD-08AF-B376C9FF98FA}"/>
              </a:ext>
            </a:extLst>
          </p:cNvPr>
          <p:cNvSpPr txBox="1"/>
          <p:nvPr/>
        </p:nvSpPr>
        <p:spPr>
          <a:xfrm>
            <a:off x="4464126" y="3443406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DD691-A0DB-100C-6B3D-F2E8ECCF97DF}"/>
              </a:ext>
            </a:extLst>
          </p:cNvPr>
          <p:cNvSpPr txBox="1"/>
          <p:nvPr/>
        </p:nvSpPr>
        <p:spPr>
          <a:xfrm>
            <a:off x="4468534" y="3607412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5109E-0131-E5FD-EAC4-2F8A0FA76931}"/>
              </a:ext>
            </a:extLst>
          </p:cNvPr>
          <p:cNvSpPr txBox="1"/>
          <p:nvPr/>
        </p:nvSpPr>
        <p:spPr>
          <a:xfrm>
            <a:off x="4469428" y="3766978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CFFFC-8C62-F0D5-133C-822028FF4F78}"/>
              </a:ext>
            </a:extLst>
          </p:cNvPr>
          <p:cNvSpPr txBox="1"/>
          <p:nvPr/>
        </p:nvSpPr>
        <p:spPr>
          <a:xfrm>
            <a:off x="4473836" y="3930984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68C25-823A-EBDF-F16D-02A41FAF5D64}"/>
              </a:ext>
            </a:extLst>
          </p:cNvPr>
          <p:cNvSpPr txBox="1"/>
          <p:nvPr/>
        </p:nvSpPr>
        <p:spPr>
          <a:xfrm>
            <a:off x="4469428" y="4070365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9DA25-6E65-D5F0-0F7E-6B3C17807261}"/>
              </a:ext>
            </a:extLst>
          </p:cNvPr>
          <p:cNvSpPr txBox="1"/>
          <p:nvPr/>
        </p:nvSpPr>
        <p:spPr>
          <a:xfrm>
            <a:off x="4473836" y="4234371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2" name="Flowchart: Card 11">
            <a:extLst>
              <a:ext uri="{FF2B5EF4-FFF2-40B4-BE49-F238E27FC236}">
                <a16:creationId xmlns:a16="http://schemas.microsoft.com/office/drawing/2014/main" id="{57A01838-DB5E-E0C3-2010-38F7CAC84DBA}"/>
              </a:ext>
            </a:extLst>
          </p:cNvPr>
          <p:cNvSpPr/>
          <p:nvPr/>
        </p:nvSpPr>
        <p:spPr>
          <a:xfrm>
            <a:off x="4623917" y="3942546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3" name="Flowchart: Card 12">
            <a:extLst>
              <a:ext uri="{FF2B5EF4-FFF2-40B4-BE49-F238E27FC236}">
                <a16:creationId xmlns:a16="http://schemas.microsoft.com/office/drawing/2014/main" id="{92F15483-A283-3081-8CD2-55EABA3F2F4A}"/>
              </a:ext>
            </a:extLst>
          </p:cNvPr>
          <p:cNvSpPr/>
          <p:nvPr/>
        </p:nvSpPr>
        <p:spPr>
          <a:xfrm>
            <a:off x="4635944" y="3955881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4" name="Flowchart: Card 13">
            <a:extLst>
              <a:ext uri="{FF2B5EF4-FFF2-40B4-BE49-F238E27FC236}">
                <a16:creationId xmlns:a16="http://schemas.microsoft.com/office/drawing/2014/main" id="{62224C63-CE95-4B72-5995-703767FF15E6}"/>
              </a:ext>
            </a:extLst>
          </p:cNvPr>
          <p:cNvSpPr/>
          <p:nvPr/>
        </p:nvSpPr>
        <p:spPr>
          <a:xfrm>
            <a:off x="4617122" y="4095620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" name="Flowchart: Card 14">
            <a:extLst>
              <a:ext uri="{FF2B5EF4-FFF2-40B4-BE49-F238E27FC236}">
                <a16:creationId xmlns:a16="http://schemas.microsoft.com/office/drawing/2014/main" id="{7DE8EF3F-4B7B-ABC3-337A-B873C2B94AD1}"/>
              </a:ext>
            </a:extLst>
          </p:cNvPr>
          <p:cNvSpPr/>
          <p:nvPr/>
        </p:nvSpPr>
        <p:spPr>
          <a:xfrm>
            <a:off x="4629149" y="4108955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6" name="Flowchart: Card 15">
            <a:extLst>
              <a:ext uri="{FF2B5EF4-FFF2-40B4-BE49-F238E27FC236}">
                <a16:creationId xmlns:a16="http://schemas.microsoft.com/office/drawing/2014/main" id="{A297A8E3-0B3E-CC6E-59EA-1D4E30C380D2}"/>
              </a:ext>
            </a:extLst>
          </p:cNvPr>
          <p:cNvSpPr/>
          <p:nvPr/>
        </p:nvSpPr>
        <p:spPr>
          <a:xfrm>
            <a:off x="4623917" y="4263848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8" name="Flowchart: Card 17">
            <a:extLst>
              <a:ext uri="{FF2B5EF4-FFF2-40B4-BE49-F238E27FC236}">
                <a16:creationId xmlns:a16="http://schemas.microsoft.com/office/drawing/2014/main" id="{3B3D5A54-7F3F-48D6-C382-09A0BB28FB68}"/>
              </a:ext>
            </a:extLst>
          </p:cNvPr>
          <p:cNvSpPr/>
          <p:nvPr/>
        </p:nvSpPr>
        <p:spPr>
          <a:xfrm>
            <a:off x="4635944" y="4277183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7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Proposal of Process Management System to </a:t>
            </a:r>
            <a:r>
              <a:rPr kumimoji="1" lang="en-US" altLang="ja-JP" sz="1100" dirty="0" err="1"/>
              <a:t>A.N.I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By systematizing the CKD work process, we will realize “Improvement of quality", “Improvement of work efficiency", “Visualization of work", “Paperless" and “Traceability management".</a:t>
            </a:r>
          </a:p>
          <a:p>
            <a:endParaRPr kumimoji="1" lang="en-US" altLang="ja-JP" sz="1100" dirty="0"/>
          </a:p>
          <a:p>
            <a:r>
              <a:rPr kumimoji="1" lang="en-US" altLang="ja-JP" sz="1100" dirty="0"/>
              <a:t>Advantages of introducing the system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scanning and verifying the visual confirmation work with a handy terminal, it is possible to prevent check mistakes by workers and expect "improvement of quality".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acquiring the cycle time of the packing work, it becomes possible to analyze by process, worker, and control number, and "improvement of work efficiency" can be expected.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creating a system, on-site managers, office managers, and people in charge of other processes will be able to grasp the work status, realizing "visualization of work". By visualizing the on-site situation, it is possible to manage the progress of the Material Stock process, which can be expected to improve work efficiency.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enabling the necessary information to be viewed on PCs, handy terminals, tablets, and TV displays, it is possible to realize "paperless" by digitizing forms.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"Traceability management" can be realized because it is possible to take pictures of the actual product and the product as well as the result of verification by the handy terminal.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824C9-48B8-4F28-DB9A-CA71746E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22CB639-B17A-394D-8CF6-D461C7F3A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" y="4087904"/>
            <a:ext cx="5565648" cy="173599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921315F-5136-79B2-7DD9-0EB7E802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E5634D3-2D4A-200B-A69C-639CCD8815E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5E48988-B1F1-0D8F-C8B5-3609C0D518D2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61FCBE3-AE2E-76E1-30F1-2982C168CE2C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IM (Image Dimension Measurement)– Web report details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B0E21-A1DC-92EB-2798-CC7F4F28EF79}"/>
              </a:ext>
            </a:extLst>
          </p:cNvPr>
          <p:cNvSpPr txBox="1"/>
          <p:nvPr/>
        </p:nvSpPr>
        <p:spPr>
          <a:xfrm>
            <a:off x="4086807" y="4067193"/>
            <a:ext cx="7344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- IM Report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5E117-A1FD-BA57-FDF6-B12EA5636775}"/>
              </a:ext>
            </a:extLst>
          </p:cNvPr>
          <p:cNvSpPr txBox="1"/>
          <p:nvPr/>
        </p:nvSpPr>
        <p:spPr>
          <a:xfrm>
            <a:off x="534137" y="6696149"/>
            <a:ext cx="3440174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Small parts - Q-Gate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Process IM after q-point check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Keep picture filename result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Add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IM_camera_program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Capture Qty count (use for IV validate OK/NG)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Number mapped to </a:t>
            </a:r>
            <a:r>
              <a:rPr kumimoji="1" lang="en-US" sz="800" dirty="0" err="1">
                <a:solidFill>
                  <a:schemeClr val="dk1"/>
                </a:solidFill>
              </a:rPr>
              <a:t>part_no,part_color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Positions, etc...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</a:t>
            </a:r>
            <a:r>
              <a:rPr kumimoji="1" lang="en-US" sz="800" dirty="0" err="1">
                <a:solidFill>
                  <a:schemeClr val="dk1"/>
                </a:solidFill>
              </a:rPr>
              <a:t>IM_camera_device</a:t>
            </a:r>
            <a:r>
              <a:rPr kumimoji="1" lang="en-US" sz="800" dirty="0">
                <a:solidFill>
                  <a:schemeClr val="dk1"/>
                </a:solidFill>
              </a:rPr>
              <a:t>  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Program + Camera + PC table ID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 - Use for finding camera that mapped to table and </a:t>
            </a:r>
            <a:r>
              <a:rPr kumimoji="1" lang="en-US" sz="800" dirty="0" err="1">
                <a:solidFill>
                  <a:schemeClr val="dk1"/>
                </a:solidFill>
              </a:rPr>
              <a:t>program_id</a:t>
            </a:r>
            <a:r>
              <a:rPr kumimoji="1" lang="en-US" sz="800" dirty="0">
                <a:solidFill>
                  <a:schemeClr val="dk1"/>
                </a:solidFill>
              </a:rPr>
              <a:t> (</a:t>
            </a:r>
            <a:r>
              <a:rPr kumimoji="1" lang="en-US" sz="800" dirty="0" err="1">
                <a:solidFill>
                  <a:schemeClr val="dk1"/>
                </a:solidFill>
              </a:rPr>
              <a:t>part_no+color</a:t>
            </a:r>
            <a:r>
              <a:rPr kumimoji="1" lang="en-US" sz="800" dirty="0">
                <a:solidFill>
                  <a:schemeClr val="dk1"/>
                </a:solidFill>
              </a:rPr>
              <a:t>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Send program number to IM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Result table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Job id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Qty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Revision (Count)</a:t>
            </a:r>
            <a:endParaRPr lang="en-US" sz="800" dirty="0">
              <a:highlight>
                <a:srgbClr val="FFFF00"/>
              </a:highligh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4BE8F4-0AAE-100D-F4B7-CDD90A4A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" y="1461405"/>
            <a:ext cx="5565648" cy="173599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8F86D3-924D-6ACF-6D06-B214E9C3F5DB}"/>
              </a:ext>
            </a:extLst>
          </p:cNvPr>
          <p:cNvCxnSpPr>
            <a:cxnSpLocks/>
          </p:cNvCxnSpPr>
          <p:nvPr/>
        </p:nvCxnSpPr>
        <p:spPr>
          <a:xfrm>
            <a:off x="4909312" y="1891792"/>
            <a:ext cx="0" cy="136906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14BBFC6-2937-4B68-4B06-D81C7BDC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79" y="4464576"/>
            <a:ext cx="4987545" cy="1795127"/>
          </a:xfrm>
          <a:prstGeom prst="rect">
            <a:avLst/>
          </a:prstGeom>
        </p:spPr>
      </p:pic>
      <p:sp>
        <p:nvSpPr>
          <p:cNvPr id="45" name="Callout: Line 44">
            <a:extLst>
              <a:ext uri="{FF2B5EF4-FFF2-40B4-BE49-F238E27FC236}">
                <a16:creationId xmlns:a16="http://schemas.microsoft.com/office/drawing/2014/main" id="{9D58BBDF-194F-6B91-6E03-81C5B9A2EF10}"/>
              </a:ext>
            </a:extLst>
          </p:cNvPr>
          <p:cNvSpPr/>
          <p:nvPr/>
        </p:nvSpPr>
        <p:spPr>
          <a:xfrm>
            <a:off x="4219611" y="6068042"/>
            <a:ext cx="914400" cy="494372"/>
          </a:xfrm>
          <a:prstGeom prst="borderCallout1">
            <a:avLst>
              <a:gd name="adj1" fmla="val 2309"/>
              <a:gd name="adj2" fmla="val 102223"/>
              <a:gd name="adj3" fmla="val -22374"/>
              <a:gd name="adj4" fmla="val 15125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click the icon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To maximize the preview image</a:t>
            </a:r>
          </a:p>
        </p:txBody>
      </p:sp>
      <p:pic>
        <p:nvPicPr>
          <p:cNvPr id="46" name="グラフィックス 41" descr="右向き指示マーク">
            <a:extLst>
              <a:ext uri="{FF2B5EF4-FFF2-40B4-BE49-F238E27FC236}">
                <a16:creationId xmlns:a16="http://schemas.microsoft.com/office/drawing/2014/main" id="{5EB3C8A9-C4F5-CD78-A931-C395B5808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54202">
            <a:off x="5973317" y="6203865"/>
            <a:ext cx="236144" cy="236144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BD047022-1B2E-981E-4802-BE59644C05EA}"/>
              </a:ext>
            </a:extLst>
          </p:cNvPr>
          <p:cNvSpPr/>
          <p:nvPr/>
        </p:nvSpPr>
        <p:spPr>
          <a:xfrm rot="5400000">
            <a:off x="5227009" y="626325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1DECCF6-CB8C-4AE6-9BCE-E35B22CB9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71" y="6900197"/>
            <a:ext cx="2041158" cy="2027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5FEBE-C40D-9C5B-F0B6-800C41AEA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444" y="2895081"/>
            <a:ext cx="269087" cy="1069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391C4D-019D-2DC9-501C-BF8DF85E1940}"/>
              </a:ext>
            </a:extLst>
          </p:cNvPr>
          <p:cNvSpPr txBox="1"/>
          <p:nvPr/>
        </p:nvSpPr>
        <p:spPr>
          <a:xfrm>
            <a:off x="4779497" y="2910321"/>
            <a:ext cx="220980" cy="64633"/>
          </a:xfrm>
          <a:prstGeom prst="rect">
            <a:avLst/>
          </a:prstGeom>
          <a:solidFill>
            <a:srgbClr val="F3F5F9"/>
          </a:solidFill>
        </p:spPr>
        <p:txBody>
          <a:bodyPr wrap="square" lIns="18288" tIns="9144" rIns="18288" bIns="9144" rtlCol="0">
            <a:spAutoFit/>
          </a:bodyPr>
          <a:lstStyle/>
          <a:p>
            <a:pPr algn="ctr"/>
            <a:r>
              <a:rPr lang="en-US" sz="300" b="1" dirty="0"/>
              <a:t>IM Result</a:t>
            </a:r>
          </a:p>
        </p:txBody>
      </p:sp>
      <p:sp>
        <p:nvSpPr>
          <p:cNvPr id="6" name="Flowchart: Card 5">
            <a:extLst>
              <a:ext uri="{FF2B5EF4-FFF2-40B4-BE49-F238E27FC236}">
                <a16:creationId xmlns:a16="http://schemas.microsoft.com/office/drawing/2014/main" id="{3BD6B00F-644B-690C-6B59-FE61403CCE34}"/>
              </a:ext>
            </a:extLst>
          </p:cNvPr>
          <p:cNvSpPr/>
          <p:nvPr/>
        </p:nvSpPr>
        <p:spPr>
          <a:xfrm>
            <a:off x="4912250" y="3203984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7" name="Flowchart: Card 6">
            <a:extLst>
              <a:ext uri="{FF2B5EF4-FFF2-40B4-BE49-F238E27FC236}">
                <a16:creationId xmlns:a16="http://schemas.microsoft.com/office/drawing/2014/main" id="{C04452FC-1B0B-BD28-8D34-1881CA5F201D}"/>
              </a:ext>
            </a:extLst>
          </p:cNvPr>
          <p:cNvSpPr/>
          <p:nvPr/>
        </p:nvSpPr>
        <p:spPr>
          <a:xfrm>
            <a:off x="4924277" y="3217319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" name="Flowchart: Card 7">
            <a:extLst>
              <a:ext uri="{FF2B5EF4-FFF2-40B4-BE49-F238E27FC236}">
                <a16:creationId xmlns:a16="http://schemas.microsoft.com/office/drawing/2014/main" id="{C113E0AF-7C56-E101-4182-59E1EAC75092}"/>
              </a:ext>
            </a:extLst>
          </p:cNvPr>
          <p:cNvSpPr/>
          <p:nvPr/>
        </p:nvSpPr>
        <p:spPr>
          <a:xfrm>
            <a:off x="4912250" y="3359779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" name="Flowchart: Card 8">
            <a:extLst>
              <a:ext uri="{FF2B5EF4-FFF2-40B4-BE49-F238E27FC236}">
                <a16:creationId xmlns:a16="http://schemas.microsoft.com/office/drawing/2014/main" id="{A2245606-36F2-EB8A-324D-F28EB06C10BD}"/>
              </a:ext>
            </a:extLst>
          </p:cNvPr>
          <p:cNvSpPr/>
          <p:nvPr/>
        </p:nvSpPr>
        <p:spPr>
          <a:xfrm>
            <a:off x="4924277" y="3373114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1AEE7-7606-6458-D4FF-20EF1E0F6A98}"/>
              </a:ext>
            </a:extLst>
          </p:cNvPr>
          <p:cNvSpPr txBox="1"/>
          <p:nvPr/>
        </p:nvSpPr>
        <p:spPr>
          <a:xfrm>
            <a:off x="4759254" y="3028867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6BF46-BFFD-CE11-91DB-CEE079E48C3C}"/>
              </a:ext>
            </a:extLst>
          </p:cNvPr>
          <p:cNvSpPr txBox="1"/>
          <p:nvPr/>
        </p:nvSpPr>
        <p:spPr>
          <a:xfrm>
            <a:off x="4763662" y="3192873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4CE8F-053B-B74E-496E-6BF674954D36}"/>
              </a:ext>
            </a:extLst>
          </p:cNvPr>
          <p:cNvSpPr txBox="1"/>
          <p:nvPr/>
        </p:nvSpPr>
        <p:spPr>
          <a:xfrm>
            <a:off x="4764556" y="3352439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021E3-6659-E7C5-973B-5369091B9C69}"/>
              </a:ext>
            </a:extLst>
          </p:cNvPr>
          <p:cNvSpPr txBox="1"/>
          <p:nvPr/>
        </p:nvSpPr>
        <p:spPr>
          <a:xfrm>
            <a:off x="4768964" y="3516445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0FFAC-7787-843F-DF5B-877B2AC136AE}"/>
              </a:ext>
            </a:extLst>
          </p:cNvPr>
          <p:cNvSpPr txBox="1"/>
          <p:nvPr/>
        </p:nvSpPr>
        <p:spPr>
          <a:xfrm>
            <a:off x="4764556" y="3655826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6CE089-8516-F9BF-3879-9696B9A18695}"/>
              </a:ext>
            </a:extLst>
          </p:cNvPr>
          <p:cNvSpPr txBox="1"/>
          <p:nvPr/>
        </p:nvSpPr>
        <p:spPr>
          <a:xfrm>
            <a:off x="4768964" y="3819832"/>
            <a:ext cx="136561" cy="92333"/>
          </a:xfrm>
          <a:prstGeom prst="rect">
            <a:avLst/>
          </a:prstGeom>
          <a:solidFill>
            <a:srgbClr val="E9EEE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/>
              <a:t>OK</a:t>
            </a:r>
          </a:p>
        </p:txBody>
      </p:sp>
      <p:sp>
        <p:nvSpPr>
          <p:cNvPr id="18" name="Flowchart: Card 17">
            <a:extLst>
              <a:ext uri="{FF2B5EF4-FFF2-40B4-BE49-F238E27FC236}">
                <a16:creationId xmlns:a16="http://schemas.microsoft.com/office/drawing/2014/main" id="{8F045B0C-E8BD-73EA-AC8C-7AA9244696FB}"/>
              </a:ext>
            </a:extLst>
          </p:cNvPr>
          <p:cNvSpPr/>
          <p:nvPr/>
        </p:nvSpPr>
        <p:spPr>
          <a:xfrm>
            <a:off x="4919045" y="3528007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9" name="Flowchart: Card 18">
            <a:extLst>
              <a:ext uri="{FF2B5EF4-FFF2-40B4-BE49-F238E27FC236}">
                <a16:creationId xmlns:a16="http://schemas.microsoft.com/office/drawing/2014/main" id="{D7CD83F9-E581-48C9-597B-29B09BE97BE1}"/>
              </a:ext>
            </a:extLst>
          </p:cNvPr>
          <p:cNvSpPr/>
          <p:nvPr/>
        </p:nvSpPr>
        <p:spPr>
          <a:xfrm>
            <a:off x="4931072" y="3541342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0" name="Flowchart: Card 19">
            <a:extLst>
              <a:ext uri="{FF2B5EF4-FFF2-40B4-BE49-F238E27FC236}">
                <a16:creationId xmlns:a16="http://schemas.microsoft.com/office/drawing/2014/main" id="{2DA05757-79E1-010A-A90B-8D4AAA3262A6}"/>
              </a:ext>
            </a:extLst>
          </p:cNvPr>
          <p:cNvSpPr/>
          <p:nvPr/>
        </p:nvSpPr>
        <p:spPr>
          <a:xfrm>
            <a:off x="4912250" y="3681081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1" name="Flowchart: Card 20">
            <a:extLst>
              <a:ext uri="{FF2B5EF4-FFF2-40B4-BE49-F238E27FC236}">
                <a16:creationId xmlns:a16="http://schemas.microsoft.com/office/drawing/2014/main" id="{83DCCB5E-C8B8-EE02-7038-0830494915B8}"/>
              </a:ext>
            </a:extLst>
          </p:cNvPr>
          <p:cNvSpPr/>
          <p:nvPr/>
        </p:nvSpPr>
        <p:spPr>
          <a:xfrm>
            <a:off x="4924277" y="3694416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2" name="Flowchart: Card 21">
            <a:extLst>
              <a:ext uri="{FF2B5EF4-FFF2-40B4-BE49-F238E27FC236}">
                <a16:creationId xmlns:a16="http://schemas.microsoft.com/office/drawing/2014/main" id="{ACA19725-D1F0-AF99-7555-7EEE930618B0}"/>
              </a:ext>
            </a:extLst>
          </p:cNvPr>
          <p:cNvSpPr/>
          <p:nvPr/>
        </p:nvSpPr>
        <p:spPr>
          <a:xfrm>
            <a:off x="4919045" y="3849309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3" name="Flowchart: Card 22">
            <a:extLst>
              <a:ext uri="{FF2B5EF4-FFF2-40B4-BE49-F238E27FC236}">
                <a16:creationId xmlns:a16="http://schemas.microsoft.com/office/drawing/2014/main" id="{BC4933B1-F779-CE49-F666-B439CE1FF22D}"/>
              </a:ext>
            </a:extLst>
          </p:cNvPr>
          <p:cNvSpPr/>
          <p:nvPr/>
        </p:nvSpPr>
        <p:spPr>
          <a:xfrm>
            <a:off x="4931072" y="3862644"/>
            <a:ext cx="76200" cy="56007"/>
          </a:xfrm>
          <a:prstGeom prst="flowChartPunchedCard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6195A5EC-E983-C43C-A601-45C1510EA284}"/>
              </a:ext>
            </a:extLst>
          </p:cNvPr>
          <p:cNvSpPr/>
          <p:nvPr/>
        </p:nvSpPr>
        <p:spPr>
          <a:xfrm>
            <a:off x="5229690" y="2914219"/>
            <a:ext cx="914400" cy="494372"/>
          </a:xfrm>
          <a:prstGeom prst="borderCallout1">
            <a:avLst>
              <a:gd name="adj1" fmla="val 18750"/>
              <a:gd name="adj2" fmla="val -8333"/>
              <a:gd name="adj3" fmla="val 57776"/>
              <a:gd name="adj4" fmla="val -2652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click the icon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To preview the captured image from IM</a:t>
            </a:r>
          </a:p>
        </p:txBody>
      </p:sp>
      <p:pic>
        <p:nvPicPr>
          <p:cNvPr id="25" name="グラフィックス 41" descr="右向き指示マーク">
            <a:extLst>
              <a:ext uri="{FF2B5EF4-FFF2-40B4-BE49-F238E27FC236}">
                <a16:creationId xmlns:a16="http://schemas.microsoft.com/office/drawing/2014/main" id="{6A9BE098-25D2-6F1E-23A5-2C30504C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54202">
            <a:off x="4937146" y="3216316"/>
            <a:ext cx="236144" cy="2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7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7626-57BF-08D4-A2AE-AD738220B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AC2A2B-C4B5-75ED-97B1-764F9411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680B3F0-7EC2-FDD4-8002-4B3252EC548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F8F9CB0-302C-67D9-49DD-1F4499D080BC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2716940-074E-D2F7-E24D-1E5F2C5EDA65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Small/Medium parts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150821-75B7-3C18-15F1-867323F0016E}"/>
              </a:ext>
            </a:extLst>
          </p:cNvPr>
          <p:cNvSpPr txBox="1"/>
          <p:nvPr/>
        </p:nvSpPr>
        <p:spPr>
          <a:xfrm>
            <a:off x="509442" y="6713566"/>
            <a:ext cx="3543123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…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Small/Medium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Move item to weight scale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Check OK/NG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3. Display dialog on handy for notification of weighing before packing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4. Insert weighting check process in outer packing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5.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3DABE43E-BBFC-0EAB-74FF-87C85C693DF8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Small/Medium parts – Outer Packing area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749AB55-DD15-DCA0-83A7-85C5FD60524A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DF177-0BAF-9181-8EDF-45B024A8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95" y="1927034"/>
            <a:ext cx="1859107" cy="24920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7FCC54-55C9-0D0E-DF96-EAB2A330C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601312"/>
              </p:ext>
            </p:extLst>
          </p:nvPr>
        </p:nvGraphicFramePr>
        <p:xfrm>
          <a:off x="3048162" y="2953260"/>
          <a:ext cx="1783300" cy="11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12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706858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1974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26871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30549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95386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7284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82CB68D-17FC-C324-BCAD-D05299EE85ED}"/>
              </a:ext>
            </a:extLst>
          </p:cNvPr>
          <p:cNvSpPr txBox="1"/>
          <p:nvPr/>
        </p:nvSpPr>
        <p:spPr>
          <a:xfrm>
            <a:off x="3048162" y="1937105"/>
            <a:ext cx="1783300" cy="261610"/>
          </a:xfrm>
          <a:prstGeom prst="rect">
            <a:avLst/>
          </a:prstGeom>
          <a:solidFill>
            <a:srgbClr val="0850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Outer Weighing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431A4-CCA3-B4F4-5896-AD1ED6F0464A}"/>
              </a:ext>
            </a:extLst>
          </p:cNvPr>
          <p:cNvSpPr txBox="1"/>
          <p:nvPr/>
        </p:nvSpPr>
        <p:spPr>
          <a:xfrm>
            <a:off x="3846855" y="2141971"/>
            <a:ext cx="11144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FFFF00"/>
                </a:highlight>
              </a:rPr>
              <a:t>WS : WSNAME01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A9161B-C69B-61D7-25CF-E898AA503687}"/>
              </a:ext>
            </a:extLst>
          </p:cNvPr>
          <p:cNvGrpSpPr/>
          <p:nvPr/>
        </p:nvGrpSpPr>
        <p:grpSpPr>
          <a:xfrm rot="3537767">
            <a:off x="1335843" y="5580482"/>
            <a:ext cx="522413" cy="1151860"/>
            <a:chOff x="1074637" y="5251960"/>
            <a:chExt cx="522413" cy="1151860"/>
          </a:xfrm>
        </p:grpSpPr>
        <p:pic>
          <p:nvPicPr>
            <p:cNvPr id="8" name="図 56">
              <a:extLst>
                <a:ext uri="{FF2B5EF4-FFF2-40B4-BE49-F238E27FC236}">
                  <a16:creationId xmlns:a16="http://schemas.microsoft.com/office/drawing/2014/main" id="{0C4E5709-2ED5-FDD8-8CE9-1492DF58A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37" y="5251960"/>
              <a:ext cx="522413" cy="11518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0FC50B-EB62-DA3C-C9B1-72DF64F4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4436" y="5462453"/>
              <a:ext cx="384177" cy="5227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7828D9-8291-2014-D31D-49E004E38307}"/>
              </a:ext>
            </a:extLst>
          </p:cNvPr>
          <p:cNvGrpSpPr/>
          <p:nvPr/>
        </p:nvGrpSpPr>
        <p:grpSpPr>
          <a:xfrm>
            <a:off x="1782538" y="4668316"/>
            <a:ext cx="1106127" cy="1181378"/>
            <a:chOff x="2281002" y="4682455"/>
            <a:chExt cx="1106127" cy="11813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909AA3-8776-F126-E962-B48E3F08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1002" y="4682455"/>
              <a:ext cx="1106127" cy="1054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7BC000-03B3-A527-2D85-A6948581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4399" y="5583804"/>
              <a:ext cx="275028" cy="280029"/>
            </a:xfrm>
            <a:prstGeom prst="rect">
              <a:avLst/>
            </a:prstGeom>
          </p:spPr>
        </p:pic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072D6DE-9730-84F7-1538-304980DF5F04}"/>
              </a:ext>
            </a:extLst>
          </p:cNvPr>
          <p:cNvSpPr/>
          <p:nvPr/>
        </p:nvSpPr>
        <p:spPr>
          <a:xfrm rot="14577263">
            <a:off x="2002273" y="5502369"/>
            <a:ext cx="501658" cy="631796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F0000"/>
              </a:gs>
              <a:gs pos="100000">
                <a:srgbClr val="FF0000">
                  <a:alpha val="2000"/>
                </a:srgb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7BD08E-6EA6-0232-61B1-CE45BB9D9DCE}"/>
              </a:ext>
            </a:extLst>
          </p:cNvPr>
          <p:cNvSpPr txBox="1"/>
          <p:nvPr/>
        </p:nvSpPr>
        <p:spPr>
          <a:xfrm>
            <a:off x="3125048" y="4804288"/>
            <a:ext cx="3326552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Device’s QR code</a:t>
            </a:r>
          </a:p>
          <a:p>
            <a:r>
              <a:rPr lang="en-US" sz="1100" dirty="0"/>
              <a:t>Able to scan the measurement device QR code </a:t>
            </a:r>
          </a:p>
          <a:p>
            <a:r>
              <a:rPr lang="en-US" sz="1100" dirty="0"/>
              <a:t>for pairing at any time.</a:t>
            </a:r>
          </a:p>
          <a:p>
            <a:r>
              <a:rPr lang="en-US" sz="1100" dirty="0"/>
              <a:t>Handy will permanent keep the measurement device ID that means there is no need to pairing at every time. </a:t>
            </a:r>
          </a:p>
          <a:p>
            <a:endParaRPr lang="en-US" sz="1100" dirty="0"/>
          </a:p>
          <a:p>
            <a:r>
              <a:rPr lang="en-US" sz="1100" dirty="0"/>
              <a:t>Format</a:t>
            </a:r>
          </a:p>
          <a:p>
            <a:r>
              <a:rPr lang="en-US" sz="1100" dirty="0"/>
              <a:t>&lt;QR Type&gt;|&lt;Device Type&gt;|&lt;Device ID&gt;</a:t>
            </a:r>
          </a:p>
          <a:p>
            <a:r>
              <a:rPr lang="en-US" sz="1100" dirty="0"/>
              <a:t>For example</a:t>
            </a:r>
          </a:p>
          <a:p>
            <a:r>
              <a:rPr lang="en-US" dirty="0"/>
              <a:t>DV|WS|WSNAME01</a:t>
            </a:r>
            <a:r>
              <a:rPr lang="en-US" sz="1100" dirty="0"/>
              <a:t> 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2F209882-2F7A-D3E7-8811-CED821B40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286" y="6026541"/>
            <a:ext cx="523124" cy="519749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B3132F2E-D355-8ECF-FB9C-BF1578C2A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31" y="1874272"/>
            <a:ext cx="1694444" cy="2208374"/>
          </a:xfrm>
          <a:prstGeom prst="rect">
            <a:avLst/>
          </a:prstGeom>
        </p:spPr>
      </p:pic>
      <p:sp>
        <p:nvSpPr>
          <p:cNvPr id="257" name="Oval 256">
            <a:extLst>
              <a:ext uri="{FF2B5EF4-FFF2-40B4-BE49-F238E27FC236}">
                <a16:creationId xmlns:a16="http://schemas.microsoft.com/office/drawing/2014/main" id="{4EC581B2-98A1-AB73-31D8-DF0B56266799}"/>
              </a:ext>
            </a:extLst>
          </p:cNvPr>
          <p:cNvSpPr/>
          <p:nvPr/>
        </p:nvSpPr>
        <p:spPr>
          <a:xfrm>
            <a:off x="1602799" y="3073378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C588822E-AE10-6B0C-5F55-B43F35E332F6}"/>
              </a:ext>
            </a:extLst>
          </p:cNvPr>
          <p:cNvSpPr/>
          <p:nvPr/>
        </p:nvSpPr>
        <p:spPr>
          <a:xfrm>
            <a:off x="1217176" y="2303085"/>
            <a:ext cx="595630" cy="70309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9" name="Arrow: Right 258">
            <a:extLst>
              <a:ext uri="{FF2B5EF4-FFF2-40B4-BE49-F238E27FC236}">
                <a16:creationId xmlns:a16="http://schemas.microsoft.com/office/drawing/2014/main" id="{73C70042-0CA3-E456-FF1D-72BCFDDA8292}"/>
              </a:ext>
            </a:extLst>
          </p:cNvPr>
          <p:cNvSpPr/>
          <p:nvPr/>
        </p:nvSpPr>
        <p:spPr>
          <a:xfrm>
            <a:off x="2247951" y="255064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F4123-D6B6-D2B5-3F10-A9FA73713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5D1A24-E64A-88AD-9BB1-9732D508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9DA85E-BC9E-B7F6-0E8D-DF3BCDA43FD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80A7F7E-791F-A8DA-64FB-CFAB614DD30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FAACCE3A-881A-994A-D0A7-00C14A686DB3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Small/Medium parts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04E84-F6AF-B0DD-3A59-DFCFF91635CD}"/>
              </a:ext>
            </a:extLst>
          </p:cNvPr>
          <p:cNvSpPr txBox="1"/>
          <p:nvPr/>
        </p:nvSpPr>
        <p:spPr>
          <a:xfrm>
            <a:off x="500667" y="5718277"/>
            <a:ext cx="3543123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- Add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</a:t>
            </a:r>
            <a:r>
              <a:rPr kumimoji="1" lang="en-US" sz="800" dirty="0" err="1">
                <a:solidFill>
                  <a:schemeClr val="dk1"/>
                </a:solidFill>
              </a:rPr>
              <a:t>WS_weigth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</a:rPr>
              <a:t>Part_no</a:t>
            </a:r>
            <a:r>
              <a:rPr kumimoji="1" lang="en-US" sz="800" dirty="0">
                <a:solidFill>
                  <a:schemeClr val="dk1"/>
                </a:solidFill>
              </a:rPr>
              <a:t>/</a:t>
            </a:r>
            <a:r>
              <a:rPr kumimoji="1" lang="en-US" sz="800" dirty="0" err="1">
                <a:solidFill>
                  <a:schemeClr val="dk1"/>
                </a:solidFill>
              </a:rPr>
              <a:t>Part_color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</a:rPr>
              <a:t>Min_weight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</a:rPr>
              <a:t>Max_weight</a:t>
            </a:r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Small/Medium (use weight master) -&gt; Scan contents -&gt; weighing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- Panel area -&gt;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Control no, Case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- Scan case mask only =&gt; </a:t>
            </a:r>
            <a:r>
              <a:rPr kumimoji="1" lang="th-TH" sz="800" dirty="0">
                <a:solidFill>
                  <a:schemeClr val="dk1"/>
                </a:solidFill>
              </a:rPr>
              <a:t>ชั่ง </a:t>
            </a:r>
            <a:r>
              <a:rPr kumimoji="1" lang="en-US" sz="800" dirty="0">
                <a:solidFill>
                  <a:schemeClr val="dk1"/>
                </a:solidFill>
              </a:rPr>
              <a:t>case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Small/Medium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Move item to weight scale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Check OK/NG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3. Display dialog on handy for notification of weighing before packing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4. Insert weighting check process in outer packing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5.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F24EC7F-1932-1685-28E8-D349FD881FAD}"/>
              </a:ext>
            </a:extLst>
          </p:cNvPr>
          <p:cNvSpPr/>
          <p:nvPr/>
        </p:nvSpPr>
        <p:spPr>
          <a:xfrm>
            <a:off x="1302838" y="5168389"/>
            <a:ext cx="1640272" cy="527403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Continue process outer packing</a:t>
            </a: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7884C7D7-F2B8-0FA9-E3F9-FCE6D8BEA6B5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Small/Medium parts – Outer Packing area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1DE010F-7864-E0FE-483B-1E6CF33A4CCE}"/>
              </a:ext>
            </a:extLst>
          </p:cNvPr>
          <p:cNvSpPr/>
          <p:nvPr/>
        </p:nvSpPr>
        <p:spPr>
          <a:xfrm>
            <a:off x="503886" y="1951175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4B80C45A-342D-4316-6517-3B019A943082}"/>
              </a:ext>
            </a:extLst>
          </p:cNvPr>
          <p:cNvSpPr/>
          <p:nvPr/>
        </p:nvSpPr>
        <p:spPr>
          <a:xfrm rot="10800000">
            <a:off x="3240667" y="519737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1" name="Arrow: Right 250">
            <a:extLst>
              <a:ext uri="{FF2B5EF4-FFF2-40B4-BE49-F238E27FC236}">
                <a16:creationId xmlns:a16="http://schemas.microsoft.com/office/drawing/2014/main" id="{61DBCC2C-041E-FE96-9ADC-BAC9775D4B51}"/>
              </a:ext>
            </a:extLst>
          </p:cNvPr>
          <p:cNvSpPr/>
          <p:nvPr/>
        </p:nvSpPr>
        <p:spPr>
          <a:xfrm>
            <a:off x="3194796" y="277634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2DA7AAFE-8A6F-B4E6-5BE9-C4A8AEFF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316" y="2016711"/>
            <a:ext cx="1755826" cy="1673987"/>
          </a:xfrm>
          <a:prstGeom prst="rect">
            <a:avLst/>
          </a:prstGeom>
        </p:spPr>
      </p:pic>
      <p:sp>
        <p:nvSpPr>
          <p:cNvPr id="256" name="Arrow: Right 255">
            <a:extLst>
              <a:ext uri="{FF2B5EF4-FFF2-40B4-BE49-F238E27FC236}">
                <a16:creationId xmlns:a16="http://schemas.microsoft.com/office/drawing/2014/main" id="{E9F7226A-1383-619D-3F0C-48720D264707}"/>
              </a:ext>
            </a:extLst>
          </p:cNvPr>
          <p:cNvSpPr/>
          <p:nvPr/>
        </p:nvSpPr>
        <p:spPr>
          <a:xfrm rot="5400000">
            <a:off x="4682667" y="377675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3DF06D17-9BD5-310B-FC6B-7F665DF3519C}"/>
              </a:ext>
            </a:extLst>
          </p:cNvPr>
          <p:cNvSpPr/>
          <p:nvPr/>
        </p:nvSpPr>
        <p:spPr>
          <a:xfrm>
            <a:off x="3822200" y="1981258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78D69949-305A-CE54-4BDE-2CC90D88F6F7}"/>
              </a:ext>
            </a:extLst>
          </p:cNvPr>
          <p:cNvSpPr/>
          <p:nvPr/>
        </p:nvSpPr>
        <p:spPr>
          <a:xfrm>
            <a:off x="3617978" y="4445780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6971A6-E4B7-4C19-0EA5-18AB204B37B8}"/>
              </a:ext>
            </a:extLst>
          </p:cNvPr>
          <p:cNvSpPr txBox="1"/>
          <p:nvPr/>
        </p:nvSpPr>
        <p:spPr>
          <a:xfrm>
            <a:off x="2999937" y="410157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Result OK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D5299EC-576B-0D67-E7B8-5C6BD499B010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D38D6-3A56-9DCA-3D90-F7FACCAD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93" y="2027731"/>
            <a:ext cx="1859107" cy="24920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B8AAC5-2B7F-9F05-4D9E-7B4D8844FC99}"/>
              </a:ext>
            </a:extLst>
          </p:cNvPr>
          <p:cNvGraphicFramePr>
            <a:graphicFrameLocks noGrp="1"/>
          </p:cNvGraphicFramePr>
          <p:nvPr/>
        </p:nvGraphicFramePr>
        <p:xfrm>
          <a:off x="1211360" y="3053957"/>
          <a:ext cx="1783300" cy="11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12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706858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1974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26871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30549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95386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7284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DA9E835-BE15-1AA0-2022-167C629087C5}"/>
              </a:ext>
            </a:extLst>
          </p:cNvPr>
          <p:cNvSpPr/>
          <p:nvPr/>
        </p:nvSpPr>
        <p:spPr>
          <a:xfrm>
            <a:off x="1127403" y="3460080"/>
            <a:ext cx="1893570" cy="1780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043B6-4814-AAB2-8337-0BC3B0DD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40" y="4472256"/>
            <a:ext cx="1859107" cy="24920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18D4127-FB7C-50E2-BC2D-194A4CD3EA0D}"/>
              </a:ext>
            </a:extLst>
          </p:cNvPr>
          <p:cNvGraphicFramePr>
            <a:graphicFrameLocks noGrp="1"/>
          </p:cNvGraphicFramePr>
          <p:nvPr/>
        </p:nvGraphicFramePr>
        <p:xfrm>
          <a:off x="4389507" y="5498482"/>
          <a:ext cx="1783300" cy="11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12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706858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1974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26871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30549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95386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7284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BFED35A-F1DB-5A86-3B8F-8EBAEA613485}"/>
              </a:ext>
            </a:extLst>
          </p:cNvPr>
          <p:cNvSpPr/>
          <p:nvPr/>
        </p:nvSpPr>
        <p:spPr>
          <a:xfrm>
            <a:off x="4305550" y="5904605"/>
            <a:ext cx="1893570" cy="1780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2A0B9-B07A-B3B6-EACD-846493034310}"/>
              </a:ext>
            </a:extLst>
          </p:cNvPr>
          <p:cNvSpPr txBox="1"/>
          <p:nvPr/>
        </p:nvSpPr>
        <p:spPr>
          <a:xfrm>
            <a:off x="1211360" y="2037802"/>
            <a:ext cx="1783300" cy="261610"/>
          </a:xfrm>
          <a:prstGeom prst="rect">
            <a:avLst/>
          </a:prstGeom>
          <a:solidFill>
            <a:srgbClr val="0850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Outer Weighing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D5A16-1D70-77C3-6D1B-C0EFA5B13328}"/>
              </a:ext>
            </a:extLst>
          </p:cNvPr>
          <p:cNvSpPr txBox="1"/>
          <p:nvPr/>
        </p:nvSpPr>
        <p:spPr>
          <a:xfrm>
            <a:off x="4388685" y="4470774"/>
            <a:ext cx="1783300" cy="261610"/>
          </a:xfrm>
          <a:prstGeom prst="rect">
            <a:avLst/>
          </a:prstGeom>
          <a:solidFill>
            <a:srgbClr val="0850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Outer Weighing</a:t>
            </a:r>
          </a:p>
        </p:txBody>
      </p:sp>
    </p:spTree>
    <p:extLst>
      <p:ext uri="{BB962C8B-B14F-4D97-AF65-F5344CB8AC3E}">
        <p14:creationId xmlns:p14="http://schemas.microsoft.com/office/powerpoint/2010/main" val="632116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298DB-9FBE-3594-341A-A5DF770A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CD07E3A-5A0A-658B-1807-C5A490AF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44B94F-D849-3116-042D-1A6CDC33BA4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1FE96FA-643D-FD36-93A4-EE1A15BB4D7C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030FDD9-815E-F2B9-915C-CFFFC30FEE3B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Small/Medium parts</a:t>
            </a: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32746D27-C563-E47F-65AE-1D5FB36984DA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Small/Medium parts – Outer Packing area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A0FF94A-FAAD-DE65-A9F8-A6E71945AB77}"/>
              </a:ext>
            </a:extLst>
          </p:cNvPr>
          <p:cNvSpPr/>
          <p:nvPr/>
        </p:nvSpPr>
        <p:spPr>
          <a:xfrm>
            <a:off x="503886" y="1951175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1" name="Arrow: Right 250">
            <a:extLst>
              <a:ext uri="{FF2B5EF4-FFF2-40B4-BE49-F238E27FC236}">
                <a16:creationId xmlns:a16="http://schemas.microsoft.com/office/drawing/2014/main" id="{29E0B9B7-58FA-B10E-6168-EC40DF51B8FB}"/>
              </a:ext>
            </a:extLst>
          </p:cNvPr>
          <p:cNvSpPr/>
          <p:nvPr/>
        </p:nvSpPr>
        <p:spPr>
          <a:xfrm>
            <a:off x="3194796" y="277634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A5CDF1D2-110F-03BE-979E-01091D3B6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316" y="2016711"/>
            <a:ext cx="1755826" cy="1673987"/>
          </a:xfrm>
          <a:prstGeom prst="rect">
            <a:avLst/>
          </a:prstGeom>
        </p:spPr>
      </p:pic>
      <p:sp>
        <p:nvSpPr>
          <p:cNvPr id="256" name="Arrow: Right 255">
            <a:extLst>
              <a:ext uri="{FF2B5EF4-FFF2-40B4-BE49-F238E27FC236}">
                <a16:creationId xmlns:a16="http://schemas.microsoft.com/office/drawing/2014/main" id="{F0926D9F-71BD-BC18-10C4-D20128469C9D}"/>
              </a:ext>
            </a:extLst>
          </p:cNvPr>
          <p:cNvSpPr/>
          <p:nvPr/>
        </p:nvSpPr>
        <p:spPr>
          <a:xfrm rot="5400000">
            <a:off x="4682667" y="377675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A1470D25-0228-7DEA-341D-88A53639218D}"/>
              </a:ext>
            </a:extLst>
          </p:cNvPr>
          <p:cNvSpPr/>
          <p:nvPr/>
        </p:nvSpPr>
        <p:spPr>
          <a:xfrm>
            <a:off x="3822200" y="1981258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D880381-BF62-C358-B374-0046169A0036}"/>
              </a:ext>
            </a:extLst>
          </p:cNvPr>
          <p:cNvSpPr/>
          <p:nvPr/>
        </p:nvSpPr>
        <p:spPr>
          <a:xfrm>
            <a:off x="3535156" y="4727680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C57E6-B1F0-DB10-C033-DFC511B119DD}"/>
              </a:ext>
            </a:extLst>
          </p:cNvPr>
          <p:cNvSpPr txBox="1"/>
          <p:nvPr/>
        </p:nvSpPr>
        <p:spPr>
          <a:xfrm>
            <a:off x="3191667" y="42441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23111-8C82-C231-FE79-568DBBACA720}"/>
              </a:ext>
            </a:extLst>
          </p:cNvPr>
          <p:cNvSpPr/>
          <p:nvPr/>
        </p:nvSpPr>
        <p:spPr>
          <a:xfrm>
            <a:off x="5316788" y="3832723"/>
            <a:ext cx="1109396" cy="527403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WS result NG!!</a:t>
            </a:r>
          </a:p>
        </p:txBody>
      </p:sp>
      <p:pic>
        <p:nvPicPr>
          <p:cNvPr id="8" name="図 56">
            <a:extLst>
              <a:ext uri="{FF2B5EF4-FFF2-40B4-BE49-F238E27FC236}">
                <a16:creationId xmlns:a16="http://schemas.microsoft.com/office/drawing/2014/main" id="{7FEBC5BD-8883-DBE1-C4F8-2A6FA1A52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08" y="4490794"/>
            <a:ext cx="522413" cy="1151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FD6FB-4DD2-C5DA-CEC8-C855691EE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4459734"/>
            <a:ext cx="1666322" cy="223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8CFA5A-228C-45A6-889E-0F03BEF6C0F0}"/>
              </a:ext>
            </a:extLst>
          </p:cNvPr>
          <p:cNvSpPr txBox="1"/>
          <p:nvPr/>
        </p:nvSpPr>
        <p:spPr>
          <a:xfrm>
            <a:off x="4731218" y="4897279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Invalid WS result!!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98D5921-B34B-8EC0-701E-5FDDD913176E}"/>
              </a:ext>
            </a:extLst>
          </p:cNvPr>
          <p:cNvSpPr txBox="1"/>
          <p:nvPr/>
        </p:nvSpPr>
        <p:spPr>
          <a:xfrm>
            <a:off x="4792179" y="5270659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Weight amount is out of range!!.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7E0B8B8-C7D0-0748-4B59-B11902F39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37" y="4686901"/>
            <a:ext cx="365380" cy="490556"/>
          </a:xfrm>
          <a:prstGeom prst="rect">
            <a:avLst/>
          </a:prstGeom>
        </p:spPr>
      </p:pic>
      <p:sp>
        <p:nvSpPr>
          <p:cNvPr id="88" name="Arrow: Right 87">
            <a:extLst>
              <a:ext uri="{FF2B5EF4-FFF2-40B4-BE49-F238E27FC236}">
                <a16:creationId xmlns:a16="http://schemas.microsoft.com/office/drawing/2014/main" id="{B5946800-4149-89C5-BF48-56E9A1C4137A}"/>
              </a:ext>
            </a:extLst>
          </p:cNvPr>
          <p:cNvSpPr/>
          <p:nvPr/>
        </p:nvSpPr>
        <p:spPr>
          <a:xfrm rot="8336095">
            <a:off x="3862832" y="596639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E63F0F1-EBAE-F92D-962D-BA3C0A703ED2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958EAB9-4BB5-90A9-68E8-F6EBADBA6230}"/>
              </a:ext>
            </a:extLst>
          </p:cNvPr>
          <p:cNvGrpSpPr/>
          <p:nvPr/>
        </p:nvGrpSpPr>
        <p:grpSpPr>
          <a:xfrm>
            <a:off x="2600639" y="6404020"/>
            <a:ext cx="1299426" cy="1636090"/>
            <a:chOff x="3225803" y="6608392"/>
            <a:chExt cx="1299426" cy="163609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F4E5018-C4E5-D4AB-1021-631AEEBA764B}"/>
                </a:ext>
              </a:extLst>
            </p:cNvPr>
            <p:cNvGrpSpPr/>
            <p:nvPr/>
          </p:nvGrpSpPr>
          <p:grpSpPr>
            <a:xfrm>
              <a:off x="3225803" y="6608392"/>
              <a:ext cx="1299426" cy="1636090"/>
              <a:chOff x="2311340" y="4842511"/>
              <a:chExt cx="1299426" cy="1636090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4695C51-03A7-6D33-DCC2-4DC9FB6745D5}"/>
                  </a:ext>
                </a:extLst>
              </p:cNvPr>
              <p:cNvGrpSpPr/>
              <p:nvPr/>
            </p:nvGrpSpPr>
            <p:grpSpPr>
              <a:xfrm>
                <a:off x="2311340" y="4842511"/>
                <a:ext cx="1299426" cy="1636090"/>
                <a:chOff x="4402168" y="5165279"/>
                <a:chExt cx="1299426" cy="163609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8287A59-1E39-D1F3-DCA0-8162FA9AF3A5}"/>
                    </a:ext>
                  </a:extLst>
                </p:cNvPr>
                <p:cNvSpPr/>
                <p:nvPr/>
              </p:nvSpPr>
              <p:spPr>
                <a:xfrm>
                  <a:off x="4402168" y="5165279"/>
                  <a:ext cx="1299426" cy="1636090"/>
                </a:xfrm>
                <a:prstGeom prst="rect">
                  <a:avLst/>
                </a:prstGeom>
                <a:solidFill>
                  <a:srgbClr val="00B050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algn="ctr" defTabSz="914400"/>
                  <a:r>
                    <a:rPr kumimoji="1" lang="en-US" sz="1100" b="1" kern="0" dirty="0">
                      <a:highlight>
                        <a:srgbClr val="F68686"/>
                      </a:highlight>
                    </a:rPr>
                    <a:t>Weight</a:t>
                  </a:r>
                </a:p>
                <a:p>
                  <a:pPr algn="ctr" defTabSz="914400"/>
                  <a:r>
                    <a:rPr kumimoji="1" lang="en-US" sz="1100" b="1" kern="0" dirty="0">
                      <a:highlight>
                        <a:srgbClr val="F68686"/>
                      </a:highlight>
                    </a:rPr>
                    <a:t>Out of Range!!</a:t>
                  </a:r>
                  <a:endParaRPr kumimoji="1" lang="en-US" sz="900" b="1" kern="0" dirty="0">
                    <a:highlight>
                      <a:srgbClr val="F68686"/>
                    </a:highlight>
                  </a:endParaRPr>
                </a:p>
                <a:p>
                  <a:pPr algn="ctr" defTabSz="914400"/>
                  <a:endParaRPr kumimoji="1" lang="en-US" sz="900" kern="0" dirty="0">
                    <a:solidFill>
                      <a:schemeClr val="bg1"/>
                    </a:solidFill>
                  </a:endParaRPr>
                </a:p>
                <a:p>
                  <a:pPr algn="ctr" defTabSz="914400"/>
                  <a:r>
                    <a:rPr kumimoji="1" lang="en-US" sz="1100" kern="0" dirty="0">
                      <a:solidFill>
                        <a:schemeClr val="bg1"/>
                      </a:solidFill>
                    </a:rPr>
                    <a:t>30 KG</a:t>
                  </a:r>
                  <a:endParaRPr kumimoji="1" lang="en-US" sz="900" kern="0" dirty="0">
                    <a:solidFill>
                      <a:schemeClr val="bg1"/>
                    </a:solidFill>
                  </a:endParaRPr>
                </a:p>
                <a:p>
                  <a:pPr algn="ctr" defTabSz="914400"/>
                  <a:endParaRPr kumimoji="1" lang="en-US" sz="900" kern="0" dirty="0">
                    <a:solidFill>
                      <a:schemeClr val="bg1"/>
                    </a:solidFill>
                  </a:endParaRPr>
                </a:p>
                <a:p>
                  <a:pPr algn="ctr" defTabSz="914400"/>
                  <a:r>
                    <a:rPr kumimoji="1" lang="en-US" sz="900" kern="0" dirty="0">
                      <a:solidFill>
                        <a:schemeClr val="bg1"/>
                      </a:solidFill>
                    </a:rPr>
                    <a:t>Reason: [ Cut part   v]</a:t>
                  </a:r>
                </a:p>
                <a:p>
                  <a:pPr algn="ctr" defTabSz="914400"/>
                  <a:endParaRPr kumimoji="1" lang="en-US" sz="900" kern="0" dirty="0">
                    <a:solidFill>
                      <a:schemeClr val="bg1"/>
                    </a:solidFill>
                  </a:endParaRPr>
                </a:p>
                <a:p>
                  <a:pPr algn="ctr" defTabSz="914400"/>
                  <a:r>
                    <a:rPr kumimoji="1" lang="en-US" sz="900" kern="0" dirty="0">
                      <a:solidFill>
                        <a:schemeClr val="bg1"/>
                      </a:solidFill>
                    </a:rPr>
                    <a:t>Continue?</a:t>
                  </a:r>
                </a:p>
                <a:p>
                  <a:pPr algn="ctr" defTabSz="914400"/>
                  <a:endParaRPr kumimoji="1" lang="en-US" sz="900" kern="0" dirty="0">
                    <a:solidFill>
                      <a:schemeClr val="bg1"/>
                    </a:solidFill>
                  </a:endParaRPr>
                </a:p>
                <a:p>
                  <a:pPr algn="ctr" defTabSz="914400"/>
                  <a:endParaRPr kumimoji="1" lang="en-US" sz="900" kern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0DA39B88-26BE-7DC0-434B-3DF241C4166F}"/>
                    </a:ext>
                  </a:extLst>
                </p:cNvPr>
                <p:cNvSpPr/>
                <p:nvPr/>
              </p:nvSpPr>
              <p:spPr>
                <a:xfrm>
                  <a:off x="4668041" y="6520716"/>
                  <a:ext cx="362902" cy="180702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lIns="9144" tIns="18288" rIns="9144" bIns="18288" rtlCol="0" anchor="ctr"/>
                <a:lstStyle/>
                <a:p>
                  <a:pPr algn="ctr" defTabSz="914400"/>
                  <a:r>
                    <a:rPr kumimoji="1" lang="en-US" sz="600" b="1" kern="0" dirty="0">
                      <a:solidFill>
                        <a:schemeClr val="bg1"/>
                      </a:solidFill>
                    </a:rPr>
                    <a:t>YES[P3]</a:t>
                  </a:r>
                </a:p>
              </p:txBody>
            </p:sp>
          </p:grp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92FCBCC4-3E02-19E3-B908-D82E94B04879}"/>
                  </a:ext>
                </a:extLst>
              </p:cNvPr>
              <p:cNvSpPr/>
              <p:nvPr/>
            </p:nvSpPr>
            <p:spPr>
              <a:xfrm>
                <a:off x="3002991" y="6197948"/>
                <a:ext cx="362902" cy="180702"/>
              </a:xfrm>
              <a:prstGeom prst="roundRect">
                <a:avLst/>
              </a:prstGeom>
              <a:solidFill>
                <a:schemeClr val="bg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9144" tIns="18288" rIns="9144" b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NO[P4]</a:t>
                </a: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BA1F62E-C8B8-07AB-C965-61DEC324E576}"/>
                </a:ext>
              </a:extLst>
            </p:cNvPr>
            <p:cNvSpPr/>
            <p:nvPr/>
          </p:nvSpPr>
          <p:spPr>
            <a:xfrm>
              <a:off x="3423921" y="7924742"/>
              <a:ext cx="945540" cy="262332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16" name="Arrow: Right 215">
            <a:extLst>
              <a:ext uri="{FF2B5EF4-FFF2-40B4-BE49-F238E27FC236}">
                <a16:creationId xmlns:a16="http://schemas.microsoft.com/office/drawing/2014/main" id="{22B6033E-DF7C-36F4-DA5B-A5E312B474AD}"/>
              </a:ext>
            </a:extLst>
          </p:cNvPr>
          <p:cNvSpPr/>
          <p:nvPr/>
        </p:nvSpPr>
        <p:spPr>
          <a:xfrm rot="8249666">
            <a:off x="2412856" y="8116173"/>
            <a:ext cx="434198" cy="32295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YES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DC826-2B11-D06A-E2B5-8F5A73B53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693" y="2027731"/>
            <a:ext cx="1859107" cy="24920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70A681-2CC4-EBF4-3A3A-7CEF8DAC5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017953"/>
              </p:ext>
            </p:extLst>
          </p:nvPr>
        </p:nvGraphicFramePr>
        <p:xfrm>
          <a:off x="1211360" y="3053957"/>
          <a:ext cx="1783300" cy="11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12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706858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1974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26871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30549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95386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7284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0A6D418D-C221-0CFD-19A5-5807A9CE63D7}"/>
              </a:ext>
            </a:extLst>
          </p:cNvPr>
          <p:cNvSpPr/>
          <p:nvPr/>
        </p:nvSpPr>
        <p:spPr>
          <a:xfrm>
            <a:off x="1154061" y="3464853"/>
            <a:ext cx="1893570" cy="1780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948F407-6EE0-089D-8ECE-54FB14A64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9" y="6611916"/>
            <a:ext cx="1859107" cy="24920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09A8C7AC-A85A-4534-E00A-4217F2156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17269"/>
              </p:ext>
            </p:extLst>
          </p:nvPr>
        </p:nvGraphicFramePr>
        <p:xfrm>
          <a:off x="595826" y="7638142"/>
          <a:ext cx="1783300" cy="116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12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706858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1974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26871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30549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1211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95386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35.52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7284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30.00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highlight>
                            <a:srgbClr val="3BED50"/>
                          </a:highlight>
                        </a:rPr>
                        <a:t>CUT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172286MA J011M6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3/3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34~36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0741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6852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81" name="Rectangle 80">
            <a:extLst>
              <a:ext uri="{FF2B5EF4-FFF2-40B4-BE49-F238E27FC236}">
                <a16:creationId xmlns:a16="http://schemas.microsoft.com/office/drawing/2014/main" id="{63DF5E6E-4508-1153-5522-21131FF798D2}"/>
              </a:ext>
            </a:extLst>
          </p:cNvPr>
          <p:cNvSpPr/>
          <p:nvPr/>
        </p:nvSpPr>
        <p:spPr>
          <a:xfrm>
            <a:off x="538527" y="8049038"/>
            <a:ext cx="1893570" cy="1780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036B84C-6836-A75C-0570-4E142037D2E4}"/>
              </a:ext>
            </a:extLst>
          </p:cNvPr>
          <p:cNvSpPr txBox="1"/>
          <p:nvPr/>
        </p:nvSpPr>
        <p:spPr>
          <a:xfrm>
            <a:off x="1013885" y="4951454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Check </a:t>
            </a:r>
          </a:p>
          <a:p>
            <a:r>
              <a:rPr lang="en-US" dirty="0">
                <a:highlight>
                  <a:srgbClr val="F68686"/>
                </a:highlight>
              </a:rPr>
              <a:t>and reweigh</a:t>
            </a:r>
          </a:p>
        </p:txBody>
      </p:sp>
      <p:sp>
        <p:nvSpPr>
          <p:cNvPr id="221" name="Arrow: Right 220">
            <a:extLst>
              <a:ext uri="{FF2B5EF4-FFF2-40B4-BE49-F238E27FC236}">
                <a16:creationId xmlns:a16="http://schemas.microsoft.com/office/drawing/2014/main" id="{C3B80045-8180-EBD0-0389-8D690D9C4CF5}"/>
              </a:ext>
            </a:extLst>
          </p:cNvPr>
          <p:cNvSpPr/>
          <p:nvPr/>
        </p:nvSpPr>
        <p:spPr>
          <a:xfrm rot="14512762">
            <a:off x="2282134" y="5213152"/>
            <a:ext cx="800649" cy="641737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7C76F83-53C8-8316-21AA-A183DEFF720A}"/>
              </a:ext>
            </a:extLst>
          </p:cNvPr>
          <p:cNvSpPr txBox="1"/>
          <p:nvPr/>
        </p:nvSpPr>
        <p:spPr>
          <a:xfrm>
            <a:off x="1211360" y="2037802"/>
            <a:ext cx="1783300" cy="261610"/>
          </a:xfrm>
          <a:prstGeom prst="rect">
            <a:avLst/>
          </a:prstGeom>
          <a:solidFill>
            <a:srgbClr val="0850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Outer Weighing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4260281-0D21-1FCD-5CF2-4EAC471D5952}"/>
              </a:ext>
            </a:extLst>
          </p:cNvPr>
          <p:cNvSpPr txBox="1"/>
          <p:nvPr/>
        </p:nvSpPr>
        <p:spPr>
          <a:xfrm>
            <a:off x="593662" y="6624011"/>
            <a:ext cx="1783300" cy="261610"/>
          </a:xfrm>
          <a:prstGeom prst="rect">
            <a:avLst/>
          </a:prstGeom>
          <a:solidFill>
            <a:srgbClr val="0850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Outer Weighing</a:t>
            </a:r>
          </a:p>
        </p:txBody>
      </p:sp>
    </p:spTree>
    <p:extLst>
      <p:ext uri="{BB962C8B-B14F-4D97-AF65-F5344CB8AC3E}">
        <p14:creationId xmlns:p14="http://schemas.microsoft.com/office/powerpoint/2010/main" val="2008212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09159-D7FD-ECA2-7040-F670778A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4A78EA8-4527-AE11-E382-C640BA29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564762-CD93-3053-C26B-C9F5E0006A0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DB207A3-B7EA-0F28-E395-A94F102326F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E7E50218-267D-29C9-4D60-681227A42264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Big parts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48263-4B33-2448-D48A-903B981ABB54}"/>
              </a:ext>
            </a:extLst>
          </p:cNvPr>
          <p:cNvSpPr txBox="1"/>
          <p:nvPr/>
        </p:nvSpPr>
        <p:spPr>
          <a:xfrm>
            <a:off x="509442" y="6713566"/>
            <a:ext cx="354312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…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27DF799E-C036-E5C7-3917-E4D7EFF9FE0C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Big parts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DF19172-A37D-B87D-2744-9FC5AE9CB544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551949-7C37-7EBD-7483-0CF308BB7D93}"/>
              </a:ext>
            </a:extLst>
          </p:cNvPr>
          <p:cNvGrpSpPr/>
          <p:nvPr/>
        </p:nvGrpSpPr>
        <p:grpSpPr>
          <a:xfrm rot="3537767">
            <a:off x="1335843" y="5580482"/>
            <a:ext cx="522413" cy="1151860"/>
            <a:chOff x="1074637" y="5251960"/>
            <a:chExt cx="522413" cy="1151860"/>
          </a:xfrm>
        </p:grpSpPr>
        <p:pic>
          <p:nvPicPr>
            <p:cNvPr id="8" name="図 56">
              <a:extLst>
                <a:ext uri="{FF2B5EF4-FFF2-40B4-BE49-F238E27FC236}">
                  <a16:creationId xmlns:a16="http://schemas.microsoft.com/office/drawing/2014/main" id="{C6B8F5B8-12BE-FA4D-F4E2-681E3D18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37" y="5251960"/>
              <a:ext cx="522413" cy="11518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68CB78-03BD-B52F-D546-96E419A4F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436" y="5462453"/>
              <a:ext cx="384177" cy="5227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AC8775-53F6-0B7E-0611-2E7E2CA47FC8}"/>
              </a:ext>
            </a:extLst>
          </p:cNvPr>
          <p:cNvGrpSpPr/>
          <p:nvPr/>
        </p:nvGrpSpPr>
        <p:grpSpPr>
          <a:xfrm>
            <a:off x="1782538" y="4668316"/>
            <a:ext cx="1106127" cy="1181378"/>
            <a:chOff x="2281002" y="4682455"/>
            <a:chExt cx="1106127" cy="11813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5CE3B4-C42B-2222-1BA7-CEFDC3BA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1002" y="4682455"/>
              <a:ext cx="1106127" cy="1054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0E988E-F463-98BC-444E-46C50A5F4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4399" y="5583804"/>
              <a:ext cx="275028" cy="280029"/>
            </a:xfrm>
            <a:prstGeom prst="rect">
              <a:avLst/>
            </a:prstGeom>
          </p:spPr>
        </p:pic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4DB89C2-67D2-A164-E369-58F10CACEAC3}"/>
              </a:ext>
            </a:extLst>
          </p:cNvPr>
          <p:cNvSpPr/>
          <p:nvPr/>
        </p:nvSpPr>
        <p:spPr>
          <a:xfrm rot="14577263">
            <a:off x="2002273" y="5502369"/>
            <a:ext cx="501658" cy="631796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F0000"/>
              </a:gs>
              <a:gs pos="100000">
                <a:srgbClr val="FF0000">
                  <a:alpha val="2000"/>
                </a:srgb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08242C-B8F7-9063-CCBD-F0A187C1E025}"/>
              </a:ext>
            </a:extLst>
          </p:cNvPr>
          <p:cNvSpPr txBox="1"/>
          <p:nvPr/>
        </p:nvSpPr>
        <p:spPr>
          <a:xfrm>
            <a:off x="3125048" y="4804288"/>
            <a:ext cx="3326552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Device’s QR code</a:t>
            </a:r>
          </a:p>
          <a:p>
            <a:r>
              <a:rPr lang="en-US" sz="1100" dirty="0"/>
              <a:t>Able to scan the measurement device QR code </a:t>
            </a:r>
          </a:p>
          <a:p>
            <a:r>
              <a:rPr lang="en-US" sz="1100" dirty="0"/>
              <a:t>for pairing at any time.</a:t>
            </a:r>
          </a:p>
          <a:p>
            <a:r>
              <a:rPr lang="en-US" sz="1100" dirty="0"/>
              <a:t>Handy will permanent keep the measurement device ID that means there is no need to pairing at every time. </a:t>
            </a:r>
          </a:p>
          <a:p>
            <a:endParaRPr lang="en-US" sz="1100" dirty="0"/>
          </a:p>
          <a:p>
            <a:r>
              <a:rPr lang="en-US" sz="1100" dirty="0"/>
              <a:t>Format</a:t>
            </a:r>
          </a:p>
          <a:p>
            <a:r>
              <a:rPr lang="en-US" sz="1100" dirty="0"/>
              <a:t>&lt;QR Type&gt;|&lt;Device Type&gt;|&lt;Device ID&gt;</a:t>
            </a:r>
          </a:p>
          <a:p>
            <a:r>
              <a:rPr lang="en-US" sz="1100" dirty="0"/>
              <a:t>For example</a:t>
            </a:r>
          </a:p>
          <a:p>
            <a:r>
              <a:rPr lang="en-US" dirty="0"/>
              <a:t>DV|WS|WSNAME01</a:t>
            </a:r>
            <a:r>
              <a:rPr lang="en-US" sz="1100" dirty="0"/>
              <a:t> 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22D3C8D4-519F-0813-E640-2C1C7BEA6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86" y="6026541"/>
            <a:ext cx="523124" cy="519749"/>
          </a:xfrm>
          <a:prstGeom prst="rect">
            <a:avLst/>
          </a:prstGeom>
        </p:spPr>
      </p:pic>
      <p:pic>
        <p:nvPicPr>
          <p:cNvPr id="35" name="รูปภาพ 3">
            <a:extLst>
              <a:ext uri="{FF2B5EF4-FFF2-40B4-BE49-F238E27FC236}">
                <a16:creationId xmlns:a16="http://schemas.microsoft.com/office/drawing/2014/main" id="{5176E768-E3D4-C13E-752B-5204F02A41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72" y="1918306"/>
            <a:ext cx="1716979" cy="2217799"/>
          </a:xfrm>
          <a:prstGeom prst="rect">
            <a:avLst/>
          </a:prstGeom>
        </p:spPr>
      </p:pic>
      <p:pic>
        <p:nvPicPr>
          <p:cNvPr id="36" name="図 119">
            <a:extLst>
              <a:ext uri="{FF2B5EF4-FFF2-40B4-BE49-F238E27FC236}">
                <a16:creationId xmlns:a16="http://schemas.microsoft.com/office/drawing/2014/main" id="{6DD6707C-EE76-F61C-B2D9-65C15FA4B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019" y="2038410"/>
            <a:ext cx="1182132" cy="177846"/>
          </a:xfrm>
          <a:prstGeom prst="rect">
            <a:avLst/>
          </a:prstGeom>
        </p:spPr>
      </p:pic>
      <p:sp>
        <p:nvSpPr>
          <p:cNvPr id="37" name="テキスト ボックス 120">
            <a:extLst>
              <a:ext uri="{FF2B5EF4-FFF2-40B4-BE49-F238E27FC236}">
                <a16:creationId xmlns:a16="http://schemas.microsoft.com/office/drawing/2014/main" id="{B3607B36-0871-BC4A-EB88-C7F59EB16D68}"/>
              </a:ext>
            </a:extLst>
          </p:cNvPr>
          <p:cNvSpPr txBox="1"/>
          <p:nvPr/>
        </p:nvSpPr>
        <p:spPr>
          <a:xfrm>
            <a:off x="3178271" y="2006547"/>
            <a:ext cx="1716979" cy="215444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38" name="図 124">
            <a:extLst>
              <a:ext uri="{FF2B5EF4-FFF2-40B4-BE49-F238E27FC236}">
                <a16:creationId xmlns:a16="http://schemas.microsoft.com/office/drawing/2014/main" id="{F55A9B2D-004E-37A2-BBD7-2596579C1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875" y="2253854"/>
            <a:ext cx="1492073" cy="1579717"/>
          </a:xfrm>
          <a:prstGeom prst="rect">
            <a:avLst/>
          </a:prstGeom>
        </p:spPr>
      </p:pic>
      <p:pic>
        <p:nvPicPr>
          <p:cNvPr id="39" name="図 124">
            <a:extLst>
              <a:ext uri="{FF2B5EF4-FFF2-40B4-BE49-F238E27FC236}">
                <a16:creationId xmlns:a16="http://schemas.microsoft.com/office/drawing/2014/main" id="{4079FF94-0A6A-77EC-8177-90509AB72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510" y="2387851"/>
            <a:ext cx="1492073" cy="241737"/>
          </a:xfrm>
          <a:prstGeom prst="rect">
            <a:avLst/>
          </a:prstGeom>
        </p:spPr>
      </p:pic>
      <p:sp>
        <p:nvSpPr>
          <p:cNvPr id="41" name="テキスト ボックス 135">
            <a:extLst>
              <a:ext uri="{FF2B5EF4-FFF2-40B4-BE49-F238E27FC236}">
                <a16:creationId xmlns:a16="http://schemas.microsoft.com/office/drawing/2014/main" id="{A98A8923-3B53-99DE-BAC7-3BEBEE944370}"/>
              </a:ext>
            </a:extLst>
          </p:cNvPr>
          <p:cNvSpPr txBox="1"/>
          <p:nvPr/>
        </p:nvSpPr>
        <p:spPr>
          <a:xfrm>
            <a:off x="3136139" y="221920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167043C5-D310-E8C1-A37F-1581D3283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36284"/>
              </p:ext>
            </p:extLst>
          </p:nvPr>
        </p:nvGraphicFramePr>
        <p:xfrm>
          <a:off x="3197925" y="2414641"/>
          <a:ext cx="1662888" cy="172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37084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405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5923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0710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0710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49525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F33DFF23-44D1-661E-6E27-3A287A524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31" y="1874272"/>
            <a:ext cx="1694444" cy="2208374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FD64263-D953-B5B8-DBD8-CBB12253DDAC}"/>
              </a:ext>
            </a:extLst>
          </p:cNvPr>
          <p:cNvSpPr/>
          <p:nvPr/>
        </p:nvSpPr>
        <p:spPr>
          <a:xfrm>
            <a:off x="2149938" y="3054944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64C117-E94A-E1F2-4F9A-9BABFF9DF101}"/>
              </a:ext>
            </a:extLst>
          </p:cNvPr>
          <p:cNvSpPr/>
          <p:nvPr/>
        </p:nvSpPr>
        <p:spPr>
          <a:xfrm>
            <a:off x="1764315" y="2284651"/>
            <a:ext cx="595630" cy="70309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4E9E55FA-F360-49E1-E61C-6CAF936C02FA}"/>
              </a:ext>
            </a:extLst>
          </p:cNvPr>
          <p:cNvSpPr/>
          <p:nvPr/>
        </p:nvSpPr>
        <p:spPr>
          <a:xfrm>
            <a:off x="2247951" y="255064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18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7595F-ACC3-CC16-290A-700B21335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677603-E63A-7800-E854-2FEF75B4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B4D8F28-CA50-5716-14C6-F80C140A7F8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74C96B1-E749-BFE8-D7BB-119113E2BB0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AAF5888-24D2-52D4-950C-E61EDAF2FD0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Big parts</a:t>
            </a: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6C032EDE-5974-B5F7-E047-E3650F30A9DD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Big parts – Fork Lift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B1CE09C0-2681-606D-E53B-DDEB140E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836" y="7421783"/>
            <a:ext cx="1755826" cy="167398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4DE823AA-71DF-EB29-5686-5BC6918E43E2}"/>
              </a:ext>
            </a:extLst>
          </p:cNvPr>
          <p:cNvSpPr txBox="1"/>
          <p:nvPr/>
        </p:nvSpPr>
        <p:spPr>
          <a:xfrm>
            <a:off x="2454726" y="689087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Result OK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D92A61-053B-3EDC-A544-7C9114FB8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908" y="4736988"/>
            <a:ext cx="1079359" cy="1528369"/>
          </a:xfrm>
          <a:prstGeom prst="rect">
            <a:avLst/>
          </a:prstGeom>
        </p:spPr>
      </p:pic>
      <p:sp>
        <p:nvSpPr>
          <p:cNvPr id="26" name="矢印: 右 18">
            <a:extLst>
              <a:ext uri="{FF2B5EF4-FFF2-40B4-BE49-F238E27FC236}">
                <a16:creationId xmlns:a16="http://schemas.microsoft.com/office/drawing/2014/main" id="{93757A23-8462-8D59-9FD9-46052EE0F790}"/>
              </a:ext>
            </a:extLst>
          </p:cNvPr>
          <p:cNvSpPr/>
          <p:nvPr/>
        </p:nvSpPr>
        <p:spPr>
          <a:xfrm>
            <a:off x="2518482" y="523414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7" name="矢印: 右 18">
            <a:extLst>
              <a:ext uri="{FF2B5EF4-FFF2-40B4-BE49-F238E27FC236}">
                <a16:creationId xmlns:a16="http://schemas.microsoft.com/office/drawing/2014/main" id="{94721E96-FE19-26C6-68C9-BF0039A3DC6D}"/>
              </a:ext>
            </a:extLst>
          </p:cNvPr>
          <p:cNvSpPr/>
          <p:nvPr/>
        </p:nvSpPr>
        <p:spPr>
          <a:xfrm>
            <a:off x="4205101" y="523414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8" name="รูปภาพ 3">
            <a:extLst>
              <a:ext uri="{FF2B5EF4-FFF2-40B4-BE49-F238E27FC236}">
                <a16:creationId xmlns:a16="http://schemas.microsoft.com/office/drawing/2014/main" id="{C2677BB4-3D75-0779-2B3A-5D2A65A19F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36" y="4305105"/>
            <a:ext cx="1716979" cy="2217799"/>
          </a:xfrm>
          <a:prstGeom prst="rect">
            <a:avLst/>
          </a:prstGeom>
        </p:spPr>
      </p:pic>
      <p:sp>
        <p:nvSpPr>
          <p:cNvPr id="29" name="テキスト ボックス 135">
            <a:extLst>
              <a:ext uri="{FF2B5EF4-FFF2-40B4-BE49-F238E27FC236}">
                <a16:creationId xmlns:a16="http://schemas.microsoft.com/office/drawing/2014/main" id="{C61EFE00-808D-54C4-0152-177837FD3AF2}"/>
              </a:ext>
            </a:extLst>
          </p:cNvPr>
          <p:cNvSpPr txBox="1"/>
          <p:nvPr/>
        </p:nvSpPr>
        <p:spPr>
          <a:xfrm>
            <a:off x="4556861" y="4625030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1" name="図 119">
            <a:extLst>
              <a:ext uri="{FF2B5EF4-FFF2-40B4-BE49-F238E27FC236}">
                <a16:creationId xmlns:a16="http://schemas.microsoft.com/office/drawing/2014/main" id="{A5BFE7C9-BC63-F74D-6600-9A3A03581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311" y="4430563"/>
            <a:ext cx="1182132" cy="177846"/>
          </a:xfrm>
          <a:prstGeom prst="rect">
            <a:avLst/>
          </a:prstGeom>
        </p:spPr>
      </p:pic>
      <p:sp>
        <p:nvSpPr>
          <p:cNvPr id="32" name="テキスト ボックス 120">
            <a:extLst>
              <a:ext uri="{FF2B5EF4-FFF2-40B4-BE49-F238E27FC236}">
                <a16:creationId xmlns:a16="http://schemas.microsoft.com/office/drawing/2014/main" id="{7C467FB7-2570-352F-F7E8-2BF17B1C976D}"/>
              </a:ext>
            </a:extLst>
          </p:cNvPr>
          <p:cNvSpPr txBox="1"/>
          <p:nvPr/>
        </p:nvSpPr>
        <p:spPr>
          <a:xfrm>
            <a:off x="4585563" y="439870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33" name="รูปภาพ 3">
            <a:extLst>
              <a:ext uri="{FF2B5EF4-FFF2-40B4-BE49-F238E27FC236}">
                <a16:creationId xmlns:a16="http://schemas.microsoft.com/office/drawing/2014/main" id="{98A641CC-17D0-45C6-089E-84AE7AD337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4" y="4337068"/>
            <a:ext cx="1716979" cy="2217799"/>
          </a:xfrm>
          <a:prstGeom prst="rect">
            <a:avLst/>
          </a:prstGeom>
        </p:spPr>
      </p:pic>
      <p:pic>
        <p:nvPicPr>
          <p:cNvPr id="34" name="図 119">
            <a:extLst>
              <a:ext uri="{FF2B5EF4-FFF2-40B4-BE49-F238E27FC236}">
                <a16:creationId xmlns:a16="http://schemas.microsoft.com/office/drawing/2014/main" id="{7A58B703-D9CC-3262-A0A1-569EB6B4D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11" y="4457172"/>
            <a:ext cx="1182132" cy="177846"/>
          </a:xfrm>
          <a:prstGeom prst="rect">
            <a:avLst/>
          </a:prstGeom>
        </p:spPr>
      </p:pic>
      <p:sp>
        <p:nvSpPr>
          <p:cNvPr id="35" name="テキスト ボックス 120">
            <a:extLst>
              <a:ext uri="{FF2B5EF4-FFF2-40B4-BE49-F238E27FC236}">
                <a16:creationId xmlns:a16="http://schemas.microsoft.com/office/drawing/2014/main" id="{11A7F02F-7C10-5DDC-53F2-B864AE63722E}"/>
              </a:ext>
            </a:extLst>
          </p:cNvPr>
          <p:cNvSpPr txBox="1"/>
          <p:nvPr/>
        </p:nvSpPr>
        <p:spPr>
          <a:xfrm>
            <a:off x="655163" y="4425309"/>
            <a:ext cx="1716979" cy="215444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36" name="図 124">
            <a:extLst>
              <a:ext uri="{FF2B5EF4-FFF2-40B4-BE49-F238E27FC236}">
                <a16:creationId xmlns:a16="http://schemas.microsoft.com/office/drawing/2014/main" id="{E519CE22-BC6E-6362-FA3C-D9EA1F2A7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67" y="4672616"/>
            <a:ext cx="1492073" cy="1579717"/>
          </a:xfrm>
          <a:prstGeom prst="rect">
            <a:avLst/>
          </a:prstGeom>
        </p:spPr>
      </p:pic>
      <p:pic>
        <p:nvPicPr>
          <p:cNvPr id="37" name="図 124">
            <a:extLst>
              <a:ext uri="{FF2B5EF4-FFF2-40B4-BE49-F238E27FC236}">
                <a16:creationId xmlns:a16="http://schemas.microsoft.com/office/drawing/2014/main" id="{2ADA9F3D-C54B-60EB-FC18-29CDCAD41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02" y="4806613"/>
            <a:ext cx="1492073" cy="241737"/>
          </a:xfrm>
          <a:prstGeom prst="rect">
            <a:avLst/>
          </a:prstGeom>
        </p:spPr>
      </p:pic>
      <p:sp>
        <p:nvSpPr>
          <p:cNvPr id="38" name="テキスト ボックス 135">
            <a:extLst>
              <a:ext uri="{FF2B5EF4-FFF2-40B4-BE49-F238E27FC236}">
                <a16:creationId xmlns:a16="http://schemas.microsoft.com/office/drawing/2014/main" id="{DD4BF67F-A733-43FE-A496-02D8AD6BCD00}"/>
              </a:ext>
            </a:extLst>
          </p:cNvPr>
          <p:cNvSpPr txBox="1"/>
          <p:nvPr/>
        </p:nvSpPr>
        <p:spPr>
          <a:xfrm>
            <a:off x="613031" y="4637970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365A71-1496-7E43-991D-24A5A413E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521" y="4772218"/>
            <a:ext cx="1707058" cy="729935"/>
          </a:xfrm>
          <a:prstGeom prst="rect">
            <a:avLst/>
          </a:prstGeom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46DE7813-04F3-C8FE-ED50-E820150DA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32164"/>
              </p:ext>
            </p:extLst>
          </p:nvPr>
        </p:nvGraphicFramePr>
        <p:xfrm>
          <a:off x="674817" y="4812853"/>
          <a:ext cx="1662888" cy="174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37084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7804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92742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8975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10770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10770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52501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pic>
        <p:nvPicPr>
          <p:cNvPr id="46" name="รูปภาพ 3">
            <a:extLst>
              <a:ext uri="{FF2B5EF4-FFF2-40B4-BE49-F238E27FC236}">
                <a16:creationId xmlns:a16="http://schemas.microsoft.com/office/drawing/2014/main" id="{60857F07-FD4C-20E3-782D-7813CFF539F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48" y="1865268"/>
            <a:ext cx="1716979" cy="2217799"/>
          </a:xfrm>
          <a:prstGeom prst="rect">
            <a:avLst/>
          </a:prstGeom>
        </p:spPr>
      </p:pic>
      <p:pic>
        <p:nvPicPr>
          <p:cNvPr id="47" name="図 119">
            <a:extLst>
              <a:ext uri="{FF2B5EF4-FFF2-40B4-BE49-F238E27FC236}">
                <a16:creationId xmlns:a16="http://schemas.microsoft.com/office/drawing/2014/main" id="{99218B09-76EA-DD4E-A00B-6766FAEB7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795" y="1985372"/>
            <a:ext cx="1182132" cy="177846"/>
          </a:xfrm>
          <a:prstGeom prst="rect">
            <a:avLst/>
          </a:prstGeom>
        </p:spPr>
      </p:pic>
      <p:sp>
        <p:nvSpPr>
          <p:cNvPr id="48" name="テキスト ボックス 120">
            <a:extLst>
              <a:ext uri="{FF2B5EF4-FFF2-40B4-BE49-F238E27FC236}">
                <a16:creationId xmlns:a16="http://schemas.microsoft.com/office/drawing/2014/main" id="{D1F7007F-24C0-6773-349A-796388B5B488}"/>
              </a:ext>
            </a:extLst>
          </p:cNvPr>
          <p:cNvSpPr txBox="1"/>
          <p:nvPr/>
        </p:nvSpPr>
        <p:spPr>
          <a:xfrm>
            <a:off x="2817047" y="1953509"/>
            <a:ext cx="1716979" cy="215444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49" name="図 124">
            <a:extLst>
              <a:ext uri="{FF2B5EF4-FFF2-40B4-BE49-F238E27FC236}">
                <a16:creationId xmlns:a16="http://schemas.microsoft.com/office/drawing/2014/main" id="{5A6F0543-8C75-CFC9-7577-C8CAD4E94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51" y="2200816"/>
            <a:ext cx="1492073" cy="1579717"/>
          </a:xfrm>
          <a:prstGeom prst="rect">
            <a:avLst/>
          </a:prstGeom>
        </p:spPr>
      </p:pic>
      <p:pic>
        <p:nvPicPr>
          <p:cNvPr id="50" name="図 124">
            <a:extLst>
              <a:ext uri="{FF2B5EF4-FFF2-40B4-BE49-F238E27FC236}">
                <a16:creationId xmlns:a16="http://schemas.microsoft.com/office/drawing/2014/main" id="{DAC8E87B-9208-0B13-D8BF-90648881E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286" y="2334813"/>
            <a:ext cx="1492073" cy="241737"/>
          </a:xfrm>
          <a:prstGeom prst="rect">
            <a:avLst/>
          </a:prstGeom>
        </p:spPr>
      </p:pic>
      <p:sp>
        <p:nvSpPr>
          <p:cNvPr id="51" name="テキスト ボックス 135">
            <a:extLst>
              <a:ext uri="{FF2B5EF4-FFF2-40B4-BE49-F238E27FC236}">
                <a16:creationId xmlns:a16="http://schemas.microsoft.com/office/drawing/2014/main" id="{9B723E7C-E543-50D9-B955-D43016046AA5}"/>
              </a:ext>
            </a:extLst>
          </p:cNvPr>
          <p:cNvSpPr txBox="1"/>
          <p:nvPr/>
        </p:nvSpPr>
        <p:spPr>
          <a:xfrm>
            <a:off x="2774915" y="2166170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533261A9-70A1-FFAC-F287-23B5679C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44262"/>
              </p:ext>
            </p:extLst>
          </p:nvPr>
        </p:nvGraphicFramePr>
        <p:xfrm>
          <a:off x="2836701" y="2361603"/>
          <a:ext cx="1662888" cy="172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37084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405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89292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5923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0710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0710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49525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E53221EF-CD49-7053-279E-A416D3D89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72565"/>
              </p:ext>
            </p:extLst>
          </p:nvPr>
        </p:nvGraphicFramePr>
        <p:xfrm>
          <a:off x="4561017" y="4797676"/>
          <a:ext cx="1662888" cy="1489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271557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50142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2128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265546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265546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1575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pic>
        <p:nvPicPr>
          <p:cNvPr id="55" name="รูปภาพ 3">
            <a:extLst>
              <a:ext uri="{FF2B5EF4-FFF2-40B4-BE49-F238E27FC236}">
                <a16:creationId xmlns:a16="http://schemas.microsoft.com/office/drawing/2014/main" id="{F3E1284A-D404-17DD-067D-2F5A16FA79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3" y="6888689"/>
            <a:ext cx="1716979" cy="2217799"/>
          </a:xfrm>
          <a:prstGeom prst="rect">
            <a:avLst/>
          </a:prstGeom>
        </p:spPr>
      </p:pic>
      <p:sp>
        <p:nvSpPr>
          <p:cNvPr id="56" name="テキスト ボックス 135">
            <a:extLst>
              <a:ext uri="{FF2B5EF4-FFF2-40B4-BE49-F238E27FC236}">
                <a16:creationId xmlns:a16="http://schemas.microsoft.com/office/drawing/2014/main" id="{73B40990-D514-69F8-C8D8-87AF22C35F5A}"/>
              </a:ext>
            </a:extLst>
          </p:cNvPr>
          <p:cNvSpPr txBox="1"/>
          <p:nvPr/>
        </p:nvSpPr>
        <p:spPr>
          <a:xfrm>
            <a:off x="650828" y="7208614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図 119">
            <a:extLst>
              <a:ext uri="{FF2B5EF4-FFF2-40B4-BE49-F238E27FC236}">
                <a16:creationId xmlns:a16="http://schemas.microsoft.com/office/drawing/2014/main" id="{89009DCD-D971-787B-80D0-910BB11AD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78" y="7014147"/>
            <a:ext cx="1182132" cy="177846"/>
          </a:xfrm>
          <a:prstGeom prst="rect">
            <a:avLst/>
          </a:prstGeom>
        </p:spPr>
      </p:pic>
      <p:sp>
        <p:nvSpPr>
          <p:cNvPr id="58" name="テキスト ボックス 120">
            <a:extLst>
              <a:ext uri="{FF2B5EF4-FFF2-40B4-BE49-F238E27FC236}">
                <a16:creationId xmlns:a16="http://schemas.microsoft.com/office/drawing/2014/main" id="{57CAABC3-4451-332B-2CD1-9B8988E29116}"/>
              </a:ext>
            </a:extLst>
          </p:cNvPr>
          <p:cNvSpPr txBox="1"/>
          <p:nvPr/>
        </p:nvSpPr>
        <p:spPr>
          <a:xfrm>
            <a:off x="679530" y="69822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949A629-DF18-C15C-ABEC-8DF442D07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88" y="7355802"/>
            <a:ext cx="1707058" cy="729935"/>
          </a:xfrm>
          <a:prstGeom prst="rect">
            <a:avLst/>
          </a:prstGeom>
        </p:spPr>
      </p:pic>
      <p:sp>
        <p:nvSpPr>
          <p:cNvPr id="61" name="矢印: 右 18">
            <a:extLst>
              <a:ext uri="{FF2B5EF4-FFF2-40B4-BE49-F238E27FC236}">
                <a16:creationId xmlns:a16="http://schemas.microsoft.com/office/drawing/2014/main" id="{0965E520-3B87-D47D-BEFE-2CA7FA639AA1}"/>
              </a:ext>
            </a:extLst>
          </p:cNvPr>
          <p:cNvSpPr/>
          <p:nvPr/>
        </p:nvSpPr>
        <p:spPr>
          <a:xfrm rot="5400000">
            <a:off x="5292223" y="663990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342FA5-89CA-7312-285D-8BB9EDE11BC6}"/>
              </a:ext>
            </a:extLst>
          </p:cNvPr>
          <p:cNvSpPr txBox="1"/>
          <p:nvPr/>
        </p:nvSpPr>
        <p:spPr>
          <a:xfrm>
            <a:off x="4588529" y="1763042"/>
            <a:ext cx="186307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…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9739D6E-6893-036F-D0BD-286EA4016E75}"/>
              </a:ext>
            </a:extLst>
          </p:cNvPr>
          <p:cNvSpPr/>
          <p:nvPr/>
        </p:nvSpPr>
        <p:spPr>
          <a:xfrm>
            <a:off x="2550549" y="4835839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AA6E234-FC8F-C25D-D5CC-E9D79C7E0644}"/>
              </a:ext>
            </a:extLst>
          </p:cNvPr>
          <p:cNvSpPr/>
          <p:nvPr/>
        </p:nvSpPr>
        <p:spPr>
          <a:xfrm>
            <a:off x="2717800" y="7217427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4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30C35C09-5A00-501D-3183-FF459898F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24699"/>
              </p:ext>
            </p:extLst>
          </p:nvPr>
        </p:nvGraphicFramePr>
        <p:xfrm>
          <a:off x="674817" y="7371263"/>
          <a:ext cx="1662888" cy="174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821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93118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00FF00"/>
                          </a:highlight>
                        </a:rPr>
                        <a:t>500/500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00FF00"/>
                          </a:highlight>
                        </a:rPr>
                        <a:t>OK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9308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1116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1116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52825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9" name="正方形/長方形 40">
            <a:extLst>
              <a:ext uri="{FF2B5EF4-FFF2-40B4-BE49-F238E27FC236}">
                <a16:creationId xmlns:a16="http://schemas.microsoft.com/office/drawing/2014/main" id="{33292760-3846-CBFF-A275-21906CB6ECD3}"/>
              </a:ext>
            </a:extLst>
          </p:cNvPr>
          <p:cNvSpPr/>
          <p:nvPr/>
        </p:nvSpPr>
        <p:spPr>
          <a:xfrm>
            <a:off x="4529633" y="5081860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グラフィックス 41" descr="右向き指示マーク">
            <a:extLst>
              <a:ext uri="{FF2B5EF4-FFF2-40B4-BE49-F238E27FC236}">
                <a16:creationId xmlns:a16="http://schemas.microsoft.com/office/drawing/2014/main" id="{1E0130F8-B429-44D1-D1E2-E40D5A8DAD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754202">
            <a:off x="5954745" y="5198677"/>
            <a:ext cx="236144" cy="236144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BB30B38-31B1-069B-DFBD-1522DBD50241}"/>
              </a:ext>
            </a:extLst>
          </p:cNvPr>
          <p:cNvSpPr/>
          <p:nvPr/>
        </p:nvSpPr>
        <p:spPr>
          <a:xfrm>
            <a:off x="5472096" y="5850776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74" name="รูปภาพ 3">
            <a:extLst>
              <a:ext uri="{FF2B5EF4-FFF2-40B4-BE49-F238E27FC236}">
                <a16:creationId xmlns:a16="http://schemas.microsoft.com/office/drawing/2014/main" id="{6F999B6D-B5AC-7855-B1BA-6AD321BBB65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16" y="6926385"/>
            <a:ext cx="1716979" cy="2217799"/>
          </a:xfrm>
          <a:prstGeom prst="rect">
            <a:avLst/>
          </a:prstGeom>
        </p:spPr>
      </p:pic>
      <p:sp>
        <p:nvSpPr>
          <p:cNvPr id="75" name="テキスト ボックス 135">
            <a:extLst>
              <a:ext uri="{FF2B5EF4-FFF2-40B4-BE49-F238E27FC236}">
                <a16:creationId xmlns:a16="http://schemas.microsoft.com/office/drawing/2014/main" id="{33B4CB34-530D-1E1C-191A-D648EB4A11A0}"/>
              </a:ext>
            </a:extLst>
          </p:cNvPr>
          <p:cNvSpPr txBox="1"/>
          <p:nvPr/>
        </p:nvSpPr>
        <p:spPr>
          <a:xfrm>
            <a:off x="4561941" y="7246310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6" name="図 119">
            <a:extLst>
              <a:ext uri="{FF2B5EF4-FFF2-40B4-BE49-F238E27FC236}">
                <a16:creationId xmlns:a16="http://schemas.microsoft.com/office/drawing/2014/main" id="{B460C57C-BFA9-05CC-203F-30CC70686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391" y="7051843"/>
            <a:ext cx="1182132" cy="177846"/>
          </a:xfrm>
          <a:prstGeom prst="rect">
            <a:avLst/>
          </a:prstGeom>
        </p:spPr>
      </p:pic>
      <p:sp>
        <p:nvSpPr>
          <p:cNvPr id="77" name="テキスト ボックス 120">
            <a:extLst>
              <a:ext uri="{FF2B5EF4-FFF2-40B4-BE49-F238E27FC236}">
                <a16:creationId xmlns:a16="http://schemas.microsoft.com/office/drawing/2014/main" id="{4648AA28-E3B6-EA45-2CA6-D80A9DBF7A36}"/>
              </a:ext>
            </a:extLst>
          </p:cNvPr>
          <p:cNvSpPr txBox="1"/>
          <p:nvPr/>
        </p:nvSpPr>
        <p:spPr>
          <a:xfrm>
            <a:off x="4590643" y="701998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5CA0A25-073A-BAF8-3140-B81582500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601" y="7393498"/>
            <a:ext cx="1707058" cy="729935"/>
          </a:xfrm>
          <a:prstGeom prst="rect">
            <a:avLst/>
          </a:prstGeom>
        </p:spPr>
      </p:pic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6ECF8C72-7C02-FE75-F7BD-05B3FC752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90161"/>
              </p:ext>
            </p:extLst>
          </p:nvPr>
        </p:nvGraphicFramePr>
        <p:xfrm>
          <a:off x="4566097" y="8112623"/>
          <a:ext cx="1662888" cy="102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311F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312F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314F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315F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CC97C40F-BBD9-F345-BD81-9FFBB2388978}"/>
              </a:ext>
            </a:extLst>
          </p:cNvPr>
          <p:cNvSpPr/>
          <p:nvPr/>
        </p:nvSpPr>
        <p:spPr>
          <a:xfrm>
            <a:off x="4705890" y="7421489"/>
            <a:ext cx="1465902" cy="157073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4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Weight Scale</a:t>
            </a:r>
          </a:p>
          <a:p>
            <a:pPr algn="ctr" defTabSz="914400"/>
            <a:endParaRPr kumimoji="1" lang="en-US" sz="1000" b="1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5710-02/310F</a:t>
            </a: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Case no : 1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0/500 KG</a:t>
            </a:r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sp>
        <p:nvSpPr>
          <p:cNvPr id="81" name="矢印: 右 18">
            <a:extLst>
              <a:ext uri="{FF2B5EF4-FFF2-40B4-BE49-F238E27FC236}">
                <a16:creationId xmlns:a16="http://schemas.microsoft.com/office/drawing/2014/main" id="{90C1C614-7A47-D226-6B3B-92422FD2E25D}"/>
              </a:ext>
            </a:extLst>
          </p:cNvPr>
          <p:cNvSpPr/>
          <p:nvPr/>
        </p:nvSpPr>
        <p:spPr>
          <a:xfrm rot="10800000">
            <a:off x="4225421" y="787574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矢印: 右 18">
            <a:extLst>
              <a:ext uri="{FF2B5EF4-FFF2-40B4-BE49-F238E27FC236}">
                <a16:creationId xmlns:a16="http://schemas.microsoft.com/office/drawing/2014/main" id="{FDE05E9D-DE1E-043C-9C72-4608A3719B14}"/>
              </a:ext>
            </a:extLst>
          </p:cNvPr>
          <p:cNvSpPr/>
          <p:nvPr/>
        </p:nvSpPr>
        <p:spPr>
          <a:xfrm rot="10800000">
            <a:off x="2386461" y="786558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FACB0B-C9D1-B0EC-86D2-306D58F6D5D2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9799219-969A-8D9A-8B0D-9C733A626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31" y="1874272"/>
            <a:ext cx="1694444" cy="2208374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A9370927-1038-34B6-AEC1-11BA5588945B}"/>
              </a:ext>
            </a:extLst>
          </p:cNvPr>
          <p:cNvSpPr/>
          <p:nvPr/>
        </p:nvSpPr>
        <p:spPr>
          <a:xfrm>
            <a:off x="2149938" y="3054944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424DAF0-E4C8-6451-CEB2-1BD02CB55E42}"/>
              </a:ext>
            </a:extLst>
          </p:cNvPr>
          <p:cNvSpPr/>
          <p:nvPr/>
        </p:nvSpPr>
        <p:spPr>
          <a:xfrm>
            <a:off x="1764315" y="2284651"/>
            <a:ext cx="595630" cy="70309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21C5B477-5ACD-0AD4-C794-507DD52D9EE4}"/>
              </a:ext>
            </a:extLst>
          </p:cNvPr>
          <p:cNvSpPr/>
          <p:nvPr/>
        </p:nvSpPr>
        <p:spPr>
          <a:xfrm>
            <a:off x="2247951" y="2550645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63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A4C51-20DB-BAEA-3CEA-6C7E3642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21C1759-7A82-A750-80DB-E8A65E36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A2D9CF4-B34C-AAFA-B5C8-40821D02C58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B4A36A3-C984-FF7C-72AD-F9AC151106F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F001CDBE-2A1E-F253-36E2-8B615E3F2151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Big parts</a:t>
            </a:r>
          </a:p>
        </p:txBody>
      </p:sp>
      <p:sp>
        <p:nvSpPr>
          <p:cNvPr id="122" name="テキスト ボックス 28">
            <a:extLst>
              <a:ext uri="{FF2B5EF4-FFF2-40B4-BE49-F238E27FC236}">
                <a16:creationId xmlns:a16="http://schemas.microsoft.com/office/drawing/2014/main" id="{7052BD40-4C95-82CA-99A3-FE2667C3C478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Big parts – Fork Lift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6DDA411D-5523-113B-D4E5-6A422526C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387" y="4981946"/>
            <a:ext cx="1755826" cy="16739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8C147E-5812-92FC-C436-CA2E86B8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59" y="2297151"/>
            <a:ext cx="1079359" cy="1528369"/>
          </a:xfrm>
          <a:prstGeom prst="rect">
            <a:avLst/>
          </a:prstGeom>
        </p:spPr>
      </p:pic>
      <p:sp>
        <p:nvSpPr>
          <p:cNvPr id="26" name="矢印: 右 18">
            <a:extLst>
              <a:ext uri="{FF2B5EF4-FFF2-40B4-BE49-F238E27FC236}">
                <a16:creationId xmlns:a16="http://schemas.microsoft.com/office/drawing/2014/main" id="{1360458F-4B96-C4D5-9EDB-86A45CEACD0A}"/>
              </a:ext>
            </a:extLst>
          </p:cNvPr>
          <p:cNvSpPr/>
          <p:nvPr/>
        </p:nvSpPr>
        <p:spPr>
          <a:xfrm>
            <a:off x="2526033" y="279431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7" name="矢印: 右 18">
            <a:extLst>
              <a:ext uri="{FF2B5EF4-FFF2-40B4-BE49-F238E27FC236}">
                <a16:creationId xmlns:a16="http://schemas.microsoft.com/office/drawing/2014/main" id="{A904BDC0-E8C3-C099-2245-14406E7FA742}"/>
              </a:ext>
            </a:extLst>
          </p:cNvPr>
          <p:cNvSpPr/>
          <p:nvPr/>
        </p:nvSpPr>
        <p:spPr>
          <a:xfrm>
            <a:off x="4212652" y="279431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8" name="รูปภาพ 3">
            <a:extLst>
              <a:ext uri="{FF2B5EF4-FFF2-40B4-BE49-F238E27FC236}">
                <a16:creationId xmlns:a16="http://schemas.microsoft.com/office/drawing/2014/main" id="{847B0D4C-C345-2ECE-B818-E5E11773A6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87" y="1865268"/>
            <a:ext cx="1716979" cy="2217799"/>
          </a:xfrm>
          <a:prstGeom prst="rect">
            <a:avLst/>
          </a:prstGeom>
        </p:spPr>
      </p:pic>
      <p:sp>
        <p:nvSpPr>
          <p:cNvPr id="29" name="テキスト ボックス 135">
            <a:extLst>
              <a:ext uri="{FF2B5EF4-FFF2-40B4-BE49-F238E27FC236}">
                <a16:creationId xmlns:a16="http://schemas.microsoft.com/office/drawing/2014/main" id="{273650A7-72CD-9755-4F45-95E3C55A7711}"/>
              </a:ext>
            </a:extLst>
          </p:cNvPr>
          <p:cNvSpPr txBox="1"/>
          <p:nvPr/>
        </p:nvSpPr>
        <p:spPr>
          <a:xfrm>
            <a:off x="4564412" y="2185193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1" name="図 119">
            <a:extLst>
              <a:ext uri="{FF2B5EF4-FFF2-40B4-BE49-F238E27FC236}">
                <a16:creationId xmlns:a16="http://schemas.microsoft.com/office/drawing/2014/main" id="{FD587946-5A9A-E4AA-1EC4-A6ECADDE2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862" y="1990726"/>
            <a:ext cx="1182132" cy="177846"/>
          </a:xfrm>
          <a:prstGeom prst="rect">
            <a:avLst/>
          </a:prstGeom>
        </p:spPr>
      </p:pic>
      <p:sp>
        <p:nvSpPr>
          <p:cNvPr id="32" name="テキスト ボックス 120">
            <a:extLst>
              <a:ext uri="{FF2B5EF4-FFF2-40B4-BE49-F238E27FC236}">
                <a16:creationId xmlns:a16="http://schemas.microsoft.com/office/drawing/2014/main" id="{3453068C-52BC-A8C6-CA2A-E171C30438DF}"/>
              </a:ext>
            </a:extLst>
          </p:cNvPr>
          <p:cNvSpPr txBox="1"/>
          <p:nvPr/>
        </p:nvSpPr>
        <p:spPr>
          <a:xfrm>
            <a:off x="4593114" y="195886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33" name="รูปภาพ 3">
            <a:extLst>
              <a:ext uri="{FF2B5EF4-FFF2-40B4-BE49-F238E27FC236}">
                <a16:creationId xmlns:a16="http://schemas.microsoft.com/office/drawing/2014/main" id="{D728F099-E6FF-D824-BF8A-4E72AC0908A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5" y="1897231"/>
            <a:ext cx="1716979" cy="2217799"/>
          </a:xfrm>
          <a:prstGeom prst="rect">
            <a:avLst/>
          </a:prstGeom>
        </p:spPr>
      </p:pic>
      <p:pic>
        <p:nvPicPr>
          <p:cNvPr id="34" name="図 119">
            <a:extLst>
              <a:ext uri="{FF2B5EF4-FFF2-40B4-BE49-F238E27FC236}">
                <a16:creationId xmlns:a16="http://schemas.microsoft.com/office/drawing/2014/main" id="{80A8B94E-B3CF-1B1A-CBEE-564E43371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62" y="2017335"/>
            <a:ext cx="1182132" cy="177846"/>
          </a:xfrm>
          <a:prstGeom prst="rect">
            <a:avLst/>
          </a:prstGeom>
        </p:spPr>
      </p:pic>
      <p:sp>
        <p:nvSpPr>
          <p:cNvPr id="35" name="テキスト ボックス 120">
            <a:extLst>
              <a:ext uri="{FF2B5EF4-FFF2-40B4-BE49-F238E27FC236}">
                <a16:creationId xmlns:a16="http://schemas.microsoft.com/office/drawing/2014/main" id="{151F9BC5-16A5-768C-410F-FF64A578100D}"/>
              </a:ext>
            </a:extLst>
          </p:cNvPr>
          <p:cNvSpPr txBox="1"/>
          <p:nvPr/>
        </p:nvSpPr>
        <p:spPr>
          <a:xfrm>
            <a:off x="662714" y="1985472"/>
            <a:ext cx="1716979" cy="215444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36" name="図 124">
            <a:extLst>
              <a:ext uri="{FF2B5EF4-FFF2-40B4-BE49-F238E27FC236}">
                <a16:creationId xmlns:a16="http://schemas.microsoft.com/office/drawing/2014/main" id="{8E7CDD41-29C4-BCEC-1F73-A4E075434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18" y="2232779"/>
            <a:ext cx="1492073" cy="1579717"/>
          </a:xfrm>
          <a:prstGeom prst="rect">
            <a:avLst/>
          </a:prstGeom>
        </p:spPr>
      </p:pic>
      <p:pic>
        <p:nvPicPr>
          <p:cNvPr id="37" name="図 124">
            <a:extLst>
              <a:ext uri="{FF2B5EF4-FFF2-40B4-BE49-F238E27FC236}">
                <a16:creationId xmlns:a16="http://schemas.microsoft.com/office/drawing/2014/main" id="{4145A383-9FD1-6C84-A1AE-639FF36C9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53" y="2366776"/>
            <a:ext cx="1492073" cy="241737"/>
          </a:xfrm>
          <a:prstGeom prst="rect">
            <a:avLst/>
          </a:prstGeom>
        </p:spPr>
      </p:pic>
      <p:sp>
        <p:nvSpPr>
          <p:cNvPr id="38" name="テキスト ボックス 135">
            <a:extLst>
              <a:ext uri="{FF2B5EF4-FFF2-40B4-BE49-F238E27FC236}">
                <a16:creationId xmlns:a16="http://schemas.microsoft.com/office/drawing/2014/main" id="{C235C06D-661C-5AF0-C331-838EDDDC7F37}"/>
              </a:ext>
            </a:extLst>
          </p:cNvPr>
          <p:cNvSpPr txBox="1"/>
          <p:nvPr/>
        </p:nvSpPr>
        <p:spPr>
          <a:xfrm>
            <a:off x="620582" y="219813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72883A4-3D71-3C89-8927-7BB675A3D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14057"/>
              </p:ext>
            </p:extLst>
          </p:nvPr>
        </p:nvGraphicFramePr>
        <p:xfrm>
          <a:off x="682368" y="2368506"/>
          <a:ext cx="1662888" cy="17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37084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8626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93499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9645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11574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11574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53154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highlight>
                          <a:srgbClr val="3BED5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E889D6CD-5AD0-BC61-2AAB-1FF8C5302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5070"/>
              </p:ext>
            </p:extLst>
          </p:nvPr>
        </p:nvGraphicFramePr>
        <p:xfrm>
          <a:off x="4568568" y="2349657"/>
          <a:ext cx="1662888" cy="1727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4947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9011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5664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0797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07977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50231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pic>
        <p:nvPicPr>
          <p:cNvPr id="55" name="รูปภาพ 3">
            <a:extLst>
              <a:ext uri="{FF2B5EF4-FFF2-40B4-BE49-F238E27FC236}">
                <a16:creationId xmlns:a16="http://schemas.microsoft.com/office/drawing/2014/main" id="{839972AE-3588-8631-699F-79431DC7EB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4" y="6881808"/>
            <a:ext cx="1716979" cy="2217799"/>
          </a:xfrm>
          <a:prstGeom prst="rect">
            <a:avLst/>
          </a:prstGeom>
        </p:spPr>
      </p:pic>
      <p:sp>
        <p:nvSpPr>
          <p:cNvPr id="56" name="テキスト ボックス 135">
            <a:extLst>
              <a:ext uri="{FF2B5EF4-FFF2-40B4-BE49-F238E27FC236}">
                <a16:creationId xmlns:a16="http://schemas.microsoft.com/office/drawing/2014/main" id="{27EBF5CE-5E9C-0469-D6C9-883D64B22815}"/>
              </a:ext>
            </a:extLst>
          </p:cNvPr>
          <p:cNvSpPr txBox="1"/>
          <p:nvPr/>
        </p:nvSpPr>
        <p:spPr>
          <a:xfrm>
            <a:off x="700649" y="7201733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図 119">
            <a:extLst>
              <a:ext uri="{FF2B5EF4-FFF2-40B4-BE49-F238E27FC236}">
                <a16:creationId xmlns:a16="http://schemas.microsoft.com/office/drawing/2014/main" id="{46B7DE28-A114-798A-E200-10DF8BA69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99" y="7007266"/>
            <a:ext cx="1182132" cy="177846"/>
          </a:xfrm>
          <a:prstGeom prst="rect">
            <a:avLst/>
          </a:prstGeom>
        </p:spPr>
      </p:pic>
      <p:sp>
        <p:nvSpPr>
          <p:cNvPr id="58" name="テキスト ボックス 120">
            <a:extLst>
              <a:ext uri="{FF2B5EF4-FFF2-40B4-BE49-F238E27FC236}">
                <a16:creationId xmlns:a16="http://schemas.microsoft.com/office/drawing/2014/main" id="{5219AB17-1914-A75C-7240-BF65770E5E0A}"/>
              </a:ext>
            </a:extLst>
          </p:cNvPr>
          <p:cNvSpPr txBox="1"/>
          <p:nvPr/>
        </p:nvSpPr>
        <p:spPr>
          <a:xfrm>
            <a:off x="729351" y="697540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sp>
        <p:nvSpPr>
          <p:cNvPr id="61" name="矢印: 右 18">
            <a:extLst>
              <a:ext uri="{FF2B5EF4-FFF2-40B4-BE49-F238E27FC236}">
                <a16:creationId xmlns:a16="http://schemas.microsoft.com/office/drawing/2014/main" id="{30B2DEFF-86AE-AF4D-5675-C517ADF1B458}"/>
              </a:ext>
            </a:extLst>
          </p:cNvPr>
          <p:cNvSpPr/>
          <p:nvPr/>
        </p:nvSpPr>
        <p:spPr>
          <a:xfrm rot="5400000">
            <a:off x="5299774" y="4200063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2AECAD-0315-D2DF-97DB-87B92D52D45C}"/>
              </a:ext>
            </a:extLst>
          </p:cNvPr>
          <p:cNvSpPr txBox="1"/>
          <p:nvPr/>
        </p:nvSpPr>
        <p:spPr>
          <a:xfrm>
            <a:off x="4404360" y="7070475"/>
            <a:ext cx="186307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…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60B170-16A2-61FD-AA8D-AECE6B8A8C3D}"/>
              </a:ext>
            </a:extLst>
          </p:cNvPr>
          <p:cNvSpPr/>
          <p:nvPr/>
        </p:nvSpPr>
        <p:spPr>
          <a:xfrm>
            <a:off x="2558100" y="2396002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1450B6E-A565-7B8E-BBEA-96AF0E2762A3}"/>
              </a:ext>
            </a:extLst>
          </p:cNvPr>
          <p:cNvSpPr/>
          <p:nvPr/>
        </p:nvSpPr>
        <p:spPr>
          <a:xfrm>
            <a:off x="2725351" y="4777590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F7A298B3-6767-359E-DBC5-7953B6824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28694"/>
              </p:ext>
            </p:extLst>
          </p:nvPr>
        </p:nvGraphicFramePr>
        <p:xfrm>
          <a:off x="724638" y="7357274"/>
          <a:ext cx="1662888" cy="1752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319507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29431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68686"/>
                          </a:highlight>
                        </a:rPr>
                        <a:t>400/500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68686"/>
                          </a:highlight>
                        </a:rPr>
                        <a:t>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260363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312436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312436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253854"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69" name="正方形/長方形 40">
            <a:extLst>
              <a:ext uri="{FF2B5EF4-FFF2-40B4-BE49-F238E27FC236}">
                <a16:creationId xmlns:a16="http://schemas.microsoft.com/office/drawing/2014/main" id="{F4533C52-F622-0846-CB89-8BF3BEF205C7}"/>
              </a:ext>
            </a:extLst>
          </p:cNvPr>
          <p:cNvSpPr/>
          <p:nvPr/>
        </p:nvSpPr>
        <p:spPr>
          <a:xfrm>
            <a:off x="4569053" y="270693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グラフィックス 41" descr="右向き指示マーク">
            <a:extLst>
              <a:ext uri="{FF2B5EF4-FFF2-40B4-BE49-F238E27FC236}">
                <a16:creationId xmlns:a16="http://schemas.microsoft.com/office/drawing/2014/main" id="{DFA2C615-9908-007C-55EE-6DCC0DF29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54202">
            <a:off x="5994165" y="2823753"/>
            <a:ext cx="236144" cy="236144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2DDD9FA1-DC5B-59CF-162C-5BC18C5DE94C}"/>
              </a:ext>
            </a:extLst>
          </p:cNvPr>
          <p:cNvSpPr/>
          <p:nvPr/>
        </p:nvSpPr>
        <p:spPr>
          <a:xfrm>
            <a:off x="5479647" y="3410939"/>
            <a:ext cx="435007" cy="405649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2400" b="1" kern="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74" name="รูปภาพ 3">
            <a:extLst>
              <a:ext uri="{FF2B5EF4-FFF2-40B4-BE49-F238E27FC236}">
                <a16:creationId xmlns:a16="http://schemas.microsoft.com/office/drawing/2014/main" id="{EC72EC43-AF1E-EC74-9808-4A6A2EB90E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67" y="4486548"/>
            <a:ext cx="1716979" cy="2217799"/>
          </a:xfrm>
          <a:prstGeom prst="rect">
            <a:avLst/>
          </a:prstGeom>
        </p:spPr>
      </p:pic>
      <p:sp>
        <p:nvSpPr>
          <p:cNvPr id="75" name="テキスト ボックス 135">
            <a:extLst>
              <a:ext uri="{FF2B5EF4-FFF2-40B4-BE49-F238E27FC236}">
                <a16:creationId xmlns:a16="http://schemas.microsoft.com/office/drawing/2014/main" id="{EEF7ABDB-2E6D-E5CC-B066-D7C3EFF10DA8}"/>
              </a:ext>
            </a:extLst>
          </p:cNvPr>
          <p:cNvSpPr txBox="1"/>
          <p:nvPr/>
        </p:nvSpPr>
        <p:spPr>
          <a:xfrm>
            <a:off x="4569492" y="4806473"/>
            <a:ext cx="1699294" cy="144655"/>
          </a:xfrm>
          <a:prstGeom prst="rect">
            <a:avLst/>
          </a:prstGeom>
          <a:solidFill>
            <a:srgbClr val="CFD5EA"/>
          </a:solidFill>
        </p:spPr>
        <p:txBody>
          <a:bodyPr wrap="square" lIns="45720" tIns="18288" rIns="45720" bIns="18288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Tablet: #001        </a:t>
            </a:r>
            <a:r>
              <a:rPr kumimoji="1" lang="en-US" altLang="ja-JP" sz="700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WS: WSNAME01</a:t>
            </a:r>
            <a:endParaRPr kumimoji="1" lang="ja-JP" altLang="en-US" sz="700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6" name="図 119">
            <a:extLst>
              <a:ext uri="{FF2B5EF4-FFF2-40B4-BE49-F238E27FC236}">
                <a16:creationId xmlns:a16="http://schemas.microsoft.com/office/drawing/2014/main" id="{C74A089B-667B-A1BD-E668-EC074C5E5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942" y="4612006"/>
            <a:ext cx="1182132" cy="177846"/>
          </a:xfrm>
          <a:prstGeom prst="rect">
            <a:avLst/>
          </a:prstGeom>
        </p:spPr>
      </p:pic>
      <p:sp>
        <p:nvSpPr>
          <p:cNvPr id="77" name="テキスト ボックス 120">
            <a:extLst>
              <a:ext uri="{FF2B5EF4-FFF2-40B4-BE49-F238E27FC236}">
                <a16:creationId xmlns:a16="http://schemas.microsoft.com/office/drawing/2014/main" id="{F1A3CD97-71C9-59D5-137A-0B195EE34F3F}"/>
              </a:ext>
            </a:extLst>
          </p:cNvPr>
          <p:cNvSpPr txBox="1"/>
          <p:nvPr/>
        </p:nvSpPr>
        <p:spPr>
          <a:xfrm>
            <a:off x="4598194" y="458014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&lt;[P1]     </a:t>
            </a:r>
            <a:r>
              <a:rPr kumimoji="1" lang="en-US" altLang="ja-JP" sz="8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ForkLift</a:t>
            </a:r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Weighing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3D6084B-964B-3C0E-2E21-C24B1CEA6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152" y="4953661"/>
            <a:ext cx="1707058" cy="729935"/>
          </a:xfrm>
          <a:prstGeom prst="rect">
            <a:avLst/>
          </a:prstGeom>
        </p:spPr>
      </p:pic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34E5F5F4-6286-735D-ECC5-EBE882E7E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73374"/>
              </p:ext>
            </p:extLst>
          </p:nvPr>
        </p:nvGraphicFramePr>
        <p:xfrm>
          <a:off x="4573648" y="5672786"/>
          <a:ext cx="1662888" cy="102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7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248406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467874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84871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Ctrl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C/No.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Status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310F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311F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312F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9404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314F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5710-04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/>
                        <a:t>315F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0/300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C5F5DA6A-D882-7094-D658-DE9D70E8AD57}"/>
              </a:ext>
            </a:extLst>
          </p:cNvPr>
          <p:cNvSpPr/>
          <p:nvPr/>
        </p:nvSpPr>
        <p:spPr>
          <a:xfrm>
            <a:off x="4713441" y="4981652"/>
            <a:ext cx="1465902" cy="157073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400" b="1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Weight Scale</a:t>
            </a:r>
          </a:p>
          <a:p>
            <a:pPr algn="ctr" defTabSz="914400"/>
            <a:endParaRPr kumimoji="1" lang="en-US" sz="1000" b="1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5710-02/310F</a:t>
            </a:r>
          </a:p>
          <a:p>
            <a:pPr algn="ctr" defTabSz="914400"/>
            <a:r>
              <a:rPr kumimoji="1" lang="en-US" sz="1000" b="1" kern="0" dirty="0">
                <a:highlight>
                  <a:srgbClr val="FFFF00"/>
                </a:highlight>
                <a:latin typeface="Cascadia Code" panose="020B0609020000020004" pitchFamily="49" charset="0"/>
                <a:cs typeface="Cascadia Code" panose="020B0609020000020004" pitchFamily="49" charset="0"/>
              </a:rPr>
              <a:t>Case no : 1</a:t>
            </a: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0/500 KG</a:t>
            </a:r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endParaRPr kumimoji="1" lang="en-US" sz="800" kern="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 defTabSz="914400"/>
            <a:r>
              <a:rPr kumimoji="1" lang="en-US" sz="800" kern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CLOSE [P1]</a:t>
            </a:r>
          </a:p>
        </p:txBody>
      </p:sp>
      <p:sp>
        <p:nvSpPr>
          <p:cNvPr id="81" name="矢印: 右 18">
            <a:extLst>
              <a:ext uri="{FF2B5EF4-FFF2-40B4-BE49-F238E27FC236}">
                <a16:creationId xmlns:a16="http://schemas.microsoft.com/office/drawing/2014/main" id="{F8E3DFC7-28E5-43A4-3B8E-FFB1480EE76A}"/>
              </a:ext>
            </a:extLst>
          </p:cNvPr>
          <p:cNvSpPr/>
          <p:nvPr/>
        </p:nvSpPr>
        <p:spPr>
          <a:xfrm rot="10800000">
            <a:off x="4232972" y="543591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矢印: 右 18">
            <a:extLst>
              <a:ext uri="{FF2B5EF4-FFF2-40B4-BE49-F238E27FC236}">
                <a16:creationId xmlns:a16="http://schemas.microsoft.com/office/drawing/2014/main" id="{37C94C5F-36FA-89CB-C721-EC5E23BDC7B2}"/>
              </a:ext>
            </a:extLst>
          </p:cNvPr>
          <p:cNvSpPr/>
          <p:nvPr/>
        </p:nvSpPr>
        <p:spPr>
          <a:xfrm rot="10800000">
            <a:off x="2517925" y="546469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3A252-6B5B-A9B6-323F-9E2F14B2CBF7}"/>
              </a:ext>
            </a:extLst>
          </p:cNvPr>
          <p:cNvSpPr txBox="1"/>
          <p:nvPr/>
        </p:nvSpPr>
        <p:spPr>
          <a:xfrm>
            <a:off x="3191667" y="42441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68686"/>
                </a:highlight>
              </a:rPr>
              <a:t>Result 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5F299-5D6F-5F4A-FEC3-B65DDAB80C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85" y="4478382"/>
            <a:ext cx="1666322" cy="2232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D3F7E-9543-5AD9-55CA-64B2183D1E9C}"/>
              </a:ext>
            </a:extLst>
          </p:cNvPr>
          <p:cNvSpPr txBox="1"/>
          <p:nvPr/>
        </p:nvSpPr>
        <p:spPr>
          <a:xfrm>
            <a:off x="733553" y="4915927"/>
            <a:ext cx="1576075" cy="2000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Invalid WS result!!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9F9FF-FA71-5416-556E-712A02C9B11A}"/>
              </a:ext>
            </a:extLst>
          </p:cNvPr>
          <p:cNvSpPr txBox="1"/>
          <p:nvPr/>
        </p:nvSpPr>
        <p:spPr>
          <a:xfrm>
            <a:off x="794514" y="5289307"/>
            <a:ext cx="144647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600" dirty="0"/>
              <a:t>Weight amount is out of range!!.</a:t>
            </a:r>
          </a:p>
        </p:txBody>
      </p:sp>
      <p:pic>
        <p:nvPicPr>
          <p:cNvPr id="9" name="図 56">
            <a:extLst>
              <a:ext uri="{FF2B5EF4-FFF2-40B4-BE49-F238E27FC236}">
                <a16:creationId xmlns:a16="http://schemas.microsoft.com/office/drawing/2014/main" id="{F51E7AA5-B37D-5DE7-B67E-D35B82EE3C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36" y="5526581"/>
            <a:ext cx="522413" cy="1151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EAF07-8740-C3F8-8197-D4A0B9316C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2865" y="5722688"/>
            <a:ext cx="365380" cy="490556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3C4D99A-F70B-9320-67F1-2D63BC457305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3103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332A-3328-BBBA-AB6C-EF92113B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3FADDF-FE96-AF0C-97C1-6420051A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884F64B-889A-09FB-B215-27646D7CACC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2E290AA-C9BF-0993-F09F-AE47D841589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0781A83-2C42-4326-77B3-1D198F6AC487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Master data</a:t>
            </a:r>
          </a:p>
        </p:txBody>
      </p:sp>
      <p:sp>
        <p:nvSpPr>
          <p:cNvPr id="14" name="テキスト ボックス 28">
            <a:extLst>
              <a:ext uri="{FF2B5EF4-FFF2-40B4-BE49-F238E27FC236}">
                <a16:creationId xmlns:a16="http://schemas.microsoft.com/office/drawing/2014/main" id="{C5BC69C5-094E-7196-8AE6-045366AAD060}"/>
              </a:ext>
            </a:extLst>
          </p:cNvPr>
          <p:cNvSpPr txBox="1"/>
          <p:nvPr/>
        </p:nvSpPr>
        <p:spPr>
          <a:xfrm>
            <a:off x="592016" y="1363721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WS_master</a:t>
            </a:r>
            <a:endParaRPr kumimoji="1" lang="en-US" altLang="ja-JP" sz="11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7D932-1102-837B-4F1A-2C6AC720C946}"/>
              </a:ext>
            </a:extLst>
          </p:cNvPr>
          <p:cNvSpPr txBox="1"/>
          <p:nvPr/>
        </p:nvSpPr>
        <p:spPr>
          <a:xfrm>
            <a:off x="551467" y="7426256"/>
            <a:ext cx="3543123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- Add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WS_weight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/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Part_color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Min_weight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Max_weight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Small/Medium (use weight master) -&gt; Scan contents -&gt; weighing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Panel area -&gt;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Control no, Case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Scan case mask only =&gt; </a:t>
            </a:r>
            <a:r>
              <a:rPr kumimoji="1" lang="th-TH" sz="800" dirty="0">
                <a:solidFill>
                  <a:schemeClr val="dk1"/>
                </a:solidFill>
                <a:highlight>
                  <a:srgbClr val="FFFF00"/>
                </a:highlight>
              </a:rPr>
              <a:t>ชั่ง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case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…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8" name="テキスト ボックス 28">
            <a:extLst>
              <a:ext uri="{FF2B5EF4-FFF2-40B4-BE49-F238E27FC236}">
                <a16:creationId xmlns:a16="http://schemas.microsoft.com/office/drawing/2014/main" id="{A2E0F963-81F7-5755-CD7E-88CF5672956F}"/>
              </a:ext>
            </a:extLst>
          </p:cNvPr>
          <p:cNvSpPr txBox="1"/>
          <p:nvPr/>
        </p:nvSpPr>
        <p:spPr>
          <a:xfrm>
            <a:off x="592017" y="4057523"/>
            <a:ext cx="4598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WS_device</a:t>
            </a:r>
            <a:endParaRPr kumimoji="1" lang="en-US" altLang="ja-JP" sz="1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FDC38-35E5-EC12-3EE4-42B602F2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6" y="1633358"/>
            <a:ext cx="5774010" cy="220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4142A-216B-2DF9-C97D-6FED6D53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6" y="4319132"/>
            <a:ext cx="5721937" cy="15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8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2668A-AE6C-00C6-BF1D-54E912CB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7EA62-54C2-239E-3120-68224F105116}"/>
              </a:ext>
            </a:extLst>
          </p:cNvPr>
          <p:cNvSpPr txBox="1"/>
          <p:nvPr/>
        </p:nvSpPr>
        <p:spPr>
          <a:xfrm>
            <a:off x="500667" y="8163932"/>
            <a:ext cx="354312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…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ws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E4379CE-D549-899E-9DA8-21F6E71B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BC95920-B0CC-B800-BC32-0DD0208B684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3E13ADD-98E6-8C87-68C0-920B7DA0DB5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732802B6-0199-CAD3-DB7C-1D2ABEB10D3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Data Communications – Weight Outer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4DEA073-48E2-3910-9CA6-2604672FB58F}"/>
              </a:ext>
            </a:extLst>
          </p:cNvPr>
          <p:cNvSpPr/>
          <p:nvPr/>
        </p:nvSpPr>
        <p:spPr>
          <a:xfrm>
            <a:off x="-2973629" y="2428342"/>
            <a:ext cx="2060187" cy="1840831"/>
          </a:xfrm>
          <a:prstGeom prst="rightArrow">
            <a:avLst>
              <a:gd name="adj1" fmla="val 78886"/>
              <a:gd name="adj2" fmla="val 19896"/>
            </a:avLst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Sending request data</a:t>
            </a:r>
          </a:p>
          <a:p>
            <a:pPr defTabSz="914400"/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{ ‘CMD’ : ‘WS_DATA_REQUEST’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‘</a:t>
            </a:r>
            <a:r>
              <a:rPr lang="en-US" sz="1000" i="0" u="none" strike="noStrike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Program_no</a:t>
            </a:r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‘0001’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Job_id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1234 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min_weight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35.50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max_weight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36.50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‘unit’ : ‘KG’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}</a:t>
            </a:r>
            <a:endParaRPr lang="en-US" sz="10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5E3640EB-4B4F-FC79-E053-31A1A6117023}"/>
              </a:ext>
            </a:extLst>
          </p:cNvPr>
          <p:cNvSpPr/>
          <p:nvPr/>
        </p:nvSpPr>
        <p:spPr>
          <a:xfrm>
            <a:off x="-1478661" y="4338844"/>
            <a:ext cx="1040310" cy="614156"/>
          </a:xfrm>
          <a:prstGeom prst="borderCallout1">
            <a:avLst>
              <a:gd name="adj1" fmla="val 4107"/>
              <a:gd name="adj2" fmla="val -4583"/>
              <a:gd name="adj3" fmla="val -83000"/>
              <a:gd name="adj4" fmla="val -1791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20250905: 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No need 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Use WS client instead due to trigger by WS controller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E90F6-87E1-4D9C-43FB-3D66C2F739B3}"/>
              </a:ext>
            </a:extLst>
          </p:cNvPr>
          <p:cNvSpPr/>
          <p:nvPr/>
        </p:nvSpPr>
        <p:spPr>
          <a:xfrm>
            <a:off x="6974146" y="2389792"/>
            <a:ext cx="1277293" cy="91440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20250904: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Need to confirm with Gong regarding the WS API for client</a:t>
            </a:r>
            <a:endParaRPr kumimoji="1" lang="th-TH" sz="600" kern="0" dirty="0">
              <a:solidFill>
                <a:prstClr val="black"/>
              </a:solidFill>
            </a:endParaRPr>
          </a:p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6FCC178-1408-C907-9F02-40D40F78C671}"/>
              </a:ext>
            </a:extLst>
          </p:cNvPr>
          <p:cNvSpPr/>
          <p:nvPr/>
        </p:nvSpPr>
        <p:spPr>
          <a:xfrm>
            <a:off x="6230117" y="5460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テキスト ボックス 28">
            <a:extLst>
              <a:ext uri="{FF2B5EF4-FFF2-40B4-BE49-F238E27FC236}">
                <a16:creationId xmlns:a16="http://schemas.microsoft.com/office/drawing/2014/main" id="{E4513883-DF7E-DB96-C1B0-3D366074F581}"/>
              </a:ext>
            </a:extLst>
          </p:cNvPr>
          <p:cNvSpPr txBox="1"/>
          <p:nvPr/>
        </p:nvSpPr>
        <p:spPr>
          <a:xfrm>
            <a:off x="3101486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12" name="テキスト ボックス 28">
            <a:extLst>
              <a:ext uri="{FF2B5EF4-FFF2-40B4-BE49-F238E27FC236}">
                <a16:creationId xmlns:a16="http://schemas.microsoft.com/office/drawing/2014/main" id="{F2DE976B-0680-EE5B-0266-22F2A8D76E00}"/>
              </a:ext>
            </a:extLst>
          </p:cNvPr>
          <p:cNvSpPr txBox="1"/>
          <p:nvPr/>
        </p:nvSpPr>
        <p:spPr>
          <a:xfrm>
            <a:off x="5435892" y="1880614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WS Controller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D67FF990-7846-51EA-2C78-97FE503E4F22}"/>
              </a:ext>
            </a:extLst>
          </p:cNvPr>
          <p:cNvSpPr/>
          <p:nvPr/>
        </p:nvSpPr>
        <p:spPr>
          <a:xfrm>
            <a:off x="3994855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28">
            <a:extLst>
              <a:ext uri="{FF2B5EF4-FFF2-40B4-BE49-F238E27FC236}">
                <a16:creationId xmlns:a16="http://schemas.microsoft.com/office/drawing/2014/main" id="{A271E66B-8D64-1E09-3025-739DBF1D9AF7}"/>
              </a:ext>
            </a:extLst>
          </p:cNvPr>
          <p:cNvSpPr txBox="1"/>
          <p:nvPr/>
        </p:nvSpPr>
        <p:spPr>
          <a:xfrm>
            <a:off x="756163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Handy</a:t>
            </a: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590FBFD3-B16E-405F-54D8-F533DD5451AE}"/>
              </a:ext>
            </a:extLst>
          </p:cNvPr>
          <p:cNvSpPr/>
          <p:nvPr/>
        </p:nvSpPr>
        <p:spPr>
          <a:xfrm>
            <a:off x="1649532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D37E4F6-D1E4-269E-B12D-90572AFAF1A1}"/>
              </a:ext>
            </a:extLst>
          </p:cNvPr>
          <p:cNvSpPr/>
          <p:nvPr/>
        </p:nvSpPr>
        <p:spPr>
          <a:xfrm>
            <a:off x="458419" y="3109349"/>
            <a:ext cx="1796650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0"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WEIGHT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_OUTER_STEP1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9533C2-5AA1-1E64-7760-5C8464FFFD9F}"/>
              </a:ext>
            </a:extLst>
          </p:cNvPr>
          <p:cNvCxnSpPr>
            <a:cxnSpLocks/>
          </p:cNvCxnSpPr>
          <p:nvPr/>
        </p:nvCxnSpPr>
        <p:spPr>
          <a:xfrm>
            <a:off x="4600392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F3F97C6-F533-EC2C-2C26-C12CE99E3BD7}"/>
              </a:ext>
            </a:extLst>
          </p:cNvPr>
          <p:cNvCxnSpPr>
            <a:cxnSpLocks/>
          </p:cNvCxnSpPr>
          <p:nvPr/>
        </p:nvCxnSpPr>
        <p:spPr>
          <a:xfrm>
            <a:off x="2255069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E76C321-74EF-80CC-61EA-76E3111076D0}"/>
              </a:ext>
            </a:extLst>
          </p:cNvPr>
          <p:cNvSpPr/>
          <p:nvPr/>
        </p:nvSpPr>
        <p:spPr>
          <a:xfrm flipH="1">
            <a:off x="2273253" y="3593981"/>
            <a:ext cx="2360969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</a:t>
            </a:r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WEIGHT</a:t>
            </a:r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_OUTER_STEP1_SUCCESS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E5797F1-B0A2-838D-78CE-9440805E8B54}"/>
              </a:ext>
            </a:extLst>
          </p:cNvPr>
          <p:cNvSpPr/>
          <p:nvPr/>
        </p:nvSpPr>
        <p:spPr>
          <a:xfrm>
            <a:off x="2433320" y="5108248"/>
            <a:ext cx="2151427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_WEIGHT_OUTER_OPEN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CBC24FF-0FEF-D895-EC3A-51218DC9C3F9}"/>
              </a:ext>
            </a:extLst>
          </p:cNvPr>
          <p:cNvSpPr/>
          <p:nvPr/>
        </p:nvSpPr>
        <p:spPr>
          <a:xfrm flipH="1">
            <a:off x="4618577" y="5592880"/>
            <a:ext cx="1814835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WS_WEIGHT_OUTER_OPEN_SUCCESS</a:t>
            </a:r>
            <a:endParaRPr lang="en-US" sz="105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5E503F-BC45-8BFA-AB2C-7C8BF51EE67D}"/>
              </a:ext>
            </a:extLst>
          </p:cNvPr>
          <p:cNvSpPr/>
          <p:nvPr/>
        </p:nvSpPr>
        <p:spPr>
          <a:xfrm>
            <a:off x="574454" y="3580299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pc_no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control_no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case_no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76199B-938C-1FC0-FA41-56092FA86CAF}"/>
              </a:ext>
            </a:extLst>
          </p:cNvPr>
          <p:cNvSpPr/>
          <p:nvPr/>
        </p:nvSpPr>
        <p:spPr>
          <a:xfrm>
            <a:off x="4927656" y="6077512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weight/unit (actual)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440E9B-2DCA-209B-EF24-6114519BAC1F}"/>
              </a:ext>
            </a:extLst>
          </p:cNvPr>
          <p:cNvSpPr/>
          <p:nvPr/>
        </p:nvSpPr>
        <p:spPr>
          <a:xfrm>
            <a:off x="2496569" y="4057243"/>
            <a:ext cx="1396487" cy="705385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List of case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 details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  <a:highlight>
                  <a:srgbClr val="F68686"/>
                </a:highlight>
              </a:rPr>
              <a:t>Jobs ID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05757-EFEB-9F5A-17ED-A020426210C5}"/>
              </a:ext>
            </a:extLst>
          </p:cNvPr>
          <p:cNvSpPr/>
          <p:nvPr/>
        </p:nvSpPr>
        <p:spPr>
          <a:xfrm>
            <a:off x="2785559" y="5547652"/>
            <a:ext cx="1591520" cy="737706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Min/max weight/Unit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16C82B-4CD0-687F-9CB8-28C4BAB01AD3}"/>
              </a:ext>
            </a:extLst>
          </p:cNvPr>
          <p:cNvSpPr/>
          <p:nvPr/>
        </p:nvSpPr>
        <p:spPr>
          <a:xfrm>
            <a:off x="2561184" y="7235853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weight/unit (actual)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09BF7C2D-6399-4382-396B-496F0BF22F2C}"/>
              </a:ext>
            </a:extLst>
          </p:cNvPr>
          <p:cNvSpPr/>
          <p:nvPr/>
        </p:nvSpPr>
        <p:spPr>
          <a:xfrm>
            <a:off x="409758" y="4844436"/>
            <a:ext cx="1845312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3152" rIns="0"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HT_WEIGHT_OUTER_DATA_REQUEST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49BE9E-EC5A-A0CB-83BE-D61E78C5BFED}"/>
              </a:ext>
            </a:extLst>
          </p:cNvPr>
          <p:cNvSpPr/>
          <p:nvPr/>
        </p:nvSpPr>
        <p:spPr>
          <a:xfrm>
            <a:off x="549504" y="5269842"/>
            <a:ext cx="1506246" cy="743242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min/max </a:t>
            </a:r>
            <a:r>
              <a:rPr kumimoji="1" lang="en-US" sz="1000" kern="0" dirty="0" err="1">
                <a:solidFill>
                  <a:prstClr val="black"/>
                </a:solidFill>
              </a:rPr>
              <a:t>weight,unit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6580711-61D0-E93D-D0BD-86949842DD9F}"/>
              </a:ext>
            </a:extLst>
          </p:cNvPr>
          <p:cNvSpPr/>
          <p:nvPr/>
        </p:nvSpPr>
        <p:spPr>
          <a:xfrm flipH="1">
            <a:off x="2353508" y="6781388"/>
            <a:ext cx="1850006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HT_WEIGHT_OUTER_DATA_REQUEST_FAILED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EC280433-CFA3-3E52-A615-C179388CDE45}"/>
              </a:ext>
            </a:extLst>
          </p:cNvPr>
          <p:cNvSpPr/>
          <p:nvPr/>
        </p:nvSpPr>
        <p:spPr>
          <a:xfrm flipH="1">
            <a:off x="2272900" y="6398910"/>
            <a:ext cx="1850006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HT_WEIGHT_OUTER_DATA_REQUEST_SUCCESS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1FDC5AF-A654-53FE-90FB-B8F0C7DA06C4}"/>
              </a:ext>
            </a:extLst>
          </p:cNvPr>
          <p:cNvGrpSpPr/>
          <p:nvPr/>
        </p:nvGrpSpPr>
        <p:grpSpPr>
          <a:xfrm>
            <a:off x="406400" y="4644525"/>
            <a:ext cx="6142561" cy="3456048"/>
            <a:chOff x="406400" y="4644525"/>
            <a:chExt cx="6142561" cy="34560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3A3080D-0FA8-A731-5759-9D5376E22387}"/>
                </a:ext>
              </a:extLst>
            </p:cNvPr>
            <p:cNvSpPr/>
            <p:nvPr/>
          </p:nvSpPr>
          <p:spPr>
            <a:xfrm>
              <a:off x="406400" y="4762628"/>
              <a:ext cx="6062504" cy="3337945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BABD1A-0C29-0715-E79E-21B28397A560}"/>
                </a:ext>
              </a:extLst>
            </p:cNvPr>
            <p:cNvSpPr txBox="1"/>
            <p:nvPr/>
          </p:nvSpPr>
          <p:spPr>
            <a:xfrm>
              <a:off x="4907165" y="4644525"/>
              <a:ext cx="1641796" cy="261610"/>
            </a:xfrm>
            <a:prstGeom prst="rect">
              <a:avLst/>
            </a:prstGeom>
            <a:solidFill>
              <a:srgbClr val="F68686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n times depend on jobs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274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EA10-659B-CEDA-8EE6-A3D4373E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26008D-213C-423E-031C-07A381F9057D}"/>
              </a:ext>
            </a:extLst>
          </p:cNvPr>
          <p:cNvSpPr txBox="1"/>
          <p:nvPr/>
        </p:nvSpPr>
        <p:spPr>
          <a:xfrm>
            <a:off x="500667" y="8163932"/>
            <a:ext cx="354312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…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ws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5873A5D-F2AE-524B-A11F-C49DAD93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695C34F-3534-0755-8C9B-E928B9F407E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B92A79-32F9-8FF6-D3D8-7A463BFFA95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B8C0611-4D0B-6832-CF99-D67AB42D0E2E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Data Communications – Weight Forklift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502F3C9-4649-321B-942E-80A22E55A013}"/>
              </a:ext>
            </a:extLst>
          </p:cNvPr>
          <p:cNvSpPr/>
          <p:nvPr/>
        </p:nvSpPr>
        <p:spPr>
          <a:xfrm>
            <a:off x="-2973629" y="2428342"/>
            <a:ext cx="2060187" cy="1840831"/>
          </a:xfrm>
          <a:prstGeom prst="rightArrow">
            <a:avLst>
              <a:gd name="adj1" fmla="val 78886"/>
              <a:gd name="adj2" fmla="val 19896"/>
            </a:avLst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Sending request data</a:t>
            </a:r>
          </a:p>
          <a:p>
            <a:pPr defTabSz="914400"/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{ ‘CMD’ : ‘WS_DATA_REQUEST’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‘</a:t>
            </a:r>
            <a:r>
              <a:rPr lang="en-US" sz="1000" i="0" u="none" strike="noStrike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Program_no</a:t>
            </a:r>
            <a:r>
              <a:rPr lang="en-US" sz="10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‘0001’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Job_id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1234 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min_weight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35.50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</a:t>
            </a:r>
            <a:r>
              <a:rPr lang="en-U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max_weight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’ : 36.50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, ‘unit’ : ‘KG’</a:t>
            </a:r>
          </a:p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}</a:t>
            </a:r>
            <a:endParaRPr lang="en-US" sz="10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3FFCBAFA-E702-E1E0-8091-EB4EA454C300}"/>
              </a:ext>
            </a:extLst>
          </p:cNvPr>
          <p:cNvSpPr/>
          <p:nvPr/>
        </p:nvSpPr>
        <p:spPr>
          <a:xfrm>
            <a:off x="-1478661" y="4338844"/>
            <a:ext cx="1040310" cy="614156"/>
          </a:xfrm>
          <a:prstGeom prst="borderCallout1">
            <a:avLst>
              <a:gd name="adj1" fmla="val 4107"/>
              <a:gd name="adj2" fmla="val -4583"/>
              <a:gd name="adj3" fmla="val -83000"/>
              <a:gd name="adj4" fmla="val -1791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20250905: 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No need 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Use WS client instead due to trigger by WS controller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CFFB6-58D8-0766-DF04-0F048FDF397C}"/>
              </a:ext>
            </a:extLst>
          </p:cNvPr>
          <p:cNvSpPr/>
          <p:nvPr/>
        </p:nvSpPr>
        <p:spPr>
          <a:xfrm>
            <a:off x="6974146" y="2389792"/>
            <a:ext cx="1277293" cy="91440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20250904: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Need to confirm with Gong regarding the WS API for client</a:t>
            </a:r>
            <a:endParaRPr kumimoji="1" lang="th-TH" sz="600" kern="0" dirty="0">
              <a:solidFill>
                <a:prstClr val="black"/>
              </a:solidFill>
            </a:endParaRPr>
          </a:p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4F6CD95-B6CF-4534-EF68-8BB8204DC92C}"/>
              </a:ext>
            </a:extLst>
          </p:cNvPr>
          <p:cNvSpPr/>
          <p:nvPr/>
        </p:nvSpPr>
        <p:spPr>
          <a:xfrm>
            <a:off x="6230117" y="5460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テキスト ボックス 28">
            <a:extLst>
              <a:ext uri="{FF2B5EF4-FFF2-40B4-BE49-F238E27FC236}">
                <a16:creationId xmlns:a16="http://schemas.microsoft.com/office/drawing/2014/main" id="{E647C4E4-D8C2-C17B-902B-807BE578665D}"/>
              </a:ext>
            </a:extLst>
          </p:cNvPr>
          <p:cNvSpPr txBox="1"/>
          <p:nvPr/>
        </p:nvSpPr>
        <p:spPr>
          <a:xfrm>
            <a:off x="3101486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Pegasus</a:t>
            </a:r>
          </a:p>
        </p:txBody>
      </p:sp>
      <p:sp>
        <p:nvSpPr>
          <p:cNvPr id="12" name="テキスト ボックス 28">
            <a:extLst>
              <a:ext uri="{FF2B5EF4-FFF2-40B4-BE49-F238E27FC236}">
                <a16:creationId xmlns:a16="http://schemas.microsoft.com/office/drawing/2014/main" id="{8B83E8FA-208C-77BB-A497-249AB8F54E2C}"/>
              </a:ext>
            </a:extLst>
          </p:cNvPr>
          <p:cNvSpPr txBox="1"/>
          <p:nvPr/>
        </p:nvSpPr>
        <p:spPr>
          <a:xfrm>
            <a:off x="5435892" y="1880614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WS Controller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074B995C-CACE-630A-8F74-FFAE7A42B838}"/>
              </a:ext>
            </a:extLst>
          </p:cNvPr>
          <p:cNvSpPr/>
          <p:nvPr/>
        </p:nvSpPr>
        <p:spPr>
          <a:xfrm>
            <a:off x="3994855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64FC81C-B0B2-9DBD-DD69-2363653ABD3E}"/>
              </a:ext>
            </a:extLst>
          </p:cNvPr>
          <p:cNvSpPr/>
          <p:nvPr/>
        </p:nvSpPr>
        <p:spPr>
          <a:xfrm>
            <a:off x="458419" y="3109349"/>
            <a:ext cx="1796650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0"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</a:t>
            </a: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WEIGHT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_FORKLIFT_STEP1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FDD720-6388-5E2C-882B-249B90814C4F}"/>
              </a:ext>
            </a:extLst>
          </p:cNvPr>
          <p:cNvCxnSpPr>
            <a:cxnSpLocks/>
          </p:cNvCxnSpPr>
          <p:nvPr/>
        </p:nvCxnSpPr>
        <p:spPr>
          <a:xfrm>
            <a:off x="4600392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28">
            <a:extLst>
              <a:ext uri="{FF2B5EF4-FFF2-40B4-BE49-F238E27FC236}">
                <a16:creationId xmlns:a16="http://schemas.microsoft.com/office/drawing/2014/main" id="{0BB9CCA4-F3D3-9B95-3E48-5A1F3A4FD78D}"/>
              </a:ext>
            </a:extLst>
          </p:cNvPr>
          <p:cNvSpPr txBox="1"/>
          <p:nvPr/>
        </p:nvSpPr>
        <p:spPr>
          <a:xfrm>
            <a:off x="756163" y="1876169"/>
            <a:ext cx="655028" cy="1096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kumimoji="1" lang="en-US" altLang="ja-JP" sz="1100" b="1" dirty="0"/>
              <a:t>Handy</a:t>
            </a: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3C6EB85A-B972-055B-3AC6-A2F851DD3D19}"/>
              </a:ext>
            </a:extLst>
          </p:cNvPr>
          <p:cNvSpPr/>
          <p:nvPr/>
        </p:nvSpPr>
        <p:spPr>
          <a:xfrm>
            <a:off x="1649532" y="2183194"/>
            <a:ext cx="1216152" cy="484632"/>
          </a:xfrm>
          <a:prstGeom prst="left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F22856-5CE8-5C9F-A218-D4C957964DA1}"/>
              </a:ext>
            </a:extLst>
          </p:cNvPr>
          <p:cNvCxnSpPr>
            <a:cxnSpLocks/>
          </p:cNvCxnSpPr>
          <p:nvPr/>
        </p:nvCxnSpPr>
        <p:spPr>
          <a:xfrm>
            <a:off x="2255069" y="2676145"/>
            <a:ext cx="18186" cy="516921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54896A1-2F3F-E2DA-1C1E-A9F6D046B259}"/>
              </a:ext>
            </a:extLst>
          </p:cNvPr>
          <p:cNvSpPr/>
          <p:nvPr/>
        </p:nvSpPr>
        <p:spPr>
          <a:xfrm flipH="1">
            <a:off x="2273253" y="3593981"/>
            <a:ext cx="2360969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</a:t>
            </a:r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WEIGHT</a:t>
            </a:r>
            <a:r>
              <a:rPr lang="en-US" sz="105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_FORKLIFT_STEP1_SUCCESS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3E86C7F-4128-7792-E08D-9AF1DA320C9A}"/>
              </a:ext>
            </a:extLst>
          </p:cNvPr>
          <p:cNvSpPr/>
          <p:nvPr/>
        </p:nvSpPr>
        <p:spPr>
          <a:xfrm>
            <a:off x="2433320" y="5164128"/>
            <a:ext cx="2151427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</a:t>
            </a:r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_WEIGHT_FORKLIFT_OPEN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986D71B-2529-200B-4B01-05F36104AAB1}"/>
              </a:ext>
            </a:extLst>
          </p:cNvPr>
          <p:cNvSpPr/>
          <p:nvPr/>
        </p:nvSpPr>
        <p:spPr>
          <a:xfrm flipH="1">
            <a:off x="4618577" y="5648760"/>
            <a:ext cx="1814835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WS_WEIGHT_FORKLIFT_OPEN_SUCCESS</a:t>
            </a:r>
            <a:endParaRPr lang="en-US" sz="105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2C5032-1E57-E93A-7435-11689A35BD36}"/>
              </a:ext>
            </a:extLst>
          </p:cNvPr>
          <p:cNvSpPr/>
          <p:nvPr/>
        </p:nvSpPr>
        <p:spPr>
          <a:xfrm>
            <a:off x="574454" y="3580299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handy_id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pc_no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control_no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case_no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897CEE-FAF2-B0D8-7872-482E38BF521F}"/>
              </a:ext>
            </a:extLst>
          </p:cNvPr>
          <p:cNvSpPr/>
          <p:nvPr/>
        </p:nvSpPr>
        <p:spPr>
          <a:xfrm>
            <a:off x="4927656" y="6133392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weight/unit (actual)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F7505-8392-8DE1-9453-3F0184B6F960}"/>
              </a:ext>
            </a:extLst>
          </p:cNvPr>
          <p:cNvSpPr/>
          <p:nvPr/>
        </p:nvSpPr>
        <p:spPr>
          <a:xfrm>
            <a:off x="2496569" y="4057244"/>
            <a:ext cx="1396487" cy="68957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List of case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 details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  <a:highlight>
                  <a:srgbClr val="F68686"/>
                </a:highlight>
              </a:rPr>
              <a:t>Jobs 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100388-2F0E-5D39-357F-D4A5A7685E09}"/>
              </a:ext>
            </a:extLst>
          </p:cNvPr>
          <p:cNvSpPr/>
          <p:nvPr/>
        </p:nvSpPr>
        <p:spPr>
          <a:xfrm>
            <a:off x="2785559" y="5603532"/>
            <a:ext cx="1591520" cy="737706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Min/max weight/Unit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86A0DC-6FB7-2E57-D961-DEBD065A39DB}"/>
              </a:ext>
            </a:extLst>
          </p:cNvPr>
          <p:cNvSpPr/>
          <p:nvPr/>
        </p:nvSpPr>
        <p:spPr>
          <a:xfrm>
            <a:off x="2561184" y="7291733"/>
            <a:ext cx="1396487" cy="812577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weight/unit (actual)</a:t>
            </a: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status (OK/NG)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6A1B4E8-0837-536E-3EF8-D4C51D876944}"/>
              </a:ext>
            </a:extLst>
          </p:cNvPr>
          <p:cNvSpPr/>
          <p:nvPr/>
        </p:nvSpPr>
        <p:spPr>
          <a:xfrm>
            <a:off x="409758" y="4900316"/>
            <a:ext cx="1845312" cy="484632"/>
          </a:xfrm>
          <a:prstGeom prst="rightArrow">
            <a:avLst>
              <a:gd name="adj1" fmla="val 62328"/>
              <a:gd name="adj2" fmla="val 31818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3152" rIns="0" rtlCol="0" anchor="ctr"/>
          <a:lstStyle/>
          <a:p>
            <a:pPr defTabSz="914400"/>
            <a:r>
              <a:rPr lang="en-US" sz="1000" i="0" u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HT_WEIGHT_FORKLIFT_DATA_REQUEST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004BC-79FA-55DE-9A98-33E7D716868A}"/>
              </a:ext>
            </a:extLst>
          </p:cNvPr>
          <p:cNvSpPr/>
          <p:nvPr/>
        </p:nvSpPr>
        <p:spPr>
          <a:xfrm>
            <a:off x="549504" y="5325721"/>
            <a:ext cx="1506246" cy="688999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Data attributes</a:t>
            </a: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job_id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 err="1">
                <a:solidFill>
                  <a:prstClr val="black"/>
                </a:solidFill>
              </a:rPr>
              <a:t>device_id</a:t>
            </a:r>
            <a:endParaRPr kumimoji="1" lang="en-US" sz="1000" kern="0" dirty="0">
              <a:solidFill>
                <a:prstClr val="black"/>
              </a:solidFill>
            </a:endParaRPr>
          </a:p>
          <a:p>
            <a:pPr defTabSz="914400">
              <a:buAutoNum type="arabicPeriod"/>
            </a:pPr>
            <a:r>
              <a:rPr kumimoji="1" lang="en-US" sz="1000" kern="0" dirty="0">
                <a:solidFill>
                  <a:prstClr val="black"/>
                </a:solidFill>
              </a:rPr>
              <a:t>min/max </a:t>
            </a:r>
            <a:r>
              <a:rPr kumimoji="1" lang="en-US" sz="1000" kern="0" dirty="0" err="1">
                <a:solidFill>
                  <a:prstClr val="black"/>
                </a:solidFill>
              </a:rPr>
              <a:t>weight,unit</a:t>
            </a:r>
            <a:endParaRPr kumimoji="1" lang="en-US" sz="1000" kern="0" dirty="0">
              <a:solidFill>
                <a:prstClr val="black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E63D44D-F206-00FE-EB8E-C712BDA9F38F}"/>
              </a:ext>
            </a:extLst>
          </p:cNvPr>
          <p:cNvSpPr/>
          <p:nvPr/>
        </p:nvSpPr>
        <p:spPr>
          <a:xfrm flipH="1">
            <a:off x="2353508" y="6837268"/>
            <a:ext cx="1850006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rgbClr val="F6868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HT_WEIGHT_FORKLIFT_DATA_REQUEST_FAILED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790C7DD-310D-3296-0473-3C3E3D9B57BE}"/>
              </a:ext>
            </a:extLst>
          </p:cNvPr>
          <p:cNvSpPr/>
          <p:nvPr/>
        </p:nvSpPr>
        <p:spPr>
          <a:xfrm flipH="1">
            <a:off x="2272900" y="6454790"/>
            <a:ext cx="1850006" cy="484632"/>
          </a:xfrm>
          <a:prstGeom prst="rightArrow">
            <a:avLst>
              <a:gd name="adj1" fmla="val 73900"/>
              <a:gd name="adj2" fmla="val 31701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defTabSz="91440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HT_WEIGHT_FORKLIFT_DATA_REQUEST_SUCCESS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504B11-F987-3BA2-1D62-0F9AD4E42469}"/>
              </a:ext>
            </a:extLst>
          </p:cNvPr>
          <p:cNvGrpSpPr/>
          <p:nvPr/>
        </p:nvGrpSpPr>
        <p:grpSpPr>
          <a:xfrm>
            <a:off x="406400" y="4644525"/>
            <a:ext cx="6142561" cy="3456048"/>
            <a:chOff x="406400" y="4644525"/>
            <a:chExt cx="6142561" cy="345604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5B1E89-EF1B-0341-CDD0-38601C381DB4}"/>
                </a:ext>
              </a:extLst>
            </p:cNvPr>
            <p:cNvSpPr/>
            <p:nvPr/>
          </p:nvSpPr>
          <p:spPr>
            <a:xfrm>
              <a:off x="406400" y="4762628"/>
              <a:ext cx="6062504" cy="3337945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00F9B2-7BED-42C2-E3AE-BF9BF49FD6FE}"/>
                </a:ext>
              </a:extLst>
            </p:cNvPr>
            <p:cNvSpPr txBox="1"/>
            <p:nvPr/>
          </p:nvSpPr>
          <p:spPr>
            <a:xfrm>
              <a:off x="4907165" y="4644525"/>
              <a:ext cx="1641796" cy="261610"/>
            </a:xfrm>
            <a:prstGeom prst="rect">
              <a:avLst/>
            </a:prstGeom>
            <a:solidFill>
              <a:srgbClr val="F68686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n times depend on jobs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4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Regarding the CKD process system, consider the following system configuration.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1" y="1453702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703914"/>
            <a:ext cx="6117062" cy="74705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1178893" y="2600994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8FFE1E8-4043-4251-A4E4-B7B924D69CFE}"/>
              </a:ext>
            </a:extLst>
          </p:cNvPr>
          <p:cNvSpPr/>
          <p:nvPr/>
        </p:nvSpPr>
        <p:spPr>
          <a:xfrm>
            <a:off x="888318" y="2202629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F5F92E-9757-4231-A2FE-BB93FDA01A0D}"/>
              </a:ext>
            </a:extLst>
          </p:cNvPr>
          <p:cNvSpPr/>
          <p:nvPr/>
        </p:nvSpPr>
        <p:spPr>
          <a:xfrm>
            <a:off x="971965" y="2254718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 BK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E6C1E6-CBCB-48D7-98BF-585E085DABBA}"/>
              </a:ext>
            </a:extLst>
          </p:cNvPr>
          <p:cNvSpPr/>
          <p:nvPr/>
        </p:nvSpPr>
        <p:spPr>
          <a:xfrm>
            <a:off x="770332" y="1815261"/>
            <a:ext cx="3565448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198DE1-1D93-4DFD-AF05-9708AC3C2656}"/>
              </a:ext>
            </a:extLst>
          </p:cNvPr>
          <p:cNvSpPr/>
          <p:nvPr/>
        </p:nvSpPr>
        <p:spPr>
          <a:xfrm>
            <a:off x="1694073" y="186867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 Room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FFD513C7-44D0-4FBA-8DD0-EE8F44976791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2169493" y="2953063"/>
            <a:ext cx="689196" cy="1928"/>
          </a:xfrm>
          <a:prstGeom prst="bentConnector3">
            <a:avLst>
              <a:gd name="adj1" fmla="val 50000"/>
            </a:avLst>
          </a:prstGeom>
          <a:ln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E55AB969-85CA-476D-B0C2-315CDD91357D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rot="10800000" flipH="1" flipV="1">
            <a:off x="2858689" y="2953062"/>
            <a:ext cx="515990" cy="949979"/>
          </a:xfrm>
          <a:prstGeom prst="bentConnector4">
            <a:avLst>
              <a:gd name="adj1" fmla="val -44303"/>
              <a:gd name="adj2" fmla="val 85316"/>
            </a:avLst>
          </a:prstGeom>
          <a:ln w="25400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A075FB90-865F-413C-A481-74D84D698C6C}"/>
              </a:ext>
            </a:extLst>
          </p:cNvPr>
          <p:cNvCxnSpPr>
            <a:cxnSpLocks/>
            <a:stCxn id="39" idx="0"/>
            <a:endCxn id="46" idx="2"/>
          </p:cNvCxnSpPr>
          <p:nvPr/>
        </p:nvCxnSpPr>
        <p:spPr>
          <a:xfrm rot="5400000" flipH="1" flipV="1">
            <a:off x="3145442" y="2455299"/>
            <a:ext cx="354705" cy="37641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33826-5D10-9416-CE66-F30C78DEE099}"/>
              </a:ext>
            </a:extLst>
          </p:cNvPr>
          <p:cNvSpPr/>
          <p:nvPr/>
        </p:nvSpPr>
        <p:spPr>
          <a:xfrm>
            <a:off x="2558149" y="390304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S/W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5E76E7F-95D7-BA7A-A48C-E5C0E99A9931}"/>
              </a:ext>
            </a:extLst>
          </p:cNvPr>
          <p:cNvSpPr/>
          <p:nvPr/>
        </p:nvSpPr>
        <p:spPr>
          <a:xfrm>
            <a:off x="888317" y="3401993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フローチャート: 磁気ディスク 13">
            <a:extLst>
              <a:ext uri="{FF2B5EF4-FFF2-40B4-BE49-F238E27FC236}">
                <a16:creationId xmlns:a16="http://schemas.microsoft.com/office/drawing/2014/main" id="{823E7338-F353-7858-50AE-06191E62F406}"/>
              </a:ext>
            </a:extLst>
          </p:cNvPr>
          <p:cNvSpPr/>
          <p:nvPr/>
        </p:nvSpPr>
        <p:spPr>
          <a:xfrm>
            <a:off x="2858689" y="2599066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D3E8B0-150D-7475-721B-42AC81C52689}"/>
              </a:ext>
            </a:extLst>
          </p:cNvPr>
          <p:cNvSpPr/>
          <p:nvPr/>
        </p:nvSpPr>
        <p:spPr>
          <a:xfrm>
            <a:off x="2568114" y="2200701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C1775D-106A-4D07-F281-598E34BF71E5}"/>
              </a:ext>
            </a:extLst>
          </p:cNvPr>
          <p:cNvSpPr/>
          <p:nvPr/>
        </p:nvSpPr>
        <p:spPr>
          <a:xfrm>
            <a:off x="2651761" y="2252790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6C2FC49-1689-3085-7FCD-520772B23ABA}"/>
              </a:ext>
            </a:extLst>
          </p:cNvPr>
          <p:cNvSpPr/>
          <p:nvPr/>
        </p:nvSpPr>
        <p:spPr>
          <a:xfrm>
            <a:off x="2568113" y="3401028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245BB6D-81C4-6136-4096-5E4676131264}"/>
              </a:ext>
            </a:extLst>
          </p:cNvPr>
          <p:cNvSpPr/>
          <p:nvPr/>
        </p:nvSpPr>
        <p:spPr>
          <a:xfrm>
            <a:off x="4382517" y="1815261"/>
            <a:ext cx="1993982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CE5DD3-C5DF-F102-40E6-861C020D1F24}"/>
              </a:ext>
            </a:extLst>
          </p:cNvPr>
          <p:cNvSpPr/>
          <p:nvPr/>
        </p:nvSpPr>
        <p:spPr>
          <a:xfrm>
            <a:off x="799965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Receiving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71578E-9247-9FCB-C277-F85AD231E0A3}"/>
              </a:ext>
            </a:extLst>
          </p:cNvPr>
          <p:cNvSpPr/>
          <p:nvPr/>
        </p:nvSpPr>
        <p:spPr>
          <a:xfrm>
            <a:off x="769490" y="4514728"/>
            <a:ext cx="1342453" cy="215531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EB6AFD-5F39-4763-5FA3-5C2C4D5055E9}"/>
              </a:ext>
            </a:extLst>
          </p:cNvPr>
          <p:cNvSpPr/>
          <p:nvPr/>
        </p:nvSpPr>
        <p:spPr>
          <a:xfrm>
            <a:off x="2199339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Stock &amp; Staging area 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2846F92-D703-07BD-0C39-D488CBDA9046}"/>
              </a:ext>
            </a:extLst>
          </p:cNvPr>
          <p:cNvSpPr/>
          <p:nvPr/>
        </p:nvSpPr>
        <p:spPr>
          <a:xfrm>
            <a:off x="2168864" y="4514727"/>
            <a:ext cx="1342453" cy="21553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0C82779-3522-7677-0DA6-2A5FDEFA3C3C}"/>
              </a:ext>
            </a:extLst>
          </p:cNvPr>
          <p:cNvSpPr/>
          <p:nvPr/>
        </p:nvSpPr>
        <p:spPr>
          <a:xfrm>
            <a:off x="3585142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CC56CFD-33D2-6D1B-6A7A-AAD957AF19D2}"/>
              </a:ext>
            </a:extLst>
          </p:cNvPr>
          <p:cNvSpPr/>
          <p:nvPr/>
        </p:nvSpPr>
        <p:spPr>
          <a:xfrm>
            <a:off x="3554667" y="4514727"/>
            <a:ext cx="1342453" cy="32115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633A3C1-4E47-5562-9A70-410CFD6A2EA4}"/>
              </a:ext>
            </a:extLst>
          </p:cNvPr>
          <p:cNvSpPr/>
          <p:nvPr/>
        </p:nvSpPr>
        <p:spPr>
          <a:xfrm>
            <a:off x="4970945" y="456551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Outer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AB85F5-CD5A-3C14-E9CE-09C6838CF269}"/>
              </a:ext>
            </a:extLst>
          </p:cNvPr>
          <p:cNvSpPr/>
          <p:nvPr/>
        </p:nvSpPr>
        <p:spPr>
          <a:xfrm>
            <a:off x="4940470" y="4514726"/>
            <a:ext cx="1342453" cy="27039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001E66-F6D2-6C9A-AC6D-C5188264EDFC}"/>
              </a:ext>
            </a:extLst>
          </p:cNvPr>
          <p:cNvSpPr/>
          <p:nvPr/>
        </p:nvSpPr>
        <p:spPr>
          <a:xfrm>
            <a:off x="4388342" y="3900960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A/P *9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5C3926-CAF7-E1F0-F95F-5013536FDD25}"/>
              </a:ext>
            </a:extLst>
          </p:cNvPr>
          <p:cNvSpPr/>
          <p:nvPr/>
        </p:nvSpPr>
        <p:spPr>
          <a:xfrm>
            <a:off x="799964" y="485565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*3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*3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Tag receive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4AFB4F6-DA3E-60C9-F0EE-F753432945BD}"/>
              </a:ext>
            </a:extLst>
          </p:cNvPr>
          <p:cNvSpPr/>
          <p:nvPr/>
        </p:nvSpPr>
        <p:spPr>
          <a:xfrm>
            <a:off x="2199338" y="4854273"/>
            <a:ext cx="4049576" cy="59164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 21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*21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*7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33E342-69EF-D224-A44D-6E2D0537E417}"/>
              </a:ext>
            </a:extLst>
          </p:cNvPr>
          <p:cNvSpPr/>
          <p:nvPr/>
        </p:nvSpPr>
        <p:spPr>
          <a:xfrm>
            <a:off x="769490" y="3903041"/>
            <a:ext cx="1399374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TV 75” for monitor *2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AA332D31-EA1A-8B88-0019-114516EAB956}"/>
              </a:ext>
            </a:extLst>
          </p:cNvPr>
          <p:cNvCxnSpPr>
            <a:cxnSpLocks/>
            <a:stCxn id="41" idx="0"/>
            <a:endCxn id="46" idx="2"/>
          </p:cNvCxnSpPr>
          <p:nvPr/>
        </p:nvCxnSpPr>
        <p:spPr>
          <a:xfrm rot="5400000" flipH="1" flipV="1">
            <a:off x="3845129" y="3154985"/>
            <a:ext cx="354704" cy="2364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3005C37E-3C10-B64A-5BC4-7EF808736606}"/>
              </a:ext>
            </a:extLst>
          </p:cNvPr>
          <p:cNvCxnSpPr>
            <a:cxnSpLocks/>
            <a:stCxn id="45" idx="0"/>
            <a:endCxn id="46" idx="2"/>
          </p:cNvCxnSpPr>
          <p:nvPr/>
        </p:nvCxnSpPr>
        <p:spPr>
          <a:xfrm rot="16200000" flipV="1">
            <a:off x="5230934" y="4133962"/>
            <a:ext cx="354703" cy="4068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4A95436C-F863-1F67-F120-FF92194AD86C}"/>
              </a:ext>
            </a:extLst>
          </p:cNvPr>
          <p:cNvCxnSpPr>
            <a:cxnSpLocks/>
            <a:stCxn id="43" idx="0"/>
            <a:endCxn id="6" idx="2"/>
          </p:cNvCxnSpPr>
          <p:nvPr/>
        </p:nvCxnSpPr>
        <p:spPr>
          <a:xfrm rot="16200000" flipV="1">
            <a:off x="3623976" y="3912808"/>
            <a:ext cx="352622" cy="8512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70043D1-6E3C-D679-45AA-D0556CDEDE93}"/>
              </a:ext>
            </a:extLst>
          </p:cNvPr>
          <p:cNvCxnSpPr>
            <a:cxnSpLocks/>
          </p:cNvCxnSpPr>
          <p:nvPr/>
        </p:nvCxnSpPr>
        <p:spPr>
          <a:xfrm>
            <a:off x="4558206" y="2209533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EAB77C6-0465-EE21-496E-196E4C3F59F9}"/>
              </a:ext>
            </a:extLst>
          </p:cNvPr>
          <p:cNvCxnSpPr>
            <a:cxnSpLocks/>
          </p:cNvCxnSpPr>
          <p:nvPr/>
        </p:nvCxnSpPr>
        <p:spPr>
          <a:xfrm>
            <a:off x="4558206" y="1957883"/>
            <a:ext cx="479074" cy="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61B49F6-C9BB-FE2E-0AFC-FFB864B202B1}"/>
              </a:ext>
            </a:extLst>
          </p:cNvPr>
          <p:cNvCxnSpPr>
            <a:cxnSpLocks/>
          </p:cNvCxnSpPr>
          <p:nvPr/>
        </p:nvCxnSpPr>
        <p:spPr>
          <a:xfrm>
            <a:off x="4558206" y="2433632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9533D9A-3BD7-1322-0316-21A8E5413CAF}"/>
              </a:ext>
            </a:extLst>
          </p:cNvPr>
          <p:cNvSpPr/>
          <p:nvPr/>
        </p:nvSpPr>
        <p:spPr>
          <a:xfrm>
            <a:off x="5127911" y="234824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WIFI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D443ACC-0602-F380-9A20-50CEAFD74498}"/>
              </a:ext>
            </a:extLst>
          </p:cNvPr>
          <p:cNvSpPr/>
          <p:nvPr/>
        </p:nvSpPr>
        <p:spPr>
          <a:xfrm>
            <a:off x="5127910" y="208837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LAN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F7CB6C9-5A94-AF07-5AF8-798F29049B81}"/>
              </a:ext>
            </a:extLst>
          </p:cNvPr>
          <p:cNvSpPr/>
          <p:nvPr/>
        </p:nvSpPr>
        <p:spPr>
          <a:xfrm>
            <a:off x="5127909" y="1843415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Fiber optic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3" name="フローチャート: 書類 82">
            <a:extLst>
              <a:ext uri="{FF2B5EF4-FFF2-40B4-BE49-F238E27FC236}">
                <a16:creationId xmlns:a16="http://schemas.microsoft.com/office/drawing/2014/main" id="{25B5B980-DE0F-FB61-BD55-4258DEBC2CB7}"/>
              </a:ext>
            </a:extLst>
          </p:cNvPr>
          <p:cNvSpPr/>
          <p:nvPr/>
        </p:nvSpPr>
        <p:spPr>
          <a:xfrm flipH="1">
            <a:off x="4665641" y="3142794"/>
            <a:ext cx="266404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4" name="フローチャート: 書類 83">
            <a:extLst>
              <a:ext uri="{FF2B5EF4-FFF2-40B4-BE49-F238E27FC236}">
                <a16:creationId xmlns:a16="http://schemas.microsoft.com/office/drawing/2014/main" id="{33A655AB-90BD-2C5D-E52C-E3D75CA09605}"/>
              </a:ext>
            </a:extLst>
          </p:cNvPr>
          <p:cNvSpPr/>
          <p:nvPr/>
        </p:nvSpPr>
        <p:spPr>
          <a:xfrm>
            <a:off x="3943642" y="604493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9BD3DAB-5650-9C6F-23D2-E28B4A0D4460}"/>
              </a:ext>
            </a:extLst>
          </p:cNvPr>
          <p:cNvSpPr/>
          <p:nvPr/>
        </p:nvSpPr>
        <p:spPr>
          <a:xfrm>
            <a:off x="4563189" y="2618475"/>
            <a:ext cx="474091" cy="181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8247B04-ACDE-6472-69AC-ACA6A6F49F60}"/>
              </a:ext>
            </a:extLst>
          </p:cNvPr>
          <p:cNvSpPr/>
          <p:nvPr/>
        </p:nvSpPr>
        <p:spPr>
          <a:xfrm>
            <a:off x="5127909" y="258939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System unit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28E5952-B029-ED9D-B3F1-E7DF3E6CF10A}"/>
              </a:ext>
            </a:extLst>
          </p:cNvPr>
          <p:cNvSpPr/>
          <p:nvPr/>
        </p:nvSpPr>
        <p:spPr>
          <a:xfrm>
            <a:off x="5127909" y="3120481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Using label (Old)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ED609E7-7D49-5F38-D6C0-6AEF1D616FE4}"/>
              </a:ext>
            </a:extLst>
          </p:cNvPr>
          <p:cNvCxnSpPr>
            <a:stCxn id="46" idx="1"/>
            <a:endCxn id="6" idx="3"/>
          </p:cNvCxnSpPr>
          <p:nvPr/>
        </p:nvCxnSpPr>
        <p:spPr>
          <a:xfrm flipH="1">
            <a:off x="4191208" y="4030492"/>
            <a:ext cx="197134" cy="2082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77F3752-65B4-9B73-EEFE-CB414298B256}"/>
              </a:ext>
            </a:extLst>
          </p:cNvPr>
          <p:cNvCxnSpPr>
            <a:cxnSpLocks/>
            <a:stCxn id="51" idx="3"/>
            <a:endCxn id="6" idx="1"/>
          </p:cNvCxnSpPr>
          <p:nvPr/>
        </p:nvCxnSpPr>
        <p:spPr>
          <a:xfrm>
            <a:off x="2168864" y="4032573"/>
            <a:ext cx="389285" cy="1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ローチャート: 書類 103">
            <a:extLst>
              <a:ext uri="{FF2B5EF4-FFF2-40B4-BE49-F238E27FC236}">
                <a16:creationId xmlns:a16="http://schemas.microsoft.com/office/drawing/2014/main" id="{872D0244-D20E-6993-5305-858AD043FB65}"/>
              </a:ext>
            </a:extLst>
          </p:cNvPr>
          <p:cNvSpPr/>
          <p:nvPr/>
        </p:nvSpPr>
        <p:spPr>
          <a:xfrm>
            <a:off x="4659395" y="2875264"/>
            <a:ext cx="276695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682D7120-C964-8F3B-D556-B452006469E1}"/>
              </a:ext>
            </a:extLst>
          </p:cNvPr>
          <p:cNvSpPr/>
          <p:nvPr/>
        </p:nvSpPr>
        <p:spPr>
          <a:xfrm>
            <a:off x="5127909" y="282215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Printing label (New)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2" name="フローチャート: 書類 111">
            <a:extLst>
              <a:ext uri="{FF2B5EF4-FFF2-40B4-BE49-F238E27FC236}">
                <a16:creationId xmlns:a16="http://schemas.microsoft.com/office/drawing/2014/main" id="{1D280D35-CB11-878D-E507-46A440CF9686}"/>
              </a:ext>
            </a:extLst>
          </p:cNvPr>
          <p:cNvSpPr/>
          <p:nvPr/>
        </p:nvSpPr>
        <p:spPr>
          <a:xfrm>
            <a:off x="5305891" y="553385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4" name="フローチャート: 書類 113">
            <a:extLst>
              <a:ext uri="{FF2B5EF4-FFF2-40B4-BE49-F238E27FC236}">
                <a16:creationId xmlns:a16="http://schemas.microsoft.com/office/drawing/2014/main" id="{F65C59BC-BCAC-055E-ACF5-BC11A7B1A132}"/>
              </a:ext>
            </a:extLst>
          </p:cNvPr>
          <p:cNvSpPr/>
          <p:nvPr/>
        </p:nvSpPr>
        <p:spPr>
          <a:xfrm flipH="1">
            <a:off x="5305892" y="6044934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check sheet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9" name="フローチャート: 書類 118">
            <a:extLst>
              <a:ext uri="{FF2B5EF4-FFF2-40B4-BE49-F238E27FC236}">
                <a16:creationId xmlns:a16="http://schemas.microsoft.com/office/drawing/2014/main" id="{E7C3BD6F-7373-4D41-3B22-AF5889ACC096}"/>
              </a:ext>
            </a:extLst>
          </p:cNvPr>
          <p:cNvSpPr/>
          <p:nvPr/>
        </p:nvSpPr>
        <p:spPr>
          <a:xfrm flipH="1">
            <a:off x="5305892" y="6564115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0252E17-8929-8E9A-C40C-411EF45E0E61}"/>
              </a:ext>
            </a:extLst>
          </p:cNvPr>
          <p:cNvSpPr/>
          <p:nvPr/>
        </p:nvSpPr>
        <p:spPr>
          <a:xfrm>
            <a:off x="5127909" y="3416217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Show document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3CA197E5-2A8D-EC60-7E41-0C659D7C1260}"/>
              </a:ext>
            </a:extLst>
          </p:cNvPr>
          <p:cNvSpPr/>
          <p:nvPr/>
        </p:nvSpPr>
        <p:spPr>
          <a:xfrm>
            <a:off x="4626073" y="3438059"/>
            <a:ext cx="311550" cy="202024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604FC11B-EF8E-AD55-D694-9755F9F7F119}"/>
              </a:ext>
            </a:extLst>
          </p:cNvPr>
          <p:cNvSpPr/>
          <p:nvPr/>
        </p:nvSpPr>
        <p:spPr>
          <a:xfrm>
            <a:off x="3788837" y="6564115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7" name="平行四辺形 126">
            <a:extLst>
              <a:ext uri="{FF2B5EF4-FFF2-40B4-BE49-F238E27FC236}">
                <a16:creationId xmlns:a16="http://schemas.microsoft.com/office/drawing/2014/main" id="{9E043291-F1CD-1F4D-D668-CCC5A479EEB4}"/>
              </a:ext>
            </a:extLst>
          </p:cNvPr>
          <p:cNvSpPr/>
          <p:nvPr/>
        </p:nvSpPr>
        <p:spPr>
          <a:xfrm>
            <a:off x="3796556" y="7081563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method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8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1001698" y="604493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65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2397573" y="604493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96BA930C-BBB8-16B5-237A-D4EABF63F8E7}"/>
              </a:ext>
            </a:extLst>
          </p:cNvPr>
          <p:cNvSpPr/>
          <p:nvPr/>
        </p:nvSpPr>
        <p:spPr>
          <a:xfrm>
            <a:off x="1143761" y="5521475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E4F05AC0-80A3-E41A-BC86-94D12ECB7D84}"/>
              </a:ext>
            </a:extLst>
          </p:cNvPr>
          <p:cNvSpPr/>
          <p:nvPr/>
        </p:nvSpPr>
        <p:spPr>
          <a:xfrm>
            <a:off x="2521376" y="5518702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2D63D885-3F06-83C6-6E8A-5F97BA1F233E}"/>
              </a:ext>
            </a:extLst>
          </p:cNvPr>
          <p:cNvSpPr/>
          <p:nvPr/>
        </p:nvSpPr>
        <p:spPr>
          <a:xfrm>
            <a:off x="3932496" y="552575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8" name="正方形/長方形 37">
            <a:extLst>
              <a:ext uri="{FF2B5EF4-FFF2-40B4-BE49-F238E27FC236}">
                <a16:creationId xmlns:a16="http://schemas.microsoft.com/office/drawing/2014/main" id="{4AA44995-E640-241C-16FF-5D53060258A5}"/>
              </a:ext>
            </a:extLst>
          </p:cNvPr>
          <p:cNvSpPr/>
          <p:nvPr/>
        </p:nvSpPr>
        <p:spPr>
          <a:xfrm>
            <a:off x="799965" y="6796377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Bolt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9" name="正方形/長方形 38">
            <a:extLst>
              <a:ext uri="{FF2B5EF4-FFF2-40B4-BE49-F238E27FC236}">
                <a16:creationId xmlns:a16="http://schemas.microsoft.com/office/drawing/2014/main" id="{C0F506E5-F07A-2CA2-E838-8CFA87149317}"/>
              </a:ext>
            </a:extLst>
          </p:cNvPr>
          <p:cNvSpPr/>
          <p:nvPr/>
        </p:nvSpPr>
        <p:spPr>
          <a:xfrm>
            <a:off x="769490" y="6745594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0" name="正方形/長方形 46">
            <a:extLst>
              <a:ext uri="{FF2B5EF4-FFF2-40B4-BE49-F238E27FC236}">
                <a16:creationId xmlns:a16="http://schemas.microsoft.com/office/drawing/2014/main" id="{4418D1D4-9089-8979-E567-32C4F968E26D}"/>
              </a:ext>
            </a:extLst>
          </p:cNvPr>
          <p:cNvSpPr/>
          <p:nvPr/>
        </p:nvSpPr>
        <p:spPr>
          <a:xfrm>
            <a:off x="799964" y="7086525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37">
            <a:extLst>
              <a:ext uri="{FF2B5EF4-FFF2-40B4-BE49-F238E27FC236}">
                <a16:creationId xmlns:a16="http://schemas.microsoft.com/office/drawing/2014/main" id="{DF45D9E4-AA3A-3D6C-1EAB-6240B64CDF55}"/>
              </a:ext>
            </a:extLst>
          </p:cNvPr>
          <p:cNvSpPr/>
          <p:nvPr/>
        </p:nvSpPr>
        <p:spPr>
          <a:xfrm>
            <a:off x="2186084" y="680488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Small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3" name="正方形/長方形 38">
            <a:extLst>
              <a:ext uri="{FF2B5EF4-FFF2-40B4-BE49-F238E27FC236}">
                <a16:creationId xmlns:a16="http://schemas.microsoft.com/office/drawing/2014/main" id="{CA2BD4ED-3578-4D07-70A4-5AA2E0AEB103}"/>
              </a:ext>
            </a:extLst>
          </p:cNvPr>
          <p:cNvSpPr/>
          <p:nvPr/>
        </p:nvSpPr>
        <p:spPr>
          <a:xfrm>
            <a:off x="2155609" y="6754097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4" name="正方形/長方形 46">
            <a:extLst>
              <a:ext uri="{FF2B5EF4-FFF2-40B4-BE49-F238E27FC236}">
                <a16:creationId xmlns:a16="http://schemas.microsoft.com/office/drawing/2014/main" id="{D4273A7E-FF6F-6C3E-9133-DC4D623415AE}"/>
              </a:ext>
            </a:extLst>
          </p:cNvPr>
          <p:cNvSpPr/>
          <p:nvPr/>
        </p:nvSpPr>
        <p:spPr>
          <a:xfrm>
            <a:off x="2186083" y="7095028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*6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*6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*6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6" name="正方形/長方形 37">
            <a:extLst>
              <a:ext uri="{FF2B5EF4-FFF2-40B4-BE49-F238E27FC236}">
                <a16:creationId xmlns:a16="http://schemas.microsoft.com/office/drawing/2014/main" id="{131E6670-DF4D-60FB-8226-D8B751822744}"/>
              </a:ext>
            </a:extLst>
          </p:cNvPr>
          <p:cNvSpPr/>
          <p:nvPr/>
        </p:nvSpPr>
        <p:spPr>
          <a:xfrm>
            <a:off x="783820" y="784842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panel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7" name="正方形/長方形 38">
            <a:extLst>
              <a:ext uri="{FF2B5EF4-FFF2-40B4-BE49-F238E27FC236}">
                <a16:creationId xmlns:a16="http://schemas.microsoft.com/office/drawing/2014/main" id="{2D4E91F0-C6B2-DFBE-73A8-0EAF309D0D97}"/>
              </a:ext>
            </a:extLst>
          </p:cNvPr>
          <p:cNvSpPr/>
          <p:nvPr/>
        </p:nvSpPr>
        <p:spPr>
          <a:xfrm>
            <a:off x="753345" y="7797638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8" name="正方形/長方形 46">
            <a:extLst>
              <a:ext uri="{FF2B5EF4-FFF2-40B4-BE49-F238E27FC236}">
                <a16:creationId xmlns:a16="http://schemas.microsoft.com/office/drawing/2014/main" id="{EF59109F-A157-F3C5-7021-B87998C341F9}"/>
              </a:ext>
            </a:extLst>
          </p:cNvPr>
          <p:cNvSpPr/>
          <p:nvPr/>
        </p:nvSpPr>
        <p:spPr>
          <a:xfrm>
            <a:off x="783819" y="813856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2" name="正方形/長方形 37">
            <a:extLst>
              <a:ext uri="{FF2B5EF4-FFF2-40B4-BE49-F238E27FC236}">
                <a16:creationId xmlns:a16="http://schemas.microsoft.com/office/drawing/2014/main" id="{DD7A572B-721D-A711-EBE0-2BFA3072A2BA}"/>
              </a:ext>
            </a:extLst>
          </p:cNvPr>
          <p:cNvSpPr/>
          <p:nvPr/>
        </p:nvSpPr>
        <p:spPr>
          <a:xfrm>
            <a:off x="2184481" y="784842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Vanning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3" name="正方形/長方形 38">
            <a:extLst>
              <a:ext uri="{FF2B5EF4-FFF2-40B4-BE49-F238E27FC236}">
                <a16:creationId xmlns:a16="http://schemas.microsoft.com/office/drawing/2014/main" id="{33BF9BD7-1FFB-9A28-A59C-9CAEAA19256D}"/>
              </a:ext>
            </a:extLst>
          </p:cNvPr>
          <p:cNvSpPr/>
          <p:nvPr/>
        </p:nvSpPr>
        <p:spPr>
          <a:xfrm>
            <a:off x="2154006" y="7797638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4" name="正方形/長方形 46">
            <a:extLst>
              <a:ext uri="{FF2B5EF4-FFF2-40B4-BE49-F238E27FC236}">
                <a16:creationId xmlns:a16="http://schemas.microsoft.com/office/drawing/2014/main" id="{8640403A-839D-6E11-6DAF-880AA47317BA}"/>
              </a:ext>
            </a:extLst>
          </p:cNvPr>
          <p:cNvSpPr/>
          <p:nvPr/>
        </p:nvSpPr>
        <p:spPr>
          <a:xfrm>
            <a:off x="2184480" y="813856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8" name="正方形/長方形 37">
            <a:extLst>
              <a:ext uri="{FF2B5EF4-FFF2-40B4-BE49-F238E27FC236}">
                <a16:creationId xmlns:a16="http://schemas.microsoft.com/office/drawing/2014/main" id="{046E1ACC-61D0-62BF-04FA-0CB644928968}"/>
              </a:ext>
            </a:extLst>
          </p:cNvPr>
          <p:cNvSpPr/>
          <p:nvPr/>
        </p:nvSpPr>
        <p:spPr>
          <a:xfrm>
            <a:off x="3585143" y="7851042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 finish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9" name="正方形/長方形 38">
            <a:extLst>
              <a:ext uri="{FF2B5EF4-FFF2-40B4-BE49-F238E27FC236}">
                <a16:creationId xmlns:a16="http://schemas.microsoft.com/office/drawing/2014/main" id="{EB7F2C8A-BD95-D013-132B-0DEDBEA43FA3}"/>
              </a:ext>
            </a:extLst>
          </p:cNvPr>
          <p:cNvSpPr/>
          <p:nvPr/>
        </p:nvSpPr>
        <p:spPr>
          <a:xfrm>
            <a:off x="3554668" y="7800259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0" name="正方形/長方形 46">
            <a:extLst>
              <a:ext uri="{FF2B5EF4-FFF2-40B4-BE49-F238E27FC236}">
                <a16:creationId xmlns:a16="http://schemas.microsoft.com/office/drawing/2014/main" id="{B976B562-2BC5-0136-8D5E-73F3405BBCA3}"/>
              </a:ext>
            </a:extLst>
          </p:cNvPr>
          <p:cNvSpPr/>
          <p:nvPr/>
        </p:nvSpPr>
        <p:spPr>
          <a:xfrm>
            <a:off x="3585142" y="8141190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5EF57-01ED-3300-7A32-370F0FB6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B94E7-AB38-7C55-3D78-E850069CC3BC}"/>
              </a:ext>
            </a:extLst>
          </p:cNvPr>
          <p:cNvSpPr txBox="1"/>
          <p:nvPr/>
        </p:nvSpPr>
        <p:spPr>
          <a:xfrm>
            <a:off x="500667" y="5718277"/>
            <a:ext cx="3543123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6. WS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- Add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WS_weight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Part_no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/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Part_color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Min_weight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Max_weight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Small/Medium (use weight master) -&gt; Scan contents -&gt; weighing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- Panel area -&gt;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Control no, Case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   - Scan case mask only =&gt; </a:t>
            </a:r>
            <a:r>
              <a:rPr kumimoji="1" lang="th-TH" sz="800" dirty="0">
                <a:solidFill>
                  <a:schemeClr val="dk1"/>
                </a:solidFill>
                <a:highlight>
                  <a:srgbClr val="FFFF00"/>
                </a:highlight>
              </a:rPr>
              <a:t>ชั่ง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case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Operations - Small/Medium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Move item to weight scale after scan contents label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Check OK/NG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Display dialog on handy for notification of weighing before packing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4. Insert weighting check process in outer packing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5.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Operations - Large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new weighing check menu for fork lift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Able to select weight scale liked as printer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Data connections to </a:t>
            </a:r>
            <a:r>
              <a:rPr kumimoji="1" lang="en-US" sz="800" dirty="0" err="1">
                <a:solidFill>
                  <a:schemeClr val="dk1"/>
                </a:solidFill>
              </a:rPr>
              <a:t>ws</a:t>
            </a:r>
            <a:r>
              <a:rPr kumimoji="1" lang="en-US" sz="800" dirty="0">
                <a:solidFill>
                  <a:schemeClr val="dk1"/>
                </a:solidFill>
              </a:rPr>
              <a:t> program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WS machine no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2. Weight range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3. Job ID</a:t>
            </a:r>
            <a:endParaRPr lang="en-US" sz="800" dirty="0">
              <a:highlight>
                <a:srgbClr val="FFFF00"/>
              </a:highligh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AB7D977-6A82-90CD-49BD-FC0390AC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98C8D01-04E6-5CED-5427-8512E96C42E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102A74B-7995-EA67-EC27-5B33A06A07A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926677B-3677-E21E-6F8D-10C3A2383423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WS (Weight Scale) – Web report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F7E991-358B-7CFF-AED5-C9DFB1EC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316" y="3309620"/>
            <a:ext cx="269087" cy="1069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923C41-F8A3-09E6-A2F4-5614FD723AC8}"/>
              </a:ext>
            </a:extLst>
          </p:cNvPr>
          <p:cNvSpPr txBox="1"/>
          <p:nvPr/>
        </p:nvSpPr>
        <p:spPr>
          <a:xfrm>
            <a:off x="4484369" y="3324860"/>
            <a:ext cx="220980" cy="110800"/>
          </a:xfrm>
          <a:prstGeom prst="rect">
            <a:avLst/>
          </a:prstGeom>
          <a:solidFill>
            <a:srgbClr val="F3F5F9"/>
          </a:solidFill>
        </p:spPr>
        <p:txBody>
          <a:bodyPr wrap="square" lIns="18288" tIns="9144" rIns="18288" bIns="9144" rtlCol="0">
            <a:spAutoFit/>
          </a:bodyPr>
          <a:lstStyle/>
          <a:p>
            <a:pPr algn="ctr"/>
            <a:r>
              <a:rPr lang="en-US" sz="300" b="1" dirty="0"/>
              <a:t>Weighing(KG)</a:t>
            </a: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DD4A6180-0B9A-A566-8043-C1719BF6F2E8}"/>
              </a:ext>
            </a:extLst>
          </p:cNvPr>
          <p:cNvSpPr/>
          <p:nvPr/>
        </p:nvSpPr>
        <p:spPr>
          <a:xfrm>
            <a:off x="3327736" y="3310548"/>
            <a:ext cx="914400" cy="494372"/>
          </a:xfrm>
          <a:prstGeom prst="borderCallout1">
            <a:avLst>
              <a:gd name="adj1" fmla="val 8731"/>
              <a:gd name="adj2" fmla="val 102500"/>
              <a:gd name="adj3" fmla="val 6398"/>
              <a:gd name="adj4" fmla="val 12666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Insert WS result to 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OUTER PACKING report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6C56A7-FB2F-25F9-D925-940F6EAE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80" y="4403224"/>
            <a:ext cx="4564380" cy="1961314"/>
          </a:xfrm>
          <a:prstGeom prst="rect">
            <a:avLst/>
          </a:prstGeom>
        </p:spPr>
      </p:pic>
      <p:sp>
        <p:nvSpPr>
          <p:cNvPr id="30" name="Callout: Line 29">
            <a:extLst>
              <a:ext uri="{FF2B5EF4-FFF2-40B4-BE49-F238E27FC236}">
                <a16:creationId xmlns:a16="http://schemas.microsoft.com/office/drawing/2014/main" id="{1D8EE1A0-329D-0F17-67DC-EB9A326CA0D2}"/>
              </a:ext>
            </a:extLst>
          </p:cNvPr>
          <p:cNvSpPr/>
          <p:nvPr/>
        </p:nvSpPr>
        <p:spPr>
          <a:xfrm>
            <a:off x="5174542" y="4877926"/>
            <a:ext cx="914400" cy="494372"/>
          </a:xfrm>
          <a:prstGeom prst="borderCallout1">
            <a:avLst>
              <a:gd name="adj1" fmla="val 4107"/>
              <a:gd name="adj2" fmla="val -4583"/>
              <a:gd name="adj3" fmla="val -52944"/>
              <a:gd name="adj4" fmla="val -4958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Also Insert WS result to OUTER PACKING CSV export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A22C2F-BB52-C306-2DC1-17AF558789F4}"/>
              </a:ext>
            </a:extLst>
          </p:cNvPr>
          <p:cNvCxnSpPr>
            <a:cxnSpLocks/>
          </p:cNvCxnSpPr>
          <p:nvPr/>
        </p:nvCxnSpPr>
        <p:spPr>
          <a:xfrm>
            <a:off x="3708400" y="4439920"/>
            <a:ext cx="0" cy="185039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9E7662-63B1-4C31-AF0D-A540273D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" y="1461405"/>
            <a:ext cx="5565648" cy="17359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F2A2E4-1EFC-7C67-CE3C-F88714F7FF84}"/>
              </a:ext>
            </a:extLst>
          </p:cNvPr>
          <p:cNvCxnSpPr>
            <a:cxnSpLocks/>
          </p:cNvCxnSpPr>
          <p:nvPr/>
        </p:nvCxnSpPr>
        <p:spPr>
          <a:xfrm>
            <a:off x="4909312" y="1891792"/>
            <a:ext cx="0" cy="1369060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F8EBB1-D721-5EF2-E3E7-A6F09E0489BE}"/>
              </a:ext>
            </a:extLst>
          </p:cNvPr>
          <p:cNvSpPr txBox="1"/>
          <p:nvPr/>
        </p:nvSpPr>
        <p:spPr>
          <a:xfrm>
            <a:off x="3130911" y="1494031"/>
            <a:ext cx="1349728" cy="92333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Production Schedule / Outer Packing</a:t>
            </a:r>
          </a:p>
        </p:txBody>
      </p:sp>
    </p:spTree>
    <p:extLst>
      <p:ext uri="{BB962C8B-B14F-4D97-AF65-F5344CB8AC3E}">
        <p14:creationId xmlns:p14="http://schemas.microsoft.com/office/powerpoint/2010/main" val="453865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B92D-CA59-A962-8210-8CED04B5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88B471-B7A7-9DB7-6BE1-6DC45768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2A8F45-03E0-2FEE-F512-3FD7CC4D4DB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1B322F1-6B2C-5F67-E0C2-B23D001B589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5872FF13-6D1E-239E-9B14-26A895A8EEA2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4-8. Checking history transaction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7CF4A-5DC5-9DB4-C723-42EB1123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" y="1461405"/>
            <a:ext cx="5565648" cy="1735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3D00C-81B7-8322-4639-BA77417C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874339"/>
            <a:ext cx="4979924" cy="1781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6C8A5-9AF9-C299-6D8D-6E729C3B5658}"/>
              </a:ext>
            </a:extLst>
          </p:cNvPr>
          <p:cNvSpPr txBox="1"/>
          <p:nvPr/>
        </p:nvSpPr>
        <p:spPr>
          <a:xfrm>
            <a:off x="3270616" y="1481543"/>
            <a:ext cx="902491" cy="92333"/>
          </a:xfrm>
          <a:prstGeom prst="rect">
            <a:avLst/>
          </a:prstGeom>
          <a:solidFill>
            <a:srgbClr val="0070C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Checking History Report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68411-D74A-4293-BD77-A267AD4C9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3915813"/>
            <a:ext cx="1317717" cy="1434610"/>
          </a:xfrm>
          <a:prstGeom prst="rect">
            <a:avLst/>
          </a:prstGeom>
        </p:spPr>
      </p:pic>
      <p:pic>
        <p:nvPicPr>
          <p:cNvPr id="10" name="グラフィックス 41" descr="右向き指示マーク">
            <a:extLst>
              <a:ext uri="{FF2B5EF4-FFF2-40B4-BE49-F238E27FC236}">
                <a16:creationId xmlns:a16="http://schemas.microsoft.com/office/drawing/2014/main" id="{4604F4EE-6A14-38D9-8C9A-0CE8487B2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754202">
            <a:off x="6053805" y="2737417"/>
            <a:ext cx="236144" cy="2361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16348D-13C9-D0AB-6881-5CDEF727C263}"/>
              </a:ext>
            </a:extLst>
          </p:cNvPr>
          <p:cNvSpPr/>
          <p:nvPr/>
        </p:nvSpPr>
        <p:spPr>
          <a:xfrm>
            <a:off x="3750197" y="1614351"/>
            <a:ext cx="276973" cy="134538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srgbClr val="F3F5F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21A515-60FB-2E6C-9123-CBC6C9D3E84E}"/>
              </a:ext>
            </a:extLst>
          </p:cNvPr>
          <p:cNvSpPr/>
          <p:nvPr/>
        </p:nvSpPr>
        <p:spPr>
          <a:xfrm>
            <a:off x="4336937" y="1609807"/>
            <a:ext cx="400798" cy="134538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srgbClr val="F3F5F9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0A3F99A-DB4B-E48E-4508-BC90B97E1FF1}"/>
              </a:ext>
            </a:extLst>
          </p:cNvPr>
          <p:cNvSpPr/>
          <p:nvPr/>
        </p:nvSpPr>
        <p:spPr>
          <a:xfrm>
            <a:off x="4800599" y="2854960"/>
            <a:ext cx="1317716" cy="1060852"/>
          </a:xfrm>
          <a:prstGeom prst="triangle">
            <a:avLst>
              <a:gd name="adj" fmla="val 100000"/>
            </a:avLst>
          </a:prstGeom>
          <a:solidFill>
            <a:schemeClr val="accent1">
              <a:lumMod val="20000"/>
              <a:lumOff val="80000"/>
              <a:alpha val="69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4BBD1F-DB0F-2746-9A69-787F864E4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36" y="5444286"/>
            <a:ext cx="5090160" cy="1187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1A225F-7374-E592-E543-54CA529CB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84" y="4815768"/>
            <a:ext cx="2147947" cy="478306"/>
          </a:xfrm>
          <a:prstGeom prst="rect">
            <a:avLst/>
          </a:prstGeom>
        </p:spPr>
      </p:pic>
      <p:sp>
        <p:nvSpPr>
          <p:cNvPr id="23" name="正方形/長方形 40">
            <a:extLst>
              <a:ext uri="{FF2B5EF4-FFF2-40B4-BE49-F238E27FC236}">
                <a16:creationId xmlns:a16="http://schemas.microsoft.com/office/drawing/2014/main" id="{2055B730-FE25-F475-47AC-E79792828A8D}"/>
              </a:ext>
            </a:extLst>
          </p:cNvPr>
          <p:cNvSpPr/>
          <p:nvPr/>
        </p:nvSpPr>
        <p:spPr>
          <a:xfrm>
            <a:off x="1510217" y="5022507"/>
            <a:ext cx="509083" cy="20438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4" name="グラフィックス 41" descr="右向き指示マーク">
            <a:extLst>
              <a:ext uri="{FF2B5EF4-FFF2-40B4-BE49-F238E27FC236}">
                <a16:creationId xmlns:a16="http://schemas.microsoft.com/office/drawing/2014/main" id="{1A0D6F8F-5068-C372-BA46-8D79E5B2B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754202">
            <a:off x="1851030" y="5100215"/>
            <a:ext cx="236144" cy="236144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06E1BCC-1150-1955-5463-B01108368816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4679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25" name="図 1">
            <a:extLst>
              <a:ext uri="{FF2B5EF4-FFF2-40B4-BE49-F238E27FC236}">
                <a16:creationId xmlns:a16="http://schemas.microsoft.com/office/drawing/2014/main" id="{CA242E63-C24F-40BB-B203-1893923FB9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" y="1821753"/>
            <a:ext cx="1743306" cy="2217798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1.User Login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940705FD-7D5E-4497-8380-E4789CAFFE61}"/>
              </a:ext>
            </a:extLst>
          </p:cNvPr>
          <p:cNvSpPr txBox="1"/>
          <p:nvPr/>
        </p:nvSpPr>
        <p:spPr>
          <a:xfrm>
            <a:off x="2592643" y="155402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2.Main Menu</a:t>
            </a:r>
            <a:endParaRPr kumimoji="1" lang="ja-JP" altLang="en-US" sz="11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07BB7E-64DD-4F9C-9D4D-C5B586B2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95" y="2812880"/>
            <a:ext cx="1375241" cy="9790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E4B7D1A-9A36-4A25-91DA-0325C290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10" y="2194590"/>
            <a:ext cx="1531558" cy="11742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1801E62D-231D-4030-9B6B-E3EBEF4E2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5" y="2858127"/>
            <a:ext cx="943834" cy="213264"/>
          </a:xfrm>
          <a:prstGeom prst="rect">
            <a:avLst/>
          </a:prstGeom>
        </p:spPr>
      </p:pic>
      <p:sp>
        <p:nvSpPr>
          <p:cNvPr id="121" name="テキスト ボックス 14">
            <a:extLst>
              <a:ext uri="{FF2B5EF4-FFF2-40B4-BE49-F238E27FC236}">
                <a16:creationId xmlns:a16="http://schemas.microsoft.com/office/drawing/2014/main" id="{B118ED7C-6F99-4088-AD4D-9121AB072C5A}"/>
              </a:ext>
            </a:extLst>
          </p:cNvPr>
          <p:cNvSpPr txBox="1"/>
          <p:nvPr/>
        </p:nvSpPr>
        <p:spPr>
          <a:xfrm>
            <a:off x="588889" y="2726131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Table ID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B3A6DF0F-52AA-4BAD-8A74-7A25F7A0AD80}"/>
              </a:ext>
            </a:extLst>
          </p:cNvPr>
          <p:cNvSpPr txBox="1"/>
          <p:nvPr/>
        </p:nvSpPr>
        <p:spPr>
          <a:xfrm>
            <a:off x="4568139" y="4117800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5.Inner Q-Point Manual</a:t>
            </a:r>
            <a:endParaRPr kumimoji="1" lang="ja-JP" altLang="en-US" sz="1100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06572F01-4F62-4081-99A4-0BA38CCC9D43}"/>
              </a:ext>
            </a:extLst>
          </p:cNvPr>
          <p:cNvSpPr txBox="1"/>
          <p:nvPr/>
        </p:nvSpPr>
        <p:spPr>
          <a:xfrm>
            <a:off x="531575" y="6611120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6. Inner IV Checker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5CED57A-A4FD-4E3D-BDF2-2E97F90CBF15}"/>
              </a:ext>
            </a:extLst>
          </p:cNvPr>
          <p:cNvSpPr txBox="1"/>
          <p:nvPr/>
        </p:nvSpPr>
        <p:spPr>
          <a:xfrm>
            <a:off x="397230" y="4127915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4.Inner Q-Point Check</a:t>
            </a:r>
            <a:endParaRPr kumimoji="1" lang="ja-JP" altLang="en-US" sz="11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339F28-1A55-4B1A-8095-9890B1904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21" y="2912769"/>
            <a:ext cx="1317401" cy="264528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A1B28E9B-6871-4831-9DB3-A23AD6C1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92" y="2865121"/>
            <a:ext cx="177505" cy="257033"/>
          </a:xfrm>
          <a:prstGeom prst="rect">
            <a:avLst/>
          </a:prstGeom>
        </p:spPr>
      </p:pic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4315BBD7-D7AE-44E8-A282-633DCE86C8EB}"/>
              </a:ext>
            </a:extLst>
          </p:cNvPr>
          <p:cNvSpPr txBox="1"/>
          <p:nvPr/>
        </p:nvSpPr>
        <p:spPr>
          <a:xfrm>
            <a:off x="575296" y="2224172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A21A59E6-F2D0-431A-88C3-48B0F2A8A6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872183" y="3697452"/>
            <a:ext cx="1107340" cy="236804"/>
          </a:xfrm>
          <a:prstGeom prst="rect">
            <a:avLst/>
          </a:prstGeom>
        </p:spPr>
      </p:pic>
      <p:pic>
        <p:nvPicPr>
          <p:cNvPr id="196" name="図 45">
            <a:extLst>
              <a:ext uri="{FF2B5EF4-FFF2-40B4-BE49-F238E27FC236}">
                <a16:creationId xmlns:a16="http://schemas.microsoft.com/office/drawing/2014/main" id="{11F6B71F-4FA8-4B53-9712-4BE5E2C2F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966" y="3756665"/>
            <a:ext cx="782660" cy="112788"/>
          </a:xfrm>
          <a:prstGeom prst="rect">
            <a:avLst/>
          </a:prstGeom>
        </p:spPr>
      </p:pic>
      <p:sp>
        <p:nvSpPr>
          <p:cNvPr id="197" name="テキスト ボックス 51">
            <a:extLst>
              <a:ext uri="{FF2B5EF4-FFF2-40B4-BE49-F238E27FC236}">
                <a16:creationId xmlns:a16="http://schemas.microsoft.com/office/drawing/2014/main" id="{763AB3E0-DF11-49C9-B05B-7DEBF2CA63DA}"/>
              </a:ext>
            </a:extLst>
          </p:cNvPr>
          <p:cNvSpPr txBox="1"/>
          <p:nvPr/>
        </p:nvSpPr>
        <p:spPr>
          <a:xfrm>
            <a:off x="845350" y="3698174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9DCFAB-41C4-16EA-7741-C001CCD6EB9E}"/>
              </a:ext>
            </a:extLst>
          </p:cNvPr>
          <p:cNvSpPr txBox="1"/>
          <p:nvPr/>
        </p:nvSpPr>
        <p:spPr>
          <a:xfrm>
            <a:off x="2605712" y="412374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5.Inner Q-Point OCR</a:t>
            </a:r>
            <a:endParaRPr kumimoji="1" lang="ja-JP" altLang="en-US" sz="1100" dirty="0"/>
          </a:p>
        </p:txBody>
      </p:sp>
      <p:pic>
        <p:nvPicPr>
          <p:cNvPr id="55" name="図 3">
            <a:extLst>
              <a:ext uri="{FF2B5EF4-FFF2-40B4-BE49-F238E27FC236}">
                <a16:creationId xmlns:a16="http://schemas.microsoft.com/office/drawing/2014/main" id="{CB70F047-5E0F-E2FC-DADC-E6FDE2E71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15" y="2396254"/>
            <a:ext cx="1317401" cy="264528"/>
          </a:xfrm>
          <a:prstGeom prst="rect">
            <a:avLst/>
          </a:prstGeom>
        </p:spPr>
      </p:pic>
      <p:pic>
        <p:nvPicPr>
          <p:cNvPr id="56" name="図 129">
            <a:extLst>
              <a:ext uri="{FF2B5EF4-FFF2-40B4-BE49-F238E27FC236}">
                <a16:creationId xmlns:a16="http://schemas.microsoft.com/office/drawing/2014/main" id="{98AD1D06-3828-4576-893B-F92EF0D8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965" y="2370053"/>
            <a:ext cx="177505" cy="257033"/>
          </a:xfrm>
          <a:prstGeom prst="rect">
            <a:avLst/>
          </a:prstGeom>
        </p:spPr>
      </p:pic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00B4D982-CD89-9756-C028-3F74A5178483}"/>
              </a:ext>
            </a:extLst>
          </p:cNvPr>
          <p:cNvSpPr/>
          <p:nvPr/>
        </p:nvSpPr>
        <p:spPr>
          <a:xfrm>
            <a:off x="6230117" y="54954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5" name="Cross 74">
            <a:extLst>
              <a:ext uri="{FF2B5EF4-FFF2-40B4-BE49-F238E27FC236}">
                <a16:creationId xmlns:a16="http://schemas.microsoft.com/office/drawing/2014/main" id="{384B479F-D423-4DC7-4BC3-BBF3FA340BC0}"/>
              </a:ext>
            </a:extLst>
          </p:cNvPr>
          <p:cNvSpPr/>
          <p:nvPr/>
        </p:nvSpPr>
        <p:spPr>
          <a:xfrm>
            <a:off x="2032814" y="2452544"/>
            <a:ext cx="145556" cy="140960"/>
          </a:xfrm>
          <a:prstGeom prst="plus">
            <a:avLst>
              <a:gd name="adj" fmla="val 32805"/>
            </a:avLst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7" name="テキスト ボックス 256">
            <a:extLst>
              <a:ext uri="{FF2B5EF4-FFF2-40B4-BE49-F238E27FC236}">
                <a16:creationId xmlns:a16="http://schemas.microsoft.com/office/drawing/2014/main" id="{7A335F06-DB57-E8F2-9EFE-8A6D432435FE}"/>
              </a:ext>
            </a:extLst>
          </p:cNvPr>
          <p:cNvSpPr txBox="1"/>
          <p:nvPr/>
        </p:nvSpPr>
        <p:spPr>
          <a:xfrm>
            <a:off x="2656351" y="6621447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7. Q-Gate Check</a:t>
            </a:r>
            <a:endParaRPr kumimoji="1" lang="ja-JP" altLang="en-US" sz="1100" dirty="0"/>
          </a:p>
        </p:txBody>
      </p:sp>
      <p:sp>
        <p:nvSpPr>
          <p:cNvPr id="166" name="テキスト ボックス 114">
            <a:extLst>
              <a:ext uri="{FF2B5EF4-FFF2-40B4-BE49-F238E27FC236}">
                <a16:creationId xmlns:a16="http://schemas.microsoft.com/office/drawing/2014/main" id="{99987206-F2C8-C16C-CB2F-8C34AF1CDC2B}"/>
              </a:ext>
            </a:extLst>
          </p:cNvPr>
          <p:cNvSpPr txBox="1"/>
          <p:nvPr/>
        </p:nvSpPr>
        <p:spPr>
          <a:xfrm>
            <a:off x="4631846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3.INNER Standby</a:t>
            </a:r>
            <a:endParaRPr kumimoji="1" lang="ja-JP" altLang="en-US" sz="1100" dirty="0"/>
          </a:p>
        </p:txBody>
      </p:sp>
      <p:pic>
        <p:nvPicPr>
          <p:cNvPr id="127" name="รูปภาพ 3">
            <a:extLst>
              <a:ext uri="{FF2B5EF4-FFF2-40B4-BE49-F238E27FC236}">
                <a16:creationId xmlns:a16="http://schemas.microsoft.com/office/drawing/2014/main" id="{5602E1F2-538A-36BA-AD2D-35910D0B0C2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51" y="1821596"/>
            <a:ext cx="1716979" cy="2217799"/>
          </a:xfrm>
          <a:prstGeom prst="rect">
            <a:avLst/>
          </a:prstGeom>
        </p:spPr>
      </p:pic>
      <p:pic>
        <p:nvPicPr>
          <p:cNvPr id="129" name="図 8">
            <a:extLst>
              <a:ext uri="{FF2B5EF4-FFF2-40B4-BE49-F238E27FC236}">
                <a16:creationId xmlns:a16="http://schemas.microsoft.com/office/drawing/2014/main" id="{8B0D0200-DFAE-92A4-D489-171800F09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8125" y="2286949"/>
            <a:ext cx="1303133" cy="1746518"/>
          </a:xfrm>
          <a:prstGeom prst="rect">
            <a:avLst/>
          </a:prstGeom>
        </p:spPr>
      </p:pic>
      <p:pic>
        <p:nvPicPr>
          <p:cNvPr id="133" name="図 72">
            <a:extLst>
              <a:ext uri="{FF2B5EF4-FFF2-40B4-BE49-F238E27FC236}">
                <a16:creationId xmlns:a16="http://schemas.microsoft.com/office/drawing/2014/main" id="{88A16343-AEB3-27C0-B077-A11DA2FCA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3399" y="1942673"/>
            <a:ext cx="1182132" cy="177846"/>
          </a:xfrm>
          <a:prstGeom prst="rect">
            <a:avLst/>
          </a:prstGeom>
        </p:spPr>
      </p:pic>
      <p:sp>
        <p:nvSpPr>
          <p:cNvPr id="135" name="テキスト ボックス 73">
            <a:extLst>
              <a:ext uri="{FF2B5EF4-FFF2-40B4-BE49-F238E27FC236}">
                <a16:creationId xmlns:a16="http://schemas.microsoft.com/office/drawing/2014/main" id="{1B80A5C9-B8B6-FDAF-5B5E-78CB5DDCBB72}"/>
              </a:ext>
            </a:extLst>
          </p:cNvPr>
          <p:cNvSpPr txBox="1"/>
          <p:nvPr/>
        </p:nvSpPr>
        <p:spPr>
          <a:xfrm>
            <a:off x="2675651" y="191081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Menu</a:t>
            </a:r>
            <a:endParaRPr kumimoji="1" lang="ja-JP" altLang="en-US" sz="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7" name="図 87">
            <a:extLst>
              <a:ext uri="{FF2B5EF4-FFF2-40B4-BE49-F238E27FC236}">
                <a16:creationId xmlns:a16="http://schemas.microsoft.com/office/drawing/2014/main" id="{8CF049B0-2B4B-1FDA-F8C3-CF3E74E70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277" y="2142640"/>
            <a:ext cx="642805" cy="158497"/>
          </a:xfrm>
          <a:prstGeom prst="rect">
            <a:avLst/>
          </a:prstGeom>
        </p:spPr>
      </p:pic>
      <p:pic>
        <p:nvPicPr>
          <p:cNvPr id="140" name="図 47">
            <a:extLst>
              <a:ext uri="{FF2B5EF4-FFF2-40B4-BE49-F238E27FC236}">
                <a16:creationId xmlns:a16="http://schemas.microsoft.com/office/drawing/2014/main" id="{C96E0DFC-08FE-42F5-841E-E92BD970E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7736" y="2142640"/>
            <a:ext cx="558985" cy="152060"/>
          </a:xfrm>
          <a:prstGeom prst="rect">
            <a:avLst/>
          </a:prstGeom>
        </p:spPr>
      </p:pic>
      <p:sp>
        <p:nvSpPr>
          <p:cNvPr id="141" name="テキスト ボックス 135">
            <a:extLst>
              <a:ext uri="{FF2B5EF4-FFF2-40B4-BE49-F238E27FC236}">
                <a16:creationId xmlns:a16="http://schemas.microsoft.com/office/drawing/2014/main" id="{841A4A2F-81EC-C7C6-7774-5D48C9355BF5}"/>
              </a:ext>
            </a:extLst>
          </p:cNvPr>
          <p:cNvSpPr txBox="1"/>
          <p:nvPr/>
        </p:nvSpPr>
        <p:spPr>
          <a:xfrm>
            <a:off x="2889627" y="2750946"/>
            <a:ext cx="55898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Vanning</a:t>
            </a:r>
            <a:endParaRPr kumimoji="1" lang="ja-JP" altLang="en-US" sz="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8444BC34-0F6E-EAE9-83D5-77C94807C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96" y="2257968"/>
            <a:ext cx="472514" cy="472514"/>
          </a:xfrm>
          <a:prstGeom prst="rect">
            <a:avLst/>
          </a:prstGeom>
        </p:spPr>
      </p:pic>
      <p:sp>
        <p:nvSpPr>
          <p:cNvPr id="149" name="テキスト ボックス 135">
            <a:extLst>
              <a:ext uri="{FF2B5EF4-FFF2-40B4-BE49-F238E27FC236}">
                <a16:creationId xmlns:a16="http://schemas.microsoft.com/office/drawing/2014/main" id="{DD48380F-3F4D-4036-8A90-278D2DF9BDDB}"/>
              </a:ext>
            </a:extLst>
          </p:cNvPr>
          <p:cNvSpPr txBox="1"/>
          <p:nvPr/>
        </p:nvSpPr>
        <p:spPr>
          <a:xfrm>
            <a:off x="2709090" y="210584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35">
            <a:extLst>
              <a:ext uri="{FF2B5EF4-FFF2-40B4-BE49-F238E27FC236}">
                <a16:creationId xmlns:a16="http://schemas.microsoft.com/office/drawing/2014/main" id="{450E1515-B1A2-7A79-C2C7-0F9E3DAA348E}"/>
              </a:ext>
            </a:extLst>
          </p:cNvPr>
          <p:cNvSpPr txBox="1"/>
          <p:nvPr/>
        </p:nvSpPr>
        <p:spPr>
          <a:xfrm>
            <a:off x="3294121" y="2745848"/>
            <a:ext cx="55898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Outer </a:t>
            </a:r>
          </a:p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Weighing</a:t>
            </a:r>
            <a:endParaRPr kumimoji="1" lang="ja-JP" altLang="en-US" sz="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6899B0-E363-B32D-3C5E-9608DAEE87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57" y="2264749"/>
            <a:ext cx="476040" cy="476040"/>
          </a:xfrm>
          <a:prstGeom prst="rect">
            <a:avLst/>
          </a:prstGeom>
        </p:spPr>
      </p:pic>
      <p:sp>
        <p:nvSpPr>
          <p:cNvPr id="167" name="テキスト ボックス 135">
            <a:extLst>
              <a:ext uri="{FF2B5EF4-FFF2-40B4-BE49-F238E27FC236}">
                <a16:creationId xmlns:a16="http://schemas.microsoft.com/office/drawing/2014/main" id="{B076097B-A423-61A2-33F2-A9468EE36707}"/>
              </a:ext>
            </a:extLst>
          </p:cNvPr>
          <p:cNvSpPr txBox="1"/>
          <p:nvPr/>
        </p:nvSpPr>
        <p:spPr>
          <a:xfrm>
            <a:off x="3912180" y="2739527"/>
            <a:ext cx="3821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Fork Lift</a:t>
            </a:r>
          </a:p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Weighing</a:t>
            </a:r>
            <a:endParaRPr kumimoji="1" lang="ja-JP" altLang="en-US" sz="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857EB8FB-4A06-EBA3-E61F-9E8868758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06" y="2258282"/>
            <a:ext cx="470361" cy="470361"/>
          </a:xfrm>
          <a:prstGeom prst="rect">
            <a:avLst/>
          </a:prstGeom>
        </p:spPr>
      </p:pic>
      <p:sp>
        <p:nvSpPr>
          <p:cNvPr id="171" name="テキスト ボックス 135">
            <a:extLst>
              <a:ext uri="{FF2B5EF4-FFF2-40B4-BE49-F238E27FC236}">
                <a16:creationId xmlns:a16="http://schemas.microsoft.com/office/drawing/2014/main" id="{7074E18A-7C72-DE26-7731-E691218A3399}"/>
              </a:ext>
            </a:extLst>
          </p:cNvPr>
          <p:cNvSpPr txBox="1"/>
          <p:nvPr/>
        </p:nvSpPr>
        <p:spPr>
          <a:xfrm>
            <a:off x="2715966" y="3451455"/>
            <a:ext cx="55898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INNER</a:t>
            </a:r>
          </a:p>
          <a:p>
            <a:pPr algn="ctr"/>
            <a:r>
              <a:rPr kumimoji="1" lang="en-US" altLang="ja-JP" sz="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Q-Point Check</a:t>
            </a:r>
            <a:endParaRPr kumimoji="1" lang="ja-JP" altLang="en-US" sz="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32EF887B-4E17-D3CA-02A6-53AB09E369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45" y="2938223"/>
            <a:ext cx="478148" cy="478148"/>
          </a:xfrm>
          <a:prstGeom prst="rect">
            <a:avLst/>
          </a:prstGeom>
        </p:spPr>
      </p:pic>
      <p:pic>
        <p:nvPicPr>
          <p:cNvPr id="179" name="รูปภาพ 3">
            <a:extLst>
              <a:ext uri="{FF2B5EF4-FFF2-40B4-BE49-F238E27FC236}">
                <a16:creationId xmlns:a16="http://schemas.microsoft.com/office/drawing/2014/main" id="{E074634A-19B4-8D61-7971-2B1CBE0EF9A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4" y="1823945"/>
            <a:ext cx="1716979" cy="2217799"/>
          </a:xfrm>
          <a:prstGeom prst="rect">
            <a:avLst/>
          </a:prstGeom>
        </p:spPr>
      </p:pic>
      <p:sp>
        <p:nvSpPr>
          <p:cNvPr id="181" name="テキスト ボックス 120">
            <a:extLst>
              <a:ext uri="{FF2B5EF4-FFF2-40B4-BE49-F238E27FC236}">
                <a16:creationId xmlns:a16="http://schemas.microsoft.com/office/drawing/2014/main" id="{CB203888-49C2-CFC1-D245-536ED3F228B3}"/>
              </a:ext>
            </a:extLst>
          </p:cNvPr>
          <p:cNvSpPr txBox="1"/>
          <p:nvPr/>
        </p:nvSpPr>
        <p:spPr>
          <a:xfrm>
            <a:off x="4669533" y="1912186"/>
            <a:ext cx="1716979" cy="215444"/>
          </a:xfrm>
          <a:prstGeom prst="rect">
            <a:avLst/>
          </a:prstGeom>
          <a:solidFill>
            <a:srgbClr val="19197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Q-Point Check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345F0F6-4AEE-7350-0854-8062BA313A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3721" y="2133600"/>
            <a:ext cx="1706442" cy="1905951"/>
          </a:xfrm>
          <a:prstGeom prst="rect">
            <a:avLst/>
          </a:prstGeom>
        </p:spPr>
      </p:pic>
      <p:pic>
        <p:nvPicPr>
          <p:cNvPr id="188" name="รูปภาพ 3">
            <a:extLst>
              <a:ext uri="{FF2B5EF4-FFF2-40B4-BE49-F238E27FC236}">
                <a16:creationId xmlns:a16="http://schemas.microsoft.com/office/drawing/2014/main" id="{1C33F62D-DA32-BE5E-516A-D599D0D03BF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6" y="4388417"/>
            <a:ext cx="1716979" cy="2217799"/>
          </a:xfrm>
          <a:prstGeom prst="rect">
            <a:avLst/>
          </a:prstGeom>
        </p:spPr>
      </p:pic>
      <p:sp>
        <p:nvSpPr>
          <p:cNvPr id="189" name="テキスト ボックス 120">
            <a:extLst>
              <a:ext uri="{FF2B5EF4-FFF2-40B4-BE49-F238E27FC236}">
                <a16:creationId xmlns:a16="http://schemas.microsoft.com/office/drawing/2014/main" id="{0F89F84A-4599-B625-D692-37312128B537}"/>
              </a:ext>
            </a:extLst>
          </p:cNvPr>
          <p:cNvSpPr txBox="1"/>
          <p:nvPr/>
        </p:nvSpPr>
        <p:spPr>
          <a:xfrm>
            <a:off x="556245" y="4476658"/>
            <a:ext cx="1716979" cy="215444"/>
          </a:xfrm>
          <a:prstGeom prst="rect">
            <a:avLst/>
          </a:prstGeom>
          <a:solidFill>
            <a:srgbClr val="19197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Q-Point Check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F5610574-676A-3468-59D5-4A2D62EBE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5161" y="4709867"/>
            <a:ext cx="1695922" cy="1886951"/>
          </a:xfrm>
          <a:prstGeom prst="rect">
            <a:avLst/>
          </a:prstGeom>
        </p:spPr>
      </p:pic>
      <p:pic>
        <p:nvPicPr>
          <p:cNvPr id="191" name="รูปภาพ 3">
            <a:extLst>
              <a:ext uri="{FF2B5EF4-FFF2-40B4-BE49-F238E27FC236}">
                <a16:creationId xmlns:a16="http://schemas.microsoft.com/office/drawing/2014/main" id="{7A575D86-5019-DED9-C03F-FB6AB96BB06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6" y="4389525"/>
            <a:ext cx="1716979" cy="2217799"/>
          </a:xfrm>
          <a:prstGeom prst="rect">
            <a:avLst/>
          </a:prstGeom>
        </p:spPr>
      </p:pic>
      <p:sp>
        <p:nvSpPr>
          <p:cNvPr id="192" name="テキスト ボックス 120">
            <a:extLst>
              <a:ext uri="{FF2B5EF4-FFF2-40B4-BE49-F238E27FC236}">
                <a16:creationId xmlns:a16="http://schemas.microsoft.com/office/drawing/2014/main" id="{24963DA0-B3A4-5065-EA9D-BDBCA7A95E57}"/>
              </a:ext>
            </a:extLst>
          </p:cNvPr>
          <p:cNvSpPr txBox="1"/>
          <p:nvPr/>
        </p:nvSpPr>
        <p:spPr>
          <a:xfrm>
            <a:off x="2670395" y="4477766"/>
            <a:ext cx="1716979" cy="215444"/>
          </a:xfrm>
          <a:prstGeom prst="rect">
            <a:avLst/>
          </a:prstGeom>
          <a:solidFill>
            <a:srgbClr val="19197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Q-Point Check</a:t>
            </a:r>
          </a:p>
        </p:txBody>
      </p:sp>
      <p:pic>
        <p:nvPicPr>
          <p:cNvPr id="193" name="รูปภาพ 3">
            <a:extLst>
              <a:ext uri="{FF2B5EF4-FFF2-40B4-BE49-F238E27FC236}">
                <a16:creationId xmlns:a16="http://schemas.microsoft.com/office/drawing/2014/main" id="{9D28A197-4C8F-616E-BD1D-E871E4490AA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37" y="4379410"/>
            <a:ext cx="1716979" cy="2217799"/>
          </a:xfrm>
          <a:prstGeom prst="rect">
            <a:avLst/>
          </a:prstGeom>
        </p:spPr>
      </p:pic>
      <p:sp>
        <p:nvSpPr>
          <p:cNvPr id="194" name="テキスト ボックス 120">
            <a:extLst>
              <a:ext uri="{FF2B5EF4-FFF2-40B4-BE49-F238E27FC236}">
                <a16:creationId xmlns:a16="http://schemas.microsoft.com/office/drawing/2014/main" id="{E8E08BBE-CA08-1195-C7F9-8C837BA2FDEC}"/>
              </a:ext>
            </a:extLst>
          </p:cNvPr>
          <p:cNvSpPr txBox="1"/>
          <p:nvPr/>
        </p:nvSpPr>
        <p:spPr>
          <a:xfrm>
            <a:off x="4651936" y="4467651"/>
            <a:ext cx="1716979" cy="215444"/>
          </a:xfrm>
          <a:prstGeom prst="rect">
            <a:avLst/>
          </a:prstGeom>
          <a:solidFill>
            <a:srgbClr val="19197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Q-Point Check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5351B8DA-1DA4-4C8D-8015-48D5839FE5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7952" y="4707333"/>
            <a:ext cx="1695922" cy="1886951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306CDB7-12C6-8D0E-1D93-A077488BEA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4031" y="5315265"/>
            <a:ext cx="1706442" cy="1292466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CF264070-70C5-D36D-BF1D-99B8B052A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1416" y="4702751"/>
            <a:ext cx="1695922" cy="1886951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61C02062-23BD-B3A3-CAA4-5FE1F306A2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1666" y="5325709"/>
            <a:ext cx="1706441" cy="1285412"/>
          </a:xfrm>
          <a:prstGeom prst="rect">
            <a:avLst/>
          </a:prstGeom>
        </p:spPr>
      </p:pic>
      <p:pic>
        <p:nvPicPr>
          <p:cNvPr id="211" name="รูปภาพ 3">
            <a:extLst>
              <a:ext uri="{FF2B5EF4-FFF2-40B4-BE49-F238E27FC236}">
                <a16:creationId xmlns:a16="http://schemas.microsoft.com/office/drawing/2014/main" id="{CE530D32-7CCD-46E9-D85A-903E9A97D36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16" y="6866427"/>
            <a:ext cx="1716979" cy="2217799"/>
          </a:xfrm>
          <a:prstGeom prst="rect">
            <a:avLst/>
          </a:prstGeom>
        </p:spPr>
      </p:pic>
      <p:sp>
        <p:nvSpPr>
          <p:cNvPr id="212" name="テキスト ボックス 120">
            <a:extLst>
              <a:ext uri="{FF2B5EF4-FFF2-40B4-BE49-F238E27FC236}">
                <a16:creationId xmlns:a16="http://schemas.microsoft.com/office/drawing/2014/main" id="{30B4201B-0159-BA66-E107-076EB091012B}"/>
              </a:ext>
            </a:extLst>
          </p:cNvPr>
          <p:cNvSpPr txBox="1"/>
          <p:nvPr/>
        </p:nvSpPr>
        <p:spPr>
          <a:xfrm>
            <a:off x="4661415" y="6954668"/>
            <a:ext cx="1716979" cy="215444"/>
          </a:xfrm>
          <a:prstGeom prst="rect">
            <a:avLst/>
          </a:prstGeom>
          <a:solidFill>
            <a:srgbClr val="19197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DFA029ED-6042-A161-6060-2C5C6FC32E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0895" y="7189768"/>
            <a:ext cx="1695922" cy="1886951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4EB80E25-F380-D083-EF42-FC54F390D2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7765" y="7489518"/>
            <a:ext cx="1695922" cy="1587201"/>
          </a:xfrm>
          <a:prstGeom prst="rect">
            <a:avLst/>
          </a:prstGeom>
        </p:spPr>
      </p:pic>
      <p:sp>
        <p:nvSpPr>
          <p:cNvPr id="219" name="テキスト ボックス 256">
            <a:extLst>
              <a:ext uri="{FF2B5EF4-FFF2-40B4-BE49-F238E27FC236}">
                <a16:creationId xmlns:a16="http://schemas.microsoft.com/office/drawing/2014/main" id="{AA97C477-60A3-7035-0D82-D9DAEBB7DE7B}"/>
              </a:ext>
            </a:extLst>
          </p:cNvPr>
          <p:cNvSpPr txBox="1"/>
          <p:nvPr/>
        </p:nvSpPr>
        <p:spPr>
          <a:xfrm>
            <a:off x="4622915" y="662825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8. Q-Gate OCR Checker</a:t>
            </a:r>
            <a:endParaRPr kumimoji="1" lang="ja-JP" altLang="en-US" sz="1100" dirty="0"/>
          </a:p>
        </p:txBody>
      </p:sp>
      <p:pic>
        <p:nvPicPr>
          <p:cNvPr id="221" name="รูปภาพ 3">
            <a:extLst>
              <a:ext uri="{FF2B5EF4-FFF2-40B4-BE49-F238E27FC236}">
                <a16:creationId xmlns:a16="http://schemas.microsoft.com/office/drawing/2014/main" id="{F06AFD8D-47BA-EBBC-E76C-32E00E7653E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15" y="6866427"/>
            <a:ext cx="1716979" cy="2217799"/>
          </a:xfrm>
          <a:prstGeom prst="rect">
            <a:avLst/>
          </a:prstGeom>
        </p:spPr>
      </p:pic>
      <p:pic>
        <p:nvPicPr>
          <p:cNvPr id="222" name="図 119">
            <a:extLst>
              <a:ext uri="{FF2B5EF4-FFF2-40B4-BE49-F238E27FC236}">
                <a16:creationId xmlns:a16="http://schemas.microsoft.com/office/drawing/2014/main" id="{8EC2F493-BAFA-2FDA-6334-3E2743FFD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562" y="6986531"/>
            <a:ext cx="1182132" cy="177846"/>
          </a:xfrm>
          <a:prstGeom prst="rect">
            <a:avLst/>
          </a:prstGeom>
        </p:spPr>
      </p:pic>
      <p:sp>
        <p:nvSpPr>
          <p:cNvPr id="223" name="テキスト ボックス 120">
            <a:extLst>
              <a:ext uri="{FF2B5EF4-FFF2-40B4-BE49-F238E27FC236}">
                <a16:creationId xmlns:a16="http://schemas.microsoft.com/office/drawing/2014/main" id="{86C43D23-E296-5D55-04EC-2C2968154DDC}"/>
              </a:ext>
            </a:extLst>
          </p:cNvPr>
          <p:cNvSpPr txBox="1"/>
          <p:nvPr/>
        </p:nvSpPr>
        <p:spPr>
          <a:xfrm>
            <a:off x="2645814" y="6954668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Q-Gate Check</a:t>
            </a:r>
          </a:p>
        </p:txBody>
      </p:sp>
      <p:pic>
        <p:nvPicPr>
          <p:cNvPr id="224" name="図 124">
            <a:extLst>
              <a:ext uri="{FF2B5EF4-FFF2-40B4-BE49-F238E27FC236}">
                <a16:creationId xmlns:a16="http://schemas.microsoft.com/office/drawing/2014/main" id="{E9F26A34-273E-F60A-DF54-A1E7ADBFB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418" y="7201975"/>
            <a:ext cx="1492073" cy="1579717"/>
          </a:xfrm>
          <a:prstGeom prst="rect">
            <a:avLst/>
          </a:prstGeom>
        </p:spPr>
      </p:pic>
      <p:sp>
        <p:nvSpPr>
          <p:cNvPr id="225" name="テキスト ボックス 127">
            <a:extLst>
              <a:ext uri="{FF2B5EF4-FFF2-40B4-BE49-F238E27FC236}">
                <a16:creationId xmlns:a16="http://schemas.microsoft.com/office/drawing/2014/main" id="{45197A3B-E306-9368-919F-E87C624150D5}"/>
              </a:ext>
            </a:extLst>
          </p:cNvPr>
          <p:cNvSpPr txBox="1"/>
          <p:nvPr/>
        </p:nvSpPr>
        <p:spPr>
          <a:xfrm>
            <a:off x="2711204" y="881010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6" name="図 44">
            <a:extLst>
              <a:ext uri="{FF2B5EF4-FFF2-40B4-BE49-F238E27FC236}">
                <a16:creationId xmlns:a16="http://schemas.microsoft.com/office/drawing/2014/main" id="{634A530A-FCDE-DB2A-CE73-84D7373ED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2700149" y="8822982"/>
            <a:ext cx="369329" cy="250725"/>
          </a:xfrm>
          <a:prstGeom prst="rect">
            <a:avLst/>
          </a:prstGeom>
        </p:spPr>
      </p:pic>
      <p:sp>
        <p:nvSpPr>
          <p:cNvPr id="227" name="テキスト ボックス 135">
            <a:extLst>
              <a:ext uri="{FF2B5EF4-FFF2-40B4-BE49-F238E27FC236}">
                <a16:creationId xmlns:a16="http://schemas.microsoft.com/office/drawing/2014/main" id="{14D21B70-1BE7-6F67-6B24-3ACB22894A1C}"/>
              </a:ext>
            </a:extLst>
          </p:cNvPr>
          <p:cNvSpPr txBox="1"/>
          <p:nvPr/>
        </p:nvSpPr>
        <p:spPr>
          <a:xfrm>
            <a:off x="2603682" y="7167329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8" name="図 49">
            <a:extLst>
              <a:ext uri="{FF2B5EF4-FFF2-40B4-BE49-F238E27FC236}">
                <a16:creationId xmlns:a16="http://schemas.microsoft.com/office/drawing/2014/main" id="{80885611-150F-5118-304A-5FD0FE8358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638" y="8861122"/>
            <a:ext cx="266258" cy="135957"/>
          </a:xfrm>
          <a:prstGeom prst="rect">
            <a:avLst/>
          </a:prstGeom>
        </p:spPr>
      </p:pic>
      <p:sp>
        <p:nvSpPr>
          <p:cNvPr id="229" name="テキスト ボックス 285">
            <a:extLst>
              <a:ext uri="{FF2B5EF4-FFF2-40B4-BE49-F238E27FC236}">
                <a16:creationId xmlns:a16="http://schemas.microsoft.com/office/drawing/2014/main" id="{136C55B3-C465-DB05-B380-D3639699FD68}"/>
              </a:ext>
            </a:extLst>
          </p:cNvPr>
          <p:cNvSpPr txBox="1"/>
          <p:nvPr/>
        </p:nvSpPr>
        <p:spPr>
          <a:xfrm>
            <a:off x="2633811" y="8817333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0" name="テキスト ボックス 127">
            <a:extLst>
              <a:ext uri="{FF2B5EF4-FFF2-40B4-BE49-F238E27FC236}">
                <a16:creationId xmlns:a16="http://schemas.microsoft.com/office/drawing/2014/main" id="{2CA2E087-DC34-7804-0DBA-23F8B9554486}"/>
              </a:ext>
            </a:extLst>
          </p:cNvPr>
          <p:cNvSpPr txBox="1"/>
          <p:nvPr/>
        </p:nvSpPr>
        <p:spPr>
          <a:xfrm>
            <a:off x="3902773" y="881079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1" name="図 340">
            <a:extLst>
              <a:ext uri="{FF2B5EF4-FFF2-40B4-BE49-F238E27FC236}">
                <a16:creationId xmlns:a16="http://schemas.microsoft.com/office/drawing/2014/main" id="{C725A7FB-A478-8B70-DD40-9C5185D4AB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891718" y="8823668"/>
            <a:ext cx="369329" cy="250725"/>
          </a:xfrm>
          <a:prstGeom prst="rect">
            <a:avLst/>
          </a:prstGeom>
        </p:spPr>
      </p:pic>
      <p:pic>
        <p:nvPicPr>
          <p:cNvPr id="232" name="図 341">
            <a:extLst>
              <a:ext uri="{FF2B5EF4-FFF2-40B4-BE49-F238E27FC236}">
                <a16:creationId xmlns:a16="http://schemas.microsoft.com/office/drawing/2014/main" id="{2B35FDEC-F1AD-55A7-9778-DEAA40F1C5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36207" y="8861808"/>
            <a:ext cx="266258" cy="135957"/>
          </a:xfrm>
          <a:prstGeom prst="rect">
            <a:avLst/>
          </a:prstGeom>
        </p:spPr>
      </p:pic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67FD2F48-5E8D-3CE5-C0C4-32D7C85701EF}"/>
              </a:ext>
            </a:extLst>
          </p:cNvPr>
          <p:cNvSpPr txBox="1"/>
          <p:nvPr/>
        </p:nvSpPr>
        <p:spPr>
          <a:xfrm>
            <a:off x="3825380" y="881801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27">
            <a:extLst>
              <a:ext uri="{FF2B5EF4-FFF2-40B4-BE49-F238E27FC236}">
                <a16:creationId xmlns:a16="http://schemas.microsoft.com/office/drawing/2014/main" id="{AB2DB662-1511-89C1-B66C-B1434EE38798}"/>
              </a:ext>
            </a:extLst>
          </p:cNvPr>
          <p:cNvSpPr txBox="1"/>
          <p:nvPr/>
        </p:nvSpPr>
        <p:spPr>
          <a:xfrm>
            <a:off x="3510269" y="881131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5" name="図 46">
            <a:extLst>
              <a:ext uri="{FF2B5EF4-FFF2-40B4-BE49-F238E27FC236}">
                <a16:creationId xmlns:a16="http://schemas.microsoft.com/office/drawing/2014/main" id="{DF8A696C-990F-17D2-F9E0-FF857A870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499214" y="8824192"/>
            <a:ext cx="369329" cy="250725"/>
          </a:xfrm>
          <a:prstGeom prst="rect">
            <a:avLst/>
          </a:prstGeom>
        </p:spPr>
      </p:pic>
      <p:pic>
        <p:nvPicPr>
          <p:cNvPr id="236" name="図 47">
            <a:extLst>
              <a:ext uri="{FF2B5EF4-FFF2-40B4-BE49-F238E27FC236}">
                <a16:creationId xmlns:a16="http://schemas.microsoft.com/office/drawing/2014/main" id="{41F3F1BA-438D-D8FD-EF47-7747679FF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43703" y="8862332"/>
            <a:ext cx="266258" cy="135957"/>
          </a:xfrm>
          <a:prstGeom prst="rect">
            <a:avLst/>
          </a:prstGeom>
        </p:spPr>
      </p:pic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525CA038-ED72-439D-BBE8-D3A9E3AB6B37}"/>
              </a:ext>
            </a:extLst>
          </p:cNvPr>
          <p:cNvSpPr txBox="1"/>
          <p:nvPr/>
        </p:nvSpPr>
        <p:spPr>
          <a:xfrm>
            <a:off x="3432876" y="881854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Recheck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8" name="テキスト ボックス 127">
            <a:extLst>
              <a:ext uri="{FF2B5EF4-FFF2-40B4-BE49-F238E27FC236}">
                <a16:creationId xmlns:a16="http://schemas.microsoft.com/office/drawing/2014/main" id="{C6FB735B-A357-439F-3D26-93346EB186B5}"/>
              </a:ext>
            </a:extLst>
          </p:cNvPr>
          <p:cNvSpPr txBox="1"/>
          <p:nvPr/>
        </p:nvSpPr>
        <p:spPr>
          <a:xfrm>
            <a:off x="3117380" y="880805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9" name="図 64">
            <a:extLst>
              <a:ext uri="{FF2B5EF4-FFF2-40B4-BE49-F238E27FC236}">
                <a16:creationId xmlns:a16="http://schemas.microsoft.com/office/drawing/2014/main" id="{2638247C-B355-32FB-116A-35465263A7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106325" y="8820935"/>
            <a:ext cx="369329" cy="250725"/>
          </a:xfrm>
          <a:prstGeom prst="rect">
            <a:avLst/>
          </a:prstGeom>
        </p:spPr>
      </p:pic>
      <p:pic>
        <p:nvPicPr>
          <p:cNvPr id="240" name="図 65">
            <a:extLst>
              <a:ext uri="{FF2B5EF4-FFF2-40B4-BE49-F238E27FC236}">
                <a16:creationId xmlns:a16="http://schemas.microsoft.com/office/drawing/2014/main" id="{549CD90D-4F99-12D7-DAA4-FAAEEB03ED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50814" y="8859075"/>
            <a:ext cx="266258" cy="135957"/>
          </a:xfrm>
          <a:prstGeom prst="rect">
            <a:avLst/>
          </a:prstGeom>
        </p:spPr>
      </p:pic>
      <p:sp>
        <p:nvSpPr>
          <p:cNvPr id="241" name="テキスト ボックス 285">
            <a:extLst>
              <a:ext uri="{FF2B5EF4-FFF2-40B4-BE49-F238E27FC236}">
                <a16:creationId xmlns:a16="http://schemas.microsoft.com/office/drawing/2014/main" id="{2B6B7F9D-F023-1C13-B8C7-B008252B81D2}"/>
              </a:ext>
            </a:extLst>
          </p:cNvPr>
          <p:cNvSpPr txBox="1"/>
          <p:nvPr/>
        </p:nvSpPr>
        <p:spPr>
          <a:xfrm>
            <a:off x="3039987" y="881528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2" name="テキスト ボックス 135">
            <a:extLst>
              <a:ext uri="{FF2B5EF4-FFF2-40B4-BE49-F238E27FC236}">
                <a16:creationId xmlns:a16="http://schemas.microsoft.com/office/drawing/2014/main" id="{E576EF0B-3DC6-306E-A731-555515253DC3}"/>
              </a:ext>
            </a:extLst>
          </p:cNvPr>
          <p:cNvSpPr txBox="1"/>
          <p:nvPr/>
        </p:nvSpPr>
        <p:spPr>
          <a:xfrm>
            <a:off x="2601324" y="733097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3" name="テキスト ボックス 285">
            <a:extLst>
              <a:ext uri="{FF2B5EF4-FFF2-40B4-BE49-F238E27FC236}">
                <a16:creationId xmlns:a16="http://schemas.microsoft.com/office/drawing/2014/main" id="{C8C64B00-8699-0BA0-16EB-25E5684DF736}"/>
              </a:ext>
            </a:extLst>
          </p:cNvPr>
          <p:cNvSpPr txBox="1"/>
          <p:nvPr/>
        </p:nvSpPr>
        <p:spPr>
          <a:xfrm>
            <a:off x="2975457" y="7340951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4" name="テキスト ボックス 135">
            <a:extLst>
              <a:ext uri="{FF2B5EF4-FFF2-40B4-BE49-F238E27FC236}">
                <a16:creationId xmlns:a16="http://schemas.microsoft.com/office/drawing/2014/main" id="{F207F401-837B-8D65-E4F7-0644A911F483}"/>
              </a:ext>
            </a:extLst>
          </p:cNvPr>
          <p:cNvSpPr txBox="1"/>
          <p:nvPr/>
        </p:nvSpPr>
        <p:spPr>
          <a:xfrm>
            <a:off x="3647258" y="7306937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5" name="テキスト ボックス 285">
            <a:extLst>
              <a:ext uri="{FF2B5EF4-FFF2-40B4-BE49-F238E27FC236}">
                <a16:creationId xmlns:a16="http://schemas.microsoft.com/office/drawing/2014/main" id="{DF90708D-BB18-858F-C81C-C2E172ADD1A7}"/>
              </a:ext>
            </a:extLst>
          </p:cNvPr>
          <p:cNvSpPr txBox="1"/>
          <p:nvPr/>
        </p:nvSpPr>
        <p:spPr>
          <a:xfrm>
            <a:off x="4068688" y="7344312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6" name="テキスト ボックス 135">
            <a:extLst>
              <a:ext uri="{FF2B5EF4-FFF2-40B4-BE49-F238E27FC236}">
                <a16:creationId xmlns:a16="http://schemas.microsoft.com/office/drawing/2014/main" id="{63C13DB8-5E8B-47CD-7297-2BA8068E6781}"/>
              </a:ext>
            </a:extLst>
          </p:cNvPr>
          <p:cNvSpPr txBox="1"/>
          <p:nvPr/>
        </p:nvSpPr>
        <p:spPr>
          <a:xfrm>
            <a:off x="3492074" y="7661986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7" name="テキスト ボックス 285">
            <a:extLst>
              <a:ext uri="{FF2B5EF4-FFF2-40B4-BE49-F238E27FC236}">
                <a16:creationId xmlns:a16="http://schemas.microsoft.com/office/drawing/2014/main" id="{CA10103C-373E-B88B-1A40-96F789687E6C}"/>
              </a:ext>
            </a:extLst>
          </p:cNvPr>
          <p:cNvSpPr txBox="1"/>
          <p:nvPr/>
        </p:nvSpPr>
        <p:spPr>
          <a:xfrm>
            <a:off x="3886398" y="7713216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48" name="Table 247">
            <a:extLst>
              <a:ext uri="{FF2B5EF4-FFF2-40B4-BE49-F238E27FC236}">
                <a16:creationId xmlns:a16="http://schemas.microsoft.com/office/drawing/2014/main" id="{AF5EF5C4-7E6B-0285-3776-4C1596641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118082"/>
              </p:ext>
            </p:extLst>
          </p:nvPr>
        </p:nvGraphicFramePr>
        <p:xfrm>
          <a:off x="2684752" y="7893397"/>
          <a:ext cx="1662888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9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851833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218440">
                  <a:extLst>
                    <a:ext uri="{9D8B030D-6E8A-4147-A177-3AD203B41FA5}">
                      <a16:colId xmlns:a16="http://schemas.microsoft.com/office/drawing/2014/main" val="3637255280"/>
                    </a:ext>
                  </a:extLst>
                </a:gridCol>
                <a:gridCol w="187512">
                  <a:extLst>
                    <a:ext uri="{9D8B030D-6E8A-4147-A177-3AD203B41FA5}">
                      <a16:colId xmlns:a16="http://schemas.microsoft.com/office/drawing/2014/main" val="2696546089"/>
                    </a:ext>
                  </a:extLst>
                </a:gridCol>
                <a:gridCol w="227809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BOX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 / 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OCR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63240-T00-T000-H01</a:t>
                      </a:r>
                      <a:endParaRPr lang="en-US" sz="500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49" name="テキスト ボックス 285">
            <a:extLst>
              <a:ext uri="{FF2B5EF4-FFF2-40B4-BE49-F238E27FC236}">
                <a16:creationId xmlns:a16="http://schemas.microsoft.com/office/drawing/2014/main" id="{021B824D-6005-522F-3C44-988AE7E748EF}"/>
              </a:ext>
            </a:extLst>
          </p:cNvPr>
          <p:cNvSpPr txBox="1"/>
          <p:nvPr/>
        </p:nvSpPr>
        <p:spPr>
          <a:xfrm>
            <a:off x="4147220" y="7711547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0" name="テキスト ボックス 135">
            <a:extLst>
              <a:ext uri="{FF2B5EF4-FFF2-40B4-BE49-F238E27FC236}">
                <a16:creationId xmlns:a16="http://schemas.microsoft.com/office/drawing/2014/main" id="{DE67CA1D-3A3A-C6EF-143C-7F8D50B547F5}"/>
              </a:ext>
            </a:extLst>
          </p:cNvPr>
          <p:cNvSpPr txBox="1"/>
          <p:nvPr/>
        </p:nvSpPr>
        <p:spPr>
          <a:xfrm>
            <a:off x="2606261" y="7470902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2" name="テキスト ボックス 135">
            <a:extLst>
              <a:ext uri="{FF2B5EF4-FFF2-40B4-BE49-F238E27FC236}">
                <a16:creationId xmlns:a16="http://schemas.microsoft.com/office/drawing/2014/main" id="{5D4DFD96-D6A5-8753-4814-9E75E94E212B}"/>
              </a:ext>
            </a:extLst>
          </p:cNvPr>
          <p:cNvSpPr txBox="1"/>
          <p:nvPr/>
        </p:nvSpPr>
        <p:spPr>
          <a:xfrm>
            <a:off x="2613882" y="7633980"/>
            <a:ext cx="497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3" name="正方形/長方形 15">
            <a:extLst>
              <a:ext uri="{FF2B5EF4-FFF2-40B4-BE49-F238E27FC236}">
                <a16:creationId xmlns:a16="http://schemas.microsoft.com/office/drawing/2014/main" id="{77DBD6F7-ABED-4955-ECB2-223FC34F634C}"/>
              </a:ext>
            </a:extLst>
          </p:cNvPr>
          <p:cNvSpPr/>
          <p:nvPr/>
        </p:nvSpPr>
        <p:spPr>
          <a:xfrm>
            <a:off x="3005577" y="7677837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54" name="テキスト ボックス 285">
            <a:extLst>
              <a:ext uri="{FF2B5EF4-FFF2-40B4-BE49-F238E27FC236}">
                <a16:creationId xmlns:a16="http://schemas.microsoft.com/office/drawing/2014/main" id="{32C6858F-E790-65A9-30B1-27E99F618BFA}"/>
              </a:ext>
            </a:extLst>
          </p:cNvPr>
          <p:cNvSpPr txBox="1"/>
          <p:nvPr/>
        </p:nvSpPr>
        <p:spPr>
          <a:xfrm>
            <a:off x="3049929" y="7651901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5" name="正方形/長方形 143">
            <a:extLst>
              <a:ext uri="{FF2B5EF4-FFF2-40B4-BE49-F238E27FC236}">
                <a16:creationId xmlns:a16="http://schemas.microsoft.com/office/drawing/2014/main" id="{BF4B181A-3727-AE29-7B62-6DD16E59C7E3}"/>
              </a:ext>
            </a:extLst>
          </p:cNvPr>
          <p:cNvSpPr/>
          <p:nvPr/>
        </p:nvSpPr>
        <p:spPr>
          <a:xfrm>
            <a:off x="3145597" y="7488130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58" name="テキスト ボックス 285">
            <a:extLst>
              <a:ext uri="{FF2B5EF4-FFF2-40B4-BE49-F238E27FC236}">
                <a16:creationId xmlns:a16="http://schemas.microsoft.com/office/drawing/2014/main" id="{10909091-8F50-805F-25CE-CC0D29E870F1}"/>
              </a:ext>
            </a:extLst>
          </p:cNvPr>
          <p:cNvSpPr txBox="1"/>
          <p:nvPr/>
        </p:nvSpPr>
        <p:spPr>
          <a:xfrm>
            <a:off x="3148880" y="749709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9" name="グラフィックス 4" descr="カメラ 単色塗りつぶし">
            <a:extLst>
              <a:ext uri="{FF2B5EF4-FFF2-40B4-BE49-F238E27FC236}">
                <a16:creationId xmlns:a16="http://schemas.microsoft.com/office/drawing/2014/main" id="{32A31C5E-FE54-E92B-4431-F67A24496B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53046" y="8100611"/>
            <a:ext cx="137037" cy="137037"/>
          </a:xfrm>
          <a:prstGeom prst="rect">
            <a:avLst/>
          </a:prstGeom>
        </p:spPr>
      </p:pic>
      <p:pic>
        <p:nvPicPr>
          <p:cNvPr id="260" name="グラフィックス 4" descr="カメラ 単色塗りつぶし">
            <a:extLst>
              <a:ext uri="{FF2B5EF4-FFF2-40B4-BE49-F238E27FC236}">
                <a16:creationId xmlns:a16="http://schemas.microsoft.com/office/drawing/2014/main" id="{81051A42-38C4-45E5-FBA2-224B7D3255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49236" y="8262244"/>
            <a:ext cx="137037" cy="137037"/>
          </a:xfrm>
          <a:prstGeom prst="rect">
            <a:avLst/>
          </a:prstGeom>
        </p:spPr>
      </p:pic>
      <p:pic>
        <p:nvPicPr>
          <p:cNvPr id="261" name="グラフィックス 4" descr="カメラ 単色塗りつぶし">
            <a:extLst>
              <a:ext uri="{FF2B5EF4-FFF2-40B4-BE49-F238E27FC236}">
                <a16:creationId xmlns:a16="http://schemas.microsoft.com/office/drawing/2014/main" id="{9366B6B7-C560-2244-7D64-17B43D4D3C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45426" y="8413182"/>
            <a:ext cx="137037" cy="137037"/>
          </a:xfrm>
          <a:prstGeom prst="rect">
            <a:avLst/>
          </a:prstGeom>
        </p:spPr>
      </p:pic>
      <p:pic>
        <p:nvPicPr>
          <p:cNvPr id="262" name="グラフィックス 4" descr="カメラ 単色塗りつぶし">
            <a:extLst>
              <a:ext uri="{FF2B5EF4-FFF2-40B4-BE49-F238E27FC236}">
                <a16:creationId xmlns:a16="http://schemas.microsoft.com/office/drawing/2014/main" id="{C765E775-F86C-46D6-4957-A7C69F6244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45426" y="8581133"/>
            <a:ext cx="137037" cy="137037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4D4E4005-D9EA-AB7F-46A1-4C1FF9B104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5161" y="6866427"/>
            <a:ext cx="1683973" cy="22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9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E7E4A-42C6-5B11-5FA5-E58F9035D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70DEA40-7A97-D65D-1467-DB9F1231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6571156-AEEA-FB75-3DEF-596690A9248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54432E0-CE56-40D9-84A5-60CA65550B3D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5E2CD0C-2739-0442-371F-D65A20CEB193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4180A5F-64F5-C7C1-BC47-7C2815CC3A98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4C1BA144-AE07-75AF-F10C-29A922997936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10.Q-Gate IM Checker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DFBC3863-EA01-5422-68A0-09C1C27A443E}"/>
              </a:ext>
            </a:extLst>
          </p:cNvPr>
          <p:cNvSpPr txBox="1"/>
          <p:nvPr/>
        </p:nvSpPr>
        <p:spPr>
          <a:xfrm>
            <a:off x="2592643" y="155402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11.Outer Weighing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8EE2E5E-030C-AC0D-5B51-81BB353295D9}"/>
              </a:ext>
            </a:extLst>
          </p:cNvPr>
          <p:cNvSpPr txBox="1"/>
          <p:nvPr/>
        </p:nvSpPr>
        <p:spPr>
          <a:xfrm>
            <a:off x="397230" y="4127915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13.ForkLift Weighing Result</a:t>
            </a:r>
            <a:endParaRPr kumimoji="1" lang="ja-JP" altLang="en-US" sz="11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CD339CB-D4FA-3512-B0CA-A37E9D4CEA88}"/>
              </a:ext>
            </a:extLst>
          </p:cNvPr>
          <p:cNvSpPr txBox="1"/>
          <p:nvPr/>
        </p:nvSpPr>
        <p:spPr>
          <a:xfrm>
            <a:off x="2605712" y="412374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14.Error Locked Screen</a:t>
            </a:r>
            <a:endParaRPr kumimoji="1" lang="ja-JP" altLang="en-US" sz="1100" dirty="0"/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CBEF311F-FF64-901C-43EB-E03D505C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51" y="4442110"/>
            <a:ext cx="1666322" cy="2232309"/>
          </a:xfrm>
          <a:prstGeom prst="rect">
            <a:avLst/>
          </a:prstGeom>
        </p:spPr>
      </p:pic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773530F8-38D0-912C-555B-735D92D6B33A}"/>
              </a:ext>
            </a:extLst>
          </p:cNvPr>
          <p:cNvSpPr/>
          <p:nvPr/>
        </p:nvSpPr>
        <p:spPr>
          <a:xfrm>
            <a:off x="6230117" y="54954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6" name="テキスト ボックス 114">
            <a:extLst>
              <a:ext uri="{FF2B5EF4-FFF2-40B4-BE49-F238E27FC236}">
                <a16:creationId xmlns:a16="http://schemas.microsoft.com/office/drawing/2014/main" id="{9750EDA8-B2A1-8142-261D-22506C57312A}"/>
              </a:ext>
            </a:extLst>
          </p:cNvPr>
          <p:cNvSpPr txBox="1"/>
          <p:nvPr/>
        </p:nvSpPr>
        <p:spPr>
          <a:xfrm>
            <a:off x="4631846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12.Forklift Weighing</a:t>
            </a:r>
            <a:endParaRPr kumimoji="1" lang="ja-JP" altLang="en-US" sz="11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81DF217-6F35-D70D-1DAB-D7CFF3CC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7" y="1819801"/>
            <a:ext cx="1738169" cy="22654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798F71-5EBF-6FC0-DCB9-5407AD26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351" y="1816147"/>
            <a:ext cx="1714595" cy="2293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E54E6D-53B0-D151-9A65-4C700FA14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846" y="1811027"/>
            <a:ext cx="1780720" cy="227425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A23E2A4-D2AB-9A31-BEC4-1A4848FCE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27" y="4439023"/>
            <a:ext cx="1745905" cy="22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74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54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23963"/>
              </p:ext>
            </p:extLst>
          </p:nvPr>
        </p:nvGraphicFramePr>
        <p:xfrm>
          <a:off x="406399" y="1106488"/>
          <a:ext cx="6117063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2079" imgH="3772175" progId="Excel.Sheet.12">
                  <p:embed/>
                </p:oleObj>
              </mc:Choice>
              <mc:Fallback>
                <p:oleObj name="Worksheet" r:id="rId2" imgW="11712079" imgH="3772175" progId="Excel.Shee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21290CBD-22A3-4F1E-9FDB-AED3BD8BB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106488"/>
                        <a:ext cx="6117063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 err="1"/>
              <a:t>A.N.I</a:t>
            </a:r>
            <a:r>
              <a:rPr kumimoji="1" lang="en-US" altLang="ja-JP" sz="1100" b="1" dirty="0"/>
              <a:t>. LOGISTICS,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55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7180B30-499B-6945-4DE1-1ED81D962704}"/>
              </a:ext>
            </a:extLst>
          </p:cNvPr>
          <p:cNvCxnSpPr>
            <a:cxnSpLocks/>
            <a:stCxn id="4" idx="3"/>
            <a:endCxn id="35" idx="0"/>
          </p:cNvCxnSpPr>
          <p:nvPr/>
        </p:nvCxnSpPr>
        <p:spPr>
          <a:xfrm flipH="1">
            <a:off x="2965270" y="4405225"/>
            <a:ext cx="9974" cy="71340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B3865C1-75B2-4279-A206-D537FC580716}"/>
              </a:ext>
            </a:extLst>
          </p:cNvPr>
          <p:cNvSpPr/>
          <p:nvPr/>
        </p:nvSpPr>
        <p:spPr>
          <a:xfrm>
            <a:off x="532220" y="3154808"/>
            <a:ext cx="3930856" cy="13942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092830"/>
            <a:ext cx="6117062" cy="80885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2479944" y="3562098"/>
            <a:ext cx="990600" cy="843127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Pegasus</a:t>
            </a:r>
          </a:p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BC77B6-A72F-423E-BE2E-9A22B6F717F6}"/>
              </a:ext>
            </a:extLst>
          </p:cNvPr>
          <p:cNvSpPr/>
          <p:nvPr/>
        </p:nvSpPr>
        <p:spPr>
          <a:xfrm>
            <a:off x="4018590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terminal#1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7EAA3B7F-1988-4A22-AC06-70D6469DB04E}"/>
              </a:ext>
            </a:extLst>
          </p:cNvPr>
          <p:cNvSpPr/>
          <p:nvPr/>
        </p:nvSpPr>
        <p:spPr>
          <a:xfrm>
            <a:off x="532220" y="4600650"/>
            <a:ext cx="5854292" cy="44741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F8358342-E7F9-4476-B44A-7F5B2CCC3605}"/>
              </a:ext>
            </a:extLst>
          </p:cNvPr>
          <p:cNvCxnSpPr>
            <a:cxnSpLocks/>
          </p:cNvCxnSpPr>
          <p:nvPr/>
        </p:nvCxnSpPr>
        <p:spPr>
          <a:xfrm>
            <a:off x="4760643" y="3468228"/>
            <a:ext cx="25808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99CF50-377A-48F3-A242-54CAD267ABCB}"/>
              </a:ext>
            </a:extLst>
          </p:cNvPr>
          <p:cNvCxnSpPr>
            <a:cxnSpLocks/>
          </p:cNvCxnSpPr>
          <p:nvPr/>
        </p:nvCxnSpPr>
        <p:spPr>
          <a:xfrm>
            <a:off x="4775512" y="3756915"/>
            <a:ext cx="249107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6821916-99FF-47CA-96A6-72D38CFACAF7}"/>
              </a:ext>
            </a:extLst>
          </p:cNvPr>
          <p:cNvSpPr txBox="1"/>
          <p:nvPr/>
        </p:nvSpPr>
        <p:spPr>
          <a:xfrm>
            <a:off x="5080096" y="3357960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Lan cable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470DFBE-6680-4515-9C31-AF052AA50A8B}"/>
              </a:ext>
            </a:extLst>
          </p:cNvPr>
          <p:cNvSpPr txBox="1"/>
          <p:nvPr/>
        </p:nvSpPr>
        <p:spPr>
          <a:xfrm>
            <a:off x="5080096" y="3667810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Wi-Fi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F77E42F-C721-4F63-B6DD-CA1CBD40FBE5}"/>
              </a:ext>
            </a:extLst>
          </p:cNvPr>
          <p:cNvSpPr/>
          <p:nvPr/>
        </p:nvSpPr>
        <p:spPr>
          <a:xfrm>
            <a:off x="4582454" y="3168506"/>
            <a:ext cx="1794330" cy="8896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9D412604-00FB-4ED8-BC2C-44CEFDAA2989}"/>
              </a:ext>
            </a:extLst>
          </p:cNvPr>
          <p:cNvSpPr txBox="1"/>
          <p:nvPr/>
        </p:nvSpPr>
        <p:spPr>
          <a:xfrm>
            <a:off x="406400" y="831220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Network diagram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cxnSp>
        <p:nvCxnSpPr>
          <p:cNvPr id="92" name="コネクタ: カギ線 91">
            <a:extLst>
              <a:ext uri="{FF2B5EF4-FFF2-40B4-BE49-F238E27FC236}">
                <a16:creationId xmlns:a16="http://schemas.microsoft.com/office/drawing/2014/main" id="{A60ED0DD-12DF-42B2-B553-17DF6F7E8C28}"/>
              </a:ext>
            </a:extLst>
          </p:cNvPr>
          <p:cNvCxnSpPr>
            <a:cxnSpLocks/>
            <a:stCxn id="46" idx="0"/>
            <a:endCxn id="35" idx="2"/>
          </p:cNvCxnSpPr>
          <p:nvPr/>
        </p:nvCxnSpPr>
        <p:spPr>
          <a:xfrm rot="5400000" flipH="1" flipV="1">
            <a:off x="1803017" y="5118228"/>
            <a:ext cx="832474" cy="1492032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EA69A683-EDE4-4BE6-A244-F2C4EA44C94C}"/>
              </a:ext>
            </a:extLst>
          </p:cNvPr>
          <p:cNvSpPr/>
          <p:nvPr/>
        </p:nvSpPr>
        <p:spPr>
          <a:xfrm>
            <a:off x="2206967" y="3210027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ANI office</a:t>
            </a: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AAC3B509-7E5E-4961-852F-BE339887FC36}"/>
              </a:ext>
            </a:extLst>
          </p:cNvPr>
          <p:cNvSpPr/>
          <p:nvPr/>
        </p:nvSpPr>
        <p:spPr>
          <a:xfrm>
            <a:off x="2256737" y="8771929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TMNS Warehouse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12C8B23-09AF-4DBD-82A9-3B9D2223ACEA}"/>
              </a:ext>
            </a:extLst>
          </p:cNvPr>
          <p:cNvCxnSpPr>
            <a:cxnSpLocks/>
            <a:stCxn id="31" idx="3"/>
            <a:endCxn id="4" idx="2"/>
          </p:cNvCxnSpPr>
          <p:nvPr/>
        </p:nvCxnSpPr>
        <p:spPr>
          <a:xfrm>
            <a:off x="1904656" y="3980252"/>
            <a:ext cx="575288" cy="341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BAE6847F-5925-41C2-A43E-A15A935D0CA7}"/>
              </a:ext>
            </a:extLst>
          </p:cNvPr>
          <p:cNvSpPr/>
          <p:nvPr/>
        </p:nvSpPr>
        <p:spPr>
          <a:xfrm>
            <a:off x="2935648" y="6280481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WS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graphicFrame>
        <p:nvGraphicFramePr>
          <p:cNvPr id="124" name="オブジェクト 123">
            <a:extLst>
              <a:ext uri="{FF2B5EF4-FFF2-40B4-BE49-F238E27FC236}">
                <a16:creationId xmlns:a16="http://schemas.microsoft.com/office/drawing/2014/main" id="{D596B5E9-BC36-4563-A99F-113F00204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2325"/>
              </p:ext>
            </p:extLst>
          </p:nvPr>
        </p:nvGraphicFramePr>
        <p:xfrm>
          <a:off x="549275" y="1187450"/>
          <a:ext cx="5465763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8406" imgH="1836172" progId="Excel.Sheet.12">
                  <p:embed/>
                </p:oleObj>
              </mc:Choice>
              <mc:Fallback>
                <p:oleObj name="Worksheet" r:id="rId2" imgW="5448406" imgH="1836172" progId="Excel.Sheet.12">
                  <p:embed/>
                  <p:pic>
                    <p:nvPicPr>
                      <p:cNvPr id="124" name="オブジェクト 123">
                        <a:extLst>
                          <a:ext uri="{FF2B5EF4-FFF2-40B4-BE49-F238E27FC236}">
                            <a16:creationId xmlns:a16="http://schemas.microsoft.com/office/drawing/2014/main" id="{D596B5E9-BC36-4563-A99F-113F002041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9275" y="1187450"/>
                        <a:ext cx="5465763" cy="183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C23A4901-91DF-4895-BCEE-15353B8D514C}"/>
              </a:ext>
            </a:extLst>
          </p:cNvPr>
          <p:cNvSpPr/>
          <p:nvPr/>
        </p:nvSpPr>
        <p:spPr>
          <a:xfrm>
            <a:off x="2567126" y="4704783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Switching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75DCCF1-D6E7-AFC0-4672-4058EE3DF591}"/>
              </a:ext>
            </a:extLst>
          </p:cNvPr>
          <p:cNvSpPr/>
          <p:nvPr/>
        </p:nvSpPr>
        <p:spPr>
          <a:xfrm>
            <a:off x="1089316" y="3815562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Client pc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A64B018-350E-9599-A3F6-23FAB639A755}"/>
              </a:ext>
            </a:extLst>
          </p:cNvPr>
          <p:cNvSpPr/>
          <p:nvPr/>
        </p:nvSpPr>
        <p:spPr>
          <a:xfrm>
            <a:off x="2557600" y="5118627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Access Point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7465099-BEE7-F27B-787D-C04BD90F4620}"/>
              </a:ext>
            </a:extLst>
          </p:cNvPr>
          <p:cNvSpPr/>
          <p:nvPr/>
        </p:nvSpPr>
        <p:spPr>
          <a:xfrm>
            <a:off x="4880135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</a:t>
            </a:r>
            <a:r>
              <a:rPr kumimoji="1" lang="en-US" altLang="ja-JP" sz="800" b="1" dirty="0" err="1">
                <a:solidFill>
                  <a:srgbClr val="FF0000"/>
                </a:solidFill>
              </a:rPr>
              <a:t>terminal#N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533B8CF-C489-7B6E-B546-C56A7A9BAD98}"/>
              </a:ext>
            </a:extLst>
          </p:cNvPr>
          <p:cNvSpPr/>
          <p:nvPr/>
        </p:nvSpPr>
        <p:spPr>
          <a:xfrm>
            <a:off x="1065568" y="6280481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7F2254E-7817-779C-F2A5-CD5731E702DD}"/>
              </a:ext>
            </a:extLst>
          </p:cNvPr>
          <p:cNvSpPr/>
          <p:nvPr/>
        </p:nvSpPr>
        <p:spPr>
          <a:xfrm>
            <a:off x="1920056" y="6280481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IV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4A494E9B-CDBC-15C1-F527-9B1BD40C4457}"/>
              </a:ext>
            </a:extLst>
          </p:cNvPr>
          <p:cNvSpPr/>
          <p:nvPr/>
        </p:nvSpPr>
        <p:spPr>
          <a:xfrm>
            <a:off x="4796701" y="6407071"/>
            <a:ext cx="152753" cy="7620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13E326C3-FE41-6117-8B20-18E1BBFE4F64}"/>
              </a:ext>
            </a:extLst>
          </p:cNvPr>
          <p:cNvCxnSpPr>
            <a:cxnSpLocks/>
            <a:stCxn id="47" idx="0"/>
            <a:endCxn id="35" idx="2"/>
          </p:cNvCxnSpPr>
          <p:nvPr/>
        </p:nvCxnSpPr>
        <p:spPr>
          <a:xfrm rot="5400000" flipH="1" flipV="1">
            <a:off x="2230261" y="5545472"/>
            <a:ext cx="832474" cy="63754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BFBF84B8-8113-6660-C08B-08882EE9745E}"/>
              </a:ext>
            </a:extLst>
          </p:cNvPr>
          <p:cNvCxnSpPr>
            <a:cxnSpLocks/>
            <a:stCxn id="85" idx="0"/>
            <a:endCxn id="35" idx="2"/>
          </p:cNvCxnSpPr>
          <p:nvPr/>
        </p:nvCxnSpPr>
        <p:spPr>
          <a:xfrm rot="16200000" flipV="1">
            <a:off x="2738057" y="5675220"/>
            <a:ext cx="832474" cy="3780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6DCF896D-D58E-C353-6642-D428FAB6D676}"/>
              </a:ext>
            </a:extLst>
          </p:cNvPr>
          <p:cNvCxnSpPr>
            <a:cxnSpLocks/>
            <a:stCxn id="36" idx="0"/>
            <a:endCxn id="35" idx="2"/>
          </p:cNvCxnSpPr>
          <p:nvPr/>
        </p:nvCxnSpPr>
        <p:spPr>
          <a:xfrm rot="16200000" flipV="1">
            <a:off x="3279416" y="5133861"/>
            <a:ext cx="832698" cy="146099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3B12C265-7A65-025C-C02F-68EAA70086D3}"/>
              </a:ext>
            </a:extLst>
          </p:cNvPr>
          <p:cNvCxnSpPr>
            <a:cxnSpLocks/>
            <a:stCxn id="45" idx="0"/>
            <a:endCxn id="35" idx="2"/>
          </p:cNvCxnSpPr>
          <p:nvPr/>
        </p:nvCxnSpPr>
        <p:spPr>
          <a:xfrm rot="16200000" flipV="1">
            <a:off x="3710189" y="4703088"/>
            <a:ext cx="832698" cy="232253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8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406400" y="914403"/>
            <a:ext cx="505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 Document information</a:t>
            </a:r>
          </a:p>
          <a:p>
            <a:r>
              <a:rPr kumimoji="1" lang="en-US" altLang="ja-JP" sz="1100" b="1" dirty="0"/>
              <a:t>3.1. OCR Master</a:t>
            </a:r>
          </a:p>
        </p:txBody>
      </p:sp>
      <p:sp>
        <p:nvSpPr>
          <p:cNvPr id="2" name="正方形/長方形 39">
            <a:extLst>
              <a:ext uri="{FF2B5EF4-FFF2-40B4-BE49-F238E27FC236}">
                <a16:creationId xmlns:a16="http://schemas.microsoft.com/office/drawing/2014/main" id="{F1648A7E-5EDA-5DB2-8206-5A74D00068D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67CEE86-DC04-3EE5-3B5C-01356EFB4D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46888"/>
              </p:ext>
            </p:extLst>
          </p:nvPr>
        </p:nvGraphicFramePr>
        <p:xfrm>
          <a:off x="5372100" y="149297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684" imgH="792764" progId="Excel.Sheet.12">
                  <p:embed/>
                </p:oleObj>
              </mc:Choice>
              <mc:Fallback>
                <p:oleObj name="Worksheet" showAsIcon="1" r:id="rId2" imgW="914684" imgH="792764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67CEE86-DC04-3EE5-3B5C-01356EFB4D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72100" y="1492970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E7D0013-B9CC-259E-3F34-454FAFD294B5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96CE1-18F0-7A7A-A295-8A426F5EADB4}"/>
              </a:ext>
            </a:extLst>
          </p:cNvPr>
          <p:cNvGrpSpPr/>
          <p:nvPr/>
        </p:nvGrpSpPr>
        <p:grpSpPr>
          <a:xfrm>
            <a:off x="571500" y="2124133"/>
            <a:ext cx="5880100" cy="3286067"/>
            <a:chOff x="661219" y="5069263"/>
            <a:chExt cx="5486400" cy="288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D971DF-F737-10E3-3B28-78BB13233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219" y="5205569"/>
              <a:ext cx="5486400" cy="27470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13DD96-A18D-8FDA-6AF2-1B4A3D147F8C}"/>
                </a:ext>
              </a:extLst>
            </p:cNvPr>
            <p:cNvSpPr/>
            <p:nvPr/>
          </p:nvSpPr>
          <p:spPr>
            <a:xfrm>
              <a:off x="2184400" y="5480050"/>
              <a:ext cx="508000" cy="21653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sp>
          <p:nvSpPr>
            <p:cNvPr id="10" name="Callout: Line 9">
              <a:extLst>
                <a:ext uri="{FF2B5EF4-FFF2-40B4-BE49-F238E27FC236}">
                  <a16:creationId xmlns:a16="http://schemas.microsoft.com/office/drawing/2014/main" id="{15F6EF4F-69CF-199D-A29F-3C7D242649E0}"/>
                </a:ext>
              </a:extLst>
            </p:cNvPr>
            <p:cNvSpPr/>
            <p:nvPr/>
          </p:nvSpPr>
          <p:spPr>
            <a:xfrm>
              <a:off x="2935636" y="5069263"/>
              <a:ext cx="914400" cy="272611"/>
            </a:xfrm>
            <a:prstGeom prst="borderCallout1">
              <a:avLst>
                <a:gd name="adj1" fmla="val 18750"/>
                <a:gd name="adj2" fmla="val -8333"/>
                <a:gd name="adj3" fmla="val 173645"/>
                <a:gd name="adj4" fmla="val -41979"/>
              </a:avLst>
            </a:prstGeom>
            <a:solidFill>
              <a:srgbClr val="FFFF0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600" kern="0" dirty="0">
                  <a:solidFill>
                    <a:prstClr val="black"/>
                  </a:solidFill>
                </a:rPr>
                <a:t>Get data from HATC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84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B99F0-0250-E905-1306-4035AD07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1DB363-8AC6-D781-4846-320B9DE5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A8F8CC-1E28-361B-022A-69D48A77067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D9829ED-CC00-85E7-8F07-9C077EDE7EDB}"/>
              </a:ext>
            </a:extLst>
          </p:cNvPr>
          <p:cNvSpPr txBox="1"/>
          <p:nvPr/>
        </p:nvSpPr>
        <p:spPr>
          <a:xfrm>
            <a:off x="406400" y="932002"/>
            <a:ext cx="505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 Document information</a:t>
            </a:r>
          </a:p>
          <a:p>
            <a:r>
              <a:rPr kumimoji="1" lang="en-US" altLang="ja-JP" sz="1100" b="1" dirty="0"/>
              <a:t>3.2 Weight Scale Master</a:t>
            </a:r>
          </a:p>
        </p:txBody>
      </p:sp>
      <p:sp>
        <p:nvSpPr>
          <p:cNvPr id="2" name="正方形/長方形 39">
            <a:extLst>
              <a:ext uri="{FF2B5EF4-FFF2-40B4-BE49-F238E27FC236}">
                <a16:creationId xmlns:a16="http://schemas.microsoft.com/office/drawing/2014/main" id="{2344736C-4755-24BC-7133-187C6A9F9D5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1EA42C-33FB-0602-0387-0F6FB59FE1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2100" y="161063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684" imgH="792764" progId="Excel.Sheet.12">
                  <p:embed/>
                </p:oleObj>
              </mc:Choice>
              <mc:Fallback>
                <p:oleObj name="Worksheet" showAsIcon="1" r:id="rId2" imgW="914684" imgH="79276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21EA42C-33FB-0602-0387-0F6FB59FE1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72100" y="161063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4FBDD9E-DD7D-253D-B1C5-5C42DC105961}"/>
              </a:ext>
            </a:extLst>
          </p:cNvPr>
          <p:cNvSpPr/>
          <p:nvPr/>
        </p:nvSpPr>
        <p:spPr>
          <a:xfrm>
            <a:off x="6200510" y="55738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E7297F-2C1A-6701-3703-0CBDB120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24" y="4453890"/>
            <a:ext cx="5904489" cy="3902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3B5A3-5E38-5871-473D-6800047F7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3" y="2243920"/>
            <a:ext cx="5673968" cy="19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7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OCR - PC &amp; Handy – TRIM INNER PACKING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A4D34E-594B-6960-4C48-7B961AABD215}"/>
              </a:ext>
            </a:extLst>
          </p:cNvPr>
          <p:cNvSpPr txBox="1"/>
          <p:nvPr/>
        </p:nvSpPr>
        <p:spPr>
          <a:xfrm>
            <a:off x="694360" y="7548671"/>
            <a:ext cx="549777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1. Add the OCR scan by handy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1.1 Adding new function that able to use handy to scan OCR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1.2 Create OCR checking master 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1.2.1 Web page for master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 1.2.2 Able to set the multiple scan for 3 conditions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1.3 Prioritize the OCR and able to make decision if failed on scan. It needs to unlock by leader(keep history)</a:t>
            </a:r>
          </a:p>
          <a:p>
            <a:pPr defTabSz="914400"/>
            <a:endParaRPr kumimoji="1" lang="en-US" sz="800" dirty="0">
              <a:solidFill>
                <a:schemeClr val="dk1"/>
              </a:solidFill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</a:t>
            </a:r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1.4 PC INNER has been changed to ask n time(Count)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  <a:highlight>
                  <a:srgbClr val="FFFF00"/>
                </a:highlight>
              </a:rPr>
              <a:t>	- Show number of actual/</a:t>
            </a:r>
            <a:r>
              <a:rPr kumimoji="1" lang="en-US" sz="800" dirty="0" err="1">
                <a:solidFill>
                  <a:schemeClr val="dk1"/>
                </a:solidFill>
                <a:highlight>
                  <a:srgbClr val="FFFF00"/>
                </a:highlight>
              </a:rPr>
              <a:t>total_count</a:t>
            </a:r>
            <a:endParaRPr kumimoji="1" lang="en-US" sz="8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1.5 PC INNER acts as the old operation if the OCR master hasn't provided</a:t>
            </a:r>
          </a:p>
          <a:p>
            <a:pPr defTabSz="914400"/>
            <a:r>
              <a:rPr kumimoji="1" lang="en-US" sz="800" dirty="0">
                <a:solidFill>
                  <a:schemeClr val="dk1"/>
                </a:solidFill>
              </a:rPr>
              <a:t>  1.6 History &amp; transactions report</a:t>
            </a:r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0E721705-3F60-1F73-A351-5FB5840069B2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Trim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13B33-366E-3783-A968-FB7E6AC5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60" y="2156027"/>
            <a:ext cx="2132214" cy="1011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6D5EB6-7971-6D41-EE61-C1D561019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41" y="3937254"/>
            <a:ext cx="1640272" cy="818719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0D3E17B4-32E9-45DC-AEC3-8E4EF5A615D7}"/>
              </a:ext>
            </a:extLst>
          </p:cNvPr>
          <p:cNvSpPr/>
          <p:nvPr/>
        </p:nvSpPr>
        <p:spPr>
          <a:xfrm rot="5400000">
            <a:off x="1689734" y="5197374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9094394E-E570-6317-A2C5-38F11F8C72BD}"/>
              </a:ext>
            </a:extLst>
          </p:cNvPr>
          <p:cNvSpPr/>
          <p:nvPr/>
        </p:nvSpPr>
        <p:spPr>
          <a:xfrm rot="10800000">
            <a:off x="3102886" y="6142236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31E6A-5A6F-CB45-4098-D5979798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19" y="3937931"/>
            <a:ext cx="2018787" cy="95715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8A51AA5-BA4C-5D12-E3F0-9AE9211B10A5}"/>
              </a:ext>
            </a:extLst>
          </p:cNvPr>
          <p:cNvSpPr/>
          <p:nvPr/>
        </p:nvSpPr>
        <p:spPr>
          <a:xfrm rot="5400000">
            <a:off x="1734822" y="3300132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3134B-4C76-19E2-D7FF-6BE8720ED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72" y="3292326"/>
            <a:ext cx="853184" cy="9208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F7DDA5D-2247-5942-FEA6-FEA20DBFDDAA}"/>
              </a:ext>
            </a:extLst>
          </p:cNvPr>
          <p:cNvGrpSpPr/>
          <p:nvPr/>
        </p:nvGrpSpPr>
        <p:grpSpPr>
          <a:xfrm>
            <a:off x="3909423" y="3946306"/>
            <a:ext cx="851720" cy="1368264"/>
            <a:chOff x="1553598" y="3816149"/>
            <a:chExt cx="964004" cy="1529482"/>
          </a:xfrm>
        </p:grpSpPr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50D3FEC1-6BBF-0CA6-050E-896C4A0A4209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44" name="図 56">
              <a:extLst>
                <a:ext uri="{FF2B5EF4-FFF2-40B4-BE49-F238E27FC236}">
                  <a16:creationId xmlns:a16="http://schemas.microsoft.com/office/drawing/2014/main" id="{374AD7AE-BD74-A57C-8315-4FDED586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pic>
        <p:nvPicPr>
          <p:cNvPr id="29" name="図 56">
            <a:extLst>
              <a:ext uri="{FF2B5EF4-FFF2-40B4-BE49-F238E27FC236}">
                <a16:creationId xmlns:a16="http://schemas.microsoft.com/office/drawing/2014/main" id="{2C53A324-D5AF-E0BF-760D-D14D4DD22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84">
            <a:off x="4397183" y="6020056"/>
            <a:ext cx="522413" cy="1151860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411E0EBD-AEB1-ED57-D0F3-7D35FB0F17F5}"/>
              </a:ext>
            </a:extLst>
          </p:cNvPr>
          <p:cNvSpPr/>
          <p:nvPr/>
        </p:nvSpPr>
        <p:spPr>
          <a:xfrm rot="5400000">
            <a:off x="4529858" y="5169891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6" name="Flowchart: Preparation 35">
            <a:extLst>
              <a:ext uri="{FF2B5EF4-FFF2-40B4-BE49-F238E27FC236}">
                <a16:creationId xmlns:a16="http://schemas.microsoft.com/office/drawing/2014/main" id="{B8863796-1FF7-6DDF-44B3-E62855FC397F}"/>
              </a:ext>
            </a:extLst>
          </p:cNvPr>
          <p:cNvSpPr/>
          <p:nvPr/>
        </p:nvSpPr>
        <p:spPr>
          <a:xfrm>
            <a:off x="2754511" y="4066459"/>
            <a:ext cx="1296058" cy="556260"/>
          </a:xfrm>
          <a:prstGeom prst="flowChartPreparation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Able to performed at the same time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149695A-7139-F103-6AC6-6C8255A9F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99" y="5844744"/>
            <a:ext cx="2113855" cy="101345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8F16F1C-A024-182C-7513-9702643C3828}"/>
              </a:ext>
            </a:extLst>
          </p:cNvPr>
          <p:cNvSpPr/>
          <p:nvPr/>
        </p:nvSpPr>
        <p:spPr>
          <a:xfrm>
            <a:off x="2499089" y="5376842"/>
            <a:ext cx="1057634" cy="73619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lang="en-US" sz="800" dirty="0"/>
              <a:t>The last contents scan process can be performed only after the OCR &amp; IV have been completed.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ADA113-BC10-CB41-20CF-F8F767595DC0}"/>
              </a:ext>
            </a:extLst>
          </p:cNvPr>
          <p:cNvGrpSpPr/>
          <p:nvPr/>
        </p:nvGrpSpPr>
        <p:grpSpPr>
          <a:xfrm>
            <a:off x="5577574" y="1584129"/>
            <a:ext cx="861552" cy="1125056"/>
            <a:chOff x="5128114" y="1156242"/>
            <a:chExt cx="861552" cy="112505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61583CE-0D3D-7415-AD48-47753FE5280A}"/>
                </a:ext>
              </a:extLst>
            </p:cNvPr>
            <p:cNvSpPr/>
            <p:nvPr/>
          </p:nvSpPr>
          <p:spPr>
            <a:xfrm>
              <a:off x="5128114" y="1360402"/>
              <a:ext cx="853184" cy="920896"/>
            </a:xfrm>
            <a:prstGeom prst="rect">
              <a:avLst/>
            </a:prstGeom>
            <a:solidFill>
              <a:srgbClr val="4472C4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900" b="1" kern="0" dirty="0">
                  <a:solidFill>
                    <a:schemeClr val="bg1"/>
                  </a:solidFill>
                </a:rPr>
                <a:t>Standby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Waiting for process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6483B95-FB76-6971-EC1D-10B9A9A922C6}"/>
                </a:ext>
              </a:extLst>
            </p:cNvPr>
            <p:cNvGrpSpPr/>
            <p:nvPr/>
          </p:nvGrpSpPr>
          <p:grpSpPr>
            <a:xfrm>
              <a:off x="5128114" y="1156242"/>
              <a:ext cx="861552" cy="203534"/>
              <a:chOff x="5128114" y="1156242"/>
              <a:chExt cx="861552" cy="20353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96FA6FC-CA69-5709-A4AF-7320253ACB16}"/>
                  </a:ext>
                </a:extLst>
              </p:cNvPr>
              <p:cNvSpPr/>
              <p:nvPr/>
            </p:nvSpPr>
            <p:spPr>
              <a:xfrm>
                <a:off x="5128114" y="1173480"/>
                <a:ext cx="853184" cy="1862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&lt;[P1]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8554410-6687-81C6-029D-919F3D9A1EB6}"/>
                  </a:ext>
                </a:extLst>
              </p:cNvPr>
              <p:cNvSpPr/>
              <p:nvPr/>
            </p:nvSpPr>
            <p:spPr>
              <a:xfrm>
                <a:off x="5532320" y="1156242"/>
                <a:ext cx="457346" cy="14796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HT01: TB01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89B38E-E1D4-6889-93FC-87F518689F34}"/>
                  </a:ext>
                </a:extLst>
              </p:cNvPr>
              <p:cNvSpPr/>
              <p:nvPr/>
            </p:nvSpPr>
            <p:spPr>
              <a:xfrm>
                <a:off x="5671840" y="1275463"/>
                <a:ext cx="300066" cy="75581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9144" tIns="9144" rIns="9144" bIns="9144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User01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73EBBC-66F4-3D46-47E6-09348663A4C9}"/>
              </a:ext>
            </a:extLst>
          </p:cNvPr>
          <p:cNvGrpSpPr/>
          <p:nvPr/>
        </p:nvGrpSpPr>
        <p:grpSpPr>
          <a:xfrm>
            <a:off x="5588401" y="3092882"/>
            <a:ext cx="861552" cy="203534"/>
            <a:chOff x="5128114" y="1156242"/>
            <a:chExt cx="861552" cy="20353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4644E47-6022-C99A-6181-CE1BE008FFA5}"/>
                </a:ext>
              </a:extLst>
            </p:cNvPr>
            <p:cNvSpPr/>
            <p:nvPr/>
          </p:nvSpPr>
          <p:spPr>
            <a:xfrm>
              <a:off x="5128114" y="1173480"/>
              <a:ext cx="853184" cy="1862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18288" rIns="18288" rtlCol="0" anchor="ctr"/>
            <a:lstStyle/>
            <a:p>
              <a:pPr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&lt;[P1]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A4EA92C-DE0E-5FC1-D3F4-FFFE428B08BD}"/>
                </a:ext>
              </a:extLst>
            </p:cNvPr>
            <p:cNvSpPr/>
            <p:nvPr/>
          </p:nvSpPr>
          <p:spPr>
            <a:xfrm>
              <a:off x="5532320" y="1156242"/>
              <a:ext cx="457346" cy="147968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lIns="18288" r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HT01: TB01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69E9CBC-607E-1BF1-8454-D03944C3A519}"/>
                </a:ext>
              </a:extLst>
            </p:cNvPr>
            <p:cNvSpPr/>
            <p:nvPr/>
          </p:nvSpPr>
          <p:spPr>
            <a:xfrm>
              <a:off x="5671840" y="1275463"/>
              <a:ext cx="300066" cy="75581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noFill/>
              <a:prstDash val="solid"/>
            </a:ln>
            <a:effectLst/>
          </p:spPr>
          <p:txBody>
            <a:bodyPr lIns="9144" tIns="9144" rIns="9144" bIns="9144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User01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54A6112-AD83-579C-F10A-079FE9CACD18}"/>
              </a:ext>
            </a:extLst>
          </p:cNvPr>
          <p:cNvSpPr/>
          <p:nvPr/>
        </p:nvSpPr>
        <p:spPr>
          <a:xfrm>
            <a:off x="5631401" y="3280332"/>
            <a:ext cx="362902" cy="180702"/>
          </a:xfrm>
          <a:prstGeom prst="roundRect">
            <a:avLst/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OCR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D52AF03-FFCB-154C-0C0D-E0BD03713154}"/>
              </a:ext>
            </a:extLst>
          </p:cNvPr>
          <p:cNvSpPr/>
          <p:nvPr/>
        </p:nvSpPr>
        <p:spPr>
          <a:xfrm>
            <a:off x="6039076" y="3280332"/>
            <a:ext cx="362902" cy="180702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4" tIns="18288" rIns="9144" bIns="18288" rtlCol="0" anchor="ctr"/>
          <a:lstStyle/>
          <a:p>
            <a:pPr algn="ctr" defTabSz="914400"/>
            <a:r>
              <a:rPr kumimoji="1" lang="en-US" sz="800" b="1" kern="0" dirty="0">
                <a:solidFill>
                  <a:prstClr val="black"/>
                </a:solidFill>
              </a:rPr>
              <a:t>IV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C1C08AE3-B18D-EC62-4648-C4A3C931E760}"/>
              </a:ext>
            </a:extLst>
          </p:cNvPr>
          <p:cNvSpPr/>
          <p:nvPr/>
        </p:nvSpPr>
        <p:spPr>
          <a:xfrm rot="5400000">
            <a:off x="5781923" y="2605006"/>
            <a:ext cx="486354" cy="457345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3D4144-5E74-9AC2-690C-7BF87DD4FE45}"/>
              </a:ext>
            </a:extLst>
          </p:cNvPr>
          <p:cNvSpPr/>
          <p:nvPr/>
        </p:nvSpPr>
        <p:spPr>
          <a:xfrm>
            <a:off x="719435" y="6142236"/>
            <a:ext cx="2081518" cy="454884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The OCR&amp;IV must be finished!!</a:t>
            </a:r>
          </a:p>
          <a:p>
            <a:pPr algn="ctr" defTabSz="914400"/>
            <a:r>
              <a:rPr kumimoji="1" lang="en-US" sz="900" kern="0" dirty="0">
                <a:solidFill>
                  <a:schemeClr val="bg1"/>
                </a:solidFill>
              </a:rPr>
              <a:t>1: Close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9C86742-7B18-33CF-E9B7-C446A041EF1D}"/>
              </a:ext>
            </a:extLst>
          </p:cNvPr>
          <p:cNvGrpSpPr/>
          <p:nvPr/>
        </p:nvGrpSpPr>
        <p:grpSpPr>
          <a:xfrm>
            <a:off x="5657270" y="6351469"/>
            <a:ext cx="861552" cy="1125056"/>
            <a:chOff x="5128114" y="1156242"/>
            <a:chExt cx="861552" cy="112505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BCD738E-2EC9-84CC-F8FE-3A8046DC742F}"/>
                </a:ext>
              </a:extLst>
            </p:cNvPr>
            <p:cNvSpPr/>
            <p:nvPr/>
          </p:nvSpPr>
          <p:spPr>
            <a:xfrm>
              <a:off x="5128114" y="1360402"/>
              <a:ext cx="853184" cy="920896"/>
            </a:xfrm>
            <a:prstGeom prst="rect">
              <a:avLst/>
            </a:prstGeom>
            <a:solidFill>
              <a:srgbClr val="4472C4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sz="900" b="1" kern="0" dirty="0">
                  <a:solidFill>
                    <a:schemeClr val="bg1"/>
                  </a:solidFill>
                </a:rPr>
                <a:t>Standby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Waiting for process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53C132A-0368-BA57-1EDB-9CDB133135FD}"/>
                </a:ext>
              </a:extLst>
            </p:cNvPr>
            <p:cNvGrpSpPr/>
            <p:nvPr/>
          </p:nvGrpSpPr>
          <p:grpSpPr>
            <a:xfrm>
              <a:off x="5128114" y="1156242"/>
              <a:ext cx="861552" cy="203534"/>
              <a:chOff x="5128114" y="1156242"/>
              <a:chExt cx="861552" cy="20353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118AA45-50F1-E446-0B4B-6112CCCA068A}"/>
                  </a:ext>
                </a:extLst>
              </p:cNvPr>
              <p:cNvSpPr/>
              <p:nvPr/>
            </p:nvSpPr>
            <p:spPr>
              <a:xfrm>
                <a:off x="5128114" y="1173480"/>
                <a:ext cx="853184" cy="1862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&lt;[P1]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D626486-22F4-8408-08C0-6530EFAABE02}"/>
                  </a:ext>
                </a:extLst>
              </p:cNvPr>
              <p:cNvSpPr/>
              <p:nvPr/>
            </p:nvSpPr>
            <p:spPr>
              <a:xfrm>
                <a:off x="5532320" y="1156242"/>
                <a:ext cx="457346" cy="14796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HT01: TB01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A256AA7-8E69-2B94-25A0-4A2FD6EC1641}"/>
                  </a:ext>
                </a:extLst>
              </p:cNvPr>
              <p:cNvSpPr/>
              <p:nvPr/>
            </p:nvSpPr>
            <p:spPr>
              <a:xfrm>
                <a:off x="5671840" y="1275463"/>
                <a:ext cx="300066" cy="75581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9144" tIns="9144" rIns="9144" bIns="9144" rtlCol="0" anchor="ctr"/>
              <a:lstStyle/>
              <a:p>
                <a:pPr algn="ctr" defTabSz="914400"/>
                <a:r>
                  <a:rPr kumimoji="1" lang="en-US" sz="600" b="1" kern="0" dirty="0">
                    <a:solidFill>
                      <a:prstClr val="black"/>
                    </a:solidFill>
                  </a:rPr>
                  <a:t>User01</a:t>
                </a:r>
              </a:p>
            </p:txBody>
          </p:sp>
        </p:grpSp>
      </p:grp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BBD6B8D8-A2C2-DBE6-AB6D-7604B2F64A01}"/>
              </a:ext>
            </a:extLst>
          </p:cNvPr>
          <p:cNvSpPr/>
          <p:nvPr/>
        </p:nvSpPr>
        <p:spPr>
          <a:xfrm>
            <a:off x="4952928" y="6908412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550AD4C-6AD4-7CB8-9C4E-12C89A579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750" y="6220215"/>
            <a:ext cx="367652" cy="475586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95432A5-D3FF-4B2B-3993-BF8001877CCD}"/>
              </a:ext>
            </a:extLst>
          </p:cNvPr>
          <p:cNvGrpSpPr/>
          <p:nvPr/>
        </p:nvGrpSpPr>
        <p:grpSpPr>
          <a:xfrm>
            <a:off x="4838873" y="5771618"/>
            <a:ext cx="689463" cy="860073"/>
            <a:chOff x="4738914" y="5546495"/>
            <a:chExt cx="689463" cy="86007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3A697A8-5AD6-8E48-A4DE-999FA1752CFB}"/>
                </a:ext>
              </a:extLst>
            </p:cNvPr>
            <p:cNvSpPr/>
            <p:nvPr/>
          </p:nvSpPr>
          <p:spPr>
            <a:xfrm>
              <a:off x="4738914" y="5546495"/>
              <a:ext cx="689463" cy="860073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OCR &amp; IV </a:t>
              </a:r>
            </a:p>
            <a:p>
              <a:pPr algn="ctr" defTabSz="914400"/>
              <a:r>
                <a:rPr kumimoji="1" lang="en-US" sz="900" kern="0" dirty="0">
                  <a:solidFill>
                    <a:schemeClr val="bg1"/>
                  </a:solidFill>
                </a:rPr>
                <a:t>Completed</a:t>
              </a: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  <a:p>
              <a:pPr algn="ctr" defTabSz="914400"/>
              <a:endParaRPr kumimoji="1" lang="en-US" sz="900" kern="0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3C1FE4C4-ACA5-BE34-0DF5-831214AF2506}"/>
                </a:ext>
              </a:extLst>
            </p:cNvPr>
            <p:cNvSpPr/>
            <p:nvPr/>
          </p:nvSpPr>
          <p:spPr>
            <a:xfrm>
              <a:off x="4917845" y="6131530"/>
              <a:ext cx="362902" cy="180702"/>
            </a:xfrm>
            <a:prstGeom prst="round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9144" tIns="18288" rIns="9144" bIns="18288" rtlCol="0" anchor="ctr"/>
            <a:lstStyle/>
            <a:p>
              <a:pPr algn="ctr" defTabSz="914400"/>
              <a:r>
                <a:rPr kumimoji="1" lang="en-US" sz="600" b="1" kern="0" dirty="0">
                  <a:solidFill>
                    <a:prstClr val="black"/>
                  </a:solidFill>
                </a:rPr>
                <a:t>OK[P4]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CDDD75B-0649-AEDA-F240-DD072D61D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60646">
            <a:off x="4070956" y="4397577"/>
            <a:ext cx="367652" cy="475586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633CE38-E1E5-D779-B628-AF50A0B1EA4B}"/>
              </a:ext>
            </a:extLst>
          </p:cNvPr>
          <p:cNvSpPr/>
          <p:nvPr/>
        </p:nvSpPr>
        <p:spPr>
          <a:xfrm>
            <a:off x="6164406" y="5509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BA984-DE5D-D564-100E-71DA79480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945" y="1458014"/>
            <a:ext cx="1694444" cy="2208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4844C0-B44C-916C-378E-DA5C9541669C}"/>
              </a:ext>
            </a:extLst>
          </p:cNvPr>
          <p:cNvSpPr/>
          <p:nvPr/>
        </p:nvSpPr>
        <p:spPr>
          <a:xfrm>
            <a:off x="3283792" y="2567383"/>
            <a:ext cx="595630" cy="70309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C1AA32A-3588-92D4-DE7D-9D04B0973F5E}"/>
              </a:ext>
            </a:extLst>
          </p:cNvPr>
          <p:cNvSpPr/>
          <p:nvPr/>
        </p:nvSpPr>
        <p:spPr>
          <a:xfrm>
            <a:off x="4873865" y="2134387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59EB6DC-78AF-516C-5798-EC1BC8CE5B58}"/>
              </a:ext>
            </a:extLst>
          </p:cNvPr>
          <p:cNvSpPr/>
          <p:nvPr/>
        </p:nvSpPr>
        <p:spPr>
          <a:xfrm rot="2851386">
            <a:off x="2995035" y="3458398"/>
            <a:ext cx="680720" cy="522733"/>
          </a:xfrm>
          <a:prstGeom prst="rightArrow">
            <a:avLst/>
          </a:prstGeom>
          <a:solidFill>
            <a:srgbClr val="0096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ctr" defTabSz="914400">
          <a:defRPr kumimoji="1" sz="600" kern="0" dirty="0">
            <a:solidFill>
              <a:prstClr val="black"/>
            </a:solidFill>
          </a:defRPr>
        </a:defPPr>
      </a:lstStyle>
    </a:spDef>
    <a:lnDef>
      <a:spPr>
        <a:ln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64297</TotalTime>
  <Words>9675</Words>
  <Application>Microsoft Office PowerPoint</Application>
  <PresentationFormat>A4 Paper (210x297 mm)</PresentationFormat>
  <Paragraphs>3300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Meiryo UI</vt:lpstr>
      <vt:lpstr>游ゴシック</vt:lpstr>
      <vt:lpstr>Aptos Narrow</vt:lpstr>
      <vt:lpstr>Arial</vt:lpstr>
      <vt:lpstr>Arial Black</vt:lpstr>
      <vt:lpstr>Calibri</vt:lpstr>
      <vt:lpstr>Cascadia Code</vt:lpstr>
      <vt:lpstr>Cascadia Mono</vt:lpstr>
      <vt:lpstr>Consolas</vt:lpstr>
      <vt:lpstr>Office テーマ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Kittisak Isarapongpon</cp:lastModifiedBy>
  <cp:revision>393</cp:revision>
  <cp:lastPrinted>2025-09-06T06:53:08Z</cp:lastPrinted>
  <dcterms:created xsi:type="dcterms:W3CDTF">2021-03-06T04:05:57Z</dcterms:created>
  <dcterms:modified xsi:type="dcterms:W3CDTF">2025-11-14T05:14:49Z</dcterms:modified>
</cp:coreProperties>
</file>