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64"/>
  </p:notesMasterIdLst>
  <p:sldIdLst>
    <p:sldId id="256" r:id="rId5"/>
    <p:sldId id="283" r:id="rId6"/>
    <p:sldId id="284" r:id="rId7"/>
    <p:sldId id="257" r:id="rId8"/>
    <p:sldId id="258" r:id="rId9"/>
    <p:sldId id="259" r:id="rId10"/>
    <p:sldId id="260" r:id="rId11"/>
    <p:sldId id="432" r:id="rId12"/>
    <p:sldId id="444" r:id="rId13"/>
    <p:sldId id="527" r:id="rId14"/>
    <p:sldId id="431" r:id="rId15"/>
    <p:sldId id="433" r:id="rId16"/>
    <p:sldId id="434" r:id="rId17"/>
    <p:sldId id="504" r:id="rId18"/>
    <p:sldId id="449" r:id="rId19"/>
    <p:sldId id="435" r:id="rId20"/>
    <p:sldId id="491" r:id="rId21"/>
    <p:sldId id="450" r:id="rId22"/>
    <p:sldId id="493" r:id="rId23"/>
    <p:sldId id="494" r:id="rId24"/>
    <p:sldId id="495" r:id="rId25"/>
    <p:sldId id="497" r:id="rId26"/>
    <p:sldId id="496" r:id="rId27"/>
    <p:sldId id="498" r:id="rId28"/>
    <p:sldId id="499" r:id="rId29"/>
    <p:sldId id="500" r:id="rId30"/>
    <p:sldId id="501" r:id="rId31"/>
    <p:sldId id="503" r:id="rId32"/>
    <p:sldId id="505" r:id="rId33"/>
    <p:sldId id="507" r:id="rId34"/>
    <p:sldId id="508" r:id="rId35"/>
    <p:sldId id="509" r:id="rId36"/>
    <p:sldId id="472" r:id="rId37"/>
    <p:sldId id="487" r:id="rId38"/>
    <p:sldId id="510" r:id="rId39"/>
    <p:sldId id="511" r:id="rId40"/>
    <p:sldId id="514" r:id="rId41"/>
    <p:sldId id="515" r:id="rId42"/>
    <p:sldId id="516" r:id="rId43"/>
    <p:sldId id="477" r:id="rId44"/>
    <p:sldId id="517" r:id="rId45"/>
    <p:sldId id="518" r:id="rId46"/>
    <p:sldId id="519" r:id="rId47"/>
    <p:sldId id="520" r:id="rId48"/>
    <p:sldId id="521" r:id="rId49"/>
    <p:sldId id="522" r:id="rId50"/>
    <p:sldId id="523" r:id="rId51"/>
    <p:sldId id="440" r:id="rId52"/>
    <p:sldId id="441" r:id="rId53"/>
    <p:sldId id="442" r:id="rId54"/>
    <p:sldId id="526" r:id="rId55"/>
    <p:sldId id="525" r:id="rId56"/>
    <p:sldId id="443" r:id="rId57"/>
    <p:sldId id="490" r:id="rId58"/>
    <p:sldId id="478" r:id="rId59"/>
    <p:sldId id="411" r:id="rId60"/>
    <p:sldId id="276" r:id="rId61"/>
    <p:sldId id="301" r:id="rId62"/>
    <p:sldId id="489" r:id="rId63"/>
  </p:sldIdLst>
  <p:sldSz cx="6858000" cy="9906000" type="A4"/>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A46"/>
    <a:srgbClr val="666666"/>
    <a:srgbClr val="4472C4"/>
    <a:srgbClr val="D1E9F5"/>
    <a:srgbClr val="AFF8C9"/>
    <a:srgbClr val="02468F"/>
    <a:srgbClr val="FF9999"/>
    <a:srgbClr val="BDD7EE"/>
    <a:srgbClr val="E5E6FA"/>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539" autoAdjust="0"/>
    <p:restoredTop sz="95033" autoAdjust="0"/>
  </p:normalViewPr>
  <p:slideViewPr>
    <p:cSldViewPr snapToGrid="0" showGuides="1">
      <p:cViewPr>
        <p:scale>
          <a:sx n="75" d="100"/>
          <a:sy n="75" d="100"/>
        </p:scale>
        <p:origin x="3354" y="138"/>
      </p:cViewPr>
      <p:guideLst>
        <p:guide orient="horz" pos="312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5659" cy="498056"/>
          </a:xfrm>
          <a:prstGeom prst="rect">
            <a:avLst/>
          </a:prstGeom>
        </p:spPr>
        <p:txBody>
          <a:bodyPr vert="horz" lIns="96606" tIns="48303" rIns="96606" bIns="48303" rtlCol="0"/>
          <a:lstStyle>
            <a:lvl1pPr algn="l">
              <a:defRPr sz="1300"/>
            </a:lvl1pPr>
          </a:lstStyle>
          <a:p>
            <a:endParaRPr kumimoji="1" lang="ja-JP" altLang="en-US"/>
          </a:p>
        </p:txBody>
      </p:sp>
      <p:sp>
        <p:nvSpPr>
          <p:cNvPr id="3" name="日付プレースホルダー 2"/>
          <p:cNvSpPr>
            <a:spLocks noGrp="1"/>
          </p:cNvSpPr>
          <p:nvPr>
            <p:ph type="dt" idx="1"/>
          </p:nvPr>
        </p:nvSpPr>
        <p:spPr>
          <a:xfrm>
            <a:off x="3850444" y="0"/>
            <a:ext cx="2945659" cy="498056"/>
          </a:xfrm>
          <a:prstGeom prst="rect">
            <a:avLst/>
          </a:prstGeom>
        </p:spPr>
        <p:txBody>
          <a:bodyPr vert="horz" lIns="96606" tIns="48303" rIns="96606" bIns="48303" rtlCol="0"/>
          <a:lstStyle>
            <a:lvl1pPr algn="r">
              <a:defRPr sz="1300"/>
            </a:lvl1pPr>
          </a:lstStyle>
          <a:p>
            <a:fld id="{950D9ED6-7A08-499A-95EC-E1D92DDF1BFF}" type="datetimeFigureOut">
              <a:rPr kumimoji="1" lang="ja-JP" altLang="en-US" smtClean="0"/>
              <a:t>2025/2/20</a:t>
            </a:fld>
            <a:endParaRPr kumimoji="1" lang="ja-JP" altLang="en-US"/>
          </a:p>
        </p:txBody>
      </p:sp>
      <p:sp>
        <p:nvSpPr>
          <p:cNvPr id="4" name="スライド イメージ プレースホルダー 3"/>
          <p:cNvSpPr>
            <a:spLocks noGrp="1" noRot="1" noChangeAspect="1"/>
          </p:cNvSpPr>
          <p:nvPr>
            <p:ph type="sldImg" idx="2"/>
          </p:nvPr>
        </p:nvSpPr>
        <p:spPr>
          <a:xfrm>
            <a:off x="2239963" y="1241425"/>
            <a:ext cx="2317750" cy="3349625"/>
          </a:xfrm>
          <a:prstGeom prst="rect">
            <a:avLst/>
          </a:prstGeom>
          <a:noFill/>
          <a:ln w="12700">
            <a:solidFill>
              <a:prstClr val="black"/>
            </a:solidFill>
          </a:ln>
        </p:spPr>
        <p:txBody>
          <a:bodyPr vert="horz" lIns="96606" tIns="48303" rIns="96606" bIns="48303" rtlCol="0" anchor="ctr"/>
          <a:lstStyle/>
          <a:p>
            <a:endParaRPr lang="ja-JP" altLang="en-US"/>
          </a:p>
        </p:txBody>
      </p:sp>
      <p:sp>
        <p:nvSpPr>
          <p:cNvPr id="5" name="ノート プレースホルダー 4"/>
          <p:cNvSpPr>
            <a:spLocks noGrp="1"/>
          </p:cNvSpPr>
          <p:nvPr>
            <p:ph type="body" sz="quarter" idx="3"/>
          </p:nvPr>
        </p:nvSpPr>
        <p:spPr>
          <a:xfrm>
            <a:off x="679768" y="4777195"/>
            <a:ext cx="5438140" cy="3908613"/>
          </a:xfrm>
          <a:prstGeom prst="rect">
            <a:avLst/>
          </a:prstGeom>
        </p:spPr>
        <p:txBody>
          <a:bodyPr vert="horz" lIns="96606" tIns="48303" rIns="96606" bIns="4830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28584"/>
            <a:ext cx="2945659" cy="498054"/>
          </a:xfrm>
          <a:prstGeom prst="rect">
            <a:avLst/>
          </a:prstGeom>
        </p:spPr>
        <p:txBody>
          <a:bodyPr vert="horz" lIns="96606" tIns="48303" rIns="96606" bIns="48303"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3850444" y="9428584"/>
            <a:ext cx="2945659" cy="498054"/>
          </a:xfrm>
          <a:prstGeom prst="rect">
            <a:avLst/>
          </a:prstGeom>
        </p:spPr>
        <p:txBody>
          <a:bodyPr vert="horz" lIns="96606" tIns="48303" rIns="96606" bIns="48303" rtlCol="0" anchor="b"/>
          <a:lstStyle>
            <a:lvl1pPr algn="r">
              <a:defRPr sz="1300"/>
            </a:lvl1pPr>
          </a:lstStyle>
          <a:p>
            <a:fld id="{EC5CBA6C-5079-4F7D-9C03-A85FF6B43F3D}" type="slidenum">
              <a:rPr kumimoji="1" lang="ja-JP" altLang="en-US" smtClean="0"/>
              <a:t>‹#›</a:t>
            </a:fld>
            <a:endParaRPr kumimoji="1" lang="ja-JP" altLang="en-US"/>
          </a:p>
        </p:txBody>
      </p:sp>
    </p:spTree>
    <p:extLst>
      <p:ext uri="{BB962C8B-B14F-4D97-AF65-F5344CB8AC3E}">
        <p14:creationId xmlns:p14="http://schemas.microsoft.com/office/powerpoint/2010/main" val="90073123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14076-F8FB-9E42-597F-939262F159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0BCDDC-74FB-C246-5DDC-338AF247BA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5B6408-9F88-8A8B-C8BD-BBD76FE2208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242168A-E2E9-FFCE-47BB-44FD45071F62}"/>
              </a:ext>
            </a:extLst>
          </p:cNvPr>
          <p:cNvSpPr>
            <a:spLocks noGrp="1"/>
          </p:cNvSpPr>
          <p:nvPr>
            <p:ph type="sldNum" sz="quarter" idx="5"/>
          </p:nvPr>
        </p:nvSpPr>
        <p:spPr/>
        <p:txBody>
          <a:bodyPr/>
          <a:lstStyle/>
          <a:p>
            <a:fld id="{EC5CBA6C-5079-4F7D-9C03-A85FF6B43F3D}" type="slidenum">
              <a:rPr kumimoji="1" lang="ja-JP" altLang="en-US" smtClean="0"/>
              <a:t>22</a:t>
            </a:fld>
            <a:endParaRPr kumimoji="1" lang="ja-JP" altLang="en-US"/>
          </a:p>
        </p:txBody>
      </p:sp>
    </p:spTree>
    <p:extLst>
      <p:ext uri="{BB962C8B-B14F-4D97-AF65-F5344CB8AC3E}">
        <p14:creationId xmlns:p14="http://schemas.microsoft.com/office/powerpoint/2010/main" val="386825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5CBA6C-5079-4F7D-9C03-A85FF6B43F3D}" type="slidenum">
              <a:rPr kumimoji="1" lang="ja-JP" altLang="en-US" smtClean="0"/>
              <a:t>23</a:t>
            </a:fld>
            <a:endParaRPr kumimoji="1" lang="ja-JP" altLang="en-US"/>
          </a:p>
        </p:txBody>
      </p:sp>
    </p:spTree>
    <p:extLst>
      <p:ext uri="{BB962C8B-B14F-4D97-AF65-F5344CB8AC3E}">
        <p14:creationId xmlns:p14="http://schemas.microsoft.com/office/powerpoint/2010/main" val="2178313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3A4F3-29F8-A093-9389-D8E15D4F22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CDB904-24DD-EE3A-822C-F7343CD953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6E96FC-C9EC-E13F-B13E-D44009A7659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7FF54A2-642F-8DC7-A94C-A7BF5BFCDDF2}"/>
              </a:ext>
            </a:extLst>
          </p:cNvPr>
          <p:cNvSpPr>
            <a:spLocks noGrp="1"/>
          </p:cNvSpPr>
          <p:nvPr>
            <p:ph type="sldNum" sz="quarter" idx="5"/>
          </p:nvPr>
        </p:nvSpPr>
        <p:spPr/>
        <p:txBody>
          <a:bodyPr/>
          <a:lstStyle/>
          <a:p>
            <a:fld id="{EC5CBA6C-5079-4F7D-9C03-A85FF6B43F3D}" type="slidenum">
              <a:rPr kumimoji="1" lang="ja-JP" altLang="en-US" smtClean="0"/>
              <a:t>24</a:t>
            </a:fld>
            <a:endParaRPr kumimoji="1" lang="ja-JP" altLang="en-US"/>
          </a:p>
        </p:txBody>
      </p:sp>
    </p:spTree>
    <p:extLst>
      <p:ext uri="{BB962C8B-B14F-4D97-AF65-F5344CB8AC3E}">
        <p14:creationId xmlns:p14="http://schemas.microsoft.com/office/powerpoint/2010/main" val="890694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D1F20-6F14-E04A-8026-7B031783CB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EB7431-7FBE-DE57-E132-72E30FC1A0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D5D1C3-5709-7EB4-C747-AFF8D7DB6C7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06EBB27-526B-E734-C98E-8F93AAD39B91}"/>
              </a:ext>
            </a:extLst>
          </p:cNvPr>
          <p:cNvSpPr>
            <a:spLocks noGrp="1"/>
          </p:cNvSpPr>
          <p:nvPr>
            <p:ph type="sldNum" sz="quarter" idx="5"/>
          </p:nvPr>
        </p:nvSpPr>
        <p:spPr/>
        <p:txBody>
          <a:bodyPr/>
          <a:lstStyle/>
          <a:p>
            <a:fld id="{EC5CBA6C-5079-4F7D-9C03-A85FF6B43F3D}" type="slidenum">
              <a:rPr kumimoji="1" lang="ja-JP" altLang="en-US" smtClean="0"/>
              <a:t>25</a:t>
            </a:fld>
            <a:endParaRPr kumimoji="1" lang="ja-JP" altLang="en-US"/>
          </a:p>
        </p:txBody>
      </p:sp>
    </p:spTree>
    <p:extLst>
      <p:ext uri="{BB962C8B-B14F-4D97-AF65-F5344CB8AC3E}">
        <p14:creationId xmlns:p14="http://schemas.microsoft.com/office/powerpoint/2010/main" val="3434677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373D8-AEA7-A32B-F377-271779640B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D5C8EF-A10E-BD8E-4DA7-D0B3AE6807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5B62A0-D76F-AF65-DFCC-F3B5CB67012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3AE800B-9807-525B-1A7D-396893347B3E}"/>
              </a:ext>
            </a:extLst>
          </p:cNvPr>
          <p:cNvSpPr>
            <a:spLocks noGrp="1"/>
          </p:cNvSpPr>
          <p:nvPr>
            <p:ph type="sldNum" sz="quarter" idx="5"/>
          </p:nvPr>
        </p:nvSpPr>
        <p:spPr/>
        <p:txBody>
          <a:bodyPr/>
          <a:lstStyle/>
          <a:p>
            <a:fld id="{EC5CBA6C-5079-4F7D-9C03-A85FF6B43F3D}" type="slidenum">
              <a:rPr kumimoji="1" lang="ja-JP" altLang="en-US" smtClean="0"/>
              <a:t>26</a:t>
            </a:fld>
            <a:endParaRPr kumimoji="1" lang="ja-JP" altLang="en-US"/>
          </a:p>
        </p:txBody>
      </p:sp>
    </p:spTree>
    <p:extLst>
      <p:ext uri="{BB962C8B-B14F-4D97-AF65-F5344CB8AC3E}">
        <p14:creationId xmlns:p14="http://schemas.microsoft.com/office/powerpoint/2010/main" val="1934389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754DDA-888A-4B86-94F8-8EF6C88D41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98F4C2-8E42-A804-05E3-13F37015CE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340632-86D9-D0BE-8DE0-C351D2ABE7D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2AFF9FF-2CA5-D74F-FF08-EB53175F5DDA}"/>
              </a:ext>
            </a:extLst>
          </p:cNvPr>
          <p:cNvSpPr>
            <a:spLocks noGrp="1"/>
          </p:cNvSpPr>
          <p:nvPr>
            <p:ph type="sldNum" sz="quarter" idx="5"/>
          </p:nvPr>
        </p:nvSpPr>
        <p:spPr/>
        <p:txBody>
          <a:bodyPr/>
          <a:lstStyle/>
          <a:p>
            <a:fld id="{EC5CBA6C-5079-4F7D-9C03-A85FF6B43F3D}" type="slidenum">
              <a:rPr kumimoji="1" lang="ja-JP" altLang="en-US" smtClean="0"/>
              <a:t>27</a:t>
            </a:fld>
            <a:endParaRPr kumimoji="1" lang="ja-JP" altLang="en-US"/>
          </a:p>
        </p:txBody>
      </p:sp>
    </p:spTree>
    <p:extLst>
      <p:ext uri="{BB962C8B-B14F-4D97-AF65-F5344CB8AC3E}">
        <p14:creationId xmlns:p14="http://schemas.microsoft.com/office/powerpoint/2010/main" val="2809244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7B15C7-DA7D-9952-4235-B97962839A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F81724-33C4-202B-6BEE-431A706F4C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F9FA45-1EC5-ED13-9097-DE0DEEFE79C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47A6D74-4048-72F7-39DE-70EF0AB3F829}"/>
              </a:ext>
            </a:extLst>
          </p:cNvPr>
          <p:cNvSpPr>
            <a:spLocks noGrp="1"/>
          </p:cNvSpPr>
          <p:nvPr>
            <p:ph type="sldNum" sz="quarter" idx="5"/>
          </p:nvPr>
        </p:nvSpPr>
        <p:spPr/>
        <p:txBody>
          <a:bodyPr/>
          <a:lstStyle/>
          <a:p>
            <a:fld id="{EC5CBA6C-5079-4F7D-9C03-A85FF6B43F3D}" type="slidenum">
              <a:rPr kumimoji="1" lang="ja-JP" altLang="en-US" smtClean="0"/>
              <a:t>39</a:t>
            </a:fld>
            <a:endParaRPr kumimoji="1" lang="ja-JP" altLang="en-US"/>
          </a:p>
        </p:txBody>
      </p:sp>
    </p:spTree>
    <p:extLst>
      <p:ext uri="{BB962C8B-B14F-4D97-AF65-F5344CB8AC3E}">
        <p14:creationId xmlns:p14="http://schemas.microsoft.com/office/powerpoint/2010/main" val="3183692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5CBA6C-5079-4F7D-9C03-A85FF6B43F3D}" type="slidenum">
              <a:rPr kumimoji="1" lang="ja-JP" altLang="en-US" smtClean="0"/>
              <a:t>55</a:t>
            </a:fld>
            <a:endParaRPr kumimoji="1" lang="ja-JP" altLang="en-US"/>
          </a:p>
        </p:txBody>
      </p:sp>
    </p:spTree>
    <p:extLst>
      <p:ext uri="{BB962C8B-B14F-4D97-AF65-F5344CB8AC3E}">
        <p14:creationId xmlns:p14="http://schemas.microsoft.com/office/powerpoint/2010/main" val="41501251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66481420-B83C-4C58-A0EC-1A3071E587E2}" type="datetime1">
              <a:rPr kumimoji="1" lang="ja-JP" altLang="en-US" smtClean="0"/>
              <a:t>2025/2/20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ABEA90D-F275-432F-8053-456A4E092F4A}" type="slidenum">
              <a:rPr kumimoji="1" lang="ja-JP" altLang="en-US" smtClean="0"/>
              <a:t>‹#›</a:t>
            </a:fld>
            <a:endParaRPr kumimoji="1" lang="ja-JP" altLang="en-US"/>
          </a:p>
        </p:txBody>
      </p:sp>
    </p:spTree>
    <p:extLst>
      <p:ext uri="{BB962C8B-B14F-4D97-AF65-F5344CB8AC3E}">
        <p14:creationId xmlns:p14="http://schemas.microsoft.com/office/powerpoint/2010/main" val="4100770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C7F539F-5526-4D04-8FD6-260459D8BC5F}" type="datetime1">
              <a:rPr kumimoji="1" lang="ja-JP" altLang="en-US" smtClean="0"/>
              <a:t>2025/2/20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ABEA90D-F275-432F-8053-456A4E092F4A}" type="slidenum">
              <a:rPr kumimoji="1" lang="ja-JP" altLang="en-US" smtClean="0"/>
              <a:t>‹#›</a:t>
            </a:fld>
            <a:endParaRPr kumimoji="1" lang="ja-JP" altLang="en-US"/>
          </a:p>
        </p:txBody>
      </p:sp>
    </p:spTree>
    <p:extLst>
      <p:ext uri="{BB962C8B-B14F-4D97-AF65-F5344CB8AC3E}">
        <p14:creationId xmlns:p14="http://schemas.microsoft.com/office/powerpoint/2010/main" val="15885489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D3D3D84-5621-4CC5-8FC4-57C7F07D8C49}" type="datetime1">
              <a:rPr kumimoji="1" lang="ja-JP" altLang="en-US" smtClean="0"/>
              <a:t>2025/2/20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ABEA90D-F275-432F-8053-456A4E092F4A}" type="slidenum">
              <a:rPr kumimoji="1" lang="ja-JP" altLang="en-US" smtClean="0"/>
              <a:t>‹#›</a:t>
            </a:fld>
            <a:endParaRPr kumimoji="1" lang="ja-JP" altLang="en-US"/>
          </a:p>
        </p:txBody>
      </p:sp>
    </p:spTree>
    <p:extLst>
      <p:ext uri="{BB962C8B-B14F-4D97-AF65-F5344CB8AC3E}">
        <p14:creationId xmlns:p14="http://schemas.microsoft.com/office/powerpoint/2010/main" val="3008258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78FA845-20CD-48D2-A2D5-B5407AFF0FCB}" type="datetime1">
              <a:rPr kumimoji="1" lang="ja-JP" altLang="en-US" smtClean="0"/>
              <a:t>2025/2/20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ABEA90D-F275-432F-8053-456A4E092F4A}" type="slidenum">
              <a:rPr kumimoji="1" lang="ja-JP" altLang="en-US" smtClean="0"/>
              <a:t>‹#›</a:t>
            </a:fld>
            <a:endParaRPr kumimoji="1" lang="ja-JP" altLang="en-US"/>
          </a:p>
        </p:txBody>
      </p:sp>
    </p:spTree>
    <p:extLst>
      <p:ext uri="{BB962C8B-B14F-4D97-AF65-F5344CB8AC3E}">
        <p14:creationId xmlns:p14="http://schemas.microsoft.com/office/powerpoint/2010/main" val="2805075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D8A7A997-C117-4E07-8358-707BEF18102A}" type="datetime1">
              <a:rPr kumimoji="1" lang="ja-JP" altLang="en-US" smtClean="0"/>
              <a:t>2025/2/20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ABEA90D-F275-432F-8053-456A4E092F4A}" type="slidenum">
              <a:rPr kumimoji="1" lang="ja-JP" altLang="en-US" smtClean="0"/>
              <a:t>‹#›</a:t>
            </a:fld>
            <a:endParaRPr kumimoji="1" lang="ja-JP" altLang="en-US"/>
          </a:p>
        </p:txBody>
      </p:sp>
    </p:spTree>
    <p:extLst>
      <p:ext uri="{BB962C8B-B14F-4D97-AF65-F5344CB8AC3E}">
        <p14:creationId xmlns:p14="http://schemas.microsoft.com/office/powerpoint/2010/main" val="81899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5AA06C61-18D9-4AC9-AA51-71DA4C67CC89}" type="datetime1">
              <a:rPr kumimoji="1" lang="ja-JP" altLang="en-US" smtClean="0"/>
              <a:t>2025/2/20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ABEA90D-F275-432F-8053-456A4E092F4A}" type="slidenum">
              <a:rPr kumimoji="1" lang="ja-JP" altLang="en-US" smtClean="0"/>
              <a:t>‹#›</a:t>
            </a:fld>
            <a:endParaRPr kumimoji="1" lang="ja-JP" altLang="en-US"/>
          </a:p>
        </p:txBody>
      </p:sp>
    </p:spTree>
    <p:extLst>
      <p:ext uri="{BB962C8B-B14F-4D97-AF65-F5344CB8AC3E}">
        <p14:creationId xmlns:p14="http://schemas.microsoft.com/office/powerpoint/2010/main" val="793683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472381" y="3618442"/>
            <a:ext cx="2901255"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471863" y="3618442"/>
            <a:ext cx="2915543"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C56B93E7-F14A-4576-8224-71FB96D1D432}" type="datetime1">
              <a:rPr kumimoji="1" lang="ja-JP" altLang="en-US" smtClean="0"/>
              <a:t>2025/2/20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FABEA90D-F275-432F-8053-456A4E092F4A}" type="slidenum">
              <a:rPr kumimoji="1" lang="ja-JP" altLang="en-US" smtClean="0"/>
              <a:t>‹#›</a:t>
            </a:fld>
            <a:endParaRPr kumimoji="1" lang="ja-JP" altLang="en-US"/>
          </a:p>
        </p:txBody>
      </p:sp>
    </p:spTree>
    <p:extLst>
      <p:ext uri="{BB962C8B-B14F-4D97-AF65-F5344CB8AC3E}">
        <p14:creationId xmlns:p14="http://schemas.microsoft.com/office/powerpoint/2010/main" val="2855633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8F4C12DF-9BCA-4E06-AD49-34DFDD5BC2B2}" type="datetime1">
              <a:rPr kumimoji="1" lang="ja-JP" altLang="en-US" smtClean="0"/>
              <a:t>2025/2/20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FABEA90D-F275-432F-8053-456A4E092F4A}" type="slidenum">
              <a:rPr kumimoji="1" lang="ja-JP" altLang="en-US" smtClean="0"/>
              <a:t>‹#›</a:t>
            </a:fld>
            <a:endParaRPr kumimoji="1" lang="ja-JP" altLang="en-US"/>
          </a:p>
        </p:txBody>
      </p:sp>
    </p:spTree>
    <p:extLst>
      <p:ext uri="{BB962C8B-B14F-4D97-AF65-F5344CB8AC3E}">
        <p14:creationId xmlns:p14="http://schemas.microsoft.com/office/powerpoint/2010/main" val="1210194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88E020-7334-4238-9110-095FAD913287}" type="datetime1">
              <a:rPr kumimoji="1" lang="ja-JP" altLang="en-US" smtClean="0"/>
              <a:t>2025/2/20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FABEA90D-F275-432F-8053-456A4E092F4A}" type="slidenum">
              <a:rPr kumimoji="1" lang="ja-JP" altLang="en-US" smtClean="0"/>
              <a:t>‹#›</a:t>
            </a:fld>
            <a:endParaRPr kumimoji="1" lang="ja-JP" altLang="en-US"/>
          </a:p>
        </p:txBody>
      </p:sp>
    </p:spTree>
    <p:extLst>
      <p:ext uri="{BB962C8B-B14F-4D97-AF65-F5344CB8AC3E}">
        <p14:creationId xmlns:p14="http://schemas.microsoft.com/office/powerpoint/2010/main" val="2173932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605DA89-3C9A-4A3F-BA1A-AD4015311DE3}" type="datetime1">
              <a:rPr kumimoji="1" lang="ja-JP" altLang="en-US" smtClean="0"/>
              <a:t>2025/2/20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ABEA90D-F275-432F-8053-456A4E092F4A}" type="slidenum">
              <a:rPr kumimoji="1" lang="ja-JP" altLang="en-US" smtClean="0"/>
              <a:t>‹#›</a:t>
            </a:fld>
            <a:endParaRPr kumimoji="1" lang="ja-JP" altLang="en-US"/>
          </a:p>
        </p:txBody>
      </p:sp>
    </p:spTree>
    <p:extLst>
      <p:ext uri="{BB962C8B-B14F-4D97-AF65-F5344CB8AC3E}">
        <p14:creationId xmlns:p14="http://schemas.microsoft.com/office/powerpoint/2010/main" val="12458585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07BB7A1-BAA2-4685-9A13-423FC750900D}" type="datetime1">
              <a:rPr kumimoji="1" lang="ja-JP" altLang="en-US" smtClean="0"/>
              <a:t>2025/2/20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ABEA90D-F275-432F-8053-456A4E092F4A}" type="slidenum">
              <a:rPr kumimoji="1" lang="ja-JP" altLang="en-US" smtClean="0"/>
              <a:t>‹#›</a:t>
            </a:fld>
            <a:endParaRPr kumimoji="1" lang="ja-JP" altLang="en-US"/>
          </a:p>
        </p:txBody>
      </p:sp>
    </p:spTree>
    <p:extLst>
      <p:ext uri="{BB962C8B-B14F-4D97-AF65-F5344CB8AC3E}">
        <p14:creationId xmlns:p14="http://schemas.microsoft.com/office/powerpoint/2010/main" val="2432064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6DDF4AF4-3935-4223-9569-5734B3B1160A}" type="datetime1">
              <a:rPr kumimoji="1" lang="ja-JP" altLang="en-US" smtClean="0"/>
              <a:t>2025/2/20</a:t>
            </a:fld>
            <a:endParaRPr kumimoji="1" lang="ja-JP" alt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FABEA90D-F275-432F-8053-456A4E092F4A}" type="slidenum">
              <a:rPr kumimoji="1" lang="ja-JP" altLang="en-US" smtClean="0"/>
              <a:t>‹#›</a:t>
            </a:fld>
            <a:endParaRPr kumimoji="1" lang="ja-JP" altLang="en-US"/>
          </a:p>
        </p:txBody>
      </p:sp>
    </p:spTree>
    <p:extLst>
      <p:ext uri="{BB962C8B-B14F-4D97-AF65-F5344CB8AC3E}">
        <p14:creationId xmlns:p14="http://schemas.microsoft.com/office/powerpoint/2010/main" val="9930758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jpe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5.jpg"/><Relationship Id="rId7" Type="http://schemas.openxmlformats.org/officeDocument/2006/relationships/image" Target="../media/image29.jpg"/><Relationship Id="rId2" Type="http://schemas.openxmlformats.org/officeDocument/2006/relationships/image" Target="../media/image24.jpg"/><Relationship Id="rId1" Type="http://schemas.openxmlformats.org/officeDocument/2006/relationships/slideLayout" Target="../slideLayouts/slideLayout1.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 Id="rId9" Type="http://schemas.openxmlformats.org/officeDocument/2006/relationships/image" Target="../media/image31.jp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36.jp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6.jp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jpg"/><Relationship Id="rId4" Type="http://schemas.openxmlformats.org/officeDocument/2006/relationships/image" Target="../media/image41.jpg"/></Relationships>
</file>

<file path=ppt/slides/_rels/slide17.xml.rels><?xml version="1.0" encoding="UTF-8" standalone="yes"?>
<Relationships xmlns="http://schemas.openxmlformats.org/package/2006/relationships"><Relationship Id="rId3" Type="http://schemas.openxmlformats.org/officeDocument/2006/relationships/image" Target="../media/image42.jpg"/><Relationship Id="rId7" Type="http://schemas.openxmlformats.org/officeDocument/2006/relationships/image" Target="../media/image40.png"/><Relationship Id="rId2" Type="http://schemas.openxmlformats.org/officeDocument/2006/relationships/image" Target="../media/image44.jp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6.jpg"/><Relationship Id="rId4" Type="http://schemas.openxmlformats.org/officeDocument/2006/relationships/image" Target="../media/image45.jpg"/></Relationships>
</file>

<file path=ppt/slides/_rels/slide1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7.jpg"/><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jp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4.jpg"/><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56.pn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58.png"/><Relationship Id="rId7" Type="http://schemas.openxmlformats.org/officeDocument/2006/relationships/image" Target="../media/image47.jpg"/><Relationship Id="rId2"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9.png"/><Relationship Id="rId4" Type="http://schemas.openxmlformats.org/officeDocument/2006/relationships/image" Target="../media/image55.png"/><Relationship Id="rId9"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24.jpg"/><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5.png"/><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7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24.jp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4.png"/><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8.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25.jpg"/><Relationship Id="rId7" Type="http://schemas.openxmlformats.org/officeDocument/2006/relationships/image" Target="../media/image80.png"/><Relationship Id="rId2" Type="http://schemas.openxmlformats.org/officeDocument/2006/relationships/image" Target="../media/image24.jpg"/><Relationship Id="rId1" Type="http://schemas.openxmlformats.org/officeDocument/2006/relationships/slideLayout" Target="../slideLayouts/slideLayout1.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 Id="rId9" Type="http://schemas.openxmlformats.org/officeDocument/2006/relationships/image" Target="../media/image82.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83.pn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jp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37.png"/><Relationship Id="rId1" Type="http://schemas.openxmlformats.org/officeDocument/2006/relationships/slideLayout" Target="../slideLayouts/slideLayout1.xml"/><Relationship Id="rId5" Type="http://schemas.openxmlformats.org/officeDocument/2006/relationships/image" Target="../media/image87.png"/><Relationship Id="rId4" Type="http://schemas.openxmlformats.org/officeDocument/2006/relationships/image" Target="../media/image86.png"/></Relationships>
</file>

<file path=ppt/slides/_rels/slide3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tmp"/><Relationship Id="rId1" Type="http://schemas.openxmlformats.org/officeDocument/2006/relationships/slideLayout" Target="../slideLayouts/slideLayout1.xml"/><Relationship Id="rId5" Type="http://schemas.openxmlformats.org/officeDocument/2006/relationships/image" Target="../media/image90.png"/><Relationship Id="rId4" Type="http://schemas.openxmlformats.org/officeDocument/2006/relationships/image" Target="../media/image17.jpeg"/></Relationships>
</file>

<file path=ppt/slides/_rels/slide3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5.jpg"/><Relationship Id="rId7" Type="http://schemas.openxmlformats.org/officeDocument/2006/relationships/image" Target="../media/image96.png"/><Relationship Id="rId2" Type="http://schemas.openxmlformats.org/officeDocument/2006/relationships/image" Target="../media/image92.jpg"/><Relationship Id="rId1" Type="http://schemas.openxmlformats.org/officeDocument/2006/relationships/slideLayout" Target="../slideLayouts/slideLayout1.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 Id="rId9" Type="http://schemas.openxmlformats.org/officeDocument/2006/relationships/image" Target="../media/image30.jpg"/></Relationships>
</file>

<file path=ppt/slides/_rels/slide35.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34.png"/><Relationship Id="rId7" Type="http://schemas.openxmlformats.org/officeDocument/2006/relationships/image" Target="../media/image83.pn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jpg"/><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xml"/><Relationship Id="rId4" Type="http://schemas.openxmlformats.org/officeDocument/2006/relationships/image" Target="../media/image100.png"/></Relationships>
</file>

<file path=ppt/slides/_rels/slide3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01.png"/><Relationship Id="rId1" Type="http://schemas.openxmlformats.org/officeDocument/2006/relationships/slideLayout" Target="../slideLayouts/slideLayout1.xml"/><Relationship Id="rId5" Type="http://schemas.openxmlformats.org/officeDocument/2006/relationships/image" Target="../media/image102.png"/><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xml"/><Relationship Id="rId4" Type="http://schemas.openxmlformats.org/officeDocument/2006/relationships/image" Target="../media/image105.png"/></Relationships>
</file>

<file path=ppt/slides/_rels/slide39.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0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07.png"/><Relationship Id="rId5" Type="http://schemas.openxmlformats.org/officeDocument/2006/relationships/image" Target="../media/image68.png"/><Relationship Id="rId4" Type="http://schemas.openxmlformats.org/officeDocument/2006/relationships/image" Target="../media/image10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93.png"/><Relationship Id="rId1" Type="http://schemas.openxmlformats.org/officeDocument/2006/relationships/slideLayout" Target="../slideLayouts/slideLayout1.xml"/><Relationship Id="rId5" Type="http://schemas.openxmlformats.org/officeDocument/2006/relationships/image" Target="../media/image110.png"/><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xml"/><Relationship Id="rId5" Type="http://schemas.openxmlformats.org/officeDocument/2006/relationships/image" Target="../media/image113.png"/><Relationship Id="rId4" Type="http://schemas.openxmlformats.org/officeDocument/2006/relationships/image" Target="../media/image112.png"/></Relationships>
</file>

<file path=ppt/slides/_rels/slide4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xml"/><Relationship Id="rId5" Type="http://schemas.openxmlformats.org/officeDocument/2006/relationships/image" Target="../media/image116.png"/><Relationship Id="rId4" Type="http://schemas.openxmlformats.org/officeDocument/2006/relationships/image" Target="../media/image115.png"/></Relationships>
</file>

<file path=ppt/slides/_rels/slide4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93.png"/><Relationship Id="rId1" Type="http://schemas.openxmlformats.org/officeDocument/2006/relationships/slideLayout" Target="../slideLayouts/slideLayout1.xml"/><Relationship Id="rId5" Type="http://schemas.openxmlformats.org/officeDocument/2006/relationships/image" Target="../media/image120.png"/><Relationship Id="rId4" Type="http://schemas.openxmlformats.org/officeDocument/2006/relationships/image" Target="../media/image119.png"/></Relationships>
</file>

<file path=ppt/slides/_rels/slide4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4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1.xml"/><Relationship Id="rId4" Type="http://schemas.openxmlformats.org/officeDocument/2006/relationships/image" Target="../media/image126.png"/></Relationships>
</file>

<file path=ppt/slides/_rels/slide4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xml"/><Relationship Id="rId5" Type="http://schemas.openxmlformats.org/officeDocument/2006/relationships/image" Target="../media/image128.png"/><Relationship Id="rId4" Type="http://schemas.openxmlformats.org/officeDocument/2006/relationships/image" Target="../media/image79.png"/></Relationships>
</file>

<file path=ppt/slides/_rels/slide48.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1.xml"/><Relationship Id="rId5" Type="http://schemas.openxmlformats.org/officeDocument/2006/relationships/image" Target="../media/image131.png"/><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32.png"/><Relationship Id="rId1" Type="http://schemas.openxmlformats.org/officeDocument/2006/relationships/slideLayout" Target="../slideLayouts/slideLayout1.xml"/><Relationship Id="rId5" Type="http://schemas.openxmlformats.org/officeDocument/2006/relationships/image" Target="../media/image134.png"/><Relationship Id="rId4" Type="http://schemas.openxmlformats.org/officeDocument/2006/relationships/image" Target="../media/image133.png"/></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07.png"/><Relationship Id="rId1" Type="http://schemas.openxmlformats.org/officeDocument/2006/relationships/slideLayout" Target="../slideLayouts/slideLayout1.xml"/><Relationship Id="rId5" Type="http://schemas.openxmlformats.org/officeDocument/2006/relationships/image" Target="../media/image136.png"/><Relationship Id="rId4" Type="http://schemas.openxmlformats.org/officeDocument/2006/relationships/image" Target="../media/image135.png"/></Relationships>
</file>

<file path=ppt/slides/_rels/slide5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29.png"/><Relationship Id="rId1" Type="http://schemas.openxmlformats.org/officeDocument/2006/relationships/slideLayout" Target="../slideLayouts/slideLayout1.xml"/><Relationship Id="rId5" Type="http://schemas.openxmlformats.org/officeDocument/2006/relationships/image" Target="../media/image133.png"/><Relationship Id="rId4" Type="http://schemas.openxmlformats.org/officeDocument/2006/relationships/image" Target="../media/image37.png"/></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143.png"/><Relationship Id="rId2" Type="http://schemas.openxmlformats.org/officeDocument/2006/relationships/image" Target="../media/image140.tmp"/><Relationship Id="rId1" Type="http://schemas.openxmlformats.org/officeDocument/2006/relationships/slideLayout" Target="../slideLayouts/slideLayout1.xml"/><Relationship Id="rId6" Type="http://schemas.openxmlformats.org/officeDocument/2006/relationships/image" Target="../media/image142.png"/><Relationship Id="rId5" Type="http://schemas.openxmlformats.org/officeDocument/2006/relationships/image" Target="../media/image133.png"/><Relationship Id="rId4" Type="http://schemas.openxmlformats.org/officeDocument/2006/relationships/image" Target="../media/image141.png"/></Relationships>
</file>

<file path=ppt/slides/_rels/slide55.xml.rels><?xml version="1.0" encoding="UTF-8" standalone="yes"?>
<Relationships xmlns="http://schemas.openxmlformats.org/package/2006/relationships"><Relationship Id="rId8" Type="http://schemas.openxmlformats.org/officeDocument/2006/relationships/image" Target="../media/image148.jpg"/><Relationship Id="rId3" Type="http://schemas.openxmlformats.org/officeDocument/2006/relationships/image" Target="../media/image23.jpg"/><Relationship Id="rId7" Type="http://schemas.openxmlformats.org/officeDocument/2006/relationships/image" Target="../media/image147.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49.emf"/><Relationship Id="rId2" Type="http://schemas.openxmlformats.org/officeDocument/2006/relationships/package" Target="../embeddings/Microsoft_Excel_Worksheet.xlsx"/><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drawingObject2">
            <a:extLst>
              <a:ext uri="{FF2B5EF4-FFF2-40B4-BE49-F238E27FC236}">
                <a16:creationId xmlns:a16="http://schemas.microsoft.com/office/drawing/2014/main" id="{E8D9608A-6B4B-4561-B61C-C74C30FB5185}"/>
              </a:ext>
            </a:extLst>
          </p:cNvPr>
          <p:cNvGrpSpPr>
            <a:grpSpLocks/>
          </p:cNvGrpSpPr>
          <p:nvPr/>
        </p:nvGrpSpPr>
        <p:grpSpPr bwMode="auto">
          <a:xfrm>
            <a:off x="406400" y="3687445"/>
            <a:ext cx="6045200" cy="2531668"/>
            <a:chOff x="0" y="0"/>
            <a:chExt cx="60452" cy="14719"/>
          </a:xfrm>
        </p:grpSpPr>
        <p:sp>
          <p:nvSpPr>
            <p:cNvPr id="5" name="Shape 3">
              <a:extLst>
                <a:ext uri="{FF2B5EF4-FFF2-40B4-BE49-F238E27FC236}">
                  <a16:creationId xmlns:a16="http://schemas.microsoft.com/office/drawing/2014/main" id="{2A6BEF9C-6AE2-4714-89C9-41C77A60F94A}"/>
                </a:ext>
              </a:extLst>
            </p:cNvPr>
            <p:cNvSpPr>
              <a:spLocks/>
            </p:cNvSpPr>
            <p:nvPr/>
          </p:nvSpPr>
          <p:spPr bwMode="auto">
            <a:xfrm>
              <a:off x="0" y="12395"/>
              <a:ext cx="57092" cy="6"/>
            </a:xfrm>
            <a:custGeom>
              <a:avLst/>
              <a:gdLst>
                <a:gd name="T0" fmla="*/ 0 w 5709284"/>
                <a:gd name="T1" fmla="*/ 0 h 635"/>
                <a:gd name="T2" fmla="*/ 5709284 w 5709284"/>
                <a:gd name="T3" fmla="*/ 635 h 635"/>
                <a:gd name="T4" fmla="*/ 0 w 5709284"/>
                <a:gd name="T5" fmla="*/ 0 h 635"/>
                <a:gd name="T6" fmla="*/ 5709284 w 5709284"/>
                <a:gd name="T7" fmla="*/ 635 h 635"/>
              </a:gdLst>
              <a:ahLst/>
              <a:cxnLst>
                <a:cxn ang="0">
                  <a:pos x="T0" y="T1"/>
                </a:cxn>
                <a:cxn ang="0">
                  <a:pos x="T2" y="T3"/>
                </a:cxn>
              </a:cxnLst>
              <a:rect l="T4" t="T5" r="T6" b="T7"/>
              <a:pathLst>
                <a:path w="5709284" h="635">
                  <a:moveTo>
                    <a:pt x="0" y="0"/>
                  </a:moveTo>
                  <a:lnTo>
                    <a:pt x="5709284" y="635"/>
                  </a:lnTo>
                </a:path>
              </a:pathLst>
            </a:cu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ja-JP" altLang="en-US"/>
            </a:p>
          </p:txBody>
        </p:sp>
        <p:sp>
          <p:nvSpPr>
            <p:cNvPr id="6" name="Shape 4">
              <a:extLst>
                <a:ext uri="{FF2B5EF4-FFF2-40B4-BE49-F238E27FC236}">
                  <a16:creationId xmlns:a16="http://schemas.microsoft.com/office/drawing/2014/main" id="{2CDC2C1D-88BF-4C3A-95C8-8992DD55D8EA}"/>
                </a:ext>
              </a:extLst>
            </p:cNvPr>
            <p:cNvSpPr>
              <a:spLocks/>
            </p:cNvSpPr>
            <p:nvPr/>
          </p:nvSpPr>
          <p:spPr bwMode="auto">
            <a:xfrm>
              <a:off x="56197" y="0"/>
              <a:ext cx="4255" cy="14719"/>
            </a:xfrm>
            <a:custGeom>
              <a:avLst/>
              <a:gdLst>
                <a:gd name="T0" fmla="*/ 0 w 425451"/>
                <a:gd name="T1" fmla="*/ 0 h 1471930"/>
                <a:gd name="T2" fmla="*/ 0 w 425451"/>
                <a:gd name="T3" fmla="*/ 1471930 h 1471930"/>
                <a:gd name="T4" fmla="*/ 425451 w 425451"/>
                <a:gd name="T5" fmla="*/ 1471930 h 1471930"/>
                <a:gd name="T6" fmla="*/ 425451 w 425451"/>
                <a:gd name="T7" fmla="*/ 0 h 1471930"/>
                <a:gd name="T8" fmla="*/ 0 w 425451"/>
                <a:gd name="T9" fmla="*/ 0 h 1471930"/>
                <a:gd name="T10" fmla="*/ 0 w 425451"/>
                <a:gd name="T11" fmla="*/ 0 h 1471930"/>
                <a:gd name="T12" fmla="*/ 425451 w 425451"/>
                <a:gd name="T13" fmla="*/ 1471930 h 1471930"/>
              </a:gdLst>
              <a:ahLst/>
              <a:cxnLst>
                <a:cxn ang="0">
                  <a:pos x="T0" y="T1"/>
                </a:cxn>
                <a:cxn ang="0">
                  <a:pos x="T2" y="T3"/>
                </a:cxn>
                <a:cxn ang="0">
                  <a:pos x="T4" y="T5"/>
                </a:cxn>
                <a:cxn ang="0">
                  <a:pos x="T6" y="T7"/>
                </a:cxn>
                <a:cxn ang="0">
                  <a:pos x="T8" y="T9"/>
                </a:cxn>
              </a:cxnLst>
              <a:rect l="T10" t="T11" r="T12" b="T13"/>
              <a:pathLst>
                <a:path w="425451" h="1471930">
                  <a:moveTo>
                    <a:pt x="0" y="0"/>
                  </a:moveTo>
                  <a:lnTo>
                    <a:pt x="0" y="1471930"/>
                  </a:lnTo>
                  <a:lnTo>
                    <a:pt x="425451" y="1471930"/>
                  </a:lnTo>
                  <a:lnTo>
                    <a:pt x="425451" y="0"/>
                  </a:lnTo>
                  <a:lnTo>
                    <a:pt x="0"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grpSp>
      <p:sp>
        <p:nvSpPr>
          <p:cNvPr id="7" name="テキスト ボックス 6">
            <a:extLst>
              <a:ext uri="{FF2B5EF4-FFF2-40B4-BE49-F238E27FC236}">
                <a16:creationId xmlns:a16="http://schemas.microsoft.com/office/drawing/2014/main" id="{33ECEFA4-271F-4CD8-A6FE-097AC17AA450}"/>
              </a:ext>
            </a:extLst>
          </p:cNvPr>
          <p:cNvSpPr txBox="1"/>
          <p:nvPr/>
        </p:nvSpPr>
        <p:spPr>
          <a:xfrm>
            <a:off x="1892970" y="4018035"/>
            <a:ext cx="4143057" cy="2123658"/>
          </a:xfrm>
          <a:prstGeom prst="rect">
            <a:avLst/>
          </a:prstGeom>
          <a:noFill/>
        </p:spPr>
        <p:txBody>
          <a:bodyPr wrap="none" rtlCol="0">
            <a:spAutoFit/>
          </a:bodyPr>
          <a:lstStyle/>
          <a:p>
            <a:pPr algn="r"/>
            <a:r>
              <a:rPr kumimoji="1" lang="en-US" altLang="ja-JP" b="1" dirty="0"/>
              <a:t>Handy Terminal Stock management</a:t>
            </a:r>
          </a:p>
          <a:p>
            <a:pPr algn="r"/>
            <a:r>
              <a:rPr kumimoji="1" lang="en-US" altLang="ja-JP" b="1" dirty="0"/>
              <a:t>Manual Document</a:t>
            </a:r>
          </a:p>
          <a:p>
            <a:pPr algn="r"/>
            <a:r>
              <a:rPr kumimoji="1" lang="en-US" altLang="ja-JP" sz="1400" b="1" dirty="0"/>
              <a:t>Documentation EN Blueprint for YDT</a:t>
            </a:r>
          </a:p>
          <a:p>
            <a:pPr algn="r"/>
            <a:endParaRPr kumimoji="1" lang="en-US" altLang="ja-JP" sz="1400" b="1" dirty="0"/>
          </a:p>
          <a:p>
            <a:pPr algn="r"/>
            <a:endParaRPr kumimoji="1" lang="en-US" altLang="ja-JP" sz="1400" dirty="0"/>
          </a:p>
          <a:p>
            <a:pPr algn="r"/>
            <a:r>
              <a:rPr kumimoji="1" lang="en-US" altLang="ja-JP" sz="1200" dirty="0"/>
              <a:t>R1</a:t>
            </a:r>
          </a:p>
          <a:p>
            <a:pPr algn="r"/>
            <a:r>
              <a:rPr kumimoji="1" lang="en-US" altLang="ja-JP" sz="1200" dirty="0"/>
              <a:t>Made for: YAMATO ELECTRIC (THAILAND) CO., LTD.</a:t>
            </a:r>
          </a:p>
          <a:p>
            <a:pPr algn="r"/>
            <a:r>
              <a:rPr kumimoji="1" lang="en-US" altLang="ja-JP" sz="1200" dirty="0"/>
              <a:t>By: TOMAS TECH CO.,LTD.</a:t>
            </a:r>
          </a:p>
          <a:p>
            <a:pPr algn="r"/>
            <a:endParaRPr kumimoji="1" lang="ja-JP" altLang="en-US" dirty="0"/>
          </a:p>
        </p:txBody>
      </p:sp>
      <p:sp>
        <p:nvSpPr>
          <p:cNvPr id="15" name="正方形/長方形 14">
            <a:extLst>
              <a:ext uri="{FF2B5EF4-FFF2-40B4-BE49-F238E27FC236}">
                <a16:creationId xmlns:a16="http://schemas.microsoft.com/office/drawing/2014/main" id="{1600D60E-DEF8-4FC2-9AF6-F632CD65EC1B}"/>
              </a:ext>
            </a:extLst>
          </p:cNvPr>
          <p:cNvSpPr/>
          <p:nvPr/>
        </p:nvSpPr>
        <p:spPr>
          <a:xfrm>
            <a:off x="406401" y="479503"/>
            <a:ext cx="1544320" cy="4896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a:solidFill>
                  <a:srgbClr val="FF0000"/>
                </a:solidFill>
              </a:rPr>
              <a:t>Version 18/Nov/2024</a:t>
            </a:r>
          </a:p>
        </p:txBody>
      </p:sp>
      <p:sp>
        <p:nvSpPr>
          <p:cNvPr id="17" name="スライド番号プレースホルダー 16">
            <a:extLst>
              <a:ext uri="{FF2B5EF4-FFF2-40B4-BE49-F238E27FC236}">
                <a16:creationId xmlns:a16="http://schemas.microsoft.com/office/drawing/2014/main" id="{5B4DA840-04A4-4B68-85C0-2E5D055FF8E8}"/>
              </a:ext>
            </a:extLst>
          </p:cNvPr>
          <p:cNvSpPr>
            <a:spLocks noGrp="1"/>
          </p:cNvSpPr>
          <p:nvPr>
            <p:ph type="sldNum" sz="quarter" idx="12"/>
          </p:nvPr>
        </p:nvSpPr>
        <p:spPr/>
        <p:txBody>
          <a:bodyPr/>
          <a:lstStyle/>
          <a:p>
            <a:fld id="{FABEA90D-F275-432F-8053-456A4E092F4A}" type="slidenum">
              <a:rPr kumimoji="1" lang="ja-JP" altLang="en-US" smtClean="0"/>
              <a:t>1</a:t>
            </a:fld>
            <a:endParaRPr kumimoji="1" lang="ja-JP" altLang="en-US"/>
          </a:p>
        </p:txBody>
      </p:sp>
      <p:sp>
        <p:nvSpPr>
          <p:cNvPr id="19" name="正方形/長方形 18">
            <a:extLst>
              <a:ext uri="{FF2B5EF4-FFF2-40B4-BE49-F238E27FC236}">
                <a16:creationId xmlns:a16="http://schemas.microsoft.com/office/drawing/2014/main" id="{4010B2CE-2E6A-4AD5-BE49-4FB62FDB8834}"/>
              </a:ext>
            </a:extLst>
          </p:cNvPr>
          <p:cNvSpPr/>
          <p:nvPr/>
        </p:nvSpPr>
        <p:spPr>
          <a:xfrm>
            <a:off x="4907281" y="479503"/>
            <a:ext cx="1544320" cy="4896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a:solidFill>
                  <a:srgbClr val="FF0000"/>
                </a:solidFill>
              </a:rPr>
              <a:t>Confidential</a:t>
            </a:r>
          </a:p>
        </p:txBody>
      </p:sp>
      <p:pic>
        <p:nvPicPr>
          <p:cNvPr id="2" name="図 2">
            <a:extLst>
              <a:ext uri="{FF2B5EF4-FFF2-40B4-BE49-F238E27FC236}">
                <a16:creationId xmlns:a16="http://schemas.microsoft.com/office/drawing/2014/main" id="{944E7B5A-61DC-3B55-FE2F-E676C539E9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972" y="7936751"/>
            <a:ext cx="5214055" cy="1244646"/>
          </a:xfrm>
          <a:prstGeom prst="rect">
            <a:avLst/>
          </a:prstGeom>
        </p:spPr>
      </p:pic>
    </p:spTree>
    <p:extLst>
      <p:ext uri="{BB962C8B-B14F-4D97-AF65-F5344CB8AC3E}">
        <p14:creationId xmlns:p14="http://schemas.microsoft.com/office/powerpoint/2010/main" val="12795347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C83E9-0FB3-C5F3-8B22-981D7E2EA625}"/>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042C0177-8D23-8C40-2534-3E26C06EBD52}"/>
              </a:ext>
            </a:extLst>
          </p:cNvPr>
          <p:cNvPicPr>
            <a:picLocks noChangeAspect="1"/>
          </p:cNvPicPr>
          <p:nvPr/>
        </p:nvPicPr>
        <p:blipFill>
          <a:blip r:embed="rId2"/>
          <a:stretch>
            <a:fillRect/>
          </a:stretch>
        </p:blipFill>
        <p:spPr>
          <a:xfrm>
            <a:off x="4027664" y="1210397"/>
            <a:ext cx="1747565" cy="2520000"/>
          </a:xfrm>
          <a:prstGeom prst="rect">
            <a:avLst/>
          </a:prstGeom>
        </p:spPr>
      </p:pic>
      <p:sp>
        <p:nvSpPr>
          <p:cNvPr id="23" name="正方形/長方形 22">
            <a:extLst>
              <a:ext uri="{FF2B5EF4-FFF2-40B4-BE49-F238E27FC236}">
                <a16:creationId xmlns:a16="http://schemas.microsoft.com/office/drawing/2014/main" id="{B33A6666-14FE-8A55-888B-290BE1DE3F71}"/>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2. Handheld functions</a:t>
            </a:r>
          </a:p>
        </p:txBody>
      </p:sp>
      <p:sp>
        <p:nvSpPr>
          <p:cNvPr id="3" name="スライド番号プレースホルダー 2">
            <a:extLst>
              <a:ext uri="{FF2B5EF4-FFF2-40B4-BE49-F238E27FC236}">
                <a16:creationId xmlns:a16="http://schemas.microsoft.com/office/drawing/2014/main" id="{B591BA06-16EB-5267-8BB5-28BE49C60FA3}"/>
              </a:ext>
            </a:extLst>
          </p:cNvPr>
          <p:cNvSpPr>
            <a:spLocks noGrp="1"/>
          </p:cNvSpPr>
          <p:nvPr>
            <p:ph type="sldNum" sz="quarter" idx="12"/>
          </p:nvPr>
        </p:nvSpPr>
        <p:spPr/>
        <p:txBody>
          <a:bodyPr/>
          <a:lstStyle/>
          <a:p>
            <a:fld id="{FABEA90D-F275-432F-8053-456A4E092F4A}" type="slidenum">
              <a:rPr kumimoji="1" lang="ja-JP" altLang="en-US" smtClean="0"/>
              <a:t>10</a:t>
            </a:fld>
            <a:endParaRPr kumimoji="1" lang="ja-JP" altLang="en-US"/>
          </a:p>
        </p:txBody>
      </p:sp>
      <p:sp>
        <p:nvSpPr>
          <p:cNvPr id="3193" name="テキスト ボックス 29">
            <a:extLst>
              <a:ext uri="{FF2B5EF4-FFF2-40B4-BE49-F238E27FC236}">
                <a16:creationId xmlns:a16="http://schemas.microsoft.com/office/drawing/2014/main" id="{21BC8BA2-3832-EB99-FE0C-B78BDB3C1A87}"/>
              </a:ext>
            </a:extLst>
          </p:cNvPr>
          <p:cNvSpPr txBox="1"/>
          <p:nvPr/>
        </p:nvSpPr>
        <p:spPr>
          <a:xfrm>
            <a:off x="284658" y="895447"/>
            <a:ext cx="4200886" cy="261610"/>
          </a:xfrm>
          <a:prstGeom prst="rect">
            <a:avLst/>
          </a:prstGeom>
          <a:noFill/>
        </p:spPr>
        <p:txBody>
          <a:bodyPr wrap="square" rtlCol="0">
            <a:spAutoFit/>
          </a:bodyPr>
          <a:lstStyle/>
          <a:p>
            <a:r>
              <a:rPr kumimoji="1" lang="en-US" altLang="ja-JP" sz="1100" dirty="0"/>
              <a:t>2.2.3 How to update the program.</a:t>
            </a:r>
          </a:p>
        </p:txBody>
      </p:sp>
      <p:pic>
        <p:nvPicPr>
          <p:cNvPr id="4" name="Picture 3">
            <a:extLst>
              <a:ext uri="{FF2B5EF4-FFF2-40B4-BE49-F238E27FC236}">
                <a16:creationId xmlns:a16="http://schemas.microsoft.com/office/drawing/2014/main" id="{0E3EDBD2-B7C1-D585-BEFC-C3B1B3041BA6}"/>
              </a:ext>
            </a:extLst>
          </p:cNvPr>
          <p:cNvPicPr>
            <a:picLocks noChangeAspect="1"/>
          </p:cNvPicPr>
          <p:nvPr/>
        </p:nvPicPr>
        <p:blipFill rotWithShape="1">
          <a:blip r:embed="rId3"/>
          <a:srcRect l="742"/>
          <a:stretch/>
        </p:blipFill>
        <p:spPr>
          <a:xfrm>
            <a:off x="833119" y="1210397"/>
            <a:ext cx="1665791" cy="2520000"/>
          </a:xfrm>
          <a:prstGeom prst="rect">
            <a:avLst/>
          </a:prstGeom>
          <a:ln>
            <a:solidFill>
              <a:schemeClr val="tx1"/>
            </a:solidFill>
          </a:ln>
        </p:spPr>
      </p:pic>
      <p:sp>
        <p:nvSpPr>
          <p:cNvPr id="5" name="Oval 4">
            <a:extLst>
              <a:ext uri="{FF2B5EF4-FFF2-40B4-BE49-F238E27FC236}">
                <a16:creationId xmlns:a16="http://schemas.microsoft.com/office/drawing/2014/main" id="{0876E3AA-9A60-0B03-4EA7-C62A436B383C}"/>
              </a:ext>
            </a:extLst>
          </p:cNvPr>
          <p:cNvSpPr/>
          <p:nvPr/>
        </p:nvSpPr>
        <p:spPr>
          <a:xfrm>
            <a:off x="1574342" y="3196801"/>
            <a:ext cx="231648" cy="216655"/>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900" b="1" dirty="0">
                <a:solidFill>
                  <a:schemeClr val="bg1"/>
                </a:solidFill>
              </a:rPr>
              <a:t>1</a:t>
            </a:r>
          </a:p>
        </p:txBody>
      </p:sp>
      <p:sp>
        <p:nvSpPr>
          <p:cNvPr id="7" name="Rectangle 6">
            <a:extLst>
              <a:ext uri="{FF2B5EF4-FFF2-40B4-BE49-F238E27FC236}">
                <a16:creationId xmlns:a16="http://schemas.microsoft.com/office/drawing/2014/main" id="{04BB242F-FA0F-3301-5A59-609ADF4EE897}"/>
              </a:ext>
            </a:extLst>
          </p:cNvPr>
          <p:cNvSpPr/>
          <p:nvPr/>
        </p:nvSpPr>
        <p:spPr>
          <a:xfrm>
            <a:off x="1691640" y="3357663"/>
            <a:ext cx="320040" cy="293841"/>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cxnSp>
        <p:nvCxnSpPr>
          <p:cNvPr id="8" name="Straight Arrow Connector 7">
            <a:extLst>
              <a:ext uri="{FF2B5EF4-FFF2-40B4-BE49-F238E27FC236}">
                <a16:creationId xmlns:a16="http://schemas.microsoft.com/office/drawing/2014/main" id="{051FAFA5-7FF0-4E5E-7680-B3C9DABA1BD3}"/>
              </a:ext>
            </a:extLst>
          </p:cNvPr>
          <p:cNvCxnSpPr>
            <a:cxnSpLocks/>
          </p:cNvCxnSpPr>
          <p:nvPr/>
        </p:nvCxnSpPr>
        <p:spPr>
          <a:xfrm>
            <a:off x="2791454" y="2541885"/>
            <a:ext cx="1085496" cy="4904"/>
          </a:xfrm>
          <a:prstGeom prst="straightConnector1">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5EBB9DE9-45D2-6FDA-68A4-D8B0562A74C1}"/>
              </a:ext>
            </a:extLst>
          </p:cNvPr>
          <p:cNvPicPr>
            <a:picLocks noChangeAspect="1"/>
          </p:cNvPicPr>
          <p:nvPr/>
        </p:nvPicPr>
        <p:blipFill>
          <a:blip r:embed="rId4"/>
          <a:stretch>
            <a:fillRect/>
          </a:stretch>
        </p:blipFill>
        <p:spPr>
          <a:xfrm>
            <a:off x="3008294" y="1622581"/>
            <a:ext cx="1672589" cy="724214"/>
          </a:xfrm>
          <a:prstGeom prst="rect">
            <a:avLst/>
          </a:prstGeom>
        </p:spPr>
      </p:pic>
      <p:pic>
        <p:nvPicPr>
          <p:cNvPr id="11" name="図 116">
            <a:extLst>
              <a:ext uri="{FF2B5EF4-FFF2-40B4-BE49-F238E27FC236}">
                <a16:creationId xmlns:a16="http://schemas.microsoft.com/office/drawing/2014/main" id="{12E82905-987C-319F-BF73-7E73DE12AA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181814">
            <a:off x="3934202" y="2483078"/>
            <a:ext cx="428323" cy="932799"/>
          </a:xfrm>
          <a:prstGeom prst="rect">
            <a:avLst/>
          </a:prstGeom>
        </p:spPr>
      </p:pic>
      <p:sp>
        <p:nvSpPr>
          <p:cNvPr id="12" name="台形 76">
            <a:extLst>
              <a:ext uri="{FF2B5EF4-FFF2-40B4-BE49-F238E27FC236}">
                <a16:creationId xmlns:a16="http://schemas.microsoft.com/office/drawing/2014/main" id="{8D47D6A1-58A6-F124-4E9C-A250A1A0B8E8}"/>
              </a:ext>
            </a:extLst>
          </p:cNvPr>
          <p:cNvSpPr/>
          <p:nvPr/>
        </p:nvSpPr>
        <p:spPr>
          <a:xfrm rot="9223765">
            <a:off x="3485184" y="1894618"/>
            <a:ext cx="695297" cy="706975"/>
          </a:xfrm>
          <a:prstGeom prst="trapezoid">
            <a:avLst/>
          </a:prstGeom>
          <a:solidFill>
            <a:srgbClr val="FF0000">
              <a:alpha val="31000"/>
            </a:srgbClr>
          </a:solidFill>
          <a:ln w="3175" cap="flat" cmpd="sng" algn="ctr">
            <a:noFill/>
            <a:prstDash val="solid"/>
          </a:ln>
          <a:effectLst/>
        </p:spPr>
        <p:txBody>
          <a:bodyPr rtlCol="0" anchor="ctr"/>
          <a:lstStyle/>
          <a:p>
            <a:pPr algn="l" defTabSz="914400"/>
            <a:endParaRPr kumimoji="1" lang="ja-JP" altLang="en-US" sz="700" kern="0" dirty="0">
              <a:solidFill>
                <a:prstClr val="black"/>
              </a:solidFill>
            </a:endParaRPr>
          </a:p>
        </p:txBody>
      </p:sp>
      <p:sp>
        <p:nvSpPr>
          <p:cNvPr id="20" name="TextBox 19">
            <a:extLst>
              <a:ext uri="{FF2B5EF4-FFF2-40B4-BE49-F238E27FC236}">
                <a16:creationId xmlns:a16="http://schemas.microsoft.com/office/drawing/2014/main" id="{079B620A-A44D-A1C4-D4B7-355E0C1C1FAE}"/>
              </a:ext>
            </a:extLst>
          </p:cNvPr>
          <p:cNvSpPr txBox="1"/>
          <p:nvPr/>
        </p:nvSpPr>
        <p:spPr>
          <a:xfrm>
            <a:off x="3592404" y="3698265"/>
            <a:ext cx="2636088" cy="400110"/>
          </a:xfrm>
          <a:prstGeom prst="rect">
            <a:avLst/>
          </a:prstGeom>
          <a:noFill/>
        </p:spPr>
        <p:txBody>
          <a:bodyPr wrap="square">
            <a:spAutoFit/>
          </a:bodyPr>
          <a:lstStyle/>
          <a:p>
            <a:pPr algn="ctr"/>
            <a:r>
              <a:rPr lang="en-US" sz="1000" dirty="0"/>
              <a:t>Type with keyboard or scan the QR code </a:t>
            </a:r>
          </a:p>
          <a:p>
            <a:pPr algn="ctr"/>
            <a:r>
              <a:rPr lang="en-US" sz="1000" dirty="0"/>
              <a:t>received from Thomas Tech.</a:t>
            </a:r>
          </a:p>
        </p:txBody>
      </p:sp>
      <p:sp>
        <p:nvSpPr>
          <p:cNvPr id="21" name="Oval 20">
            <a:extLst>
              <a:ext uri="{FF2B5EF4-FFF2-40B4-BE49-F238E27FC236}">
                <a16:creationId xmlns:a16="http://schemas.microsoft.com/office/drawing/2014/main" id="{BAE0927E-9AFF-6DC5-3551-35681A2F45A6}"/>
              </a:ext>
            </a:extLst>
          </p:cNvPr>
          <p:cNvSpPr/>
          <p:nvPr/>
        </p:nvSpPr>
        <p:spPr>
          <a:xfrm>
            <a:off x="3506415" y="3472112"/>
            <a:ext cx="231648" cy="216655"/>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900" b="1" dirty="0">
                <a:solidFill>
                  <a:schemeClr val="bg1"/>
                </a:solidFill>
              </a:rPr>
              <a:t>2</a:t>
            </a:r>
          </a:p>
        </p:txBody>
      </p:sp>
      <p:pic>
        <p:nvPicPr>
          <p:cNvPr id="26" name="Picture 25">
            <a:extLst>
              <a:ext uri="{FF2B5EF4-FFF2-40B4-BE49-F238E27FC236}">
                <a16:creationId xmlns:a16="http://schemas.microsoft.com/office/drawing/2014/main" id="{C87D8EAE-47D2-6822-9760-8C8EA6C5CF78}"/>
              </a:ext>
            </a:extLst>
          </p:cNvPr>
          <p:cNvPicPr>
            <a:picLocks noChangeAspect="1"/>
          </p:cNvPicPr>
          <p:nvPr/>
        </p:nvPicPr>
        <p:blipFill>
          <a:blip r:embed="rId6"/>
          <a:stretch>
            <a:fillRect/>
          </a:stretch>
        </p:blipFill>
        <p:spPr>
          <a:xfrm>
            <a:off x="487140" y="4210581"/>
            <a:ext cx="1768421" cy="2520000"/>
          </a:xfrm>
          <a:prstGeom prst="rect">
            <a:avLst/>
          </a:prstGeom>
        </p:spPr>
      </p:pic>
      <p:pic>
        <p:nvPicPr>
          <p:cNvPr id="28" name="Picture 27">
            <a:extLst>
              <a:ext uri="{FF2B5EF4-FFF2-40B4-BE49-F238E27FC236}">
                <a16:creationId xmlns:a16="http://schemas.microsoft.com/office/drawing/2014/main" id="{0C1774F1-0171-08F0-4C03-831FC8EAC6B2}"/>
              </a:ext>
            </a:extLst>
          </p:cNvPr>
          <p:cNvPicPr>
            <a:picLocks noChangeAspect="1"/>
          </p:cNvPicPr>
          <p:nvPr/>
        </p:nvPicPr>
        <p:blipFill>
          <a:blip r:embed="rId7"/>
          <a:stretch>
            <a:fillRect/>
          </a:stretch>
        </p:blipFill>
        <p:spPr>
          <a:xfrm>
            <a:off x="2550547" y="4212755"/>
            <a:ext cx="1801629" cy="2520000"/>
          </a:xfrm>
          <a:prstGeom prst="rect">
            <a:avLst/>
          </a:prstGeom>
        </p:spPr>
      </p:pic>
      <p:pic>
        <p:nvPicPr>
          <p:cNvPr id="30" name="Picture 29">
            <a:extLst>
              <a:ext uri="{FF2B5EF4-FFF2-40B4-BE49-F238E27FC236}">
                <a16:creationId xmlns:a16="http://schemas.microsoft.com/office/drawing/2014/main" id="{559EA7BD-06F7-9824-A040-753EC702B609}"/>
              </a:ext>
            </a:extLst>
          </p:cNvPr>
          <p:cNvPicPr>
            <a:picLocks noChangeAspect="1"/>
          </p:cNvPicPr>
          <p:nvPr/>
        </p:nvPicPr>
        <p:blipFill>
          <a:blip r:embed="rId8"/>
          <a:stretch>
            <a:fillRect/>
          </a:stretch>
        </p:blipFill>
        <p:spPr>
          <a:xfrm>
            <a:off x="4598706" y="4212324"/>
            <a:ext cx="1762353" cy="2520000"/>
          </a:xfrm>
          <a:prstGeom prst="rect">
            <a:avLst/>
          </a:prstGeom>
        </p:spPr>
      </p:pic>
      <p:pic>
        <p:nvPicPr>
          <p:cNvPr id="32" name="Picture 31">
            <a:extLst>
              <a:ext uri="{FF2B5EF4-FFF2-40B4-BE49-F238E27FC236}">
                <a16:creationId xmlns:a16="http://schemas.microsoft.com/office/drawing/2014/main" id="{9D4E46DC-1640-9F19-5018-F589D1FF5ABD}"/>
              </a:ext>
            </a:extLst>
          </p:cNvPr>
          <p:cNvPicPr>
            <a:picLocks noChangeAspect="1"/>
          </p:cNvPicPr>
          <p:nvPr/>
        </p:nvPicPr>
        <p:blipFill>
          <a:blip r:embed="rId9"/>
          <a:stretch>
            <a:fillRect/>
          </a:stretch>
        </p:blipFill>
        <p:spPr>
          <a:xfrm>
            <a:off x="487140" y="6850080"/>
            <a:ext cx="1770661" cy="2520000"/>
          </a:xfrm>
          <a:prstGeom prst="rect">
            <a:avLst/>
          </a:prstGeom>
          <a:ln>
            <a:solidFill>
              <a:schemeClr val="tx1"/>
            </a:solidFill>
          </a:ln>
        </p:spPr>
      </p:pic>
      <p:pic>
        <p:nvPicPr>
          <p:cNvPr id="36" name="Picture 35">
            <a:extLst>
              <a:ext uri="{FF2B5EF4-FFF2-40B4-BE49-F238E27FC236}">
                <a16:creationId xmlns:a16="http://schemas.microsoft.com/office/drawing/2014/main" id="{E9EC9DAA-512F-9DED-F13A-AC5E4E355357}"/>
              </a:ext>
            </a:extLst>
          </p:cNvPr>
          <p:cNvPicPr>
            <a:picLocks noChangeAspect="1"/>
          </p:cNvPicPr>
          <p:nvPr/>
        </p:nvPicPr>
        <p:blipFill>
          <a:blip r:embed="rId10"/>
          <a:stretch>
            <a:fillRect/>
          </a:stretch>
        </p:blipFill>
        <p:spPr>
          <a:xfrm>
            <a:off x="4605284" y="6838789"/>
            <a:ext cx="1770066" cy="2520000"/>
          </a:xfrm>
          <a:prstGeom prst="rect">
            <a:avLst/>
          </a:prstGeom>
          <a:ln>
            <a:solidFill>
              <a:schemeClr val="tx1"/>
            </a:solidFill>
          </a:ln>
        </p:spPr>
      </p:pic>
      <p:sp>
        <p:nvSpPr>
          <p:cNvPr id="37" name="Oval 36">
            <a:extLst>
              <a:ext uri="{FF2B5EF4-FFF2-40B4-BE49-F238E27FC236}">
                <a16:creationId xmlns:a16="http://schemas.microsoft.com/office/drawing/2014/main" id="{DD9BC6CD-FEA1-60A6-FF4C-6893E3B18381}"/>
              </a:ext>
            </a:extLst>
          </p:cNvPr>
          <p:cNvSpPr/>
          <p:nvPr/>
        </p:nvSpPr>
        <p:spPr>
          <a:xfrm>
            <a:off x="487140" y="4210581"/>
            <a:ext cx="231648" cy="216655"/>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900" b="1" dirty="0">
                <a:solidFill>
                  <a:schemeClr val="bg1"/>
                </a:solidFill>
              </a:rPr>
              <a:t>3</a:t>
            </a:r>
          </a:p>
        </p:txBody>
      </p:sp>
      <p:sp>
        <p:nvSpPr>
          <p:cNvPr id="38" name="Oval 37">
            <a:extLst>
              <a:ext uri="{FF2B5EF4-FFF2-40B4-BE49-F238E27FC236}">
                <a16:creationId xmlns:a16="http://schemas.microsoft.com/office/drawing/2014/main" id="{3015F1B4-E0CB-C1EE-C3B5-1913AC80CDAA}"/>
              </a:ext>
            </a:extLst>
          </p:cNvPr>
          <p:cNvSpPr/>
          <p:nvPr/>
        </p:nvSpPr>
        <p:spPr>
          <a:xfrm>
            <a:off x="2559806" y="4210581"/>
            <a:ext cx="231648" cy="216655"/>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900" b="1" dirty="0">
                <a:solidFill>
                  <a:schemeClr val="bg1"/>
                </a:solidFill>
              </a:rPr>
              <a:t>4</a:t>
            </a:r>
          </a:p>
        </p:txBody>
      </p:sp>
      <p:sp>
        <p:nvSpPr>
          <p:cNvPr id="39" name="Oval 38">
            <a:extLst>
              <a:ext uri="{FF2B5EF4-FFF2-40B4-BE49-F238E27FC236}">
                <a16:creationId xmlns:a16="http://schemas.microsoft.com/office/drawing/2014/main" id="{48FE7407-A4C1-7FD5-D174-2DD3D0D6E851}"/>
              </a:ext>
            </a:extLst>
          </p:cNvPr>
          <p:cNvSpPr/>
          <p:nvPr/>
        </p:nvSpPr>
        <p:spPr>
          <a:xfrm>
            <a:off x="4605284" y="4203541"/>
            <a:ext cx="231648" cy="216655"/>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900" b="1" dirty="0">
                <a:solidFill>
                  <a:schemeClr val="bg1"/>
                </a:solidFill>
              </a:rPr>
              <a:t>5</a:t>
            </a:r>
          </a:p>
        </p:txBody>
      </p:sp>
      <p:sp>
        <p:nvSpPr>
          <p:cNvPr id="40" name="Oval 39">
            <a:extLst>
              <a:ext uri="{FF2B5EF4-FFF2-40B4-BE49-F238E27FC236}">
                <a16:creationId xmlns:a16="http://schemas.microsoft.com/office/drawing/2014/main" id="{020C49F6-FA5C-68A5-6453-4333BCDDBBCF}"/>
              </a:ext>
            </a:extLst>
          </p:cNvPr>
          <p:cNvSpPr/>
          <p:nvPr/>
        </p:nvSpPr>
        <p:spPr>
          <a:xfrm>
            <a:off x="487140" y="6844446"/>
            <a:ext cx="231648" cy="216655"/>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900" b="1" dirty="0">
                <a:solidFill>
                  <a:schemeClr val="bg1"/>
                </a:solidFill>
              </a:rPr>
              <a:t>6</a:t>
            </a:r>
          </a:p>
        </p:txBody>
      </p:sp>
      <p:pic>
        <p:nvPicPr>
          <p:cNvPr id="42" name="Picture 41">
            <a:extLst>
              <a:ext uri="{FF2B5EF4-FFF2-40B4-BE49-F238E27FC236}">
                <a16:creationId xmlns:a16="http://schemas.microsoft.com/office/drawing/2014/main" id="{E5BE20EB-9E15-4A2F-D187-6ED642672F85}"/>
              </a:ext>
            </a:extLst>
          </p:cNvPr>
          <p:cNvPicPr>
            <a:picLocks noChangeAspect="1"/>
          </p:cNvPicPr>
          <p:nvPr/>
        </p:nvPicPr>
        <p:blipFill rotWithShape="1">
          <a:blip r:embed="rId3"/>
          <a:srcRect l="742"/>
          <a:stretch/>
        </p:blipFill>
        <p:spPr>
          <a:xfrm>
            <a:off x="2635241" y="6844446"/>
            <a:ext cx="1665791" cy="2520000"/>
          </a:xfrm>
          <a:prstGeom prst="rect">
            <a:avLst/>
          </a:prstGeom>
          <a:ln>
            <a:solidFill>
              <a:schemeClr val="tx1"/>
            </a:solidFill>
          </a:ln>
        </p:spPr>
      </p:pic>
      <p:sp>
        <p:nvSpPr>
          <p:cNvPr id="41" name="Oval 40">
            <a:extLst>
              <a:ext uri="{FF2B5EF4-FFF2-40B4-BE49-F238E27FC236}">
                <a16:creationId xmlns:a16="http://schemas.microsoft.com/office/drawing/2014/main" id="{C8C91C4A-9127-5516-EF59-C21508365E81}"/>
              </a:ext>
            </a:extLst>
          </p:cNvPr>
          <p:cNvSpPr/>
          <p:nvPr/>
        </p:nvSpPr>
        <p:spPr>
          <a:xfrm>
            <a:off x="2624078" y="6844445"/>
            <a:ext cx="231648" cy="216655"/>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900" b="1" dirty="0">
                <a:solidFill>
                  <a:schemeClr val="bg1"/>
                </a:solidFill>
              </a:rPr>
              <a:t>7</a:t>
            </a:r>
          </a:p>
        </p:txBody>
      </p:sp>
      <p:sp>
        <p:nvSpPr>
          <p:cNvPr id="43" name="Oval 42">
            <a:extLst>
              <a:ext uri="{FF2B5EF4-FFF2-40B4-BE49-F238E27FC236}">
                <a16:creationId xmlns:a16="http://schemas.microsoft.com/office/drawing/2014/main" id="{C58B9A33-16F0-AAC2-B8B9-04592918FDC7}"/>
              </a:ext>
            </a:extLst>
          </p:cNvPr>
          <p:cNvSpPr/>
          <p:nvPr/>
        </p:nvSpPr>
        <p:spPr>
          <a:xfrm>
            <a:off x="4594121" y="6869269"/>
            <a:ext cx="231648" cy="216655"/>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900" b="1" dirty="0">
                <a:solidFill>
                  <a:schemeClr val="bg1"/>
                </a:solidFill>
              </a:rPr>
              <a:t>8</a:t>
            </a:r>
          </a:p>
        </p:txBody>
      </p:sp>
      <p:sp>
        <p:nvSpPr>
          <p:cNvPr id="44" name="Rectangle 43">
            <a:extLst>
              <a:ext uri="{FF2B5EF4-FFF2-40B4-BE49-F238E27FC236}">
                <a16:creationId xmlns:a16="http://schemas.microsoft.com/office/drawing/2014/main" id="{0D3ACBA3-4C62-F329-10E8-B7184296ECBF}"/>
              </a:ext>
            </a:extLst>
          </p:cNvPr>
          <p:cNvSpPr/>
          <p:nvPr/>
        </p:nvSpPr>
        <p:spPr>
          <a:xfrm>
            <a:off x="3867644" y="5475590"/>
            <a:ext cx="320040" cy="293841"/>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sp>
        <p:nvSpPr>
          <p:cNvPr id="45" name="Rectangle 44">
            <a:extLst>
              <a:ext uri="{FF2B5EF4-FFF2-40B4-BE49-F238E27FC236}">
                <a16:creationId xmlns:a16="http://schemas.microsoft.com/office/drawing/2014/main" id="{47E8492D-C511-1900-6A79-EA994A5C6548}"/>
              </a:ext>
            </a:extLst>
          </p:cNvPr>
          <p:cNvSpPr/>
          <p:nvPr/>
        </p:nvSpPr>
        <p:spPr>
          <a:xfrm>
            <a:off x="5793668" y="5657911"/>
            <a:ext cx="389104" cy="293841"/>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b="1" dirty="0">
              <a:solidFill>
                <a:schemeClr val="tx1"/>
              </a:solidFill>
            </a:endParaRPr>
          </a:p>
        </p:txBody>
      </p:sp>
      <p:sp>
        <p:nvSpPr>
          <p:cNvPr id="46" name="Rectangle 45">
            <a:extLst>
              <a:ext uri="{FF2B5EF4-FFF2-40B4-BE49-F238E27FC236}">
                <a16:creationId xmlns:a16="http://schemas.microsoft.com/office/drawing/2014/main" id="{B6378B70-AC76-9B18-C36F-07D0129F5213}"/>
              </a:ext>
            </a:extLst>
          </p:cNvPr>
          <p:cNvSpPr/>
          <p:nvPr/>
        </p:nvSpPr>
        <p:spPr>
          <a:xfrm>
            <a:off x="482650" y="9132656"/>
            <a:ext cx="1768420" cy="256613"/>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sp>
        <p:nvSpPr>
          <p:cNvPr id="47" name="Rectangle 46">
            <a:extLst>
              <a:ext uri="{FF2B5EF4-FFF2-40B4-BE49-F238E27FC236}">
                <a16:creationId xmlns:a16="http://schemas.microsoft.com/office/drawing/2014/main" id="{2F9B9914-5CF9-B9A2-227E-149C66DC28CA}"/>
              </a:ext>
            </a:extLst>
          </p:cNvPr>
          <p:cNvSpPr/>
          <p:nvPr/>
        </p:nvSpPr>
        <p:spPr>
          <a:xfrm>
            <a:off x="3491007" y="7038240"/>
            <a:ext cx="320040" cy="408559"/>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sp>
        <p:nvSpPr>
          <p:cNvPr id="48" name="Rectangle 47">
            <a:extLst>
              <a:ext uri="{FF2B5EF4-FFF2-40B4-BE49-F238E27FC236}">
                <a16:creationId xmlns:a16="http://schemas.microsoft.com/office/drawing/2014/main" id="{C672E23A-A99F-F6AB-C00A-52F32E266626}"/>
              </a:ext>
            </a:extLst>
          </p:cNvPr>
          <p:cNvSpPr/>
          <p:nvPr/>
        </p:nvSpPr>
        <p:spPr>
          <a:xfrm>
            <a:off x="5490317" y="9224010"/>
            <a:ext cx="896196" cy="136626"/>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b="1" dirty="0">
              <a:solidFill>
                <a:schemeClr val="tx1"/>
              </a:solidFill>
            </a:endParaRPr>
          </a:p>
        </p:txBody>
      </p:sp>
      <p:sp>
        <p:nvSpPr>
          <p:cNvPr id="50" name="TextBox 49">
            <a:extLst>
              <a:ext uri="{FF2B5EF4-FFF2-40B4-BE49-F238E27FC236}">
                <a16:creationId xmlns:a16="http://schemas.microsoft.com/office/drawing/2014/main" id="{23A6BEAF-7FE6-BB78-6D0D-57A319AF3E83}"/>
              </a:ext>
            </a:extLst>
          </p:cNvPr>
          <p:cNvSpPr txBox="1"/>
          <p:nvPr/>
        </p:nvSpPr>
        <p:spPr>
          <a:xfrm>
            <a:off x="4433157" y="8490454"/>
            <a:ext cx="2250459" cy="553998"/>
          </a:xfrm>
          <a:prstGeom prst="rect">
            <a:avLst/>
          </a:prstGeom>
          <a:solidFill>
            <a:srgbClr val="FFFF00"/>
          </a:solidFill>
          <a:ln w="12700">
            <a:solidFill>
              <a:srgbClr val="FF0000"/>
            </a:solidFill>
          </a:ln>
        </p:spPr>
        <p:txBody>
          <a:bodyPr wrap="square">
            <a:spAutoFit/>
          </a:bodyPr>
          <a:lstStyle/>
          <a:p>
            <a:pPr algn="ctr"/>
            <a:r>
              <a:rPr lang="en-US" sz="1000" dirty="0">
                <a:solidFill>
                  <a:srgbClr val="FF0000"/>
                </a:solidFill>
              </a:rPr>
              <a:t>Check the version number</a:t>
            </a:r>
          </a:p>
          <a:p>
            <a:pPr algn="ctr"/>
            <a:r>
              <a:rPr lang="en-US" sz="1000" dirty="0">
                <a:solidFill>
                  <a:srgbClr val="FF0000"/>
                </a:solidFill>
              </a:rPr>
              <a:t>to make sure it matches the version</a:t>
            </a:r>
          </a:p>
          <a:p>
            <a:pPr algn="ctr"/>
            <a:r>
              <a:rPr lang="en-US" sz="1000" dirty="0">
                <a:solidFill>
                  <a:srgbClr val="FF0000"/>
                </a:solidFill>
              </a:rPr>
              <a:t>Thomas Tech has informed</a:t>
            </a:r>
          </a:p>
        </p:txBody>
      </p:sp>
    </p:spTree>
    <p:extLst>
      <p:ext uri="{BB962C8B-B14F-4D97-AF65-F5344CB8AC3E}">
        <p14:creationId xmlns:p14="http://schemas.microsoft.com/office/powerpoint/2010/main" val="40628951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8C5569-B914-4021-896E-EC77D2901F54}"/>
              </a:ext>
            </a:extLst>
          </p:cNvPr>
          <p:cNvPicPr>
            <a:picLocks noChangeAspect="1"/>
          </p:cNvPicPr>
          <p:nvPr/>
        </p:nvPicPr>
        <p:blipFill rotWithShape="1">
          <a:blip r:embed="rId2">
            <a:extLst>
              <a:ext uri="{28A0092B-C50C-407E-A947-70E740481C1C}">
                <a14:useLocalDpi xmlns:a14="http://schemas.microsoft.com/office/drawing/2010/main" val="0"/>
              </a:ext>
            </a:extLst>
          </a:blip>
          <a:srcRect l="1246" t="5735" r="1490" b="10588"/>
          <a:stretch/>
        </p:blipFill>
        <p:spPr>
          <a:xfrm>
            <a:off x="2294286" y="1926957"/>
            <a:ext cx="2206504" cy="3138751"/>
          </a:xfrm>
          <a:prstGeom prst="rect">
            <a:avLst/>
          </a:prstGeom>
          <a:ln>
            <a:solidFill>
              <a:srgbClr val="666666"/>
            </a:solidFill>
          </a:ln>
        </p:spPr>
      </p:pic>
      <p:sp>
        <p:nvSpPr>
          <p:cNvPr id="23" name="正方形/長方形 22">
            <a:extLst>
              <a:ext uri="{FF2B5EF4-FFF2-40B4-BE49-F238E27FC236}">
                <a16:creationId xmlns:a16="http://schemas.microsoft.com/office/drawing/2014/main" id="{3CF2B628-9335-4B00-B73B-9012A52144F2}"/>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2. Handheld functions</a:t>
            </a:r>
          </a:p>
        </p:txBody>
      </p:sp>
      <p:sp>
        <p:nvSpPr>
          <p:cNvPr id="3" name="スライド番号プレースホルダー 2">
            <a:extLst>
              <a:ext uri="{FF2B5EF4-FFF2-40B4-BE49-F238E27FC236}">
                <a16:creationId xmlns:a16="http://schemas.microsoft.com/office/drawing/2014/main" id="{A5AD4792-0BE5-482B-8DBB-C95C1477AACD}"/>
              </a:ext>
            </a:extLst>
          </p:cNvPr>
          <p:cNvSpPr>
            <a:spLocks noGrp="1"/>
          </p:cNvSpPr>
          <p:nvPr>
            <p:ph type="sldNum" sz="quarter" idx="12"/>
          </p:nvPr>
        </p:nvSpPr>
        <p:spPr/>
        <p:txBody>
          <a:bodyPr/>
          <a:lstStyle/>
          <a:p>
            <a:fld id="{FABEA90D-F275-432F-8053-456A4E092F4A}" type="slidenum">
              <a:rPr kumimoji="1" lang="ja-JP" altLang="en-US" smtClean="0"/>
              <a:t>11</a:t>
            </a:fld>
            <a:endParaRPr kumimoji="1" lang="ja-JP" altLang="en-US"/>
          </a:p>
        </p:txBody>
      </p:sp>
      <p:sp>
        <p:nvSpPr>
          <p:cNvPr id="91" name="テキスト ボックス 29">
            <a:extLst>
              <a:ext uri="{FF2B5EF4-FFF2-40B4-BE49-F238E27FC236}">
                <a16:creationId xmlns:a16="http://schemas.microsoft.com/office/drawing/2014/main" id="{0E5CE142-A2F5-559F-CCA4-3A1E8C3B87A5}"/>
              </a:ext>
            </a:extLst>
          </p:cNvPr>
          <p:cNvSpPr txBox="1"/>
          <p:nvPr/>
        </p:nvSpPr>
        <p:spPr>
          <a:xfrm>
            <a:off x="334538" y="951238"/>
            <a:ext cx="4200886" cy="261610"/>
          </a:xfrm>
          <a:prstGeom prst="rect">
            <a:avLst/>
          </a:prstGeom>
          <a:noFill/>
        </p:spPr>
        <p:txBody>
          <a:bodyPr wrap="square" rtlCol="0">
            <a:spAutoFit/>
          </a:bodyPr>
          <a:lstStyle/>
          <a:p>
            <a:r>
              <a:rPr kumimoji="1" lang="en-US" altLang="ja-JP" sz="1100" dirty="0"/>
              <a:t>2-3-1. Main menu.</a:t>
            </a:r>
          </a:p>
        </p:txBody>
      </p:sp>
      <p:graphicFrame>
        <p:nvGraphicFramePr>
          <p:cNvPr id="6" name="Table 5">
            <a:extLst>
              <a:ext uri="{FF2B5EF4-FFF2-40B4-BE49-F238E27FC236}">
                <a16:creationId xmlns:a16="http://schemas.microsoft.com/office/drawing/2014/main" id="{FB6431AB-68AB-5EF8-7B63-66351F9DD849}"/>
              </a:ext>
            </a:extLst>
          </p:cNvPr>
          <p:cNvGraphicFramePr>
            <a:graphicFrameLocks noGrp="1"/>
          </p:cNvGraphicFramePr>
          <p:nvPr>
            <p:extLst>
              <p:ext uri="{D42A27DB-BD31-4B8C-83A1-F6EECF244321}">
                <p14:modId xmlns:p14="http://schemas.microsoft.com/office/powerpoint/2010/main" val="3578800452"/>
              </p:ext>
            </p:extLst>
          </p:nvPr>
        </p:nvGraphicFramePr>
        <p:xfrm>
          <a:off x="528142" y="5896577"/>
          <a:ext cx="5858373" cy="2151380"/>
        </p:xfrm>
        <a:graphic>
          <a:graphicData uri="http://schemas.openxmlformats.org/drawingml/2006/table">
            <a:tbl>
              <a:tblPr firstRow="1" bandRow="1">
                <a:tableStyleId>{5C22544A-7EE6-4342-B048-85BDC9FD1C3A}</a:tableStyleId>
              </a:tblPr>
              <a:tblGrid>
                <a:gridCol w="466704">
                  <a:extLst>
                    <a:ext uri="{9D8B030D-6E8A-4147-A177-3AD203B41FA5}">
                      <a16:colId xmlns:a16="http://schemas.microsoft.com/office/drawing/2014/main" val="2731672581"/>
                    </a:ext>
                  </a:extLst>
                </a:gridCol>
                <a:gridCol w="1897232">
                  <a:extLst>
                    <a:ext uri="{9D8B030D-6E8A-4147-A177-3AD203B41FA5}">
                      <a16:colId xmlns:a16="http://schemas.microsoft.com/office/drawing/2014/main" val="2393246791"/>
                    </a:ext>
                  </a:extLst>
                </a:gridCol>
                <a:gridCol w="3494437">
                  <a:extLst>
                    <a:ext uri="{9D8B030D-6E8A-4147-A177-3AD203B41FA5}">
                      <a16:colId xmlns:a16="http://schemas.microsoft.com/office/drawing/2014/main" val="3887695077"/>
                    </a:ext>
                  </a:extLst>
                </a:gridCol>
              </a:tblGrid>
              <a:tr h="0">
                <a:tc>
                  <a:txBody>
                    <a:bodyPr/>
                    <a:lstStyle/>
                    <a:p>
                      <a:r>
                        <a:rPr lang="en-US" dirty="0"/>
                        <a:t>No</a:t>
                      </a:r>
                    </a:p>
                  </a:txBody>
                  <a:tcPr/>
                </a:tc>
                <a:tc>
                  <a:txBody>
                    <a:bodyPr/>
                    <a:lstStyle/>
                    <a:p>
                      <a:r>
                        <a:rPr lang="en-US" dirty="0"/>
                        <a:t>Menu</a:t>
                      </a:r>
                    </a:p>
                  </a:txBody>
                  <a:tcPr/>
                </a:tc>
                <a:tc>
                  <a:txBody>
                    <a:bodyPr/>
                    <a:lstStyle/>
                    <a:p>
                      <a:r>
                        <a:rPr lang="en-US" dirty="0"/>
                        <a:t>Description</a:t>
                      </a:r>
                    </a:p>
                  </a:txBody>
                  <a:tcPr/>
                </a:tc>
                <a:extLst>
                  <a:ext uri="{0D108BD9-81ED-4DB2-BD59-A6C34878D82A}">
                    <a16:rowId xmlns:a16="http://schemas.microsoft.com/office/drawing/2014/main" val="517206269"/>
                  </a:ext>
                </a:extLst>
              </a:tr>
              <a:tr h="370840">
                <a:tc>
                  <a:txBody>
                    <a:bodyPr/>
                    <a:lstStyle/>
                    <a:p>
                      <a:endParaRPr lang="en-US" dirty="0"/>
                    </a:p>
                  </a:txBody>
                  <a:tcPr anchor="ctr"/>
                </a:tc>
                <a:tc>
                  <a:txBody>
                    <a:bodyPr/>
                    <a:lstStyle/>
                    <a:p>
                      <a:r>
                        <a:rPr lang="en-US" dirty="0"/>
                        <a:t>Inbound</a:t>
                      </a:r>
                    </a:p>
                  </a:txBody>
                  <a:tcPr anchor="ctr"/>
                </a:tc>
                <a:tc>
                  <a:txBody>
                    <a:bodyPr/>
                    <a:lstStyle/>
                    <a:p>
                      <a:r>
                        <a:rPr lang="en-US" dirty="0"/>
                        <a:t>Click to enter Inbound section.</a:t>
                      </a:r>
                    </a:p>
                  </a:txBody>
                  <a:tcPr anchor="ctr"/>
                </a:tc>
                <a:extLst>
                  <a:ext uri="{0D108BD9-81ED-4DB2-BD59-A6C34878D82A}">
                    <a16:rowId xmlns:a16="http://schemas.microsoft.com/office/drawing/2014/main" val="2345386252"/>
                  </a:ext>
                </a:extLst>
              </a:tr>
              <a:tr h="370840">
                <a:tc>
                  <a:txBody>
                    <a:bodyPr/>
                    <a:lstStyle/>
                    <a:p>
                      <a:endParaRPr lang="en-US" dirty="0"/>
                    </a:p>
                  </a:txBody>
                  <a:tcPr anchor="ctr"/>
                </a:tc>
                <a:tc>
                  <a:txBody>
                    <a:bodyPr/>
                    <a:lstStyle/>
                    <a:p>
                      <a:r>
                        <a:rPr lang="en-US" dirty="0"/>
                        <a:t>Outbound</a:t>
                      </a:r>
                    </a:p>
                  </a:txBody>
                  <a:tcPr anchor="ctr"/>
                </a:tc>
                <a:tc>
                  <a:txBody>
                    <a:bodyPr/>
                    <a:lstStyle/>
                    <a:p>
                      <a:r>
                        <a:rPr lang="en-US" dirty="0"/>
                        <a:t>Click to enter Outbound section.</a:t>
                      </a:r>
                    </a:p>
                  </a:txBody>
                  <a:tcPr anchor="ctr"/>
                </a:tc>
                <a:extLst>
                  <a:ext uri="{0D108BD9-81ED-4DB2-BD59-A6C34878D82A}">
                    <a16:rowId xmlns:a16="http://schemas.microsoft.com/office/drawing/2014/main" val="1702960930"/>
                  </a:ext>
                </a:extLst>
              </a:tr>
              <a:tr h="370840">
                <a:tc>
                  <a:txBody>
                    <a:bodyPr/>
                    <a:lstStyle/>
                    <a:p>
                      <a:endParaRPr lang="en-US" dirty="0"/>
                    </a:p>
                  </a:txBody>
                  <a:tcPr anchor="ctr"/>
                </a:tc>
                <a:tc>
                  <a:txBody>
                    <a:bodyPr/>
                    <a:lstStyle/>
                    <a:p>
                      <a:r>
                        <a:rPr lang="en-US" dirty="0"/>
                        <a:t>Stock Management</a:t>
                      </a:r>
                    </a:p>
                  </a:txBody>
                  <a:tcPr anchor="ctr"/>
                </a:tc>
                <a:tc>
                  <a:txBody>
                    <a:bodyPr/>
                    <a:lstStyle/>
                    <a:p>
                      <a:r>
                        <a:rPr lang="en-US" dirty="0"/>
                        <a:t>Click to Stock management functions.</a:t>
                      </a:r>
                    </a:p>
                  </a:txBody>
                  <a:tcPr anchor="ctr"/>
                </a:tc>
                <a:extLst>
                  <a:ext uri="{0D108BD9-81ED-4DB2-BD59-A6C34878D82A}">
                    <a16:rowId xmlns:a16="http://schemas.microsoft.com/office/drawing/2014/main" val="3222510212"/>
                  </a:ext>
                </a:extLst>
              </a:tr>
              <a:tr h="370840">
                <a:tc>
                  <a:txBody>
                    <a:bodyPr/>
                    <a:lstStyle/>
                    <a:p>
                      <a:endParaRPr lang="en-US" dirty="0"/>
                    </a:p>
                  </a:txBody>
                  <a:tcPr anchor="ctr"/>
                </a:tc>
                <a:tc>
                  <a:txBody>
                    <a:bodyPr/>
                    <a:lstStyle/>
                    <a:p>
                      <a:r>
                        <a:rPr lang="en-US" dirty="0"/>
                        <a:t>Printer Setting</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Click to Printer Setting functions.</a:t>
                      </a:r>
                    </a:p>
                  </a:txBody>
                  <a:tcPr anchor="ctr"/>
                </a:tc>
                <a:extLst>
                  <a:ext uri="{0D108BD9-81ED-4DB2-BD59-A6C34878D82A}">
                    <a16:rowId xmlns:a16="http://schemas.microsoft.com/office/drawing/2014/main" val="3698091596"/>
                  </a:ext>
                </a:extLst>
              </a:tr>
              <a:tr h="370840">
                <a:tc>
                  <a:txBody>
                    <a:bodyPr/>
                    <a:lstStyle/>
                    <a:p>
                      <a:endParaRPr lang="en-US" dirty="0"/>
                    </a:p>
                  </a:txBody>
                  <a:tcPr anchor="ctr"/>
                </a:tc>
                <a:tc>
                  <a:txBody>
                    <a:bodyPr/>
                    <a:lstStyle/>
                    <a:p>
                      <a:r>
                        <a:rPr lang="en-US" dirty="0"/>
                        <a:t>Close</a:t>
                      </a:r>
                    </a:p>
                  </a:txBody>
                  <a:tcPr anchor="ctr"/>
                </a:tc>
                <a:tc>
                  <a:txBody>
                    <a:bodyPr/>
                    <a:lstStyle/>
                    <a:p>
                      <a:r>
                        <a:rPr lang="en-US" dirty="0"/>
                        <a:t>Close the application.</a:t>
                      </a:r>
                    </a:p>
                  </a:txBody>
                  <a:tcPr anchor="ctr"/>
                </a:tc>
                <a:extLst>
                  <a:ext uri="{0D108BD9-81ED-4DB2-BD59-A6C34878D82A}">
                    <a16:rowId xmlns:a16="http://schemas.microsoft.com/office/drawing/2014/main" val="1722855586"/>
                  </a:ext>
                </a:extLst>
              </a:tr>
            </a:tbl>
          </a:graphicData>
        </a:graphic>
      </p:graphicFrame>
      <p:sp>
        <p:nvSpPr>
          <p:cNvPr id="2" name="Oval 1">
            <a:extLst>
              <a:ext uri="{FF2B5EF4-FFF2-40B4-BE49-F238E27FC236}">
                <a16:creationId xmlns:a16="http://schemas.microsoft.com/office/drawing/2014/main" id="{80313FE8-0A52-AE77-84E6-2BC89F584E0E}"/>
              </a:ext>
            </a:extLst>
          </p:cNvPr>
          <p:cNvSpPr/>
          <p:nvPr/>
        </p:nvSpPr>
        <p:spPr>
          <a:xfrm>
            <a:off x="2503982" y="2608537"/>
            <a:ext cx="231648" cy="216655"/>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900" b="1" dirty="0">
                <a:solidFill>
                  <a:schemeClr val="bg1"/>
                </a:solidFill>
              </a:rPr>
              <a:t>1</a:t>
            </a:r>
          </a:p>
        </p:txBody>
      </p:sp>
      <p:sp>
        <p:nvSpPr>
          <p:cNvPr id="4" name="Oval 3">
            <a:extLst>
              <a:ext uri="{FF2B5EF4-FFF2-40B4-BE49-F238E27FC236}">
                <a16:creationId xmlns:a16="http://schemas.microsoft.com/office/drawing/2014/main" id="{38747EDB-9BA0-0411-B4BE-122C82DD0B8B}"/>
              </a:ext>
            </a:extLst>
          </p:cNvPr>
          <p:cNvSpPr/>
          <p:nvPr/>
        </p:nvSpPr>
        <p:spPr>
          <a:xfrm>
            <a:off x="2503982" y="3132299"/>
            <a:ext cx="231648" cy="216655"/>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900" b="1" dirty="0">
                <a:solidFill>
                  <a:schemeClr val="bg1"/>
                </a:solidFill>
              </a:rPr>
              <a:t>2</a:t>
            </a:r>
          </a:p>
        </p:txBody>
      </p:sp>
      <p:sp>
        <p:nvSpPr>
          <p:cNvPr id="10" name="Oval 9">
            <a:extLst>
              <a:ext uri="{FF2B5EF4-FFF2-40B4-BE49-F238E27FC236}">
                <a16:creationId xmlns:a16="http://schemas.microsoft.com/office/drawing/2014/main" id="{15FE08CD-2D8A-1BDD-52E0-D723F2E19AEE}"/>
              </a:ext>
            </a:extLst>
          </p:cNvPr>
          <p:cNvSpPr/>
          <p:nvPr/>
        </p:nvSpPr>
        <p:spPr>
          <a:xfrm>
            <a:off x="2501964" y="3667636"/>
            <a:ext cx="231648" cy="216655"/>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900" b="1" dirty="0">
                <a:solidFill>
                  <a:schemeClr val="bg1"/>
                </a:solidFill>
              </a:rPr>
              <a:t>3</a:t>
            </a:r>
          </a:p>
        </p:txBody>
      </p:sp>
      <p:sp>
        <p:nvSpPr>
          <p:cNvPr id="11" name="Oval 10">
            <a:extLst>
              <a:ext uri="{FF2B5EF4-FFF2-40B4-BE49-F238E27FC236}">
                <a16:creationId xmlns:a16="http://schemas.microsoft.com/office/drawing/2014/main" id="{F3C8CFBF-1402-967D-6F93-6A542F3AC815}"/>
              </a:ext>
            </a:extLst>
          </p:cNvPr>
          <p:cNvSpPr/>
          <p:nvPr/>
        </p:nvSpPr>
        <p:spPr>
          <a:xfrm>
            <a:off x="2480801" y="4206833"/>
            <a:ext cx="231648" cy="216655"/>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900" b="1" dirty="0">
                <a:solidFill>
                  <a:schemeClr val="bg1"/>
                </a:solidFill>
              </a:rPr>
              <a:t>4</a:t>
            </a:r>
          </a:p>
        </p:txBody>
      </p:sp>
      <p:sp>
        <p:nvSpPr>
          <p:cNvPr id="12" name="Oval 11">
            <a:extLst>
              <a:ext uri="{FF2B5EF4-FFF2-40B4-BE49-F238E27FC236}">
                <a16:creationId xmlns:a16="http://schemas.microsoft.com/office/drawing/2014/main" id="{615CE0E8-A8B8-AC2C-1CC7-BF97B379EB9A}"/>
              </a:ext>
            </a:extLst>
          </p:cNvPr>
          <p:cNvSpPr/>
          <p:nvPr/>
        </p:nvSpPr>
        <p:spPr>
          <a:xfrm>
            <a:off x="3559207" y="4727077"/>
            <a:ext cx="231648" cy="216655"/>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900" b="1" dirty="0">
                <a:solidFill>
                  <a:schemeClr val="bg1"/>
                </a:solidFill>
              </a:rPr>
              <a:t>5</a:t>
            </a:r>
          </a:p>
        </p:txBody>
      </p:sp>
      <p:sp>
        <p:nvSpPr>
          <p:cNvPr id="13" name="Oval 12">
            <a:extLst>
              <a:ext uri="{FF2B5EF4-FFF2-40B4-BE49-F238E27FC236}">
                <a16:creationId xmlns:a16="http://schemas.microsoft.com/office/drawing/2014/main" id="{0628A70A-5C9E-14F4-9058-EA0B5D2E8002}"/>
              </a:ext>
            </a:extLst>
          </p:cNvPr>
          <p:cNvSpPr/>
          <p:nvPr/>
        </p:nvSpPr>
        <p:spPr>
          <a:xfrm>
            <a:off x="645650" y="6271324"/>
            <a:ext cx="231648" cy="216655"/>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900" b="1" dirty="0">
                <a:solidFill>
                  <a:schemeClr val="bg1"/>
                </a:solidFill>
              </a:rPr>
              <a:t>1</a:t>
            </a:r>
          </a:p>
        </p:txBody>
      </p:sp>
      <p:sp>
        <p:nvSpPr>
          <p:cNvPr id="14" name="Oval 13">
            <a:extLst>
              <a:ext uri="{FF2B5EF4-FFF2-40B4-BE49-F238E27FC236}">
                <a16:creationId xmlns:a16="http://schemas.microsoft.com/office/drawing/2014/main" id="{327BA3AD-18F7-9CF7-6A17-EB9DCC29187E}"/>
              </a:ext>
            </a:extLst>
          </p:cNvPr>
          <p:cNvSpPr/>
          <p:nvPr/>
        </p:nvSpPr>
        <p:spPr>
          <a:xfrm>
            <a:off x="645650" y="6652557"/>
            <a:ext cx="231648" cy="216655"/>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900" b="1" dirty="0">
                <a:solidFill>
                  <a:schemeClr val="bg1"/>
                </a:solidFill>
              </a:rPr>
              <a:t>2</a:t>
            </a:r>
          </a:p>
        </p:txBody>
      </p:sp>
      <p:sp>
        <p:nvSpPr>
          <p:cNvPr id="15" name="Oval 14">
            <a:extLst>
              <a:ext uri="{FF2B5EF4-FFF2-40B4-BE49-F238E27FC236}">
                <a16:creationId xmlns:a16="http://schemas.microsoft.com/office/drawing/2014/main" id="{22B796F7-151E-AC2D-5EC8-1A36EC524D93}"/>
              </a:ext>
            </a:extLst>
          </p:cNvPr>
          <p:cNvSpPr/>
          <p:nvPr/>
        </p:nvSpPr>
        <p:spPr>
          <a:xfrm>
            <a:off x="645650" y="7010640"/>
            <a:ext cx="231648" cy="216655"/>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900" b="1" dirty="0">
                <a:solidFill>
                  <a:schemeClr val="bg1"/>
                </a:solidFill>
              </a:rPr>
              <a:t>3</a:t>
            </a:r>
          </a:p>
        </p:txBody>
      </p:sp>
      <p:sp>
        <p:nvSpPr>
          <p:cNvPr id="16" name="Oval 15">
            <a:extLst>
              <a:ext uri="{FF2B5EF4-FFF2-40B4-BE49-F238E27FC236}">
                <a16:creationId xmlns:a16="http://schemas.microsoft.com/office/drawing/2014/main" id="{537A6784-3108-C83B-7073-54847CD8C1B4}"/>
              </a:ext>
            </a:extLst>
          </p:cNvPr>
          <p:cNvSpPr/>
          <p:nvPr/>
        </p:nvSpPr>
        <p:spPr>
          <a:xfrm>
            <a:off x="645650" y="7368723"/>
            <a:ext cx="231648" cy="216655"/>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900" b="1" dirty="0">
                <a:solidFill>
                  <a:schemeClr val="bg1"/>
                </a:solidFill>
              </a:rPr>
              <a:t>4</a:t>
            </a:r>
          </a:p>
        </p:txBody>
      </p:sp>
      <p:sp>
        <p:nvSpPr>
          <p:cNvPr id="17" name="Oval 16">
            <a:extLst>
              <a:ext uri="{FF2B5EF4-FFF2-40B4-BE49-F238E27FC236}">
                <a16:creationId xmlns:a16="http://schemas.microsoft.com/office/drawing/2014/main" id="{63D30DC3-F936-B78D-CAE3-B3215F35142A}"/>
              </a:ext>
            </a:extLst>
          </p:cNvPr>
          <p:cNvSpPr/>
          <p:nvPr/>
        </p:nvSpPr>
        <p:spPr>
          <a:xfrm>
            <a:off x="631408" y="7759670"/>
            <a:ext cx="231648" cy="216655"/>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900" b="1" dirty="0">
                <a:solidFill>
                  <a:schemeClr val="bg1"/>
                </a:solidFill>
              </a:rPr>
              <a:t>5</a:t>
            </a:r>
          </a:p>
        </p:txBody>
      </p:sp>
      <p:sp>
        <p:nvSpPr>
          <p:cNvPr id="18" name="Speech Bubble: Rectangle 17">
            <a:extLst>
              <a:ext uri="{FF2B5EF4-FFF2-40B4-BE49-F238E27FC236}">
                <a16:creationId xmlns:a16="http://schemas.microsoft.com/office/drawing/2014/main" id="{7156CA53-C1DF-9CFE-D97F-F098B5AAA8E1}"/>
              </a:ext>
            </a:extLst>
          </p:cNvPr>
          <p:cNvSpPr/>
          <p:nvPr/>
        </p:nvSpPr>
        <p:spPr>
          <a:xfrm>
            <a:off x="4843463" y="2125243"/>
            <a:ext cx="1135380" cy="450817"/>
          </a:xfrm>
          <a:prstGeom prst="wedgeRectCallout">
            <a:avLst>
              <a:gd name="adj1" fmla="val -86604"/>
              <a:gd name="adj2" fmla="val 11792"/>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sz="1200" dirty="0">
                <a:solidFill>
                  <a:schemeClr val="tx1"/>
                </a:solidFill>
              </a:rPr>
              <a:t>Device info.</a:t>
            </a:r>
          </a:p>
        </p:txBody>
      </p:sp>
      <p:sp>
        <p:nvSpPr>
          <p:cNvPr id="19" name="Speech Bubble: Rectangle 18">
            <a:extLst>
              <a:ext uri="{FF2B5EF4-FFF2-40B4-BE49-F238E27FC236}">
                <a16:creationId xmlns:a16="http://schemas.microsoft.com/office/drawing/2014/main" id="{69D0DCD9-9774-D98D-51CB-B5E1146418E9}"/>
              </a:ext>
            </a:extLst>
          </p:cNvPr>
          <p:cNvSpPr/>
          <p:nvPr/>
        </p:nvSpPr>
        <p:spPr>
          <a:xfrm>
            <a:off x="3559207" y="1266201"/>
            <a:ext cx="1135380" cy="450817"/>
          </a:xfrm>
          <a:prstGeom prst="wedgeRectCallout">
            <a:avLst>
              <a:gd name="adj1" fmla="val -55731"/>
              <a:gd name="adj2" fmla="val 114898"/>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sz="1200" dirty="0">
                <a:solidFill>
                  <a:schemeClr val="tx1"/>
                </a:solidFill>
              </a:rPr>
              <a:t>Screen name</a:t>
            </a:r>
          </a:p>
        </p:txBody>
      </p:sp>
      <p:sp>
        <p:nvSpPr>
          <p:cNvPr id="22" name="Speech Bubble: Rectangle 21">
            <a:extLst>
              <a:ext uri="{FF2B5EF4-FFF2-40B4-BE49-F238E27FC236}">
                <a16:creationId xmlns:a16="http://schemas.microsoft.com/office/drawing/2014/main" id="{F28834BD-3C39-807B-9A3A-4FAEE2A45C2B}"/>
              </a:ext>
            </a:extLst>
          </p:cNvPr>
          <p:cNvSpPr/>
          <p:nvPr/>
        </p:nvSpPr>
        <p:spPr>
          <a:xfrm>
            <a:off x="816233" y="2331482"/>
            <a:ext cx="1135380" cy="450817"/>
          </a:xfrm>
          <a:prstGeom prst="wedgeRectCallout">
            <a:avLst>
              <a:gd name="adj1" fmla="val 78497"/>
              <a:gd name="adj2" fmla="val -40606"/>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1200" dirty="0">
                <a:solidFill>
                  <a:schemeClr val="tx1"/>
                </a:solidFill>
              </a:rPr>
              <a:t>User name logged in.</a:t>
            </a:r>
          </a:p>
        </p:txBody>
      </p:sp>
    </p:spTree>
    <p:extLst>
      <p:ext uri="{BB962C8B-B14F-4D97-AF65-F5344CB8AC3E}">
        <p14:creationId xmlns:p14="http://schemas.microsoft.com/office/powerpoint/2010/main" val="3076994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FA50967-DAE6-C691-E71F-EFB63E6C7DC7}"/>
              </a:ext>
            </a:extLst>
          </p:cNvPr>
          <p:cNvPicPr>
            <a:picLocks noChangeAspect="1"/>
          </p:cNvPicPr>
          <p:nvPr/>
        </p:nvPicPr>
        <p:blipFill rotWithShape="1">
          <a:blip r:embed="rId2">
            <a:extLst>
              <a:ext uri="{28A0092B-C50C-407E-A947-70E740481C1C}">
                <a14:useLocalDpi xmlns:a14="http://schemas.microsoft.com/office/drawing/2010/main" val="0"/>
              </a:ext>
            </a:extLst>
          </a:blip>
          <a:srcRect l="1" r="222"/>
          <a:stretch/>
        </p:blipFill>
        <p:spPr>
          <a:xfrm>
            <a:off x="2384385" y="1610053"/>
            <a:ext cx="2736255" cy="3886688"/>
          </a:xfrm>
          <a:prstGeom prst="rect">
            <a:avLst/>
          </a:prstGeom>
        </p:spPr>
      </p:pic>
      <p:sp>
        <p:nvSpPr>
          <p:cNvPr id="23" name="正方形/長方形 22">
            <a:extLst>
              <a:ext uri="{FF2B5EF4-FFF2-40B4-BE49-F238E27FC236}">
                <a16:creationId xmlns:a16="http://schemas.microsoft.com/office/drawing/2014/main" id="{3CF2B628-9335-4B00-B73B-9012A52144F2}"/>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2. Handheld functions</a:t>
            </a:r>
          </a:p>
        </p:txBody>
      </p:sp>
      <p:sp>
        <p:nvSpPr>
          <p:cNvPr id="3" name="スライド番号プレースホルダー 2">
            <a:extLst>
              <a:ext uri="{FF2B5EF4-FFF2-40B4-BE49-F238E27FC236}">
                <a16:creationId xmlns:a16="http://schemas.microsoft.com/office/drawing/2014/main" id="{A5AD4792-0BE5-482B-8DBB-C95C1477AACD}"/>
              </a:ext>
            </a:extLst>
          </p:cNvPr>
          <p:cNvSpPr>
            <a:spLocks noGrp="1"/>
          </p:cNvSpPr>
          <p:nvPr>
            <p:ph type="sldNum" sz="quarter" idx="12"/>
          </p:nvPr>
        </p:nvSpPr>
        <p:spPr/>
        <p:txBody>
          <a:bodyPr/>
          <a:lstStyle/>
          <a:p>
            <a:fld id="{FABEA90D-F275-432F-8053-456A4E092F4A}" type="slidenum">
              <a:rPr kumimoji="1" lang="ja-JP" altLang="en-US" smtClean="0"/>
              <a:t>12</a:t>
            </a:fld>
            <a:endParaRPr kumimoji="1" lang="ja-JP" altLang="en-US"/>
          </a:p>
        </p:txBody>
      </p:sp>
      <p:sp>
        <p:nvSpPr>
          <p:cNvPr id="91" name="テキスト ボックス 29">
            <a:extLst>
              <a:ext uri="{FF2B5EF4-FFF2-40B4-BE49-F238E27FC236}">
                <a16:creationId xmlns:a16="http://schemas.microsoft.com/office/drawing/2014/main" id="{0E5CE142-A2F5-559F-CCA4-3A1E8C3B87A5}"/>
              </a:ext>
            </a:extLst>
          </p:cNvPr>
          <p:cNvSpPr txBox="1"/>
          <p:nvPr/>
        </p:nvSpPr>
        <p:spPr>
          <a:xfrm>
            <a:off x="334538" y="951238"/>
            <a:ext cx="4200886" cy="261610"/>
          </a:xfrm>
          <a:prstGeom prst="rect">
            <a:avLst/>
          </a:prstGeom>
          <a:noFill/>
        </p:spPr>
        <p:txBody>
          <a:bodyPr wrap="square" rtlCol="0">
            <a:spAutoFit/>
          </a:bodyPr>
          <a:lstStyle/>
          <a:p>
            <a:r>
              <a:rPr kumimoji="1" lang="en-US" altLang="ja-JP" sz="1100" dirty="0"/>
              <a:t>2-4-1. Inbound menu.</a:t>
            </a:r>
          </a:p>
        </p:txBody>
      </p:sp>
      <p:graphicFrame>
        <p:nvGraphicFramePr>
          <p:cNvPr id="6" name="Table 5">
            <a:extLst>
              <a:ext uri="{FF2B5EF4-FFF2-40B4-BE49-F238E27FC236}">
                <a16:creationId xmlns:a16="http://schemas.microsoft.com/office/drawing/2014/main" id="{FB6431AB-68AB-5EF8-7B63-66351F9DD849}"/>
              </a:ext>
            </a:extLst>
          </p:cNvPr>
          <p:cNvGraphicFramePr>
            <a:graphicFrameLocks noGrp="1"/>
          </p:cNvGraphicFramePr>
          <p:nvPr>
            <p:extLst>
              <p:ext uri="{D42A27DB-BD31-4B8C-83A1-F6EECF244321}">
                <p14:modId xmlns:p14="http://schemas.microsoft.com/office/powerpoint/2010/main" val="109239527"/>
              </p:ext>
            </p:extLst>
          </p:nvPr>
        </p:nvGraphicFramePr>
        <p:xfrm>
          <a:off x="528142" y="5642577"/>
          <a:ext cx="5995322" cy="2457991"/>
        </p:xfrm>
        <a:graphic>
          <a:graphicData uri="http://schemas.openxmlformats.org/drawingml/2006/table">
            <a:tbl>
              <a:tblPr firstRow="1" bandRow="1">
                <a:tableStyleId>{5C22544A-7EE6-4342-B048-85BDC9FD1C3A}</a:tableStyleId>
              </a:tblPr>
              <a:tblGrid>
                <a:gridCol w="477614">
                  <a:extLst>
                    <a:ext uri="{9D8B030D-6E8A-4147-A177-3AD203B41FA5}">
                      <a16:colId xmlns:a16="http://schemas.microsoft.com/office/drawing/2014/main" val="2731672581"/>
                    </a:ext>
                  </a:extLst>
                </a:gridCol>
                <a:gridCol w="1941583">
                  <a:extLst>
                    <a:ext uri="{9D8B030D-6E8A-4147-A177-3AD203B41FA5}">
                      <a16:colId xmlns:a16="http://schemas.microsoft.com/office/drawing/2014/main" val="2393246791"/>
                    </a:ext>
                  </a:extLst>
                </a:gridCol>
                <a:gridCol w="3576125">
                  <a:extLst>
                    <a:ext uri="{9D8B030D-6E8A-4147-A177-3AD203B41FA5}">
                      <a16:colId xmlns:a16="http://schemas.microsoft.com/office/drawing/2014/main" val="3887695077"/>
                    </a:ext>
                  </a:extLst>
                </a:gridCol>
              </a:tblGrid>
              <a:tr h="370840">
                <a:tc>
                  <a:txBody>
                    <a:bodyPr/>
                    <a:lstStyle/>
                    <a:p>
                      <a:r>
                        <a:rPr lang="en-US" dirty="0"/>
                        <a:t>No</a:t>
                      </a:r>
                    </a:p>
                  </a:txBody>
                  <a:tcPr/>
                </a:tc>
                <a:tc>
                  <a:txBody>
                    <a:bodyPr/>
                    <a:lstStyle/>
                    <a:p>
                      <a:r>
                        <a:rPr lang="en-US" dirty="0"/>
                        <a:t>Menu</a:t>
                      </a:r>
                    </a:p>
                  </a:txBody>
                  <a:tcPr/>
                </a:tc>
                <a:tc>
                  <a:txBody>
                    <a:bodyPr/>
                    <a:lstStyle/>
                    <a:p>
                      <a:r>
                        <a:rPr lang="en-US" dirty="0"/>
                        <a:t>Description</a:t>
                      </a:r>
                    </a:p>
                  </a:txBody>
                  <a:tcPr/>
                </a:tc>
                <a:extLst>
                  <a:ext uri="{0D108BD9-81ED-4DB2-BD59-A6C34878D82A}">
                    <a16:rowId xmlns:a16="http://schemas.microsoft.com/office/drawing/2014/main" val="517206269"/>
                  </a:ext>
                </a:extLst>
              </a:tr>
              <a:tr h="370840">
                <a:tc>
                  <a:txBody>
                    <a:bodyPr/>
                    <a:lstStyle/>
                    <a:p>
                      <a:endParaRPr lang="en-US" dirty="0"/>
                    </a:p>
                  </a:txBody>
                  <a:tcPr/>
                </a:tc>
                <a:tc>
                  <a:txBody>
                    <a:bodyPr/>
                    <a:lstStyle/>
                    <a:p>
                      <a:r>
                        <a:rPr lang="en-US" dirty="0"/>
                        <a:t>Inbound Schedule</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Click to enter Inbound Schedule.</a:t>
                      </a:r>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Inbound material, Inbound FG</a:t>
                      </a:r>
                    </a:p>
                  </a:txBody>
                  <a:tcPr anchor="ctr"/>
                </a:tc>
                <a:extLst>
                  <a:ext uri="{0D108BD9-81ED-4DB2-BD59-A6C34878D82A}">
                    <a16:rowId xmlns:a16="http://schemas.microsoft.com/office/drawing/2014/main" val="2345386252"/>
                  </a:ext>
                </a:extLst>
              </a:tr>
              <a:tr h="339631">
                <a:tc>
                  <a:txBody>
                    <a:bodyPr/>
                    <a:lstStyle/>
                    <a:p>
                      <a:endParaRPr lang="en-US" dirty="0"/>
                    </a:p>
                  </a:txBody>
                  <a:tcPr/>
                </a:tc>
                <a:tc>
                  <a:txBody>
                    <a:bodyPr/>
                    <a:lstStyle/>
                    <a:p>
                      <a:r>
                        <a:rPr lang="en-US" dirty="0"/>
                        <a:t>Inbound Manual</a:t>
                      </a:r>
                    </a:p>
                  </a:txBody>
                  <a:tcPr anchor="ctr"/>
                </a:tc>
                <a:tc>
                  <a:txBody>
                    <a:bodyPr/>
                    <a:lstStyle/>
                    <a:p>
                      <a:r>
                        <a:rPr lang="en-US" dirty="0"/>
                        <a:t>Click to enter Inbound Manual.</a:t>
                      </a:r>
                    </a:p>
                  </a:txBody>
                  <a:tcPr anchor="ctr"/>
                </a:tc>
                <a:extLst>
                  <a:ext uri="{0D108BD9-81ED-4DB2-BD59-A6C34878D82A}">
                    <a16:rowId xmlns:a16="http://schemas.microsoft.com/office/drawing/2014/main" val="1702960930"/>
                  </a:ext>
                </a:extLst>
              </a:tr>
              <a:tr h="370840">
                <a:tc>
                  <a:txBody>
                    <a:bodyPr/>
                    <a:lstStyle/>
                    <a:p>
                      <a:endParaRPr lang="en-US" dirty="0"/>
                    </a:p>
                  </a:txBody>
                  <a:tcPr/>
                </a:tc>
                <a:tc>
                  <a:txBody>
                    <a:bodyPr/>
                    <a:lstStyle/>
                    <a:p>
                      <a:r>
                        <a:rPr lang="en-US" dirty="0"/>
                        <a:t>Inbound Rework</a:t>
                      </a:r>
                    </a:p>
                  </a:txBody>
                  <a:tcPr anchor="ctr"/>
                </a:tc>
                <a:tc>
                  <a:txBody>
                    <a:bodyPr/>
                    <a:lstStyle/>
                    <a:p>
                      <a:r>
                        <a:rPr lang="en-US" dirty="0"/>
                        <a:t>Click to enter Inbound Rework.</a:t>
                      </a:r>
                    </a:p>
                  </a:txBody>
                  <a:tcPr anchor="ctr"/>
                </a:tc>
                <a:extLst>
                  <a:ext uri="{0D108BD9-81ED-4DB2-BD59-A6C34878D82A}">
                    <a16:rowId xmlns:a16="http://schemas.microsoft.com/office/drawing/2014/main" val="3222510212"/>
                  </a:ext>
                </a:extLst>
              </a:tr>
              <a:tr h="370840">
                <a:tc>
                  <a:txBody>
                    <a:bodyPr/>
                    <a:lstStyle/>
                    <a:p>
                      <a:endParaRPr lang="en-US" dirty="0"/>
                    </a:p>
                  </a:txBody>
                  <a:tcPr/>
                </a:tc>
                <a:tc>
                  <a:txBody>
                    <a:bodyPr/>
                    <a:lstStyle/>
                    <a:p>
                      <a:r>
                        <a:rPr lang="en-US" dirty="0"/>
                        <a:t>Inbound Rework NG</a:t>
                      </a:r>
                    </a:p>
                  </a:txBody>
                  <a:tcPr anchor="ctr"/>
                </a:tc>
                <a:tc>
                  <a:txBody>
                    <a:bodyPr/>
                    <a:lstStyle/>
                    <a:p>
                      <a:r>
                        <a:rPr lang="en-US" dirty="0"/>
                        <a:t>Click to enter Inbound Rework NG.</a:t>
                      </a:r>
                    </a:p>
                  </a:txBody>
                  <a:tcPr anchor="ctr"/>
                </a:tc>
                <a:extLst>
                  <a:ext uri="{0D108BD9-81ED-4DB2-BD59-A6C34878D82A}">
                    <a16:rowId xmlns:a16="http://schemas.microsoft.com/office/drawing/2014/main" val="1722855586"/>
                  </a:ext>
                </a:extLst>
              </a:tr>
              <a:tr h="370840">
                <a:tc>
                  <a:txBody>
                    <a:bodyPr/>
                    <a:lstStyle/>
                    <a:p>
                      <a:endParaRPr lang="en-US" dirty="0"/>
                    </a:p>
                  </a:txBody>
                  <a:tcPr/>
                </a:tc>
                <a:tc>
                  <a:txBody>
                    <a:bodyPr/>
                    <a:lstStyle/>
                    <a:p>
                      <a:r>
                        <a:rPr lang="en-US" dirty="0"/>
                        <a:t>QC Schedule</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Click to enter QC Schedule.</a:t>
                      </a:r>
                      <a:endParaRPr lang="th-TH"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Inspect finished goods and put them in store</a:t>
                      </a:r>
                    </a:p>
                  </a:txBody>
                  <a:tcPr anchor="ctr"/>
                </a:tc>
                <a:extLst>
                  <a:ext uri="{0D108BD9-81ED-4DB2-BD59-A6C34878D82A}">
                    <a16:rowId xmlns:a16="http://schemas.microsoft.com/office/drawing/2014/main" val="908232637"/>
                  </a:ext>
                </a:extLst>
              </a:tr>
            </a:tbl>
          </a:graphicData>
        </a:graphic>
      </p:graphicFrame>
      <p:sp>
        <p:nvSpPr>
          <p:cNvPr id="2" name="Oval 1">
            <a:extLst>
              <a:ext uri="{FF2B5EF4-FFF2-40B4-BE49-F238E27FC236}">
                <a16:creationId xmlns:a16="http://schemas.microsoft.com/office/drawing/2014/main" id="{E46E15D3-E75F-4B92-9D4F-EA51CE881626}"/>
              </a:ext>
            </a:extLst>
          </p:cNvPr>
          <p:cNvSpPr/>
          <p:nvPr/>
        </p:nvSpPr>
        <p:spPr>
          <a:xfrm>
            <a:off x="2651494" y="2405177"/>
            <a:ext cx="231648" cy="216655"/>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900" b="1" dirty="0">
                <a:solidFill>
                  <a:schemeClr val="bg1"/>
                </a:solidFill>
              </a:rPr>
              <a:t>1</a:t>
            </a:r>
          </a:p>
        </p:txBody>
      </p:sp>
      <p:sp>
        <p:nvSpPr>
          <p:cNvPr id="9" name="Oval 8">
            <a:extLst>
              <a:ext uri="{FF2B5EF4-FFF2-40B4-BE49-F238E27FC236}">
                <a16:creationId xmlns:a16="http://schemas.microsoft.com/office/drawing/2014/main" id="{10228747-C48A-40E5-98DD-CB1299993A0D}"/>
              </a:ext>
            </a:extLst>
          </p:cNvPr>
          <p:cNvSpPr/>
          <p:nvPr/>
        </p:nvSpPr>
        <p:spPr>
          <a:xfrm>
            <a:off x="2651494" y="3068005"/>
            <a:ext cx="231648" cy="216655"/>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900" b="1" dirty="0">
                <a:solidFill>
                  <a:schemeClr val="bg1"/>
                </a:solidFill>
              </a:rPr>
              <a:t>2</a:t>
            </a:r>
          </a:p>
        </p:txBody>
      </p:sp>
      <p:sp>
        <p:nvSpPr>
          <p:cNvPr id="11" name="Oval 10">
            <a:extLst>
              <a:ext uri="{FF2B5EF4-FFF2-40B4-BE49-F238E27FC236}">
                <a16:creationId xmlns:a16="http://schemas.microsoft.com/office/drawing/2014/main" id="{98244337-2259-4420-9FEE-EB5DCAEA8A65}"/>
              </a:ext>
            </a:extLst>
          </p:cNvPr>
          <p:cNvSpPr/>
          <p:nvPr/>
        </p:nvSpPr>
        <p:spPr>
          <a:xfrm>
            <a:off x="649923" y="6154439"/>
            <a:ext cx="231648" cy="216655"/>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900" b="1" dirty="0">
                <a:solidFill>
                  <a:schemeClr val="bg1"/>
                </a:solidFill>
              </a:rPr>
              <a:t>1</a:t>
            </a:r>
          </a:p>
        </p:txBody>
      </p:sp>
      <p:sp>
        <p:nvSpPr>
          <p:cNvPr id="12" name="Oval 11">
            <a:extLst>
              <a:ext uri="{FF2B5EF4-FFF2-40B4-BE49-F238E27FC236}">
                <a16:creationId xmlns:a16="http://schemas.microsoft.com/office/drawing/2014/main" id="{DFEEA918-633B-4F58-A5FE-32B155FB009A}"/>
              </a:ext>
            </a:extLst>
          </p:cNvPr>
          <p:cNvSpPr/>
          <p:nvPr/>
        </p:nvSpPr>
        <p:spPr>
          <a:xfrm>
            <a:off x="649923" y="6562761"/>
            <a:ext cx="231648" cy="216655"/>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900" b="1" dirty="0">
                <a:solidFill>
                  <a:schemeClr val="bg1"/>
                </a:solidFill>
              </a:rPr>
              <a:t>2</a:t>
            </a:r>
          </a:p>
        </p:txBody>
      </p:sp>
      <p:sp>
        <p:nvSpPr>
          <p:cNvPr id="13" name="Oval 12">
            <a:extLst>
              <a:ext uri="{FF2B5EF4-FFF2-40B4-BE49-F238E27FC236}">
                <a16:creationId xmlns:a16="http://schemas.microsoft.com/office/drawing/2014/main" id="{7FB72899-FAAC-493A-8405-168A234F387A}"/>
              </a:ext>
            </a:extLst>
          </p:cNvPr>
          <p:cNvSpPr/>
          <p:nvPr/>
        </p:nvSpPr>
        <p:spPr>
          <a:xfrm>
            <a:off x="2651494" y="3723213"/>
            <a:ext cx="231648" cy="216655"/>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900" b="1" dirty="0">
                <a:solidFill>
                  <a:schemeClr val="bg1"/>
                </a:solidFill>
              </a:rPr>
              <a:t>3</a:t>
            </a:r>
          </a:p>
        </p:txBody>
      </p:sp>
      <p:sp>
        <p:nvSpPr>
          <p:cNvPr id="14" name="Oval 13">
            <a:extLst>
              <a:ext uri="{FF2B5EF4-FFF2-40B4-BE49-F238E27FC236}">
                <a16:creationId xmlns:a16="http://schemas.microsoft.com/office/drawing/2014/main" id="{8FC08B0E-2425-4C03-8ADE-52AC96170757}"/>
              </a:ext>
            </a:extLst>
          </p:cNvPr>
          <p:cNvSpPr/>
          <p:nvPr/>
        </p:nvSpPr>
        <p:spPr>
          <a:xfrm>
            <a:off x="2651494" y="4344693"/>
            <a:ext cx="231648" cy="216655"/>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900" b="1" dirty="0">
                <a:solidFill>
                  <a:schemeClr val="bg1"/>
                </a:solidFill>
              </a:rPr>
              <a:t>4</a:t>
            </a:r>
          </a:p>
        </p:txBody>
      </p:sp>
      <p:sp>
        <p:nvSpPr>
          <p:cNvPr id="15" name="Oval 14">
            <a:extLst>
              <a:ext uri="{FF2B5EF4-FFF2-40B4-BE49-F238E27FC236}">
                <a16:creationId xmlns:a16="http://schemas.microsoft.com/office/drawing/2014/main" id="{B04BB2D3-EC7A-4C78-9898-786A2FF39CA7}"/>
              </a:ext>
            </a:extLst>
          </p:cNvPr>
          <p:cNvSpPr/>
          <p:nvPr/>
        </p:nvSpPr>
        <p:spPr>
          <a:xfrm>
            <a:off x="2651494" y="5023024"/>
            <a:ext cx="231648" cy="216655"/>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900" b="1" dirty="0">
                <a:solidFill>
                  <a:schemeClr val="bg1"/>
                </a:solidFill>
              </a:rPr>
              <a:t>5</a:t>
            </a:r>
          </a:p>
        </p:txBody>
      </p:sp>
      <p:sp>
        <p:nvSpPr>
          <p:cNvPr id="17" name="Oval 16">
            <a:extLst>
              <a:ext uri="{FF2B5EF4-FFF2-40B4-BE49-F238E27FC236}">
                <a16:creationId xmlns:a16="http://schemas.microsoft.com/office/drawing/2014/main" id="{74FA8794-C5CE-4AA2-809D-51B63BA9D2AE}"/>
              </a:ext>
            </a:extLst>
          </p:cNvPr>
          <p:cNvSpPr/>
          <p:nvPr/>
        </p:nvSpPr>
        <p:spPr>
          <a:xfrm>
            <a:off x="649923" y="6936358"/>
            <a:ext cx="231648" cy="216655"/>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900" b="1" dirty="0">
                <a:solidFill>
                  <a:schemeClr val="bg1"/>
                </a:solidFill>
              </a:rPr>
              <a:t>3</a:t>
            </a:r>
          </a:p>
        </p:txBody>
      </p:sp>
      <p:sp>
        <p:nvSpPr>
          <p:cNvPr id="18" name="Oval 17">
            <a:extLst>
              <a:ext uri="{FF2B5EF4-FFF2-40B4-BE49-F238E27FC236}">
                <a16:creationId xmlns:a16="http://schemas.microsoft.com/office/drawing/2014/main" id="{CB3A6350-DCC2-45B3-80C7-11E7772EB263}"/>
              </a:ext>
            </a:extLst>
          </p:cNvPr>
          <p:cNvSpPr/>
          <p:nvPr/>
        </p:nvSpPr>
        <p:spPr>
          <a:xfrm>
            <a:off x="649923" y="7286801"/>
            <a:ext cx="231648" cy="216655"/>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900" b="1" dirty="0">
                <a:solidFill>
                  <a:schemeClr val="bg1"/>
                </a:solidFill>
              </a:rPr>
              <a:t>4</a:t>
            </a:r>
          </a:p>
        </p:txBody>
      </p:sp>
      <p:sp>
        <p:nvSpPr>
          <p:cNvPr id="19" name="Oval 18">
            <a:extLst>
              <a:ext uri="{FF2B5EF4-FFF2-40B4-BE49-F238E27FC236}">
                <a16:creationId xmlns:a16="http://schemas.microsoft.com/office/drawing/2014/main" id="{9903E06C-4479-44A3-B48E-BE56022F3ADD}"/>
              </a:ext>
            </a:extLst>
          </p:cNvPr>
          <p:cNvSpPr/>
          <p:nvPr/>
        </p:nvSpPr>
        <p:spPr>
          <a:xfrm>
            <a:off x="649923" y="7723044"/>
            <a:ext cx="231648" cy="216655"/>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900" b="1" dirty="0">
                <a:solidFill>
                  <a:schemeClr val="bg1"/>
                </a:solidFill>
              </a:rPr>
              <a:t>5</a:t>
            </a:r>
          </a:p>
        </p:txBody>
      </p:sp>
      <p:sp>
        <p:nvSpPr>
          <p:cNvPr id="4" name="Speech Bubble: Rectangle 3">
            <a:extLst>
              <a:ext uri="{FF2B5EF4-FFF2-40B4-BE49-F238E27FC236}">
                <a16:creationId xmlns:a16="http://schemas.microsoft.com/office/drawing/2014/main" id="{0E1CB865-7336-A155-3C57-F343A15ACBE6}"/>
              </a:ext>
            </a:extLst>
          </p:cNvPr>
          <p:cNvSpPr/>
          <p:nvPr/>
        </p:nvSpPr>
        <p:spPr>
          <a:xfrm>
            <a:off x="703263" y="1805432"/>
            <a:ext cx="1301690" cy="495538"/>
          </a:xfrm>
          <a:prstGeom prst="wedgeRectCallout">
            <a:avLst>
              <a:gd name="adj1" fmla="val 76155"/>
              <a:gd name="adj2" fmla="val -49832"/>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1200" dirty="0">
                <a:solidFill>
                  <a:schemeClr val="tx1"/>
                </a:solidFill>
              </a:rPr>
              <a:t>Click “&lt;” to exit </a:t>
            </a:r>
          </a:p>
          <a:p>
            <a:pPr algn="ctr"/>
            <a:r>
              <a:rPr kumimoji="1" lang="en-US" sz="1200" dirty="0">
                <a:solidFill>
                  <a:schemeClr val="tx1"/>
                </a:solidFill>
              </a:rPr>
              <a:t>to main menu</a:t>
            </a:r>
          </a:p>
        </p:txBody>
      </p:sp>
    </p:spTree>
    <p:extLst>
      <p:ext uri="{BB962C8B-B14F-4D97-AF65-F5344CB8AC3E}">
        <p14:creationId xmlns:p14="http://schemas.microsoft.com/office/powerpoint/2010/main" val="9557889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3CF2B628-9335-4B00-B73B-9012A52144F2}"/>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2. Handheld functions</a:t>
            </a:r>
          </a:p>
        </p:txBody>
      </p:sp>
      <p:sp>
        <p:nvSpPr>
          <p:cNvPr id="3" name="スライド番号プレースホルダー 2">
            <a:extLst>
              <a:ext uri="{FF2B5EF4-FFF2-40B4-BE49-F238E27FC236}">
                <a16:creationId xmlns:a16="http://schemas.microsoft.com/office/drawing/2014/main" id="{A5AD4792-0BE5-482B-8DBB-C95C1477AACD}"/>
              </a:ext>
            </a:extLst>
          </p:cNvPr>
          <p:cNvSpPr>
            <a:spLocks noGrp="1"/>
          </p:cNvSpPr>
          <p:nvPr>
            <p:ph type="sldNum" sz="quarter" idx="12"/>
          </p:nvPr>
        </p:nvSpPr>
        <p:spPr/>
        <p:txBody>
          <a:bodyPr/>
          <a:lstStyle/>
          <a:p>
            <a:fld id="{FABEA90D-F275-432F-8053-456A4E092F4A}" type="slidenum">
              <a:rPr kumimoji="1" lang="ja-JP" altLang="en-US" smtClean="0"/>
              <a:t>13</a:t>
            </a:fld>
            <a:endParaRPr kumimoji="1" lang="ja-JP" altLang="en-US"/>
          </a:p>
        </p:txBody>
      </p:sp>
      <p:sp>
        <p:nvSpPr>
          <p:cNvPr id="91" name="テキスト ボックス 29">
            <a:extLst>
              <a:ext uri="{FF2B5EF4-FFF2-40B4-BE49-F238E27FC236}">
                <a16:creationId xmlns:a16="http://schemas.microsoft.com/office/drawing/2014/main" id="{0E5CE142-A2F5-559F-CCA4-3A1E8C3B87A5}"/>
              </a:ext>
            </a:extLst>
          </p:cNvPr>
          <p:cNvSpPr txBox="1"/>
          <p:nvPr/>
        </p:nvSpPr>
        <p:spPr>
          <a:xfrm>
            <a:off x="334538" y="951238"/>
            <a:ext cx="5374284" cy="261610"/>
          </a:xfrm>
          <a:prstGeom prst="rect">
            <a:avLst/>
          </a:prstGeom>
          <a:noFill/>
        </p:spPr>
        <p:txBody>
          <a:bodyPr wrap="square" rtlCol="0">
            <a:spAutoFit/>
          </a:bodyPr>
          <a:lstStyle/>
          <a:p>
            <a:r>
              <a:rPr kumimoji="1" lang="en-US" altLang="ja-JP" sz="1100" dirty="0"/>
              <a:t>2-4-2. Inbound Schedule.</a:t>
            </a:r>
          </a:p>
        </p:txBody>
      </p:sp>
      <p:graphicFrame>
        <p:nvGraphicFramePr>
          <p:cNvPr id="19" name="Table 18">
            <a:extLst>
              <a:ext uri="{FF2B5EF4-FFF2-40B4-BE49-F238E27FC236}">
                <a16:creationId xmlns:a16="http://schemas.microsoft.com/office/drawing/2014/main" id="{20C572D7-B93E-A4AD-8502-B4A42ED3F75B}"/>
              </a:ext>
            </a:extLst>
          </p:cNvPr>
          <p:cNvGraphicFramePr>
            <a:graphicFrameLocks noGrp="1"/>
          </p:cNvGraphicFramePr>
          <p:nvPr>
            <p:extLst>
              <p:ext uri="{D42A27DB-BD31-4B8C-83A1-F6EECF244321}">
                <p14:modId xmlns:p14="http://schemas.microsoft.com/office/powerpoint/2010/main" val="1252883574"/>
              </p:ext>
            </p:extLst>
          </p:nvPr>
        </p:nvGraphicFramePr>
        <p:xfrm>
          <a:off x="4396569" y="7694139"/>
          <a:ext cx="2235299" cy="1483360"/>
        </p:xfrm>
        <a:graphic>
          <a:graphicData uri="http://schemas.openxmlformats.org/drawingml/2006/table">
            <a:tbl>
              <a:tblPr firstRow="1" bandRow="1">
                <a:tableStyleId>{5C22544A-7EE6-4342-B048-85BDC9FD1C3A}</a:tableStyleId>
              </a:tblPr>
              <a:tblGrid>
                <a:gridCol w="670032">
                  <a:extLst>
                    <a:ext uri="{9D8B030D-6E8A-4147-A177-3AD203B41FA5}">
                      <a16:colId xmlns:a16="http://schemas.microsoft.com/office/drawing/2014/main" val="3762001999"/>
                    </a:ext>
                  </a:extLst>
                </a:gridCol>
                <a:gridCol w="1565267">
                  <a:extLst>
                    <a:ext uri="{9D8B030D-6E8A-4147-A177-3AD203B41FA5}">
                      <a16:colId xmlns:a16="http://schemas.microsoft.com/office/drawing/2014/main" val="4023663615"/>
                    </a:ext>
                  </a:extLst>
                </a:gridCol>
              </a:tblGrid>
              <a:tr h="370840">
                <a:tc>
                  <a:txBody>
                    <a:bodyPr/>
                    <a:lstStyle/>
                    <a:p>
                      <a:r>
                        <a:rPr lang="en-US" sz="1200" dirty="0"/>
                        <a:t>Color</a:t>
                      </a:r>
                    </a:p>
                  </a:txBody>
                  <a:tcPr>
                    <a:solidFill>
                      <a:srgbClr val="4472C4"/>
                    </a:solidFill>
                  </a:tcPr>
                </a:tc>
                <a:tc>
                  <a:txBody>
                    <a:bodyPr/>
                    <a:lstStyle/>
                    <a:p>
                      <a:r>
                        <a:rPr lang="en-US" sz="1200" dirty="0"/>
                        <a:t>Description</a:t>
                      </a:r>
                    </a:p>
                  </a:txBody>
                  <a:tcPr/>
                </a:tc>
                <a:extLst>
                  <a:ext uri="{0D108BD9-81ED-4DB2-BD59-A6C34878D82A}">
                    <a16:rowId xmlns:a16="http://schemas.microsoft.com/office/drawing/2014/main" val="26467863"/>
                  </a:ext>
                </a:extLst>
              </a:tr>
              <a:tr h="370840">
                <a:tc>
                  <a:txBody>
                    <a:bodyPr/>
                    <a:lstStyle/>
                    <a:p>
                      <a:endParaRPr lang="en-US" sz="1200" dirty="0"/>
                    </a:p>
                  </a:txBody>
                  <a:tcPr>
                    <a:solidFill>
                      <a:srgbClr val="02468F"/>
                    </a:solidFill>
                  </a:tcPr>
                </a:tc>
                <a:tc>
                  <a:txBody>
                    <a:bodyPr/>
                    <a:lstStyle/>
                    <a:p>
                      <a:r>
                        <a:rPr lang="en-US" sz="1200" dirty="0"/>
                        <a:t>WORKING</a:t>
                      </a:r>
                    </a:p>
                  </a:txBody>
                  <a:tcPr/>
                </a:tc>
                <a:extLst>
                  <a:ext uri="{0D108BD9-81ED-4DB2-BD59-A6C34878D82A}">
                    <a16:rowId xmlns:a16="http://schemas.microsoft.com/office/drawing/2014/main" val="557567530"/>
                  </a:ext>
                </a:extLst>
              </a:tr>
              <a:tr h="370840">
                <a:tc>
                  <a:txBody>
                    <a:bodyPr/>
                    <a:lstStyle/>
                    <a:p>
                      <a:endParaRPr lang="en-US" sz="1200" dirty="0"/>
                    </a:p>
                  </a:txBody>
                  <a:tcPr>
                    <a:solidFill>
                      <a:srgbClr val="AFF8C9"/>
                    </a:solidFill>
                  </a:tcPr>
                </a:tc>
                <a:tc>
                  <a:txBody>
                    <a:bodyPr/>
                    <a:lstStyle/>
                    <a:p>
                      <a:r>
                        <a:rPr lang="en-US" sz="1200" dirty="0"/>
                        <a:t>COMPLETED</a:t>
                      </a:r>
                    </a:p>
                  </a:txBody>
                  <a:tcPr/>
                </a:tc>
                <a:extLst>
                  <a:ext uri="{0D108BD9-81ED-4DB2-BD59-A6C34878D82A}">
                    <a16:rowId xmlns:a16="http://schemas.microsoft.com/office/drawing/2014/main" val="2325450270"/>
                  </a:ext>
                </a:extLst>
              </a:tr>
              <a:tr h="370840">
                <a:tc>
                  <a:txBody>
                    <a:bodyPr/>
                    <a:lstStyle/>
                    <a:p>
                      <a:endParaRPr lang="en-US" sz="1200" dirty="0"/>
                    </a:p>
                  </a:txBody>
                  <a:tcPr>
                    <a:solidFill>
                      <a:srgbClr val="D1E9F5"/>
                    </a:solidFill>
                  </a:tcPr>
                </a:tc>
                <a:tc>
                  <a:txBody>
                    <a:bodyPr/>
                    <a:lstStyle/>
                    <a:p>
                      <a:r>
                        <a:rPr lang="en-US" sz="1200" dirty="0"/>
                        <a:t>NEW</a:t>
                      </a:r>
                    </a:p>
                  </a:txBody>
                  <a:tcPr/>
                </a:tc>
                <a:extLst>
                  <a:ext uri="{0D108BD9-81ED-4DB2-BD59-A6C34878D82A}">
                    <a16:rowId xmlns:a16="http://schemas.microsoft.com/office/drawing/2014/main" val="1693410927"/>
                  </a:ext>
                </a:extLst>
              </a:tr>
            </a:tbl>
          </a:graphicData>
        </a:graphic>
      </p:graphicFrame>
      <p:pic>
        <p:nvPicPr>
          <p:cNvPr id="25" name="Picture 24">
            <a:extLst>
              <a:ext uri="{FF2B5EF4-FFF2-40B4-BE49-F238E27FC236}">
                <a16:creationId xmlns:a16="http://schemas.microsoft.com/office/drawing/2014/main" id="{30D8597B-68C5-452B-9414-585AE42AFA86}"/>
              </a:ext>
            </a:extLst>
          </p:cNvPr>
          <p:cNvPicPr>
            <a:picLocks noChangeAspect="1"/>
          </p:cNvPicPr>
          <p:nvPr/>
        </p:nvPicPr>
        <p:blipFill>
          <a:blip r:embed="rId2">
            <a:extLst>
              <a:ext uri="{28A0092B-C50C-407E-A947-70E740481C1C}">
                <a14:useLocalDpi xmlns:a14="http://schemas.microsoft.com/office/drawing/2010/main" val="0"/>
              </a:ext>
            </a:extLst>
          </a:blip>
          <a:srcRect l="348" r="348"/>
          <a:stretch/>
        </p:blipFill>
        <p:spPr>
          <a:xfrm>
            <a:off x="949569" y="1243785"/>
            <a:ext cx="1765685" cy="2520000"/>
          </a:xfrm>
          <a:prstGeom prst="rect">
            <a:avLst/>
          </a:prstGeom>
          <a:ln>
            <a:solidFill>
              <a:srgbClr val="666666"/>
            </a:solidFill>
          </a:ln>
        </p:spPr>
      </p:pic>
      <p:sp>
        <p:nvSpPr>
          <p:cNvPr id="22" name="Rectangle 21">
            <a:extLst>
              <a:ext uri="{FF2B5EF4-FFF2-40B4-BE49-F238E27FC236}">
                <a16:creationId xmlns:a16="http://schemas.microsoft.com/office/drawing/2014/main" id="{613AE910-ECB8-490E-B29D-D0B86D3C5073}"/>
              </a:ext>
            </a:extLst>
          </p:cNvPr>
          <p:cNvSpPr/>
          <p:nvPr/>
        </p:nvSpPr>
        <p:spPr>
          <a:xfrm>
            <a:off x="1155920" y="1678648"/>
            <a:ext cx="1345726" cy="319741"/>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cxnSp>
        <p:nvCxnSpPr>
          <p:cNvPr id="28" name="Straight Arrow Connector 27">
            <a:extLst>
              <a:ext uri="{FF2B5EF4-FFF2-40B4-BE49-F238E27FC236}">
                <a16:creationId xmlns:a16="http://schemas.microsoft.com/office/drawing/2014/main" id="{042459B0-E57F-4D63-B90C-729D1D6B5094}"/>
              </a:ext>
            </a:extLst>
          </p:cNvPr>
          <p:cNvCxnSpPr>
            <a:cxnSpLocks/>
            <a:stCxn id="25" idx="3"/>
            <a:endCxn id="4" idx="1"/>
          </p:cNvCxnSpPr>
          <p:nvPr/>
        </p:nvCxnSpPr>
        <p:spPr>
          <a:xfrm>
            <a:off x="2715254" y="2503785"/>
            <a:ext cx="1085496" cy="4904"/>
          </a:xfrm>
          <a:prstGeom prst="straightConnector1">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0" name="テキスト ボックス 19">
            <a:extLst>
              <a:ext uri="{FF2B5EF4-FFF2-40B4-BE49-F238E27FC236}">
                <a16:creationId xmlns:a16="http://schemas.microsoft.com/office/drawing/2014/main" id="{07D95DAC-3D9B-48A7-91B5-5094EF0A8BEE}"/>
              </a:ext>
            </a:extLst>
          </p:cNvPr>
          <p:cNvSpPr txBox="1"/>
          <p:nvPr/>
        </p:nvSpPr>
        <p:spPr>
          <a:xfrm>
            <a:off x="226132" y="4058962"/>
            <a:ext cx="6464034" cy="528606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sz="1350" b="1" dirty="0">
                <a:latin typeface="+mj-lt"/>
              </a:rPr>
              <a:t>Date From – To :</a:t>
            </a:r>
          </a:p>
          <a:p>
            <a:endParaRPr kumimoji="1" lang="en-US" altLang="ja-JP" sz="1350" b="1" dirty="0">
              <a:latin typeface="+mj-lt"/>
            </a:endParaRPr>
          </a:p>
          <a:p>
            <a:endParaRPr kumimoji="1" lang="en-US" altLang="ja-JP" sz="1350" b="1" dirty="0">
              <a:latin typeface="+mj-lt"/>
            </a:endParaRPr>
          </a:p>
          <a:p>
            <a:endParaRPr kumimoji="1" lang="en-US" altLang="ja-JP" sz="1350" b="1" dirty="0">
              <a:latin typeface="+mj-lt"/>
            </a:endParaRPr>
          </a:p>
          <a:p>
            <a:endParaRPr kumimoji="1" lang="en-US" altLang="ja-JP" sz="1350" b="1" dirty="0">
              <a:latin typeface="+mj-lt"/>
            </a:endParaRPr>
          </a:p>
          <a:p>
            <a:r>
              <a:rPr kumimoji="1" lang="en-US" altLang="ja-JP" sz="1350" b="1" dirty="0">
                <a:latin typeface="+mj-lt"/>
              </a:rPr>
              <a:t>Date from</a:t>
            </a:r>
            <a:r>
              <a:rPr kumimoji="1" lang="en-US" altLang="ja-JP" sz="1350" dirty="0">
                <a:latin typeface="+mj-lt"/>
              </a:rPr>
              <a:t>: Default today. </a:t>
            </a:r>
          </a:p>
          <a:p>
            <a:r>
              <a:rPr kumimoji="1" lang="en-US" altLang="ja-JP" sz="1350" b="1" dirty="0">
                <a:latin typeface="+mj-lt"/>
              </a:rPr>
              <a:t>Date to</a:t>
            </a:r>
            <a:r>
              <a:rPr kumimoji="1" lang="en-US" altLang="ja-JP" sz="1350" dirty="0">
                <a:latin typeface="+mj-lt"/>
              </a:rPr>
              <a:t>: Default today. </a:t>
            </a:r>
          </a:p>
          <a:p>
            <a:r>
              <a:rPr kumimoji="1" lang="en-US" altLang="ja-JP" sz="1350" dirty="0">
                <a:solidFill>
                  <a:srgbClr val="FF0000"/>
                </a:solidFill>
                <a:latin typeface="Arial 本文"/>
              </a:rPr>
              <a:t>* Can be changed manually</a:t>
            </a:r>
          </a:p>
          <a:p>
            <a:r>
              <a:rPr kumimoji="1" lang="en-US" altLang="ja-JP" sz="1350" dirty="0">
                <a:latin typeface="+mj-lt"/>
              </a:rPr>
              <a:t>----------------------------------------------------------------------------------------------------------</a:t>
            </a:r>
          </a:p>
          <a:p>
            <a:r>
              <a:rPr kumimoji="1" lang="en-US" altLang="ja-JP" sz="1350" b="1" dirty="0">
                <a:latin typeface="+mj-lt"/>
              </a:rPr>
              <a:t>Supplier code</a:t>
            </a:r>
            <a:r>
              <a:rPr kumimoji="1" lang="th-TH" altLang="ja-JP" sz="1350" b="1" dirty="0">
                <a:latin typeface="+mj-lt"/>
              </a:rPr>
              <a:t> </a:t>
            </a:r>
            <a:r>
              <a:rPr kumimoji="1" lang="en-US" altLang="ja-JP" sz="1350" b="1" dirty="0">
                <a:latin typeface="+mj-lt"/>
              </a:rPr>
              <a:t>:</a:t>
            </a:r>
            <a:endParaRPr kumimoji="1" lang="en-US" altLang="ja-JP" sz="1350" dirty="0">
              <a:latin typeface="+mj-lt"/>
            </a:endParaRPr>
          </a:p>
          <a:p>
            <a:endParaRPr kumimoji="1" lang="en-US" altLang="ja-JP" sz="1350" dirty="0">
              <a:latin typeface="+mj-lt"/>
            </a:endParaRPr>
          </a:p>
          <a:p>
            <a:endParaRPr kumimoji="1" lang="en-US" altLang="ja-JP" sz="1350" dirty="0">
              <a:latin typeface="+mj-lt"/>
            </a:endParaRPr>
          </a:p>
          <a:p>
            <a:endParaRPr kumimoji="1" lang="en-US" altLang="ja-JP" sz="1350" dirty="0">
              <a:latin typeface="+mj-lt"/>
            </a:endParaRPr>
          </a:p>
          <a:p>
            <a:r>
              <a:rPr kumimoji="1" lang="en-US" altLang="ja-JP" sz="1350" dirty="0">
                <a:latin typeface="+mj-lt"/>
              </a:rPr>
              <a:t>Select supplier code. </a:t>
            </a:r>
          </a:p>
          <a:p>
            <a:r>
              <a:rPr kumimoji="1" lang="en-US" altLang="ja-JP" sz="1350" dirty="0">
                <a:latin typeface="+mj-lt"/>
              </a:rPr>
              <a:t>Default is All</a:t>
            </a:r>
          </a:p>
          <a:p>
            <a:endParaRPr kumimoji="1" lang="en-US" altLang="ja-JP" sz="1350" dirty="0">
              <a:latin typeface="+mj-lt"/>
            </a:endParaRPr>
          </a:p>
          <a:p>
            <a:endParaRPr kumimoji="1" lang="en-US" altLang="ja-JP" sz="1350" dirty="0">
              <a:latin typeface="+mj-lt"/>
            </a:endParaRPr>
          </a:p>
          <a:p>
            <a:r>
              <a:rPr kumimoji="1" lang="en-US" altLang="ja-JP" sz="1350" dirty="0">
                <a:latin typeface="+mj-lt"/>
              </a:rPr>
              <a:t>----------------------------------------------------------------------------------------------------------</a:t>
            </a:r>
          </a:p>
          <a:p>
            <a:r>
              <a:rPr kumimoji="1" lang="en-US" altLang="ja-JP" sz="1350" b="1" dirty="0">
                <a:latin typeface="+mj-lt"/>
              </a:rPr>
              <a:t>Except complete : </a:t>
            </a:r>
          </a:p>
          <a:p>
            <a:endParaRPr kumimoji="1" lang="en-US" altLang="ja-JP" sz="1350" b="1" dirty="0">
              <a:latin typeface="+mj-lt"/>
            </a:endParaRPr>
          </a:p>
          <a:p>
            <a:r>
              <a:rPr kumimoji="1" lang="en-US" altLang="ja-JP" sz="1350" b="1" dirty="0">
                <a:latin typeface="+mj-lt"/>
              </a:rPr>
              <a:t> Default			</a:t>
            </a:r>
            <a:r>
              <a:rPr kumimoji="1" lang="th-TH" altLang="ja-JP" sz="1350" b="1" dirty="0">
                <a:latin typeface="+mj-lt"/>
              </a:rPr>
              <a:t>	</a:t>
            </a:r>
            <a:r>
              <a:rPr kumimoji="1" lang="en-US" altLang="ja-JP" sz="1350" b="1" dirty="0">
                <a:latin typeface="+mj-lt"/>
              </a:rPr>
              <a:t>: </a:t>
            </a:r>
            <a:r>
              <a:rPr kumimoji="1" lang="en-US" altLang="ja-JP" sz="1350" dirty="0">
                <a:latin typeface="+mj-lt"/>
              </a:rPr>
              <a:t>Display all status.</a:t>
            </a:r>
          </a:p>
          <a:p>
            <a:endParaRPr kumimoji="1" lang="en-US" altLang="ja-JP" sz="1350" b="1" dirty="0">
              <a:latin typeface="+mj-lt"/>
            </a:endParaRPr>
          </a:p>
          <a:p>
            <a:endParaRPr kumimoji="1" lang="en-US" altLang="ja-JP" sz="1350" b="1" dirty="0">
              <a:latin typeface="+mj-lt"/>
            </a:endParaRPr>
          </a:p>
          <a:p>
            <a:r>
              <a:rPr kumimoji="1" lang="th-TH" altLang="ja-JP" sz="1350" b="1" dirty="0">
                <a:latin typeface="+mj-lt"/>
              </a:rPr>
              <a:t>				</a:t>
            </a:r>
            <a:r>
              <a:rPr kumimoji="1" lang="en-US" altLang="ja-JP" sz="1350" b="1" dirty="0">
                <a:latin typeface="+mj-lt"/>
              </a:rPr>
              <a:t>	: </a:t>
            </a:r>
            <a:r>
              <a:rPr kumimoji="1" lang="en-US" altLang="ja-JP" sz="1350" dirty="0">
                <a:latin typeface="+mj-lt"/>
              </a:rPr>
              <a:t>Display only Working and Imported status.</a:t>
            </a:r>
          </a:p>
          <a:p>
            <a:endParaRPr kumimoji="1" lang="en-US" altLang="ja-JP" sz="1350" b="1" dirty="0">
              <a:latin typeface="+mj-lt"/>
            </a:endParaRPr>
          </a:p>
        </p:txBody>
      </p:sp>
      <p:pic>
        <p:nvPicPr>
          <p:cNvPr id="33" name="Picture 32">
            <a:extLst>
              <a:ext uri="{FF2B5EF4-FFF2-40B4-BE49-F238E27FC236}">
                <a16:creationId xmlns:a16="http://schemas.microsoft.com/office/drawing/2014/main" id="{50AD2033-69E6-41A7-B8C9-FFA3E89AF6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5514" y="4097787"/>
            <a:ext cx="1199907" cy="1710426"/>
          </a:xfrm>
          <a:prstGeom prst="rect">
            <a:avLst/>
          </a:prstGeom>
        </p:spPr>
      </p:pic>
      <p:cxnSp>
        <p:nvCxnSpPr>
          <p:cNvPr id="35" name="Straight Arrow Connector 34">
            <a:extLst>
              <a:ext uri="{FF2B5EF4-FFF2-40B4-BE49-F238E27FC236}">
                <a16:creationId xmlns:a16="http://schemas.microsoft.com/office/drawing/2014/main" id="{2413C55B-6A49-40EB-B669-FDB13B4A8D99}"/>
              </a:ext>
            </a:extLst>
          </p:cNvPr>
          <p:cNvCxnSpPr>
            <a:cxnSpLocks/>
          </p:cNvCxnSpPr>
          <p:nvPr/>
        </p:nvCxnSpPr>
        <p:spPr>
          <a:xfrm>
            <a:off x="2554986" y="4952116"/>
            <a:ext cx="1029881" cy="0"/>
          </a:xfrm>
          <a:prstGeom prst="straightConnector1">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894920E6-A239-43A3-A9C1-0FCEBAF20CB0}"/>
              </a:ext>
            </a:extLst>
          </p:cNvPr>
          <p:cNvCxnSpPr>
            <a:cxnSpLocks/>
          </p:cNvCxnSpPr>
          <p:nvPr/>
        </p:nvCxnSpPr>
        <p:spPr>
          <a:xfrm>
            <a:off x="2585467" y="6551234"/>
            <a:ext cx="1029881" cy="0"/>
          </a:xfrm>
          <a:prstGeom prst="straightConnector1">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7F76DF8B-8751-435E-AEE3-D0C25D714E6C}"/>
              </a:ext>
            </a:extLst>
          </p:cNvPr>
          <p:cNvSpPr txBox="1"/>
          <p:nvPr/>
        </p:nvSpPr>
        <p:spPr>
          <a:xfrm>
            <a:off x="117437" y="3797688"/>
            <a:ext cx="5803962" cy="307777"/>
          </a:xfrm>
          <a:prstGeom prst="rect">
            <a:avLst/>
          </a:prstGeom>
          <a:noFill/>
        </p:spPr>
        <p:txBody>
          <a:bodyPr wrap="square">
            <a:spAutoFit/>
          </a:bodyPr>
          <a:lstStyle/>
          <a:p>
            <a:r>
              <a:rPr lang="en-US" sz="1350" dirty="0"/>
              <a:t>1. Select the desired information</a:t>
            </a:r>
          </a:p>
        </p:txBody>
      </p:sp>
      <p:pic>
        <p:nvPicPr>
          <p:cNvPr id="4" name="Picture 3">
            <a:extLst>
              <a:ext uri="{FF2B5EF4-FFF2-40B4-BE49-F238E27FC236}">
                <a16:creationId xmlns:a16="http://schemas.microsoft.com/office/drawing/2014/main" id="{1744E6A5-0361-F902-010C-315364434C6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803487" y="1249647"/>
            <a:ext cx="1768132" cy="2518083"/>
          </a:xfrm>
          <a:prstGeom prst="rect">
            <a:avLst/>
          </a:prstGeom>
          <a:ln>
            <a:solidFill>
              <a:schemeClr val="tx1"/>
            </a:solidFill>
          </a:ln>
        </p:spPr>
      </p:pic>
      <p:pic>
        <p:nvPicPr>
          <p:cNvPr id="7" name="Picture 6">
            <a:extLst>
              <a:ext uri="{FF2B5EF4-FFF2-40B4-BE49-F238E27FC236}">
                <a16:creationId xmlns:a16="http://schemas.microsoft.com/office/drawing/2014/main" id="{0EB41698-C7D6-54BC-FDD3-CF681AC87A8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869656" y="5904182"/>
            <a:ext cx="1199907" cy="1693986"/>
          </a:xfrm>
          <a:prstGeom prst="rect">
            <a:avLst/>
          </a:prstGeom>
        </p:spPr>
      </p:pic>
      <p:pic>
        <p:nvPicPr>
          <p:cNvPr id="14" name="Picture 13">
            <a:extLst>
              <a:ext uri="{FF2B5EF4-FFF2-40B4-BE49-F238E27FC236}">
                <a16:creationId xmlns:a16="http://schemas.microsoft.com/office/drawing/2014/main" id="{D67975B0-045C-7A2C-9ADC-A5F2F56114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5408" y="4416190"/>
            <a:ext cx="2844603" cy="361783"/>
          </a:xfrm>
          <a:prstGeom prst="rect">
            <a:avLst/>
          </a:prstGeom>
          <a:ln>
            <a:solidFill>
              <a:schemeClr val="tx1"/>
            </a:solidFill>
          </a:ln>
        </p:spPr>
      </p:pic>
      <p:pic>
        <p:nvPicPr>
          <p:cNvPr id="15" name="Picture 14">
            <a:extLst>
              <a:ext uri="{FF2B5EF4-FFF2-40B4-BE49-F238E27FC236}">
                <a16:creationId xmlns:a16="http://schemas.microsoft.com/office/drawing/2014/main" id="{D79A5902-7149-BD46-AAA4-EA01174CE0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9546" y="8164449"/>
            <a:ext cx="1076325" cy="400050"/>
          </a:xfrm>
          <a:prstGeom prst="rect">
            <a:avLst/>
          </a:prstGeom>
          <a:ln>
            <a:solidFill>
              <a:schemeClr val="tx1"/>
            </a:solidFill>
          </a:ln>
        </p:spPr>
      </p:pic>
      <p:pic>
        <p:nvPicPr>
          <p:cNvPr id="17" name="Picture 16">
            <a:extLst>
              <a:ext uri="{FF2B5EF4-FFF2-40B4-BE49-F238E27FC236}">
                <a16:creationId xmlns:a16="http://schemas.microsoft.com/office/drawing/2014/main" id="{26C3B455-2E64-DEC5-548D-9BF15CE1DF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79546" y="8749974"/>
            <a:ext cx="1085850" cy="409575"/>
          </a:xfrm>
          <a:prstGeom prst="rect">
            <a:avLst/>
          </a:prstGeom>
          <a:ln>
            <a:solidFill>
              <a:schemeClr val="tx1"/>
            </a:solidFill>
          </a:ln>
        </p:spPr>
      </p:pic>
      <p:pic>
        <p:nvPicPr>
          <p:cNvPr id="20" name="Picture 19">
            <a:extLst>
              <a:ext uri="{FF2B5EF4-FFF2-40B4-BE49-F238E27FC236}">
                <a16:creationId xmlns:a16="http://schemas.microsoft.com/office/drawing/2014/main" id="{3780F5F4-71E1-5A02-A8D7-62E4741862E5}"/>
              </a:ext>
            </a:extLst>
          </p:cNvPr>
          <p:cNvPicPr>
            <a:picLocks noChangeAspect="1"/>
          </p:cNvPicPr>
          <p:nvPr/>
        </p:nvPicPr>
        <p:blipFill rotWithShape="1">
          <a:blip r:embed="rId9">
            <a:extLst>
              <a:ext uri="{28A0092B-C50C-407E-A947-70E740481C1C}">
                <a14:useLocalDpi xmlns:a14="http://schemas.microsoft.com/office/drawing/2010/main" val="0"/>
              </a:ext>
            </a:extLst>
          </a:blip>
          <a:srcRect t="6521"/>
          <a:stretch/>
        </p:blipFill>
        <p:spPr>
          <a:xfrm>
            <a:off x="334538" y="6315668"/>
            <a:ext cx="2009775" cy="409575"/>
          </a:xfrm>
          <a:prstGeom prst="rect">
            <a:avLst/>
          </a:prstGeom>
          <a:ln>
            <a:solidFill>
              <a:schemeClr val="tx1"/>
            </a:solidFill>
          </a:ln>
        </p:spPr>
      </p:pic>
    </p:spTree>
    <p:extLst>
      <p:ext uri="{BB962C8B-B14F-4D97-AF65-F5344CB8AC3E}">
        <p14:creationId xmlns:p14="http://schemas.microsoft.com/office/powerpoint/2010/main" val="2561066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67A94-51D5-FA3A-E397-3A16346C15B7}"/>
            </a:ext>
          </a:extLst>
        </p:cNvPr>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692E58FB-2939-2407-4314-30330C08D1D0}"/>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2. Handheld functions</a:t>
            </a:r>
          </a:p>
        </p:txBody>
      </p:sp>
      <p:sp>
        <p:nvSpPr>
          <p:cNvPr id="3" name="スライド番号プレースホルダー 2">
            <a:extLst>
              <a:ext uri="{FF2B5EF4-FFF2-40B4-BE49-F238E27FC236}">
                <a16:creationId xmlns:a16="http://schemas.microsoft.com/office/drawing/2014/main" id="{8D4CC6AA-A0B8-B743-3F99-A3D91FFE5DAA}"/>
              </a:ext>
            </a:extLst>
          </p:cNvPr>
          <p:cNvSpPr>
            <a:spLocks noGrp="1"/>
          </p:cNvSpPr>
          <p:nvPr>
            <p:ph type="sldNum" sz="quarter" idx="12"/>
          </p:nvPr>
        </p:nvSpPr>
        <p:spPr/>
        <p:txBody>
          <a:bodyPr/>
          <a:lstStyle/>
          <a:p>
            <a:fld id="{FABEA90D-F275-432F-8053-456A4E092F4A}" type="slidenum">
              <a:rPr kumimoji="1" lang="ja-JP" altLang="en-US" smtClean="0"/>
              <a:t>14</a:t>
            </a:fld>
            <a:endParaRPr kumimoji="1" lang="ja-JP" altLang="en-US"/>
          </a:p>
        </p:txBody>
      </p:sp>
      <p:sp>
        <p:nvSpPr>
          <p:cNvPr id="30" name="テキスト ボックス 19">
            <a:extLst>
              <a:ext uri="{FF2B5EF4-FFF2-40B4-BE49-F238E27FC236}">
                <a16:creationId xmlns:a16="http://schemas.microsoft.com/office/drawing/2014/main" id="{AB1C6952-8134-974F-8E0B-34B0DBB8CE1E}"/>
              </a:ext>
            </a:extLst>
          </p:cNvPr>
          <p:cNvSpPr txBox="1"/>
          <p:nvPr/>
        </p:nvSpPr>
        <p:spPr>
          <a:xfrm>
            <a:off x="196983" y="1401725"/>
            <a:ext cx="6464034" cy="549381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sz="1350" b="1" dirty="0">
                <a:latin typeface="+mj-lt"/>
              </a:rPr>
              <a:t>Parts No</a:t>
            </a:r>
            <a:r>
              <a:rPr kumimoji="1" lang="th-TH" altLang="ja-JP" sz="1350" b="1" dirty="0">
                <a:latin typeface="+mj-lt"/>
              </a:rPr>
              <a:t>. </a:t>
            </a:r>
            <a:r>
              <a:rPr kumimoji="1" lang="en-US" altLang="ja-JP" sz="1350" b="1" dirty="0">
                <a:latin typeface="+mj-lt"/>
              </a:rPr>
              <a:t>:</a:t>
            </a:r>
          </a:p>
          <a:p>
            <a:endParaRPr kumimoji="1" lang="en-US" altLang="ja-JP" sz="1350" b="1" dirty="0">
              <a:latin typeface="+mj-lt"/>
            </a:endParaRPr>
          </a:p>
          <a:p>
            <a:r>
              <a:rPr kumimoji="1" lang="en-US" altLang="ja-JP" sz="1350" b="1" dirty="0">
                <a:latin typeface="+mj-lt"/>
              </a:rPr>
              <a:t>Search / Scan</a:t>
            </a:r>
          </a:p>
          <a:p>
            <a:endParaRPr kumimoji="1" lang="en-US" altLang="ja-JP" sz="1350" b="1" dirty="0">
              <a:latin typeface="+mj-lt"/>
            </a:endParaRPr>
          </a:p>
          <a:p>
            <a:endParaRPr kumimoji="1" lang="en-US" altLang="ja-JP" sz="1350" b="1" dirty="0">
              <a:latin typeface="+mj-lt"/>
            </a:endParaRPr>
          </a:p>
          <a:p>
            <a:endParaRPr kumimoji="1" lang="en-US" altLang="ja-JP" sz="1350" b="1" dirty="0">
              <a:latin typeface="+mj-lt"/>
            </a:endParaRPr>
          </a:p>
          <a:p>
            <a:endParaRPr kumimoji="1" lang="en-US" altLang="ja-JP" sz="1350" b="1" dirty="0">
              <a:latin typeface="+mj-lt"/>
            </a:endParaRPr>
          </a:p>
          <a:p>
            <a:endParaRPr kumimoji="1" lang="en-US" altLang="ja-JP" sz="1350" b="1" dirty="0">
              <a:latin typeface="+mj-lt"/>
            </a:endParaRPr>
          </a:p>
          <a:p>
            <a:endParaRPr kumimoji="1" lang="en-US" altLang="ja-JP" sz="1350" b="1" dirty="0">
              <a:latin typeface="+mj-lt"/>
            </a:endParaRPr>
          </a:p>
          <a:p>
            <a:endParaRPr kumimoji="1" lang="en-US" altLang="ja-JP" sz="1350" b="1" dirty="0">
              <a:latin typeface="+mj-lt"/>
            </a:endParaRPr>
          </a:p>
          <a:p>
            <a:endParaRPr kumimoji="1" lang="en-US" altLang="ja-JP" sz="1350" b="1" dirty="0">
              <a:latin typeface="+mj-lt"/>
            </a:endParaRPr>
          </a:p>
          <a:p>
            <a:endParaRPr kumimoji="1" lang="en-US" altLang="ja-JP" sz="1350" b="1" dirty="0">
              <a:latin typeface="+mj-lt"/>
            </a:endParaRPr>
          </a:p>
          <a:p>
            <a:endParaRPr kumimoji="1" lang="en-US" altLang="ja-JP" sz="1350" b="1" dirty="0">
              <a:latin typeface="+mj-lt"/>
            </a:endParaRPr>
          </a:p>
          <a:p>
            <a:r>
              <a:rPr kumimoji="1" lang="en-US" altLang="ja-JP" sz="1350" dirty="0">
                <a:latin typeface="+mj-lt"/>
              </a:rPr>
              <a:t>Select part no. or do a scan. </a:t>
            </a:r>
          </a:p>
          <a:p>
            <a:r>
              <a:rPr kumimoji="1" lang="en-US" altLang="ja-JP" sz="1350" dirty="0">
                <a:latin typeface="+mj-lt"/>
              </a:rPr>
              <a:t>Default is All</a:t>
            </a:r>
          </a:p>
          <a:p>
            <a:r>
              <a:rPr kumimoji="1" lang="en-US" altLang="ja-JP" sz="1350" dirty="0">
                <a:latin typeface="+mj-lt"/>
              </a:rPr>
              <a:t>----------------------------------------------------------------------------------------------------------</a:t>
            </a:r>
          </a:p>
          <a:p>
            <a:r>
              <a:rPr kumimoji="1" lang="en-US" altLang="ja-JP" sz="1350" b="1" dirty="0">
                <a:latin typeface="+mj-lt"/>
              </a:rPr>
              <a:t>Background Color :</a:t>
            </a:r>
            <a:endParaRPr kumimoji="1" lang="th-TH" altLang="ja-JP" sz="1350" b="1" dirty="0">
              <a:latin typeface="+mj-lt"/>
            </a:endParaRPr>
          </a:p>
          <a:p>
            <a:r>
              <a:rPr kumimoji="1" lang="en-US" altLang="ja-JP" sz="1350" dirty="0">
                <a:latin typeface="+mj-lt"/>
              </a:rPr>
              <a:t>The background color describes the status of the job.</a:t>
            </a:r>
          </a:p>
          <a:p>
            <a:endParaRPr kumimoji="1" lang="en-US" altLang="ja-JP" sz="1350" dirty="0">
              <a:latin typeface="+mj-lt"/>
            </a:endParaRPr>
          </a:p>
          <a:p>
            <a:endParaRPr kumimoji="1" lang="en-US" altLang="ja-JP" sz="1350" dirty="0">
              <a:latin typeface="+mj-lt"/>
            </a:endParaRPr>
          </a:p>
          <a:p>
            <a:endParaRPr kumimoji="1" lang="en-US" altLang="ja-JP" sz="1350" dirty="0">
              <a:latin typeface="+mj-lt"/>
            </a:endParaRPr>
          </a:p>
          <a:p>
            <a:endParaRPr kumimoji="1" lang="en-US" altLang="ja-JP" sz="1350" dirty="0">
              <a:latin typeface="+mj-lt"/>
            </a:endParaRPr>
          </a:p>
          <a:p>
            <a:endParaRPr kumimoji="1" lang="en-US" altLang="ja-JP" sz="1350" b="1" dirty="0">
              <a:latin typeface="+mj-lt"/>
            </a:endParaRPr>
          </a:p>
          <a:p>
            <a:endParaRPr kumimoji="1" lang="en-US" altLang="ja-JP" sz="1350" b="1" dirty="0">
              <a:latin typeface="+mj-lt"/>
            </a:endParaRPr>
          </a:p>
          <a:p>
            <a:endParaRPr kumimoji="1" lang="th-TH" altLang="ja-JP" sz="1350" b="1" dirty="0">
              <a:latin typeface="+mj-lt"/>
            </a:endParaRPr>
          </a:p>
          <a:p>
            <a:r>
              <a:rPr kumimoji="1" lang="th-TH" altLang="ja-JP" sz="1350" b="1" dirty="0">
                <a:latin typeface="+mj-lt"/>
              </a:rPr>
              <a:t>	</a:t>
            </a:r>
            <a:r>
              <a:rPr kumimoji="1" lang="en-US" altLang="ja-JP" sz="1350" b="1" dirty="0">
                <a:latin typeface="+mj-lt"/>
              </a:rPr>
              <a:t>    New				Working			     Completed</a:t>
            </a:r>
            <a:endParaRPr kumimoji="1" lang="th-TH" altLang="ja-JP" sz="1350" b="1" dirty="0">
              <a:latin typeface="+mj-lt"/>
            </a:endParaRPr>
          </a:p>
        </p:txBody>
      </p:sp>
      <p:cxnSp>
        <p:nvCxnSpPr>
          <p:cNvPr id="6" name="Straight Arrow Connector 5">
            <a:extLst>
              <a:ext uri="{FF2B5EF4-FFF2-40B4-BE49-F238E27FC236}">
                <a16:creationId xmlns:a16="http://schemas.microsoft.com/office/drawing/2014/main" id="{253AFDB6-D106-AE4C-F3D7-4509C1AFD452}"/>
              </a:ext>
            </a:extLst>
          </p:cNvPr>
          <p:cNvCxnSpPr>
            <a:cxnSpLocks/>
          </p:cNvCxnSpPr>
          <p:nvPr/>
        </p:nvCxnSpPr>
        <p:spPr>
          <a:xfrm>
            <a:off x="3093129" y="2334378"/>
            <a:ext cx="1029881" cy="0"/>
          </a:xfrm>
          <a:prstGeom prst="straightConnector1">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74FC0C9E-2E6C-00A2-F3CE-7E86E61F5654}"/>
              </a:ext>
            </a:extLst>
          </p:cNvPr>
          <p:cNvPicPr>
            <a:picLocks noChangeAspect="1"/>
          </p:cNvPicPr>
          <p:nvPr/>
        </p:nvPicPr>
        <p:blipFill>
          <a:blip r:embed="rId2"/>
          <a:stretch>
            <a:fillRect/>
          </a:stretch>
        </p:blipFill>
        <p:spPr>
          <a:xfrm>
            <a:off x="316541" y="2176136"/>
            <a:ext cx="2523959" cy="316484"/>
          </a:xfrm>
          <a:prstGeom prst="rect">
            <a:avLst/>
          </a:prstGeom>
        </p:spPr>
      </p:pic>
      <p:pic>
        <p:nvPicPr>
          <p:cNvPr id="10" name="Picture 9">
            <a:extLst>
              <a:ext uri="{FF2B5EF4-FFF2-40B4-BE49-F238E27FC236}">
                <a16:creationId xmlns:a16="http://schemas.microsoft.com/office/drawing/2014/main" id="{D7EE1850-9BED-F7A2-3657-A07A8096458E}"/>
              </a:ext>
            </a:extLst>
          </p:cNvPr>
          <p:cNvPicPr>
            <a:picLocks noChangeAspect="1"/>
          </p:cNvPicPr>
          <p:nvPr/>
        </p:nvPicPr>
        <p:blipFill>
          <a:blip r:embed="rId3"/>
          <a:stretch>
            <a:fillRect/>
          </a:stretch>
        </p:blipFill>
        <p:spPr>
          <a:xfrm>
            <a:off x="4454525" y="2047776"/>
            <a:ext cx="1330960" cy="1893105"/>
          </a:xfrm>
          <a:prstGeom prst="rect">
            <a:avLst/>
          </a:prstGeom>
        </p:spPr>
      </p:pic>
      <p:pic>
        <p:nvPicPr>
          <p:cNvPr id="12" name="Picture 11">
            <a:extLst>
              <a:ext uri="{FF2B5EF4-FFF2-40B4-BE49-F238E27FC236}">
                <a16:creationId xmlns:a16="http://schemas.microsoft.com/office/drawing/2014/main" id="{12A06D30-588E-96E5-95B7-C1850370B985}"/>
              </a:ext>
            </a:extLst>
          </p:cNvPr>
          <p:cNvPicPr>
            <a:picLocks noChangeAspect="1"/>
          </p:cNvPicPr>
          <p:nvPr/>
        </p:nvPicPr>
        <p:blipFill>
          <a:blip r:embed="rId4"/>
          <a:stretch>
            <a:fillRect/>
          </a:stretch>
        </p:blipFill>
        <p:spPr>
          <a:xfrm>
            <a:off x="4578330" y="5444978"/>
            <a:ext cx="1840760" cy="885648"/>
          </a:xfrm>
          <a:prstGeom prst="rect">
            <a:avLst/>
          </a:prstGeom>
          <a:ln>
            <a:solidFill>
              <a:schemeClr val="tx1"/>
            </a:solidFill>
          </a:ln>
        </p:spPr>
      </p:pic>
      <p:pic>
        <p:nvPicPr>
          <p:cNvPr id="14" name="Picture 13">
            <a:extLst>
              <a:ext uri="{FF2B5EF4-FFF2-40B4-BE49-F238E27FC236}">
                <a16:creationId xmlns:a16="http://schemas.microsoft.com/office/drawing/2014/main" id="{6D5C7B90-ACFA-5A83-8961-74CA4D5C8B78}"/>
              </a:ext>
            </a:extLst>
          </p:cNvPr>
          <p:cNvPicPr>
            <a:picLocks noChangeAspect="1"/>
          </p:cNvPicPr>
          <p:nvPr/>
        </p:nvPicPr>
        <p:blipFill>
          <a:blip r:embed="rId5"/>
          <a:stretch>
            <a:fillRect/>
          </a:stretch>
        </p:blipFill>
        <p:spPr>
          <a:xfrm>
            <a:off x="2441326" y="5453394"/>
            <a:ext cx="1814813" cy="867707"/>
          </a:xfrm>
          <a:prstGeom prst="rect">
            <a:avLst/>
          </a:prstGeom>
          <a:ln>
            <a:solidFill>
              <a:schemeClr val="tx1"/>
            </a:solidFill>
          </a:ln>
        </p:spPr>
      </p:pic>
      <p:pic>
        <p:nvPicPr>
          <p:cNvPr id="16" name="Picture 15">
            <a:extLst>
              <a:ext uri="{FF2B5EF4-FFF2-40B4-BE49-F238E27FC236}">
                <a16:creationId xmlns:a16="http://schemas.microsoft.com/office/drawing/2014/main" id="{D40C7B0E-8128-2154-4917-40B6C7C836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6541" y="5453394"/>
            <a:ext cx="1802594" cy="867708"/>
          </a:xfrm>
          <a:prstGeom prst="rect">
            <a:avLst/>
          </a:prstGeom>
          <a:ln>
            <a:solidFill>
              <a:schemeClr val="tx1"/>
            </a:solidFill>
          </a:ln>
        </p:spPr>
      </p:pic>
      <p:pic>
        <p:nvPicPr>
          <p:cNvPr id="17" name="Picture 16">
            <a:extLst>
              <a:ext uri="{FF2B5EF4-FFF2-40B4-BE49-F238E27FC236}">
                <a16:creationId xmlns:a16="http://schemas.microsoft.com/office/drawing/2014/main" id="{6D9DA5F8-FA69-61C1-9675-672D67158D9B}"/>
              </a:ext>
            </a:extLst>
          </p:cNvPr>
          <p:cNvPicPr>
            <a:picLocks noChangeAspect="1"/>
          </p:cNvPicPr>
          <p:nvPr/>
        </p:nvPicPr>
        <p:blipFill rotWithShape="1">
          <a:blip r:embed="rId7"/>
          <a:srcRect l="9269" t="9607" r="11519" b="6309"/>
          <a:stretch/>
        </p:blipFill>
        <p:spPr>
          <a:xfrm>
            <a:off x="1158240" y="2815014"/>
            <a:ext cx="1433219" cy="1225964"/>
          </a:xfrm>
          <a:prstGeom prst="rect">
            <a:avLst/>
          </a:prstGeom>
        </p:spPr>
      </p:pic>
      <p:sp>
        <p:nvSpPr>
          <p:cNvPr id="2" name="テキスト ボックス 29">
            <a:extLst>
              <a:ext uri="{FF2B5EF4-FFF2-40B4-BE49-F238E27FC236}">
                <a16:creationId xmlns:a16="http://schemas.microsoft.com/office/drawing/2014/main" id="{8AF6CCE4-EC03-D770-2818-59EBF0846ABF}"/>
              </a:ext>
            </a:extLst>
          </p:cNvPr>
          <p:cNvSpPr txBox="1"/>
          <p:nvPr/>
        </p:nvSpPr>
        <p:spPr>
          <a:xfrm>
            <a:off x="334538" y="951238"/>
            <a:ext cx="5374284" cy="261610"/>
          </a:xfrm>
          <a:prstGeom prst="rect">
            <a:avLst/>
          </a:prstGeom>
          <a:noFill/>
        </p:spPr>
        <p:txBody>
          <a:bodyPr wrap="square" rtlCol="0">
            <a:spAutoFit/>
          </a:bodyPr>
          <a:lstStyle/>
          <a:p>
            <a:r>
              <a:rPr kumimoji="1" lang="en-US" altLang="ja-JP" sz="1100" dirty="0"/>
              <a:t>2-4-2. Inbound Schedule.</a:t>
            </a:r>
          </a:p>
        </p:txBody>
      </p:sp>
    </p:spTree>
    <p:extLst>
      <p:ext uri="{BB962C8B-B14F-4D97-AF65-F5344CB8AC3E}">
        <p14:creationId xmlns:p14="http://schemas.microsoft.com/office/powerpoint/2010/main" val="17953128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3CF2B628-9335-4B00-B73B-9012A52144F2}"/>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2. Handheld functions</a:t>
            </a:r>
          </a:p>
        </p:txBody>
      </p:sp>
      <p:sp>
        <p:nvSpPr>
          <p:cNvPr id="3" name="スライド番号プレースホルダー 2">
            <a:extLst>
              <a:ext uri="{FF2B5EF4-FFF2-40B4-BE49-F238E27FC236}">
                <a16:creationId xmlns:a16="http://schemas.microsoft.com/office/drawing/2014/main" id="{A5AD4792-0BE5-482B-8DBB-C95C1477AACD}"/>
              </a:ext>
            </a:extLst>
          </p:cNvPr>
          <p:cNvSpPr>
            <a:spLocks noGrp="1"/>
          </p:cNvSpPr>
          <p:nvPr>
            <p:ph type="sldNum" sz="quarter" idx="12"/>
          </p:nvPr>
        </p:nvSpPr>
        <p:spPr/>
        <p:txBody>
          <a:bodyPr/>
          <a:lstStyle/>
          <a:p>
            <a:fld id="{FABEA90D-F275-432F-8053-456A4E092F4A}" type="slidenum">
              <a:rPr kumimoji="1" lang="ja-JP" altLang="en-US" smtClean="0"/>
              <a:t>15</a:t>
            </a:fld>
            <a:endParaRPr kumimoji="1" lang="ja-JP" altLang="en-US"/>
          </a:p>
        </p:txBody>
      </p:sp>
      <p:sp>
        <p:nvSpPr>
          <p:cNvPr id="91" name="テキスト ボックス 29">
            <a:extLst>
              <a:ext uri="{FF2B5EF4-FFF2-40B4-BE49-F238E27FC236}">
                <a16:creationId xmlns:a16="http://schemas.microsoft.com/office/drawing/2014/main" id="{0E5CE142-A2F5-559F-CCA4-3A1E8C3B87A5}"/>
              </a:ext>
            </a:extLst>
          </p:cNvPr>
          <p:cNvSpPr txBox="1"/>
          <p:nvPr/>
        </p:nvSpPr>
        <p:spPr>
          <a:xfrm>
            <a:off x="334538" y="951238"/>
            <a:ext cx="5374284" cy="261610"/>
          </a:xfrm>
          <a:prstGeom prst="rect">
            <a:avLst/>
          </a:prstGeom>
          <a:noFill/>
        </p:spPr>
        <p:txBody>
          <a:bodyPr wrap="square" rtlCol="0">
            <a:spAutoFit/>
          </a:bodyPr>
          <a:lstStyle/>
          <a:p>
            <a:r>
              <a:rPr kumimoji="1" lang="en-US" altLang="ja-JP" sz="1100" dirty="0"/>
              <a:t>2-4-2. Inbound Schedule</a:t>
            </a:r>
          </a:p>
        </p:txBody>
      </p:sp>
      <p:graphicFrame>
        <p:nvGraphicFramePr>
          <p:cNvPr id="19" name="Table 18">
            <a:extLst>
              <a:ext uri="{FF2B5EF4-FFF2-40B4-BE49-F238E27FC236}">
                <a16:creationId xmlns:a16="http://schemas.microsoft.com/office/drawing/2014/main" id="{20C572D7-B93E-A4AD-8502-B4A42ED3F75B}"/>
              </a:ext>
            </a:extLst>
          </p:cNvPr>
          <p:cNvGraphicFramePr>
            <a:graphicFrameLocks noGrp="1"/>
          </p:cNvGraphicFramePr>
          <p:nvPr>
            <p:extLst>
              <p:ext uri="{D42A27DB-BD31-4B8C-83A1-F6EECF244321}">
                <p14:modId xmlns:p14="http://schemas.microsoft.com/office/powerpoint/2010/main" val="3209279900"/>
              </p:ext>
            </p:extLst>
          </p:nvPr>
        </p:nvGraphicFramePr>
        <p:xfrm>
          <a:off x="3853022" y="5592934"/>
          <a:ext cx="2235299" cy="1386840"/>
        </p:xfrm>
        <a:graphic>
          <a:graphicData uri="http://schemas.openxmlformats.org/drawingml/2006/table">
            <a:tbl>
              <a:tblPr firstRow="1" bandRow="1">
                <a:tableStyleId>{5C22544A-7EE6-4342-B048-85BDC9FD1C3A}</a:tableStyleId>
              </a:tblPr>
              <a:tblGrid>
                <a:gridCol w="670032">
                  <a:extLst>
                    <a:ext uri="{9D8B030D-6E8A-4147-A177-3AD203B41FA5}">
                      <a16:colId xmlns:a16="http://schemas.microsoft.com/office/drawing/2014/main" val="3762001999"/>
                    </a:ext>
                  </a:extLst>
                </a:gridCol>
                <a:gridCol w="1565267">
                  <a:extLst>
                    <a:ext uri="{9D8B030D-6E8A-4147-A177-3AD203B41FA5}">
                      <a16:colId xmlns:a16="http://schemas.microsoft.com/office/drawing/2014/main" val="4023663615"/>
                    </a:ext>
                  </a:extLst>
                </a:gridCol>
              </a:tblGrid>
              <a:tr h="0">
                <a:tc>
                  <a:txBody>
                    <a:bodyPr/>
                    <a:lstStyle/>
                    <a:p>
                      <a:r>
                        <a:rPr lang="en-US" sz="1200" dirty="0"/>
                        <a:t>Color</a:t>
                      </a:r>
                    </a:p>
                  </a:txBody>
                  <a:tcPr anchor="ctr">
                    <a:solidFill>
                      <a:srgbClr val="4472C4"/>
                    </a:solidFill>
                  </a:tcPr>
                </a:tc>
                <a:tc>
                  <a:txBody>
                    <a:bodyPr/>
                    <a:lstStyle/>
                    <a:p>
                      <a:r>
                        <a:rPr lang="en-US" sz="1200" dirty="0"/>
                        <a:t>Description</a:t>
                      </a:r>
                    </a:p>
                  </a:txBody>
                  <a:tcPr anchor="ctr"/>
                </a:tc>
                <a:extLst>
                  <a:ext uri="{0D108BD9-81ED-4DB2-BD59-A6C34878D82A}">
                    <a16:rowId xmlns:a16="http://schemas.microsoft.com/office/drawing/2014/main" val="26467863"/>
                  </a:ext>
                </a:extLst>
              </a:tr>
              <a:tr h="370840">
                <a:tc>
                  <a:txBody>
                    <a:bodyPr/>
                    <a:lstStyle/>
                    <a:p>
                      <a:endParaRPr lang="en-US" sz="1200" dirty="0"/>
                    </a:p>
                  </a:txBody>
                  <a:tcPr anchor="ctr">
                    <a:solidFill>
                      <a:schemeClr val="accent5">
                        <a:lumMod val="75000"/>
                      </a:schemeClr>
                    </a:solidFill>
                  </a:tcPr>
                </a:tc>
                <a:tc>
                  <a:txBody>
                    <a:bodyPr/>
                    <a:lstStyle/>
                    <a:p>
                      <a:r>
                        <a:rPr lang="en-US" sz="1200" dirty="0"/>
                        <a:t>WORKING</a:t>
                      </a:r>
                    </a:p>
                  </a:txBody>
                  <a:tcPr anchor="ctr"/>
                </a:tc>
                <a:extLst>
                  <a:ext uri="{0D108BD9-81ED-4DB2-BD59-A6C34878D82A}">
                    <a16:rowId xmlns:a16="http://schemas.microsoft.com/office/drawing/2014/main" val="557567530"/>
                  </a:ext>
                </a:extLst>
              </a:tr>
              <a:tr h="370840">
                <a:tc>
                  <a:txBody>
                    <a:bodyPr/>
                    <a:lstStyle/>
                    <a:p>
                      <a:endParaRPr lang="en-US" sz="1200" dirty="0"/>
                    </a:p>
                  </a:txBody>
                  <a:tcPr anchor="ctr">
                    <a:solidFill>
                      <a:srgbClr val="AFF8C9"/>
                    </a:solidFill>
                  </a:tcPr>
                </a:tc>
                <a:tc>
                  <a:txBody>
                    <a:bodyPr/>
                    <a:lstStyle/>
                    <a:p>
                      <a:r>
                        <a:rPr lang="en-US" sz="1200" dirty="0"/>
                        <a:t>COMPLETED</a:t>
                      </a:r>
                    </a:p>
                  </a:txBody>
                  <a:tcPr anchor="ctr"/>
                </a:tc>
                <a:extLst>
                  <a:ext uri="{0D108BD9-81ED-4DB2-BD59-A6C34878D82A}">
                    <a16:rowId xmlns:a16="http://schemas.microsoft.com/office/drawing/2014/main" val="2325450270"/>
                  </a:ext>
                </a:extLst>
              </a:tr>
              <a:tr h="370840">
                <a:tc>
                  <a:txBody>
                    <a:bodyPr/>
                    <a:lstStyle/>
                    <a:p>
                      <a:endParaRPr lang="en-US" sz="1200" dirty="0"/>
                    </a:p>
                  </a:txBody>
                  <a:tcPr anchor="ctr">
                    <a:solidFill>
                      <a:srgbClr val="D1E9F5"/>
                    </a:solidFill>
                  </a:tcPr>
                </a:tc>
                <a:tc>
                  <a:txBody>
                    <a:bodyPr/>
                    <a:lstStyle/>
                    <a:p>
                      <a:r>
                        <a:rPr lang="en-US" sz="1200" dirty="0"/>
                        <a:t>NEW</a:t>
                      </a:r>
                    </a:p>
                  </a:txBody>
                  <a:tcPr anchor="ctr"/>
                </a:tc>
                <a:extLst>
                  <a:ext uri="{0D108BD9-81ED-4DB2-BD59-A6C34878D82A}">
                    <a16:rowId xmlns:a16="http://schemas.microsoft.com/office/drawing/2014/main" val="1693410927"/>
                  </a:ext>
                </a:extLst>
              </a:tr>
            </a:tbl>
          </a:graphicData>
        </a:graphic>
      </p:graphicFrame>
      <p:cxnSp>
        <p:nvCxnSpPr>
          <p:cNvPr id="28" name="Straight Arrow Connector 27">
            <a:extLst>
              <a:ext uri="{FF2B5EF4-FFF2-40B4-BE49-F238E27FC236}">
                <a16:creationId xmlns:a16="http://schemas.microsoft.com/office/drawing/2014/main" id="{042459B0-E57F-4D63-B90C-729D1D6B5094}"/>
              </a:ext>
            </a:extLst>
          </p:cNvPr>
          <p:cNvCxnSpPr>
            <a:cxnSpLocks/>
          </p:cNvCxnSpPr>
          <p:nvPr/>
        </p:nvCxnSpPr>
        <p:spPr>
          <a:xfrm>
            <a:off x="2636520" y="3006925"/>
            <a:ext cx="1212256" cy="0"/>
          </a:xfrm>
          <a:prstGeom prst="straightConnector1">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38E5BB2-BCE4-4A5B-A0F0-A32E9340C7CA}"/>
              </a:ext>
            </a:extLst>
          </p:cNvPr>
          <p:cNvSpPr txBox="1"/>
          <p:nvPr/>
        </p:nvSpPr>
        <p:spPr>
          <a:xfrm>
            <a:off x="488599" y="1285594"/>
            <a:ext cx="5897914" cy="307777"/>
          </a:xfrm>
          <a:prstGeom prst="rect">
            <a:avLst/>
          </a:prstGeom>
          <a:noFill/>
        </p:spPr>
        <p:txBody>
          <a:bodyPr wrap="square">
            <a:spAutoFit/>
          </a:bodyPr>
          <a:lstStyle/>
          <a:p>
            <a:r>
              <a:rPr lang="th-TH" sz="1350" dirty="0"/>
              <a:t>2.</a:t>
            </a:r>
            <a:r>
              <a:rPr lang="en-US" sz="1350" dirty="0"/>
              <a:t> Please pull down the screen to refresh the information.</a:t>
            </a:r>
          </a:p>
        </p:txBody>
      </p:sp>
      <p:sp>
        <p:nvSpPr>
          <p:cNvPr id="32" name="TextBox 31">
            <a:extLst>
              <a:ext uri="{FF2B5EF4-FFF2-40B4-BE49-F238E27FC236}">
                <a16:creationId xmlns:a16="http://schemas.microsoft.com/office/drawing/2014/main" id="{6D0B37EC-5A9E-4E7C-9111-85426B0E0FF1}"/>
              </a:ext>
            </a:extLst>
          </p:cNvPr>
          <p:cNvSpPr txBox="1"/>
          <p:nvPr/>
        </p:nvSpPr>
        <p:spPr>
          <a:xfrm>
            <a:off x="421640" y="5000831"/>
            <a:ext cx="5897914" cy="307777"/>
          </a:xfrm>
          <a:prstGeom prst="rect">
            <a:avLst/>
          </a:prstGeom>
          <a:noFill/>
        </p:spPr>
        <p:txBody>
          <a:bodyPr wrap="square">
            <a:spAutoFit/>
          </a:bodyPr>
          <a:lstStyle/>
          <a:p>
            <a:r>
              <a:rPr lang="th-TH" sz="1350" dirty="0"/>
              <a:t>3.</a:t>
            </a:r>
            <a:r>
              <a:rPr kumimoji="1" lang="en-US" altLang="ja-JP" sz="1350" dirty="0"/>
              <a:t> Click an item.</a:t>
            </a:r>
            <a:endParaRPr lang="en-US" sz="1350" dirty="0"/>
          </a:p>
        </p:txBody>
      </p:sp>
      <p:pic>
        <p:nvPicPr>
          <p:cNvPr id="5" name="Picture 4">
            <a:extLst>
              <a:ext uri="{FF2B5EF4-FFF2-40B4-BE49-F238E27FC236}">
                <a16:creationId xmlns:a16="http://schemas.microsoft.com/office/drawing/2014/main" id="{8D8DEDE6-C33C-B9F5-5DAC-16BAD096979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07231" y="1747173"/>
            <a:ext cx="1758486" cy="2504345"/>
          </a:xfrm>
          <a:prstGeom prst="rect">
            <a:avLst/>
          </a:prstGeom>
          <a:ln>
            <a:solidFill>
              <a:schemeClr val="tx1"/>
            </a:solidFill>
          </a:ln>
        </p:spPr>
      </p:pic>
      <p:cxnSp>
        <p:nvCxnSpPr>
          <p:cNvPr id="27" name="Straight Arrow Connector 26">
            <a:extLst>
              <a:ext uri="{FF2B5EF4-FFF2-40B4-BE49-F238E27FC236}">
                <a16:creationId xmlns:a16="http://schemas.microsoft.com/office/drawing/2014/main" id="{EC7FDAD9-4913-43C4-A509-9ADBA4257E6F}"/>
              </a:ext>
            </a:extLst>
          </p:cNvPr>
          <p:cNvCxnSpPr>
            <a:cxnSpLocks/>
          </p:cNvCxnSpPr>
          <p:nvPr/>
        </p:nvCxnSpPr>
        <p:spPr>
          <a:xfrm>
            <a:off x="1575759" y="2761521"/>
            <a:ext cx="0" cy="1203364"/>
          </a:xfrm>
          <a:prstGeom prst="straightConnector1">
            <a:avLst/>
          </a:prstGeom>
          <a:ln w="57150" cmpd="sng">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0E3876E2-5F44-84D9-3BA4-67E74D5A124E}"/>
              </a:ext>
            </a:extLst>
          </p:cNvPr>
          <p:cNvPicPr>
            <a:picLocks noChangeAspect="1"/>
          </p:cNvPicPr>
          <p:nvPr/>
        </p:nvPicPr>
        <p:blipFill>
          <a:blip r:embed="rId3"/>
          <a:stretch>
            <a:fillRect/>
          </a:stretch>
        </p:blipFill>
        <p:spPr>
          <a:xfrm>
            <a:off x="3964220" y="1750863"/>
            <a:ext cx="1758486" cy="2512123"/>
          </a:xfrm>
          <a:prstGeom prst="rect">
            <a:avLst/>
          </a:prstGeom>
        </p:spPr>
      </p:pic>
      <p:pic>
        <p:nvPicPr>
          <p:cNvPr id="10" name="Picture 9">
            <a:extLst>
              <a:ext uri="{FF2B5EF4-FFF2-40B4-BE49-F238E27FC236}">
                <a16:creationId xmlns:a16="http://schemas.microsoft.com/office/drawing/2014/main" id="{C1367AA4-49C1-FB33-B786-308F31F3B1AB}"/>
              </a:ext>
            </a:extLst>
          </p:cNvPr>
          <p:cNvPicPr>
            <a:picLocks noChangeAspect="1"/>
          </p:cNvPicPr>
          <p:nvPr/>
        </p:nvPicPr>
        <p:blipFill>
          <a:blip r:embed="rId4"/>
          <a:stretch>
            <a:fillRect/>
          </a:stretch>
        </p:blipFill>
        <p:spPr>
          <a:xfrm>
            <a:off x="770691" y="5381354"/>
            <a:ext cx="1758484" cy="2501198"/>
          </a:xfrm>
          <a:prstGeom prst="rect">
            <a:avLst/>
          </a:prstGeom>
          <a:ln>
            <a:solidFill>
              <a:schemeClr val="tx1"/>
            </a:solidFill>
          </a:ln>
        </p:spPr>
      </p:pic>
    </p:spTree>
    <p:extLst>
      <p:ext uri="{BB962C8B-B14F-4D97-AF65-F5344CB8AC3E}">
        <p14:creationId xmlns:p14="http://schemas.microsoft.com/office/powerpoint/2010/main" val="36544533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5890FFF-CCFE-63A6-229C-635118C46C02}"/>
              </a:ext>
            </a:extLst>
          </p:cNvPr>
          <p:cNvPicPr>
            <a:picLocks noChangeAspect="1"/>
          </p:cNvPicPr>
          <p:nvPr/>
        </p:nvPicPr>
        <p:blipFill>
          <a:blip r:embed="rId2"/>
          <a:stretch>
            <a:fillRect/>
          </a:stretch>
        </p:blipFill>
        <p:spPr>
          <a:xfrm>
            <a:off x="4230114" y="6885164"/>
            <a:ext cx="1716558" cy="1100999"/>
          </a:xfrm>
          <a:prstGeom prst="rect">
            <a:avLst/>
          </a:prstGeom>
        </p:spPr>
      </p:pic>
      <p:pic>
        <p:nvPicPr>
          <p:cNvPr id="4" name="Picture 3">
            <a:extLst>
              <a:ext uri="{FF2B5EF4-FFF2-40B4-BE49-F238E27FC236}">
                <a16:creationId xmlns:a16="http://schemas.microsoft.com/office/drawing/2014/main" id="{374424F6-1603-0FF6-2108-9E5FCDFB66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07231" y="1747173"/>
            <a:ext cx="1758486" cy="2504345"/>
          </a:xfrm>
          <a:prstGeom prst="rect">
            <a:avLst/>
          </a:prstGeom>
          <a:ln>
            <a:solidFill>
              <a:schemeClr val="tx1"/>
            </a:solidFill>
          </a:ln>
        </p:spPr>
      </p:pic>
      <p:cxnSp>
        <p:nvCxnSpPr>
          <p:cNvPr id="42" name="Straight Arrow Connector 41">
            <a:extLst>
              <a:ext uri="{FF2B5EF4-FFF2-40B4-BE49-F238E27FC236}">
                <a16:creationId xmlns:a16="http://schemas.microsoft.com/office/drawing/2014/main" id="{06975DDC-2ED6-4ADF-8EC9-A79AA20899A8}"/>
              </a:ext>
            </a:extLst>
          </p:cNvPr>
          <p:cNvCxnSpPr>
            <a:cxnSpLocks/>
          </p:cNvCxnSpPr>
          <p:nvPr/>
        </p:nvCxnSpPr>
        <p:spPr>
          <a:xfrm>
            <a:off x="2565174" y="7049680"/>
            <a:ext cx="1143228" cy="0"/>
          </a:xfrm>
          <a:prstGeom prst="straightConnector1">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3" name="正方形/長方形 22">
            <a:extLst>
              <a:ext uri="{FF2B5EF4-FFF2-40B4-BE49-F238E27FC236}">
                <a16:creationId xmlns:a16="http://schemas.microsoft.com/office/drawing/2014/main" id="{3CF2B628-9335-4B00-B73B-9012A52144F2}"/>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2. Handheld functions</a:t>
            </a:r>
          </a:p>
        </p:txBody>
      </p:sp>
      <p:sp>
        <p:nvSpPr>
          <p:cNvPr id="3" name="スライド番号プレースホルダー 2">
            <a:extLst>
              <a:ext uri="{FF2B5EF4-FFF2-40B4-BE49-F238E27FC236}">
                <a16:creationId xmlns:a16="http://schemas.microsoft.com/office/drawing/2014/main" id="{A5AD4792-0BE5-482B-8DBB-C95C1477AACD}"/>
              </a:ext>
            </a:extLst>
          </p:cNvPr>
          <p:cNvSpPr>
            <a:spLocks noGrp="1"/>
          </p:cNvSpPr>
          <p:nvPr>
            <p:ph type="sldNum" sz="quarter" idx="12"/>
          </p:nvPr>
        </p:nvSpPr>
        <p:spPr/>
        <p:txBody>
          <a:bodyPr/>
          <a:lstStyle/>
          <a:p>
            <a:fld id="{FABEA90D-F275-432F-8053-456A4E092F4A}" type="slidenum">
              <a:rPr kumimoji="1" lang="ja-JP" altLang="en-US" smtClean="0"/>
              <a:t>16</a:t>
            </a:fld>
            <a:endParaRPr kumimoji="1" lang="ja-JP" altLang="en-US"/>
          </a:p>
        </p:txBody>
      </p:sp>
      <p:sp>
        <p:nvSpPr>
          <p:cNvPr id="30" name="TextBox 29">
            <a:extLst>
              <a:ext uri="{FF2B5EF4-FFF2-40B4-BE49-F238E27FC236}">
                <a16:creationId xmlns:a16="http://schemas.microsoft.com/office/drawing/2014/main" id="{FFC73227-9BDB-446F-9F8E-D67211FDA263}"/>
              </a:ext>
            </a:extLst>
          </p:cNvPr>
          <p:cNvSpPr txBox="1"/>
          <p:nvPr/>
        </p:nvSpPr>
        <p:spPr>
          <a:xfrm>
            <a:off x="406400" y="1301649"/>
            <a:ext cx="5897914" cy="307777"/>
          </a:xfrm>
          <a:prstGeom prst="rect">
            <a:avLst/>
          </a:prstGeom>
          <a:noFill/>
        </p:spPr>
        <p:txBody>
          <a:bodyPr wrap="square">
            <a:spAutoFit/>
          </a:bodyPr>
          <a:lstStyle/>
          <a:p>
            <a:r>
              <a:rPr lang="en-US" sz="1350" dirty="0"/>
              <a:t>1</a:t>
            </a:r>
            <a:r>
              <a:rPr lang="th-TH" sz="1350" dirty="0"/>
              <a:t>.</a:t>
            </a:r>
            <a:r>
              <a:rPr kumimoji="1" lang="en-US" altLang="ja-JP" sz="1350" dirty="0"/>
              <a:t> Click an item from schedule list.</a:t>
            </a:r>
            <a:endParaRPr lang="en-US" sz="1350" dirty="0"/>
          </a:p>
        </p:txBody>
      </p:sp>
      <p:sp>
        <p:nvSpPr>
          <p:cNvPr id="32" name="テキスト ボックス 29">
            <a:extLst>
              <a:ext uri="{FF2B5EF4-FFF2-40B4-BE49-F238E27FC236}">
                <a16:creationId xmlns:a16="http://schemas.microsoft.com/office/drawing/2014/main" id="{27B8E1AB-C372-4828-BADE-226FD3F879DB}"/>
              </a:ext>
            </a:extLst>
          </p:cNvPr>
          <p:cNvSpPr txBox="1"/>
          <p:nvPr/>
        </p:nvSpPr>
        <p:spPr>
          <a:xfrm>
            <a:off x="334538" y="951238"/>
            <a:ext cx="5374284" cy="261610"/>
          </a:xfrm>
          <a:prstGeom prst="rect">
            <a:avLst/>
          </a:prstGeom>
          <a:noFill/>
        </p:spPr>
        <p:txBody>
          <a:bodyPr wrap="square" rtlCol="0">
            <a:spAutoFit/>
          </a:bodyPr>
          <a:lstStyle/>
          <a:p>
            <a:r>
              <a:rPr kumimoji="1" lang="en-US" altLang="ja-JP" sz="1100" dirty="0"/>
              <a:t>2-4-3. Inbound Schedule [ Inbound Detail Screen ]</a:t>
            </a:r>
          </a:p>
        </p:txBody>
      </p:sp>
      <p:cxnSp>
        <p:nvCxnSpPr>
          <p:cNvPr id="33" name="Straight Arrow Connector 32">
            <a:extLst>
              <a:ext uri="{FF2B5EF4-FFF2-40B4-BE49-F238E27FC236}">
                <a16:creationId xmlns:a16="http://schemas.microsoft.com/office/drawing/2014/main" id="{9502426E-40DD-4296-8BE9-01DD0388B0EE}"/>
              </a:ext>
            </a:extLst>
          </p:cNvPr>
          <p:cNvCxnSpPr>
            <a:cxnSpLocks/>
          </p:cNvCxnSpPr>
          <p:nvPr/>
        </p:nvCxnSpPr>
        <p:spPr>
          <a:xfrm>
            <a:off x="2537089" y="2980675"/>
            <a:ext cx="820791" cy="0"/>
          </a:xfrm>
          <a:prstGeom prst="straightConnector1">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EB6F5A8E-B752-402C-93C1-835C2B58FF64}"/>
              </a:ext>
            </a:extLst>
          </p:cNvPr>
          <p:cNvSpPr/>
          <p:nvPr/>
        </p:nvSpPr>
        <p:spPr>
          <a:xfrm>
            <a:off x="696325" y="2678187"/>
            <a:ext cx="1775581" cy="816854"/>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sp>
        <p:nvSpPr>
          <p:cNvPr id="39" name="TextBox 38">
            <a:extLst>
              <a:ext uri="{FF2B5EF4-FFF2-40B4-BE49-F238E27FC236}">
                <a16:creationId xmlns:a16="http://schemas.microsoft.com/office/drawing/2014/main" id="{8CBF2AB7-E99D-45C2-97E0-47A50377D8B9}"/>
              </a:ext>
            </a:extLst>
          </p:cNvPr>
          <p:cNvSpPr txBox="1"/>
          <p:nvPr/>
        </p:nvSpPr>
        <p:spPr>
          <a:xfrm>
            <a:off x="406400" y="5072609"/>
            <a:ext cx="5897914" cy="573170"/>
          </a:xfrm>
          <a:prstGeom prst="rect">
            <a:avLst/>
          </a:prstGeom>
          <a:noFill/>
        </p:spPr>
        <p:txBody>
          <a:bodyPr wrap="square">
            <a:spAutoFit/>
          </a:bodyPr>
          <a:lstStyle/>
          <a:p>
            <a:r>
              <a:rPr lang="en-US" sz="1350" dirty="0"/>
              <a:t>2. Enter the actual quantity and press the print label. </a:t>
            </a:r>
            <a:endParaRPr lang="th-TH" sz="1350" dirty="0"/>
          </a:p>
          <a:p>
            <a:pPr>
              <a:lnSpc>
                <a:spcPct val="150000"/>
              </a:lnSpc>
            </a:pPr>
            <a:r>
              <a:rPr lang="th-TH" sz="1350" dirty="0"/>
              <a:t>    </a:t>
            </a:r>
            <a:r>
              <a:rPr lang="en-US" sz="1350" dirty="0"/>
              <a:t>If there is NG quantity, please enter it.</a:t>
            </a:r>
          </a:p>
        </p:txBody>
      </p:sp>
      <p:sp>
        <p:nvSpPr>
          <p:cNvPr id="46" name="TextBox 45">
            <a:extLst>
              <a:ext uri="{FF2B5EF4-FFF2-40B4-BE49-F238E27FC236}">
                <a16:creationId xmlns:a16="http://schemas.microsoft.com/office/drawing/2014/main" id="{69702803-978A-436A-80DA-2126555801CE}"/>
              </a:ext>
            </a:extLst>
          </p:cNvPr>
          <p:cNvSpPr txBox="1"/>
          <p:nvPr/>
        </p:nvSpPr>
        <p:spPr>
          <a:xfrm>
            <a:off x="2565174" y="7845851"/>
            <a:ext cx="2767817" cy="523220"/>
          </a:xfrm>
          <a:prstGeom prst="rect">
            <a:avLst/>
          </a:prstGeom>
          <a:noFill/>
        </p:spPr>
        <p:txBody>
          <a:bodyPr wrap="square">
            <a:spAutoFit/>
          </a:bodyPr>
          <a:lstStyle/>
          <a:p>
            <a:r>
              <a:rPr lang="en-US" sz="1350" dirty="0"/>
              <a:t>When click confirm.</a:t>
            </a:r>
          </a:p>
          <a:p>
            <a:r>
              <a:rPr lang="en-US" sz="1350" dirty="0"/>
              <a:t>The system will print the label.</a:t>
            </a:r>
          </a:p>
        </p:txBody>
      </p:sp>
      <p:pic>
        <p:nvPicPr>
          <p:cNvPr id="7" name="Picture 6">
            <a:extLst>
              <a:ext uri="{FF2B5EF4-FFF2-40B4-BE49-F238E27FC236}">
                <a16:creationId xmlns:a16="http://schemas.microsoft.com/office/drawing/2014/main" id="{F0F4BD44-798D-EBDE-70BB-F1171CC678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886" y="5808270"/>
            <a:ext cx="1813203" cy="2560801"/>
          </a:xfrm>
          <a:prstGeom prst="rect">
            <a:avLst/>
          </a:prstGeom>
          <a:ln>
            <a:solidFill>
              <a:schemeClr val="tx1"/>
            </a:solidFill>
          </a:ln>
        </p:spPr>
      </p:pic>
      <p:pic>
        <p:nvPicPr>
          <p:cNvPr id="10" name="Picture 9">
            <a:extLst>
              <a:ext uri="{FF2B5EF4-FFF2-40B4-BE49-F238E27FC236}">
                <a16:creationId xmlns:a16="http://schemas.microsoft.com/office/drawing/2014/main" id="{F9C97FCF-41C3-2ACA-0AB3-4E218010ED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0122" y="1747173"/>
            <a:ext cx="1775581" cy="2507667"/>
          </a:xfrm>
          <a:prstGeom prst="rect">
            <a:avLst/>
          </a:prstGeom>
          <a:ln>
            <a:solidFill>
              <a:schemeClr val="tx1"/>
            </a:solidFill>
          </a:ln>
        </p:spPr>
      </p:pic>
      <p:sp>
        <p:nvSpPr>
          <p:cNvPr id="35" name="TextBox 34">
            <a:extLst>
              <a:ext uri="{FF2B5EF4-FFF2-40B4-BE49-F238E27FC236}">
                <a16:creationId xmlns:a16="http://schemas.microsoft.com/office/drawing/2014/main" id="{B344043D-CE9D-40C6-AA7D-35147A9EBD28}"/>
              </a:ext>
            </a:extLst>
          </p:cNvPr>
          <p:cNvSpPr txBox="1"/>
          <p:nvPr/>
        </p:nvSpPr>
        <p:spPr>
          <a:xfrm>
            <a:off x="4585653" y="2582785"/>
            <a:ext cx="1800860" cy="246221"/>
          </a:xfrm>
          <a:prstGeom prst="rect">
            <a:avLst/>
          </a:prstGeom>
          <a:noFill/>
        </p:spPr>
        <p:txBody>
          <a:bodyPr wrap="square">
            <a:spAutoFit/>
          </a:bodyPr>
          <a:lstStyle/>
          <a:p>
            <a:r>
              <a:rPr kumimoji="1" lang="en-US" altLang="ja-JP" sz="1000" dirty="0">
                <a:solidFill>
                  <a:srgbClr val="FF0000"/>
                </a:solidFill>
                <a:latin typeface="Arial 本文"/>
              </a:rPr>
              <a:t>* Can be changed manually</a:t>
            </a:r>
          </a:p>
        </p:txBody>
      </p:sp>
      <p:sp>
        <p:nvSpPr>
          <p:cNvPr id="47" name="Rectangle 46">
            <a:extLst>
              <a:ext uri="{FF2B5EF4-FFF2-40B4-BE49-F238E27FC236}">
                <a16:creationId xmlns:a16="http://schemas.microsoft.com/office/drawing/2014/main" id="{50C25F7E-C5A4-47A1-AD66-F0CECB70A43E}"/>
              </a:ext>
            </a:extLst>
          </p:cNvPr>
          <p:cNvSpPr/>
          <p:nvPr/>
        </p:nvSpPr>
        <p:spPr>
          <a:xfrm>
            <a:off x="779780" y="6952612"/>
            <a:ext cx="889000" cy="545467"/>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sp>
        <p:nvSpPr>
          <p:cNvPr id="41" name="Rectangle 40">
            <a:extLst>
              <a:ext uri="{FF2B5EF4-FFF2-40B4-BE49-F238E27FC236}">
                <a16:creationId xmlns:a16="http://schemas.microsoft.com/office/drawing/2014/main" id="{C3DE3FC9-4436-4291-AE9D-CE21F199D91E}"/>
              </a:ext>
            </a:extLst>
          </p:cNvPr>
          <p:cNvSpPr/>
          <p:nvPr/>
        </p:nvSpPr>
        <p:spPr>
          <a:xfrm>
            <a:off x="779779" y="7805138"/>
            <a:ext cx="1757309" cy="272114"/>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sp>
        <p:nvSpPr>
          <p:cNvPr id="48" name="Oval 47">
            <a:extLst>
              <a:ext uri="{FF2B5EF4-FFF2-40B4-BE49-F238E27FC236}">
                <a16:creationId xmlns:a16="http://schemas.microsoft.com/office/drawing/2014/main" id="{FBD0CB39-7A37-43B5-9938-06953479D67B}"/>
              </a:ext>
            </a:extLst>
          </p:cNvPr>
          <p:cNvSpPr/>
          <p:nvPr/>
        </p:nvSpPr>
        <p:spPr>
          <a:xfrm>
            <a:off x="1584115" y="6941353"/>
            <a:ext cx="231648" cy="216655"/>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900" b="1" dirty="0">
                <a:solidFill>
                  <a:schemeClr val="bg1"/>
                </a:solidFill>
              </a:rPr>
              <a:t>1</a:t>
            </a:r>
          </a:p>
        </p:txBody>
      </p:sp>
      <p:sp>
        <p:nvSpPr>
          <p:cNvPr id="49" name="Oval 48">
            <a:extLst>
              <a:ext uri="{FF2B5EF4-FFF2-40B4-BE49-F238E27FC236}">
                <a16:creationId xmlns:a16="http://schemas.microsoft.com/office/drawing/2014/main" id="{24CDCD76-D5DA-45F9-8A5B-75F8CB9B37D7}"/>
              </a:ext>
            </a:extLst>
          </p:cNvPr>
          <p:cNvSpPr/>
          <p:nvPr/>
        </p:nvSpPr>
        <p:spPr>
          <a:xfrm>
            <a:off x="2189617" y="7810596"/>
            <a:ext cx="231648" cy="216655"/>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900" b="1" dirty="0">
                <a:solidFill>
                  <a:schemeClr val="bg1"/>
                </a:solidFill>
              </a:rPr>
              <a:t>2</a:t>
            </a:r>
          </a:p>
        </p:txBody>
      </p:sp>
      <p:pic>
        <p:nvPicPr>
          <p:cNvPr id="12" name="Picture 11">
            <a:extLst>
              <a:ext uri="{FF2B5EF4-FFF2-40B4-BE49-F238E27FC236}">
                <a16:creationId xmlns:a16="http://schemas.microsoft.com/office/drawing/2014/main" id="{81CCD130-E642-7E86-F58C-971FA5968156}"/>
              </a:ext>
            </a:extLst>
          </p:cNvPr>
          <p:cNvPicPr>
            <a:picLocks noChangeAspect="1"/>
          </p:cNvPicPr>
          <p:nvPr/>
        </p:nvPicPr>
        <p:blipFill>
          <a:blip r:embed="rId6"/>
          <a:stretch>
            <a:fillRect/>
          </a:stretch>
        </p:blipFill>
        <p:spPr>
          <a:xfrm>
            <a:off x="4230114" y="5692198"/>
            <a:ext cx="1716558" cy="1114257"/>
          </a:xfrm>
          <a:prstGeom prst="rect">
            <a:avLst/>
          </a:prstGeom>
        </p:spPr>
      </p:pic>
      <p:sp>
        <p:nvSpPr>
          <p:cNvPr id="19" name="Rectangle 18">
            <a:extLst>
              <a:ext uri="{FF2B5EF4-FFF2-40B4-BE49-F238E27FC236}">
                <a16:creationId xmlns:a16="http://schemas.microsoft.com/office/drawing/2014/main" id="{EC40287F-BDF7-D213-E1E7-49554C60F3F1}"/>
              </a:ext>
            </a:extLst>
          </p:cNvPr>
          <p:cNvSpPr/>
          <p:nvPr/>
        </p:nvSpPr>
        <p:spPr>
          <a:xfrm>
            <a:off x="5708822" y="6864469"/>
            <a:ext cx="237850" cy="185211"/>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spTree>
    <p:extLst>
      <p:ext uri="{BB962C8B-B14F-4D97-AF65-F5344CB8AC3E}">
        <p14:creationId xmlns:p14="http://schemas.microsoft.com/office/powerpoint/2010/main" val="27982777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AA23D-AE07-8C96-FF0E-9AEDEB2DB0A9}"/>
            </a:ext>
          </a:extLst>
        </p:cNvPr>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2ED9F8FC-8223-15F5-9E2E-899BD7357F91}"/>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2. Handheld functions</a:t>
            </a:r>
          </a:p>
        </p:txBody>
      </p:sp>
      <p:sp>
        <p:nvSpPr>
          <p:cNvPr id="3" name="スライド番号プレースホルダー 2">
            <a:extLst>
              <a:ext uri="{FF2B5EF4-FFF2-40B4-BE49-F238E27FC236}">
                <a16:creationId xmlns:a16="http://schemas.microsoft.com/office/drawing/2014/main" id="{992006AE-36CC-6689-6B14-B6AEF7AD14E2}"/>
              </a:ext>
            </a:extLst>
          </p:cNvPr>
          <p:cNvSpPr>
            <a:spLocks noGrp="1"/>
          </p:cNvSpPr>
          <p:nvPr>
            <p:ph type="sldNum" sz="quarter" idx="12"/>
          </p:nvPr>
        </p:nvSpPr>
        <p:spPr>
          <a:xfrm>
            <a:off x="4937297" y="9166275"/>
            <a:ext cx="1543050" cy="527403"/>
          </a:xfrm>
        </p:spPr>
        <p:txBody>
          <a:bodyPr/>
          <a:lstStyle/>
          <a:p>
            <a:fld id="{FABEA90D-F275-432F-8053-456A4E092F4A}" type="slidenum">
              <a:rPr kumimoji="1" lang="ja-JP" altLang="en-US" smtClean="0"/>
              <a:t>17</a:t>
            </a:fld>
            <a:endParaRPr kumimoji="1" lang="ja-JP" altLang="en-US"/>
          </a:p>
        </p:txBody>
      </p:sp>
      <p:sp>
        <p:nvSpPr>
          <p:cNvPr id="30" name="TextBox 29">
            <a:extLst>
              <a:ext uri="{FF2B5EF4-FFF2-40B4-BE49-F238E27FC236}">
                <a16:creationId xmlns:a16="http://schemas.microsoft.com/office/drawing/2014/main" id="{44DD78C4-9853-0720-63E3-96273BF7DF3F}"/>
              </a:ext>
            </a:extLst>
          </p:cNvPr>
          <p:cNvSpPr txBox="1"/>
          <p:nvPr/>
        </p:nvSpPr>
        <p:spPr>
          <a:xfrm>
            <a:off x="406400" y="1301649"/>
            <a:ext cx="5897914" cy="738664"/>
          </a:xfrm>
          <a:prstGeom prst="rect">
            <a:avLst/>
          </a:prstGeom>
          <a:noFill/>
        </p:spPr>
        <p:txBody>
          <a:bodyPr wrap="square">
            <a:spAutoFit/>
          </a:bodyPr>
          <a:lstStyle/>
          <a:p>
            <a:r>
              <a:rPr lang="en-US" sz="1350" dirty="0"/>
              <a:t>3</a:t>
            </a:r>
            <a:r>
              <a:rPr lang="th-TH" sz="1350" dirty="0"/>
              <a:t>.</a:t>
            </a:r>
            <a:r>
              <a:rPr kumimoji="1" lang="en-US" altLang="ja-JP" sz="1350" dirty="0"/>
              <a:t> When the system finishes printing the label will notify you.</a:t>
            </a:r>
            <a:endParaRPr kumimoji="1" lang="th-TH" altLang="ja-JP" sz="1350" dirty="0"/>
          </a:p>
          <a:p>
            <a:pPr marL="742950" lvl="1" indent="-285750">
              <a:buFontTx/>
              <a:buChar char="-"/>
            </a:pPr>
            <a:r>
              <a:rPr lang="en-US" sz="1350" dirty="0"/>
              <a:t>Click “Yes”  when the label is completely printed.</a:t>
            </a:r>
          </a:p>
          <a:p>
            <a:pPr marL="742950" lvl="1" indent="-285750">
              <a:buFontTx/>
              <a:buChar char="-"/>
            </a:pPr>
            <a:r>
              <a:rPr lang="en-US" sz="1350" dirty="0"/>
              <a:t>Click “No” if nothing printing out?</a:t>
            </a:r>
          </a:p>
        </p:txBody>
      </p:sp>
      <p:sp>
        <p:nvSpPr>
          <p:cNvPr id="32" name="テキスト ボックス 29">
            <a:extLst>
              <a:ext uri="{FF2B5EF4-FFF2-40B4-BE49-F238E27FC236}">
                <a16:creationId xmlns:a16="http://schemas.microsoft.com/office/drawing/2014/main" id="{8376CE3A-53FE-465A-B2A0-78539202834F}"/>
              </a:ext>
            </a:extLst>
          </p:cNvPr>
          <p:cNvSpPr txBox="1"/>
          <p:nvPr/>
        </p:nvSpPr>
        <p:spPr>
          <a:xfrm>
            <a:off x="334538" y="951238"/>
            <a:ext cx="5374284" cy="261610"/>
          </a:xfrm>
          <a:prstGeom prst="rect">
            <a:avLst/>
          </a:prstGeom>
          <a:noFill/>
        </p:spPr>
        <p:txBody>
          <a:bodyPr wrap="square" rtlCol="0">
            <a:spAutoFit/>
          </a:bodyPr>
          <a:lstStyle/>
          <a:p>
            <a:r>
              <a:rPr kumimoji="1" lang="en-US" altLang="ja-JP" sz="1100" dirty="0"/>
              <a:t>2-4-3. Inbound Schedule [ Inbound Detail Screen ]</a:t>
            </a:r>
          </a:p>
        </p:txBody>
      </p:sp>
      <p:cxnSp>
        <p:nvCxnSpPr>
          <p:cNvPr id="33" name="Straight Arrow Connector 32">
            <a:extLst>
              <a:ext uri="{FF2B5EF4-FFF2-40B4-BE49-F238E27FC236}">
                <a16:creationId xmlns:a16="http://schemas.microsoft.com/office/drawing/2014/main" id="{DFE8AE8C-B7D3-6B42-29AF-50B169235A8E}"/>
              </a:ext>
            </a:extLst>
          </p:cNvPr>
          <p:cNvCxnSpPr>
            <a:cxnSpLocks/>
          </p:cNvCxnSpPr>
          <p:nvPr/>
        </p:nvCxnSpPr>
        <p:spPr>
          <a:xfrm>
            <a:off x="2667126" y="3386258"/>
            <a:ext cx="891171" cy="0"/>
          </a:xfrm>
          <a:prstGeom prst="straightConnector1">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835EA417-E18F-B6A1-7743-38B557819424}"/>
              </a:ext>
            </a:extLst>
          </p:cNvPr>
          <p:cNvSpPr txBox="1"/>
          <p:nvPr/>
        </p:nvSpPr>
        <p:spPr>
          <a:xfrm>
            <a:off x="515974" y="5278718"/>
            <a:ext cx="5897914" cy="307777"/>
          </a:xfrm>
          <a:prstGeom prst="rect">
            <a:avLst/>
          </a:prstGeom>
          <a:noFill/>
        </p:spPr>
        <p:txBody>
          <a:bodyPr wrap="square">
            <a:spAutoFit/>
          </a:bodyPr>
          <a:lstStyle/>
          <a:p>
            <a:r>
              <a:rPr lang="th-TH" sz="1350" dirty="0"/>
              <a:t>4.</a:t>
            </a:r>
            <a:r>
              <a:rPr lang="en-US" sz="1350" dirty="0"/>
              <a:t> Scan label for inbound.</a:t>
            </a:r>
          </a:p>
        </p:txBody>
      </p:sp>
      <p:pic>
        <p:nvPicPr>
          <p:cNvPr id="9" name="Picture 8">
            <a:extLst>
              <a:ext uri="{FF2B5EF4-FFF2-40B4-BE49-F238E27FC236}">
                <a16:creationId xmlns:a16="http://schemas.microsoft.com/office/drawing/2014/main" id="{B2871F0C-D9AC-8373-8862-CFBDA57189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002" y="2129114"/>
            <a:ext cx="1715184" cy="2450263"/>
          </a:xfrm>
          <a:prstGeom prst="rect">
            <a:avLst/>
          </a:prstGeom>
        </p:spPr>
      </p:pic>
      <p:sp>
        <p:nvSpPr>
          <p:cNvPr id="19" name="Rectangle 18">
            <a:extLst>
              <a:ext uri="{FF2B5EF4-FFF2-40B4-BE49-F238E27FC236}">
                <a16:creationId xmlns:a16="http://schemas.microsoft.com/office/drawing/2014/main" id="{2B5CAF97-F3D7-49BF-083A-0E1D45E0C4C8}"/>
              </a:ext>
            </a:extLst>
          </p:cNvPr>
          <p:cNvSpPr/>
          <p:nvPr/>
        </p:nvSpPr>
        <p:spPr>
          <a:xfrm>
            <a:off x="1659227" y="3558539"/>
            <a:ext cx="527713" cy="239929"/>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pic>
        <p:nvPicPr>
          <p:cNvPr id="10" name="Picture 9">
            <a:extLst>
              <a:ext uri="{FF2B5EF4-FFF2-40B4-BE49-F238E27FC236}">
                <a16:creationId xmlns:a16="http://schemas.microsoft.com/office/drawing/2014/main" id="{E9526B7D-F0C0-9CAE-709D-42D1DF38CA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3237" y="2100411"/>
            <a:ext cx="1775581" cy="2507667"/>
          </a:xfrm>
          <a:prstGeom prst="rect">
            <a:avLst/>
          </a:prstGeom>
          <a:ln>
            <a:solidFill>
              <a:schemeClr val="tx1"/>
            </a:solidFill>
          </a:ln>
        </p:spPr>
      </p:pic>
      <p:pic>
        <p:nvPicPr>
          <p:cNvPr id="14" name="Picture 13">
            <a:extLst>
              <a:ext uri="{FF2B5EF4-FFF2-40B4-BE49-F238E27FC236}">
                <a16:creationId xmlns:a16="http://schemas.microsoft.com/office/drawing/2014/main" id="{9161940A-9F95-7906-D22C-85D4A50286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9173" y="6031656"/>
            <a:ext cx="1777334" cy="2517890"/>
          </a:xfrm>
          <a:prstGeom prst="rect">
            <a:avLst/>
          </a:prstGeom>
        </p:spPr>
      </p:pic>
      <p:pic>
        <p:nvPicPr>
          <p:cNvPr id="18" name="Picture 17">
            <a:extLst>
              <a:ext uri="{FF2B5EF4-FFF2-40B4-BE49-F238E27FC236}">
                <a16:creationId xmlns:a16="http://schemas.microsoft.com/office/drawing/2014/main" id="{6BFC4789-CAF7-4B24-AFE1-5FAF619C7E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1296" y="6071632"/>
            <a:ext cx="1715184" cy="2447987"/>
          </a:xfrm>
          <a:prstGeom prst="rect">
            <a:avLst/>
          </a:prstGeom>
        </p:spPr>
      </p:pic>
      <p:pic>
        <p:nvPicPr>
          <p:cNvPr id="16" name="Picture 15">
            <a:extLst>
              <a:ext uri="{FF2B5EF4-FFF2-40B4-BE49-F238E27FC236}">
                <a16:creationId xmlns:a16="http://schemas.microsoft.com/office/drawing/2014/main" id="{A5CEB91D-BA05-BFFA-21CD-0167E5E5F96D}"/>
              </a:ext>
            </a:extLst>
          </p:cNvPr>
          <p:cNvPicPr>
            <a:picLocks noChangeAspect="1"/>
          </p:cNvPicPr>
          <p:nvPr/>
        </p:nvPicPr>
        <p:blipFill>
          <a:blip r:embed="rId6"/>
          <a:stretch>
            <a:fillRect/>
          </a:stretch>
        </p:blipFill>
        <p:spPr>
          <a:xfrm>
            <a:off x="515974" y="6075874"/>
            <a:ext cx="1592806" cy="1033927"/>
          </a:xfrm>
          <a:prstGeom prst="rect">
            <a:avLst/>
          </a:prstGeom>
        </p:spPr>
      </p:pic>
      <p:sp>
        <p:nvSpPr>
          <p:cNvPr id="20" name="Rectangle 19">
            <a:extLst>
              <a:ext uri="{FF2B5EF4-FFF2-40B4-BE49-F238E27FC236}">
                <a16:creationId xmlns:a16="http://schemas.microsoft.com/office/drawing/2014/main" id="{F011F327-0F59-15B3-8EE1-E481CEE48A83}"/>
              </a:ext>
            </a:extLst>
          </p:cNvPr>
          <p:cNvSpPr/>
          <p:nvPr/>
        </p:nvSpPr>
        <p:spPr>
          <a:xfrm>
            <a:off x="1773907" y="6769214"/>
            <a:ext cx="320040" cy="267363"/>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pic>
        <p:nvPicPr>
          <p:cNvPr id="22" name="Picture 21">
            <a:extLst>
              <a:ext uri="{FF2B5EF4-FFF2-40B4-BE49-F238E27FC236}">
                <a16:creationId xmlns:a16="http://schemas.microsoft.com/office/drawing/2014/main" id="{E78A5769-F84A-BFFB-3458-743C69491FC0}"/>
              </a:ext>
            </a:extLst>
          </p:cNvPr>
          <p:cNvPicPr>
            <a:picLocks noChangeAspect="1"/>
          </p:cNvPicPr>
          <p:nvPr/>
        </p:nvPicPr>
        <p:blipFill>
          <a:blip r:embed="rId7"/>
          <a:stretch>
            <a:fillRect/>
          </a:stretch>
        </p:blipFill>
        <p:spPr>
          <a:xfrm>
            <a:off x="3500894" y="6008802"/>
            <a:ext cx="1716558" cy="1100999"/>
          </a:xfrm>
          <a:prstGeom prst="rect">
            <a:avLst/>
          </a:prstGeom>
        </p:spPr>
      </p:pic>
      <p:sp>
        <p:nvSpPr>
          <p:cNvPr id="24" name="Rectangle 23">
            <a:extLst>
              <a:ext uri="{FF2B5EF4-FFF2-40B4-BE49-F238E27FC236}">
                <a16:creationId xmlns:a16="http://schemas.microsoft.com/office/drawing/2014/main" id="{FF726C3D-F0B8-09F6-8CA8-20A2E2E4CA32}"/>
              </a:ext>
            </a:extLst>
          </p:cNvPr>
          <p:cNvSpPr/>
          <p:nvPr/>
        </p:nvSpPr>
        <p:spPr>
          <a:xfrm>
            <a:off x="4863483" y="6730645"/>
            <a:ext cx="320040" cy="305932"/>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sp>
        <p:nvSpPr>
          <p:cNvPr id="41" name="Rectangle 40">
            <a:extLst>
              <a:ext uri="{FF2B5EF4-FFF2-40B4-BE49-F238E27FC236}">
                <a16:creationId xmlns:a16="http://schemas.microsoft.com/office/drawing/2014/main" id="{C7389DF9-7466-17FD-A270-BDBB297AF21B}"/>
              </a:ext>
            </a:extLst>
          </p:cNvPr>
          <p:cNvSpPr/>
          <p:nvPr/>
        </p:nvSpPr>
        <p:spPr>
          <a:xfrm>
            <a:off x="1281296" y="7150215"/>
            <a:ext cx="880444" cy="267363"/>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sp>
        <p:nvSpPr>
          <p:cNvPr id="25" name="Rectangle 24">
            <a:extLst>
              <a:ext uri="{FF2B5EF4-FFF2-40B4-BE49-F238E27FC236}">
                <a16:creationId xmlns:a16="http://schemas.microsoft.com/office/drawing/2014/main" id="{4C601DFD-552F-7129-CA2E-01728080B231}"/>
              </a:ext>
            </a:extLst>
          </p:cNvPr>
          <p:cNvSpPr/>
          <p:nvPr/>
        </p:nvSpPr>
        <p:spPr>
          <a:xfrm>
            <a:off x="1266056" y="7725355"/>
            <a:ext cx="1730424" cy="267363"/>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sp>
        <p:nvSpPr>
          <p:cNvPr id="27" name="Rectangle 26">
            <a:extLst>
              <a:ext uri="{FF2B5EF4-FFF2-40B4-BE49-F238E27FC236}">
                <a16:creationId xmlns:a16="http://schemas.microsoft.com/office/drawing/2014/main" id="{8757007C-8081-153F-A636-30D2E301020A}"/>
              </a:ext>
            </a:extLst>
          </p:cNvPr>
          <p:cNvSpPr/>
          <p:nvPr/>
        </p:nvSpPr>
        <p:spPr>
          <a:xfrm>
            <a:off x="4406083" y="7713186"/>
            <a:ext cx="1730424" cy="267363"/>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sp>
        <p:nvSpPr>
          <p:cNvPr id="34" name="Rectangle 33">
            <a:extLst>
              <a:ext uri="{FF2B5EF4-FFF2-40B4-BE49-F238E27FC236}">
                <a16:creationId xmlns:a16="http://schemas.microsoft.com/office/drawing/2014/main" id="{AAA743E1-B76E-8CFB-0906-2C12AC17236D}"/>
              </a:ext>
            </a:extLst>
          </p:cNvPr>
          <p:cNvSpPr/>
          <p:nvPr/>
        </p:nvSpPr>
        <p:spPr>
          <a:xfrm>
            <a:off x="4359173" y="7156919"/>
            <a:ext cx="942007" cy="538671"/>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sp>
        <p:nvSpPr>
          <p:cNvPr id="4" name="TextBox 3">
            <a:extLst>
              <a:ext uri="{FF2B5EF4-FFF2-40B4-BE49-F238E27FC236}">
                <a16:creationId xmlns:a16="http://schemas.microsoft.com/office/drawing/2014/main" id="{9918D9D5-DD7F-DCFA-8C7D-FB4C2E872F4F}"/>
              </a:ext>
            </a:extLst>
          </p:cNvPr>
          <p:cNvSpPr txBox="1"/>
          <p:nvPr/>
        </p:nvSpPr>
        <p:spPr>
          <a:xfrm>
            <a:off x="512102" y="5570106"/>
            <a:ext cx="4705350" cy="300082"/>
          </a:xfrm>
          <a:prstGeom prst="rect">
            <a:avLst/>
          </a:prstGeom>
          <a:noFill/>
        </p:spPr>
        <p:txBody>
          <a:bodyPr wrap="square">
            <a:spAutoFit/>
          </a:bodyPr>
          <a:lstStyle/>
          <a:p>
            <a:r>
              <a:rPr lang="en-US" sz="1350" dirty="0"/>
              <a:t>Multiple labels can be scanned if there are multiple labels.</a:t>
            </a:r>
          </a:p>
        </p:txBody>
      </p:sp>
    </p:spTree>
    <p:extLst>
      <p:ext uri="{BB962C8B-B14F-4D97-AF65-F5344CB8AC3E}">
        <p14:creationId xmlns:p14="http://schemas.microsoft.com/office/powerpoint/2010/main" val="8193677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DA96E075-7C4A-D369-175A-A893764197B6}"/>
              </a:ext>
            </a:extLst>
          </p:cNvPr>
          <p:cNvPicPr>
            <a:picLocks noChangeAspect="1"/>
          </p:cNvPicPr>
          <p:nvPr/>
        </p:nvPicPr>
        <p:blipFill rotWithShape="1">
          <a:blip r:embed="rId2">
            <a:extLst>
              <a:ext uri="{28A0092B-C50C-407E-A947-70E740481C1C}">
                <a14:useLocalDpi xmlns:a14="http://schemas.microsoft.com/office/drawing/2010/main" val="0"/>
              </a:ext>
            </a:extLst>
          </a:blip>
          <a:srcRect l="68053" t="45412" r="2422" b="1883"/>
          <a:stretch/>
        </p:blipFill>
        <p:spPr>
          <a:xfrm>
            <a:off x="2773416" y="2604066"/>
            <a:ext cx="381440" cy="965799"/>
          </a:xfrm>
          <a:prstGeom prst="rect">
            <a:avLst/>
          </a:prstGeom>
          <a:ln>
            <a:solidFill>
              <a:schemeClr val="tx1"/>
            </a:solidFill>
          </a:ln>
        </p:spPr>
      </p:pic>
      <p:pic>
        <p:nvPicPr>
          <p:cNvPr id="38" name="Picture 37">
            <a:extLst>
              <a:ext uri="{FF2B5EF4-FFF2-40B4-BE49-F238E27FC236}">
                <a16:creationId xmlns:a16="http://schemas.microsoft.com/office/drawing/2014/main" id="{12EC34EA-F3F7-F666-A801-1D900F0782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347" y="2456119"/>
            <a:ext cx="1777334" cy="2517890"/>
          </a:xfrm>
          <a:prstGeom prst="rect">
            <a:avLst/>
          </a:prstGeom>
        </p:spPr>
      </p:pic>
      <p:sp>
        <p:nvSpPr>
          <p:cNvPr id="23" name="正方形/長方形 22">
            <a:extLst>
              <a:ext uri="{FF2B5EF4-FFF2-40B4-BE49-F238E27FC236}">
                <a16:creationId xmlns:a16="http://schemas.microsoft.com/office/drawing/2014/main" id="{3CF2B628-9335-4B00-B73B-9012A52144F2}"/>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2. Handheld functions</a:t>
            </a:r>
          </a:p>
        </p:txBody>
      </p:sp>
      <p:sp>
        <p:nvSpPr>
          <p:cNvPr id="3" name="スライド番号プレースホルダー 2">
            <a:extLst>
              <a:ext uri="{FF2B5EF4-FFF2-40B4-BE49-F238E27FC236}">
                <a16:creationId xmlns:a16="http://schemas.microsoft.com/office/drawing/2014/main" id="{A5AD4792-0BE5-482B-8DBB-C95C1477AACD}"/>
              </a:ext>
            </a:extLst>
          </p:cNvPr>
          <p:cNvSpPr>
            <a:spLocks noGrp="1"/>
          </p:cNvSpPr>
          <p:nvPr>
            <p:ph type="sldNum" sz="quarter" idx="12"/>
          </p:nvPr>
        </p:nvSpPr>
        <p:spPr>
          <a:xfrm>
            <a:off x="4937297" y="9166275"/>
            <a:ext cx="1543050" cy="527403"/>
          </a:xfrm>
        </p:spPr>
        <p:txBody>
          <a:bodyPr/>
          <a:lstStyle/>
          <a:p>
            <a:fld id="{FABEA90D-F275-432F-8053-456A4E092F4A}" type="slidenum">
              <a:rPr kumimoji="1" lang="ja-JP" altLang="en-US" smtClean="0"/>
              <a:t>18</a:t>
            </a:fld>
            <a:endParaRPr kumimoji="1" lang="ja-JP" altLang="en-US"/>
          </a:p>
        </p:txBody>
      </p:sp>
      <p:sp>
        <p:nvSpPr>
          <p:cNvPr id="30" name="TextBox 29">
            <a:extLst>
              <a:ext uri="{FF2B5EF4-FFF2-40B4-BE49-F238E27FC236}">
                <a16:creationId xmlns:a16="http://schemas.microsoft.com/office/drawing/2014/main" id="{FFC73227-9BDB-446F-9F8E-D67211FDA263}"/>
              </a:ext>
            </a:extLst>
          </p:cNvPr>
          <p:cNvSpPr txBox="1"/>
          <p:nvPr/>
        </p:nvSpPr>
        <p:spPr>
          <a:xfrm>
            <a:off x="406400" y="1301649"/>
            <a:ext cx="5897914" cy="884794"/>
          </a:xfrm>
          <a:prstGeom prst="rect">
            <a:avLst/>
          </a:prstGeom>
          <a:noFill/>
        </p:spPr>
        <p:txBody>
          <a:bodyPr wrap="square">
            <a:spAutoFit/>
          </a:bodyPr>
          <a:lstStyle/>
          <a:p>
            <a:r>
              <a:rPr lang="th-TH" sz="1350" dirty="0"/>
              <a:t>5.</a:t>
            </a:r>
            <a:r>
              <a:rPr kumimoji="1" lang="en-US" altLang="ja-JP" sz="1350" dirty="0"/>
              <a:t> Scan or select the location you want to store</a:t>
            </a:r>
            <a:r>
              <a:rPr kumimoji="1" lang="th-TH" altLang="ja-JP" sz="1350" dirty="0"/>
              <a:t> </a:t>
            </a:r>
            <a:r>
              <a:rPr kumimoji="1" lang="en-US" altLang="ja-JP" sz="1350" dirty="0"/>
              <a:t>for good work.</a:t>
            </a:r>
            <a:endParaRPr kumimoji="1" lang="th-TH" altLang="ja-JP" sz="1350" dirty="0"/>
          </a:p>
          <a:p>
            <a:pPr>
              <a:lnSpc>
                <a:spcPct val="150000"/>
              </a:lnSpc>
            </a:pPr>
            <a:r>
              <a:rPr lang="en-US" sz="1350" dirty="0"/>
              <a:t>For NG work, select locations only from the list. </a:t>
            </a:r>
          </a:p>
          <a:p>
            <a:pPr>
              <a:lnSpc>
                <a:spcPct val="150000"/>
              </a:lnSpc>
            </a:pPr>
            <a:r>
              <a:rPr lang="en-US" sz="1350" dirty="0"/>
              <a:t>After that press the confirm.</a:t>
            </a:r>
          </a:p>
        </p:txBody>
      </p:sp>
      <p:sp>
        <p:nvSpPr>
          <p:cNvPr id="32" name="テキスト ボックス 29">
            <a:extLst>
              <a:ext uri="{FF2B5EF4-FFF2-40B4-BE49-F238E27FC236}">
                <a16:creationId xmlns:a16="http://schemas.microsoft.com/office/drawing/2014/main" id="{27B8E1AB-C372-4828-BADE-226FD3F879DB}"/>
              </a:ext>
            </a:extLst>
          </p:cNvPr>
          <p:cNvSpPr txBox="1"/>
          <p:nvPr/>
        </p:nvSpPr>
        <p:spPr>
          <a:xfrm>
            <a:off x="334538" y="951238"/>
            <a:ext cx="5374284" cy="261610"/>
          </a:xfrm>
          <a:prstGeom prst="rect">
            <a:avLst/>
          </a:prstGeom>
          <a:noFill/>
        </p:spPr>
        <p:txBody>
          <a:bodyPr wrap="square" rtlCol="0">
            <a:spAutoFit/>
          </a:bodyPr>
          <a:lstStyle/>
          <a:p>
            <a:r>
              <a:rPr kumimoji="1" lang="en-US" altLang="ja-JP" sz="1100" dirty="0"/>
              <a:t>2-4-3.  Inbound Schedule [ Inbound Detail Screen ]</a:t>
            </a:r>
          </a:p>
        </p:txBody>
      </p:sp>
      <p:cxnSp>
        <p:nvCxnSpPr>
          <p:cNvPr id="33" name="Straight Arrow Connector 32">
            <a:extLst>
              <a:ext uri="{FF2B5EF4-FFF2-40B4-BE49-F238E27FC236}">
                <a16:creationId xmlns:a16="http://schemas.microsoft.com/office/drawing/2014/main" id="{9502426E-40DD-4296-8BE9-01DD0388B0EE}"/>
              </a:ext>
            </a:extLst>
          </p:cNvPr>
          <p:cNvCxnSpPr>
            <a:cxnSpLocks/>
          </p:cNvCxnSpPr>
          <p:nvPr/>
        </p:nvCxnSpPr>
        <p:spPr>
          <a:xfrm>
            <a:off x="3154856" y="3867482"/>
            <a:ext cx="891171" cy="0"/>
          </a:xfrm>
          <a:prstGeom prst="straightConnector1">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0F6377B3-5FE8-4E72-8418-CDDDD6A52CF1}"/>
              </a:ext>
            </a:extLst>
          </p:cNvPr>
          <p:cNvSpPr txBox="1"/>
          <p:nvPr/>
        </p:nvSpPr>
        <p:spPr>
          <a:xfrm>
            <a:off x="2462289" y="3595495"/>
            <a:ext cx="1695183" cy="246221"/>
          </a:xfrm>
          <a:prstGeom prst="rect">
            <a:avLst/>
          </a:prstGeom>
          <a:noFill/>
        </p:spPr>
        <p:txBody>
          <a:bodyPr wrap="square">
            <a:spAutoFit/>
          </a:bodyPr>
          <a:lstStyle/>
          <a:p>
            <a:r>
              <a:rPr kumimoji="1" lang="en-US" altLang="ja-JP" sz="1000" dirty="0">
                <a:solidFill>
                  <a:srgbClr val="FF0000"/>
                </a:solidFill>
                <a:latin typeface="Arial 本文"/>
              </a:rPr>
              <a:t>Scan or select from list</a:t>
            </a:r>
          </a:p>
        </p:txBody>
      </p:sp>
      <p:sp>
        <p:nvSpPr>
          <p:cNvPr id="19" name="Rectangle 18">
            <a:extLst>
              <a:ext uri="{FF2B5EF4-FFF2-40B4-BE49-F238E27FC236}">
                <a16:creationId xmlns:a16="http://schemas.microsoft.com/office/drawing/2014/main" id="{C3F3B44A-AC6B-4F32-9E6E-FCCEB2AE32D9}"/>
              </a:ext>
            </a:extLst>
          </p:cNvPr>
          <p:cNvSpPr/>
          <p:nvPr/>
        </p:nvSpPr>
        <p:spPr>
          <a:xfrm>
            <a:off x="1921186" y="3879121"/>
            <a:ext cx="604522" cy="247197"/>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pic>
        <p:nvPicPr>
          <p:cNvPr id="40" name="Picture 39">
            <a:extLst>
              <a:ext uri="{FF2B5EF4-FFF2-40B4-BE49-F238E27FC236}">
                <a16:creationId xmlns:a16="http://schemas.microsoft.com/office/drawing/2014/main" id="{DF69C481-5900-D571-3515-2AEF17DFEE69}"/>
              </a:ext>
            </a:extLst>
          </p:cNvPr>
          <p:cNvPicPr>
            <a:picLocks noChangeAspect="1"/>
          </p:cNvPicPr>
          <p:nvPr/>
        </p:nvPicPr>
        <p:blipFill rotWithShape="1">
          <a:blip r:embed="rId4">
            <a:extLst>
              <a:ext uri="{28A0092B-C50C-407E-A947-70E740481C1C}">
                <a14:useLocalDpi xmlns:a14="http://schemas.microsoft.com/office/drawing/2010/main" val="0"/>
              </a:ext>
            </a:extLst>
          </a:blip>
          <a:srcRect l="67573" t="46332" r="974" b="3360"/>
          <a:stretch/>
        </p:blipFill>
        <p:spPr>
          <a:xfrm>
            <a:off x="2767320" y="4145705"/>
            <a:ext cx="451368" cy="1025946"/>
          </a:xfrm>
          <a:prstGeom prst="rect">
            <a:avLst/>
          </a:prstGeom>
          <a:ln>
            <a:solidFill>
              <a:schemeClr val="tx1"/>
            </a:solidFill>
          </a:ln>
        </p:spPr>
      </p:pic>
      <p:sp>
        <p:nvSpPr>
          <p:cNvPr id="42" name="Rectangle 41">
            <a:extLst>
              <a:ext uri="{FF2B5EF4-FFF2-40B4-BE49-F238E27FC236}">
                <a16:creationId xmlns:a16="http://schemas.microsoft.com/office/drawing/2014/main" id="{801015B2-8B09-535A-6C65-18A81D172399}"/>
              </a:ext>
            </a:extLst>
          </p:cNvPr>
          <p:cNvSpPr/>
          <p:nvPr/>
        </p:nvSpPr>
        <p:spPr>
          <a:xfrm>
            <a:off x="1921186" y="3589632"/>
            <a:ext cx="604522" cy="247197"/>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sp>
        <p:nvSpPr>
          <p:cNvPr id="43" name="TextBox 42">
            <a:extLst>
              <a:ext uri="{FF2B5EF4-FFF2-40B4-BE49-F238E27FC236}">
                <a16:creationId xmlns:a16="http://schemas.microsoft.com/office/drawing/2014/main" id="{32497AF4-9144-E414-1CA3-F505E38B176F}"/>
              </a:ext>
            </a:extLst>
          </p:cNvPr>
          <p:cNvSpPr txBox="1"/>
          <p:nvPr/>
        </p:nvSpPr>
        <p:spPr>
          <a:xfrm>
            <a:off x="2462289" y="3870600"/>
            <a:ext cx="1695183" cy="246221"/>
          </a:xfrm>
          <a:prstGeom prst="rect">
            <a:avLst/>
          </a:prstGeom>
          <a:noFill/>
        </p:spPr>
        <p:txBody>
          <a:bodyPr wrap="square">
            <a:spAutoFit/>
          </a:bodyPr>
          <a:lstStyle/>
          <a:p>
            <a:r>
              <a:rPr kumimoji="1" lang="en-US" altLang="ja-JP" sz="1000" dirty="0">
                <a:solidFill>
                  <a:srgbClr val="FF0000"/>
                </a:solidFill>
                <a:latin typeface="Arial 本文"/>
              </a:rPr>
              <a:t>Select from list only</a:t>
            </a:r>
          </a:p>
        </p:txBody>
      </p:sp>
      <p:cxnSp>
        <p:nvCxnSpPr>
          <p:cNvPr id="45" name="Straight Arrow Connector 44">
            <a:extLst>
              <a:ext uri="{FF2B5EF4-FFF2-40B4-BE49-F238E27FC236}">
                <a16:creationId xmlns:a16="http://schemas.microsoft.com/office/drawing/2014/main" id="{A099B080-3C04-863C-11DA-EC9A30506EF2}"/>
              </a:ext>
            </a:extLst>
          </p:cNvPr>
          <p:cNvCxnSpPr>
            <a:cxnSpLocks/>
          </p:cNvCxnSpPr>
          <p:nvPr/>
        </p:nvCxnSpPr>
        <p:spPr>
          <a:xfrm>
            <a:off x="2525708" y="4032434"/>
            <a:ext cx="241612" cy="393262"/>
          </a:xfrm>
          <a:prstGeom prst="straightConnector1">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01F3361C-D0E8-3FF6-9844-7DFEC77FB993}"/>
              </a:ext>
            </a:extLst>
          </p:cNvPr>
          <p:cNvCxnSpPr>
            <a:cxnSpLocks/>
          </p:cNvCxnSpPr>
          <p:nvPr/>
        </p:nvCxnSpPr>
        <p:spPr>
          <a:xfrm flipV="1">
            <a:off x="2533681" y="3316224"/>
            <a:ext cx="233639" cy="320078"/>
          </a:xfrm>
          <a:prstGeom prst="straightConnector1">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0E288E60-C738-0EEB-A89E-E3725F871AD2}"/>
              </a:ext>
            </a:extLst>
          </p:cNvPr>
          <p:cNvSpPr/>
          <p:nvPr/>
        </p:nvSpPr>
        <p:spPr>
          <a:xfrm>
            <a:off x="1656362" y="4720792"/>
            <a:ext cx="851057" cy="247197"/>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pic>
        <p:nvPicPr>
          <p:cNvPr id="54" name="Picture 53">
            <a:extLst>
              <a:ext uri="{FF2B5EF4-FFF2-40B4-BE49-F238E27FC236}">
                <a16:creationId xmlns:a16="http://schemas.microsoft.com/office/drawing/2014/main" id="{1C99F929-CBAE-BCC1-07CC-F75A9DBC4A2B}"/>
              </a:ext>
            </a:extLst>
          </p:cNvPr>
          <p:cNvPicPr>
            <a:picLocks noChangeAspect="1"/>
          </p:cNvPicPr>
          <p:nvPr/>
        </p:nvPicPr>
        <p:blipFill>
          <a:blip r:embed="rId5"/>
          <a:stretch>
            <a:fillRect/>
          </a:stretch>
        </p:blipFill>
        <p:spPr>
          <a:xfrm>
            <a:off x="4155362" y="2483862"/>
            <a:ext cx="1771471" cy="2511870"/>
          </a:xfrm>
          <a:prstGeom prst="rect">
            <a:avLst/>
          </a:prstGeom>
          <a:ln>
            <a:solidFill>
              <a:schemeClr val="tx1"/>
            </a:solidFill>
          </a:ln>
        </p:spPr>
      </p:pic>
      <p:sp>
        <p:nvSpPr>
          <p:cNvPr id="55" name="Rectangle 54">
            <a:extLst>
              <a:ext uri="{FF2B5EF4-FFF2-40B4-BE49-F238E27FC236}">
                <a16:creationId xmlns:a16="http://schemas.microsoft.com/office/drawing/2014/main" id="{A126BD4B-FE61-B10A-13B4-C21F9B9877AA}"/>
              </a:ext>
            </a:extLst>
          </p:cNvPr>
          <p:cNvSpPr/>
          <p:nvPr/>
        </p:nvSpPr>
        <p:spPr>
          <a:xfrm>
            <a:off x="4147389" y="3438126"/>
            <a:ext cx="1771471" cy="816878"/>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sp>
        <p:nvSpPr>
          <p:cNvPr id="56" name="TextBox 55">
            <a:extLst>
              <a:ext uri="{FF2B5EF4-FFF2-40B4-BE49-F238E27FC236}">
                <a16:creationId xmlns:a16="http://schemas.microsoft.com/office/drawing/2014/main" id="{26485EDC-E8F7-F6FA-EB1C-BB4548E4E8FC}"/>
              </a:ext>
            </a:extLst>
          </p:cNvPr>
          <p:cNvSpPr txBox="1"/>
          <p:nvPr/>
        </p:nvSpPr>
        <p:spPr>
          <a:xfrm>
            <a:off x="5542170" y="3559830"/>
            <a:ext cx="1386922" cy="553998"/>
          </a:xfrm>
          <a:prstGeom prst="rect">
            <a:avLst/>
          </a:prstGeom>
          <a:noFill/>
        </p:spPr>
        <p:txBody>
          <a:bodyPr wrap="square">
            <a:spAutoFit/>
          </a:bodyPr>
          <a:lstStyle/>
          <a:p>
            <a:pPr algn="ctr"/>
            <a:r>
              <a:rPr kumimoji="1" lang="en-US" altLang="ja-JP" sz="1000" dirty="0">
                <a:solidFill>
                  <a:srgbClr val="FF0000"/>
                </a:solidFill>
                <a:latin typeface="Arial 本文"/>
              </a:rPr>
              <a:t>Status </a:t>
            </a:r>
          </a:p>
          <a:p>
            <a:pPr algn="ctr"/>
            <a:r>
              <a:rPr kumimoji="1" lang="en-US" altLang="ja-JP" sz="1000" dirty="0">
                <a:solidFill>
                  <a:srgbClr val="FF0000"/>
                </a:solidFill>
                <a:latin typeface="Arial 本文"/>
              </a:rPr>
              <a:t>=</a:t>
            </a:r>
          </a:p>
          <a:p>
            <a:pPr algn="ctr"/>
            <a:r>
              <a:rPr kumimoji="1" lang="en-US" altLang="ja-JP" sz="1000" dirty="0">
                <a:solidFill>
                  <a:srgbClr val="FF0000"/>
                </a:solidFill>
                <a:latin typeface="Arial 本文"/>
              </a:rPr>
              <a:t> completed</a:t>
            </a:r>
          </a:p>
        </p:txBody>
      </p:sp>
      <p:sp>
        <p:nvSpPr>
          <p:cNvPr id="57" name="Oval 56">
            <a:extLst>
              <a:ext uri="{FF2B5EF4-FFF2-40B4-BE49-F238E27FC236}">
                <a16:creationId xmlns:a16="http://schemas.microsoft.com/office/drawing/2014/main" id="{0CCDB436-1F2C-5A42-F2A0-275628CDD83E}"/>
              </a:ext>
            </a:extLst>
          </p:cNvPr>
          <p:cNvSpPr/>
          <p:nvPr/>
        </p:nvSpPr>
        <p:spPr>
          <a:xfrm>
            <a:off x="1780883" y="3507654"/>
            <a:ext cx="231648" cy="216655"/>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900" b="1" dirty="0">
                <a:solidFill>
                  <a:schemeClr val="bg1"/>
                </a:solidFill>
              </a:rPr>
              <a:t>1</a:t>
            </a:r>
          </a:p>
        </p:txBody>
      </p:sp>
      <p:sp>
        <p:nvSpPr>
          <p:cNvPr id="58" name="Oval 57">
            <a:extLst>
              <a:ext uri="{FF2B5EF4-FFF2-40B4-BE49-F238E27FC236}">
                <a16:creationId xmlns:a16="http://schemas.microsoft.com/office/drawing/2014/main" id="{A3F8698F-E2FD-81AA-73CE-6856D7A326DB}"/>
              </a:ext>
            </a:extLst>
          </p:cNvPr>
          <p:cNvSpPr/>
          <p:nvPr/>
        </p:nvSpPr>
        <p:spPr>
          <a:xfrm>
            <a:off x="1782964" y="3836829"/>
            <a:ext cx="231648" cy="216655"/>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900" b="1" dirty="0">
                <a:solidFill>
                  <a:schemeClr val="bg1"/>
                </a:solidFill>
              </a:rPr>
              <a:t>2</a:t>
            </a:r>
          </a:p>
        </p:txBody>
      </p:sp>
      <p:sp>
        <p:nvSpPr>
          <p:cNvPr id="59" name="Oval 58">
            <a:extLst>
              <a:ext uri="{FF2B5EF4-FFF2-40B4-BE49-F238E27FC236}">
                <a16:creationId xmlns:a16="http://schemas.microsoft.com/office/drawing/2014/main" id="{3FEC1CAC-FD43-52F7-3B48-AB3D067AC19D}"/>
              </a:ext>
            </a:extLst>
          </p:cNvPr>
          <p:cNvSpPr/>
          <p:nvPr/>
        </p:nvSpPr>
        <p:spPr>
          <a:xfrm>
            <a:off x="1639024" y="4606444"/>
            <a:ext cx="231648" cy="216655"/>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900" b="1" dirty="0">
                <a:solidFill>
                  <a:schemeClr val="bg1"/>
                </a:solidFill>
              </a:rPr>
              <a:t>3</a:t>
            </a:r>
          </a:p>
        </p:txBody>
      </p:sp>
    </p:spTree>
    <p:extLst>
      <p:ext uri="{BB962C8B-B14F-4D97-AF65-F5344CB8AC3E}">
        <p14:creationId xmlns:p14="http://schemas.microsoft.com/office/powerpoint/2010/main" val="13984157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A1DFA-907C-8006-334E-DF24943187C3}"/>
            </a:ext>
          </a:extLst>
        </p:cNvPr>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EA87B75A-F963-FF3E-AFA2-C44867CF8B5F}"/>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2. Handheld functions</a:t>
            </a:r>
          </a:p>
        </p:txBody>
      </p:sp>
      <p:sp>
        <p:nvSpPr>
          <p:cNvPr id="3" name="スライド番号プレースホルダー 2">
            <a:extLst>
              <a:ext uri="{FF2B5EF4-FFF2-40B4-BE49-F238E27FC236}">
                <a16:creationId xmlns:a16="http://schemas.microsoft.com/office/drawing/2014/main" id="{F9CB2918-0918-1A3A-E76A-6AA8CB98DF2D}"/>
              </a:ext>
            </a:extLst>
          </p:cNvPr>
          <p:cNvSpPr>
            <a:spLocks noGrp="1"/>
          </p:cNvSpPr>
          <p:nvPr>
            <p:ph type="sldNum" sz="quarter" idx="12"/>
          </p:nvPr>
        </p:nvSpPr>
        <p:spPr/>
        <p:txBody>
          <a:bodyPr/>
          <a:lstStyle/>
          <a:p>
            <a:fld id="{FABEA90D-F275-432F-8053-456A4E092F4A}" type="slidenum">
              <a:rPr kumimoji="1" lang="ja-JP" altLang="en-US" smtClean="0"/>
              <a:t>19</a:t>
            </a:fld>
            <a:endParaRPr kumimoji="1" lang="ja-JP" altLang="en-US"/>
          </a:p>
        </p:txBody>
      </p:sp>
      <p:sp>
        <p:nvSpPr>
          <p:cNvPr id="91" name="テキスト ボックス 29">
            <a:extLst>
              <a:ext uri="{FF2B5EF4-FFF2-40B4-BE49-F238E27FC236}">
                <a16:creationId xmlns:a16="http://schemas.microsoft.com/office/drawing/2014/main" id="{8E7A9669-5E94-2447-102D-2A31BB62E52A}"/>
              </a:ext>
            </a:extLst>
          </p:cNvPr>
          <p:cNvSpPr txBox="1"/>
          <p:nvPr/>
        </p:nvSpPr>
        <p:spPr>
          <a:xfrm>
            <a:off x="334538" y="951238"/>
            <a:ext cx="5374284" cy="261610"/>
          </a:xfrm>
          <a:prstGeom prst="rect">
            <a:avLst/>
          </a:prstGeom>
          <a:noFill/>
        </p:spPr>
        <p:txBody>
          <a:bodyPr wrap="square" rtlCol="0">
            <a:spAutoFit/>
          </a:bodyPr>
          <a:lstStyle/>
          <a:p>
            <a:r>
              <a:rPr kumimoji="1" lang="en-US" altLang="ja-JP" sz="1100" dirty="0"/>
              <a:t>2-4-4. Inbound Manual</a:t>
            </a:r>
          </a:p>
        </p:txBody>
      </p:sp>
      <p:pic>
        <p:nvPicPr>
          <p:cNvPr id="25" name="Picture 24">
            <a:extLst>
              <a:ext uri="{FF2B5EF4-FFF2-40B4-BE49-F238E27FC236}">
                <a16:creationId xmlns:a16="http://schemas.microsoft.com/office/drawing/2014/main" id="{1CCC133B-64A1-F288-ED5D-BC0BC483C05A}"/>
              </a:ext>
            </a:extLst>
          </p:cNvPr>
          <p:cNvPicPr>
            <a:picLocks noChangeAspect="1"/>
          </p:cNvPicPr>
          <p:nvPr/>
        </p:nvPicPr>
        <p:blipFill>
          <a:blip r:embed="rId2">
            <a:extLst>
              <a:ext uri="{28A0092B-C50C-407E-A947-70E740481C1C}">
                <a14:useLocalDpi xmlns:a14="http://schemas.microsoft.com/office/drawing/2010/main" val="0"/>
              </a:ext>
            </a:extLst>
          </a:blip>
          <a:srcRect l="348" r="348"/>
          <a:stretch/>
        </p:blipFill>
        <p:spPr>
          <a:xfrm>
            <a:off x="949569" y="1434285"/>
            <a:ext cx="1765685" cy="2520000"/>
          </a:xfrm>
          <a:prstGeom prst="rect">
            <a:avLst/>
          </a:prstGeom>
          <a:ln>
            <a:solidFill>
              <a:srgbClr val="666666"/>
            </a:solidFill>
          </a:ln>
        </p:spPr>
      </p:pic>
      <p:sp>
        <p:nvSpPr>
          <p:cNvPr id="22" name="Rectangle 21">
            <a:extLst>
              <a:ext uri="{FF2B5EF4-FFF2-40B4-BE49-F238E27FC236}">
                <a16:creationId xmlns:a16="http://schemas.microsoft.com/office/drawing/2014/main" id="{3D6710EB-9141-AC35-647E-E289660A39C0}"/>
              </a:ext>
            </a:extLst>
          </p:cNvPr>
          <p:cNvSpPr/>
          <p:nvPr/>
        </p:nvSpPr>
        <p:spPr>
          <a:xfrm>
            <a:off x="1159548" y="2290622"/>
            <a:ext cx="1345726" cy="319741"/>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cxnSp>
        <p:nvCxnSpPr>
          <p:cNvPr id="28" name="Straight Arrow Connector 27">
            <a:extLst>
              <a:ext uri="{FF2B5EF4-FFF2-40B4-BE49-F238E27FC236}">
                <a16:creationId xmlns:a16="http://schemas.microsoft.com/office/drawing/2014/main" id="{A212DC99-044C-7D73-8BDA-D06905EA91D0}"/>
              </a:ext>
            </a:extLst>
          </p:cNvPr>
          <p:cNvCxnSpPr>
            <a:cxnSpLocks/>
          </p:cNvCxnSpPr>
          <p:nvPr/>
        </p:nvCxnSpPr>
        <p:spPr>
          <a:xfrm>
            <a:off x="2722874" y="2694285"/>
            <a:ext cx="1085496" cy="4904"/>
          </a:xfrm>
          <a:prstGeom prst="straightConnector1">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D4417916-27BE-09A0-A556-9D5110BFC1B5}"/>
              </a:ext>
            </a:extLst>
          </p:cNvPr>
          <p:cNvPicPr>
            <a:picLocks noChangeAspect="1"/>
          </p:cNvPicPr>
          <p:nvPr/>
        </p:nvPicPr>
        <p:blipFill>
          <a:blip r:embed="rId3"/>
          <a:stretch>
            <a:fillRect/>
          </a:stretch>
        </p:blipFill>
        <p:spPr>
          <a:xfrm>
            <a:off x="3869656" y="1425019"/>
            <a:ext cx="1783702" cy="2542606"/>
          </a:xfrm>
          <a:prstGeom prst="rect">
            <a:avLst/>
          </a:prstGeom>
          <a:ln>
            <a:solidFill>
              <a:schemeClr val="tx1"/>
            </a:solidFill>
          </a:ln>
        </p:spPr>
      </p:pic>
      <p:sp>
        <p:nvSpPr>
          <p:cNvPr id="2" name="TextBox 1">
            <a:extLst>
              <a:ext uri="{FF2B5EF4-FFF2-40B4-BE49-F238E27FC236}">
                <a16:creationId xmlns:a16="http://schemas.microsoft.com/office/drawing/2014/main" id="{EE264D3B-1682-643F-AE80-DCFF7B064E8C}"/>
              </a:ext>
            </a:extLst>
          </p:cNvPr>
          <p:cNvSpPr txBox="1"/>
          <p:nvPr/>
        </p:nvSpPr>
        <p:spPr>
          <a:xfrm>
            <a:off x="334538" y="5231380"/>
            <a:ext cx="5897914" cy="307777"/>
          </a:xfrm>
          <a:prstGeom prst="rect">
            <a:avLst/>
          </a:prstGeom>
          <a:noFill/>
        </p:spPr>
        <p:txBody>
          <a:bodyPr wrap="square">
            <a:spAutoFit/>
          </a:bodyPr>
          <a:lstStyle/>
          <a:p>
            <a:r>
              <a:rPr lang="en-US" sz="1350" dirty="0"/>
              <a:t>1</a:t>
            </a:r>
            <a:r>
              <a:rPr lang="th-TH" sz="1350" dirty="0"/>
              <a:t>.</a:t>
            </a:r>
            <a:r>
              <a:rPr kumimoji="1" lang="en-US" altLang="ja-JP" sz="1350" dirty="0"/>
              <a:t> Select part no from list.</a:t>
            </a:r>
            <a:endParaRPr lang="en-US" sz="1350" dirty="0"/>
          </a:p>
        </p:txBody>
      </p:sp>
      <p:pic>
        <p:nvPicPr>
          <p:cNvPr id="4" name="Picture 3">
            <a:extLst>
              <a:ext uri="{FF2B5EF4-FFF2-40B4-BE49-F238E27FC236}">
                <a16:creationId xmlns:a16="http://schemas.microsoft.com/office/drawing/2014/main" id="{3391985E-280A-2B7D-F687-531F3B53A582}"/>
              </a:ext>
            </a:extLst>
          </p:cNvPr>
          <p:cNvPicPr>
            <a:picLocks noChangeAspect="1"/>
          </p:cNvPicPr>
          <p:nvPr/>
        </p:nvPicPr>
        <p:blipFill>
          <a:blip r:embed="rId3"/>
          <a:stretch>
            <a:fillRect/>
          </a:stretch>
        </p:blipFill>
        <p:spPr>
          <a:xfrm>
            <a:off x="743829" y="5643205"/>
            <a:ext cx="1783702" cy="2542606"/>
          </a:xfrm>
          <a:prstGeom prst="rect">
            <a:avLst/>
          </a:prstGeom>
          <a:ln>
            <a:solidFill>
              <a:schemeClr val="tx1"/>
            </a:solidFill>
          </a:ln>
        </p:spPr>
      </p:pic>
      <p:pic>
        <p:nvPicPr>
          <p:cNvPr id="7" name="Picture 6">
            <a:extLst>
              <a:ext uri="{FF2B5EF4-FFF2-40B4-BE49-F238E27FC236}">
                <a16:creationId xmlns:a16="http://schemas.microsoft.com/office/drawing/2014/main" id="{13B75B96-5980-B864-617A-EF9B81F34D17}"/>
              </a:ext>
            </a:extLst>
          </p:cNvPr>
          <p:cNvPicPr>
            <a:picLocks noChangeAspect="1"/>
          </p:cNvPicPr>
          <p:nvPr/>
        </p:nvPicPr>
        <p:blipFill rotWithShape="1">
          <a:blip r:embed="rId4"/>
          <a:srcRect t="2055" b="2580"/>
          <a:stretch/>
        </p:blipFill>
        <p:spPr>
          <a:xfrm>
            <a:off x="1259415" y="6347741"/>
            <a:ext cx="1686004" cy="1650878"/>
          </a:xfrm>
          <a:prstGeom prst="rect">
            <a:avLst/>
          </a:prstGeom>
          <a:ln>
            <a:solidFill>
              <a:schemeClr val="tx1"/>
            </a:solidFill>
          </a:ln>
        </p:spPr>
      </p:pic>
      <p:sp>
        <p:nvSpPr>
          <p:cNvPr id="8" name="Rectangle 7">
            <a:extLst>
              <a:ext uri="{FF2B5EF4-FFF2-40B4-BE49-F238E27FC236}">
                <a16:creationId xmlns:a16="http://schemas.microsoft.com/office/drawing/2014/main" id="{52A3F553-690D-8E5F-F3A6-C8443CA6F494}"/>
              </a:ext>
            </a:extLst>
          </p:cNvPr>
          <p:cNvSpPr/>
          <p:nvPr/>
        </p:nvSpPr>
        <p:spPr>
          <a:xfrm>
            <a:off x="743828" y="5981046"/>
            <a:ext cx="1783701" cy="278483"/>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sp>
        <p:nvSpPr>
          <p:cNvPr id="9" name="Rectangle 8">
            <a:extLst>
              <a:ext uri="{FF2B5EF4-FFF2-40B4-BE49-F238E27FC236}">
                <a16:creationId xmlns:a16="http://schemas.microsoft.com/office/drawing/2014/main" id="{CB0B6E6B-3217-1B86-DC27-4223F287B7A1}"/>
              </a:ext>
            </a:extLst>
          </p:cNvPr>
          <p:cNvSpPr/>
          <p:nvPr/>
        </p:nvSpPr>
        <p:spPr>
          <a:xfrm>
            <a:off x="1259416" y="7277696"/>
            <a:ext cx="1686004" cy="190500"/>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cxnSp>
        <p:nvCxnSpPr>
          <p:cNvPr id="10" name="Straight Arrow Connector 9">
            <a:extLst>
              <a:ext uri="{FF2B5EF4-FFF2-40B4-BE49-F238E27FC236}">
                <a16:creationId xmlns:a16="http://schemas.microsoft.com/office/drawing/2014/main" id="{E3F3FB04-77FC-96E7-8C3E-6B2F6B011603}"/>
              </a:ext>
            </a:extLst>
          </p:cNvPr>
          <p:cNvCxnSpPr>
            <a:cxnSpLocks/>
          </p:cNvCxnSpPr>
          <p:nvPr/>
        </p:nvCxnSpPr>
        <p:spPr>
          <a:xfrm>
            <a:off x="2945419" y="7052925"/>
            <a:ext cx="900000" cy="4904"/>
          </a:xfrm>
          <a:prstGeom prst="straightConnector1">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C2A676B6-2F21-3CF0-A9F7-6650BC634BC6}"/>
              </a:ext>
            </a:extLst>
          </p:cNvPr>
          <p:cNvPicPr>
            <a:picLocks noChangeAspect="1"/>
          </p:cNvPicPr>
          <p:nvPr/>
        </p:nvPicPr>
        <p:blipFill>
          <a:blip r:embed="rId5"/>
          <a:stretch>
            <a:fillRect/>
          </a:stretch>
        </p:blipFill>
        <p:spPr>
          <a:xfrm>
            <a:off x="3844705" y="5643205"/>
            <a:ext cx="1785841" cy="2540110"/>
          </a:xfrm>
          <a:prstGeom prst="rect">
            <a:avLst/>
          </a:prstGeom>
          <a:ln>
            <a:solidFill>
              <a:schemeClr val="tx1"/>
            </a:solidFill>
          </a:ln>
        </p:spPr>
      </p:pic>
      <p:sp>
        <p:nvSpPr>
          <p:cNvPr id="13" name="TextBox 12">
            <a:extLst>
              <a:ext uri="{FF2B5EF4-FFF2-40B4-BE49-F238E27FC236}">
                <a16:creationId xmlns:a16="http://schemas.microsoft.com/office/drawing/2014/main" id="{0579DB96-E90D-91CE-8678-3D031521242E}"/>
              </a:ext>
            </a:extLst>
          </p:cNvPr>
          <p:cNvSpPr txBox="1"/>
          <p:nvPr/>
        </p:nvSpPr>
        <p:spPr>
          <a:xfrm>
            <a:off x="5332022" y="6390350"/>
            <a:ext cx="1800860" cy="400110"/>
          </a:xfrm>
          <a:prstGeom prst="rect">
            <a:avLst/>
          </a:prstGeom>
          <a:noFill/>
        </p:spPr>
        <p:txBody>
          <a:bodyPr wrap="square">
            <a:spAutoFit/>
          </a:bodyPr>
          <a:lstStyle/>
          <a:p>
            <a:pPr algn="ctr"/>
            <a:r>
              <a:rPr kumimoji="1" lang="en-US" altLang="ja-JP" sz="1000" dirty="0">
                <a:solidFill>
                  <a:srgbClr val="FF0000"/>
                </a:solidFill>
                <a:latin typeface="Arial 本文"/>
              </a:rPr>
              <a:t>*Can be </a:t>
            </a:r>
          </a:p>
          <a:p>
            <a:pPr algn="ctr"/>
            <a:r>
              <a:rPr kumimoji="1" lang="en-US" altLang="ja-JP" sz="1000" dirty="0">
                <a:solidFill>
                  <a:srgbClr val="FF0000"/>
                </a:solidFill>
                <a:latin typeface="Arial 本文"/>
              </a:rPr>
              <a:t>changed manually</a:t>
            </a:r>
          </a:p>
        </p:txBody>
      </p:sp>
      <p:sp>
        <p:nvSpPr>
          <p:cNvPr id="14" name="Rectangle 13">
            <a:extLst>
              <a:ext uri="{FF2B5EF4-FFF2-40B4-BE49-F238E27FC236}">
                <a16:creationId xmlns:a16="http://schemas.microsoft.com/office/drawing/2014/main" id="{5C61F662-788A-3D9C-ADDC-505345901A59}"/>
              </a:ext>
            </a:extLst>
          </p:cNvPr>
          <p:cNvSpPr/>
          <p:nvPr/>
        </p:nvSpPr>
        <p:spPr>
          <a:xfrm>
            <a:off x="3869655" y="6499816"/>
            <a:ext cx="1728929" cy="290644"/>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spTree>
    <p:extLst>
      <p:ext uri="{BB962C8B-B14F-4D97-AF65-F5344CB8AC3E}">
        <p14:creationId xmlns:p14="http://schemas.microsoft.com/office/powerpoint/2010/main" val="19284388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A5AD4792-0BE5-482B-8DBB-C95C1477AACD}"/>
              </a:ext>
            </a:extLst>
          </p:cNvPr>
          <p:cNvSpPr>
            <a:spLocks noGrp="1"/>
          </p:cNvSpPr>
          <p:nvPr>
            <p:ph type="sldNum" sz="quarter" idx="12"/>
          </p:nvPr>
        </p:nvSpPr>
        <p:spPr>
          <a:xfrm>
            <a:off x="4820424" y="9162795"/>
            <a:ext cx="1543050" cy="527403"/>
          </a:xfrm>
        </p:spPr>
        <p:txBody>
          <a:bodyPr/>
          <a:lstStyle/>
          <a:p>
            <a:fld id="{FABEA90D-F275-432F-8053-456A4E092F4A}" type="slidenum">
              <a:rPr kumimoji="1" lang="ja-JP" altLang="en-US" smtClean="0"/>
              <a:t>2</a:t>
            </a:fld>
            <a:endParaRPr kumimoji="1" lang="ja-JP" altLang="en-US"/>
          </a:p>
        </p:txBody>
      </p:sp>
      <p:sp>
        <p:nvSpPr>
          <p:cNvPr id="17" name="正方形/長方形 16">
            <a:extLst>
              <a:ext uri="{FF2B5EF4-FFF2-40B4-BE49-F238E27FC236}">
                <a16:creationId xmlns:a16="http://schemas.microsoft.com/office/drawing/2014/main" id="{63762151-4328-4DD9-8D29-5A720332379A}"/>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Introduction</a:t>
            </a:r>
          </a:p>
        </p:txBody>
      </p:sp>
      <p:sp>
        <p:nvSpPr>
          <p:cNvPr id="18" name="テキスト ボックス 17">
            <a:extLst>
              <a:ext uri="{FF2B5EF4-FFF2-40B4-BE49-F238E27FC236}">
                <a16:creationId xmlns:a16="http://schemas.microsoft.com/office/drawing/2014/main" id="{955B3EEA-D4AA-44A8-9AE7-AEB795E8A820}"/>
              </a:ext>
            </a:extLst>
          </p:cNvPr>
          <p:cNvSpPr txBox="1"/>
          <p:nvPr/>
        </p:nvSpPr>
        <p:spPr>
          <a:xfrm>
            <a:off x="385979" y="935620"/>
            <a:ext cx="6117062" cy="600164"/>
          </a:xfrm>
          <a:prstGeom prst="rect">
            <a:avLst/>
          </a:prstGeom>
          <a:noFill/>
        </p:spPr>
        <p:txBody>
          <a:bodyPr wrap="square" rtlCol="0">
            <a:spAutoFit/>
          </a:bodyPr>
          <a:lstStyle/>
          <a:p>
            <a:r>
              <a:rPr kumimoji="1" lang="en-US" altLang="ja-JP" sz="1100" dirty="0"/>
              <a:t>This manual explains each handy terminal, how to set it up with a PC, how to check the operation, and how to communicate with a PC.</a:t>
            </a:r>
          </a:p>
          <a:p>
            <a:r>
              <a:rPr kumimoji="1" lang="en-US" altLang="ja-JP" sz="1100" dirty="0"/>
              <a:t>Please read before starting work.</a:t>
            </a:r>
          </a:p>
        </p:txBody>
      </p:sp>
      <p:sp>
        <p:nvSpPr>
          <p:cNvPr id="40" name="正方形/長方形 39">
            <a:extLst>
              <a:ext uri="{FF2B5EF4-FFF2-40B4-BE49-F238E27FC236}">
                <a16:creationId xmlns:a16="http://schemas.microsoft.com/office/drawing/2014/main" id="{4D3446FF-91A2-4882-ADFB-35C92745D8C9}"/>
              </a:ext>
            </a:extLst>
          </p:cNvPr>
          <p:cNvSpPr/>
          <p:nvPr/>
        </p:nvSpPr>
        <p:spPr>
          <a:xfrm>
            <a:off x="406400" y="5708299"/>
            <a:ext cx="2970784" cy="66023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68" name="正方形/長方形 67">
            <a:extLst>
              <a:ext uri="{FF2B5EF4-FFF2-40B4-BE49-F238E27FC236}">
                <a16:creationId xmlns:a16="http://schemas.microsoft.com/office/drawing/2014/main" id="{6186DD34-FD84-4878-9CE0-7DE40F6EAAA3}"/>
              </a:ext>
            </a:extLst>
          </p:cNvPr>
          <p:cNvSpPr/>
          <p:nvPr/>
        </p:nvSpPr>
        <p:spPr>
          <a:xfrm>
            <a:off x="2037575" y="1545855"/>
            <a:ext cx="2782849" cy="3679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a:solidFill>
                  <a:schemeClr val="tx1"/>
                </a:solidFill>
              </a:rPr>
              <a:t>For safe use of this device</a:t>
            </a:r>
          </a:p>
        </p:txBody>
      </p:sp>
      <p:sp>
        <p:nvSpPr>
          <p:cNvPr id="69" name="テキスト ボックス 68">
            <a:extLst>
              <a:ext uri="{FF2B5EF4-FFF2-40B4-BE49-F238E27FC236}">
                <a16:creationId xmlns:a16="http://schemas.microsoft.com/office/drawing/2014/main" id="{DAB51B36-F669-42D8-A752-74E19752D03F}"/>
              </a:ext>
            </a:extLst>
          </p:cNvPr>
          <p:cNvSpPr txBox="1"/>
          <p:nvPr/>
        </p:nvSpPr>
        <p:spPr>
          <a:xfrm>
            <a:off x="406400" y="1933985"/>
            <a:ext cx="6117062" cy="600164"/>
          </a:xfrm>
          <a:prstGeom prst="rect">
            <a:avLst/>
          </a:prstGeom>
          <a:noFill/>
        </p:spPr>
        <p:txBody>
          <a:bodyPr wrap="square" rtlCol="0">
            <a:spAutoFit/>
          </a:bodyPr>
          <a:lstStyle/>
          <a:p>
            <a:r>
              <a:rPr kumimoji="1" lang="en-US" altLang="ja-JP" sz="1100" b="1" i="1" dirty="0"/>
              <a:t>To use this device correctly and safely, be sure to observe the following safety precautions when operating this device. TOMAS TECH cannot be held responsible or warranted for any damage caused by using the product in violation of these precautions.</a:t>
            </a:r>
          </a:p>
        </p:txBody>
      </p:sp>
      <p:sp>
        <p:nvSpPr>
          <p:cNvPr id="70" name="テキスト ボックス 69">
            <a:extLst>
              <a:ext uri="{FF2B5EF4-FFF2-40B4-BE49-F238E27FC236}">
                <a16:creationId xmlns:a16="http://schemas.microsoft.com/office/drawing/2014/main" id="{2E183A66-D49C-435F-BB0E-70792C1B101C}"/>
              </a:ext>
            </a:extLst>
          </p:cNvPr>
          <p:cNvSpPr txBox="1"/>
          <p:nvPr/>
        </p:nvSpPr>
        <p:spPr>
          <a:xfrm>
            <a:off x="406400" y="2581575"/>
            <a:ext cx="6117062" cy="600164"/>
          </a:xfrm>
          <a:prstGeom prst="rect">
            <a:avLst/>
          </a:prstGeom>
          <a:noFill/>
        </p:spPr>
        <p:txBody>
          <a:bodyPr wrap="square" rtlCol="0">
            <a:spAutoFit/>
          </a:bodyPr>
          <a:lstStyle/>
          <a:p>
            <a:r>
              <a:rPr kumimoji="1" lang="ja-JP" altLang="en-US" sz="1100" dirty="0"/>
              <a:t>◆</a:t>
            </a:r>
            <a:r>
              <a:rPr kumimoji="1" lang="en-US" altLang="ja-JP" sz="1100" dirty="0"/>
              <a:t>How to read the symbols</a:t>
            </a:r>
          </a:p>
          <a:p>
            <a:r>
              <a:rPr kumimoji="1" lang="en-US" altLang="ja-JP" sz="1100" dirty="0"/>
              <a:t>In this manual, the items to be observed in order to use the device safely are classified as follows.</a:t>
            </a:r>
          </a:p>
        </p:txBody>
      </p:sp>
      <p:sp>
        <p:nvSpPr>
          <p:cNvPr id="2" name="四角形: 角を丸くする 1">
            <a:extLst>
              <a:ext uri="{FF2B5EF4-FFF2-40B4-BE49-F238E27FC236}">
                <a16:creationId xmlns:a16="http://schemas.microsoft.com/office/drawing/2014/main" id="{C073C054-6BB7-42EC-90A1-95D2D328A73B}"/>
              </a:ext>
            </a:extLst>
          </p:cNvPr>
          <p:cNvSpPr/>
          <p:nvPr/>
        </p:nvSpPr>
        <p:spPr>
          <a:xfrm>
            <a:off x="406399" y="3293885"/>
            <a:ext cx="6096641" cy="664842"/>
          </a:xfrm>
          <a:prstGeom prst="roundRect">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1100" dirty="0">
              <a:solidFill>
                <a:schemeClr val="tx1"/>
              </a:solidFill>
            </a:endParaRPr>
          </a:p>
        </p:txBody>
      </p:sp>
      <p:sp>
        <p:nvSpPr>
          <p:cNvPr id="72" name="テキスト ボックス 71">
            <a:extLst>
              <a:ext uri="{FF2B5EF4-FFF2-40B4-BE49-F238E27FC236}">
                <a16:creationId xmlns:a16="http://schemas.microsoft.com/office/drawing/2014/main" id="{1398A0D6-693B-49E3-A11E-520E28A4C8F7}"/>
              </a:ext>
            </a:extLst>
          </p:cNvPr>
          <p:cNvSpPr txBox="1"/>
          <p:nvPr/>
        </p:nvSpPr>
        <p:spPr>
          <a:xfrm>
            <a:off x="2509024" y="3430539"/>
            <a:ext cx="3922093" cy="430887"/>
          </a:xfrm>
          <a:prstGeom prst="rect">
            <a:avLst/>
          </a:prstGeom>
          <a:noFill/>
        </p:spPr>
        <p:txBody>
          <a:bodyPr wrap="square" rtlCol="0">
            <a:spAutoFit/>
          </a:bodyPr>
          <a:lstStyle/>
          <a:p>
            <a:r>
              <a:rPr kumimoji="1" lang="en-US" altLang="ja-JP" sz="1100" dirty="0">
                <a:solidFill>
                  <a:schemeClr val="tx1"/>
                </a:solidFill>
              </a:rPr>
              <a:t>If you ignore the information on this label and handle it incorrectly, there is a risk of death or serious injury.</a:t>
            </a:r>
            <a:endParaRPr kumimoji="1" lang="ja-JP" altLang="en-US" sz="1100" dirty="0">
              <a:solidFill>
                <a:schemeClr val="tx1"/>
              </a:solidFill>
            </a:endParaRPr>
          </a:p>
        </p:txBody>
      </p:sp>
      <p:sp>
        <p:nvSpPr>
          <p:cNvPr id="75" name="object 57">
            <a:extLst>
              <a:ext uri="{FF2B5EF4-FFF2-40B4-BE49-F238E27FC236}">
                <a16:creationId xmlns:a16="http://schemas.microsoft.com/office/drawing/2014/main" id="{6AAEDD76-AFC6-4D26-90C1-240843520410}"/>
              </a:ext>
            </a:extLst>
          </p:cNvPr>
          <p:cNvSpPr/>
          <p:nvPr/>
        </p:nvSpPr>
        <p:spPr>
          <a:xfrm>
            <a:off x="642875" y="3399418"/>
            <a:ext cx="554355" cy="478155"/>
          </a:xfrm>
          <a:custGeom>
            <a:avLst/>
            <a:gdLst/>
            <a:ahLst/>
            <a:cxnLst/>
            <a:rect l="l" t="t" r="r" b="b"/>
            <a:pathLst>
              <a:path w="554355" h="478154">
                <a:moveTo>
                  <a:pt x="525726" y="477815"/>
                </a:moveTo>
                <a:lnTo>
                  <a:pt x="26815" y="477815"/>
                </a:lnTo>
                <a:lnTo>
                  <a:pt x="18413" y="476755"/>
                </a:lnTo>
                <a:lnTo>
                  <a:pt x="11131" y="473760"/>
                </a:lnTo>
                <a:lnTo>
                  <a:pt x="4969" y="469105"/>
                </a:lnTo>
                <a:lnTo>
                  <a:pt x="0" y="463154"/>
                </a:lnTo>
                <a:lnTo>
                  <a:pt x="0" y="433449"/>
                </a:lnTo>
                <a:lnTo>
                  <a:pt x="247889" y="5898"/>
                </a:lnTo>
                <a:lnTo>
                  <a:pt x="252815" y="0"/>
                </a:lnTo>
                <a:lnTo>
                  <a:pt x="296739" y="0"/>
                </a:lnTo>
                <a:lnTo>
                  <a:pt x="301664" y="5898"/>
                </a:lnTo>
                <a:lnTo>
                  <a:pt x="549626" y="433573"/>
                </a:lnTo>
                <a:lnTo>
                  <a:pt x="552987" y="440255"/>
                </a:lnTo>
                <a:lnTo>
                  <a:pt x="554107" y="447214"/>
                </a:lnTo>
                <a:lnTo>
                  <a:pt x="552987" y="454726"/>
                </a:lnTo>
                <a:lnTo>
                  <a:pt x="525726" y="477815"/>
                </a:lnTo>
                <a:close/>
              </a:path>
            </a:pathLst>
          </a:custGeom>
          <a:solidFill>
            <a:srgbClr val="000000"/>
          </a:solidFill>
        </p:spPr>
        <p:txBody>
          <a:bodyPr wrap="square" lIns="0" tIns="0" rIns="0" bIns="0" rtlCol="0"/>
          <a:lstStyle/>
          <a:p>
            <a:endParaRPr/>
          </a:p>
        </p:txBody>
      </p:sp>
      <p:sp>
        <p:nvSpPr>
          <p:cNvPr id="76" name="object 58">
            <a:extLst>
              <a:ext uri="{FF2B5EF4-FFF2-40B4-BE49-F238E27FC236}">
                <a16:creationId xmlns:a16="http://schemas.microsoft.com/office/drawing/2014/main" id="{6C35EA1F-6EF2-4FE7-80E6-0CBA4522A878}"/>
              </a:ext>
            </a:extLst>
          </p:cNvPr>
          <p:cNvSpPr/>
          <p:nvPr/>
        </p:nvSpPr>
        <p:spPr>
          <a:xfrm>
            <a:off x="687616" y="3440711"/>
            <a:ext cx="463550" cy="395605"/>
          </a:xfrm>
          <a:custGeom>
            <a:avLst/>
            <a:gdLst/>
            <a:ahLst/>
            <a:cxnLst/>
            <a:rect l="l" t="t" r="r" b="b"/>
            <a:pathLst>
              <a:path w="463550" h="395604">
                <a:moveTo>
                  <a:pt x="463061" y="395230"/>
                </a:moveTo>
                <a:lnTo>
                  <a:pt x="0" y="395230"/>
                </a:lnTo>
                <a:lnTo>
                  <a:pt x="230036" y="0"/>
                </a:lnTo>
                <a:lnTo>
                  <a:pt x="463061" y="395230"/>
                </a:lnTo>
                <a:close/>
              </a:path>
            </a:pathLst>
          </a:custGeom>
          <a:solidFill>
            <a:srgbClr val="FDD000"/>
          </a:solidFill>
        </p:spPr>
        <p:txBody>
          <a:bodyPr wrap="square" lIns="0" tIns="0" rIns="0" bIns="0" rtlCol="0"/>
          <a:lstStyle/>
          <a:p>
            <a:endParaRPr/>
          </a:p>
        </p:txBody>
      </p:sp>
      <p:sp>
        <p:nvSpPr>
          <p:cNvPr id="77" name="object 59">
            <a:extLst>
              <a:ext uri="{FF2B5EF4-FFF2-40B4-BE49-F238E27FC236}">
                <a16:creationId xmlns:a16="http://schemas.microsoft.com/office/drawing/2014/main" id="{A0BBD558-F64F-4B3A-B261-6B3E7CE5474A}"/>
              </a:ext>
            </a:extLst>
          </p:cNvPr>
          <p:cNvSpPr/>
          <p:nvPr/>
        </p:nvSpPr>
        <p:spPr>
          <a:xfrm>
            <a:off x="884791" y="3753356"/>
            <a:ext cx="66040" cy="62230"/>
          </a:xfrm>
          <a:custGeom>
            <a:avLst/>
            <a:gdLst/>
            <a:ahLst/>
            <a:cxnLst/>
            <a:rect l="l" t="t" r="r" b="b"/>
            <a:pathLst>
              <a:path w="66040" h="62229">
                <a:moveTo>
                  <a:pt x="32862" y="61939"/>
                </a:moveTo>
                <a:lnTo>
                  <a:pt x="20165" y="59404"/>
                </a:lnTo>
                <a:lnTo>
                  <a:pt x="9709" y="52722"/>
                </a:lnTo>
                <a:lnTo>
                  <a:pt x="2614" y="43274"/>
                </a:lnTo>
                <a:lnTo>
                  <a:pt x="0" y="32444"/>
                </a:lnTo>
                <a:lnTo>
                  <a:pt x="2614" y="19909"/>
                </a:lnTo>
                <a:lnTo>
                  <a:pt x="9709" y="9585"/>
                </a:lnTo>
                <a:lnTo>
                  <a:pt x="20165" y="2580"/>
                </a:lnTo>
                <a:lnTo>
                  <a:pt x="32862" y="0"/>
                </a:lnTo>
                <a:lnTo>
                  <a:pt x="45559" y="2580"/>
                </a:lnTo>
                <a:lnTo>
                  <a:pt x="56015" y="9585"/>
                </a:lnTo>
                <a:lnTo>
                  <a:pt x="63110" y="19909"/>
                </a:lnTo>
                <a:lnTo>
                  <a:pt x="65724" y="32444"/>
                </a:lnTo>
                <a:lnTo>
                  <a:pt x="63110" y="43274"/>
                </a:lnTo>
                <a:lnTo>
                  <a:pt x="56015" y="52722"/>
                </a:lnTo>
                <a:lnTo>
                  <a:pt x="45559" y="59404"/>
                </a:lnTo>
                <a:lnTo>
                  <a:pt x="32862" y="61939"/>
                </a:lnTo>
                <a:close/>
              </a:path>
            </a:pathLst>
          </a:custGeom>
          <a:solidFill>
            <a:srgbClr val="000000"/>
          </a:solidFill>
        </p:spPr>
        <p:txBody>
          <a:bodyPr wrap="square" lIns="0" tIns="0" rIns="0" bIns="0" rtlCol="0"/>
          <a:lstStyle/>
          <a:p>
            <a:endParaRPr/>
          </a:p>
        </p:txBody>
      </p:sp>
      <p:pic>
        <p:nvPicPr>
          <p:cNvPr id="78" name="object 60">
            <a:extLst>
              <a:ext uri="{FF2B5EF4-FFF2-40B4-BE49-F238E27FC236}">
                <a16:creationId xmlns:a16="http://schemas.microsoft.com/office/drawing/2014/main" id="{C53B5F6B-E1C2-463E-919F-7F49B86CCFDD}"/>
              </a:ext>
            </a:extLst>
          </p:cNvPr>
          <p:cNvPicPr/>
          <p:nvPr/>
        </p:nvPicPr>
        <p:blipFill>
          <a:blip r:embed="rId2" cstate="print"/>
          <a:stretch>
            <a:fillRect/>
          </a:stretch>
        </p:blipFill>
        <p:spPr>
          <a:xfrm>
            <a:off x="881803" y="3526247"/>
            <a:ext cx="71699" cy="203514"/>
          </a:xfrm>
          <a:prstGeom prst="rect">
            <a:avLst/>
          </a:prstGeom>
        </p:spPr>
      </p:pic>
      <p:sp>
        <p:nvSpPr>
          <p:cNvPr id="80" name="正方形/長方形 79">
            <a:extLst>
              <a:ext uri="{FF2B5EF4-FFF2-40B4-BE49-F238E27FC236}">
                <a16:creationId xmlns:a16="http://schemas.microsoft.com/office/drawing/2014/main" id="{DF281C11-D5F6-4C23-A0B1-061CA30E940C}"/>
              </a:ext>
            </a:extLst>
          </p:cNvPr>
          <p:cNvSpPr/>
          <p:nvPr/>
        </p:nvSpPr>
        <p:spPr>
          <a:xfrm>
            <a:off x="1103291" y="3444609"/>
            <a:ext cx="1333810" cy="3679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chemeClr val="tx1"/>
                </a:solidFill>
              </a:rPr>
              <a:t>Danger</a:t>
            </a:r>
          </a:p>
        </p:txBody>
      </p:sp>
      <p:sp>
        <p:nvSpPr>
          <p:cNvPr id="81" name="四角形: 角を丸くする 80">
            <a:extLst>
              <a:ext uri="{FF2B5EF4-FFF2-40B4-BE49-F238E27FC236}">
                <a16:creationId xmlns:a16="http://schemas.microsoft.com/office/drawing/2014/main" id="{A3D8B939-A84D-4F0E-A8F9-983CF87385FC}"/>
              </a:ext>
            </a:extLst>
          </p:cNvPr>
          <p:cNvSpPr/>
          <p:nvPr/>
        </p:nvSpPr>
        <p:spPr>
          <a:xfrm>
            <a:off x="406399" y="4064260"/>
            <a:ext cx="6096641" cy="664842"/>
          </a:xfrm>
          <a:prstGeom prst="roundRect">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1100" dirty="0">
              <a:solidFill>
                <a:schemeClr val="tx1"/>
              </a:solidFill>
            </a:endParaRPr>
          </a:p>
        </p:txBody>
      </p:sp>
      <p:sp>
        <p:nvSpPr>
          <p:cNvPr id="82" name="テキスト ボックス 81">
            <a:extLst>
              <a:ext uri="{FF2B5EF4-FFF2-40B4-BE49-F238E27FC236}">
                <a16:creationId xmlns:a16="http://schemas.microsoft.com/office/drawing/2014/main" id="{B595CF32-C193-417E-9419-2A2B5ADD7508}"/>
              </a:ext>
            </a:extLst>
          </p:cNvPr>
          <p:cNvSpPr txBox="1"/>
          <p:nvPr/>
        </p:nvSpPr>
        <p:spPr>
          <a:xfrm>
            <a:off x="2509024" y="4103378"/>
            <a:ext cx="3922093" cy="600164"/>
          </a:xfrm>
          <a:prstGeom prst="rect">
            <a:avLst/>
          </a:prstGeom>
          <a:noFill/>
        </p:spPr>
        <p:txBody>
          <a:bodyPr wrap="square" rtlCol="0">
            <a:spAutoFit/>
          </a:bodyPr>
          <a:lstStyle/>
          <a:p>
            <a:r>
              <a:rPr kumimoji="1" lang="en-US" altLang="ja-JP" sz="1100" dirty="0">
                <a:solidFill>
                  <a:schemeClr val="tx1"/>
                </a:solidFill>
              </a:rPr>
              <a:t>This indicates the contents that may cause injury if the contents of this display are ignored and the product is handled improperly.</a:t>
            </a:r>
            <a:endParaRPr kumimoji="1" lang="ja-JP" altLang="en-US" sz="1100" dirty="0">
              <a:solidFill>
                <a:schemeClr val="tx1"/>
              </a:solidFill>
            </a:endParaRPr>
          </a:p>
        </p:txBody>
      </p:sp>
      <p:sp>
        <p:nvSpPr>
          <p:cNvPr id="83" name="object 57">
            <a:extLst>
              <a:ext uri="{FF2B5EF4-FFF2-40B4-BE49-F238E27FC236}">
                <a16:creationId xmlns:a16="http://schemas.microsoft.com/office/drawing/2014/main" id="{8514B927-5680-488E-B82D-2F673796B9A3}"/>
              </a:ext>
            </a:extLst>
          </p:cNvPr>
          <p:cNvSpPr/>
          <p:nvPr/>
        </p:nvSpPr>
        <p:spPr>
          <a:xfrm>
            <a:off x="642875" y="4169793"/>
            <a:ext cx="554355" cy="478155"/>
          </a:xfrm>
          <a:custGeom>
            <a:avLst/>
            <a:gdLst/>
            <a:ahLst/>
            <a:cxnLst/>
            <a:rect l="l" t="t" r="r" b="b"/>
            <a:pathLst>
              <a:path w="554355" h="478154">
                <a:moveTo>
                  <a:pt x="525726" y="477815"/>
                </a:moveTo>
                <a:lnTo>
                  <a:pt x="26815" y="477815"/>
                </a:lnTo>
                <a:lnTo>
                  <a:pt x="18413" y="476755"/>
                </a:lnTo>
                <a:lnTo>
                  <a:pt x="11131" y="473760"/>
                </a:lnTo>
                <a:lnTo>
                  <a:pt x="4969" y="469105"/>
                </a:lnTo>
                <a:lnTo>
                  <a:pt x="0" y="463154"/>
                </a:lnTo>
                <a:lnTo>
                  <a:pt x="0" y="433449"/>
                </a:lnTo>
                <a:lnTo>
                  <a:pt x="247889" y="5898"/>
                </a:lnTo>
                <a:lnTo>
                  <a:pt x="252815" y="0"/>
                </a:lnTo>
                <a:lnTo>
                  <a:pt x="296739" y="0"/>
                </a:lnTo>
                <a:lnTo>
                  <a:pt x="301664" y="5898"/>
                </a:lnTo>
                <a:lnTo>
                  <a:pt x="549626" y="433573"/>
                </a:lnTo>
                <a:lnTo>
                  <a:pt x="552987" y="440255"/>
                </a:lnTo>
                <a:lnTo>
                  <a:pt x="554107" y="447214"/>
                </a:lnTo>
                <a:lnTo>
                  <a:pt x="552987" y="454726"/>
                </a:lnTo>
                <a:lnTo>
                  <a:pt x="525726" y="477815"/>
                </a:lnTo>
                <a:close/>
              </a:path>
            </a:pathLst>
          </a:custGeom>
          <a:solidFill>
            <a:srgbClr val="000000"/>
          </a:solidFill>
        </p:spPr>
        <p:txBody>
          <a:bodyPr wrap="square" lIns="0" tIns="0" rIns="0" bIns="0" rtlCol="0"/>
          <a:lstStyle/>
          <a:p>
            <a:endParaRPr/>
          </a:p>
        </p:txBody>
      </p:sp>
      <p:sp>
        <p:nvSpPr>
          <p:cNvPr id="84" name="object 58">
            <a:extLst>
              <a:ext uri="{FF2B5EF4-FFF2-40B4-BE49-F238E27FC236}">
                <a16:creationId xmlns:a16="http://schemas.microsoft.com/office/drawing/2014/main" id="{BEE31896-C69F-4075-8D2D-5D97EB66E07F}"/>
              </a:ext>
            </a:extLst>
          </p:cNvPr>
          <p:cNvSpPr/>
          <p:nvPr/>
        </p:nvSpPr>
        <p:spPr>
          <a:xfrm>
            <a:off x="687616" y="4211086"/>
            <a:ext cx="463550" cy="395605"/>
          </a:xfrm>
          <a:custGeom>
            <a:avLst/>
            <a:gdLst/>
            <a:ahLst/>
            <a:cxnLst/>
            <a:rect l="l" t="t" r="r" b="b"/>
            <a:pathLst>
              <a:path w="463550" h="395604">
                <a:moveTo>
                  <a:pt x="463061" y="395230"/>
                </a:moveTo>
                <a:lnTo>
                  <a:pt x="0" y="395230"/>
                </a:lnTo>
                <a:lnTo>
                  <a:pt x="230036" y="0"/>
                </a:lnTo>
                <a:lnTo>
                  <a:pt x="463061" y="395230"/>
                </a:lnTo>
                <a:close/>
              </a:path>
            </a:pathLst>
          </a:custGeom>
          <a:solidFill>
            <a:srgbClr val="FDD000"/>
          </a:solidFill>
        </p:spPr>
        <p:txBody>
          <a:bodyPr wrap="square" lIns="0" tIns="0" rIns="0" bIns="0" rtlCol="0"/>
          <a:lstStyle/>
          <a:p>
            <a:endParaRPr/>
          </a:p>
        </p:txBody>
      </p:sp>
      <p:sp>
        <p:nvSpPr>
          <p:cNvPr id="85" name="object 59">
            <a:extLst>
              <a:ext uri="{FF2B5EF4-FFF2-40B4-BE49-F238E27FC236}">
                <a16:creationId xmlns:a16="http://schemas.microsoft.com/office/drawing/2014/main" id="{A6572048-6BFA-48B2-AC06-DE801B05056E}"/>
              </a:ext>
            </a:extLst>
          </p:cNvPr>
          <p:cNvSpPr/>
          <p:nvPr/>
        </p:nvSpPr>
        <p:spPr>
          <a:xfrm>
            <a:off x="884791" y="4523731"/>
            <a:ext cx="66040" cy="62230"/>
          </a:xfrm>
          <a:custGeom>
            <a:avLst/>
            <a:gdLst/>
            <a:ahLst/>
            <a:cxnLst/>
            <a:rect l="l" t="t" r="r" b="b"/>
            <a:pathLst>
              <a:path w="66040" h="62229">
                <a:moveTo>
                  <a:pt x="32862" y="61939"/>
                </a:moveTo>
                <a:lnTo>
                  <a:pt x="20165" y="59404"/>
                </a:lnTo>
                <a:lnTo>
                  <a:pt x="9709" y="52722"/>
                </a:lnTo>
                <a:lnTo>
                  <a:pt x="2614" y="43274"/>
                </a:lnTo>
                <a:lnTo>
                  <a:pt x="0" y="32444"/>
                </a:lnTo>
                <a:lnTo>
                  <a:pt x="2614" y="19909"/>
                </a:lnTo>
                <a:lnTo>
                  <a:pt x="9709" y="9585"/>
                </a:lnTo>
                <a:lnTo>
                  <a:pt x="20165" y="2580"/>
                </a:lnTo>
                <a:lnTo>
                  <a:pt x="32862" y="0"/>
                </a:lnTo>
                <a:lnTo>
                  <a:pt x="45559" y="2580"/>
                </a:lnTo>
                <a:lnTo>
                  <a:pt x="56015" y="9585"/>
                </a:lnTo>
                <a:lnTo>
                  <a:pt x="63110" y="19909"/>
                </a:lnTo>
                <a:lnTo>
                  <a:pt x="65724" y="32444"/>
                </a:lnTo>
                <a:lnTo>
                  <a:pt x="63110" y="43274"/>
                </a:lnTo>
                <a:lnTo>
                  <a:pt x="56015" y="52722"/>
                </a:lnTo>
                <a:lnTo>
                  <a:pt x="45559" y="59404"/>
                </a:lnTo>
                <a:lnTo>
                  <a:pt x="32862" y="61939"/>
                </a:lnTo>
                <a:close/>
              </a:path>
            </a:pathLst>
          </a:custGeom>
          <a:solidFill>
            <a:srgbClr val="000000"/>
          </a:solidFill>
        </p:spPr>
        <p:txBody>
          <a:bodyPr wrap="square" lIns="0" tIns="0" rIns="0" bIns="0" rtlCol="0"/>
          <a:lstStyle/>
          <a:p>
            <a:endParaRPr/>
          </a:p>
        </p:txBody>
      </p:sp>
      <p:pic>
        <p:nvPicPr>
          <p:cNvPr id="86" name="object 60">
            <a:extLst>
              <a:ext uri="{FF2B5EF4-FFF2-40B4-BE49-F238E27FC236}">
                <a16:creationId xmlns:a16="http://schemas.microsoft.com/office/drawing/2014/main" id="{430328AC-B9A9-4DC2-9117-15AB3785D7DD}"/>
              </a:ext>
            </a:extLst>
          </p:cNvPr>
          <p:cNvPicPr/>
          <p:nvPr/>
        </p:nvPicPr>
        <p:blipFill>
          <a:blip r:embed="rId2" cstate="print"/>
          <a:stretch>
            <a:fillRect/>
          </a:stretch>
        </p:blipFill>
        <p:spPr>
          <a:xfrm>
            <a:off x="881803" y="4296622"/>
            <a:ext cx="71699" cy="203514"/>
          </a:xfrm>
          <a:prstGeom prst="rect">
            <a:avLst/>
          </a:prstGeom>
        </p:spPr>
      </p:pic>
      <p:sp>
        <p:nvSpPr>
          <p:cNvPr id="87" name="正方形/長方形 86">
            <a:extLst>
              <a:ext uri="{FF2B5EF4-FFF2-40B4-BE49-F238E27FC236}">
                <a16:creationId xmlns:a16="http://schemas.microsoft.com/office/drawing/2014/main" id="{09685C20-7383-45FD-8281-BC87E0CE1A75}"/>
              </a:ext>
            </a:extLst>
          </p:cNvPr>
          <p:cNvSpPr/>
          <p:nvPr/>
        </p:nvSpPr>
        <p:spPr>
          <a:xfrm>
            <a:off x="1103291" y="4214984"/>
            <a:ext cx="1333810" cy="3679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chemeClr val="tx1"/>
                </a:solidFill>
              </a:rPr>
              <a:t>Warning</a:t>
            </a:r>
          </a:p>
        </p:txBody>
      </p:sp>
      <p:sp>
        <p:nvSpPr>
          <p:cNvPr id="89" name="四角形: 角を丸くする 88">
            <a:extLst>
              <a:ext uri="{FF2B5EF4-FFF2-40B4-BE49-F238E27FC236}">
                <a16:creationId xmlns:a16="http://schemas.microsoft.com/office/drawing/2014/main" id="{55971462-7F8C-4EFD-BA21-B1BBA5C694C0}"/>
              </a:ext>
            </a:extLst>
          </p:cNvPr>
          <p:cNvSpPr/>
          <p:nvPr/>
        </p:nvSpPr>
        <p:spPr>
          <a:xfrm>
            <a:off x="406399" y="4861538"/>
            <a:ext cx="6096641" cy="664842"/>
          </a:xfrm>
          <a:prstGeom prst="roundRect">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1100" dirty="0">
              <a:solidFill>
                <a:schemeClr val="tx1"/>
              </a:solidFill>
            </a:endParaRPr>
          </a:p>
        </p:txBody>
      </p:sp>
      <p:sp>
        <p:nvSpPr>
          <p:cNvPr id="90" name="テキスト ボックス 89">
            <a:extLst>
              <a:ext uri="{FF2B5EF4-FFF2-40B4-BE49-F238E27FC236}">
                <a16:creationId xmlns:a16="http://schemas.microsoft.com/office/drawing/2014/main" id="{82D175DC-8F72-4177-8113-D854BDDCB3E1}"/>
              </a:ext>
            </a:extLst>
          </p:cNvPr>
          <p:cNvSpPr txBox="1"/>
          <p:nvPr/>
        </p:nvSpPr>
        <p:spPr>
          <a:xfrm>
            <a:off x="2509024" y="4961616"/>
            <a:ext cx="3922093" cy="430887"/>
          </a:xfrm>
          <a:prstGeom prst="rect">
            <a:avLst/>
          </a:prstGeom>
          <a:noFill/>
        </p:spPr>
        <p:txBody>
          <a:bodyPr wrap="square" rtlCol="0">
            <a:spAutoFit/>
          </a:bodyPr>
          <a:lstStyle/>
          <a:p>
            <a:r>
              <a:rPr kumimoji="1" lang="en-US" altLang="ja-JP" sz="1100" dirty="0">
                <a:solidFill>
                  <a:schemeClr val="tx1"/>
                </a:solidFill>
              </a:rPr>
              <a:t>It indicates that property damage may occur if the product is handled improperly, ignoring the contents of this display.</a:t>
            </a:r>
            <a:endParaRPr kumimoji="1" lang="ja-JP" altLang="en-US" sz="1100" dirty="0">
              <a:solidFill>
                <a:schemeClr val="tx1"/>
              </a:solidFill>
            </a:endParaRPr>
          </a:p>
        </p:txBody>
      </p:sp>
      <p:sp>
        <p:nvSpPr>
          <p:cNvPr id="91" name="object 57">
            <a:extLst>
              <a:ext uri="{FF2B5EF4-FFF2-40B4-BE49-F238E27FC236}">
                <a16:creationId xmlns:a16="http://schemas.microsoft.com/office/drawing/2014/main" id="{FA875E47-BFE8-4D6D-B489-5F564DBDE35B}"/>
              </a:ext>
            </a:extLst>
          </p:cNvPr>
          <p:cNvSpPr/>
          <p:nvPr/>
        </p:nvSpPr>
        <p:spPr>
          <a:xfrm>
            <a:off x="642875" y="4967071"/>
            <a:ext cx="554355" cy="478155"/>
          </a:xfrm>
          <a:custGeom>
            <a:avLst/>
            <a:gdLst/>
            <a:ahLst/>
            <a:cxnLst/>
            <a:rect l="l" t="t" r="r" b="b"/>
            <a:pathLst>
              <a:path w="554355" h="478154">
                <a:moveTo>
                  <a:pt x="525726" y="477815"/>
                </a:moveTo>
                <a:lnTo>
                  <a:pt x="26815" y="477815"/>
                </a:lnTo>
                <a:lnTo>
                  <a:pt x="18413" y="476755"/>
                </a:lnTo>
                <a:lnTo>
                  <a:pt x="11131" y="473760"/>
                </a:lnTo>
                <a:lnTo>
                  <a:pt x="4969" y="469105"/>
                </a:lnTo>
                <a:lnTo>
                  <a:pt x="0" y="463154"/>
                </a:lnTo>
                <a:lnTo>
                  <a:pt x="0" y="433449"/>
                </a:lnTo>
                <a:lnTo>
                  <a:pt x="247889" y="5898"/>
                </a:lnTo>
                <a:lnTo>
                  <a:pt x="252815" y="0"/>
                </a:lnTo>
                <a:lnTo>
                  <a:pt x="296739" y="0"/>
                </a:lnTo>
                <a:lnTo>
                  <a:pt x="301664" y="5898"/>
                </a:lnTo>
                <a:lnTo>
                  <a:pt x="549626" y="433573"/>
                </a:lnTo>
                <a:lnTo>
                  <a:pt x="552987" y="440255"/>
                </a:lnTo>
                <a:lnTo>
                  <a:pt x="554107" y="447214"/>
                </a:lnTo>
                <a:lnTo>
                  <a:pt x="552987" y="454726"/>
                </a:lnTo>
                <a:lnTo>
                  <a:pt x="525726" y="477815"/>
                </a:lnTo>
                <a:close/>
              </a:path>
            </a:pathLst>
          </a:custGeom>
          <a:solidFill>
            <a:srgbClr val="000000"/>
          </a:solidFill>
        </p:spPr>
        <p:txBody>
          <a:bodyPr wrap="square" lIns="0" tIns="0" rIns="0" bIns="0" rtlCol="0"/>
          <a:lstStyle/>
          <a:p>
            <a:endParaRPr/>
          </a:p>
        </p:txBody>
      </p:sp>
      <p:sp>
        <p:nvSpPr>
          <p:cNvPr id="92" name="object 58">
            <a:extLst>
              <a:ext uri="{FF2B5EF4-FFF2-40B4-BE49-F238E27FC236}">
                <a16:creationId xmlns:a16="http://schemas.microsoft.com/office/drawing/2014/main" id="{0D703EFC-F8C9-4AEF-B733-2C09BFD71C3B}"/>
              </a:ext>
            </a:extLst>
          </p:cNvPr>
          <p:cNvSpPr/>
          <p:nvPr/>
        </p:nvSpPr>
        <p:spPr>
          <a:xfrm>
            <a:off x="687616" y="5008364"/>
            <a:ext cx="463550" cy="395605"/>
          </a:xfrm>
          <a:custGeom>
            <a:avLst/>
            <a:gdLst/>
            <a:ahLst/>
            <a:cxnLst/>
            <a:rect l="l" t="t" r="r" b="b"/>
            <a:pathLst>
              <a:path w="463550" h="395604">
                <a:moveTo>
                  <a:pt x="463061" y="395230"/>
                </a:moveTo>
                <a:lnTo>
                  <a:pt x="0" y="395230"/>
                </a:lnTo>
                <a:lnTo>
                  <a:pt x="230036" y="0"/>
                </a:lnTo>
                <a:lnTo>
                  <a:pt x="463061" y="395230"/>
                </a:lnTo>
                <a:close/>
              </a:path>
            </a:pathLst>
          </a:custGeom>
          <a:solidFill>
            <a:srgbClr val="FDD000"/>
          </a:solidFill>
        </p:spPr>
        <p:txBody>
          <a:bodyPr wrap="square" lIns="0" tIns="0" rIns="0" bIns="0" rtlCol="0"/>
          <a:lstStyle/>
          <a:p>
            <a:endParaRPr/>
          </a:p>
        </p:txBody>
      </p:sp>
      <p:sp>
        <p:nvSpPr>
          <p:cNvPr id="93" name="object 59">
            <a:extLst>
              <a:ext uri="{FF2B5EF4-FFF2-40B4-BE49-F238E27FC236}">
                <a16:creationId xmlns:a16="http://schemas.microsoft.com/office/drawing/2014/main" id="{A24FE8C8-0900-420C-A05C-D5727924CE30}"/>
              </a:ext>
            </a:extLst>
          </p:cNvPr>
          <p:cNvSpPr/>
          <p:nvPr/>
        </p:nvSpPr>
        <p:spPr>
          <a:xfrm>
            <a:off x="884791" y="5321009"/>
            <a:ext cx="66040" cy="62230"/>
          </a:xfrm>
          <a:custGeom>
            <a:avLst/>
            <a:gdLst/>
            <a:ahLst/>
            <a:cxnLst/>
            <a:rect l="l" t="t" r="r" b="b"/>
            <a:pathLst>
              <a:path w="66040" h="62229">
                <a:moveTo>
                  <a:pt x="32862" y="61939"/>
                </a:moveTo>
                <a:lnTo>
                  <a:pt x="20165" y="59404"/>
                </a:lnTo>
                <a:lnTo>
                  <a:pt x="9709" y="52722"/>
                </a:lnTo>
                <a:lnTo>
                  <a:pt x="2614" y="43274"/>
                </a:lnTo>
                <a:lnTo>
                  <a:pt x="0" y="32444"/>
                </a:lnTo>
                <a:lnTo>
                  <a:pt x="2614" y="19909"/>
                </a:lnTo>
                <a:lnTo>
                  <a:pt x="9709" y="9585"/>
                </a:lnTo>
                <a:lnTo>
                  <a:pt x="20165" y="2580"/>
                </a:lnTo>
                <a:lnTo>
                  <a:pt x="32862" y="0"/>
                </a:lnTo>
                <a:lnTo>
                  <a:pt x="45559" y="2580"/>
                </a:lnTo>
                <a:lnTo>
                  <a:pt x="56015" y="9585"/>
                </a:lnTo>
                <a:lnTo>
                  <a:pt x="63110" y="19909"/>
                </a:lnTo>
                <a:lnTo>
                  <a:pt x="65724" y="32444"/>
                </a:lnTo>
                <a:lnTo>
                  <a:pt x="63110" y="43274"/>
                </a:lnTo>
                <a:lnTo>
                  <a:pt x="56015" y="52722"/>
                </a:lnTo>
                <a:lnTo>
                  <a:pt x="45559" y="59404"/>
                </a:lnTo>
                <a:lnTo>
                  <a:pt x="32862" y="61939"/>
                </a:lnTo>
                <a:close/>
              </a:path>
            </a:pathLst>
          </a:custGeom>
          <a:solidFill>
            <a:srgbClr val="000000"/>
          </a:solidFill>
        </p:spPr>
        <p:txBody>
          <a:bodyPr wrap="square" lIns="0" tIns="0" rIns="0" bIns="0" rtlCol="0"/>
          <a:lstStyle/>
          <a:p>
            <a:endParaRPr/>
          </a:p>
        </p:txBody>
      </p:sp>
      <p:pic>
        <p:nvPicPr>
          <p:cNvPr id="94" name="object 60">
            <a:extLst>
              <a:ext uri="{FF2B5EF4-FFF2-40B4-BE49-F238E27FC236}">
                <a16:creationId xmlns:a16="http://schemas.microsoft.com/office/drawing/2014/main" id="{78FB765B-16A3-40A6-BB09-423040A06D0E}"/>
              </a:ext>
            </a:extLst>
          </p:cNvPr>
          <p:cNvPicPr/>
          <p:nvPr/>
        </p:nvPicPr>
        <p:blipFill>
          <a:blip r:embed="rId2" cstate="print"/>
          <a:stretch>
            <a:fillRect/>
          </a:stretch>
        </p:blipFill>
        <p:spPr>
          <a:xfrm>
            <a:off x="881803" y="5093900"/>
            <a:ext cx="71699" cy="203514"/>
          </a:xfrm>
          <a:prstGeom prst="rect">
            <a:avLst/>
          </a:prstGeom>
        </p:spPr>
      </p:pic>
      <p:sp>
        <p:nvSpPr>
          <p:cNvPr id="95" name="正方形/長方形 94">
            <a:extLst>
              <a:ext uri="{FF2B5EF4-FFF2-40B4-BE49-F238E27FC236}">
                <a16:creationId xmlns:a16="http://schemas.microsoft.com/office/drawing/2014/main" id="{1C768E62-FA99-4F5F-A68D-431F4F6ED4D2}"/>
              </a:ext>
            </a:extLst>
          </p:cNvPr>
          <p:cNvSpPr/>
          <p:nvPr/>
        </p:nvSpPr>
        <p:spPr>
          <a:xfrm>
            <a:off x="1103291" y="5012262"/>
            <a:ext cx="1333810" cy="3679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chemeClr val="tx1"/>
                </a:solidFill>
              </a:rPr>
              <a:t>Caution</a:t>
            </a:r>
          </a:p>
        </p:txBody>
      </p:sp>
      <p:sp>
        <p:nvSpPr>
          <p:cNvPr id="96" name="object 8">
            <a:extLst>
              <a:ext uri="{FF2B5EF4-FFF2-40B4-BE49-F238E27FC236}">
                <a16:creationId xmlns:a16="http://schemas.microsoft.com/office/drawing/2014/main" id="{76E40FEC-9B8B-4900-BC4D-A77142F8C7A6}"/>
              </a:ext>
            </a:extLst>
          </p:cNvPr>
          <p:cNvSpPr/>
          <p:nvPr/>
        </p:nvSpPr>
        <p:spPr>
          <a:xfrm>
            <a:off x="734883" y="7589920"/>
            <a:ext cx="218440" cy="280670"/>
          </a:xfrm>
          <a:custGeom>
            <a:avLst/>
            <a:gdLst/>
            <a:ahLst/>
            <a:cxnLst/>
            <a:rect l="l" t="t" r="r" b="b"/>
            <a:pathLst>
              <a:path w="218440" h="280670">
                <a:moveTo>
                  <a:pt x="120768" y="18013"/>
                </a:moveTo>
                <a:lnTo>
                  <a:pt x="107920" y="18013"/>
                </a:lnTo>
                <a:lnTo>
                  <a:pt x="110771" y="10856"/>
                </a:lnTo>
                <a:lnTo>
                  <a:pt x="115308" y="5146"/>
                </a:lnTo>
                <a:lnTo>
                  <a:pt x="121290" y="1367"/>
                </a:lnTo>
                <a:lnTo>
                  <a:pt x="128477" y="0"/>
                </a:lnTo>
                <a:lnTo>
                  <a:pt x="136185" y="0"/>
                </a:lnTo>
                <a:lnTo>
                  <a:pt x="141324" y="2573"/>
                </a:lnTo>
                <a:lnTo>
                  <a:pt x="149033" y="10293"/>
                </a:lnTo>
                <a:lnTo>
                  <a:pt x="150318" y="12867"/>
                </a:lnTo>
                <a:lnTo>
                  <a:pt x="125907" y="12867"/>
                </a:lnTo>
                <a:lnTo>
                  <a:pt x="120768" y="18013"/>
                </a:lnTo>
                <a:close/>
              </a:path>
              <a:path w="218440" h="280670">
                <a:moveTo>
                  <a:pt x="151603" y="123523"/>
                </a:moveTo>
                <a:lnTo>
                  <a:pt x="138755" y="123523"/>
                </a:lnTo>
                <a:lnTo>
                  <a:pt x="138755" y="18013"/>
                </a:lnTo>
                <a:lnTo>
                  <a:pt x="136185" y="15440"/>
                </a:lnTo>
                <a:lnTo>
                  <a:pt x="133616" y="15440"/>
                </a:lnTo>
                <a:lnTo>
                  <a:pt x="133616" y="12867"/>
                </a:lnTo>
                <a:lnTo>
                  <a:pt x="150318" y="12867"/>
                </a:lnTo>
                <a:lnTo>
                  <a:pt x="151603" y="15440"/>
                </a:lnTo>
                <a:lnTo>
                  <a:pt x="151603" y="18013"/>
                </a:lnTo>
                <a:lnTo>
                  <a:pt x="174728" y="18013"/>
                </a:lnTo>
                <a:lnTo>
                  <a:pt x="182437" y="25734"/>
                </a:lnTo>
                <a:lnTo>
                  <a:pt x="183294" y="28307"/>
                </a:lnTo>
                <a:lnTo>
                  <a:pt x="156742" y="28307"/>
                </a:lnTo>
                <a:lnTo>
                  <a:pt x="156742" y="30880"/>
                </a:lnTo>
                <a:lnTo>
                  <a:pt x="151603" y="36027"/>
                </a:lnTo>
                <a:lnTo>
                  <a:pt x="151603" y="123523"/>
                </a:lnTo>
                <a:close/>
              </a:path>
              <a:path w="218440" h="280670">
                <a:moveTo>
                  <a:pt x="87364" y="149257"/>
                </a:moveTo>
                <a:lnTo>
                  <a:pt x="74516" y="149257"/>
                </a:lnTo>
                <a:lnTo>
                  <a:pt x="74516" y="38601"/>
                </a:lnTo>
                <a:lnTo>
                  <a:pt x="76323" y="29553"/>
                </a:lnTo>
                <a:lnTo>
                  <a:pt x="81261" y="22195"/>
                </a:lnTo>
                <a:lnTo>
                  <a:pt x="88609" y="17249"/>
                </a:lnTo>
                <a:lnTo>
                  <a:pt x="97642" y="15440"/>
                </a:lnTo>
                <a:lnTo>
                  <a:pt x="105351" y="15440"/>
                </a:lnTo>
                <a:lnTo>
                  <a:pt x="107920" y="18013"/>
                </a:lnTo>
                <a:lnTo>
                  <a:pt x="120768" y="18013"/>
                </a:lnTo>
                <a:lnTo>
                  <a:pt x="120768" y="28307"/>
                </a:lnTo>
                <a:lnTo>
                  <a:pt x="92503" y="28307"/>
                </a:lnTo>
                <a:lnTo>
                  <a:pt x="87364" y="33454"/>
                </a:lnTo>
                <a:lnTo>
                  <a:pt x="87364" y="149257"/>
                </a:lnTo>
                <a:close/>
              </a:path>
              <a:path w="218440" h="280670">
                <a:moveTo>
                  <a:pt x="174728" y="18013"/>
                </a:moveTo>
                <a:lnTo>
                  <a:pt x="151603" y="18013"/>
                </a:lnTo>
                <a:lnTo>
                  <a:pt x="154172" y="15440"/>
                </a:lnTo>
                <a:lnTo>
                  <a:pt x="169589" y="15440"/>
                </a:lnTo>
                <a:lnTo>
                  <a:pt x="174728" y="18013"/>
                </a:lnTo>
                <a:close/>
              </a:path>
              <a:path w="218440" h="280670">
                <a:moveTo>
                  <a:pt x="120768" y="123523"/>
                </a:moveTo>
                <a:lnTo>
                  <a:pt x="107920" y="123523"/>
                </a:lnTo>
                <a:lnTo>
                  <a:pt x="107920" y="36027"/>
                </a:lnTo>
                <a:lnTo>
                  <a:pt x="102781" y="30880"/>
                </a:lnTo>
                <a:lnTo>
                  <a:pt x="102781" y="28307"/>
                </a:lnTo>
                <a:lnTo>
                  <a:pt x="120768" y="28307"/>
                </a:lnTo>
                <a:lnTo>
                  <a:pt x="120768" y="123523"/>
                </a:lnTo>
                <a:close/>
              </a:path>
              <a:path w="218440" h="280670">
                <a:moveTo>
                  <a:pt x="185007" y="136390"/>
                </a:moveTo>
                <a:lnTo>
                  <a:pt x="172159" y="136390"/>
                </a:lnTo>
                <a:lnTo>
                  <a:pt x="172159" y="33454"/>
                </a:lnTo>
                <a:lnTo>
                  <a:pt x="167020" y="28307"/>
                </a:lnTo>
                <a:lnTo>
                  <a:pt x="183294" y="28307"/>
                </a:lnTo>
                <a:lnTo>
                  <a:pt x="185007" y="33454"/>
                </a:lnTo>
                <a:lnTo>
                  <a:pt x="185007" y="54041"/>
                </a:lnTo>
                <a:lnTo>
                  <a:pt x="208133" y="54041"/>
                </a:lnTo>
                <a:lnTo>
                  <a:pt x="210702" y="59188"/>
                </a:lnTo>
                <a:lnTo>
                  <a:pt x="215841" y="61761"/>
                </a:lnTo>
                <a:lnTo>
                  <a:pt x="217126" y="64335"/>
                </a:lnTo>
                <a:lnTo>
                  <a:pt x="190146" y="64335"/>
                </a:lnTo>
                <a:lnTo>
                  <a:pt x="187576" y="66908"/>
                </a:lnTo>
                <a:lnTo>
                  <a:pt x="187576" y="69481"/>
                </a:lnTo>
                <a:lnTo>
                  <a:pt x="185007" y="72055"/>
                </a:lnTo>
                <a:lnTo>
                  <a:pt x="185007" y="136390"/>
                </a:lnTo>
                <a:close/>
              </a:path>
              <a:path w="218440" h="280670">
                <a:moveTo>
                  <a:pt x="208133" y="54041"/>
                </a:moveTo>
                <a:lnTo>
                  <a:pt x="185007" y="54041"/>
                </a:lnTo>
                <a:lnTo>
                  <a:pt x="187576" y="51468"/>
                </a:lnTo>
                <a:lnTo>
                  <a:pt x="200424" y="51468"/>
                </a:lnTo>
                <a:lnTo>
                  <a:pt x="208133" y="54041"/>
                </a:lnTo>
                <a:close/>
              </a:path>
              <a:path w="218440" h="280670">
                <a:moveTo>
                  <a:pt x="186563" y="267634"/>
                </a:moveTo>
                <a:lnTo>
                  <a:pt x="169589" y="267634"/>
                </a:lnTo>
                <a:lnTo>
                  <a:pt x="184967" y="250424"/>
                </a:lnTo>
                <a:lnTo>
                  <a:pt x="196248" y="230319"/>
                </a:lnTo>
                <a:lnTo>
                  <a:pt x="203194" y="208285"/>
                </a:lnTo>
                <a:lnTo>
                  <a:pt x="205563" y="185285"/>
                </a:lnTo>
                <a:lnTo>
                  <a:pt x="205563" y="69481"/>
                </a:lnTo>
                <a:lnTo>
                  <a:pt x="200424" y="64335"/>
                </a:lnTo>
                <a:lnTo>
                  <a:pt x="217126" y="64335"/>
                </a:lnTo>
                <a:lnTo>
                  <a:pt x="218411" y="66908"/>
                </a:lnTo>
                <a:lnTo>
                  <a:pt x="218411" y="185285"/>
                </a:lnTo>
                <a:lnTo>
                  <a:pt x="215600" y="211702"/>
                </a:lnTo>
                <a:lnTo>
                  <a:pt x="207490" y="236431"/>
                </a:lnTo>
                <a:lnTo>
                  <a:pt x="194562" y="258748"/>
                </a:lnTo>
                <a:lnTo>
                  <a:pt x="186563" y="267634"/>
                </a:lnTo>
                <a:close/>
              </a:path>
              <a:path w="218440" h="280670">
                <a:moveTo>
                  <a:pt x="174728" y="280501"/>
                </a:moveTo>
                <a:lnTo>
                  <a:pt x="79655" y="280501"/>
                </a:lnTo>
                <a:lnTo>
                  <a:pt x="0" y="115803"/>
                </a:lnTo>
                <a:lnTo>
                  <a:pt x="5139" y="113229"/>
                </a:lnTo>
                <a:lnTo>
                  <a:pt x="10278" y="108083"/>
                </a:lnTo>
                <a:lnTo>
                  <a:pt x="23125" y="108083"/>
                </a:lnTo>
                <a:lnTo>
                  <a:pt x="30754" y="108646"/>
                </a:lnTo>
                <a:lnTo>
                  <a:pt x="37900" y="110656"/>
                </a:lnTo>
                <a:lnTo>
                  <a:pt x="44083" y="114597"/>
                </a:lnTo>
                <a:lnTo>
                  <a:pt x="48821" y="120950"/>
                </a:lnTo>
                <a:lnTo>
                  <a:pt x="15417" y="120950"/>
                </a:lnTo>
                <a:lnTo>
                  <a:pt x="87364" y="267634"/>
                </a:lnTo>
                <a:lnTo>
                  <a:pt x="186563" y="267634"/>
                </a:lnTo>
                <a:lnTo>
                  <a:pt x="177298" y="277927"/>
                </a:lnTo>
                <a:lnTo>
                  <a:pt x="174728" y="280501"/>
                </a:lnTo>
                <a:close/>
              </a:path>
              <a:path w="218440" h="280670">
                <a:moveTo>
                  <a:pt x="87364" y="167271"/>
                </a:moveTo>
                <a:lnTo>
                  <a:pt x="71947" y="167271"/>
                </a:lnTo>
                <a:lnTo>
                  <a:pt x="38543" y="128670"/>
                </a:lnTo>
                <a:lnTo>
                  <a:pt x="35973" y="123523"/>
                </a:lnTo>
                <a:lnTo>
                  <a:pt x="28264" y="120950"/>
                </a:lnTo>
                <a:lnTo>
                  <a:pt x="48821" y="120950"/>
                </a:lnTo>
                <a:lnTo>
                  <a:pt x="48821" y="118376"/>
                </a:lnTo>
                <a:lnTo>
                  <a:pt x="74516" y="149257"/>
                </a:lnTo>
                <a:lnTo>
                  <a:pt x="87364" y="149257"/>
                </a:lnTo>
                <a:lnTo>
                  <a:pt x="87364" y="167271"/>
                </a:lnTo>
                <a:close/>
              </a:path>
            </a:pathLst>
          </a:custGeom>
          <a:solidFill>
            <a:srgbClr val="000000"/>
          </a:solidFill>
        </p:spPr>
        <p:txBody>
          <a:bodyPr wrap="square" lIns="0" tIns="0" rIns="0" bIns="0" rtlCol="0"/>
          <a:lstStyle/>
          <a:p>
            <a:endParaRPr/>
          </a:p>
        </p:txBody>
      </p:sp>
      <p:sp>
        <p:nvSpPr>
          <p:cNvPr id="97" name="object 9">
            <a:extLst>
              <a:ext uri="{FF2B5EF4-FFF2-40B4-BE49-F238E27FC236}">
                <a16:creationId xmlns:a16="http://schemas.microsoft.com/office/drawing/2014/main" id="{73583DE5-4A45-4629-819C-0EDFE601C08C}"/>
              </a:ext>
            </a:extLst>
          </p:cNvPr>
          <p:cNvSpPr/>
          <p:nvPr/>
        </p:nvSpPr>
        <p:spPr>
          <a:xfrm>
            <a:off x="647518" y="7528179"/>
            <a:ext cx="434340" cy="424815"/>
          </a:xfrm>
          <a:custGeom>
            <a:avLst/>
            <a:gdLst/>
            <a:ahLst/>
            <a:cxnLst/>
            <a:rect l="l" t="t" r="r" b="b"/>
            <a:pathLst>
              <a:path w="434340" h="424815">
                <a:moveTo>
                  <a:pt x="215841" y="424591"/>
                </a:moveTo>
                <a:lnTo>
                  <a:pt x="166668" y="418829"/>
                </a:lnTo>
                <a:lnTo>
                  <a:pt x="121360" y="402443"/>
                </a:lnTo>
                <a:lnTo>
                  <a:pt x="81266" y="376784"/>
                </a:lnTo>
                <a:lnTo>
                  <a:pt x="47735" y="343203"/>
                </a:lnTo>
                <a:lnTo>
                  <a:pt x="22114" y="303048"/>
                </a:lnTo>
                <a:lnTo>
                  <a:pt x="5753" y="257672"/>
                </a:lnTo>
                <a:lnTo>
                  <a:pt x="0" y="208425"/>
                </a:lnTo>
                <a:lnTo>
                  <a:pt x="5753" y="158367"/>
                </a:lnTo>
                <a:lnTo>
                  <a:pt x="22114" y="112676"/>
                </a:lnTo>
                <a:lnTo>
                  <a:pt x="47735" y="72567"/>
                </a:lnTo>
                <a:lnTo>
                  <a:pt x="81266" y="39255"/>
                </a:lnTo>
                <a:lnTo>
                  <a:pt x="121360" y="13956"/>
                </a:lnTo>
                <a:lnTo>
                  <a:pt x="160709" y="0"/>
                </a:lnTo>
                <a:lnTo>
                  <a:pt x="272015" y="0"/>
                </a:lnTo>
                <a:lnTo>
                  <a:pt x="311956" y="13956"/>
                </a:lnTo>
                <a:lnTo>
                  <a:pt x="343174" y="33433"/>
                </a:lnTo>
                <a:lnTo>
                  <a:pt x="215841" y="33433"/>
                </a:lnTo>
                <a:lnTo>
                  <a:pt x="185609" y="36248"/>
                </a:lnTo>
                <a:lnTo>
                  <a:pt x="157063" y="44370"/>
                </a:lnTo>
                <a:lnTo>
                  <a:pt x="130926" y="57318"/>
                </a:lnTo>
                <a:lnTo>
                  <a:pt x="107920" y="74608"/>
                </a:lnTo>
                <a:lnTo>
                  <a:pt x="131046" y="97769"/>
                </a:lnTo>
                <a:lnTo>
                  <a:pt x="82225" y="97769"/>
                </a:lnTo>
                <a:lnTo>
                  <a:pt x="66446" y="122296"/>
                </a:lnTo>
                <a:lnTo>
                  <a:pt x="54281" y="149237"/>
                </a:lnTo>
                <a:lnTo>
                  <a:pt x="46452" y="178107"/>
                </a:lnTo>
                <a:lnTo>
                  <a:pt x="43682" y="208425"/>
                </a:lnTo>
                <a:lnTo>
                  <a:pt x="49832" y="254258"/>
                </a:lnTo>
                <a:lnTo>
                  <a:pt x="67188" y="295444"/>
                </a:lnTo>
                <a:lnTo>
                  <a:pt x="94109" y="330340"/>
                </a:lnTo>
                <a:lnTo>
                  <a:pt x="128953" y="357301"/>
                </a:lnTo>
                <a:lnTo>
                  <a:pt x="170077" y="374684"/>
                </a:lnTo>
                <a:lnTo>
                  <a:pt x="215841" y="380843"/>
                </a:lnTo>
                <a:lnTo>
                  <a:pt x="346092" y="380843"/>
                </a:lnTo>
                <a:lnTo>
                  <a:pt x="311956" y="402443"/>
                </a:lnTo>
                <a:lnTo>
                  <a:pt x="265966" y="418829"/>
                </a:lnTo>
                <a:lnTo>
                  <a:pt x="215841" y="424591"/>
                </a:lnTo>
                <a:close/>
              </a:path>
              <a:path w="434340" h="424815">
                <a:moveTo>
                  <a:pt x="401791" y="319082"/>
                </a:moveTo>
                <a:lnTo>
                  <a:pt x="352027" y="319082"/>
                </a:lnTo>
                <a:lnTo>
                  <a:pt x="367806" y="294554"/>
                </a:lnTo>
                <a:lnTo>
                  <a:pt x="379971" y="267613"/>
                </a:lnTo>
                <a:lnTo>
                  <a:pt x="387800" y="238743"/>
                </a:lnTo>
                <a:lnTo>
                  <a:pt x="390570" y="208425"/>
                </a:lnTo>
                <a:lnTo>
                  <a:pt x="384408" y="162402"/>
                </a:lnTo>
                <a:lnTo>
                  <a:pt x="366968" y="120739"/>
                </a:lnTo>
                <a:lnTo>
                  <a:pt x="339822" y="85223"/>
                </a:lnTo>
                <a:lnTo>
                  <a:pt x="304538" y="57642"/>
                </a:lnTo>
                <a:lnTo>
                  <a:pt x="262688" y="39783"/>
                </a:lnTo>
                <a:lnTo>
                  <a:pt x="215841" y="33433"/>
                </a:lnTo>
                <a:lnTo>
                  <a:pt x="343174" y="33433"/>
                </a:lnTo>
                <a:lnTo>
                  <a:pt x="386315" y="72567"/>
                </a:lnTo>
                <a:lnTo>
                  <a:pt x="412078" y="112676"/>
                </a:lnTo>
                <a:lnTo>
                  <a:pt x="428492" y="158367"/>
                </a:lnTo>
                <a:lnTo>
                  <a:pt x="434252" y="208425"/>
                </a:lnTo>
                <a:lnTo>
                  <a:pt x="428492" y="257672"/>
                </a:lnTo>
                <a:lnTo>
                  <a:pt x="412078" y="303048"/>
                </a:lnTo>
                <a:lnTo>
                  <a:pt x="401791" y="319082"/>
                </a:lnTo>
                <a:close/>
              </a:path>
              <a:path w="434340" h="424815">
                <a:moveTo>
                  <a:pt x="346092" y="380843"/>
                </a:moveTo>
                <a:lnTo>
                  <a:pt x="215841" y="380843"/>
                </a:lnTo>
                <a:lnTo>
                  <a:pt x="247198" y="378431"/>
                </a:lnTo>
                <a:lnTo>
                  <a:pt x="275904" y="371193"/>
                </a:lnTo>
                <a:lnTo>
                  <a:pt x="302202" y="359130"/>
                </a:lnTo>
                <a:lnTo>
                  <a:pt x="326332" y="342242"/>
                </a:lnTo>
                <a:lnTo>
                  <a:pt x="82225" y="97769"/>
                </a:lnTo>
                <a:lnTo>
                  <a:pt x="131046" y="97769"/>
                </a:lnTo>
                <a:lnTo>
                  <a:pt x="352027" y="319082"/>
                </a:lnTo>
                <a:lnTo>
                  <a:pt x="401791" y="319082"/>
                </a:lnTo>
                <a:lnTo>
                  <a:pt x="386315" y="343203"/>
                </a:lnTo>
                <a:lnTo>
                  <a:pt x="352506" y="376784"/>
                </a:lnTo>
                <a:lnTo>
                  <a:pt x="346092" y="380843"/>
                </a:lnTo>
                <a:close/>
              </a:path>
            </a:pathLst>
          </a:custGeom>
          <a:solidFill>
            <a:srgbClr val="E60012"/>
          </a:solidFill>
        </p:spPr>
        <p:txBody>
          <a:bodyPr wrap="square" lIns="0" tIns="0" rIns="0" bIns="0" rtlCol="0"/>
          <a:lstStyle/>
          <a:p>
            <a:endParaRPr/>
          </a:p>
        </p:txBody>
      </p:sp>
      <p:sp>
        <p:nvSpPr>
          <p:cNvPr id="98" name="object 45">
            <a:extLst>
              <a:ext uri="{FF2B5EF4-FFF2-40B4-BE49-F238E27FC236}">
                <a16:creationId xmlns:a16="http://schemas.microsoft.com/office/drawing/2014/main" id="{648D4776-7A8F-46DF-AC6F-98FA03233197}"/>
              </a:ext>
            </a:extLst>
          </p:cNvPr>
          <p:cNvSpPr/>
          <p:nvPr/>
        </p:nvSpPr>
        <p:spPr>
          <a:xfrm>
            <a:off x="647991" y="6679425"/>
            <a:ext cx="432434" cy="427355"/>
          </a:xfrm>
          <a:custGeom>
            <a:avLst/>
            <a:gdLst/>
            <a:ahLst/>
            <a:cxnLst/>
            <a:rect l="l" t="t" r="r" b="b"/>
            <a:pathLst>
              <a:path w="432434" h="427354">
                <a:moveTo>
                  <a:pt x="216163" y="427176"/>
                </a:moveTo>
                <a:lnTo>
                  <a:pt x="165962" y="421407"/>
                </a:lnTo>
                <a:lnTo>
                  <a:pt x="119903" y="404968"/>
                </a:lnTo>
                <a:lnTo>
                  <a:pt x="79290" y="379166"/>
                </a:lnTo>
                <a:lnTo>
                  <a:pt x="45431" y="345307"/>
                </a:lnTo>
                <a:lnTo>
                  <a:pt x="19629" y="304694"/>
                </a:lnTo>
                <a:lnTo>
                  <a:pt x="3190" y="258635"/>
                </a:lnTo>
                <a:lnTo>
                  <a:pt x="0" y="230873"/>
                </a:lnTo>
                <a:lnTo>
                  <a:pt x="0" y="186421"/>
                </a:lnTo>
                <a:lnTo>
                  <a:pt x="19629" y="113810"/>
                </a:lnTo>
                <a:lnTo>
                  <a:pt x="45431" y="73655"/>
                </a:lnTo>
                <a:lnTo>
                  <a:pt x="79290" y="40073"/>
                </a:lnTo>
                <a:lnTo>
                  <a:pt x="119903" y="14414"/>
                </a:lnTo>
                <a:lnTo>
                  <a:pt x="160419" y="0"/>
                </a:lnTo>
                <a:lnTo>
                  <a:pt x="270871" y="0"/>
                </a:lnTo>
                <a:lnTo>
                  <a:pt x="310787" y="14414"/>
                </a:lnTo>
                <a:lnTo>
                  <a:pt x="344590" y="36014"/>
                </a:lnTo>
                <a:lnTo>
                  <a:pt x="216163" y="36014"/>
                </a:lnTo>
                <a:lnTo>
                  <a:pt x="185845" y="38427"/>
                </a:lnTo>
                <a:lnTo>
                  <a:pt x="156974" y="45664"/>
                </a:lnTo>
                <a:lnTo>
                  <a:pt x="130033" y="57727"/>
                </a:lnTo>
                <a:lnTo>
                  <a:pt x="105505" y="74616"/>
                </a:lnTo>
                <a:lnTo>
                  <a:pt x="131239" y="100350"/>
                </a:lnTo>
                <a:lnTo>
                  <a:pt x="82344" y="100350"/>
                </a:lnTo>
                <a:lnTo>
                  <a:pt x="65054" y="123390"/>
                </a:lnTo>
                <a:lnTo>
                  <a:pt x="52106" y="149567"/>
                </a:lnTo>
                <a:lnTo>
                  <a:pt x="43984" y="178156"/>
                </a:lnTo>
                <a:lnTo>
                  <a:pt x="41169" y="208434"/>
                </a:lnTo>
                <a:lnTo>
                  <a:pt x="47519" y="254458"/>
                </a:lnTo>
                <a:lnTo>
                  <a:pt x="65378" y="296122"/>
                </a:lnTo>
                <a:lnTo>
                  <a:pt x="92959" y="331637"/>
                </a:lnTo>
                <a:lnTo>
                  <a:pt x="128475" y="359219"/>
                </a:lnTo>
                <a:lnTo>
                  <a:pt x="170139" y="377078"/>
                </a:lnTo>
                <a:lnTo>
                  <a:pt x="216163" y="383428"/>
                </a:lnTo>
                <a:lnTo>
                  <a:pt x="344310" y="383428"/>
                </a:lnTo>
                <a:lnTo>
                  <a:pt x="310787" y="404968"/>
                </a:lnTo>
                <a:lnTo>
                  <a:pt x="265411" y="421407"/>
                </a:lnTo>
                <a:lnTo>
                  <a:pt x="216163" y="427176"/>
                </a:lnTo>
                <a:close/>
              </a:path>
              <a:path w="432434" h="427354">
                <a:moveTo>
                  <a:pt x="401087" y="319092"/>
                </a:moveTo>
                <a:lnTo>
                  <a:pt x="349982" y="319092"/>
                </a:lnTo>
                <a:lnTo>
                  <a:pt x="366870" y="294564"/>
                </a:lnTo>
                <a:lnTo>
                  <a:pt x="378933" y="267623"/>
                </a:lnTo>
                <a:lnTo>
                  <a:pt x="386171" y="238753"/>
                </a:lnTo>
                <a:lnTo>
                  <a:pt x="388583" y="208434"/>
                </a:lnTo>
                <a:lnTo>
                  <a:pt x="382424" y="162601"/>
                </a:lnTo>
                <a:lnTo>
                  <a:pt x="365041" y="121414"/>
                </a:lnTo>
                <a:lnTo>
                  <a:pt x="338080" y="86518"/>
                </a:lnTo>
                <a:lnTo>
                  <a:pt x="303183" y="59556"/>
                </a:lnTo>
                <a:lnTo>
                  <a:pt x="261996" y="42174"/>
                </a:lnTo>
                <a:lnTo>
                  <a:pt x="216163" y="36014"/>
                </a:lnTo>
                <a:lnTo>
                  <a:pt x="344590" y="36014"/>
                </a:lnTo>
                <a:lnTo>
                  <a:pt x="384524" y="73655"/>
                </a:lnTo>
                <a:lnTo>
                  <a:pt x="410184" y="113810"/>
                </a:lnTo>
                <a:lnTo>
                  <a:pt x="426570" y="159186"/>
                </a:lnTo>
                <a:lnTo>
                  <a:pt x="432332" y="208434"/>
                </a:lnTo>
                <a:lnTo>
                  <a:pt x="426570" y="258635"/>
                </a:lnTo>
                <a:lnTo>
                  <a:pt x="410184" y="304694"/>
                </a:lnTo>
                <a:lnTo>
                  <a:pt x="401087" y="319092"/>
                </a:lnTo>
                <a:close/>
              </a:path>
              <a:path w="432434" h="427354">
                <a:moveTo>
                  <a:pt x="344310" y="383428"/>
                </a:moveTo>
                <a:lnTo>
                  <a:pt x="216163" y="383428"/>
                </a:lnTo>
                <a:lnTo>
                  <a:pt x="246441" y="380613"/>
                </a:lnTo>
                <a:lnTo>
                  <a:pt x="275030" y="372491"/>
                </a:lnTo>
                <a:lnTo>
                  <a:pt x="301207" y="359543"/>
                </a:lnTo>
                <a:lnTo>
                  <a:pt x="324247" y="342253"/>
                </a:lnTo>
                <a:lnTo>
                  <a:pt x="82344" y="100350"/>
                </a:lnTo>
                <a:lnTo>
                  <a:pt x="131239" y="100350"/>
                </a:lnTo>
                <a:lnTo>
                  <a:pt x="349982" y="319092"/>
                </a:lnTo>
                <a:lnTo>
                  <a:pt x="401087" y="319092"/>
                </a:lnTo>
                <a:lnTo>
                  <a:pt x="384524" y="345307"/>
                </a:lnTo>
                <a:lnTo>
                  <a:pt x="350942" y="379166"/>
                </a:lnTo>
                <a:lnTo>
                  <a:pt x="344310" y="383428"/>
                </a:lnTo>
                <a:close/>
              </a:path>
            </a:pathLst>
          </a:custGeom>
          <a:solidFill>
            <a:srgbClr val="E60012"/>
          </a:solidFill>
        </p:spPr>
        <p:txBody>
          <a:bodyPr wrap="square" lIns="0" tIns="0" rIns="0" bIns="0" rtlCol="0"/>
          <a:lstStyle/>
          <a:p>
            <a:endParaRPr/>
          </a:p>
        </p:txBody>
      </p:sp>
      <p:sp>
        <p:nvSpPr>
          <p:cNvPr id="99" name="object 64">
            <a:extLst>
              <a:ext uri="{FF2B5EF4-FFF2-40B4-BE49-F238E27FC236}">
                <a16:creationId xmlns:a16="http://schemas.microsoft.com/office/drawing/2014/main" id="{E5862364-6115-4A0F-B735-3227075517E3}"/>
              </a:ext>
            </a:extLst>
          </p:cNvPr>
          <p:cNvSpPr/>
          <p:nvPr/>
        </p:nvSpPr>
        <p:spPr>
          <a:xfrm>
            <a:off x="622596" y="5832221"/>
            <a:ext cx="480695" cy="417830"/>
          </a:xfrm>
          <a:custGeom>
            <a:avLst/>
            <a:gdLst/>
            <a:ahLst/>
            <a:cxnLst/>
            <a:rect l="l" t="t" r="r" b="b"/>
            <a:pathLst>
              <a:path w="480694" h="417829">
                <a:moveTo>
                  <a:pt x="454356" y="417794"/>
                </a:moveTo>
                <a:lnTo>
                  <a:pt x="16732" y="417794"/>
                </a:lnTo>
                <a:lnTo>
                  <a:pt x="6435" y="415215"/>
                </a:lnTo>
                <a:lnTo>
                  <a:pt x="3861" y="404900"/>
                </a:lnTo>
                <a:lnTo>
                  <a:pt x="965" y="398694"/>
                </a:lnTo>
                <a:lnTo>
                  <a:pt x="0" y="392005"/>
                </a:lnTo>
                <a:lnTo>
                  <a:pt x="965" y="385316"/>
                </a:lnTo>
                <a:lnTo>
                  <a:pt x="3861" y="379110"/>
                </a:lnTo>
                <a:lnTo>
                  <a:pt x="217524" y="7748"/>
                </a:lnTo>
                <a:lnTo>
                  <a:pt x="221868" y="2470"/>
                </a:lnTo>
                <a:lnTo>
                  <a:pt x="225091" y="0"/>
                </a:lnTo>
                <a:lnTo>
                  <a:pt x="258712" y="12"/>
                </a:lnTo>
                <a:lnTo>
                  <a:pt x="261286" y="7748"/>
                </a:lnTo>
                <a:lnTo>
                  <a:pt x="477524" y="379110"/>
                </a:lnTo>
                <a:lnTo>
                  <a:pt x="479334" y="385316"/>
                </a:lnTo>
                <a:lnTo>
                  <a:pt x="480420" y="392005"/>
                </a:lnTo>
                <a:lnTo>
                  <a:pt x="480058" y="398694"/>
                </a:lnTo>
                <a:lnTo>
                  <a:pt x="477524" y="404900"/>
                </a:lnTo>
                <a:lnTo>
                  <a:pt x="472818" y="411266"/>
                </a:lnTo>
                <a:lnTo>
                  <a:pt x="466905" y="415215"/>
                </a:lnTo>
                <a:lnTo>
                  <a:pt x="460510" y="417230"/>
                </a:lnTo>
                <a:lnTo>
                  <a:pt x="454356" y="417794"/>
                </a:lnTo>
                <a:close/>
              </a:path>
            </a:pathLst>
          </a:custGeom>
          <a:solidFill>
            <a:srgbClr val="000000"/>
          </a:solidFill>
        </p:spPr>
        <p:txBody>
          <a:bodyPr wrap="square" lIns="0" tIns="0" rIns="0" bIns="0" rtlCol="0"/>
          <a:lstStyle/>
          <a:p>
            <a:endParaRPr/>
          </a:p>
        </p:txBody>
      </p:sp>
      <p:sp>
        <p:nvSpPr>
          <p:cNvPr id="100" name="object 65">
            <a:extLst>
              <a:ext uri="{FF2B5EF4-FFF2-40B4-BE49-F238E27FC236}">
                <a16:creationId xmlns:a16="http://schemas.microsoft.com/office/drawing/2014/main" id="{0E133FFF-C228-4485-AA15-2A1C2B52D5CB}"/>
              </a:ext>
            </a:extLst>
          </p:cNvPr>
          <p:cNvSpPr/>
          <p:nvPr/>
        </p:nvSpPr>
        <p:spPr>
          <a:xfrm>
            <a:off x="662497" y="5870916"/>
            <a:ext cx="399415" cy="346075"/>
          </a:xfrm>
          <a:custGeom>
            <a:avLst/>
            <a:gdLst/>
            <a:ahLst/>
            <a:cxnLst/>
            <a:rect l="l" t="t" r="r" b="b"/>
            <a:pathLst>
              <a:path w="399415" h="346075">
                <a:moveTo>
                  <a:pt x="399009" y="345573"/>
                </a:moveTo>
                <a:lnTo>
                  <a:pt x="0" y="345573"/>
                </a:lnTo>
                <a:lnTo>
                  <a:pt x="200791" y="0"/>
                </a:lnTo>
                <a:lnTo>
                  <a:pt x="399009" y="345573"/>
                </a:lnTo>
                <a:close/>
              </a:path>
            </a:pathLst>
          </a:custGeom>
          <a:solidFill>
            <a:srgbClr val="FDD000"/>
          </a:solidFill>
        </p:spPr>
        <p:txBody>
          <a:bodyPr wrap="square" lIns="0" tIns="0" rIns="0" bIns="0" rtlCol="0"/>
          <a:lstStyle/>
          <a:p>
            <a:endParaRPr/>
          </a:p>
        </p:txBody>
      </p:sp>
      <p:sp>
        <p:nvSpPr>
          <p:cNvPr id="101" name="object 66">
            <a:extLst>
              <a:ext uri="{FF2B5EF4-FFF2-40B4-BE49-F238E27FC236}">
                <a16:creationId xmlns:a16="http://schemas.microsoft.com/office/drawing/2014/main" id="{A26BA3B2-4D6E-4AC6-AB62-A3CFB736B846}"/>
              </a:ext>
            </a:extLst>
          </p:cNvPr>
          <p:cNvSpPr/>
          <p:nvPr/>
        </p:nvSpPr>
        <p:spPr>
          <a:xfrm>
            <a:off x="832388" y="5945707"/>
            <a:ext cx="62230" cy="252729"/>
          </a:xfrm>
          <a:custGeom>
            <a:avLst/>
            <a:gdLst/>
            <a:ahLst/>
            <a:cxnLst/>
            <a:rect l="l" t="t" r="r" b="b"/>
            <a:pathLst>
              <a:path w="62230" h="252729">
                <a:moveTo>
                  <a:pt x="56642" y="224370"/>
                </a:moveTo>
                <a:lnTo>
                  <a:pt x="54787" y="213804"/>
                </a:lnTo>
                <a:lnTo>
                  <a:pt x="49555" y="205676"/>
                </a:lnTo>
                <a:lnTo>
                  <a:pt x="41427" y="200431"/>
                </a:lnTo>
                <a:lnTo>
                  <a:pt x="30899" y="198577"/>
                </a:lnTo>
                <a:lnTo>
                  <a:pt x="19951" y="200431"/>
                </a:lnTo>
                <a:lnTo>
                  <a:pt x="10947" y="205676"/>
                </a:lnTo>
                <a:lnTo>
                  <a:pt x="4826" y="213804"/>
                </a:lnTo>
                <a:lnTo>
                  <a:pt x="2578" y="224370"/>
                </a:lnTo>
                <a:lnTo>
                  <a:pt x="4826" y="235331"/>
                </a:lnTo>
                <a:lnTo>
                  <a:pt x="10947" y="244348"/>
                </a:lnTo>
                <a:lnTo>
                  <a:pt x="19951" y="250482"/>
                </a:lnTo>
                <a:lnTo>
                  <a:pt x="30899" y="252730"/>
                </a:lnTo>
                <a:lnTo>
                  <a:pt x="41427" y="250482"/>
                </a:lnTo>
                <a:lnTo>
                  <a:pt x="49555" y="244348"/>
                </a:lnTo>
                <a:lnTo>
                  <a:pt x="54787" y="235331"/>
                </a:lnTo>
                <a:lnTo>
                  <a:pt x="56642" y="224370"/>
                </a:lnTo>
                <a:close/>
              </a:path>
              <a:path w="62230" h="252729">
                <a:moveTo>
                  <a:pt x="61785" y="30949"/>
                </a:moveTo>
                <a:lnTo>
                  <a:pt x="59131" y="18503"/>
                </a:lnTo>
                <a:lnTo>
                  <a:pt x="52133" y="8712"/>
                </a:lnTo>
                <a:lnTo>
                  <a:pt x="42240" y="2298"/>
                </a:lnTo>
                <a:lnTo>
                  <a:pt x="30899" y="0"/>
                </a:lnTo>
                <a:lnTo>
                  <a:pt x="18465" y="2298"/>
                </a:lnTo>
                <a:lnTo>
                  <a:pt x="8686" y="8712"/>
                </a:lnTo>
                <a:lnTo>
                  <a:pt x="2298" y="18503"/>
                </a:lnTo>
                <a:lnTo>
                  <a:pt x="0" y="30949"/>
                </a:lnTo>
                <a:lnTo>
                  <a:pt x="15443" y="162471"/>
                </a:lnTo>
                <a:lnTo>
                  <a:pt x="15443" y="172783"/>
                </a:lnTo>
                <a:lnTo>
                  <a:pt x="20599" y="177952"/>
                </a:lnTo>
                <a:lnTo>
                  <a:pt x="38620" y="177952"/>
                </a:lnTo>
                <a:lnTo>
                  <a:pt x="43764" y="172783"/>
                </a:lnTo>
                <a:lnTo>
                  <a:pt x="43764" y="162471"/>
                </a:lnTo>
                <a:lnTo>
                  <a:pt x="61785" y="30949"/>
                </a:lnTo>
                <a:close/>
              </a:path>
            </a:pathLst>
          </a:custGeom>
          <a:solidFill>
            <a:srgbClr val="000000"/>
          </a:solidFill>
        </p:spPr>
        <p:txBody>
          <a:bodyPr wrap="square" lIns="0" tIns="0" rIns="0" bIns="0" rtlCol="0"/>
          <a:lstStyle/>
          <a:p>
            <a:endParaRPr/>
          </a:p>
        </p:txBody>
      </p:sp>
      <p:sp>
        <p:nvSpPr>
          <p:cNvPr id="102" name="正方形/長方形 101">
            <a:extLst>
              <a:ext uri="{FF2B5EF4-FFF2-40B4-BE49-F238E27FC236}">
                <a16:creationId xmlns:a16="http://schemas.microsoft.com/office/drawing/2014/main" id="{37C1404A-1207-47CC-A39C-C5734B73E9CD}"/>
              </a:ext>
            </a:extLst>
          </p:cNvPr>
          <p:cNvSpPr/>
          <p:nvPr/>
        </p:nvSpPr>
        <p:spPr>
          <a:xfrm>
            <a:off x="405100" y="6547260"/>
            <a:ext cx="2970784" cy="66023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103" name="正方形/長方形 102">
            <a:extLst>
              <a:ext uri="{FF2B5EF4-FFF2-40B4-BE49-F238E27FC236}">
                <a16:creationId xmlns:a16="http://schemas.microsoft.com/office/drawing/2014/main" id="{9DDDEA83-0F91-416F-AC68-83A3935F744E}"/>
              </a:ext>
            </a:extLst>
          </p:cNvPr>
          <p:cNvSpPr/>
          <p:nvPr/>
        </p:nvSpPr>
        <p:spPr>
          <a:xfrm>
            <a:off x="405100" y="7386221"/>
            <a:ext cx="2970784" cy="66023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104" name="正方形/長方形 103">
            <a:extLst>
              <a:ext uri="{FF2B5EF4-FFF2-40B4-BE49-F238E27FC236}">
                <a16:creationId xmlns:a16="http://schemas.microsoft.com/office/drawing/2014/main" id="{319684D0-EA0D-456B-84A6-6720941E7966}"/>
              </a:ext>
            </a:extLst>
          </p:cNvPr>
          <p:cNvSpPr/>
          <p:nvPr/>
        </p:nvSpPr>
        <p:spPr>
          <a:xfrm>
            <a:off x="3532256" y="5708299"/>
            <a:ext cx="2970784" cy="66023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111" name="正方形/長方形 110">
            <a:extLst>
              <a:ext uri="{FF2B5EF4-FFF2-40B4-BE49-F238E27FC236}">
                <a16:creationId xmlns:a16="http://schemas.microsoft.com/office/drawing/2014/main" id="{5EB96034-1F3F-4504-B5C5-F459B56FAA96}"/>
              </a:ext>
            </a:extLst>
          </p:cNvPr>
          <p:cNvSpPr/>
          <p:nvPr/>
        </p:nvSpPr>
        <p:spPr>
          <a:xfrm>
            <a:off x="3530956" y="6547260"/>
            <a:ext cx="2970784" cy="66023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112" name="正方形/長方形 111">
            <a:extLst>
              <a:ext uri="{FF2B5EF4-FFF2-40B4-BE49-F238E27FC236}">
                <a16:creationId xmlns:a16="http://schemas.microsoft.com/office/drawing/2014/main" id="{55678473-51A9-493E-9FC9-2A95E4B99105}"/>
              </a:ext>
            </a:extLst>
          </p:cNvPr>
          <p:cNvSpPr/>
          <p:nvPr/>
        </p:nvSpPr>
        <p:spPr>
          <a:xfrm>
            <a:off x="3530956" y="7386221"/>
            <a:ext cx="2970784" cy="66023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113" name="object 36">
            <a:extLst>
              <a:ext uri="{FF2B5EF4-FFF2-40B4-BE49-F238E27FC236}">
                <a16:creationId xmlns:a16="http://schemas.microsoft.com/office/drawing/2014/main" id="{B49885A1-0E4E-4AC1-B0CF-350945BAAA9C}"/>
              </a:ext>
            </a:extLst>
          </p:cNvPr>
          <p:cNvSpPr/>
          <p:nvPr/>
        </p:nvSpPr>
        <p:spPr>
          <a:xfrm>
            <a:off x="881803" y="8280548"/>
            <a:ext cx="5035758" cy="333375"/>
          </a:xfrm>
          <a:custGeom>
            <a:avLst/>
            <a:gdLst/>
            <a:ahLst/>
            <a:cxnLst/>
            <a:rect l="l" t="t" r="r" b="b"/>
            <a:pathLst>
              <a:path w="4610100" h="333375">
                <a:moveTo>
                  <a:pt x="65100" y="0"/>
                </a:moveTo>
                <a:lnTo>
                  <a:pt x="0" y="333375"/>
                </a:lnTo>
                <a:lnTo>
                  <a:pt x="4545012" y="333375"/>
                </a:lnTo>
                <a:lnTo>
                  <a:pt x="4610100" y="0"/>
                </a:lnTo>
                <a:lnTo>
                  <a:pt x="65100" y="0"/>
                </a:lnTo>
                <a:close/>
              </a:path>
            </a:pathLst>
          </a:custGeom>
          <a:ln w="9525">
            <a:solidFill>
              <a:srgbClr val="000000"/>
            </a:solidFill>
          </a:ln>
        </p:spPr>
        <p:txBody>
          <a:bodyPr wrap="square" lIns="0" tIns="0" rIns="0" bIns="0" rtlCol="0"/>
          <a:lstStyle/>
          <a:p>
            <a:endParaRPr/>
          </a:p>
        </p:txBody>
      </p:sp>
      <p:pic>
        <p:nvPicPr>
          <p:cNvPr id="114" name="object 39">
            <a:extLst>
              <a:ext uri="{FF2B5EF4-FFF2-40B4-BE49-F238E27FC236}">
                <a16:creationId xmlns:a16="http://schemas.microsoft.com/office/drawing/2014/main" id="{39C3DF7B-39D6-4647-B41F-7666FE5E4529}"/>
              </a:ext>
            </a:extLst>
          </p:cNvPr>
          <p:cNvPicPr/>
          <p:nvPr/>
        </p:nvPicPr>
        <p:blipFill>
          <a:blip r:embed="rId3" cstate="print"/>
          <a:stretch>
            <a:fillRect/>
          </a:stretch>
        </p:blipFill>
        <p:spPr>
          <a:xfrm>
            <a:off x="1895830" y="8349903"/>
            <a:ext cx="147497" cy="189547"/>
          </a:xfrm>
          <a:prstGeom prst="rect">
            <a:avLst/>
          </a:prstGeom>
        </p:spPr>
      </p:pic>
      <p:sp>
        <p:nvSpPr>
          <p:cNvPr id="115" name="object 40">
            <a:extLst>
              <a:ext uri="{FF2B5EF4-FFF2-40B4-BE49-F238E27FC236}">
                <a16:creationId xmlns:a16="http://schemas.microsoft.com/office/drawing/2014/main" id="{8B38B037-8596-45AE-8C81-2406C6A5F39D}"/>
              </a:ext>
            </a:extLst>
          </p:cNvPr>
          <p:cNvSpPr/>
          <p:nvPr/>
        </p:nvSpPr>
        <p:spPr>
          <a:xfrm>
            <a:off x="1895827" y="8349903"/>
            <a:ext cx="147955" cy="189865"/>
          </a:xfrm>
          <a:custGeom>
            <a:avLst/>
            <a:gdLst/>
            <a:ahLst/>
            <a:cxnLst/>
            <a:rect l="l" t="t" r="r" b="b"/>
            <a:pathLst>
              <a:path w="147955" h="189865">
                <a:moveTo>
                  <a:pt x="0" y="189539"/>
                </a:moveTo>
                <a:lnTo>
                  <a:pt x="45633" y="182835"/>
                </a:lnTo>
                <a:lnTo>
                  <a:pt x="102387" y="177862"/>
                </a:lnTo>
                <a:lnTo>
                  <a:pt x="124916" y="179259"/>
                </a:lnTo>
                <a:lnTo>
                  <a:pt x="141222" y="181326"/>
                </a:lnTo>
                <a:lnTo>
                  <a:pt x="147503" y="182388"/>
                </a:lnTo>
                <a:lnTo>
                  <a:pt x="147503" y="26"/>
                </a:lnTo>
              </a:path>
            </a:pathLst>
          </a:custGeom>
          <a:ln w="7290">
            <a:solidFill>
              <a:srgbClr val="000000"/>
            </a:solidFill>
          </a:ln>
        </p:spPr>
        <p:txBody>
          <a:bodyPr wrap="square" lIns="0" tIns="0" rIns="0" bIns="0" rtlCol="0"/>
          <a:lstStyle/>
          <a:p>
            <a:endParaRPr/>
          </a:p>
        </p:txBody>
      </p:sp>
      <p:pic>
        <p:nvPicPr>
          <p:cNvPr id="116" name="object 41">
            <a:extLst>
              <a:ext uri="{FF2B5EF4-FFF2-40B4-BE49-F238E27FC236}">
                <a16:creationId xmlns:a16="http://schemas.microsoft.com/office/drawing/2014/main" id="{DBB6340C-01E7-4893-8D17-101D10F51475}"/>
              </a:ext>
            </a:extLst>
          </p:cNvPr>
          <p:cNvPicPr/>
          <p:nvPr/>
        </p:nvPicPr>
        <p:blipFill>
          <a:blip r:embed="rId4" cstate="print"/>
          <a:stretch>
            <a:fillRect/>
          </a:stretch>
        </p:blipFill>
        <p:spPr>
          <a:xfrm>
            <a:off x="1752015" y="8346221"/>
            <a:ext cx="192458" cy="196903"/>
          </a:xfrm>
          <a:prstGeom prst="rect">
            <a:avLst/>
          </a:prstGeom>
        </p:spPr>
      </p:pic>
      <p:sp>
        <p:nvSpPr>
          <p:cNvPr id="117" name="object 42">
            <a:extLst>
              <a:ext uri="{FF2B5EF4-FFF2-40B4-BE49-F238E27FC236}">
                <a16:creationId xmlns:a16="http://schemas.microsoft.com/office/drawing/2014/main" id="{FCD578DA-D6DE-4C0E-B22D-F02F68EB5E86}"/>
              </a:ext>
            </a:extLst>
          </p:cNvPr>
          <p:cNvSpPr/>
          <p:nvPr/>
        </p:nvSpPr>
        <p:spPr>
          <a:xfrm>
            <a:off x="1752011" y="8349903"/>
            <a:ext cx="144145" cy="189865"/>
          </a:xfrm>
          <a:custGeom>
            <a:avLst/>
            <a:gdLst/>
            <a:ahLst/>
            <a:cxnLst/>
            <a:rect l="l" t="t" r="r" b="b"/>
            <a:pathLst>
              <a:path w="144144" h="189865">
                <a:moveTo>
                  <a:pt x="143815" y="189539"/>
                </a:moveTo>
                <a:lnTo>
                  <a:pt x="100947" y="176577"/>
                </a:lnTo>
                <a:lnTo>
                  <a:pt x="42003" y="170711"/>
                </a:lnTo>
                <a:lnTo>
                  <a:pt x="20742" y="172108"/>
                </a:lnTo>
                <a:lnTo>
                  <a:pt x="5704" y="174175"/>
                </a:lnTo>
                <a:lnTo>
                  <a:pt x="0" y="175236"/>
                </a:lnTo>
                <a:lnTo>
                  <a:pt x="0" y="26"/>
                </a:lnTo>
                <a:lnTo>
                  <a:pt x="127" y="0"/>
                </a:lnTo>
              </a:path>
              <a:path w="144144" h="189865">
                <a:moveTo>
                  <a:pt x="95559" y="0"/>
                </a:moveTo>
                <a:lnTo>
                  <a:pt x="117541" y="5390"/>
                </a:lnTo>
                <a:lnTo>
                  <a:pt x="136382" y="11535"/>
                </a:lnTo>
                <a:lnTo>
                  <a:pt x="143815" y="14329"/>
                </a:lnTo>
                <a:lnTo>
                  <a:pt x="143815" y="189539"/>
                </a:lnTo>
              </a:path>
            </a:pathLst>
          </a:custGeom>
          <a:ln w="7263">
            <a:solidFill>
              <a:srgbClr val="000000"/>
            </a:solidFill>
          </a:ln>
        </p:spPr>
        <p:txBody>
          <a:bodyPr wrap="square" lIns="0" tIns="0" rIns="0" bIns="0" rtlCol="0"/>
          <a:lstStyle/>
          <a:p>
            <a:endParaRPr/>
          </a:p>
        </p:txBody>
      </p:sp>
      <p:sp>
        <p:nvSpPr>
          <p:cNvPr id="119" name="テキスト ボックス 118">
            <a:extLst>
              <a:ext uri="{FF2B5EF4-FFF2-40B4-BE49-F238E27FC236}">
                <a16:creationId xmlns:a16="http://schemas.microsoft.com/office/drawing/2014/main" id="{C99D226E-27BF-4F75-AFFB-3CA6243C78FB}"/>
              </a:ext>
            </a:extLst>
          </p:cNvPr>
          <p:cNvSpPr txBox="1"/>
          <p:nvPr/>
        </p:nvSpPr>
        <p:spPr>
          <a:xfrm>
            <a:off x="1231802" y="5740538"/>
            <a:ext cx="2144081" cy="600164"/>
          </a:xfrm>
          <a:prstGeom prst="rect">
            <a:avLst/>
          </a:prstGeom>
          <a:noFill/>
        </p:spPr>
        <p:txBody>
          <a:bodyPr wrap="square" rtlCol="0">
            <a:spAutoFit/>
          </a:bodyPr>
          <a:lstStyle/>
          <a:p>
            <a:r>
              <a:rPr kumimoji="1" lang="en-US" altLang="ja-JP" sz="1100" dirty="0">
                <a:solidFill>
                  <a:schemeClr val="tx1"/>
                </a:solidFill>
              </a:rPr>
              <a:t>The symbol represents a "caution" that it should be aware of.</a:t>
            </a:r>
            <a:endParaRPr kumimoji="1" lang="ja-JP" altLang="en-US" sz="1100" dirty="0">
              <a:solidFill>
                <a:schemeClr val="tx1"/>
              </a:solidFill>
            </a:endParaRPr>
          </a:p>
        </p:txBody>
      </p:sp>
      <p:sp>
        <p:nvSpPr>
          <p:cNvPr id="121" name="テキスト ボックス 120">
            <a:extLst>
              <a:ext uri="{FF2B5EF4-FFF2-40B4-BE49-F238E27FC236}">
                <a16:creationId xmlns:a16="http://schemas.microsoft.com/office/drawing/2014/main" id="{21D791FF-27FD-4F1A-91FB-717298EB95E3}"/>
              </a:ext>
            </a:extLst>
          </p:cNvPr>
          <p:cNvSpPr txBox="1"/>
          <p:nvPr/>
        </p:nvSpPr>
        <p:spPr>
          <a:xfrm>
            <a:off x="4358319" y="5742997"/>
            <a:ext cx="2144081" cy="600164"/>
          </a:xfrm>
          <a:prstGeom prst="rect">
            <a:avLst/>
          </a:prstGeom>
          <a:noFill/>
        </p:spPr>
        <p:txBody>
          <a:bodyPr wrap="square" rtlCol="0">
            <a:spAutoFit/>
          </a:bodyPr>
          <a:lstStyle/>
          <a:p>
            <a:r>
              <a:rPr kumimoji="1" lang="en-US" altLang="ja-JP" sz="1100" dirty="0">
                <a:solidFill>
                  <a:schemeClr val="tx1"/>
                </a:solidFill>
              </a:rPr>
              <a:t>The symbol represents an "instruction" that it must execute.</a:t>
            </a:r>
            <a:endParaRPr kumimoji="1" lang="ja-JP" altLang="en-US" sz="1100" dirty="0">
              <a:solidFill>
                <a:schemeClr val="tx1"/>
              </a:solidFill>
            </a:endParaRPr>
          </a:p>
        </p:txBody>
      </p:sp>
      <p:sp>
        <p:nvSpPr>
          <p:cNvPr id="124" name="テキスト ボックス 123">
            <a:extLst>
              <a:ext uri="{FF2B5EF4-FFF2-40B4-BE49-F238E27FC236}">
                <a16:creationId xmlns:a16="http://schemas.microsoft.com/office/drawing/2014/main" id="{C0AD6B43-DD21-450C-927E-896FDF654C1C}"/>
              </a:ext>
            </a:extLst>
          </p:cNvPr>
          <p:cNvSpPr txBox="1"/>
          <p:nvPr/>
        </p:nvSpPr>
        <p:spPr>
          <a:xfrm>
            <a:off x="1231142" y="6580519"/>
            <a:ext cx="2144081" cy="600164"/>
          </a:xfrm>
          <a:prstGeom prst="rect">
            <a:avLst/>
          </a:prstGeom>
          <a:noFill/>
        </p:spPr>
        <p:txBody>
          <a:bodyPr wrap="square" rtlCol="0">
            <a:spAutoFit/>
          </a:bodyPr>
          <a:lstStyle/>
          <a:p>
            <a:r>
              <a:rPr kumimoji="1" lang="en-US" altLang="ja-JP" sz="1100" dirty="0">
                <a:solidFill>
                  <a:schemeClr val="tx1"/>
                </a:solidFill>
              </a:rPr>
              <a:t>The symbol represents a "prohibition" that must not be done.</a:t>
            </a:r>
            <a:endParaRPr kumimoji="1" lang="ja-JP" altLang="en-US" sz="1100" dirty="0">
              <a:solidFill>
                <a:schemeClr val="tx1"/>
              </a:solidFill>
            </a:endParaRPr>
          </a:p>
        </p:txBody>
      </p:sp>
      <p:sp>
        <p:nvSpPr>
          <p:cNvPr id="125" name="テキスト ボックス 124">
            <a:extLst>
              <a:ext uri="{FF2B5EF4-FFF2-40B4-BE49-F238E27FC236}">
                <a16:creationId xmlns:a16="http://schemas.microsoft.com/office/drawing/2014/main" id="{569B6165-5F47-4917-89E1-A133CBB7F9C8}"/>
              </a:ext>
            </a:extLst>
          </p:cNvPr>
          <p:cNvSpPr txBox="1"/>
          <p:nvPr/>
        </p:nvSpPr>
        <p:spPr>
          <a:xfrm>
            <a:off x="4357659" y="6582978"/>
            <a:ext cx="2144081" cy="600164"/>
          </a:xfrm>
          <a:prstGeom prst="rect">
            <a:avLst/>
          </a:prstGeom>
          <a:noFill/>
        </p:spPr>
        <p:txBody>
          <a:bodyPr wrap="square" rtlCol="0">
            <a:spAutoFit/>
          </a:bodyPr>
          <a:lstStyle/>
          <a:p>
            <a:r>
              <a:rPr kumimoji="1" lang="en-US" altLang="ja-JP" sz="1100" dirty="0">
                <a:solidFill>
                  <a:schemeClr val="tx1"/>
                </a:solidFill>
              </a:rPr>
              <a:t>The symbols represent the "information" needed to deepen your understanding of this book.</a:t>
            </a:r>
            <a:endParaRPr kumimoji="1" lang="ja-JP" altLang="en-US" sz="1100" dirty="0">
              <a:solidFill>
                <a:schemeClr val="tx1"/>
              </a:solidFill>
            </a:endParaRPr>
          </a:p>
        </p:txBody>
      </p:sp>
      <p:sp>
        <p:nvSpPr>
          <p:cNvPr id="126" name="テキスト ボックス 125">
            <a:extLst>
              <a:ext uri="{FF2B5EF4-FFF2-40B4-BE49-F238E27FC236}">
                <a16:creationId xmlns:a16="http://schemas.microsoft.com/office/drawing/2014/main" id="{A29F2D00-DA22-4DFF-9245-6E79DA4A5D2D}"/>
              </a:ext>
            </a:extLst>
          </p:cNvPr>
          <p:cNvSpPr txBox="1"/>
          <p:nvPr/>
        </p:nvSpPr>
        <p:spPr>
          <a:xfrm>
            <a:off x="1226062" y="7419889"/>
            <a:ext cx="2227027" cy="600164"/>
          </a:xfrm>
          <a:prstGeom prst="rect">
            <a:avLst/>
          </a:prstGeom>
          <a:noFill/>
        </p:spPr>
        <p:txBody>
          <a:bodyPr wrap="square" rtlCol="0">
            <a:spAutoFit/>
          </a:bodyPr>
          <a:lstStyle/>
          <a:p>
            <a:r>
              <a:rPr kumimoji="1" lang="en-US" altLang="ja-JP" sz="1100" dirty="0">
                <a:solidFill>
                  <a:schemeClr val="tx1"/>
                </a:solidFill>
              </a:rPr>
              <a:t>The symbol represents "prohibited handling" by anyone other than a service person.</a:t>
            </a:r>
            <a:endParaRPr kumimoji="1" lang="ja-JP" altLang="en-US" sz="1100" dirty="0">
              <a:solidFill>
                <a:schemeClr val="tx1"/>
              </a:solidFill>
            </a:endParaRPr>
          </a:p>
        </p:txBody>
      </p:sp>
      <p:sp>
        <p:nvSpPr>
          <p:cNvPr id="127" name="テキスト ボックス 126">
            <a:extLst>
              <a:ext uri="{FF2B5EF4-FFF2-40B4-BE49-F238E27FC236}">
                <a16:creationId xmlns:a16="http://schemas.microsoft.com/office/drawing/2014/main" id="{8873A024-C536-4299-930F-E303A64AD741}"/>
              </a:ext>
            </a:extLst>
          </p:cNvPr>
          <p:cNvSpPr txBox="1"/>
          <p:nvPr/>
        </p:nvSpPr>
        <p:spPr>
          <a:xfrm>
            <a:off x="4362739" y="7422348"/>
            <a:ext cx="2144081" cy="600164"/>
          </a:xfrm>
          <a:prstGeom prst="rect">
            <a:avLst/>
          </a:prstGeom>
          <a:noFill/>
        </p:spPr>
        <p:txBody>
          <a:bodyPr wrap="square" rtlCol="0">
            <a:spAutoFit/>
          </a:bodyPr>
          <a:lstStyle/>
          <a:p>
            <a:r>
              <a:rPr kumimoji="1" lang="en-US" altLang="ja-JP" sz="1100" dirty="0">
                <a:solidFill>
                  <a:schemeClr val="tx1"/>
                </a:solidFill>
              </a:rPr>
              <a:t>The symbol indicates that grounding is required during installation.</a:t>
            </a:r>
            <a:endParaRPr kumimoji="1" lang="ja-JP" altLang="en-US" sz="1100" dirty="0">
              <a:solidFill>
                <a:schemeClr val="tx1"/>
              </a:solidFill>
            </a:endParaRPr>
          </a:p>
        </p:txBody>
      </p:sp>
      <p:sp>
        <p:nvSpPr>
          <p:cNvPr id="128" name="object 12">
            <a:extLst>
              <a:ext uri="{FF2B5EF4-FFF2-40B4-BE49-F238E27FC236}">
                <a16:creationId xmlns:a16="http://schemas.microsoft.com/office/drawing/2014/main" id="{8D19EBD4-4486-43BE-B5DF-0F1A1D0D7049}"/>
              </a:ext>
            </a:extLst>
          </p:cNvPr>
          <p:cNvSpPr/>
          <p:nvPr/>
        </p:nvSpPr>
        <p:spPr>
          <a:xfrm>
            <a:off x="3762506" y="7530442"/>
            <a:ext cx="432434" cy="424815"/>
          </a:xfrm>
          <a:custGeom>
            <a:avLst/>
            <a:gdLst/>
            <a:ahLst/>
            <a:cxnLst/>
            <a:rect l="l" t="t" r="r" b="b"/>
            <a:pathLst>
              <a:path w="432435" h="424815">
                <a:moveTo>
                  <a:pt x="213522" y="424604"/>
                </a:moveTo>
                <a:lnTo>
                  <a:pt x="164275" y="418834"/>
                </a:lnTo>
                <a:lnTo>
                  <a:pt x="118898" y="402396"/>
                </a:lnTo>
                <a:lnTo>
                  <a:pt x="78744" y="376594"/>
                </a:lnTo>
                <a:lnTo>
                  <a:pt x="45162" y="342735"/>
                </a:lnTo>
                <a:lnTo>
                  <a:pt x="19503" y="302123"/>
                </a:lnTo>
                <a:lnTo>
                  <a:pt x="3117" y="256064"/>
                </a:lnTo>
                <a:lnTo>
                  <a:pt x="0" y="228901"/>
                </a:lnTo>
                <a:lnTo>
                  <a:pt x="0" y="183262"/>
                </a:lnTo>
                <a:lnTo>
                  <a:pt x="19503" y="111239"/>
                </a:lnTo>
                <a:lnTo>
                  <a:pt x="45162" y="71085"/>
                </a:lnTo>
                <a:lnTo>
                  <a:pt x="78744" y="37503"/>
                </a:lnTo>
                <a:lnTo>
                  <a:pt x="118898" y="11844"/>
                </a:lnTo>
                <a:lnTo>
                  <a:pt x="151698" y="0"/>
                </a:lnTo>
                <a:lnTo>
                  <a:pt x="276489" y="0"/>
                </a:lnTo>
                <a:lnTo>
                  <a:pt x="350393" y="37503"/>
                </a:lnTo>
                <a:lnTo>
                  <a:pt x="384253" y="71085"/>
                </a:lnTo>
                <a:lnTo>
                  <a:pt x="410055" y="111239"/>
                </a:lnTo>
                <a:lnTo>
                  <a:pt x="426493" y="156616"/>
                </a:lnTo>
                <a:lnTo>
                  <a:pt x="432262" y="205863"/>
                </a:lnTo>
                <a:lnTo>
                  <a:pt x="426493" y="256064"/>
                </a:lnTo>
                <a:lnTo>
                  <a:pt x="410055" y="302123"/>
                </a:lnTo>
                <a:lnTo>
                  <a:pt x="384253" y="342735"/>
                </a:lnTo>
                <a:lnTo>
                  <a:pt x="350393" y="376594"/>
                </a:lnTo>
                <a:lnTo>
                  <a:pt x="309781" y="402396"/>
                </a:lnTo>
                <a:lnTo>
                  <a:pt x="263722" y="418834"/>
                </a:lnTo>
                <a:lnTo>
                  <a:pt x="213522" y="424604"/>
                </a:lnTo>
                <a:close/>
              </a:path>
            </a:pathLst>
          </a:custGeom>
          <a:solidFill>
            <a:srgbClr val="0081CC"/>
          </a:solidFill>
        </p:spPr>
        <p:txBody>
          <a:bodyPr wrap="square" lIns="0" tIns="0" rIns="0" bIns="0" rtlCol="0"/>
          <a:lstStyle/>
          <a:p>
            <a:endParaRPr/>
          </a:p>
        </p:txBody>
      </p:sp>
      <p:sp>
        <p:nvSpPr>
          <p:cNvPr id="129" name="object 13">
            <a:extLst>
              <a:ext uri="{FF2B5EF4-FFF2-40B4-BE49-F238E27FC236}">
                <a16:creationId xmlns:a16="http://schemas.microsoft.com/office/drawing/2014/main" id="{26A00A92-0BD1-4283-86C8-E9F3DAAC8593}"/>
              </a:ext>
            </a:extLst>
          </p:cNvPr>
          <p:cNvSpPr/>
          <p:nvPr/>
        </p:nvSpPr>
        <p:spPr>
          <a:xfrm>
            <a:off x="3867942" y="7566472"/>
            <a:ext cx="224154" cy="283210"/>
          </a:xfrm>
          <a:custGeom>
            <a:avLst/>
            <a:gdLst/>
            <a:ahLst/>
            <a:cxnLst/>
            <a:rect l="l" t="t" r="r" b="b"/>
            <a:pathLst>
              <a:path w="224154" h="283209">
                <a:moveTo>
                  <a:pt x="195580" y="262483"/>
                </a:moveTo>
                <a:lnTo>
                  <a:pt x="28308" y="262483"/>
                </a:lnTo>
                <a:lnTo>
                  <a:pt x="28308" y="283070"/>
                </a:lnTo>
                <a:lnTo>
                  <a:pt x="195580" y="283070"/>
                </a:lnTo>
                <a:lnTo>
                  <a:pt x="195580" y="262483"/>
                </a:lnTo>
                <a:close/>
              </a:path>
              <a:path w="224154" h="283209">
                <a:moveTo>
                  <a:pt x="223888" y="208445"/>
                </a:moveTo>
                <a:lnTo>
                  <a:pt x="120942" y="208445"/>
                </a:lnTo>
                <a:lnTo>
                  <a:pt x="120942" y="0"/>
                </a:lnTo>
                <a:lnTo>
                  <a:pt x="100355" y="0"/>
                </a:lnTo>
                <a:lnTo>
                  <a:pt x="100355" y="208445"/>
                </a:lnTo>
                <a:lnTo>
                  <a:pt x="0" y="208445"/>
                </a:lnTo>
                <a:lnTo>
                  <a:pt x="0" y="226453"/>
                </a:lnTo>
                <a:lnTo>
                  <a:pt x="223888" y="226453"/>
                </a:lnTo>
                <a:lnTo>
                  <a:pt x="223888" y="208445"/>
                </a:lnTo>
                <a:close/>
              </a:path>
            </a:pathLst>
          </a:custGeom>
          <a:solidFill>
            <a:srgbClr val="FFFFFF"/>
          </a:solidFill>
        </p:spPr>
        <p:txBody>
          <a:bodyPr wrap="square" lIns="0" tIns="0" rIns="0" bIns="0" rtlCol="0"/>
          <a:lstStyle/>
          <a:p>
            <a:endParaRPr/>
          </a:p>
        </p:txBody>
      </p:sp>
      <p:sp>
        <p:nvSpPr>
          <p:cNvPr id="130" name="object 16">
            <a:extLst>
              <a:ext uri="{FF2B5EF4-FFF2-40B4-BE49-F238E27FC236}">
                <a16:creationId xmlns:a16="http://schemas.microsoft.com/office/drawing/2014/main" id="{3A4C7F21-1983-4138-8FC3-F834E6D4353B}"/>
              </a:ext>
            </a:extLst>
          </p:cNvPr>
          <p:cNvSpPr/>
          <p:nvPr/>
        </p:nvSpPr>
        <p:spPr>
          <a:xfrm>
            <a:off x="3761871" y="6673827"/>
            <a:ext cx="429895" cy="429259"/>
          </a:xfrm>
          <a:custGeom>
            <a:avLst/>
            <a:gdLst/>
            <a:ahLst/>
            <a:cxnLst/>
            <a:rect l="l" t="t" r="r" b="b"/>
            <a:pathLst>
              <a:path w="429895" h="429259">
                <a:moveTo>
                  <a:pt x="213468" y="429107"/>
                </a:moveTo>
                <a:lnTo>
                  <a:pt x="163410" y="423354"/>
                </a:lnTo>
                <a:lnTo>
                  <a:pt x="117719" y="406993"/>
                </a:lnTo>
                <a:lnTo>
                  <a:pt x="77610" y="381372"/>
                </a:lnTo>
                <a:lnTo>
                  <a:pt x="44298" y="347841"/>
                </a:lnTo>
                <a:lnTo>
                  <a:pt x="18999" y="307747"/>
                </a:lnTo>
                <a:lnTo>
                  <a:pt x="2928" y="262439"/>
                </a:lnTo>
                <a:lnTo>
                  <a:pt x="0" y="236846"/>
                </a:lnTo>
                <a:lnTo>
                  <a:pt x="0" y="189230"/>
                </a:lnTo>
                <a:lnTo>
                  <a:pt x="18999" y="117152"/>
                </a:lnTo>
                <a:lnTo>
                  <a:pt x="44298" y="76601"/>
                </a:lnTo>
                <a:lnTo>
                  <a:pt x="77610" y="42792"/>
                </a:lnTo>
                <a:lnTo>
                  <a:pt x="117719" y="17030"/>
                </a:lnTo>
                <a:lnTo>
                  <a:pt x="163410" y="616"/>
                </a:lnTo>
                <a:lnTo>
                  <a:pt x="168768" y="0"/>
                </a:lnTo>
                <a:lnTo>
                  <a:pt x="257445" y="0"/>
                </a:lnTo>
                <a:lnTo>
                  <a:pt x="308092" y="17030"/>
                </a:lnTo>
                <a:lnTo>
                  <a:pt x="348246" y="42792"/>
                </a:lnTo>
                <a:lnTo>
                  <a:pt x="381828" y="76601"/>
                </a:lnTo>
                <a:lnTo>
                  <a:pt x="407487" y="117152"/>
                </a:lnTo>
                <a:lnTo>
                  <a:pt x="423873" y="163141"/>
                </a:lnTo>
                <a:lnTo>
                  <a:pt x="429635" y="213266"/>
                </a:lnTo>
                <a:lnTo>
                  <a:pt x="423873" y="262439"/>
                </a:lnTo>
                <a:lnTo>
                  <a:pt x="407487" y="307747"/>
                </a:lnTo>
                <a:lnTo>
                  <a:pt x="381828" y="347841"/>
                </a:lnTo>
                <a:lnTo>
                  <a:pt x="348246" y="381372"/>
                </a:lnTo>
                <a:lnTo>
                  <a:pt x="308092" y="406993"/>
                </a:lnTo>
                <a:lnTo>
                  <a:pt x="262716" y="423354"/>
                </a:lnTo>
                <a:lnTo>
                  <a:pt x="213468" y="429107"/>
                </a:lnTo>
                <a:close/>
              </a:path>
            </a:pathLst>
          </a:custGeom>
          <a:solidFill>
            <a:srgbClr val="0081CC"/>
          </a:solidFill>
        </p:spPr>
        <p:txBody>
          <a:bodyPr wrap="square" lIns="0" tIns="0" rIns="0" bIns="0" rtlCol="0"/>
          <a:lstStyle/>
          <a:p>
            <a:endParaRPr/>
          </a:p>
        </p:txBody>
      </p:sp>
      <p:sp>
        <p:nvSpPr>
          <p:cNvPr id="131" name="object 17">
            <a:extLst>
              <a:ext uri="{FF2B5EF4-FFF2-40B4-BE49-F238E27FC236}">
                <a16:creationId xmlns:a16="http://schemas.microsoft.com/office/drawing/2014/main" id="{7D723F42-67B7-46F5-9767-AF81DB1C6EA7}"/>
              </a:ext>
            </a:extLst>
          </p:cNvPr>
          <p:cNvSpPr/>
          <p:nvPr/>
        </p:nvSpPr>
        <p:spPr>
          <a:xfrm>
            <a:off x="3908431" y="6727782"/>
            <a:ext cx="131445" cy="318770"/>
          </a:xfrm>
          <a:custGeom>
            <a:avLst/>
            <a:gdLst/>
            <a:ahLst/>
            <a:cxnLst/>
            <a:rect l="l" t="t" r="r" b="b"/>
            <a:pathLst>
              <a:path w="131445" h="318770">
                <a:moveTo>
                  <a:pt x="131244" y="318622"/>
                </a:moveTo>
                <a:lnTo>
                  <a:pt x="0" y="318622"/>
                </a:lnTo>
                <a:lnTo>
                  <a:pt x="0" y="300636"/>
                </a:lnTo>
                <a:lnTo>
                  <a:pt x="10575" y="300596"/>
                </a:lnTo>
                <a:lnTo>
                  <a:pt x="18978" y="300315"/>
                </a:lnTo>
                <a:lnTo>
                  <a:pt x="24970" y="299552"/>
                </a:lnTo>
                <a:lnTo>
                  <a:pt x="28307" y="298066"/>
                </a:lnTo>
                <a:lnTo>
                  <a:pt x="33454" y="295497"/>
                </a:lnTo>
                <a:lnTo>
                  <a:pt x="33454" y="292927"/>
                </a:lnTo>
                <a:lnTo>
                  <a:pt x="36027" y="285218"/>
                </a:lnTo>
                <a:lnTo>
                  <a:pt x="36027" y="151602"/>
                </a:lnTo>
                <a:lnTo>
                  <a:pt x="33454" y="146463"/>
                </a:lnTo>
                <a:lnTo>
                  <a:pt x="33454" y="143894"/>
                </a:lnTo>
                <a:lnTo>
                  <a:pt x="30880" y="143894"/>
                </a:lnTo>
                <a:lnTo>
                  <a:pt x="25734" y="141324"/>
                </a:lnTo>
                <a:lnTo>
                  <a:pt x="0" y="141324"/>
                </a:lnTo>
                <a:lnTo>
                  <a:pt x="0" y="123337"/>
                </a:lnTo>
                <a:lnTo>
                  <a:pt x="26055" y="120888"/>
                </a:lnTo>
                <a:lnTo>
                  <a:pt x="50181" y="117235"/>
                </a:lnTo>
                <a:lnTo>
                  <a:pt x="72377" y="112136"/>
                </a:lnTo>
                <a:lnTo>
                  <a:pt x="92642" y="105351"/>
                </a:lnTo>
                <a:lnTo>
                  <a:pt x="97789" y="110490"/>
                </a:lnTo>
                <a:lnTo>
                  <a:pt x="96302" y="132612"/>
                </a:lnTo>
                <a:lnTo>
                  <a:pt x="95538" y="160275"/>
                </a:lnTo>
                <a:lnTo>
                  <a:pt x="95256" y="193237"/>
                </a:lnTo>
                <a:lnTo>
                  <a:pt x="95216" y="287788"/>
                </a:lnTo>
                <a:lnTo>
                  <a:pt x="97789" y="292927"/>
                </a:lnTo>
                <a:lnTo>
                  <a:pt x="97789" y="295497"/>
                </a:lnTo>
                <a:lnTo>
                  <a:pt x="100363" y="298066"/>
                </a:lnTo>
                <a:lnTo>
                  <a:pt x="103740" y="298468"/>
                </a:lnTo>
                <a:lnTo>
                  <a:pt x="110013" y="299351"/>
                </a:lnTo>
                <a:lnTo>
                  <a:pt x="119181" y="300234"/>
                </a:lnTo>
                <a:lnTo>
                  <a:pt x="131244" y="300636"/>
                </a:lnTo>
                <a:lnTo>
                  <a:pt x="131244" y="318622"/>
                </a:lnTo>
                <a:close/>
              </a:path>
              <a:path w="131445" h="318770">
                <a:moveTo>
                  <a:pt x="64335" y="66808"/>
                </a:moveTo>
                <a:lnTo>
                  <a:pt x="30559" y="47215"/>
                </a:lnTo>
                <a:lnTo>
                  <a:pt x="28307" y="33404"/>
                </a:lnTo>
                <a:lnTo>
                  <a:pt x="28307" y="23125"/>
                </a:lnTo>
                <a:lnTo>
                  <a:pt x="30880" y="15417"/>
                </a:lnTo>
                <a:lnTo>
                  <a:pt x="38601" y="10278"/>
                </a:lnTo>
                <a:lnTo>
                  <a:pt x="44431" y="5420"/>
                </a:lnTo>
                <a:lnTo>
                  <a:pt x="50503" y="2248"/>
                </a:lnTo>
                <a:lnTo>
                  <a:pt x="57057" y="521"/>
                </a:lnTo>
                <a:lnTo>
                  <a:pt x="64335" y="0"/>
                </a:lnTo>
                <a:lnTo>
                  <a:pt x="71613" y="521"/>
                </a:lnTo>
                <a:lnTo>
                  <a:pt x="78167" y="2248"/>
                </a:lnTo>
                <a:lnTo>
                  <a:pt x="84239" y="5420"/>
                </a:lnTo>
                <a:lnTo>
                  <a:pt x="90069" y="10278"/>
                </a:lnTo>
                <a:lnTo>
                  <a:pt x="97789" y="15417"/>
                </a:lnTo>
                <a:lnTo>
                  <a:pt x="100363" y="23125"/>
                </a:lnTo>
                <a:lnTo>
                  <a:pt x="100363" y="33404"/>
                </a:lnTo>
                <a:lnTo>
                  <a:pt x="78167" y="64880"/>
                </a:lnTo>
                <a:lnTo>
                  <a:pt x="71613" y="66326"/>
                </a:lnTo>
                <a:lnTo>
                  <a:pt x="64335" y="66808"/>
                </a:lnTo>
                <a:close/>
              </a:path>
            </a:pathLst>
          </a:custGeom>
          <a:solidFill>
            <a:srgbClr val="FFFFFF"/>
          </a:solidFill>
        </p:spPr>
        <p:txBody>
          <a:bodyPr wrap="square" lIns="0" tIns="0" rIns="0" bIns="0" rtlCol="0"/>
          <a:lstStyle/>
          <a:p>
            <a:endParaRPr/>
          </a:p>
        </p:txBody>
      </p:sp>
      <p:sp>
        <p:nvSpPr>
          <p:cNvPr id="132" name="object 48">
            <a:extLst>
              <a:ext uri="{FF2B5EF4-FFF2-40B4-BE49-F238E27FC236}">
                <a16:creationId xmlns:a16="http://schemas.microsoft.com/office/drawing/2014/main" id="{A8D2E9E2-4382-4898-BEF9-EF81B8089286}"/>
              </a:ext>
            </a:extLst>
          </p:cNvPr>
          <p:cNvSpPr/>
          <p:nvPr/>
        </p:nvSpPr>
        <p:spPr>
          <a:xfrm>
            <a:off x="3762506" y="5820792"/>
            <a:ext cx="434340" cy="429259"/>
          </a:xfrm>
          <a:custGeom>
            <a:avLst/>
            <a:gdLst/>
            <a:ahLst/>
            <a:cxnLst/>
            <a:rect l="l" t="t" r="r" b="b"/>
            <a:pathLst>
              <a:path w="434339" h="429260">
                <a:moveTo>
                  <a:pt x="215842" y="429117"/>
                </a:moveTo>
                <a:lnTo>
                  <a:pt x="166668" y="423356"/>
                </a:lnTo>
                <a:lnTo>
                  <a:pt x="121360" y="406942"/>
                </a:lnTo>
                <a:lnTo>
                  <a:pt x="81266" y="381180"/>
                </a:lnTo>
                <a:lnTo>
                  <a:pt x="47735" y="347371"/>
                </a:lnTo>
                <a:lnTo>
                  <a:pt x="22114" y="306820"/>
                </a:lnTo>
                <a:lnTo>
                  <a:pt x="5753" y="260830"/>
                </a:lnTo>
                <a:lnTo>
                  <a:pt x="0" y="210705"/>
                </a:lnTo>
                <a:lnTo>
                  <a:pt x="5753" y="161532"/>
                </a:lnTo>
                <a:lnTo>
                  <a:pt x="22114" y="116224"/>
                </a:lnTo>
                <a:lnTo>
                  <a:pt x="47735" y="76130"/>
                </a:lnTo>
                <a:lnTo>
                  <a:pt x="81266" y="42598"/>
                </a:lnTo>
                <a:lnTo>
                  <a:pt x="121360" y="16978"/>
                </a:lnTo>
                <a:lnTo>
                  <a:pt x="166668" y="616"/>
                </a:lnTo>
                <a:lnTo>
                  <a:pt x="171941" y="0"/>
                </a:lnTo>
                <a:lnTo>
                  <a:pt x="260592" y="0"/>
                </a:lnTo>
                <a:lnTo>
                  <a:pt x="311957" y="16978"/>
                </a:lnTo>
                <a:lnTo>
                  <a:pt x="352508" y="42598"/>
                </a:lnTo>
                <a:lnTo>
                  <a:pt x="386316" y="76130"/>
                </a:lnTo>
                <a:lnTo>
                  <a:pt x="412079" y="116224"/>
                </a:lnTo>
                <a:lnTo>
                  <a:pt x="428493" y="161532"/>
                </a:lnTo>
                <a:lnTo>
                  <a:pt x="434254" y="210705"/>
                </a:lnTo>
                <a:lnTo>
                  <a:pt x="428493" y="260830"/>
                </a:lnTo>
                <a:lnTo>
                  <a:pt x="412079" y="306820"/>
                </a:lnTo>
                <a:lnTo>
                  <a:pt x="386316" y="347371"/>
                </a:lnTo>
                <a:lnTo>
                  <a:pt x="352508" y="381180"/>
                </a:lnTo>
                <a:lnTo>
                  <a:pt x="311957" y="406942"/>
                </a:lnTo>
                <a:lnTo>
                  <a:pt x="265967" y="423356"/>
                </a:lnTo>
                <a:lnTo>
                  <a:pt x="215842" y="429117"/>
                </a:lnTo>
                <a:close/>
              </a:path>
            </a:pathLst>
          </a:custGeom>
          <a:solidFill>
            <a:srgbClr val="0081CC"/>
          </a:solidFill>
        </p:spPr>
        <p:txBody>
          <a:bodyPr wrap="square" lIns="0" tIns="0" rIns="0" bIns="0" rtlCol="0"/>
          <a:lstStyle/>
          <a:p>
            <a:endParaRPr/>
          </a:p>
        </p:txBody>
      </p:sp>
      <p:pic>
        <p:nvPicPr>
          <p:cNvPr id="133" name="object 49">
            <a:extLst>
              <a:ext uri="{FF2B5EF4-FFF2-40B4-BE49-F238E27FC236}">
                <a16:creationId xmlns:a16="http://schemas.microsoft.com/office/drawing/2014/main" id="{E2EFD480-D8AB-4688-8954-4CDE66294C86}"/>
              </a:ext>
            </a:extLst>
          </p:cNvPr>
          <p:cNvPicPr/>
          <p:nvPr/>
        </p:nvPicPr>
        <p:blipFill>
          <a:blip r:embed="rId5" cstate="print"/>
          <a:stretch>
            <a:fillRect/>
          </a:stretch>
        </p:blipFill>
        <p:spPr>
          <a:xfrm>
            <a:off x="3944944" y="6121432"/>
            <a:ext cx="69377" cy="71947"/>
          </a:xfrm>
          <a:prstGeom prst="rect">
            <a:avLst/>
          </a:prstGeom>
        </p:spPr>
      </p:pic>
      <p:pic>
        <p:nvPicPr>
          <p:cNvPr id="134" name="object 50">
            <a:extLst>
              <a:ext uri="{FF2B5EF4-FFF2-40B4-BE49-F238E27FC236}">
                <a16:creationId xmlns:a16="http://schemas.microsoft.com/office/drawing/2014/main" id="{CF0E11E1-A1D0-417B-AB19-8801D30836BC}"/>
              </a:ext>
            </a:extLst>
          </p:cNvPr>
          <p:cNvPicPr/>
          <p:nvPr/>
        </p:nvPicPr>
        <p:blipFill>
          <a:blip r:embed="rId6" cstate="print"/>
          <a:stretch>
            <a:fillRect/>
          </a:stretch>
        </p:blipFill>
        <p:spPr>
          <a:xfrm>
            <a:off x="3939805" y="5867047"/>
            <a:ext cx="79656" cy="228689"/>
          </a:xfrm>
          <a:prstGeom prst="rect">
            <a:avLst/>
          </a:prstGeom>
        </p:spPr>
      </p:pic>
      <p:sp>
        <p:nvSpPr>
          <p:cNvPr id="135" name="テキスト ボックス 134">
            <a:extLst>
              <a:ext uri="{FF2B5EF4-FFF2-40B4-BE49-F238E27FC236}">
                <a16:creationId xmlns:a16="http://schemas.microsoft.com/office/drawing/2014/main" id="{4BA0E5C9-2CC1-4274-874D-16943EB1B8CC}"/>
              </a:ext>
            </a:extLst>
          </p:cNvPr>
          <p:cNvSpPr txBox="1"/>
          <p:nvPr/>
        </p:nvSpPr>
        <p:spPr>
          <a:xfrm>
            <a:off x="2085688" y="8298760"/>
            <a:ext cx="4012844" cy="261610"/>
          </a:xfrm>
          <a:prstGeom prst="rect">
            <a:avLst/>
          </a:prstGeom>
          <a:noFill/>
        </p:spPr>
        <p:txBody>
          <a:bodyPr wrap="square" rtlCol="0">
            <a:spAutoFit/>
          </a:bodyPr>
          <a:lstStyle/>
          <a:p>
            <a:r>
              <a:rPr kumimoji="1" lang="en-US" altLang="ja-JP" sz="1100" dirty="0">
                <a:solidFill>
                  <a:schemeClr val="tx1"/>
                </a:solidFill>
              </a:rPr>
              <a:t>Indicates chapters to refer to and other manual references.</a:t>
            </a:r>
            <a:endParaRPr kumimoji="1" lang="ja-JP" altLang="en-US" sz="1100" dirty="0">
              <a:solidFill>
                <a:schemeClr val="tx1"/>
              </a:solidFill>
            </a:endParaRPr>
          </a:p>
        </p:txBody>
      </p:sp>
      <p:sp>
        <p:nvSpPr>
          <p:cNvPr id="136" name="テキスト ボックス 135">
            <a:extLst>
              <a:ext uri="{FF2B5EF4-FFF2-40B4-BE49-F238E27FC236}">
                <a16:creationId xmlns:a16="http://schemas.microsoft.com/office/drawing/2014/main" id="{F293E000-7213-4806-8C41-BD89F0E4DB9A}"/>
              </a:ext>
            </a:extLst>
          </p:cNvPr>
          <p:cNvSpPr txBox="1"/>
          <p:nvPr/>
        </p:nvSpPr>
        <p:spPr>
          <a:xfrm>
            <a:off x="958451" y="8306247"/>
            <a:ext cx="847373" cy="261610"/>
          </a:xfrm>
          <a:prstGeom prst="rect">
            <a:avLst/>
          </a:prstGeom>
          <a:noFill/>
        </p:spPr>
        <p:txBody>
          <a:bodyPr wrap="square" rtlCol="0">
            <a:spAutoFit/>
          </a:bodyPr>
          <a:lstStyle/>
          <a:p>
            <a:r>
              <a:rPr kumimoji="1" lang="en-US" altLang="ja-JP" sz="1100" dirty="0">
                <a:solidFill>
                  <a:schemeClr val="tx1"/>
                </a:solidFill>
              </a:rPr>
              <a:t>Reference</a:t>
            </a:r>
            <a:endParaRPr kumimoji="1" lang="ja-JP" altLang="en-US" sz="1100" dirty="0">
              <a:solidFill>
                <a:schemeClr val="tx1"/>
              </a:solidFill>
            </a:endParaRPr>
          </a:p>
        </p:txBody>
      </p:sp>
    </p:spTree>
    <p:extLst>
      <p:ext uri="{BB962C8B-B14F-4D97-AF65-F5344CB8AC3E}">
        <p14:creationId xmlns:p14="http://schemas.microsoft.com/office/powerpoint/2010/main" val="15149116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155DE-D25A-9046-B1F9-A902557CE636}"/>
            </a:ext>
          </a:extLst>
        </p:cNvPr>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5A317FC2-EB86-61B5-744A-2981EE77C219}"/>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2. Handheld functions</a:t>
            </a:r>
          </a:p>
        </p:txBody>
      </p:sp>
      <p:sp>
        <p:nvSpPr>
          <p:cNvPr id="3" name="スライド番号プレースホルダー 2">
            <a:extLst>
              <a:ext uri="{FF2B5EF4-FFF2-40B4-BE49-F238E27FC236}">
                <a16:creationId xmlns:a16="http://schemas.microsoft.com/office/drawing/2014/main" id="{0C9F2010-BAD5-E44E-AABE-3B61112EB59D}"/>
              </a:ext>
            </a:extLst>
          </p:cNvPr>
          <p:cNvSpPr>
            <a:spLocks noGrp="1"/>
          </p:cNvSpPr>
          <p:nvPr>
            <p:ph type="sldNum" sz="quarter" idx="12"/>
          </p:nvPr>
        </p:nvSpPr>
        <p:spPr/>
        <p:txBody>
          <a:bodyPr/>
          <a:lstStyle/>
          <a:p>
            <a:fld id="{FABEA90D-F275-432F-8053-456A4E092F4A}" type="slidenum">
              <a:rPr kumimoji="1" lang="ja-JP" altLang="en-US" smtClean="0"/>
              <a:t>20</a:t>
            </a:fld>
            <a:endParaRPr kumimoji="1" lang="ja-JP" altLang="en-US"/>
          </a:p>
        </p:txBody>
      </p:sp>
      <p:sp>
        <p:nvSpPr>
          <p:cNvPr id="91" name="テキスト ボックス 29">
            <a:extLst>
              <a:ext uri="{FF2B5EF4-FFF2-40B4-BE49-F238E27FC236}">
                <a16:creationId xmlns:a16="http://schemas.microsoft.com/office/drawing/2014/main" id="{2857C2B7-9923-BCF7-68EB-7C94537C5E79}"/>
              </a:ext>
            </a:extLst>
          </p:cNvPr>
          <p:cNvSpPr txBox="1"/>
          <p:nvPr/>
        </p:nvSpPr>
        <p:spPr>
          <a:xfrm>
            <a:off x="334538" y="951238"/>
            <a:ext cx="5374284" cy="261610"/>
          </a:xfrm>
          <a:prstGeom prst="rect">
            <a:avLst/>
          </a:prstGeom>
          <a:noFill/>
        </p:spPr>
        <p:txBody>
          <a:bodyPr wrap="square" rtlCol="0">
            <a:spAutoFit/>
          </a:bodyPr>
          <a:lstStyle/>
          <a:p>
            <a:r>
              <a:rPr kumimoji="1" lang="en-US" altLang="ja-JP" sz="1100" dirty="0"/>
              <a:t>2-4-4. Inbound Manual</a:t>
            </a:r>
          </a:p>
        </p:txBody>
      </p:sp>
      <p:cxnSp>
        <p:nvCxnSpPr>
          <p:cNvPr id="10" name="Straight Arrow Connector 9">
            <a:extLst>
              <a:ext uri="{FF2B5EF4-FFF2-40B4-BE49-F238E27FC236}">
                <a16:creationId xmlns:a16="http://schemas.microsoft.com/office/drawing/2014/main" id="{00B72211-E62E-9585-B521-3E1B6B676D07}"/>
              </a:ext>
            </a:extLst>
          </p:cNvPr>
          <p:cNvCxnSpPr>
            <a:cxnSpLocks/>
          </p:cNvCxnSpPr>
          <p:nvPr/>
        </p:nvCxnSpPr>
        <p:spPr>
          <a:xfrm>
            <a:off x="2669791" y="3358482"/>
            <a:ext cx="1440000" cy="4904"/>
          </a:xfrm>
          <a:prstGeom prst="straightConnector1">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2C577F4-E5EF-07E4-F4D7-63C1ABD2B885}"/>
              </a:ext>
            </a:extLst>
          </p:cNvPr>
          <p:cNvSpPr txBox="1"/>
          <p:nvPr/>
        </p:nvSpPr>
        <p:spPr>
          <a:xfrm>
            <a:off x="406400" y="1276295"/>
            <a:ext cx="5897914" cy="573170"/>
          </a:xfrm>
          <a:prstGeom prst="rect">
            <a:avLst/>
          </a:prstGeom>
          <a:noFill/>
        </p:spPr>
        <p:txBody>
          <a:bodyPr wrap="square">
            <a:spAutoFit/>
          </a:bodyPr>
          <a:lstStyle/>
          <a:p>
            <a:r>
              <a:rPr lang="en-US" sz="1350" dirty="0"/>
              <a:t>2. Enter the actual quantity and press the print label. </a:t>
            </a:r>
            <a:endParaRPr lang="th-TH" sz="1350" dirty="0"/>
          </a:p>
          <a:p>
            <a:pPr>
              <a:lnSpc>
                <a:spcPct val="150000"/>
              </a:lnSpc>
            </a:pPr>
            <a:r>
              <a:rPr lang="th-TH" sz="1350" dirty="0"/>
              <a:t>    </a:t>
            </a:r>
            <a:r>
              <a:rPr lang="en-US" sz="1350" dirty="0"/>
              <a:t>If there is NG quantity, please enter it.</a:t>
            </a:r>
          </a:p>
        </p:txBody>
      </p:sp>
      <p:pic>
        <p:nvPicPr>
          <p:cNvPr id="13" name="Picture 12">
            <a:extLst>
              <a:ext uri="{FF2B5EF4-FFF2-40B4-BE49-F238E27FC236}">
                <a16:creationId xmlns:a16="http://schemas.microsoft.com/office/drawing/2014/main" id="{1B12AED5-523F-2E86-AE76-7101FCDC32C2}"/>
              </a:ext>
            </a:extLst>
          </p:cNvPr>
          <p:cNvPicPr>
            <a:picLocks noChangeAspect="1"/>
          </p:cNvPicPr>
          <p:nvPr/>
        </p:nvPicPr>
        <p:blipFill>
          <a:blip r:embed="rId2"/>
          <a:stretch>
            <a:fillRect/>
          </a:stretch>
        </p:blipFill>
        <p:spPr>
          <a:xfrm>
            <a:off x="824179" y="2045740"/>
            <a:ext cx="1781762" cy="2520000"/>
          </a:xfrm>
          <a:prstGeom prst="rect">
            <a:avLst/>
          </a:prstGeom>
          <a:ln>
            <a:solidFill>
              <a:schemeClr val="tx1"/>
            </a:solidFill>
          </a:ln>
        </p:spPr>
      </p:pic>
      <p:sp>
        <p:nvSpPr>
          <p:cNvPr id="9" name="Rectangle 8">
            <a:extLst>
              <a:ext uri="{FF2B5EF4-FFF2-40B4-BE49-F238E27FC236}">
                <a16:creationId xmlns:a16="http://schemas.microsoft.com/office/drawing/2014/main" id="{C993E063-1067-F8C9-6CC9-2CA7E2051259}"/>
              </a:ext>
            </a:extLst>
          </p:cNvPr>
          <p:cNvSpPr/>
          <p:nvPr/>
        </p:nvSpPr>
        <p:spPr>
          <a:xfrm>
            <a:off x="888029" y="3145861"/>
            <a:ext cx="887431" cy="578008"/>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sp>
        <p:nvSpPr>
          <p:cNvPr id="16" name="TextBox 15">
            <a:extLst>
              <a:ext uri="{FF2B5EF4-FFF2-40B4-BE49-F238E27FC236}">
                <a16:creationId xmlns:a16="http://schemas.microsoft.com/office/drawing/2014/main" id="{AE752A8F-0F14-7D8B-2953-108973540DF6}"/>
              </a:ext>
            </a:extLst>
          </p:cNvPr>
          <p:cNvSpPr txBox="1"/>
          <p:nvPr/>
        </p:nvSpPr>
        <p:spPr>
          <a:xfrm>
            <a:off x="2303403" y="4403128"/>
            <a:ext cx="2103908" cy="400110"/>
          </a:xfrm>
          <a:prstGeom prst="rect">
            <a:avLst/>
          </a:prstGeom>
          <a:noFill/>
        </p:spPr>
        <p:txBody>
          <a:bodyPr wrap="square">
            <a:spAutoFit/>
          </a:bodyPr>
          <a:lstStyle/>
          <a:p>
            <a:pPr algn="ctr"/>
            <a:r>
              <a:rPr lang="en-US" sz="1000" dirty="0"/>
              <a:t>When click confirm.</a:t>
            </a:r>
          </a:p>
          <a:p>
            <a:pPr algn="ctr"/>
            <a:r>
              <a:rPr lang="en-US" sz="1000" dirty="0"/>
              <a:t>The system will print the label.</a:t>
            </a:r>
          </a:p>
        </p:txBody>
      </p:sp>
      <p:sp>
        <p:nvSpPr>
          <p:cNvPr id="17" name="Oval 16">
            <a:extLst>
              <a:ext uri="{FF2B5EF4-FFF2-40B4-BE49-F238E27FC236}">
                <a16:creationId xmlns:a16="http://schemas.microsoft.com/office/drawing/2014/main" id="{A0255E75-4B71-7720-51B3-2E5CB89D5D53}"/>
              </a:ext>
            </a:extLst>
          </p:cNvPr>
          <p:cNvSpPr/>
          <p:nvPr/>
        </p:nvSpPr>
        <p:spPr>
          <a:xfrm>
            <a:off x="1023896" y="3108949"/>
            <a:ext cx="231648" cy="216655"/>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900" b="1" dirty="0">
                <a:solidFill>
                  <a:schemeClr val="bg1"/>
                </a:solidFill>
              </a:rPr>
              <a:t>1</a:t>
            </a:r>
          </a:p>
        </p:txBody>
      </p:sp>
      <p:sp>
        <p:nvSpPr>
          <p:cNvPr id="8" name="Rectangle 7">
            <a:extLst>
              <a:ext uri="{FF2B5EF4-FFF2-40B4-BE49-F238E27FC236}">
                <a16:creationId xmlns:a16="http://schemas.microsoft.com/office/drawing/2014/main" id="{739ADF18-DC58-ABC9-A5D3-6E2D43B453F7}"/>
              </a:ext>
            </a:extLst>
          </p:cNvPr>
          <p:cNvSpPr/>
          <p:nvPr/>
        </p:nvSpPr>
        <p:spPr>
          <a:xfrm>
            <a:off x="865168" y="4041728"/>
            <a:ext cx="1717913" cy="233862"/>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sp>
        <p:nvSpPr>
          <p:cNvPr id="15" name="Oval 14">
            <a:extLst>
              <a:ext uri="{FF2B5EF4-FFF2-40B4-BE49-F238E27FC236}">
                <a16:creationId xmlns:a16="http://schemas.microsoft.com/office/drawing/2014/main" id="{0D4F15C3-127F-1D24-49ED-FC7D1D7539EC}"/>
              </a:ext>
            </a:extLst>
          </p:cNvPr>
          <p:cNvSpPr/>
          <p:nvPr/>
        </p:nvSpPr>
        <p:spPr>
          <a:xfrm>
            <a:off x="2269899" y="4041728"/>
            <a:ext cx="231648" cy="216655"/>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900" b="1" dirty="0">
                <a:solidFill>
                  <a:schemeClr val="bg1"/>
                </a:solidFill>
              </a:rPr>
              <a:t>2</a:t>
            </a:r>
          </a:p>
        </p:txBody>
      </p:sp>
      <p:pic>
        <p:nvPicPr>
          <p:cNvPr id="19" name="Picture 18">
            <a:extLst>
              <a:ext uri="{FF2B5EF4-FFF2-40B4-BE49-F238E27FC236}">
                <a16:creationId xmlns:a16="http://schemas.microsoft.com/office/drawing/2014/main" id="{7B2B31C8-27BE-D875-703D-B8A3AD1EDA3A}"/>
              </a:ext>
            </a:extLst>
          </p:cNvPr>
          <p:cNvPicPr>
            <a:picLocks noChangeAspect="1"/>
          </p:cNvPicPr>
          <p:nvPr/>
        </p:nvPicPr>
        <p:blipFill>
          <a:blip r:embed="rId3"/>
          <a:stretch>
            <a:fillRect/>
          </a:stretch>
        </p:blipFill>
        <p:spPr>
          <a:xfrm>
            <a:off x="888030" y="6081257"/>
            <a:ext cx="1781761" cy="2539839"/>
          </a:xfrm>
          <a:prstGeom prst="rect">
            <a:avLst/>
          </a:prstGeom>
          <a:ln>
            <a:solidFill>
              <a:schemeClr val="tx1"/>
            </a:solidFill>
          </a:ln>
        </p:spPr>
      </p:pic>
      <p:pic>
        <p:nvPicPr>
          <p:cNvPr id="21" name="Picture 20">
            <a:extLst>
              <a:ext uri="{FF2B5EF4-FFF2-40B4-BE49-F238E27FC236}">
                <a16:creationId xmlns:a16="http://schemas.microsoft.com/office/drawing/2014/main" id="{B6CE1A71-3FB3-0A0D-F13D-2E8D7DBA90C3}"/>
              </a:ext>
            </a:extLst>
          </p:cNvPr>
          <p:cNvPicPr>
            <a:picLocks noChangeAspect="1"/>
          </p:cNvPicPr>
          <p:nvPr/>
        </p:nvPicPr>
        <p:blipFill rotWithShape="1">
          <a:blip r:embed="rId4"/>
          <a:srcRect t="687"/>
          <a:stretch/>
        </p:blipFill>
        <p:spPr>
          <a:xfrm>
            <a:off x="4219731" y="2045740"/>
            <a:ext cx="1993857" cy="1310402"/>
          </a:xfrm>
          <a:prstGeom prst="rect">
            <a:avLst/>
          </a:prstGeom>
        </p:spPr>
      </p:pic>
      <p:pic>
        <p:nvPicPr>
          <p:cNvPr id="26" name="Picture 25">
            <a:extLst>
              <a:ext uri="{FF2B5EF4-FFF2-40B4-BE49-F238E27FC236}">
                <a16:creationId xmlns:a16="http://schemas.microsoft.com/office/drawing/2014/main" id="{93558D43-62AA-A0D4-33F1-AD7F6973630A}"/>
              </a:ext>
            </a:extLst>
          </p:cNvPr>
          <p:cNvPicPr>
            <a:picLocks noChangeAspect="1"/>
          </p:cNvPicPr>
          <p:nvPr/>
        </p:nvPicPr>
        <p:blipFill>
          <a:blip r:embed="rId5"/>
          <a:stretch>
            <a:fillRect/>
          </a:stretch>
        </p:blipFill>
        <p:spPr>
          <a:xfrm>
            <a:off x="4233388" y="3430938"/>
            <a:ext cx="1964960" cy="1271444"/>
          </a:xfrm>
          <a:prstGeom prst="rect">
            <a:avLst/>
          </a:prstGeom>
        </p:spPr>
      </p:pic>
      <p:sp>
        <p:nvSpPr>
          <p:cNvPr id="27" name="TextBox 26">
            <a:extLst>
              <a:ext uri="{FF2B5EF4-FFF2-40B4-BE49-F238E27FC236}">
                <a16:creationId xmlns:a16="http://schemas.microsoft.com/office/drawing/2014/main" id="{D84014BE-B8D5-B31A-1F6F-EB591954A113}"/>
              </a:ext>
            </a:extLst>
          </p:cNvPr>
          <p:cNvSpPr txBox="1"/>
          <p:nvPr/>
        </p:nvSpPr>
        <p:spPr>
          <a:xfrm>
            <a:off x="406400" y="5164488"/>
            <a:ext cx="5897914" cy="738664"/>
          </a:xfrm>
          <a:prstGeom prst="rect">
            <a:avLst/>
          </a:prstGeom>
          <a:noFill/>
        </p:spPr>
        <p:txBody>
          <a:bodyPr wrap="square">
            <a:spAutoFit/>
          </a:bodyPr>
          <a:lstStyle/>
          <a:p>
            <a:r>
              <a:rPr lang="en-US" sz="1350" dirty="0"/>
              <a:t>3</a:t>
            </a:r>
            <a:r>
              <a:rPr lang="th-TH" sz="1350" dirty="0"/>
              <a:t>.</a:t>
            </a:r>
            <a:r>
              <a:rPr kumimoji="1" lang="en-US" altLang="ja-JP" sz="1350" dirty="0"/>
              <a:t> When the system finishes printing the label will notify you.</a:t>
            </a:r>
            <a:endParaRPr kumimoji="1" lang="th-TH" altLang="ja-JP" sz="1350" dirty="0"/>
          </a:p>
          <a:p>
            <a:pPr marL="742950" lvl="1" indent="-285750">
              <a:buFontTx/>
              <a:buChar char="-"/>
            </a:pPr>
            <a:r>
              <a:rPr lang="en-US" sz="1350" dirty="0"/>
              <a:t>Click “Yes”  when the label is completely printed.</a:t>
            </a:r>
          </a:p>
          <a:p>
            <a:pPr marL="742950" lvl="1" indent="-285750">
              <a:buFontTx/>
              <a:buChar char="-"/>
            </a:pPr>
            <a:r>
              <a:rPr lang="en-US" sz="1350" dirty="0"/>
              <a:t>Click “No” if nothing printing out?</a:t>
            </a:r>
          </a:p>
        </p:txBody>
      </p:sp>
      <p:sp>
        <p:nvSpPr>
          <p:cNvPr id="14" name="Rectangle 13">
            <a:extLst>
              <a:ext uri="{FF2B5EF4-FFF2-40B4-BE49-F238E27FC236}">
                <a16:creationId xmlns:a16="http://schemas.microsoft.com/office/drawing/2014/main" id="{66128097-FF88-EAB4-4FB0-21EE8F21FE33}"/>
              </a:ext>
            </a:extLst>
          </p:cNvPr>
          <p:cNvSpPr/>
          <p:nvPr/>
        </p:nvSpPr>
        <p:spPr>
          <a:xfrm>
            <a:off x="1856992" y="7573406"/>
            <a:ext cx="446411" cy="214234"/>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pic>
        <p:nvPicPr>
          <p:cNvPr id="29" name="Picture 28">
            <a:extLst>
              <a:ext uri="{FF2B5EF4-FFF2-40B4-BE49-F238E27FC236}">
                <a16:creationId xmlns:a16="http://schemas.microsoft.com/office/drawing/2014/main" id="{1DE73B3D-BAA7-3504-6D77-E9200368D2B2}"/>
              </a:ext>
            </a:extLst>
          </p:cNvPr>
          <p:cNvPicPr>
            <a:picLocks noChangeAspect="1"/>
          </p:cNvPicPr>
          <p:nvPr/>
        </p:nvPicPr>
        <p:blipFill>
          <a:blip r:embed="rId6"/>
          <a:stretch>
            <a:fillRect/>
          </a:stretch>
        </p:blipFill>
        <p:spPr>
          <a:xfrm>
            <a:off x="3925120" y="6078490"/>
            <a:ext cx="1783702" cy="2542606"/>
          </a:xfrm>
          <a:prstGeom prst="rect">
            <a:avLst/>
          </a:prstGeom>
          <a:ln>
            <a:solidFill>
              <a:schemeClr val="tx1"/>
            </a:solidFill>
          </a:ln>
        </p:spPr>
      </p:pic>
      <p:cxnSp>
        <p:nvCxnSpPr>
          <p:cNvPr id="30" name="Straight Arrow Connector 29">
            <a:extLst>
              <a:ext uri="{FF2B5EF4-FFF2-40B4-BE49-F238E27FC236}">
                <a16:creationId xmlns:a16="http://schemas.microsoft.com/office/drawing/2014/main" id="{FEFDA1DB-E735-9640-3C91-0C5FA727A976}"/>
              </a:ext>
            </a:extLst>
          </p:cNvPr>
          <p:cNvCxnSpPr>
            <a:cxnSpLocks/>
          </p:cNvCxnSpPr>
          <p:nvPr/>
        </p:nvCxnSpPr>
        <p:spPr>
          <a:xfrm>
            <a:off x="2768844" y="7351176"/>
            <a:ext cx="900000" cy="4904"/>
          </a:xfrm>
          <a:prstGeom prst="straightConnector1">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03982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F7D6E-F512-6A76-8A08-07C470CB38D1}"/>
            </a:ext>
          </a:extLst>
        </p:cNvPr>
        <p:cNvGrpSpPr/>
        <p:nvPr/>
      </p:nvGrpSpPr>
      <p:grpSpPr>
        <a:xfrm>
          <a:off x="0" y="0"/>
          <a:ext cx="0" cy="0"/>
          <a:chOff x="0" y="0"/>
          <a:chExt cx="0" cy="0"/>
        </a:xfrm>
      </p:grpSpPr>
      <p:pic>
        <p:nvPicPr>
          <p:cNvPr id="45" name="Picture 44">
            <a:extLst>
              <a:ext uri="{FF2B5EF4-FFF2-40B4-BE49-F238E27FC236}">
                <a16:creationId xmlns:a16="http://schemas.microsoft.com/office/drawing/2014/main" id="{0DA8DE2D-B93D-31EB-6C89-BFFCA2A94F4E}"/>
              </a:ext>
            </a:extLst>
          </p:cNvPr>
          <p:cNvPicPr>
            <a:picLocks noChangeAspect="1"/>
          </p:cNvPicPr>
          <p:nvPr/>
        </p:nvPicPr>
        <p:blipFill>
          <a:blip r:embed="rId2"/>
          <a:stretch>
            <a:fillRect/>
          </a:stretch>
        </p:blipFill>
        <p:spPr>
          <a:xfrm>
            <a:off x="3606271" y="5987266"/>
            <a:ext cx="1750909" cy="2520000"/>
          </a:xfrm>
          <a:prstGeom prst="rect">
            <a:avLst/>
          </a:prstGeom>
          <a:ln>
            <a:solidFill>
              <a:schemeClr val="tx1"/>
            </a:solidFill>
          </a:ln>
        </p:spPr>
      </p:pic>
      <p:pic>
        <p:nvPicPr>
          <p:cNvPr id="12" name="Picture 11">
            <a:extLst>
              <a:ext uri="{FF2B5EF4-FFF2-40B4-BE49-F238E27FC236}">
                <a16:creationId xmlns:a16="http://schemas.microsoft.com/office/drawing/2014/main" id="{D3715C14-B582-C978-3ED6-2053EB971C74}"/>
              </a:ext>
            </a:extLst>
          </p:cNvPr>
          <p:cNvPicPr>
            <a:picLocks noChangeAspect="1"/>
          </p:cNvPicPr>
          <p:nvPr/>
        </p:nvPicPr>
        <p:blipFill>
          <a:blip r:embed="rId3"/>
          <a:stretch>
            <a:fillRect/>
          </a:stretch>
        </p:blipFill>
        <p:spPr>
          <a:xfrm>
            <a:off x="4319521" y="2093073"/>
            <a:ext cx="1775580" cy="2520000"/>
          </a:xfrm>
          <a:prstGeom prst="rect">
            <a:avLst/>
          </a:prstGeom>
          <a:ln>
            <a:solidFill>
              <a:schemeClr val="tx1"/>
            </a:solidFill>
          </a:ln>
        </p:spPr>
      </p:pic>
      <p:sp>
        <p:nvSpPr>
          <p:cNvPr id="23" name="正方形/長方形 22">
            <a:extLst>
              <a:ext uri="{FF2B5EF4-FFF2-40B4-BE49-F238E27FC236}">
                <a16:creationId xmlns:a16="http://schemas.microsoft.com/office/drawing/2014/main" id="{4A482D9F-546D-48B6-C75B-6FA32A73A250}"/>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2. Handheld functions</a:t>
            </a:r>
          </a:p>
        </p:txBody>
      </p:sp>
      <p:sp>
        <p:nvSpPr>
          <p:cNvPr id="3" name="スライド番号プレースホルダー 2">
            <a:extLst>
              <a:ext uri="{FF2B5EF4-FFF2-40B4-BE49-F238E27FC236}">
                <a16:creationId xmlns:a16="http://schemas.microsoft.com/office/drawing/2014/main" id="{C6FA4369-F8E3-8534-C3ED-4F0D50415533}"/>
              </a:ext>
            </a:extLst>
          </p:cNvPr>
          <p:cNvSpPr>
            <a:spLocks noGrp="1"/>
          </p:cNvSpPr>
          <p:nvPr>
            <p:ph type="sldNum" sz="quarter" idx="12"/>
          </p:nvPr>
        </p:nvSpPr>
        <p:spPr/>
        <p:txBody>
          <a:bodyPr/>
          <a:lstStyle/>
          <a:p>
            <a:fld id="{FABEA90D-F275-432F-8053-456A4E092F4A}" type="slidenum">
              <a:rPr kumimoji="1" lang="ja-JP" altLang="en-US" smtClean="0"/>
              <a:t>21</a:t>
            </a:fld>
            <a:endParaRPr kumimoji="1" lang="ja-JP" altLang="en-US"/>
          </a:p>
        </p:txBody>
      </p:sp>
      <p:sp>
        <p:nvSpPr>
          <p:cNvPr id="91" name="テキスト ボックス 29">
            <a:extLst>
              <a:ext uri="{FF2B5EF4-FFF2-40B4-BE49-F238E27FC236}">
                <a16:creationId xmlns:a16="http://schemas.microsoft.com/office/drawing/2014/main" id="{5160ABB2-EAE5-D5A4-B80B-F22F91E3BE5F}"/>
              </a:ext>
            </a:extLst>
          </p:cNvPr>
          <p:cNvSpPr txBox="1"/>
          <p:nvPr/>
        </p:nvSpPr>
        <p:spPr>
          <a:xfrm>
            <a:off x="334538" y="951238"/>
            <a:ext cx="5374284" cy="261610"/>
          </a:xfrm>
          <a:prstGeom prst="rect">
            <a:avLst/>
          </a:prstGeom>
          <a:noFill/>
        </p:spPr>
        <p:txBody>
          <a:bodyPr wrap="square" rtlCol="0">
            <a:spAutoFit/>
          </a:bodyPr>
          <a:lstStyle/>
          <a:p>
            <a:r>
              <a:rPr kumimoji="1" lang="en-US" altLang="ja-JP" sz="1100" dirty="0"/>
              <a:t>2-4-4. Inbound Manual</a:t>
            </a:r>
          </a:p>
        </p:txBody>
      </p:sp>
      <p:pic>
        <p:nvPicPr>
          <p:cNvPr id="21" name="Picture 20">
            <a:extLst>
              <a:ext uri="{FF2B5EF4-FFF2-40B4-BE49-F238E27FC236}">
                <a16:creationId xmlns:a16="http://schemas.microsoft.com/office/drawing/2014/main" id="{1C5595F1-89B9-58CA-B39F-D94A2CDE2D3D}"/>
              </a:ext>
            </a:extLst>
          </p:cNvPr>
          <p:cNvPicPr>
            <a:picLocks noChangeAspect="1"/>
          </p:cNvPicPr>
          <p:nvPr/>
        </p:nvPicPr>
        <p:blipFill rotWithShape="1">
          <a:blip r:embed="rId4"/>
          <a:srcRect t="687"/>
          <a:stretch/>
        </p:blipFill>
        <p:spPr>
          <a:xfrm>
            <a:off x="3668844" y="2093073"/>
            <a:ext cx="1643286" cy="1080000"/>
          </a:xfrm>
          <a:prstGeom prst="rect">
            <a:avLst/>
          </a:prstGeom>
        </p:spPr>
      </p:pic>
      <p:cxnSp>
        <p:nvCxnSpPr>
          <p:cNvPr id="30" name="Straight Arrow Connector 29">
            <a:extLst>
              <a:ext uri="{FF2B5EF4-FFF2-40B4-BE49-F238E27FC236}">
                <a16:creationId xmlns:a16="http://schemas.microsoft.com/office/drawing/2014/main" id="{930DD7AD-7015-AD28-5D9F-F66773294316}"/>
              </a:ext>
            </a:extLst>
          </p:cNvPr>
          <p:cNvCxnSpPr>
            <a:cxnSpLocks/>
          </p:cNvCxnSpPr>
          <p:nvPr/>
        </p:nvCxnSpPr>
        <p:spPr>
          <a:xfrm>
            <a:off x="2699825" y="7427997"/>
            <a:ext cx="900000" cy="4904"/>
          </a:xfrm>
          <a:prstGeom prst="straightConnector1">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B21BAFC-0628-A57E-C962-ABDCB9ADC6D3}"/>
              </a:ext>
            </a:extLst>
          </p:cNvPr>
          <p:cNvSpPr txBox="1"/>
          <p:nvPr/>
        </p:nvSpPr>
        <p:spPr>
          <a:xfrm>
            <a:off x="406400" y="1284904"/>
            <a:ext cx="5897914" cy="307777"/>
          </a:xfrm>
          <a:prstGeom prst="rect">
            <a:avLst/>
          </a:prstGeom>
          <a:noFill/>
        </p:spPr>
        <p:txBody>
          <a:bodyPr wrap="square">
            <a:spAutoFit/>
          </a:bodyPr>
          <a:lstStyle/>
          <a:p>
            <a:r>
              <a:rPr lang="th-TH" sz="1350" dirty="0"/>
              <a:t>4.</a:t>
            </a:r>
            <a:r>
              <a:rPr lang="en-US" sz="1350" dirty="0"/>
              <a:t> Scan label for inbound.</a:t>
            </a:r>
          </a:p>
        </p:txBody>
      </p:sp>
      <p:sp>
        <p:nvSpPr>
          <p:cNvPr id="4" name="TextBox 3">
            <a:extLst>
              <a:ext uri="{FF2B5EF4-FFF2-40B4-BE49-F238E27FC236}">
                <a16:creationId xmlns:a16="http://schemas.microsoft.com/office/drawing/2014/main" id="{3402900E-F78A-2600-9FCB-41A68A6AB7F0}"/>
              </a:ext>
            </a:extLst>
          </p:cNvPr>
          <p:cNvSpPr txBox="1"/>
          <p:nvPr/>
        </p:nvSpPr>
        <p:spPr>
          <a:xfrm>
            <a:off x="402528" y="1576292"/>
            <a:ext cx="4705350" cy="300082"/>
          </a:xfrm>
          <a:prstGeom prst="rect">
            <a:avLst/>
          </a:prstGeom>
          <a:noFill/>
        </p:spPr>
        <p:txBody>
          <a:bodyPr wrap="square">
            <a:spAutoFit/>
          </a:bodyPr>
          <a:lstStyle/>
          <a:p>
            <a:r>
              <a:rPr lang="en-US" sz="1350" dirty="0"/>
              <a:t>Multiple labels can be scanned if there are multiple labels.</a:t>
            </a:r>
          </a:p>
        </p:txBody>
      </p:sp>
      <p:pic>
        <p:nvPicPr>
          <p:cNvPr id="7" name="Picture 6">
            <a:extLst>
              <a:ext uri="{FF2B5EF4-FFF2-40B4-BE49-F238E27FC236}">
                <a16:creationId xmlns:a16="http://schemas.microsoft.com/office/drawing/2014/main" id="{4EB79C5E-7CA0-7870-8513-1FE21ED6AD36}"/>
              </a:ext>
            </a:extLst>
          </p:cNvPr>
          <p:cNvPicPr>
            <a:picLocks noChangeAspect="1"/>
          </p:cNvPicPr>
          <p:nvPr/>
        </p:nvPicPr>
        <p:blipFill>
          <a:blip r:embed="rId5"/>
          <a:stretch>
            <a:fillRect/>
          </a:stretch>
        </p:blipFill>
        <p:spPr>
          <a:xfrm>
            <a:off x="1385749" y="2096142"/>
            <a:ext cx="1768421" cy="2520000"/>
          </a:xfrm>
          <a:prstGeom prst="rect">
            <a:avLst/>
          </a:prstGeom>
          <a:ln>
            <a:solidFill>
              <a:schemeClr val="tx1"/>
            </a:solidFill>
          </a:ln>
        </p:spPr>
      </p:pic>
      <p:pic>
        <p:nvPicPr>
          <p:cNvPr id="26" name="Picture 25">
            <a:extLst>
              <a:ext uri="{FF2B5EF4-FFF2-40B4-BE49-F238E27FC236}">
                <a16:creationId xmlns:a16="http://schemas.microsoft.com/office/drawing/2014/main" id="{8CA9D789-E462-B1C0-96D2-E9CCAE061108}"/>
              </a:ext>
            </a:extLst>
          </p:cNvPr>
          <p:cNvPicPr>
            <a:picLocks noChangeAspect="1"/>
          </p:cNvPicPr>
          <p:nvPr/>
        </p:nvPicPr>
        <p:blipFill>
          <a:blip r:embed="rId6"/>
          <a:stretch>
            <a:fillRect/>
          </a:stretch>
        </p:blipFill>
        <p:spPr>
          <a:xfrm>
            <a:off x="551203" y="2071093"/>
            <a:ext cx="1669092" cy="1080000"/>
          </a:xfrm>
          <a:prstGeom prst="rect">
            <a:avLst/>
          </a:prstGeom>
        </p:spPr>
      </p:pic>
      <p:sp>
        <p:nvSpPr>
          <p:cNvPr id="9" name="Rectangle 8">
            <a:extLst>
              <a:ext uri="{FF2B5EF4-FFF2-40B4-BE49-F238E27FC236}">
                <a16:creationId xmlns:a16="http://schemas.microsoft.com/office/drawing/2014/main" id="{E85ABF03-71DD-57F2-D13D-B4F29BF66BBF}"/>
              </a:ext>
            </a:extLst>
          </p:cNvPr>
          <p:cNvSpPr/>
          <p:nvPr/>
        </p:nvSpPr>
        <p:spPr>
          <a:xfrm>
            <a:off x="1888866" y="2823019"/>
            <a:ext cx="331429" cy="328074"/>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sp>
        <p:nvSpPr>
          <p:cNvPr id="18" name="Rectangle 17">
            <a:extLst>
              <a:ext uri="{FF2B5EF4-FFF2-40B4-BE49-F238E27FC236}">
                <a16:creationId xmlns:a16="http://schemas.microsoft.com/office/drawing/2014/main" id="{A125A153-F00C-658E-BF42-B9244005A3EA}"/>
              </a:ext>
            </a:extLst>
          </p:cNvPr>
          <p:cNvSpPr/>
          <p:nvPr/>
        </p:nvSpPr>
        <p:spPr>
          <a:xfrm>
            <a:off x="1396244" y="3245027"/>
            <a:ext cx="907159" cy="252553"/>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sp>
        <p:nvSpPr>
          <p:cNvPr id="20" name="Rectangle 19">
            <a:extLst>
              <a:ext uri="{FF2B5EF4-FFF2-40B4-BE49-F238E27FC236}">
                <a16:creationId xmlns:a16="http://schemas.microsoft.com/office/drawing/2014/main" id="{C48055C3-E457-603B-52C5-79C21E0A45D7}"/>
              </a:ext>
            </a:extLst>
          </p:cNvPr>
          <p:cNvSpPr/>
          <p:nvPr/>
        </p:nvSpPr>
        <p:spPr>
          <a:xfrm>
            <a:off x="1403412" y="3842762"/>
            <a:ext cx="907159" cy="252553"/>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sp>
        <p:nvSpPr>
          <p:cNvPr id="22" name="Rectangle 21">
            <a:extLst>
              <a:ext uri="{FF2B5EF4-FFF2-40B4-BE49-F238E27FC236}">
                <a16:creationId xmlns:a16="http://schemas.microsoft.com/office/drawing/2014/main" id="{9BB902AE-F0C6-28A4-5695-055116EA3D24}"/>
              </a:ext>
            </a:extLst>
          </p:cNvPr>
          <p:cNvSpPr/>
          <p:nvPr/>
        </p:nvSpPr>
        <p:spPr>
          <a:xfrm>
            <a:off x="4967346" y="2845642"/>
            <a:ext cx="331429" cy="328074"/>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sp>
        <p:nvSpPr>
          <p:cNvPr id="24" name="Rectangle 23">
            <a:extLst>
              <a:ext uri="{FF2B5EF4-FFF2-40B4-BE49-F238E27FC236}">
                <a16:creationId xmlns:a16="http://schemas.microsoft.com/office/drawing/2014/main" id="{75221FEA-4956-0B67-C0A7-F995DAB07402}"/>
              </a:ext>
            </a:extLst>
          </p:cNvPr>
          <p:cNvSpPr/>
          <p:nvPr/>
        </p:nvSpPr>
        <p:spPr>
          <a:xfrm>
            <a:off x="4373881" y="3497580"/>
            <a:ext cx="861060" cy="235794"/>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sp>
        <p:nvSpPr>
          <p:cNvPr id="25" name="Rectangle 24">
            <a:extLst>
              <a:ext uri="{FF2B5EF4-FFF2-40B4-BE49-F238E27FC236}">
                <a16:creationId xmlns:a16="http://schemas.microsoft.com/office/drawing/2014/main" id="{D412411A-1ABA-5329-F985-5DE43424B23A}"/>
              </a:ext>
            </a:extLst>
          </p:cNvPr>
          <p:cNvSpPr/>
          <p:nvPr/>
        </p:nvSpPr>
        <p:spPr>
          <a:xfrm>
            <a:off x="4370467" y="3807473"/>
            <a:ext cx="907159" cy="252553"/>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sp>
        <p:nvSpPr>
          <p:cNvPr id="28" name="TextBox 27">
            <a:extLst>
              <a:ext uri="{FF2B5EF4-FFF2-40B4-BE49-F238E27FC236}">
                <a16:creationId xmlns:a16="http://schemas.microsoft.com/office/drawing/2014/main" id="{6BA9AB38-4481-58D9-C57B-758CADECB61F}"/>
              </a:ext>
            </a:extLst>
          </p:cNvPr>
          <p:cNvSpPr txBox="1"/>
          <p:nvPr/>
        </p:nvSpPr>
        <p:spPr>
          <a:xfrm>
            <a:off x="334538" y="4911243"/>
            <a:ext cx="5897914" cy="884794"/>
          </a:xfrm>
          <a:prstGeom prst="rect">
            <a:avLst/>
          </a:prstGeom>
          <a:noFill/>
        </p:spPr>
        <p:txBody>
          <a:bodyPr wrap="square">
            <a:spAutoFit/>
          </a:bodyPr>
          <a:lstStyle/>
          <a:p>
            <a:r>
              <a:rPr lang="th-TH" sz="1350" dirty="0"/>
              <a:t>5.</a:t>
            </a:r>
            <a:r>
              <a:rPr kumimoji="1" lang="en-US" altLang="ja-JP" sz="1350" dirty="0"/>
              <a:t> Scan or select the location you want to store</a:t>
            </a:r>
            <a:r>
              <a:rPr kumimoji="1" lang="th-TH" altLang="ja-JP" sz="1350" dirty="0"/>
              <a:t> </a:t>
            </a:r>
            <a:r>
              <a:rPr kumimoji="1" lang="en-US" altLang="ja-JP" sz="1350" dirty="0"/>
              <a:t>for good work.</a:t>
            </a:r>
            <a:endParaRPr kumimoji="1" lang="th-TH" altLang="ja-JP" sz="1350" dirty="0"/>
          </a:p>
          <a:p>
            <a:pPr>
              <a:lnSpc>
                <a:spcPct val="150000"/>
              </a:lnSpc>
            </a:pPr>
            <a:r>
              <a:rPr lang="en-US" sz="1350" dirty="0"/>
              <a:t>For NG work, select locations only from the list. </a:t>
            </a:r>
          </a:p>
          <a:p>
            <a:pPr>
              <a:lnSpc>
                <a:spcPct val="150000"/>
              </a:lnSpc>
            </a:pPr>
            <a:r>
              <a:rPr lang="en-US" sz="1350" dirty="0"/>
              <a:t>After that press the confirm.</a:t>
            </a:r>
          </a:p>
        </p:txBody>
      </p:sp>
      <p:pic>
        <p:nvPicPr>
          <p:cNvPr id="31" name="Picture 30">
            <a:extLst>
              <a:ext uri="{FF2B5EF4-FFF2-40B4-BE49-F238E27FC236}">
                <a16:creationId xmlns:a16="http://schemas.microsoft.com/office/drawing/2014/main" id="{36AA68CB-451C-526D-EDCD-5FD0317357C6}"/>
              </a:ext>
            </a:extLst>
          </p:cNvPr>
          <p:cNvPicPr>
            <a:picLocks noChangeAspect="1"/>
          </p:cNvPicPr>
          <p:nvPr/>
        </p:nvPicPr>
        <p:blipFill>
          <a:blip r:embed="rId3"/>
          <a:stretch>
            <a:fillRect/>
          </a:stretch>
        </p:blipFill>
        <p:spPr>
          <a:xfrm>
            <a:off x="379981" y="6002036"/>
            <a:ext cx="1775580" cy="2520000"/>
          </a:xfrm>
          <a:prstGeom prst="rect">
            <a:avLst/>
          </a:prstGeom>
          <a:ln>
            <a:solidFill>
              <a:schemeClr val="tx1"/>
            </a:solidFill>
          </a:ln>
        </p:spPr>
      </p:pic>
      <p:pic>
        <p:nvPicPr>
          <p:cNvPr id="32" name="Picture 31">
            <a:extLst>
              <a:ext uri="{FF2B5EF4-FFF2-40B4-BE49-F238E27FC236}">
                <a16:creationId xmlns:a16="http://schemas.microsoft.com/office/drawing/2014/main" id="{19B5A814-D7A6-5DDF-F074-78EC33B08986}"/>
              </a:ext>
            </a:extLst>
          </p:cNvPr>
          <p:cNvPicPr>
            <a:picLocks noChangeAspect="1"/>
          </p:cNvPicPr>
          <p:nvPr/>
        </p:nvPicPr>
        <p:blipFill rotWithShape="1">
          <a:blip r:embed="rId7">
            <a:extLst>
              <a:ext uri="{28A0092B-C50C-407E-A947-70E740481C1C}">
                <a14:useLocalDpi xmlns:a14="http://schemas.microsoft.com/office/drawing/2010/main" val="0"/>
              </a:ext>
            </a:extLst>
          </a:blip>
          <a:srcRect l="68053" t="45412" r="2422" b="1883"/>
          <a:stretch/>
        </p:blipFill>
        <p:spPr>
          <a:xfrm>
            <a:off x="2402593" y="5993774"/>
            <a:ext cx="445272" cy="1127420"/>
          </a:xfrm>
          <a:prstGeom prst="rect">
            <a:avLst/>
          </a:prstGeom>
          <a:ln>
            <a:solidFill>
              <a:schemeClr val="tx1"/>
            </a:solidFill>
          </a:ln>
        </p:spPr>
      </p:pic>
      <p:sp>
        <p:nvSpPr>
          <p:cNvPr id="33" name="TextBox 32">
            <a:extLst>
              <a:ext uri="{FF2B5EF4-FFF2-40B4-BE49-F238E27FC236}">
                <a16:creationId xmlns:a16="http://schemas.microsoft.com/office/drawing/2014/main" id="{CC9A3386-E243-D01F-F8A9-7E9736DCBF2C}"/>
              </a:ext>
            </a:extLst>
          </p:cNvPr>
          <p:cNvSpPr txBox="1"/>
          <p:nvPr/>
        </p:nvSpPr>
        <p:spPr>
          <a:xfrm>
            <a:off x="2091466" y="7146823"/>
            <a:ext cx="1695183" cy="246221"/>
          </a:xfrm>
          <a:prstGeom prst="rect">
            <a:avLst/>
          </a:prstGeom>
          <a:noFill/>
        </p:spPr>
        <p:txBody>
          <a:bodyPr wrap="square">
            <a:spAutoFit/>
          </a:bodyPr>
          <a:lstStyle/>
          <a:p>
            <a:r>
              <a:rPr kumimoji="1" lang="en-US" altLang="ja-JP" sz="1000" dirty="0">
                <a:solidFill>
                  <a:srgbClr val="FF0000"/>
                </a:solidFill>
                <a:latin typeface="Arial 本文"/>
              </a:rPr>
              <a:t>Scan or select from list</a:t>
            </a:r>
          </a:p>
        </p:txBody>
      </p:sp>
      <p:sp>
        <p:nvSpPr>
          <p:cNvPr id="34" name="Rectangle 33">
            <a:extLst>
              <a:ext uri="{FF2B5EF4-FFF2-40B4-BE49-F238E27FC236}">
                <a16:creationId xmlns:a16="http://schemas.microsoft.com/office/drawing/2014/main" id="{FC0AC762-414C-0E76-C73D-7A841026DD72}"/>
              </a:ext>
            </a:extLst>
          </p:cNvPr>
          <p:cNvSpPr/>
          <p:nvPr/>
        </p:nvSpPr>
        <p:spPr>
          <a:xfrm>
            <a:off x="1550363" y="7430449"/>
            <a:ext cx="604522" cy="247197"/>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pic>
        <p:nvPicPr>
          <p:cNvPr id="35" name="Picture 34">
            <a:extLst>
              <a:ext uri="{FF2B5EF4-FFF2-40B4-BE49-F238E27FC236}">
                <a16:creationId xmlns:a16="http://schemas.microsoft.com/office/drawing/2014/main" id="{A56A7AC2-50B6-95D1-2237-B831A2203676}"/>
              </a:ext>
            </a:extLst>
          </p:cNvPr>
          <p:cNvPicPr>
            <a:picLocks noChangeAspect="1"/>
          </p:cNvPicPr>
          <p:nvPr/>
        </p:nvPicPr>
        <p:blipFill rotWithShape="1">
          <a:blip r:embed="rId8">
            <a:extLst>
              <a:ext uri="{28A0092B-C50C-407E-A947-70E740481C1C}">
                <a14:useLocalDpi xmlns:a14="http://schemas.microsoft.com/office/drawing/2010/main" val="0"/>
              </a:ext>
            </a:extLst>
          </a:blip>
          <a:srcRect l="67573" t="46332" r="974" b="3360"/>
          <a:stretch/>
        </p:blipFill>
        <p:spPr>
          <a:xfrm>
            <a:off x="2396497" y="7697033"/>
            <a:ext cx="451368" cy="1025946"/>
          </a:xfrm>
          <a:prstGeom prst="rect">
            <a:avLst/>
          </a:prstGeom>
          <a:ln>
            <a:solidFill>
              <a:schemeClr val="tx1"/>
            </a:solidFill>
          </a:ln>
        </p:spPr>
      </p:pic>
      <p:sp>
        <p:nvSpPr>
          <p:cNvPr id="36" name="Rectangle 35">
            <a:extLst>
              <a:ext uri="{FF2B5EF4-FFF2-40B4-BE49-F238E27FC236}">
                <a16:creationId xmlns:a16="http://schemas.microsoft.com/office/drawing/2014/main" id="{72163C7A-0FE4-7CC6-A737-6B3A661CCB19}"/>
              </a:ext>
            </a:extLst>
          </p:cNvPr>
          <p:cNvSpPr/>
          <p:nvPr/>
        </p:nvSpPr>
        <p:spPr>
          <a:xfrm>
            <a:off x="1550363" y="7140960"/>
            <a:ext cx="604522" cy="247197"/>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sp>
        <p:nvSpPr>
          <p:cNvPr id="37" name="TextBox 36">
            <a:extLst>
              <a:ext uri="{FF2B5EF4-FFF2-40B4-BE49-F238E27FC236}">
                <a16:creationId xmlns:a16="http://schemas.microsoft.com/office/drawing/2014/main" id="{894B92EF-EA40-7F06-6674-064B53E84EBE}"/>
              </a:ext>
            </a:extLst>
          </p:cNvPr>
          <p:cNvSpPr txBox="1"/>
          <p:nvPr/>
        </p:nvSpPr>
        <p:spPr>
          <a:xfrm>
            <a:off x="2091466" y="7421928"/>
            <a:ext cx="1695183" cy="246221"/>
          </a:xfrm>
          <a:prstGeom prst="rect">
            <a:avLst/>
          </a:prstGeom>
          <a:noFill/>
        </p:spPr>
        <p:txBody>
          <a:bodyPr wrap="square">
            <a:spAutoFit/>
          </a:bodyPr>
          <a:lstStyle/>
          <a:p>
            <a:r>
              <a:rPr kumimoji="1" lang="en-US" altLang="ja-JP" sz="1000" dirty="0">
                <a:solidFill>
                  <a:srgbClr val="FF0000"/>
                </a:solidFill>
                <a:latin typeface="Arial 本文"/>
              </a:rPr>
              <a:t>Select from list only</a:t>
            </a:r>
          </a:p>
        </p:txBody>
      </p:sp>
      <p:cxnSp>
        <p:nvCxnSpPr>
          <p:cNvPr id="38" name="Straight Arrow Connector 37">
            <a:extLst>
              <a:ext uri="{FF2B5EF4-FFF2-40B4-BE49-F238E27FC236}">
                <a16:creationId xmlns:a16="http://schemas.microsoft.com/office/drawing/2014/main" id="{1F947DC0-0B26-D429-0426-4F571E2C0FA7}"/>
              </a:ext>
            </a:extLst>
          </p:cNvPr>
          <p:cNvCxnSpPr>
            <a:cxnSpLocks/>
          </p:cNvCxnSpPr>
          <p:nvPr/>
        </p:nvCxnSpPr>
        <p:spPr>
          <a:xfrm>
            <a:off x="2154885" y="7583762"/>
            <a:ext cx="241612" cy="393262"/>
          </a:xfrm>
          <a:prstGeom prst="straightConnector1">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04486C4E-8166-5A0F-0892-134DB2289E29}"/>
              </a:ext>
            </a:extLst>
          </p:cNvPr>
          <p:cNvCxnSpPr>
            <a:cxnSpLocks/>
          </p:cNvCxnSpPr>
          <p:nvPr/>
        </p:nvCxnSpPr>
        <p:spPr>
          <a:xfrm flipV="1">
            <a:off x="2162858" y="6867552"/>
            <a:ext cx="233639" cy="320078"/>
          </a:xfrm>
          <a:prstGeom prst="straightConnector1">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E6F7E330-7A27-A863-61E4-24E2FDB862FE}"/>
              </a:ext>
            </a:extLst>
          </p:cNvPr>
          <p:cNvSpPr/>
          <p:nvPr/>
        </p:nvSpPr>
        <p:spPr>
          <a:xfrm>
            <a:off x="1410060" y="7058982"/>
            <a:ext cx="231648" cy="216655"/>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900" b="1" dirty="0">
                <a:solidFill>
                  <a:schemeClr val="bg1"/>
                </a:solidFill>
              </a:rPr>
              <a:t>1</a:t>
            </a:r>
          </a:p>
        </p:txBody>
      </p:sp>
      <p:sp>
        <p:nvSpPr>
          <p:cNvPr id="41" name="Oval 40">
            <a:extLst>
              <a:ext uri="{FF2B5EF4-FFF2-40B4-BE49-F238E27FC236}">
                <a16:creationId xmlns:a16="http://schemas.microsoft.com/office/drawing/2014/main" id="{A50913BD-DD3D-1210-1DD1-52197ADC81C1}"/>
              </a:ext>
            </a:extLst>
          </p:cNvPr>
          <p:cNvSpPr/>
          <p:nvPr/>
        </p:nvSpPr>
        <p:spPr>
          <a:xfrm>
            <a:off x="1412141" y="7388157"/>
            <a:ext cx="231648" cy="216655"/>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900" b="1" dirty="0">
                <a:solidFill>
                  <a:schemeClr val="bg1"/>
                </a:solidFill>
              </a:rPr>
              <a:t>2</a:t>
            </a:r>
          </a:p>
        </p:txBody>
      </p:sp>
      <p:sp>
        <p:nvSpPr>
          <p:cNvPr id="14" name="Rectangle 13">
            <a:extLst>
              <a:ext uri="{FF2B5EF4-FFF2-40B4-BE49-F238E27FC236}">
                <a16:creationId xmlns:a16="http://schemas.microsoft.com/office/drawing/2014/main" id="{A2924DE6-977A-4E0D-D8B8-01F9B74F2E58}"/>
              </a:ext>
            </a:extLst>
          </p:cNvPr>
          <p:cNvSpPr/>
          <p:nvPr/>
        </p:nvSpPr>
        <p:spPr>
          <a:xfrm>
            <a:off x="4469330" y="8254016"/>
            <a:ext cx="884551" cy="247196"/>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sp>
        <p:nvSpPr>
          <p:cNvPr id="15" name="Oval 14">
            <a:extLst>
              <a:ext uri="{FF2B5EF4-FFF2-40B4-BE49-F238E27FC236}">
                <a16:creationId xmlns:a16="http://schemas.microsoft.com/office/drawing/2014/main" id="{E4420571-F2AB-5A89-A5C4-BA867CD4934F}"/>
              </a:ext>
            </a:extLst>
          </p:cNvPr>
          <p:cNvSpPr/>
          <p:nvPr/>
        </p:nvSpPr>
        <p:spPr>
          <a:xfrm>
            <a:off x="4493232" y="8160959"/>
            <a:ext cx="231648" cy="216655"/>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900" b="1" dirty="0">
                <a:solidFill>
                  <a:schemeClr val="bg1"/>
                </a:solidFill>
              </a:rPr>
              <a:t>3</a:t>
            </a:r>
          </a:p>
        </p:txBody>
      </p:sp>
      <p:sp>
        <p:nvSpPr>
          <p:cNvPr id="42" name="Rectangle 41">
            <a:extLst>
              <a:ext uri="{FF2B5EF4-FFF2-40B4-BE49-F238E27FC236}">
                <a16:creationId xmlns:a16="http://schemas.microsoft.com/office/drawing/2014/main" id="{22BE4BB3-BEE6-ADA6-7702-DC6E79DF90E8}"/>
              </a:ext>
            </a:extLst>
          </p:cNvPr>
          <p:cNvSpPr/>
          <p:nvPr/>
        </p:nvSpPr>
        <p:spPr>
          <a:xfrm>
            <a:off x="2388054" y="8067341"/>
            <a:ext cx="451368" cy="247196"/>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sp>
        <p:nvSpPr>
          <p:cNvPr id="43" name="Rectangle 42">
            <a:extLst>
              <a:ext uri="{FF2B5EF4-FFF2-40B4-BE49-F238E27FC236}">
                <a16:creationId xmlns:a16="http://schemas.microsoft.com/office/drawing/2014/main" id="{AEC97D7C-3DBA-2908-1D6D-53828949AFCA}"/>
              </a:ext>
            </a:extLst>
          </p:cNvPr>
          <p:cNvSpPr/>
          <p:nvPr/>
        </p:nvSpPr>
        <p:spPr>
          <a:xfrm>
            <a:off x="2388054" y="6204801"/>
            <a:ext cx="451368" cy="247196"/>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pic>
        <p:nvPicPr>
          <p:cNvPr id="47" name="Picture 46">
            <a:extLst>
              <a:ext uri="{FF2B5EF4-FFF2-40B4-BE49-F238E27FC236}">
                <a16:creationId xmlns:a16="http://schemas.microsoft.com/office/drawing/2014/main" id="{FDC59646-5646-BA65-30D1-A713472F24DC}"/>
              </a:ext>
            </a:extLst>
          </p:cNvPr>
          <p:cNvPicPr>
            <a:picLocks noChangeAspect="1"/>
          </p:cNvPicPr>
          <p:nvPr/>
        </p:nvPicPr>
        <p:blipFill rotWithShape="1">
          <a:blip r:embed="rId9"/>
          <a:srcRect l="3223" t="27221" r="2242" b="27038"/>
          <a:stretch/>
        </p:blipFill>
        <p:spPr>
          <a:xfrm>
            <a:off x="5001145" y="8227776"/>
            <a:ext cx="1385368" cy="959675"/>
          </a:xfrm>
          <a:prstGeom prst="rect">
            <a:avLst/>
          </a:prstGeom>
          <a:ln>
            <a:solidFill>
              <a:schemeClr val="tx1"/>
            </a:solidFill>
          </a:ln>
        </p:spPr>
      </p:pic>
    </p:spTree>
    <p:extLst>
      <p:ext uri="{BB962C8B-B14F-4D97-AF65-F5344CB8AC3E}">
        <p14:creationId xmlns:p14="http://schemas.microsoft.com/office/powerpoint/2010/main" val="31820345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9DAD9B-F7A9-228F-1C90-79B241AD5DBC}"/>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2A4C389D-9EDE-C575-25AC-7F4FDD7805ED}"/>
              </a:ext>
            </a:extLst>
          </p:cNvPr>
          <p:cNvPicPr>
            <a:picLocks noChangeAspect="1"/>
          </p:cNvPicPr>
          <p:nvPr/>
        </p:nvPicPr>
        <p:blipFill>
          <a:blip r:embed="rId3"/>
          <a:stretch>
            <a:fillRect/>
          </a:stretch>
        </p:blipFill>
        <p:spPr>
          <a:xfrm>
            <a:off x="1239585" y="5608033"/>
            <a:ext cx="1773333" cy="2520000"/>
          </a:xfrm>
          <a:prstGeom prst="rect">
            <a:avLst/>
          </a:prstGeom>
          <a:ln>
            <a:solidFill>
              <a:schemeClr val="bg1"/>
            </a:solidFill>
          </a:ln>
        </p:spPr>
      </p:pic>
      <p:pic>
        <p:nvPicPr>
          <p:cNvPr id="19" name="Picture 18">
            <a:extLst>
              <a:ext uri="{FF2B5EF4-FFF2-40B4-BE49-F238E27FC236}">
                <a16:creationId xmlns:a16="http://schemas.microsoft.com/office/drawing/2014/main" id="{0F03C1A2-FCC0-1457-E2B4-81DB0FA3CEE6}"/>
              </a:ext>
            </a:extLst>
          </p:cNvPr>
          <p:cNvPicPr>
            <a:picLocks noChangeAspect="1"/>
          </p:cNvPicPr>
          <p:nvPr/>
        </p:nvPicPr>
        <p:blipFill>
          <a:blip r:embed="rId4"/>
          <a:stretch>
            <a:fillRect/>
          </a:stretch>
        </p:blipFill>
        <p:spPr>
          <a:xfrm>
            <a:off x="603604" y="5468162"/>
            <a:ext cx="1619476" cy="1057423"/>
          </a:xfrm>
          <a:prstGeom prst="rect">
            <a:avLst/>
          </a:prstGeom>
        </p:spPr>
      </p:pic>
      <p:sp>
        <p:nvSpPr>
          <p:cNvPr id="23" name="正方形/長方形 22">
            <a:extLst>
              <a:ext uri="{FF2B5EF4-FFF2-40B4-BE49-F238E27FC236}">
                <a16:creationId xmlns:a16="http://schemas.microsoft.com/office/drawing/2014/main" id="{66FAED72-DF60-AE1B-7D0F-E5C868A9FBB7}"/>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2. Handheld functions</a:t>
            </a:r>
          </a:p>
        </p:txBody>
      </p:sp>
      <p:sp>
        <p:nvSpPr>
          <p:cNvPr id="3" name="スライド番号プレースホルダー 2">
            <a:extLst>
              <a:ext uri="{FF2B5EF4-FFF2-40B4-BE49-F238E27FC236}">
                <a16:creationId xmlns:a16="http://schemas.microsoft.com/office/drawing/2014/main" id="{1F0BF6DE-091C-4724-E3D6-DCD23605C2B0}"/>
              </a:ext>
            </a:extLst>
          </p:cNvPr>
          <p:cNvSpPr>
            <a:spLocks noGrp="1"/>
          </p:cNvSpPr>
          <p:nvPr>
            <p:ph type="sldNum" sz="quarter" idx="12"/>
          </p:nvPr>
        </p:nvSpPr>
        <p:spPr/>
        <p:txBody>
          <a:bodyPr/>
          <a:lstStyle/>
          <a:p>
            <a:fld id="{FABEA90D-F275-432F-8053-456A4E092F4A}" type="slidenum">
              <a:rPr kumimoji="1" lang="ja-JP" altLang="en-US" smtClean="0"/>
              <a:t>22</a:t>
            </a:fld>
            <a:endParaRPr kumimoji="1" lang="ja-JP" altLang="en-US" dirty="0"/>
          </a:p>
        </p:txBody>
      </p:sp>
      <p:sp>
        <p:nvSpPr>
          <p:cNvPr id="91" name="テキスト ボックス 29">
            <a:extLst>
              <a:ext uri="{FF2B5EF4-FFF2-40B4-BE49-F238E27FC236}">
                <a16:creationId xmlns:a16="http://schemas.microsoft.com/office/drawing/2014/main" id="{446A4E86-1703-B8FD-7B61-1EB719A28A2E}"/>
              </a:ext>
            </a:extLst>
          </p:cNvPr>
          <p:cNvSpPr txBox="1"/>
          <p:nvPr/>
        </p:nvSpPr>
        <p:spPr>
          <a:xfrm>
            <a:off x="334538" y="951238"/>
            <a:ext cx="5374284" cy="261610"/>
          </a:xfrm>
          <a:prstGeom prst="rect">
            <a:avLst/>
          </a:prstGeom>
          <a:noFill/>
        </p:spPr>
        <p:txBody>
          <a:bodyPr wrap="square" rtlCol="0">
            <a:spAutoFit/>
          </a:bodyPr>
          <a:lstStyle/>
          <a:p>
            <a:r>
              <a:rPr kumimoji="1" lang="en-US" altLang="ja-JP" sz="1100" dirty="0"/>
              <a:t>2-4-5. Inbound Rework</a:t>
            </a:r>
          </a:p>
        </p:txBody>
      </p:sp>
      <p:pic>
        <p:nvPicPr>
          <p:cNvPr id="25" name="Picture 24">
            <a:extLst>
              <a:ext uri="{FF2B5EF4-FFF2-40B4-BE49-F238E27FC236}">
                <a16:creationId xmlns:a16="http://schemas.microsoft.com/office/drawing/2014/main" id="{425E29AC-1FB1-AE00-BF6B-F2D8DEB1FDCC}"/>
              </a:ext>
            </a:extLst>
          </p:cNvPr>
          <p:cNvPicPr>
            <a:picLocks noChangeAspect="1"/>
          </p:cNvPicPr>
          <p:nvPr/>
        </p:nvPicPr>
        <p:blipFill>
          <a:blip r:embed="rId5">
            <a:extLst>
              <a:ext uri="{28A0092B-C50C-407E-A947-70E740481C1C}">
                <a14:useLocalDpi xmlns:a14="http://schemas.microsoft.com/office/drawing/2010/main" val="0"/>
              </a:ext>
            </a:extLst>
          </a:blip>
          <a:srcRect l="348" r="348"/>
          <a:stretch/>
        </p:blipFill>
        <p:spPr>
          <a:xfrm>
            <a:off x="949569" y="1434285"/>
            <a:ext cx="1765685" cy="2520000"/>
          </a:xfrm>
          <a:prstGeom prst="rect">
            <a:avLst/>
          </a:prstGeom>
          <a:ln>
            <a:solidFill>
              <a:srgbClr val="666666"/>
            </a:solidFill>
          </a:ln>
        </p:spPr>
      </p:pic>
      <p:sp>
        <p:nvSpPr>
          <p:cNvPr id="22" name="Rectangle 21">
            <a:extLst>
              <a:ext uri="{FF2B5EF4-FFF2-40B4-BE49-F238E27FC236}">
                <a16:creationId xmlns:a16="http://schemas.microsoft.com/office/drawing/2014/main" id="{9363905E-ADC0-F56A-9BFC-8CA8EF299AB0}"/>
              </a:ext>
            </a:extLst>
          </p:cNvPr>
          <p:cNvSpPr/>
          <p:nvPr/>
        </p:nvSpPr>
        <p:spPr>
          <a:xfrm>
            <a:off x="1159548" y="2702102"/>
            <a:ext cx="1345726" cy="319741"/>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cxnSp>
        <p:nvCxnSpPr>
          <p:cNvPr id="28" name="Straight Arrow Connector 27">
            <a:extLst>
              <a:ext uri="{FF2B5EF4-FFF2-40B4-BE49-F238E27FC236}">
                <a16:creationId xmlns:a16="http://schemas.microsoft.com/office/drawing/2014/main" id="{504D56BA-5CD6-CCF9-928E-749032FD3FCC}"/>
              </a:ext>
            </a:extLst>
          </p:cNvPr>
          <p:cNvCxnSpPr>
            <a:cxnSpLocks/>
          </p:cNvCxnSpPr>
          <p:nvPr/>
        </p:nvCxnSpPr>
        <p:spPr>
          <a:xfrm>
            <a:off x="2722874" y="2694285"/>
            <a:ext cx="1085496" cy="4904"/>
          </a:xfrm>
          <a:prstGeom prst="straightConnector1">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BF4888D-7170-09EB-7567-20CA5583D39E}"/>
              </a:ext>
            </a:extLst>
          </p:cNvPr>
          <p:cNvSpPr txBox="1"/>
          <p:nvPr/>
        </p:nvSpPr>
        <p:spPr>
          <a:xfrm>
            <a:off x="334538" y="4675120"/>
            <a:ext cx="5897914" cy="300082"/>
          </a:xfrm>
          <a:prstGeom prst="rect">
            <a:avLst/>
          </a:prstGeom>
          <a:noFill/>
        </p:spPr>
        <p:txBody>
          <a:bodyPr wrap="square">
            <a:spAutoFit/>
          </a:bodyPr>
          <a:lstStyle/>
          <a:p>
            <a:r>
              <a:rPr kumimoji="1" lang="en-US" altLang="ja-JP" sz="1350" dirty="0"/>
              <a:t>1. Scan FG label. </a:t>
            </a:r>
            <a:r>
              <a:rPr kumimoji="1" lang="th-TH" altLang="ja-JP" sz="1350" dirty="0"/>
              <a:t> </a:t>
            </a:r>
            <a:r>
              <a:rPr kumimoji="1" lang="en-US" altLang="ja-JP" sz="1350" dirty="0"/>
              <a:t>(</a:t>
            </a:r>
            <a:r>
              <a:rPr lang="en-US" sz="1350" dirty="0"/>
              <a:t>Can scan more than 1 label)</a:t>
            </a:r>
          </a:p>
        </p:txBody>
      </p:sp>
      <p:cxnSp>
        <p:nvCxnSpPr>
          <p:cNvPr id="10" name="Straight Arrow Connector 9">
            <a:extLst>
              <a:ext uri="{FF2B5EF4-FFF2-40B4-BE49-F238E27FC236}">
                <a16:creationId xmlns:a16="http://schemas.microsoft.com/office/drawing/2014/main" id="{D6C7779E-C590-E7E2-1307-3978A541F587}"/>
              </a:ext>
            </a:extLst>
          </p:cNvPr>
          <p:cNvCxnSpPr>
            <a:cxnSpLocks/>
          </p:cNvCxnSpPr>
          <p:nvPr/>
        </p:nvCxnSpPr>
        <p:spPr>
          <a:xfrm>
            <a:off x="3059780" y="6869355"/>
            <a:ext cx="900000" cy="4904"/>
          </a:xfrm>
          <a:prstGeom prst="straightConnector1">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17C76B77-4533-E5D7-1D6C-C50508E1EA4E}"/>
              </a:ext>
            </a:extLst>
          </p:cNvPr>
          <p:cNvPicPr>
            <a:picLocks noChangeAspect="1"/>
          </p:cNvPicPr>
          <p:nvPr/>
        </p:nvPicPr>
        <p:blipFill>
          <a:blip r:embed="rId3"/>
          <a:stretch>
            <a:fillRect/>
          </a:stretch>
        </p:blipFill>
        <p:spPr>
          <a:xfrm>
            <a:off x="3869655" y="1428059"/>
            <a:ext cx="1782096" cy="2532452"/>
          </a:xfrm>
          <a:prstGeom prst="rect">
            <a:avLst/>
          </a:prstGeom>
          <a:ln>
            <a:solidFill>
              <a:schemeClr val="bg1"/>
            </a:solidFill>
          </a:ln>
        </p:spPr>
      </p:pic>
      <p:sp>
        <p:nvSpPr>
          <p:cNvPr id="14" name="Rectangle 13">
            <a:extLst>
              <a:ext uri="{FF2B5EF4-FFF2-40B4-BE49-F238E27FC236}">
                <a16:creationId xmlns:a16="http://schemas.microsoft.com/office/drawing/2014/main" id="{800A8FB1-7DAC-5271-6D02-BC14EB6BD198}"/>
              </a:ext>
            </a:extLst>
          </p:cNvPr>
          <p:cNvSpPr/>
          <p:nvPr/>
        </p:nvSpPr>
        <p:spPr>
          <a:xfrm>
            <a:off x="1902061" y="6175038"/>
            <a:ext cx="321019" cy="290644"/>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pic>
        <p:nvPicPr>
          <p:cNvPr id="26" name="Picture 25">
            <a:extLst>
              <a:ext uri="{FF2B5EF4-FFF2-40B4-BE49-F238E27FC236}">
                <a16:creationId xmlns:a16="http://schemas.microsoft.com/office/drawing/2014/main" id="{EE0B8FB3-3069-C452-E6B5-68DEA63FACC5}"/>
              </a:ext>
            </a:extLst>
          </p:cNvPr>
          <p:cNvPicPr>
            <a:picLocks noChangeAspect="1"/>
          </p:cNvPicPr>
          <p:nvPr/>
        </p:nvPicPr>
        <p:blipFill>
          <a:blip r:embed="rId6"/>
          <a:stretch>
            <a:fillRect/>
          </a:stretch>
        </p:blipFill>
        <p:spPr>
          <a:xfrm>
            <a:off x="4085059" y="5608033"/>
            <a:ext cx="1777205" cy="2520000"/>
          </a:xfrm>
          <a:prstGeom prst="rect">
            <a:avLst/>
          </a:prstGeom>
        </p:spPr>
      </p:pic>
      <p:sp>
        <p:nvSpPr>
          <p:cNvPr id="5" name="TextBox 4">
            <a:extLst>
              <a:ext uri="{FF2B5EF4-FFF2-40B4-BE49-F238E27FC236}">
                <a16:creationId xmlns:a16="http://schemas.microsoft.com/office/drawing/2014/main" id="{B1E83079-56E6-BA19-9673-E158DD1FAD50}"/>
              </a:ext>
            </a:extLst>
          </p:cNvPr>
          <p:cNvSpPr txBox="1"/>
          <p:nvPr/>
        </p:nvSpPr>
        <p:spPr>
          <a:xfrm>
            <a:off x="3552860" y="8225989"/>
            <a:ext cx="2947035" cy="646331"/>
          </a:xfrm>
          <a:prstGeom prst="rect">
            <a:avLst/>
          </a:prstGeom>
          <a:noFill/>
          <a:ln w="12700">
            <a:solidFill>
              <a:srgbClr val="FF0000"/>
            </a:solidFill>
          </a:ln>
        </p:spPr>
        <p:txBody>
          <a:bodyPr wrap="square">
            <a:spAutoFit/>
          </a:bodyPr>
          <a:lstStyle/>
          <a:p>
            <a:pPr algn="ctr"/>
            <a:r>
              <a:rPr lang="en-US" sz="1200" dirty="0"/>
              <a:t>The system will display a list of BOM </a:t>
            </a:r>
          </a:p>
          <a:p>
            <a:pPr algn="ctr"/>
            <a:r>
              <a:rPr lang="en-US" sz="1200" dirty="0"/>
              <a:t>and calculate the material quantity </a:t>
            </a:r>
          </a:p>
          <a:p>
            <a:pPr algn="ctr"/>
            <a:r>
              <a:rPr lang="en-US" sz="1200" dirty="0"/>
              <a:t>based on the quantity of finished goods.</a:t>
            </a:r>
          </a:p>
        </p:txBody>
      </p:sp>
      <p:sp>
        <p:nvSpPr>
          <p:cNvPr id="4" name="TextBox 3">
            <a:extLst>
              <a:ext uri="{FF2B5EF4-FFF2-40B4-BE49-F238E27FC236}">
                <a16:creationId xmlns:a16="http://schemas.microsoft.com/office/drawing/2014/main" id="{2F8CD0C6-1E9C-A77A-8074-948EC61B2211}"/>
              </a:ext>
            </a:extLst>
          </p:cNvPr>
          <p:cNvSpPr txBox="1"/>
          <p:nvPr/>
        </p:nvSpPr>
        <p:spPr>
          <a:xfrm>
            <a:off x="406400" y="5210347"/>
            <a:ext cx="3429000" cy="246221"/>
          </a:xfrm>
          <a:prstGeom prst="rect">
            <a:avLst/>
          </a:prstGeom>
          <a:noFill/>
        </p:spPr>
        <p:txBody>
          <a:bodyPr wrap="square">
            <a:spAutoFit/>
          </a:bodyPr>
          <a:lstStyle/>
          <a:p>
            <a:r>
              <a:rPr lang="en-US" sz="1000" dirty="0">
                <a:solidFill>
                  <a:srgbClr val="FF0000"/>
                </a:solidFill>
              </a:rPr>
              <a:t>*The system will outbound this FG label.</a:t>
            </a:r>
          </a:p>
        </p:txBody>
      </p:sp>
    </p:spTree>
    <p:extLst>
      <p:ext uri="{BB962C8B-B14F-4D97-AF65-F5344CB8AC3E}">
        <p14:creationId xmlns:p14="http://schemas.microsoft.com/office/powerpoint/2010/main" val="3480413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C3C16-C878-4031-0557-409381E0F7A4}"/>
            </a:ext>
          </a:extLst>
        </p:cNvPr>
        <p:cNvGrpSpPr/>
        <p:nvPr/>
      </p:nvGrpSpPr>
      <p:grpSpPr>
        <a:xfrm>
          <a:off x="0" y="0"/>
          <a:ext cx="0" cy="0"/>
          <a:chOff x="0" y="0"/>
          <a:chExt cx="0" cy="0"/>
        </a:xfrm>
      </p:grpSpPr>
      <p:pic>
        <p:nvPicPr>
          <p:cNvPr id="34" name="Picture 33">
            <a:extLst>
              <a:ext uri="{FF2B5EF4-FFF2-40B4-BE49-F238E27FC236}">
                <a16:creationId xmlns:a16="http://schemas.microsoft.com/office/drawing/2014/main" id="{851CDEB2-5B5F-2E34-BAA1-B058FEB4F025}"/>
              </a:ext>
            </a:extLst>
          </p:cNvPr>
          <p:cNvPicPr>
            <a:picLocks noChangeAspect="1"/>
          </p:cNvPicPr>
          <p:nvPr/>
        </p:nvPicPr>
        <p:blipFill>
          <a:blip r:embed="rId3"/>
          <a:stretch>
            <a:fillRect/>
          </a:stretch>
        </p:blipFill>
        <p:spPr>
          <a:xfrm>
            <a:off x="3555648" y="1910983"/>
            <a:ext cx="1772307" cy="2520000"/>
          </a:xfrm>
          <a:prstGeom prst="rect">
            <a:avLst/>
          </a:prstGeom>
          <a:ln>
            <a:solidFill>
              <a:schemeClr val="tx1"/>
            </a:solidFill>
          </a:ln>
        </p:spPr>
      </p:pic>
      <p:sp>
        <p:nvSpPr>
          <p:cNvPr id="23" name="正方形/長方形 22">
            <a:extLst>
              <a:ext uri="{FF2B5EF4-FFF2-40B4-BE49-F238E27FC236}">
                <a16:creationId xmlns:a16="http://schemas.microsoft.com/office/drawing/2014/main" id="{45D81C48-1E78-8296-B2C0-0A0A33049297}"/>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2. Handheld functions</a:t>
            </a:r>
          </a:p>
        </p:txBody>
      </p:sp>
      <p:sp>
        <p:nvSpPr>
          <p:cNvPr id="3" name="スライド番号プレースホルダー 2">
            <a:extLst>
              <a:ext uri="{FF2B5EF4-FFF2-40B4-BE49-F238E27FC236}">
                <a16:creationId xmlns:a16="http://schemas.microsoft.com/office/drawing/2014/main" id="{AB8D8490-8558-21E7-59ED-07832787F59E}"/>
              </a:ext>
            </a:extLst>
          </p:cNvPr>
          <p:cNvSpPr>
            <a:spLocks noGrp="1"/>
          </p:cNvSpPr>
          <p:nvPr>
            <p:ph type="sldNum" sz="quarter" idx="12"/>
          </p:nvPr>
        </p:nvSpPr>
        <p:spPr/>
        <p:txBody>
          <a:bodyPr/>
          <a:lstStyle/>
          <a:p>
            <a:fld id="{FABEA90D-F275-432F-8053-456A4E092F4A}" type="slidenum">
              <a:rPr kumimoji="1" lang="ja-JP" altLang="en-US" smtClean="0"/>
              <a:t>23</a:t>
            </a:fld>
            <a:endParaRPr kumimoji="1" lang="ja-JP" altLang="en-US"/>
          </a:p>
        </p:txBody>
      </p:sp>
      <p:sp>
        <p:nvSpPr>
          <p:cNvPr id="91" name="テキスト ボックス 29">
            <a:extLst>
              <a:ext uri="{FF2B5EF4-FFF2-40B4-BE49-F238E27FC236}">
                <a16:creationId xmlns:a16="http://schemas.microsoft.com/office/drawing/2014/main" id="{DD660F5B-B40B-865E-D8B4-CBD8CB5A811F}"/>
              </a:ext>
            </a:extLst>
          </p:cNvPr>
          <p:cNvSpPr txBox="1"/>
          <p:nvPr/>
        </p:nvSpPr>
        <p:spPr>
          <a:xfrm>
            <a:off x="334538" y="951238"/>
            <a:ext cx="5374284" cy="261610"/>
          </a:xfrm>
          <a:prstGeom prst="rect">
            <a:avLst/>
          </a:prstGeom>
          <a:noFill/>
        </p:spPr>
        <p:txBody>
          <a:bodyPr wrap="square" rtlCol="0">
            <a:spAutoFit/>
          </a:bodyPr>
          <a:lstStyle/>
          <a:p>
            <a:r>
              <a:rPr kumimoji="1" lang="en-US" altLang="ja-JP" sz="1100" dirty="0"/>
              <a:t>2-4-5. Inbound Rework</a:t>
            </a:r>
          </a:p>
        </p:txBody>
      </p:sp>
      <p:cxnSp>
        <p:nvCxnSpPr>
          <p:cNvPr id="10" name="Straight Arrow Connector 9">
            <a:extLst>
              <a:ext uri="{FF2B5EF4-FFF2-40B4-BE49-F238E27FC236}">
                <a16:creationId xmlns:a16="http://schemas.microsoft.com/office/drawing/2014/main" id="{0C00B30D-607A-A13D-0E58-AD7C3479832D}"/>
              </a:ext>
            </a:extLst>
          </p:cNvPr>
          <p:cNvCxnSpPr>
            <a:cxnSpLocks/>
          </p:cNvCxnSpPr>
          <p:nvPr/>
        </p:nvCxnSpPr>
        <p:spPr>
          <a:xfrm>
            <a:off x="2522650" y="3153509"/>
            <a:ext cx="900000" cy="4904"/>
          </a:xfrm>
          <a:prstGeom prst="straightConnector1">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9AAFA4D1-2288-3665-CFA5-5BAE72EDAD0C}"/>
              </a:ext>
            </a:extLst>
          </p:cNvPr>
          <p:cNvPicPr>
            <a:picLocks noChangeAspect="1"/>
          </p:cNvPicPr>
          <p:nvPr/>
        </p:nvPicPr>
        <p:blipFill>
          <a:blip r:embed="rId4"/>
          <a:stretch>
            <a:fillRect/>
          </a:stretch>
        </p:blipFill>
        <p:spPr>
          <a:xfrm>
            <a:off x="654005" y="1910983"/>
            <a:ext cx="1777205" cy="2520000"/>
          </a:xfrm>
          <a:prstGeom prst="rect">
            <a:avLst/>
          </a:prstGeom>
        </p:spPr>
      </p:pic>
      <p:sp>
        <p:nvSpPr>
          <p:cNvPr id="14" name="Rectangle 13">
            <a:extLst>
              <a:ext uri="{FF2B5EF4-FFF2-40B4-BE49-F238E27FC236}">
                <a16:creationId xmlns:a16="http://schemas.microsoft.com/office/drawing/2014/main" id="{40DC1EFD-7D75-759B-4006-AC2D8CD9B874}"/>
              </a:ext>
            </a:extLst>
          </p:cNvPr>
          <p:cNvSpPr/>
          <p:nvPr/>
        </p:nvSpPr>
        <p:spPr>
          <a:xfrm>
            <a:off x="654005" y="3312691"/>
            <a:ext cx="1777205" cy="250421"/>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sp>
        <p:nvSpPr>
          <p:cNvPr id="30" name="TextBox 29">
            <a:extLst>
              <a:ext uri="{FF2B5EF4-FFF2-40B4-BE49-F238E27FC236}">
                <a16:creationId xmlns:a16="http://schemas.microsoft.com/office/drawing/2014/main" id="{69FBE02F-9E5B-15F6-D209-59FF9778051C}"/>
              </a:ext>
            </a:extLst>
          </p:cNvPr>
          <p:cNvSpPr txBox="1"/>
          <p:nvPr/>
        </p:nvSpPr>
        <p:spPr>
          <a:xfrm>
            <a:off x="4981502" y="3037791"/>
            <a:ext cx="1800860" cy="400110"/>
          </a:xfrm>
          <a:prstGeom prst="rect">
            <a:avLst/>
          </a:prstGeom>
          <a:noFill/>
        </p:spPr>
        <p:txBody>
          <a:bodyPr wrap="square">
            <a:spAutoFit/>
          </a:bodyPr>
          <a:lstStyle/>
          <a:p>
            <a:pPr algn="ctr"/>
            <a:r>
              <a:rPr kumimoji="1" lang="en-US" altLang="ja-JP" sz="1000" dirty="0">
                <a:solidFill>
                  <a:srgbClr val="FF0000"/>
                </a:solidFill>
                <a:latin typeface="Arial 本文"/>
              </a:rPr>
              <a:t>*Can edit quantity </a:t>
            </a:r>
            <a:endParaRPr kumimoji="1" lang="th-TH" altLang="ja-JP" sz="1000" dirty="0">
              <a:solidFill>
                <a:srgbClr val="FF0000"/>
              </a:solidFill>
              <a:latin typeface="Arial 本文"/>
            </a:endParaRPr>
          </a:p>
          <a:p>
            <a:pPr algn="ctr"/>
            <a:r>
              <a:rPr kumimoji="1" lang="en-US" altLang="ja-JP" sz="1000" dirty="0">
                <a:solidFill>
                  <a:srgbClr val="FF0000"/>
                </a:solidFill>
                <a:latin typeface="Arial 本文"/>
              </a:rPr>
              <a:t>and lot no.</a:t>
            </a:r>
          </a:p>
        </p:txBody>
      </p:sp>
      <p:sp>
        <p:nvSpPr>
          <p:cNvPr id="31" name="Rectangle 30">
            <a:extLst>
              <a:ext uri="{FF2B5EF4-FFF2-40B4-BE49-F238E27FC236}">
                <a16:creationId xmlns:a16="http://schemas.microsoft.com/office/drawing/2014/main" id="{ED64F2B5-212F-6071-B116-9A5A7C56383C}"/>
              </a:ext>
            </a:extLst>
          </p:cNvPr>
          <p:cNvSpPr/>
          <p:nvPr/>
        </p:nvSpPr>
        <p:spPr>
          <a:xfrm>
            <a:off x="3702005" y="2890082"/>
            <a:ext cx="1479595" cy="573970"/>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pic>
        <p:nvPicPr>
          <p:cNvPr id="36" name="Picture 35">
            <a:extLst>
              <a:ext uri="{FF2B5EF4-FFF2-40B4-BE49-F238E27FC236}">
                <a16:creationId xmlns:a16="http://schemas.microsoft.com/office/drawing/2014/main" id="{C8AC6B1B-624B-055A-49FD-20C44DAD074A}"/>
              </a:ext>
            </a:extLst>
          </p:cNvPr>
          <p:cNvPicPr>
            <a:picLocks noChangeAspect="1"/>
          </p:cNvPicPr>
          <p:nvPr/>
        </p:nvPicPr>
        <p:blipFill>
          <a:blip r:embed="rId5"/>
          <a:stretch>
            <a:fillRect/>
          </a:stretch>
        </p:blipFill>
        <p:spPr>
          <a:xfrm>
            <a:off x="3593786" y="5566457"/>
            <a:ext cx="1778824" cy="2520000"/>
          </a:xfrm>
          <a:prstGeom prst="rect">
            <a:avLst/>
          </a:prstGeom>
        </p:spPr>
      </p:pic>
      <p:sp>
        <p:nvSpPr>
          <p:cNvPr id="32" name="Rectangle 31">
            <a:extLst>
              <a:ext uri="{FF2B5EF4-FFF2-40B4-BE49-F238E27FC236}">
                <a16:creationId xmlns:a16="http://schemas.microsoft.com/office/drawing/2014/main" id="{4AB4FA9A-9FC7-A3BA-F22A-28F716266378}"/>
              </a:ext>
            </a:extLst>
          </p:cNvPr>
          <p:cNvSpPr/>
          <p:nvPr/>
        </p:nvSpPr>
        <p:spPr>
          <a:xfrm>
            <a:off x="4490569" y="3514616"/>
            <a:ext cx="633117" cy="228055"/>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cxnSp>
        <p:nvCxnSpPr>
          <p:cNvPr id="37" name="Straight Arrow Connector 36">
            <a:extLst>
              <a:ext uri="{FF2B5EF4-FFF2-40B4-BE49-F238E27FC236}">
                <a16:creationId xmlns:a16="http://schemas.microsoft.com/office/drawing/2014/main" id="{884FCA7E-C87D-3B51-AFFC-BB979D0CC08A}"/>
              </a:ext>
            </a:extLst>
          </p:cNvPr>
          <p:cNvCxnSpPr>
            <a:cxnSpLocks/>
          </p:cNvCxnSpPr>
          <p:nvPr/>
        </p:nvCxnSpPr>
        <p:spPr>
          <a:xfrm>
            <a:off x="2522650" y="6893333"/>
            <a:ext cx="900000" cy="4904"/>
          </a:xfrm>
          <a:prstGeom prst="straightConnector1">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7C5D0B34-8FBE-8E5B-939F-676E5B0AD722}"/>
              </a:ext>
            </a:extLst>
          </p:cNvPr>
          <p:cNvSpPr txBox="1"/>
          <p:nvPr/>
        </p:nvSpPr>
        <p:spPr>
          <a:xfrm>
            <a:off x="334538" y="1291840"/>
            <a:ext cx="6117062" cy="307777"/>
          </a:xfrm>
          <a:prstGeom prst="rect">
            <a:avLst/>
          </a:prstGeom>
          <a:noFill/>
        </p:spPr>
        <p:txBody>
          <a:bodyPr wrap="square">
            <a:spAutoFit/>
          </a:bodyPr>
          <a:lstStyle/>
          <a:p>
            <a:r>
              <a:rPr lang="en-US" sz="1350" dirty="0"/>
              <a:t>2</a:t>
            </a:r>
            <a:r>
              <a:rPr lang="th-TH" sz="1350" dirty="0"/>
              <a:t>.</a:t>
            </a:r>
            <a:r>
              <a:rPr kumimoji="1" lang="en-US" altLang="ja-JP" sz="1350" dirty="0"/>
              <a:t> </a:t>
            </a:r>
            <a:r>
              <a:rPr lang="en-US" sz="1400" dirty="0"/>
              <a:t>You can edit the quantity of each material by simply clicking on the item.</a:t>
            </a:r>
          </a:p>
        </p:txBody>
      </p:sp>
      <p:pic>
        <p:nvPicPr>
          <p:cNvPr id="45" name="Picture 44">
            <a:extLst>
              <a:ext uri="{FF2B5EF4-FFF2-40B4-BE49-F238E27FC236}">
                <a16:creationId xmlns:a16="http://schemas.microsoft.com/office/drawing/2014/main" id="{8899870B-1174-94E9-002A-A36E75197718}"/>
              </a:ext>
            </a:extLst>
          </p:cNvPr>
          <p:cNvPicPr>
            <a:picLocks noChangeAspect="1"/>
          </p:cNvPicPr>
          <p:nvPr/>
        </p:nvPicPr>
        <p:blipFill>
          <a:blip r:embed="rId5"/>
          <a:stretch>
            <a:fillRect/>
          </a:stretch>
        </p:blipFill>
        <p:spPr>
          <a:xfrm>
            <a:off x="652386" y="5566457"/>
            <a:ext cx="1778824" cy="2520000"/>
          </a:xfrm>
          <a:prstGeom prst="rect">
            <a:avLst/>
          </a:prstGeom>
        </p:spPr>
      </p:pic>
      <p:sp>
        <p:nvSpPr>
          <p:cNvPr id="38" name="Rectangle 37">
            <a:extLst>
              <a:ext uri="{FF2B5EF4-FFF2-40B4-BE49-F238E27FC236}">
                <a16:creationId xmlns:a16="http://schemas.microsoft.com/office/drawing/2014/main" id="{FBCC0DA4-D826-1239-B517-3C7158E2F3EB}"/>
              </a:ext>
            </a:extLst>
          </p:cNvPr>
          <p:cNvSpPr/>
          <p:nvPr/>
        </p:nvSpPr>
        <p:spPr>
          <a:xfrm>
            <a:off x="667610" y="6970141"/>
            <a:ext cx="1763600" cy="250421"/>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sp>
        <p:nvSpPr>
          <p:cNvPr id="2" name="TextBox 1">
            <a:extLst>
              <a:ext uri="{FF2B5EF4-FFF2-40B4-BE49-F238E27FC236}">
                <a16:creationId xmlns:a16="http://schemas.microsoft.com/office/drawing/2014/main" id="{CAD88746-6611-2D1F-E1FF-8CF80BADB435}"/>
              </a:ext>
            </a:extLst>
          </p:cNvPr>
          <p:cNvSpPr txBox="1"/>
          <p:nvPr/>
        </p:nvSpPr>
        <p:spPr>
          <a:xfrm>
            <a:off x="2376799" y="7083623"/>
            <a:ext cx="1030185" cy="200055"/>
          </a:xfrm>
          <a:prstGeom prst="rect">
            <a:avLst/>
          </a:prstGeom>
          <a:noFill/>
        </p:spPr>
        <p:txBody>
          <a:bodyPr wrap="square">
            <a:spAutoFit/>
          </a:bodyPr>
          <a:lstStyle/>
          <a:p>
            <a:r>
              <a:rPr lang="en-US" sz="700" dirty="0">
                <a:solidFill>
                  <a:srgbClr val="FF0000"/>
                </a:solidFill>
              </a:rPr>
              <a:t>Edited item</a:t>
            </a:r>
          </a:p>
        </p:txBody>
      </p:sp>
      <p:sp>
        <p:nvSpPr>
          <p:cNvPr id="46" name="TextBox 45">
            <a:extLst>
              <a:ext uri="{FF2B5EF4-FFF2-40B4-BE49-F238E27FC236}">
                <a16:creationId xmlns:a16="http://schemas.microsoft.com/office/drawing/2014/main" id="{50C19AC1-695B-23DB-9AB5-23DD4F7982DA}"/>
              </a:ext>
            </a:extLst>
          </p:cNvPr>
          <p:cNvSpPr txBox="1"/>
          <p:nvPr/>
        </p:nvSpPr>
        <p:spPr>
          <a:xfrm>
            <a:off x="334538" y="5120128"/>
            <a:ext cx="6117062" cy="307777"/>
          </a:xfrm>
          <a:prstGeom prst="rect">
            <a:avLst/>
          </a:prstGeom>
          <a:noFill/>
        </p:spPr>
        <p:txBody>
          <a:bodyPr wrap="square">
            <a:spAutoFit/>
          </a:bodyPr>
          <a:lstStyle/>
          <a:p>
            <a:r>
              <a:rPr lang="en-US" sz="1350" dirty="0"/>
              <a:t>3</a:t>
            </a:r>
            <a:r>
              <a:rPr lang="th-TH" sz="1350" dirty="0"/>
              <a:t>.</a:t>
            </a:r>
            <a:r>
              <a:rPr kumimoji="1" lang="en-US" altLang="ja-JP" sz="1350" dirty="0"/>
              <a:t> </a:t>
            </a:r>
            <a:r>
              <a:rPr kumimoji="1" lang="en-US" altLang="ja-JP" sz="1400" dirty="0"/>
              <a:t>Scan or select the location you want to store</a:t>
            </a:r>
            <a:r>
              <a:rPr lang="en-US" sz="1400" dirty="0"/>
              <a:t>.</a:t>
            </a:r>
          </a:p>
        </p:txBody>
      </p:sp>
      <p:sp>
        <p:nvSpPr>
          <p:cNvPr id="47" name="Rectangle 46">
            <a:extLst>
              <a:ext uri="{FF2B5EF4-FFF2-40B4-BE49-F238E27FC236}">
                <a16:creationId xmlns:a16="http://schemas.microsoft.com/office/drawing/2014/main" id="{28A674AB-780A-8F1C-B775-E35D784D2472}"/>
              </a:ext>
            </a:extLst>
          </p:cNvPr>
          <p:cNvSpPr/>
          <p:nvPr/>
        </p:nvSpPr>
        <p:spPr>
          <a:xfrm>
            <a:off x="667610" y="6392698"/>
            <a:ext cx="1763600" cy="250421"/>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pic>
        <p:nvPicPr>
          <p:cNvPr id="49" name="Picture 48">
            <a:extLst>
              <a:ext uri="{FF2B5EF4-FFF2-40B4-BE49-F238E27FC236}">
                <a16:creationId xmlns:a16="http://schemas.microsoft.com/office/drawing/2014/main" id="{8244329C-E591-1B9E-86AE-5F2E4FCEB146}"/>
              </a:ext>
            </a:extLst>
          </p:cNvPr>
          <p:cNvPicPr>
            <a:picLocks noChangeAspect="1"/>
          </p:cNvPicPr>
          <p:nvPr/>
        </p:nvPicPr>
        <p:blipFill>
          <a:blip r:embed="rId6"/>
          <a:stretch>
            <a:fillRect/>
          </a:stretch>
        </p:blipFill>
        <p:spPr>
          <a:xfrm>
            <a:off x="2613670" y="5566457"/>
            <a:ext cx="556444" cy="1116807"/>
          </a:xfrm>
          <a:prstGeom prst="rect">
            <a:avLst/>
          </a:prstGeom>
          <a:ln>
            <a:solidFill>
              <a:schemeClr val="tx1"/>
            </a:solidFill>
          </a:ln>
        </p:spPr>
      </p:pic>
      <p:cxnSp>
        <p:nvCxnSpPr>
          <p:cNvPr id="50" name="Straight Arrow Connector 49">
            <a:extLst>
              <a:ext uri="{FF2B5EF4-FFF2-40B4-BE49-F238E27FC236}">
                <a16:creationId xmlns:a16="http://schemas.microsoft.com/office/drawing/2014/main" id="{F2F06CD5-FDB1-A4CD-AA0D-42BF2C352D51}"/>
              </a:ext>
            </a:extLst>
          </p:cNvPr>
          <p:cNvCxnSpPr>
            <a:cxnSpLocks/>
          </p:cNvCxnSpPr>
          <p:nvPr/>
        </p:nvCxnSpPr>
        <p:spPr>
          <a:xfrm flipV="1">
            <a:off x="2268765" y="6392698"/>
            <a:ext cx="355337" cy="152400"/>
          </a:xfrm>
          <a:prstGeom prst="straightConnector1">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24991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5A3F7-ACE1-E490-BA3D-51C7E187C59D}"/>
            </a:ext>
          </a:extLst>
        </p:cNvPr>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1EA1C373-575E-C6E6-D7B6-36F41625626C}"/>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2. Handheld functions</a:t>
            </a:r>
          </a:p>
        </p:txBody>
      </p:sp>
      <p:sp>
        <p:nvSpPr>
          <p:cNvPr id="3" name="スライド番号プレースホルダー 2">
            <a:extLst>
              <a:ext uri="{FF2B5EF4-FFF2-40B4-BE49-F238E27FC236}">
                <a16:creationId xmlns:a16="http://schemas.microsoft.com/office/drawing/2014/main" id="{763A2D18-5B2D-31E2-C687-E8404BC0952D}"/>
              </a:ext>
            </a:extLst>
          </p:cNvPr>
          <p:cNvSpPr>
            <a:spLocks noGrp="1"/>
          </p:cNvSpPr>
          <p:nvPr>
            <p:ph type="sldNum" sz="quarter" idx="12"/>
          </p:nvPr>
        </p:nvSpPr>
        <p:spPr/>
        <p:txBody>
          <a:bodyPr/>
          <a:lstStyle/>
          <a:p>
            <a:fld id="{FABEA90D-F275-432F-8053-456A4E092F4A}" type="slidenum">
              <a:rPr kumimoji="1" lang="ja-JP" altLang="en-US" smtClean="0"/>
              <a:t>24</a:t>
            </a:fld>
            <a:endParaRPr kumimoji="1" lang="ja-JP" altLang="en-US"/>
          </a:p>
        </p:txBody>
      </p:sp>
      <p:sp>
        <p:nvSpPr>
          <p:cNvPr id="91" name="テキスト ボックス 29">
            <a:extLst>
              <a:ext uri="{FF2B5EF4-FFF2-40B4-BE49-F238E27FC236}">
                <a16:creationId xmlns:a16="http://schemas.microsoft.com/office/drawing/2014/main" id="{903372DF-93DD-EDD6-CBC9-B8585A0857FE}"/>
              </a:ext>
            </a:extLst>
          </p:cNvPr>
          <p:cNvSpPr txBox="1"/>
          <p:nvPr/>
        </p:nvSpPr>
        <p:spPr>
          <a:xfrm>
            <a:off x="334538" y="951238"/>
            <a:ext cx="5374284" cy="261610"/>
          </a:xfrm>
          <a:prstGeom prst="rect">
            <a:avLst/>
          </a:prstGeom>
          <a:noFill/>
        </p:spPr>
        <p:txBody>
          <a:bodyPr wrap="square" rtlCol="0">
            <a:spAutoFit/>
          </a:bodyPr>
          <a:lstStyle/>
          <a:p>
            <a:r>
              <a:rPr kumimoji="1" lang="en-US" altLang="ja-JP" sz="1100" dirty="0"/>
              <a:t>2-4-5. Inbound Rework</a:t>
            </a:r>
          </a:p>
        </p:txBody>
      </p:sp>
      <p:sp>
        <p:nvSpPr>
          <p:cNvPr id="2" name="TextBox 1">
            <a:extLst>
              <a:ext uri="{FF2B5EF4-FFF2-40B4-BE49-F238E27FC236}">
                <a16:creationId xmlns:a16="http://schemas.microsoft.com/office/drawing/2014/main" id="{A711F26A-5952-A3FD-0B15-2BE76AF5559A}"/>
              </a:ext>
            </a:extLst>
          </p:cNvPr>
          <p:cNvSpPr txBox="1"/>
          <p:nvPr/>
        </p:nvSpPr>
        <p:spPr>
          <a:xfrm>
            <a:off x="334538" y="1192780"/>
            <a:ext cx="5897914" cy="677045"/>
          </a:xfrm>
          <a:prstGeom prst="rect">
            <a:avLst/>
          </a:prstGeom>
          <a:noFill/>
        </p:spPr>
        <p:txBody>
          <a:bodyPr wrap="square">
            <a:spAutoFit/>
          </a:bodyPr>
          <a:lstStyle/>
          <a:p>
            <a:pPr>
              <a:lnSpc>
                <a:spcPct val="150000"/>
              </a:lnSpc>
            </a:pPr>
            <a:r>
              <a:rPr lang="en-US" sz="1350" dirty="0"/>
              <a:t>4</a:t>
            </a:r>
            <a:r>
              <a:rPr lang="th-TH" sz="1350" dirty="0"/>
              <a:t>.</a:t>
            </a:r>
            <a:r>
              <a:rPr kumimoji="1" lang="en-US" altLang="ja-JP" sz="1350" dirty="0"/>
              <a:t> Press the Confirm button. The system will print out labels with a quantity greater than 0.</a:t>
            </a:r>
            <a:endParaRPr lang="en-US" sz="1350" dirty="0"/>
          </a:p>
        </p:txBody>
      </p:sp>
      <p:pic>
        <p:nvPicPr>
          <p:cNvPr id="41" name="Picture 40">
            <a:extLst>
              <a:ext uri="{FF2B5EF4-FFF2-40B4-BE49-F238E27FC236}">
                <a16:creationId xmlns:a16="http://schemas.microsoft.com/office/drawing/2014/main" id="{61234F5C-6749-C121-221B-4A3AFBB732FC}"/>
              </a:ext>
            </a:extLst>
          </p:cNvPr>
          <p:cNvPicPr>
            <a:picLocks noChangeAspect="1"/>
          </p:cNvPicPr>
          <p:nvPr/>
        </p:nvPicPr>
        <p:blipFill>
          <a:blip r:embed="rId3"/>
          <a:stretch>
            <a:fillRect/>
          </a:stretch>
        </p:blipFill>
        <p:spPr>
          <a:xfrm>
            <a:off x="683722" y="5975713"/>
            <a:ext cx="1773333" cy="2520000"/>
          </a:xfrm>
          <a:prstGeom prst="rect">
            <a:avLst/>
          </a:prstGeom>
        </p:spPr>
      </p:pic>
      <p:pic>
        <p:nvPicPr>
          <p:cNvPr id="43" name="Picture 42">
            <a:extLst>
              <a:ext uri="{FF2B5EF4-FFF2-40B4-BE49-F238E27FC236}">
                <a16:creationId xmlns:a16="http://schemas.microsoft.com/office/drawing/2014/main" id="{267C7D51-0C99-90C6-733A-EEA76A6FF3D6}"/>
              </a:ext>
            </a:extLst>
          </p:cNvPr>
          <p:cNvPicPr>
            <a:picLocks noChangeAspect="1"/>
          </p:cNvPicPr>
          <p:nvPr/>
        </p:nvPicPr>
        <p:blipFill>
          <a:blip r:embed="rId4"/>
          <a:stretch>
            <a:fillRect/>
          </a:stretch>
        </p:blipFill>
        <p:spPr>
          <a:xfrm>
            <a:off x="3841655" y="5975713"/>
            <a:ext cx="1773333" cy="2520000"/>
          </a:xfrm>
          <a:prstGeom prst="rect">
            <a:avLst/>
          </a:prstGeom>
        </p:spPr>
      </p:pic>
      <p:pic>
        <p:nvPicPr>
          <p:cNvPr id="4" name="Picture 3">
            <a:extLst>
              <a:ext uri="{FF2B5EF4-FFF2-40B4-BE49-F238E27FC236}">
                <a16:creationId xmlns:a16="http://schemas.microsoft.com/office/drawing/2014/main" id="{778AEC8B-B51A-F358-5285-C217515CEC12}"/>
              </a:ext>
            </a:extLst>
          </p:cNvPr>
          <p:cNvPicPr>
            <a:picLocks noChangeAspect="1"/>
          </p:cNvPicPr>
          <p:nvPr/>
        </p:nvPicPr>
        <p:blipFill>
          <a:blip r:embed="rId5"/>
          <a:stretch>
            <a:fillRect/>
          </a:stretch>
        </p:blipFill>
        <p:spPr>
          <a:xfrm>
            <a:off x="703127" y="1996195"/>
            <a:ext cx="1778824" cy="2520000"/>
          </a:xfrm>
          <a:prstGeom prst="rect">
            <a:avLst/>
          </a:prstGeom>
        </p:spPr>
      </p:pic>
      <p:sp>
        <p:nvSpPr>
          <p:cNvPr id="5" name="Rectangle 4">
            <a:extLst>
              <a:ext uri="{FF2B5EF4-FFF2-40B4-BE49-F238E27FC236}">
                <a16:creationId xmlns:a16="http://schemas.microsoft.com/office/drawing/2014/main" id="{8E346E8B-0E31-ADCD-5A2D-AF076698CDBD}"/>
              </a:ext>
            </a:extLst>
          </p:cNvPr>
          <p:cNvSpPr/>
          <p:nvPr/>
        </p:nvSpPr>
        <p:spPr>
          <a:xfrm>
            <a:off x="1593348" y="4265774"/>
            <a:ext cx="888603" cy="250421"/>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cxnSp>
        <p:nvCxnSpPr>
          <p:cNvPr id="6" name="Straight Arrow Connector 5">
            <a:extLst>
              <a:ext uri="{FF2B5EF4-FFF2-40B4-BE49-F238E27FC236}">
                <a16:creationId xmlns:a16="http://schemas.microsoft.com/office/drawing/2014/main" id="{1B761E68-5D42-4FFF-CD12-B01C8E17D4BA}"/>
              </a:ext>
            </a:extLst>
          </p:cNvPr>
          <p:cNvCxnSpPr>
            <a:cxnSpLocks/>
          </p:cNvCxnSpPr>
          <p:nvPr/>
        </p:nvCxnSpPr>
        <p:spPr>
          <a:xfrm>
            <a:off x="2652190" y="3256195"/>
            <a:ext cx="900000" cy="4904"/>
          </a:xfrm>
          <a:prstGeom prst="straightConnector1">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915D7A50-274A-3FC3-DAC4-B0F30D604A5D}"/>
              </a:ext>
            </a:extLst>
          </p:cNvPr>
          <p:cNvPicPr>
            <a:picLocks noChangeAspect="1"/>
          </p:cNvPicPr>
          <p:nvPr/>
        </p:nvPicPr>
        <p:blipFill rotWithShape="1">
          <a:blip r:embed="rId6"/>
          <a:srcRect l="1170" t="1090"/>
          <a:stretch/>
        </p:blipFill>
        <p:spPr>
          <a:xfrm>
            <a:off x="3714395" y="1996195"/>
            <a:ext cx="1664664" cy="1080000"/>
          </a:xfrm>
          <a:prstGeom prst="rect">
            <a:avLst/>
          </a:prstGeom>
        </p:spPr>
      </p:pic>
      <p:pic>
        <p:nvPicPr>
          <p:cNvPr id="9" name="Picture 8">
            <a:extLst>
              <a:ext uri="{FF2B5EF4-FFF2-40B4-BE49-F238E27FC236}">
                <a16:creationId xmlns:a16="http://schemas.microsoft.com/office/drawing/2014/main" id="{7BB0A720-1897-1230-2700-5D09E4258F8C}"/>
              </a:ext>
            </a:extLst>
          </p:cNvPr>
          <p:cNvPicPr>
            <a:picLocks noChangeAspect="1"/>
          </p:cNvPicPr>
          <p:nvPr/>
        </p:nvPicPr>
        <p:blipFill rotWithShape="1">
          <a:blip r:embed="rId6"/>
          <a:srcRect l="1170" t="1090"/>
          <a:stretch/>
        </p:blipFill>
        <p:spPr>
          <a:xfrm>
            <a:off x="3866795" y="2148595"/>
            <a:ext cx="1664664" cy="1080000"/>
          </a:xfrm>
          <a:prstGeom prst="rect">
            <a:avLst/>
          </a:prstGeom>
        </p:spPr>
      </p:pic>
      <p:pic>
        <p:nvPicPr>
          <p:cNvPr id="11" name="Picture 10">
            <a:extLst>
              <a:ext uri="{FF2B5EF4-FFF2-40B4-BE49-F238E27FC236}">
                <a16:creationId xmlns:a16="http://schemas.microsoft.com/office/drawing/2014/main" id="{E707A0F7-1C8C-C0E4-271D-BAAA9B5251EF}"/>
              </a:ext>
            </a:extLst>
          </p:cNvPr>
          <p:cNvPicPr>
            <a:picLocks noChangeAspect="1"/>
          </p:cNvPicPr>
          <p:nvPr/>
        </p:nvPicPr>
        <p:blipFill rotWithShape="1">
          <a:blip r:embed="rId6"/>
          <a:srcRect l="1170" t="1090"/>
          <a:stretch/>
        </p:blipFill>
        <p:spPr>
          <a:xfrm>
            <a:off x="4019195" y="2300995"/>
            <a:ext cx="1664664" cy="1080000"/>
          </a:xfrm>
          <a:prstGeom prst="rect">
            <a:avLst/>
          </a:prstGeom>
        </p:spPr>
      </p:pic>
      <p:pic>
        <p:nvPicPr>
          <p:cNvPr id="12" name="Picture 11">
            <a:extLst>
              <a:ext uri="{FF2B5EF4-FFF2-40B4-BE49-F238E27FC236}">
                <a16:creationId xmlns:a16="http://schemas.microsoft.com/office/drawing/2014/main" id="{C0E7D7C2-CBDB-8D10-CE1C-80902C74F457}"/>
              </a:ext>
            </a:extLst>
          </p:cNvPr>
          <p:cNvPicPr>
            <a:picLocks noChangeAspect="1"/>
          </p:cNvPicPr>
          <p:nvPr/>
        </p:nvPicPr>
        <p:blipFill rotWithShape="1">
          <a:blip r:embed="rId6"/>
          <a:srcRect l="1170" t="1090"/>
          <a:stretch/>
        </p:blipFill>
        <p:spPr>
          <a:xfrm>
            <a:off x="4171595" y="2453395"/>
            <a:ext cx="1664664" cy="1080000"/>
          </a:xfrm>
          <a:prstGeom prst="rect">
            <a:avLst/>
          </a:prstGeom>
        </p:spPr>
      </p:pic>
      <p:pic>
        <p:nvPicPr>
          <p:cNvPr id="13" name="Picture 12">
            <a:extLst>
              <a:ext uri="{FF2B5EF4-FFF2-40B4-BE49-F238E27FC236}">
                <a16:creationId xmlns:a16="http://schemas.microsoft.com/office/drawing/2014/main" id="{D76EAA8B-253C-E20F-A714-C731A8F10A7C}"/>
              </a:ext>
            </a:extLst>
          </p:cNvPr>
          <p:cNvPicPr>
            <a:picLocks noChangeAspect="1"/>
          </p:cNvPicPr>
          <p:nvPr/>
        </p:nvPicPr>
        <p:blipFill rotWithShape="1">
          <a:blip r:embed="rId6"/>
          <a:srcRect l="1170" t="1090"/>
          <a:stretch/>
        </p:blipFill>
        <p:spPr>
          <a:xfrm>
            <a:off x="4323995" y="2605795"/>
            <a:ext cx="1664664" cy="1080000"/>
          </a:xfrm>
          <a:prstGeom prst="rect">
            <a:avLst/>
          </a:prstGeom>
        </p:spPr>
      </p:pic>
      <p:pic>
        <p:nvPicPr>
          <p:cNvPr id="15" name="Picture 14">
            <a:extLst>
              <a:ext uri="{FF2B5EF4-FFF2-40B4-BE49-F238E27FC236}">
                <a16:creationId xmlns:a16="http://schemas.microsoft.com/office/drawing/2014/main" id="{40B195D1-49AB-5DA2-222D-A02DAD208FD5}"/>
              </a:ext>
            </a:extLst>
          </p:cNvPr>
          <p:cNvPicPr>
            <a:picLocks noChangeAspect="1"/>
          </p:cNvPicPr>
          <p:nvPr/>
        </p:nvPicPr>
        <p:blipFill rotWithShape="1">
          <a:blip r:embed="rId6"/>
          <a:srcRect l="1170" t="1090"/>
          <a:stretch/>
        </p:blipFill>
        <p:spPr>
          <a:xfrm>
            <a:off x="4476395" y="2758195"/>
            <a:ext cx="1664664" cy="1080000"/>
          </a:xfrm>
          <a:prstGeom prst="rect">
            <a:avLst/>
          </a:prstGeom>
        </p:spPr>
      </p:pic>
      <p:sp>
        <p:nvSpPr>
          <p:cNvPr id="16" name="TextBox 15">
            <a:extLst>
              <a:ext uri="{FF2B5EF4-FFF2-40B4-BE49-F238E27FC236}">
                <a16:creationId xmlns:a16="http://schemas.microsoft.com/office/drawing/2014/main" id="{44DA864F-21F4-D9B4-3A4F-2E67D92B60C5}"/>
              </a:ext>
            </a:extLst>
          </p:cNvPr>
          <p:cNvSpPr txBox="1"/>
          <p:nvPr/>
        </p:nvSpPr>
        <p:spPr>
          <a:xfrm>
            <a:off x="470946" y="5005688"/>
            <a:ext cx="5897914" cy="738664"/>
          </a:xfrm>
          <a:prstGeom prst="rect">
            <a:avLst/>
          </a:prstGeom>
          <a:noFill/>
        </p:spPr>
        <p:txBody>
          <a:bodyPr wrap="square">
            <a:spAutoFit/>
          </a:bodyPr>
          <a:lstStyle/>
          <a:p>
            <a:r>
              <a:rPr lang="en-US" sz="1350" dirty="0"/>
              <a:t>5</a:t>
            </a:r>
            <a:r>
              <a:rPr lang="th-TH" sz="1350" dirty="0"/>
              <a:t>.</a:t>
            </a:r>
            <a:r>
              <a:rPr kumimoji="1" lang="en-US" altLang="ja-JP" sz="1350" dirty="0"/>
              <a:t> When the system finishes printing the label will notify you.</a:t>
            </a:r>
            <a:endParaRPr kumimoji="1" lang="th-TH" altLang="ja-JP" sz="1350" dirty="0"/>
          </a:p>
          <a:p>
            <a:pPr marL="742950" lvl="1" indent="-285750">
              <a:buFontTx/>
              <a:buChar char="-"/>
            </a:pPr>
            <a:r>
              <a:rPr lang="en-US" sz="1350" dirty="0"/>
              <a:t>Click “Yes”  when the label is completely printed.</a:t>
            </a:r>
          </a:p>
          <a:p>
            <a:pPr marL="742950" lvl="1" indent="-285750">
              <a:buFontTx/>
              <a:buChar char="-"/>
            </a:pPr>
            <a:r>
              <a:rPr lang="en-US" sz="1350" dirty="0"/>
              <a:t>Click “No” if nothing printing out?</a:t>
            </a:r>
          </a:p>
        </p:txBody>
      </p:sp>
      <p:sp>
        <p:nvSpPr>
          <p:cNvPr id="17" name="Rectangle 16">
            <a:extLst>
              <a:ext uri="{FF2B5EF4-FFF2-40B4-BE49-F238E27FC236}">
                <a16:creationId xmlns:a16="http://schemas.microsoft.com/office/drawing/2014/main" id="{05386CA2-F140-8FFA-202B-4DA303AAAA7F}"/>
              </a:ext>
            </a:extLst>
          </p:cNvPr>
          <p:cNvSpPr/>
          <p:nvPr/>
        </p:nvSpPr>
        <p:spPr>
          <a:xfrm>
            <a:off x="1620162" y="7433977"/>
            <a:ext cx="505818" cy="250421"/>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cxnSp>
        <p:nvCxnSpPr>
          <p:cNvPr id="18" name="Straight Arrow Connector 17">
            <a:extLst>
              <a:ext uri="{FF2B5EF4-FFF2-40B4-BE49-F238E27FC236}">
                <a16:creationId xmlns:a16="http://schemas.microsoft.com/office/drawing/2014/main" id="{94AE9A4A-8235-F0FB-8C50-17E6D8E3BF58}"/>
              </a:ext>
            </a:extLst>
          </p:cNvPr>
          <p:cNvCxnSpPr>
            <a:cxnSpLocks/>
          </p:cNvCxnSpPr>
          <p:nvPr/>
        </p:nvCxnSpPr>
        <p:spPr>
          <a:xfrm>
            <a:off x="2668229" y="7238825"/>
            <a:ext cx="900000" cy="4904"/>
          </a:xfrm>
          <a:prstGeom prst="straightConnector1">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16A12C5-CFE6-70CF-628E-5F4011CA3996}"/>
              </a:ext>
            </a:extLst>
          </p:cNvPr>
          <p:cNvSpPr txBox="1"/>
          <p:nvPr/>
        </p:nvSpPr>
        <p:spPr>
          <a:xfrm>
            <a:off x="3853387" y="4019024"/>
            <a:ext cx="2379065" cy="400110"/>
          </a:xfrm>
          <a:prstGeom prst="rect">
            <a:avLst/>
          </a:prstGeom>
          <a:noFill/>
        </p:spPr>
        <p:txBody>
          <a:bodyPr wrap="square">
            <a:spAutoFit/>
          </a:bodyPr>
          <a:lstStyle/>
          <a:p>
            <a:pPr algn="ctr"/>
            <a:r>
              <a:rPr lang="th-TH" sz="1000" dirty="0">
                <a:solidFill>
                  <a:srgbClr val="FF0000"/>
                </a:solidFill>
              </a:rPr>
              <a:t>*</a:t>
            </a:r>
            <a:r>
              <a:rPr lang="en-US" sz="1000" dirty="0">
                <a:solidFill>
                  <a:srgbClr val="FF0000"/>
                </a:solidFill>
              </a:rPr>
              <a:t>The system will export these labels</a:t>
            </a:r>
            <a:endParaRPr lang="th-TH" sz="1000" dirty="0">
              <a:solidFill>
                <a:srgbClr val="FF0000"/>
              </a:solidFill>
            </a:endParaRPr>
          </a:p>
          <a:p>
            <a:pPr algn="ctr"/>
            <a:r>
              <a:rPr lang="en-US" sz="1000" dirty="0">
                <a:solidFill>
                  <a:srgbClr val="FF0000"/>
                </a:solidFill>
              </a:rPr>
              <a:t> according to the selected location.</a:t>
            </a:r>
          </a:p>
        </p:txBody>
      </p:sp>
    </p:spTree>
    <p:extLst>
      <p:ext uri="{BB962C8B-B14F-4D97-AF65-F5344CB8AC3E}">
        <p14:creationId xmlns:p14="http://schemas.microsoft.com/office/powerpoint/2010/main" val="18519450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55F31-B4EB-1211-C673-B81903754978}"/>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0EB01F2F-CD23-A56C-A3D8-302CABE1658B}"/>
              </a:ext>
            </a:extLst>
          </p:cNvPr>
          <p:cNvPicPr>
            <a:picLocks noChangeAspect="1"/>
          </p:cNvPicPr>
          <p:nvPr/>
        </p:nvPicPr>
        <p:blipFill>
          <a:blip r:embed="rId3"/>
          <a:stretch>
            <a:fillRect/>
          </a:stretch>
        </p:blipFill>
        <p:spPr>
          <a:xfrm>
            <a:off x="1239585" y="5528785"/>
            <a:ext cx="1773333" cy="2520000"/>
          </a:xfrm>
          <a:prstGeom prst="rect">
            <a:avLst/>
          </a:prstGeom>
          <a:ln>
            <a:solidFill>
              <a:schemeClr val="bg1"/>
            </a:solidFill>
          </a:ln>
        </p:spPr>
      </p:pic>
      <p:pic>
        <p:nvPicPr>
          <p:cNvPr id="19" name="Picture 18">
            <a:extLst>
              <a:ext uri="{FF2B5EF4-FFF2-40B4-BE49-F238E27FC236}">
                <a16:creationId xmlns:a16="http://schemas.microsoft.com/office/drawing/2014/main" id="{5EA0AF35-3856-8BFE-51CB-FD5C88D87797}"/>
              </a:ext>
            </a:extLst>
          </p:cNvPr>
          <p:cNvPicPr>
            <a:picLocks noChangeAspect="1"/>
          </p:cNvPicPr>
          <p:nvPr/>
        </p:nvPicPr>
        <p:blipFill>
          <a:blip r:embed="rId4"/>
          <a:stretch>
            <a:fillRect/>
          </a:stretch>
        </p:blipFill>
        <p:spPr>
          <a:xfrm>
            <a:off x="603604" y="5388914"/>
            <a:ext cx="1619476" cy="1057423"/>
          </a:xfrm>
          <a:prstGeom prst="rect">
            <a:avLst/>
          </a:prstGeom>
        </p:spPr>
      </p:pic>
      <p:sp>
        <p:nvSpPr>
          <p:cNvPr id="23" name="正方形/長方形 22">
            <a:extLst>
              <a:ext uri="{FF2B5EF4-FFF2-40B4-BE49-F238E27FC236}">
                <a16:creationId xmlns:a16="http://schemas.microsoft.com/office/drawing/2014/main" id="{44F66D14-0893-20C3-AE99-46A38A3D06EE}"/>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2. Handheld functions</a:t>
            </a:r>
          </a:p>
        </p:txBody>
      </p:sp>
      <p:sp>
        <p:nvSpPr>
          <p:cNvPr id="3" name="スライド番号プレースホルダー 2">
            <a:extLst>
              <a:ext uri="{FF2B5EF4-FFF2-40B4-BE49-F238E27FC236}">
                <a16:creationId xmlns:a16="http://schemas.microsoft.com/office/drawing/2014/main" id="{B3A2C7A2-51B5-32A3-5A7F-5EA1C53B0C76}"/>
              </a:ext>
            </a:extLst>
          </p:cNvPr>
          <p:cNvSpPr>
            <a:spLocks noGrp="1"/>
          </p:cNvSpPr>
          <p:nvPr>
            <p:ph type="sldNum" sz="quarter" idx="12"/>
          </p:nvPr>
        </p:nvSpPr>
        <p:spPr/>
        <p:txBody>
          <a:bodyPr/>
          <a:lstStyle/>
          <a:p>
            <a:fld id="{FABEA90D-F275-432F-8053-456A4E092F4A}" type="slidenum">
              <a:rPr kumimoji="1" lang="ja-JP" altLang="en-US" smtClean="0"/>
              <a:t>25</a:t>
            </a:fld>
            <a:endParaRPr kumimoji="1" lang="ja-JP" altLang="en-US"/>
          </a:p>
        </p:txBody>
      </p:sp>
      <p:sp>
        <p:nvSpPr>
          <p:cNvPr id="91" name="テキスト ボックス 29">
            <a:extLst>
              <a:ext uri="{FF2B5EF4-FFF2-40B4-BE49-F238E27FC236}">
                <a16:creationId xmlns:a16="http://schemas.microsoft.com/office/drawing/2014/main" id="{DDBCCD48-A522-2560-629E-F34C5C5C7A37}"/>
              </a:ext>
            </a:extLst>
          </p:cNvPr>
          <p:cNvSpPr txBox="1"/>
          <p:nvPr/>
        </p:nvSpPr>
        <p:spPr>
          <a:xfrm>
            <a:off x="334538" y="951238"/>
            <a:ext cx="5374284" cy="261610"/>
          </a:xfrm>
          <a:prstGeom prst="rect">
            <a:avLst/>
          </a:prstGeom>
          <a:noFill/>
        </p:spPr>
        <p:txBody>
          <a:bodyPr wrap="square" rtlCol="0">
            <a:spAutoFit/>
          </a:bodyPr>
          <a:lstStyle/>
          <a:p>
            <a:r>
              <a:rPr kumimoji="1" lang="en-US" altLang="ja-JP" sz="1100" dirty="0"/>
              <a:t>2-4-6. Inbound Rework NG</a:t>
            </a:r>
          </a:p>
        </p:txBody>
      </p:sp>
      <p:pic>
        <p:nvPicPr>
          <p:cNvPr id="25" name="Picture 24">
            <a:extLst>
              <a:ext uri="{FF2B5EF4-FFF2-40B4-BE49-F238E27FC236}">
                <a16:creationId xmlns:a16="http://schemas.microsoft.com/office/drawing/2014/main" id="{891BC6F2-8143-F34D-3001-47BC6E3B26CC}"/>
              </a:ext>
            </a:extLst>
          </p:cNvPr>
          <p:cNvPicPr>
            <a:picLocks noChangeAspect="1"/>
          </p:cNvPicPr>
          <p:nvPr/>
        </p:nvPicPr>
        <p:blipFill>
          <a:blip r:embed="rId5">
            <a:extLst>
              <a:ext uri="{28A0092B-C50C-407E-A947-70E740481C1C}">
                <a14:useLocalDpi xmlns:a14="http://schemas.microsoft.com/office/drawing/2010/main" val="0"/>
              </a:ext>
            </a:extLst>
          </a:blip>
          <a:srcRect l="348" r="348"/>
          <a:stretch/>
        </p:blipFill>
        <p:spPr>
          <a:xfrm>
            <a:off x="949569" y="1434285"/>
            <a:ext cx="1765685" cy="2520000"/>
          </a:xfrm>
          <a:prstGeom prst="rect">
            <a:avLst/>
          </a:prstGeom>
          <a:ln>
            <a:solidFill>
              <a:srgbClr val="666666"/>
            </a:solidFill>
          </a:ln>
        </p:spPr>
      </p:pic>
      <p:sp>
        <p:nvSpPr>
          <p:cNvPr id="22" name="Rectangle 21">
            <a:extLst>
              <a:ext uri="{FF2B5EF4-FFF2-40B4-BE49-F238E27FC236}">
                <a16:creationId xmlns:a16="http://schemas.microsoft.com/office/drawing/2014/main" id="{94151501-C244-9FDB-FF20-D3A508019743}"/>
              </a:ext>
            </a:extLst>
          </p:cNvPr>
          <p:cNvSpPr/>
          <p:nvPr/>
        </p:nvSpPr>
        <p:spPr>
          <a:xfrm>
            <a:off x="1159548" y="3116630"/>
            <a:ext cx="1345726" cy="319741"/>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cxnSp>
        <p:nvCxnSpPr>
          <p:cNvPr id="28" name="Straight Arrow Connector 27">
            <a:extLst>
              <a:ext uri="{FF2B5EF4-FFF2-40B4-BE49-F238E27FC236}">
                <a16:creationId xmlns:a16="http://schemas.microsoft.com/office/drawing/2014/main" id="{E6EA4E05-1E93-026E-498D-003C36EEF166}"/>
              </a:ext>
            </a:extLst>
          </p:cNvPr>
          <p:cNvCxnSpPr>
            <a:cxnSpLocks/>
          </p:cNvCxnSpPr>
          <p:nvPr/>
        </p:nvCxnSpPr>
        <p:spPr>
          <a:xfrm>
            <a:off x="2735066" y="2694285"/>
            <a:ext cx="1085496" cy="4904"/>
          </a:xfrm>
          <a:prstGeom prst="straightConnector1">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EC2D4B5-6EB4-3671-E2AD-CF07CE32501D}"/>
              </a:ext>
            </a:extLst>
          </p:cNvPr>
          <p:cNvSpPr txBox="1"/>
          <p:nvPr/>
        </p:nvSpPr>
        <p:spPr>
          <a:xfrm>
            <a:off x="334538" y="4675120"/>
            <a:ext cx="5897914" cy="300082"/>
          </a:xfrm>
          <a:prstGeom prst="rect">
            <a:avLst/>
          </a:prstGeom>
          <a:noFill/>
        </p:spPr>
        <p:txBody>
          <a:bodyPr wrap="square">
            <a:spAutoFit/>
          </a:bodyPr>
          <a:lstStyle/>
          <a:p>
            <a:r>
              <a:rPr kumimoji="1" lang="en-US" altLang="ja-JP" sz="1350" dirty="0"/>
              <a:t>1. Scan FG label.</a:t>
            </a:r>
            <a:r>
              <a:rPr kumimoji="1" lang="th-TH" altLang="ja-JP" sz="1350" dirty="0"/>
              <a:t> </a:t>
            </a:r>
            <a:r>
              <a:rPr kumimoji="1" lang="en-US" altLang="ja-JP" sz="1350" dirty="0"/>
              <a:t>(Can scan more than 1 label) </a:t>
            </a:r>
            <a:endParaRPr lang="en-US" sz="1350" dirty="0"/>
          </a:p>
        </p:txBody>
      </p:sp>
      <p:cxnSp>
        <p:nvCxnSpPr>
          <p:cNvPr id="10" name="Straight Arrow Connector 9">
            <a:extLst>
              <a:ext uri="{FF2B5EF4-FFF2-40B4-BE49-F238E27FC236}">
                <a16:creationId xmlns:a16="http://schemas.microsoft.com/office/drawing/2014/main" id="{A85E0F93-128F-DF7D-88AD-308AD77D2D14}"/>
              </a:ext>
            </a:extLst>
          </p:cNvPr>
          <p:cNvCxnSpPr>
            <a:cxnSpLocks/>
          </p:cNvCxnSpPr>
          <p:nvPr/>
        </p:nvCxnSpPr>
        <p:spPr>
          <a:xfrm>
            <a:off x="3059780" y="6790107"/>
            <a:ext cx="900000" cy="4904"/>
          </a:xfrm>
          <a:prstGeom prst="straightConnector1">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E3556EB3-A7EB-4612-5352-AA04D9DD211A}"/>
              </a:ext>
            </a:extLst>
          </p:cNvPr>
          <p:cNvSpPr/>
          <p:nvPr/>
        </p:nvSpPr>
        <p:spPr>
          <a:xfrm>
            <a:off x="1902061" y="6095790"/>
            <a:ext cx="321019" cy="290644"/>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sp>
        <p:nvSpPr>
          <p:cNvPr id="5" name="TextBox 4">
            <a:extLst>
              <a:ext uri="{FF2B5EF4-FFF2-40B4-BE49-F238E27FC236}">
                <a16:creationId xmlns:a16="http://schemas.microsoft.com/office/drawing/2014/main" id="{D376F31A-A5E2-BC05-423C-3BD554AA0215}"/>
              </a:ext>
            </a:extLst>
          </p:cNvPr>
          <p:cNvSpPr txBox="1"/>
          <p:nvPr/>
        </p:nvSpPr>
        <p:spPr>
          <a:xfrm>
            <a:off x="3552860" y="8146741"/>
            <a:ext cx="2947035" cy="461665"/>
          </a:xfrm>
          <a:prstGeom prst="rect">
            <a:avLst/>
          </a:prstGeom>
          <a:noFill/>
          <a:ln w="12700">
            <a:solidFill>
              <a:srgbClr val="FF0000"/>
            </a:solidFill>
          </a:ln>
        </p:spPr>
        <p:txBody>
          <a:bodyPr wrap="square">
            <a:spAutoFit/>
          </a:bodyPr>
          <a:lstStyle/>
          <a:p>
            <a:pPr algn="ctr"/>
            <a:r>
              <a:rPr lang="en-US" sz="1200" dirty="0"/>
              <a:t>The system will display a list of BOM </a:t>
            </a:r>
          </a:p>
          <a:p>
            <a:pPr algn="ctr"/>
            <a:r>
              <a:rPr lang="en-US" sz="1200" dirty="0"/>
              <a:t>and Initial value of quantity = 0</a:t>
            </a:r>
          </a:p>
        </p:txBody>
      </p:sp>
      <p:pic>
        <p:nvPicPr>
          <p:cNvPr id="6" name="Picture 5">
            <a:extLst>
              <a:ext uri="{FF2B5EF4-FFF2-40B4-BE49-F238E27FC236}">
                <a16:creationId xmlns:a16="http://schemas.microsoft.com/office/drawing/2014/main" id="{E4552680-733C-6E42-5ACE-D55AD6E2F283}"/>
              </a:ext>
            </a:extLst>
          </p:cNvPr>
          <p:cNvPicPr>
            <a:picLocks noChangeAspect="1"/>
          </p:cNvPicPr>
          <p:nvPr/>
        </p:nvPicPr>
        <p:blipFill>
          <a:blip r:embed="rId6"/>
          <a:stretch>
            <a:fillRect/>
          </a:stretch>
        </p:blipFill>
        <p:spPr>
          <a:xfrm>
            <a:off x="3867274" y="1431703"/>
            <a:ext cx="1769478" cy="2520000"/>
          </a:xfrm>
          <a:prstGeom prst="rect">
            <a:avLst/>
          </a:prstGeom>
        </p:spPr>
      </p:pic>
      <p:pic>
        <p:nvPicPr>
          <p:cNvPr id="8" name="Picture 7">
            <a:extLst>
              <a:ext uri="{FF2B5EF4-FFF2-40B4-BE49-F238E27FC236}">
                <a16:creationId xmlns:a16="http://schemas.microsoft.com/office/drawing/2014/main" id="{5658F31D-D4CE-E3FC-2074-DA92C071039A}"/>
              </a:ext>
            </a:extLst>
          </p:cNvPr>
          <p:cNvPicPr>
            <a:picLocks noChangeAspect="1"/>
          </p:cNvPicPr>
          <p:nvPr/>
        </p:nvPicPr>
        <p:blipFill>
          <a:blip r:embed="rId7"/>
          <a:stretch>
            <a:fillRect/>
          </a:stretch>
        </p:blipFill>
        <p:spPr>
          <a:xfrm>
            <a:off x="4006642" y="5540977"/>
            <a:ext cx="1782708" cy="2520000"/>
          </a:xfrm>
          <a:prstGeom prst="rect">
            <a:avLst/>
          </a:prstGeom>
        </p:spPr>
      </p:pic>
      <p:sp>
        <p:nvSpPr>
          <p:cNvPr id="4" name="TextBox 3">
            <a:extLst>
              <a:ext uri="{FF2B5EF4-FFF2-40B4-BE49-F238E27FC236}">
                <a16:creationId xmlns:a16="http://schemas.microsoft.com/office/drawing/2014/main" id="{2686EA6D-C8CB-CBFA-0F42-AA4023F23793}"/>
              </a:ext>
            </a:extLst>
          </p:cNvPr>
          <p:cNvSpPr txBox="1"/>
          <p:nvPr/>
        </p:nvSpPr>
        <p:spPr>
          <a:xfrm>
            <a:off x="411751" y="5072757"/>
            <a:ext cx="3429000" cy="246221"/>
          </a:xfrm>
          <a:prstGeom prst="rect">
            <a:avLst/>
          </a:prstGeom>
          <a:noFill/>
        </p:spPr>
        <p:txBody>
          <a:bodyPr wrap="square">
            <a:spAutoFit/>
          </a:bodyPr>
          <a:lstStyle/>
          <a:p>
            <a:r>
              <a:rPr lang="en-US" sz="1000" dirty="0">
                <a:solidFill>
                  <a:srgbClr val="FF0000"/>
                </a:solidFill>
              </a:rPr>
              <a:t>*The system will outbound this FG label.</a:t>
            </a:r>
          </a:p>
        </p:txBody>
      </p:sp>
    </p:spTree>
    <p:extLst>
      <p:ext uri="{BB962C8B-B14F-4D97-AF65-F5344CB8AC3E}">
        <p14:creationId xmlns:p14="http://schemas.microsoft.com/office/powerpoint/2010/main" val="711097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FDE64-0677-76F6-C547-D5115D72E21A}"/>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FE5E54BB-51DE-2ED3-55FD-1531FF702373}"/>
              </a:ext>
            </a:extLst>
          </p:cNvPr>
          <p:cNvPicPr>
            <a:picLocks noChangeAspect="1"/>
          </p:cNvPicPr>
          <p:nvPr/>
        </p:nvPicPr>
        <p:blipFill rotWithShape="1">
          <a:blip r:embed="rId3"/>
          <a:srcRect l="2211" r="54552" b="7472"/>
          <a:stretch/>
        </p:blipFill>
        <p:spPr>
          <a:xfrm>
            <a:off x="2637552" y="5566457"/>
            <a:ext cx="346703" cy="1125847"/>
          </a:xfrm>
          <a:prstGeom prst="rect">
            <a:avLst/>
          </a:prstGeom>
          <a:ln>
            <a:solidFill>
              <a:schemeClr val="tx1"/>
            </a:solidFill>
          </a:ln>
        </p:spPr>
      </p:pic>
      <p:pic>
        <p:nvPicPr>
          <p:cNvPr id="8" name="Picture 7">
            <a:extLst>
              <a:ext uri="{FF2B5EF4-FFF2-40B4-BE49-F238E27FC236}">
                <a16:creationId xmlns:a16="http://schemas.microsoft.com/office/drawing/2014/main" id="{6E905AA2-80CD-7D48-A0D1-258EEB305DD4}"/>
              </a:ext>
            </a:extLst>
          </p:cNvPr>
          <p:cNvPicPr>
            <a:picLocks noChangeAspect="1"/>
          </p:cNvPicPr>
          <p:nvPr/>
        </p:nvPicPr>
        <p:blipFill>
          <a:blip r:embed="rId4"/>
          <a:stretch>
            <a:fillRect/>
          </a:stretch>
        </p:blipFill>
        <p:spPr>
          <a:xfrm>
            <a:off x="667668" y="5572553"/>
            <a:ext cx="1773333" cy="2520000"/>
          </a:xfrm>
          <a:prstGeom prst="rect">
            <a:avLst/>
          </a:prstGeom>
        </p:spPr>
      </p:pic>
      <p:pic>
        <p:nvPicPr>
          <p:cNvPr id="5" name="Picture 4">
            <a:extLst>
              <a:ext uri="{FF2B5EF4-FFF2-40B4-BE49-F238E27FC236}">
                <a16:creationId xmlns:a16="http://schemas.microsoft.com/office/drawing/2014/main" id="{8E7F2961-D39E-EC16-4198-8D8645C7D432}"/>
              </a:ext>
            </a:extLst>
          </p:cNvPr>
          <p:cNvPicPr>
            <a:picLocks noChangeAspect="1"/>
          </p:cNvPicPr>
          <p:nvPr/>
        </p:nvPicPr>
        <p:blipFill>
          <a:blip r:embed="rId5"/>
          <a:stretch>
            <a:fillRect/>
          </a:stretch>
        </p:blipFill>
        <p:spPr>
          <a:xfrm>
            <a:off x="3516160" y="1772090"/>
            <a:ext cx="1771106" cy="2520000"/>
          </a:xfrm>
          <a:prstGeom prst="rect">
            <a:avLst/>
          </a:prstGeom>
        </p:spPr>
      </p:pic>
      <p:pic>
        <p:nvPicPr>
          <p:cNvPr id="6" name="Picture 5">
            <a:extLst>
              <a:ext uri="{FF2B5EF4-FFF2-40B4-BE49-F238E27FC236}">
                <a16:creationId xmlns:a16="http://schemas.microsoft.com/office/drawing/2014/main" id="{AA80043C-BCE8-7816-94A7-6F7376BC58C7}"/>
              </a:ext>
            </a:extLst>
          </p:cNvPr>
          <p:cNvPicPr>
            <a:picLocks noChangeAspect="1"/>
          </p:cNvPicPr>
          <p:nvPr/>
        </p:nvPicPr>
        <p:blipFill>
          <a:blip r:embed="rId6"/>
          <a:stretch>
            <a:fillRect/>
          </a:stretch>
        </p:blipFill>
        <p:spPr>
          <a:xfrm>
            <a:off x="704535" y="1772090"/>
            <a:ext cx="1782708" cy="2520000"/>
          </a:xfrm>
          <a:prstGeom prst="rect">
            <a:avLst/>
          </a:prstGeom>
        </p:spPr>
      </p:pic>
      <p:sp>
        <p:nvSpPr>
          <p:cNvPr id="23" name="正方形/長方形 22">
            <a:extLst>
              <a:ext uri="{FF2B5EF4-FFF2-40B4-BE49-F238E27FC236}">
                <a16:creationId xmlns:a16="http://schemas.microsoft.com/office/drawing/2014/main" id="{73630047-BA33-4AF4-ABF9-205FE3F9AE2F}"/>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2. Handheld functions</a:t>
            </a:r>
          </a:p>
        </p:txBody>
      </p:sp>
      <p:sp>
        <p:nvSpPr>
          <p:cNvPr id="3" name="スライド番号プレースホルダー 2">
            <a:extLst>
              <a:ext uri="{FF2B5EF4-FFF2-40B4-BE49-F238E27FC236}">
                <a16:creationId xmlns:a16="http://schemas.microsoft.com/office/drawing/2014/main" id="{712F5EE0-4807-707B-D868-31DB64D48E47}"/>
              </a:ext>
            </a:extLst>
          </p:cNvPr>
          <p:cNvSpPr>
            <a:spLocks noGrp="1"/>
          </p:cNvSpPr>
          <p:nvPr>
            <p:ph type="sldNum" sz="quarter" idx="12"/>
          </p:nvPr>
        </p:nvSpPr>
        <p:spPr/>
        <p:txBody>
          <a:bodyPr/>
          <a:lstStyle/>
          <a:p>
            <a:fld id="{FABEA90D-F275-432F-8053-456A4E092F4A}" type="slidenum">
              <a:rPr kumimoji="1" lang="ja-JP" altLang="en-US" smtClean="0"/>
              <a:t>26</a:t>
            </a:fld>
            <a:endParaRPr kumimoji="1" lang="ja-JP" altLang="en-US"/>
          </a:p>
        </p:txBody>
      </p:sp>
      <p:sp>
        <p:nvSpPr>
          <p:cNvPr id="91" name="テキスト ボックス 29">
            <a:extLst>
              <a:ext uri="{FF2B5EF4-FFF2-40B4-BE49-F238E27FC236}">
                <a16:creationId xmlns:a16="http://schemas.microsoft.com/office/drawing/2014/main" id="{D8B0E2AB-907F-FF65-68D2-E250F792CFF8}"/>
              </a:ext>
            </a:extLst>
          </p:cNvPr>
          <p:cNvSpPr txBox="1"/>
          <p:nvPr/>
        </p:nvSpPr>
        <p:spPr>
          <a:xfrm>
            <a:off x="334538" y="951238"/>
            <a:ext cx="5374284" cy="261610"/>
          </a:xfrm>
          <a:prstGeom prst="rect">
            <a:avLst/>
          </a:prstGeom>
          <a:noFill/>
        </p:spPr>
        <p:txBody>
          <a:bodyPr wrap="square" rtlCol="0">
            <a:spAutoFit/>
          </a:bodyPr>
          <a:lstStyle/>
          <a:p>
            <a:r>
              <a:rPr kumimoji="1" lang="en-US" altLang="ja-JP" sz="1100" dirty="0"/>
              <a:t>2-4-6. Inbound Rework NG</a:t>
            </a:r>
          </a:p>
        </p:txBody>
      </p:sp>
      <p:cxnSp>
        <p:nvCxnSpPr>
          <p:cNvPr id="10" name="Straight Arrow Connector 9">
            <a:extLst>
              <a:ext uri="{FF2B5EF4-FFF2-40B4-BE49-F238E27FC236}">
                <a16:creationId xmlns:a16="http://schemas.microsoft.com/office/drawing/2014/main" id="{F0F97265-C046-D8FE-6058-683946447F40}"/>
              </a:ext>
            </a:extLst>
          </p:cNvPr>
          <p:cNvCxnSpPr>
            <a:cxnSpLocks/>
          </p:cNvCxnSpPr>
          <p:nvPr/>
        </p:nvCxnSpPr>
        <p:spPr>
          <a:xfrm>
            <a:off x="2522650" y="3153509"/>
            <a:ext cx="900000" cy="4904"/>
          </a:xfrm>
          <a:prstGeom prst="straightConnector1">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2F71B853-45DB-63E7-A85D-9C1A54A9F189}"/>
              </a:ext>
            </a:extLst>
          </p:cNvPr>
          <p:cNvSpPr/>
          <p:nvPr/>
        </p:nvSpPr>
        <p:spPr>
          <a:xfrm>
            <a:off x="708869" y="2965219"/>
            <a:ext cx="1777205" cy="250421"/>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sp>
        <p:nvSpPr>
          <p:cNvPr id="30" name="TextBox 29">
            <a:extLst>
              <a:ext uri="{FF2B5EF4-FFF2-40B4-BE49-F238E27FC236}">
                <a16:creationId xmlns:a16="http://schemas.microsoft.com/office/drawing/2014/main" id="{B6B8E449-65BC-19E7-E2E2-DFB77AC34489}"/>
              </a:ext>
            </a:extLst>
          </p:cNvPr>
          <p:cNvSpPr txBox="1"/>
          <p:nvPr/>
        </p:nvSpPr>
        <p:spPr>
          <a:xfrm>
            <a:off x="4981502" y="3037791"/>
            <a:ext cx="1800860" cy="400110"/>
          </a:xfrm>
          <a:prstGeom prst="rect">
            <a:avLst/>
          </a:prstGeom>
          <a:noFill/>
        </p:spPr>
        <p:txBody>
          <a:bodyPr wrap="square">
            <a:spAutoFit/>
          </a:bodyPr>
          <a:lstStyle/>
          <a:p>
            <a:pPr algn="ctr"/>
            <a:r>
              <a:rPr kumimoji="1" lang="en-US" altLang="ja-JP" sz="1000" dirty="0">
                <a:solidFill>
                  <a:srgbClr val="FF0000"/>
                </a:solidFill>
                <a:latin typeface="Arial 本文"/>
              </a:rPr>
              <a:t>*Can edit quantity </a:t>
            </a:r>
            <a:endParaRPr kumimoji="1" lang="th-TH" altLang="ja-JP" sz="1000" dirty="0">
              <a:solidFill>
                <a:srgbClr val="FF0000"/>
              </a:solidFill>
              <a:latin typeface="Arial 本文"/>
            </a:endParaRPr>
          </a:p>
          <a:p>
            <a:pPr algn="ctr"/>
            <a:r>
              <a:rPr kumimoji="1" lang="en-US" altLang="ja-JP" sz="1000" dirty="0">
                <a:solidFill>
                  <a:srgbClr val="FF0000"/>
                </a:solidFill>
                <a:latin typeface="Arial 本文"/>
              </a:rPr>
              <a:t>and lot no.</a:t>
            </a:r>
          </a:p>
        </p:txBody>
      </p:sp>
      <p:sp>
        <p:nvSpPr>
          <p:cNvPr id="31" name="Rectangle 30">
            <a:extLst>
              <a:ext uri="{FF2B5EF4-FFF2-40B4-BE49-F238E27FC236}">
                <a16:creationId xmlns:a16="http://schemas.microsoft.com/office/drawing/2014/main" id="{29B0286A-0193-1662-B070-BD19B5CD2769}"/>
              </a:ext>
            </a:extLst>
          </p:cNvPr>
          <p:cNvSpPr/>
          <p:nvPr/>
        </p:nvSpPr>
        <p:spPr>
          <a:xfrm>
            <a:off x="3702005" y="2865698"/>
            <a:ext cx="1479595" cy="573970"/>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sp>
        <p:nvSpPr>
          <p:cNvPr id="32" name="Rectangle 31">
            <a:extLst>
              <a:ext uri="{FF2B5EF4-FFF2-40B4-BE49-F238E27FC236}">
                <a16:creationId xmlns:a16="http://schemas.microsoft.com/office/drawing/2014/main" id="{EB1F2355-559C-8D6C-C4CA-688F684CE5DE}"/>
              </a:ext>
            </a:extLst>
          </p:cNvPr>
          <p:cNvSpPr/>
          <p:nvPr/>
        </p:nvSpPr>
        <p:spPr>
          <a:xfrm>
            <a:off x="4460089" y="3484136"/>
            <a:ext cx="633117" cy="228055"/>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cxnSp>
        <p:nvCxnSpPr>
          <p:cNvPr id="37" name="Straight Arrow Connector 36">
            <a:extLst>
              <a:ext uri="{FF2B5EF4-FFF2-40B4-BE49-F238E27FC236}">
                <a16:creationId xmlns:a16="http://schemas.microsoft.com/office/drawing/2014/main" id="{CE7638A0-272D-8684-B72F-68D5C17E07D8}"/>
              </a:ext>
            </a:extLst>
          </p:cNvPr>
          <p:cNvCxnSpPr>
            <a:cxnSpLocks/>
          </p:cNvCxnSpPr>
          <p:nvPr/>
        </p:nvCxnSpPr>
        <p:spPr>
          <a:xfrm>
            <a:off x="2513943" y="7131409"/>
            <a:ext cx="900000" cy="4904"/>
          </a:xfrm>
          <a:prstGeom prst="straightConnector1">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4CA140F0-B5C4-55FE-AB27-B77C00151D44}"/>
              </a:ext>
            </a:extLst>
          </p:cNvPr>
          <p:cNvSpPr txBox="1"/>
          <p:nvPr/>
        </p:nvSpPr>
        <p:spPr>
          <a:xfrm>
            <a:off x="334538" y="1291840"/>
            <a:ext cx="6117062" cy="307777"/>
          </a:xfrm>
          <a:prstGeom prst="rect">
            <a:avLst/>
          </a:prstGeom>
          <a:noFill/>
        </p:spPr>
        <p:txBody>
          <a:bodyPr wrap="square">
            <a:spAutoFit/>
          </a:bodyPr>
          <a:lstStyle/>
          <a:p>
            <a:r>
              <a:rPr lang="en-US" sz="1350" dirty="0"/>
              <a:t>2</a:t>
            </a:r>
            <a:r>
              <a:rPr lang="th-TH" sz="1350" dirty="0"/>
              <a:t>.</a:t>
            </a:r>
            <a:r>
              <a:rPr kumimoji="1" lang="en-US" altLang="ja-JP" sz="1350" dirty="0"/>
              <a:t> </a:t>
            </a:r>
            <a:r>
              <a:rPr lang="en-US" sz="1400" dirty="0"/>
              <a:t>You can edit the quantity of each material by simply clicking on the item.</a:t>
            </a:r>
          </a:p>
        </p:txBody>
      </p:sp>
      <p:sp>
        <p:nvSpPr>
          <p:cNvPr id="38" name="Rectangle 37">
            <a:extLst>
              <a:ext uri="{FF2B5EF4-FFF2-40B4-BE49-F238E27FC236}">
                <a16:creationId xmlns:a16="http://schemas.microsoft.com/office/drawing/2014/main" id="{005B769A-E06B-0A6F-33A5-6748682D4EED}"/>
              </a:ext>
            </a:extLst>
          </p:cNvPr>
          <p:cNvSpPr/>
          <p:nvPr/>
        </p:nvSpPr>
        <p:spPr>
          <a:xfrm>
            <a:off x="672444" y="6749125"/>
            <a:ext cx="1763600" cy="250421"/>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sp>
        <p:nvSpPr>
          <p:cNvPr id="2" name="TextBox 1">
            <a:extLst>
              <a:ext uri="{FF2B5EF4-FFF2-40B4-BE49-F238E27FC236}">
                <a16:creationId xmlns:a16="http://schemas.microsoft.com/office/drawing/2014/main" id="{A1E427E2-9D13-7189-6711-EFE5EC95E330}"/>
              </a:ext>
            </a:extLst>
          </p:cNvPr>
          <p:cNvSpPr txBox="1"/>
          <p:nvPr/>
        </p:nvSpPr>
        <p:spPr>
          <a:xfrm>
            <a:off x="2376799" y="6832553"/>
            <a:ext cx="1030185" cy="200055"/>
          </a:xfrm>
          <a:prstGeom prst="rect">
            <a:avLst/>
          </a:prstGeom>
          <a:noFill/>
        </p:spPr>
        <p:txBody>
          <a:bodyPr wrap="square">
            <a:spAutoFit/>
          </a:bodyPr>
          <a:lstStyle/>
          <a:p>
            <a:r>
              <a:rPr lang="en-US" sz="700" dirty="0">
                <a:solidFill>
                  <a:srgbClr val="FF0000"/>
                </a:solidFill>
              </a:rPr>
              <a:t>Edited item</a:t>
            </a:r>
          </a:p>
        </p:txBody>
      </p:sp>
      <p:sp>
        <p:nvSpPr>
          <p:cNvPr id="46" name="TextBox 45">
            <a:extLst>
              <a:ext uri="{FF2B5EF4-FFF2-40B4-BE49-F238E27FC236}">
                <a16:creationId xmlns:a16="http://schemas.microsoft.com/office/drawing/2014/main" id="{66C3457D-CD36-18CC-D62A-9BCB1A99965D}"/>
              </a:ext>
            </a:extLst>
          </p:cNvPr>
          <p:cNvSpPr txBox="1"/>
          <p:nvPr/>
        </p:nvSpPr>
        <p:spPr>
          <a:xfrm>
            <a:off x="334538" y="5120128"/>
            <a:ext cx="6117062" cy="307777"/>
          </a:xfrm>
          <a:prstGeom prst="rect">
            <a:avLst/>
          </a:prstGeom>
          <a:noFill/>
        </p:spPr>
        <p:txBody>
          <a:bodyPr wrap="square">
            <a:spAutoFit/>
          </a:bodyPr>
          <a:lstStyle/>
          <a:p>
            <a:r>
              <a:rPr lang="en-US" sz="1350" dirty="0"/>
              <a:t>3</a:t>
            </a:r>
            <a:r>
              <a:rPr lang="th-TH" sz="1350" dirty="0"/>
              <a:t>.</a:t>
            </a:r>
            <a:r>
              <a:rPr kumimoji="1" lang="en-US" altLang="ja-JP" sz="1350" dirty="0"/>
              <a:t> </a:t>
            </a:r>
            <a:r>
              <a:rPr kumimoji="1" lang="en-US" altLang="ja-JP" sz="1400" dirty="0"/>
              <a:t>Scan or select the location you want to store</a:t>
            </a:r>
            <a:r>
              <a:rPr lang="en-US" sz="1400" dirty="0"/>
              <a:t>.</a:t>
            </a:r>
          </a:p>
        </p:txBody>
      </p:sp>
      <p:sp>
        <p:nvSpPr>
          <p:cNvPr id="47" name="Rectangle 46">
            <a:extLst>
              <a:ext uri="{FF2B5EF4-FFF2-40B4-BE49-F238E27FC236}">
                <a16:creationId xmlns:a16="http://schemas.microsoft.com/office/drawing/2014/main" id="{72A79E13-66B9-7BEC-612B-D430BBA6BB04}"/>
              </a:ext>
            </a:extLst>
          </p:cNvPr>
          <p:cNvSpPr/>
          <p:nvPr/>
        </p:nvSpPr>
        <p:spPr>
          <a:xfrm>
            <a:off x="667610" y="6392698"/>
            <a:ext cx="1763600" cy="250421"/>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cxnSp>
        <p:nvCxnSpPr>
          <p:cNvPr id="50" name="Straight Arrow Connector 49">
            <a:extLst>
              <a:ext uri="{FF2B5EF4-FFF2-40B4-BE49-F238E27FC236}">
                <a16:creationId xmlns:a16="http://schemas.microsoft.com/office/drawing/2014/main" id="{49043238-37EA-A667-13A4-32F9C048866F}"/>
              </a:ext>
            </a:extLst>
          </p:cNvPr>
          <p:cNvCxnSpPr>
            <a:cxnSpLocks/>
          </p:cNvCxnSpPr>
          <p:nvPr/>
        </p:nvCxnSpPr>
        <p:spPr>
          <a:xfrm flipV="1">
            <a:off x="2268765" y="6392698"/>
            <a:ext cx="355337" cy="152400"/>
          </a:xfrm>
          <a:prstGeom prst="straightConnector1">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36343EB4-A550-92BC-833A-71AAE620A49D}"/>
              </a:ext>
            </a:extLst>
          </p:cNvPr>
          <p:cNvSpPr/>
          <p:nvPr/>
        </p:nvSpPr>
        <p:spPr>
          <a:xfrm>
            <a:off x="2627802" y="5953763"/>
            <a:ext cx="360000" cy="180000"/>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pic>
        <p:nvPicPr>
          <p:cNvPr id="17" name="Picture 16">
            <a:extLst>
              <a:ext uri="{FF2B5EF4-FFF2-40B4-BE49-F238E27FC236}">
                <a16:creationId xmlns:a16="http://schemas.microsoft.com/office/drawing/2014/main" id="{85C5F78D-681A-3E69-7AAE-0773FD479A04}"/>
              </a:ext>
            </a:extLst>
          </p:cNvPr>
          <p:cNvPicPr>
            <a:picLocks noChangeAspect="1"/>
          </p:cNvPicPr>
          <p:nvPr/>
        </p:nvPicPr>
        <p:blipFill>
          <a:blip r:embed="rId7"/>
          <a:stretch>
            <a:fillRect/>
          </a:stretch>
        </p:blipFill>
        <p:spPr>
          <a:xfrm>
            <a:off x="3513933" y="5580205"/>
            <a:ext cx="1773333" cy="2520000"/>
          </a:xfrm>
          <a:prstGeom prst="rect">
            <a:avLst/>
          </a:prstGeom>
          <a:ln>
            <a:solidFill>
              <a:schemeClr val="tx1"/>
            </a:solidFill>
          </a:ln>
        </p:spPr>
      </p:pic>
      <p:sp>
        <p:nvSpPr>
          <p:cNvPr id="18" name="Rectangle 17">
            <a:extLst>
              <a:ext uri="{FF2B5EF4-FFF2-40B4-BE49-F238E27FC236}">
                <a16:creationId xmlns:a16="http://schemas.microsoft.com/office/drawing/2014/main" id="{D50C1ABF-C137-A22C-7211-50D717596E53}"/>
              </a:ext>
            </a:extLst>
          </p:cNvPr>
          <p:cNvSpPr/>
          <p:nvPr/>
        </p:nvSpPr>
        <p:spPr>
          <a:xfrm>
            <a:off x="3523666" y="6392697"/>
            <a:ext cx="1763600" cy="250421"/>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spTree>
    <p:extLst>
      <p:ext uri="{BB962C8B-B14F-4D97-AF65-F5344CB8AC3E}">
        <p14:creationId xmlns:p14="http://schemas.microsoft.com/office/powerpoint/2010/main" val="5057454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020665-9628-54AF-C585-B354E436E9D4}"/>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64B713A-B53F-CBB1-C0F9-0DA0B45554CE}"/>
              </a:ext>
            </a:extLst>
          </p:cNvPr>
          <p:cNvPicPr>
            <a:picLocks noChangeAspect="1"/>
          </p:cNvPicPr>
          <p:nvPr/>
        </p:nvPicPr>
        <p:blipFill>
          <a:blip r:embed="rId3"/>
          <a:stretch>
            <a:fillRect/>
          </a:stretch>
        </p:blipFill>
        <p:spPr>
          <a:xfrm>
            <a:off x="760673" y="1623155"/>
            <a:ext cx="1773333" cy="2520000"/>
          </a:xfrm>
          <a:prstGeom prst="rect">
            <a:avLst/>
          </a:prstGeom>
          <a:ln>
            <a:solidFill>
              <a:schemeClr val="tx1"/>
            </a:solidFill>
          </a:ln>
        </p:spPr>
      </p:pic>
      <p:sp>
        <p:nvSpPr>
          <p:cNvPr id="23" name="正方形/長方形 22">
            <a:extLst>
              <a:ext uri="{FF2B5EF4-FFF2-40B4-BE49-F238E27FC236}">
                <a16:creationId xmlns:a16="http://schemas.microsoft.com/office/drawing/2014/main" id="{7502FC3D-FFEC-65DA-A6A8-175AC42D9608}"/>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2. Handheld functions</a:t>
            </a:r>
          </a:p>
        </p:txBody>
      </p:sp>
      <p:sp>
        <p:nvSpPr>
          <p:cNvPr id="3" name="スライド番号プレースホルダー 2">
            <a:extLst>
              <a:ext uri="{FF2B5EF4-FFF2-40B4-BE49-F238E27FC236}">
                <a16:creationId xmlns:a16="http://schemas.microsoft.com/office/drawing/2014/main" id="{A2253E6B-12BA-9AE6-1736-A6807916E699}"/>
              </a:ext>
            </a:extLst>
          </p:cNvPr>
          <p:cNvSpPr>
            <a:spLocks noGrp="1"/>
          </p:cNvSpPr>
          <p:nvPr>
            <p:ph type="sldNum" sz="quarter" idx="12"/>
          </p:nvPr>
        </p:nvSpPr>
        <p:spPr/>
        <p:txBody>
          <a:bodyPr/>
          <a:lstStyle/>
          <a:p>
            <a:fld id="{FABEA90D-F275-432F-8053-456A4E092F4A}" type="slidenum">
              <a:rPr kumimoji="1" lang="ja-JP" altLang="en-US" smtClean="0"/>
              <a:t>27</a:t>
            </a:fld>
            <a:endParaRPr kumimoji="1" lang="ja-JP" altLang="en-US"/>
          </a:p>
        </p:txBody>
      </p:sp>
      <p:sp>
        <p:nvSpPr>
          <p:cNvPr id="91" name="テキスト ボックス 29">
            <a:extLst>
              <a:ext uri="{FF2B5EF4-FFF2-40B4-BE49-F238E27FC236}">
                <a16:creationId xmlns:a16="http://schemas.microsoft.com/office/drawing/2014/main" id="{55A63A96-6BAE-A23F-B575-992B7CC3495F}"/>
              </a:ext>
            </a:extLst>
          </p:cNvPr>
          <p:cNvSpPr txBox="1"/>
          <p:nvPr/>
        </p:nvSpPr>
        <p:spPr>
          <a:xfrm>
            <a:off x="334538" y="951238"/>
            <a:ext cx="5374284" cy="261610"/>
          </a:xfrm>
          <a:prstGeom prst="rect">
            <a:avLst/>
          </a:prstGeom>
          <a:noFill/>
        </p:spPr>
        <p:txBody>
          <a:bodyPr wrap="square" rtlCol="0">
            <a:spAutoFit/>
          </a:bodyPr>
          <a:lstStyle/>
          <a:p>
            <a:r>
              <a:rPr kumimoji="1" lang="en-US" altLang="ja-JP" sz="1100" dirty="0"/>
              <a:t>2-4-6. Inbound Rework NG</a:t>
            </a:r>
          </a:p>
        </p:txBody>
      </p:sp>
      <p:sp>
        <p:nvSpPr>
          <p:cNvPr id="2" name="TextBox 1">
            <a:extLst>
              <a:ext uri="{FF2B5EF4-FFF2-40B4-BE49-F238E27FC236}">
                <a16:creationId xmlns:a16="http://schemas.microsoft.com/office/drawing/2014/main" id="{DC8986E0-0E53-22A3-F132-51608A2885B5}"/>
              </a:ext>
            </a:extLst>
          </p:cNvPr>
          <p:cNvSpPr txBox="1"/>
          <p:nvPr/>
        </p:nvSpPr>
        <p:spPr>
          <a:xfrm>
            <a:off x="334538" y="1152140"/>
            <a:ext cx="5897914" cy="365421"/>
          </a:xfrm>
          <a:prstGeom prst="rect">
            <a:avLst/>
          </a:prstGeom>
          <a:noFill/>
        </p:spPr>
        <p:txBody>
          <a:bodyPr wrap="square">
            <a:spAutoFit/>
          </a:bodyPr>
          <a:lstStyle/>
          <a:p>
            <a:pPr>
              <a:lnSpc>
                <a:spcPct val="150000"/>
              </a:lnSpc>
            </a:pPr>
            <a:r>
              <a:rPr lang="en-US" sz="1350" dirty="0"/>
              <a:t>4</a:t>
            </a:r>
            <a:r>
              <a:rPr lang="th-TH" sz="1350" dirty="0"/>
              <a:t>.</a:t>
            </a:r>
            <a:r>
              <a:rPr kumimoji="1" lang="en-US" altLang="ja-JP" sz="1350" dirty="0"/>
              <a:t> Press the Confirm button. The system will ask if you want to print a label.</a:t>
            </a:r>
            <a:endParaRPr lang="en-US" sz="1350" dirty="0"/>
          </a:p>
        </p:txBody>
      </p:sp>
      <p:sp>
        <p:nvSpPr>
          <p:cNvPr id="5" name="Rectangle 4">
            <a:extLst>
              <a:ext uri="{FF2B5EF4-FFF2-40B4-BE49-F238E27FC236}">
                <a16:creationId xmlns:a16="http://schemas.microsoft.com/office/drawing/2014/main" id="{538ACF4C-5167-B21B-F7F3-8341983195FF}"/>
              </a:ext>
            </a:extLst>
          </p:cNvPr>
          <p:cNvSpPr/>
          <p:nvPr/>
        </p:nvSpPr>
        <p:spPr>
          <a:xfrm>
            <a:off x="1642116" y="3895950"/>
            <a:ext cx="888603" cy="250421"/>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cxnSp>
        <p:nvCxnSpPr>
          <p:cNvPr id="6" name="Straight Arrow Connector 5">
            <a:extLst>
              <a:ext uri="{FF2B5EF4-FFF2-40B4-BE49-F238E27FC236}">
                <a16:creationId xmlns:a16="http://schemas.microsoft.com/office/drawing/2014/main" id="{0ED5E722-5039-9E16-E7A6-293067C7A388}"/>
              </a:ext>
            </a:extLst>
          </p:cNvPr>
          <p:cNvCxnSpPr>
            <a:cxnSpLocks/>
          </p:cNvCxnSpPr>
          <p:nvPr/>
        </p:nvCxnSpPr>
        <p:spPr>
          <a:xfrm>
            <a:off x="2652190" y="2910755"/>
            <a:ext cx="900000" cy="4904"/>
          </a:xfrm>
          <a:prstGeom prst="straightConnector1">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4049EE9-C737-E33A-BE0A-634A04C36BFD}"/>
              </a:ext>
            </a:extLst>
          </p:cNvPr>
          <p:cNvSpPr txBox="1"/>
          <p:nvPr/>
        </p:nvSpPr>
        <p:spPr>
          <a:xfrm>
            <a:off x="334538" y="4718224"/>
            <a:ext cx="5897914" cy="931024"/>
          </a:xfrm>
          <a:prstGeom prst="rect">
            <a:avLst/>
          </a:prstGeom>
          <a:noFill/>
        </p:spPr>
        <p:txBody>
          <a:bodyPr wrap="square">
            <a:spAutoFit/>
          </a:bodyPr>
          <a:lstStyle/>
          <a:p>
            <a:r>
              <a:rPr lang="en-US" sz="1400" b="1" dirty="0"/>
              <a:t>If  you choose to print the label.</a:t>
            </a:r>
          </a:p>
          <a:p>
            <a:r>
              <a:rPr kumimoji="1" lang="en-US" altLang="ja-JP" sz="1350" dirty="0"/>
              <a:t>When the system finishes printing the label will notify you.</a:t>
            </a:r>
            <a:endParaRPr kumimoji="1" lang="th-TH" altLang="ja-JP" sz="1350" dirty="0"/>
          </a:p>
          <a:p>
            <a:pPr marL="742950" lvl="1" indent="-285750">
              <a:buFontTx/>
              <a:buChar char="-"/>
            </a:pPr>
            <a:r>
              <a:rPr lang="en-US" sz="1350" dirty="0"/>
              <a:t>Click “Yes”  when the label is completely printed.</a:t>
            </a:r>
          </a:p>
          <a:p>
            <a:pPr marL="742950" lvl="1" indent="-285750">
              <a:buFontTx/>
              <a:buChar char="-"/>
            </a:pPr>
            <a:r>
              <a:rPr lang="en-US" sz="1350" dirty="0"/>
              <a:t>Click “No” if nothing printing out?</a:t>
            </a:r>
          </a:p>
        </p:txBody>
      </p:sp>
      <p:cxnSp>
        <p:nvCxnSpPr>
          <p:cNvPr id="18" name="Straight Arrow Connector 17">
            <a:extLst>
              <a:ext uri="{FF2B5EF4-FFF2-40B4-BE49-F238E27FC236}">
                <a16:creationId xmlns:a16="http://schemas.microsoft.com/office/drawing/2014/main" id="{F770CC13-73AC-D33E-EC69-8193815A2336}"/>
              </a:ext>
            </a:extLst>
          </p:cNvPr>
          <p:cNvCxnSpPr>
            <a:cxnSpLocks/>
          </p:cNvCxnSpPr>
          <p:nvPr/>
        </p:nvCxnSpPr>
        <p:spPr>
          <a:xfrm>
            <a:off x="2823880" y="7647186"/>
            <a:ext cx="900000" cy="4904"/>
          </a:xfrm>
          <a:prstGeom prst="straightConnector1">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98B40D59-73B6-E415-D5BC-DFDD6B854158}"/>
              </a:ext>
            </a:extLst>
          </p:cNvPr>
          <p:cNvPicPr>
            <a:picLocks noChangeAspect="1"/>
          </p:cNvPicPr>
          <p:nvPr/>
        </p:nvPicPr>
        <p:blipFill>
          <a:blip r:embed="rId4"/>
          <a:stretch>
            <a:fillRect/>
          </a:stretch>
        </p:blipFill>
        <p:spPr>
          <a:xfrm>
            <a:off x="3723880" y="1623155"/>
            <a:ext cx="1771106" cy="2520000"/>
          </a:xfrm>
          <a:prstGeom prst="rect">
            <a:avLst/>
          </a:prstGeom>
        </p:spPr>
      </p:pic>
      <p:pic>
        <p:nvPicPr>
          <p:cNvPr id="20" name="Picture 19">
            <a:extLst>
              <a:ext uri="{FF2B5EF4-FFF2-40B4-BE49-F238E27FC236}">
                <a16:creationId xmlns:a16="http://schemas.microsoft.com/office/drawing/2014/main" id="{439C77B6-2BCA-5DE0-5FFB-9C5C8C9DD92B}"/>
              </a:ext>
            </a:extLst>
          </p:cNvPr>
          <p:cNvPicPr>
            <a:picLocks noChangeAspect="1"/>
          </p:cNvPicPr>
          <p:nvPr/>
        </p:nvPicPr>
        <p:blipFill>
          <a:blip r:embed="rId5"/>
          <a:stretch>
            <a:fillRect/>
          </a:stretch>
        </p:blipFill>
        <p:spPr>
          <a:xfrm>
            <a:off x="760673" y="6439802"/>
            <a:ext cx="1777204" cy="2520000"/>
          </a:xfrm>
          <a:prstGeom prst="rect">
            <a:avLst/>
          </a:prstGeom>
        </p:spPr>
      </p:pic>
      <p:pic>
        <p:nvPicPr>
          <p:cNvPr id="22" name="Picture 21">
            <a:extLst>
              <a:ext uri="{FF2B5EF4-FFF2-40B4-BE49-F238E27FC236}">
                <a16:creationId xmlns:a16="http://schemas.microsoft.com/office/drawing/2014/main" id="{C65EAFC4-AB77-65CB-74A2-F98A3C852AAB}"/>
              </a:ext>
            </a:extLst>
          </p:cNvPr>
          <p:cNvPicPr>
            <a:picLocks noChangeAspect="1"/>
          </p:cNvPicPr>
          <p:nvPr/>
        </p:nvPicPr>
        <p:blipFill>
          <a:blip r:embed="rId6"/>
          <a:stretch>
            <a:fillRect/>
          </a:stretch>
        </p:blipFill>
        <p:spPr>
          <a:xfrm>
            <a:off x="4016782" y="6392090"/>
            <a:ext cx="1776573" cy="2520000"/>
          </a:xfrm>
          <a:prstGeom prst="rect">
            <a:avLst/>
          </a:prstGeom>
        </p:spPr>
      </p:pic>
      <p:sp>
        <p:nvSpPr>
          <p:cNvPr id="25" name="TextBox 24">
            <a:extLst>
              <a:ext uri="{FF2B5EF4-FFF2-40B4-BE49-F238E27FC236}">
                <a16:creationId xmlns:a16="http://schemas.microsoft.com/office/drawing/2014/main" id="{AE42D730-A524-D966-4FCA-91536B18966F}"/>
              </a:ext>
            </a:extLst>
          </p:cNvPr>
          <p:cNvSpPr txBox="1"/>
          <p:nvPr/>
        </p:nvSpPr>
        <p:spPr>
          <a:xfrm>
            <a:off x="3369817" y="4218260"/>
            <a:ext cx="2947291" cy="400110"/>
          </a:xfrm>
          <a:prstGeom prst="rect">
            <a:avLst/>
          </a:prstGeom>
          <a:noFill/>
        </p:spPr>
        <p:txBody>
          <a:bodyPr wrap="square">
            <a:spAutoFit/>
          </a:bodyPr>
          <a:lstStyle/>
          <a:p>
            <a:r>
              <a:rPr lang="en-US" sz="1000" dirty="0"/>
              <a:t>Press </a:t>
            </a:r>
            <a:r>
              <a:rPr lang="en-US" sz="1000" b="1" dirty="0"/>
              <a:t>“Yes” </a:t>
            </a:r>
            <a:r>
              <a:rPr lang="en-US" sz="1000" dirty="0"/>
              <a:t>if you want to print the label.</a:t>
            </a:r>
          </a:p>
          <a:p>
            <a:r>
              <a:rPr lang="en-US" sz="1000" dirty="0"/>
              <a:t>Press </a:t>
            </a:r>
            <a:r>
              <a:rPr lang="en-US" sz="1000" b="1" dirty="0"/>
              <a:t>“No” </a:t>
            </a:r>
            <a:r>
              <a:rPr lang="en-US" sz="1000" dirty="0"/>
              <a:t>if you do not want to print the label.</a:t>
            </a:r>
          </a:p>
        </p:txBody>
      </p:sp>
      <p:sp>
        <p:nvSpPr>
          <p:cNvPr id="17" name="Rectangle 16">
            <a:extLst>
              <a:ext uri="{FF2B5EF4-FFF2-40B4-BE49-F238E27FC236}">
                <a16:creationId xmlns:a16="http://schemas.microsoft.com/office/drawing/2014/main" id="{877335A0-F6C1-D14D-A44C-91FB5A0FD134}"/>
              </a:ext>
            </a:extLst>
          </p:cNvPr>
          <p:cNvSpPr/>
          <p:nvPr/>
        </p:nvSpPr>
        <p:spPr>
          <a:xfrm>
            <a:off x="1694979" y="7904087"/>
            <a:ext cx="505818" cy="250421"/>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pic>
        <p:nvPicPr>
          <p:cNvPr id="8" name="Picture 7">
            <a:extLst>
              <a:ext uri="{FF2B5EF4-FFF2-40B4-BE49-F238E27FC236}">
                <a16:creationId xmlns:a16="http://schemas.microsoft.com/office/drawing/2014/main" id="{D338A237-D586-0581-7BF1-901F83D7C86B}"/>
              </a:ext>
            </a:extLst>
          </p:cNvPr>
          <p:cNvPicPr>
            <a:picLocks noChangeAspect="1"/>
          </p:cNvPicPr>
          <p:nvPr/>
        </p:nvPicPr>
        <p:blipFill>
          <a:blip r:embed="rId7"/>
          <a:stretch>
            <a:fillRect/>
          </a:stretch>
        </p:blipFill>
        <p:spPr>
          <a:xfrm>
            <a:off x="406400" y="6881413"/>
            <a:ext cx="836518" cy="540000"/>
          </a:xfrm>
          <a:prstGeom prst="rect">
            <a:avLst/>
          </a:prstGeom>
        </p:spPr>
      </p:pic>
      <p:pic>
        <p:nvPicPr>
          <p:cNvPr id="9" name="Picture 8">
            <a:extLst>
              <a:ext uri="{FF2B5EF4-FFF2-40B4-BE49-F238E27FC236}">
                <a16:creationId xmlns:a16="http://schemas.microsoft.com/office/drawing/2014/main" id="{3D42BF99-126C-2A40-B102-691954195A9D}"/>
              </a:ext>
            </a:extLst>
          </p:cNvPr>
          <p:cNvPicPr>
            <a:picLocks noChangeAspect="1"/>
          </p:cNvPicPr>
          <p:nvPr/>
        </p:nvPicPr>
        <p:blipFill>
          <a:blip r:embed="rId7"/>
          <a:stretch>
            <a:fillRect/>
          </a:stretch>
        </p:blipFill>
        <p:spPr>
          <a:xfrm>
            <a:off x="456548" y="6916213"/>
            <a:ext cx="836518" cy="540000"/>
          </a:xfrm>
          <a:prstGeom prst="rect">
            <a:avLst/>
          </a:prstGeom>
        </p:spPr>
      </p:pic>
      <p:pic>
        <p:nvPicPr>
          <p:cNvPr id="10" name="Picture 9">
            <a:extLst>
              <a:ext uri="{FF2B5EF4-FFF2-40B4-BE49-F238E27FC236}">
                <a16:creationId xmlns:a16="http://schemas.microsoft.com/office/drawing/2014/main" id="{CBB57E09-ACA0-9516-2BC6-30D36FB15BDF}"/>
              </a:ext>
            </a:extLst>
          </p:cNvPr>
          <p:cNvPicPr>
            <a:picLocks noChangeAspect="1"/>
          </p:cNvPicPr>
          <p:nvPr/>
        </p:nvPicPr>
        <p:blipFill>
          <a:blip r:embed="rId7"/>
          <a:stretch>
            <a:fillRect/>
          </a:stretch>
        </p:blipFill>
        <p:spPr>
          <a:xfrm>
            <a:off x="504188" y="6957613"/>
            <a:ext cx="836518" cy="540000"/>
          </a:xfrm>
          <a:prstGeom prst="rect">
            <a:avLst/>
          </a:prstGeom>
        </p:spPr>
      </p:pic>
      <p:pic>
        <p:nvPicPr>
          <p:cNvPr id="11" name="Picture 10">
            <a:extLst>
              <a:ext uri="{FF2B5EF4-FFF2-40B4-BE49-F238E27FC236}">
                <a16:creationId xmlns:a16="http://schemas.microsoft.com/office/drawing/2014/main" id="{7E6F8A6F-B216-DB4D-D665-EC9634149425}"/>
              </a:ext>
            </a:extLst>
          </p:cNvPr>
          <p:cNvPicPr>
            <a:picLocks noChangeAspect="1"/>
          </p:cNvPicPr>
          <p:nvPr/>
        </p:nvPicPr>
        <p:blipFill>
          <a:blip r:embed="rId7"/>
          <a:stretch>
            <a:fillRect/>
          </a:stretch>
        </p:blipFill>
        <p:spPr>
          <a:xfrm>
            <a:off x="551828" y="7029100"/>
            <a:ext cx="836518" cy="540000"/>
          </a:xfrm>
          <a:prstGeom prst="rect">
            <a:avLst/>
          </a:prstGeom>
        </p:spPr>
      </p:pic>
      <p:pic>
        <p:nvPicPr>
          <p:cNvPr id="12" name="Picture 11">
            <a:extLst>
              <a:ext uri="{FF2B5EF4-FFF2-40B4-BE49-F238E27FC236}">
                <a16:creationId xmlns:a16="http://schemas.microsoft.com/office/drawing/2014/main" id="{718FCE89-90AF-C7B3-4217-FDB45D052873}"/>
              </a:ext>
            </a:extLst>
          </p:cNvPr>
          <p:cNvPicPr>
            <a:picLocks noChangeAspect="1"/>
          </p:cNvPicPr>
          <p:nvPr/>
        </p:nvPicPr>
        <p:blipFill>
          <a:blip r:embed="rId7"/>
          <a:stretch>
            <a:fillRect/>
          </a:stretch>
        </p:blipFill>
        <p:spPr>
          <a:xfrm>
            <a:off x="623306" y="7107186"/>
            <a:ext cx="836518" cy="540000"/>
          </a:xfrm>
          <a:prstGeom prst="rect">
            <a:avLst/>
          </a:prstGeom>
        </p:spPr>
      </p:pic>
    </p:spTree>
    <p:extLst>
      <p:ext uri="{BB962C8B-B14F-4D97-AF65-F5344CB8AC3E}">
        <p14:creationId xmlns:p14="http://schemas.microsoft.com/office/powerpoint/2010/main" val="39746795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F200A2-A812-38F5-2F1F-28FD0BE6D051}"/>
            </a:ext>
          </a:extLst>
        </p:cNvPr>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3EF54E1C-FF2A-D2F6-4DEF-143C9EEF9E7A}"/>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2. Handheld functions</a:t>
            </a:r>
          </a:p>
        </p:txBody>
      </p:sp>
      <p:sp>
        <p:nvSpPr>
          <p:cNvPr id="3" name="スライド番号プレースホルダー 2">
            <a:extLst>
              <a:ext uri="{FF2B5EF4-FFF2-40B4-BE49-F238E27FC236}">
                <a16:creationId xmlns:a16="http://schemas.microsoft.com/office/drawing/2014/main" id="{E8824D20-7A65-2766-2B80-76E0AF42596E}"/>
              </a:ext>
            </a:extLst>
          </p:cNvPr>
          <p:cNvSpPr>
            <a:spLocks noGrp="1"/>
          </p:cNvSpPr>
          <p:nvPr>
            <p:ph type="sldNum" sz="quarter" idx="12"/>
          </p:nvPr>
        </p:nvSpPr>
        <p:spPr/>
        <p:txBody>
          <a:bodyPr/>
          <a:lstStyle/>
          <a:p>
            <a:fld id="{FABEA90D-F275-432F-8053-456A4E092F4A}" type="slidenum">
              <a:rPr kumimoji="1" lang="ja-JP" altLang="en-US" smtClean="0"/>
              <a:t>28</a:t>
            </a:fld>
            <a:endParaRPr kumimoji="1" lang="ja-JP" altLang="en-US"/>
          </a:p>
        </p:txBody>
      </p:sp>
      <p:sp>
        <p:nvSpPr>
          <p:cNvPr id="91" name="テキスト ボックス 29">
            <a:extLst>
              <a:ext uri="{FF2B5EF4-FFF2-40B4-BE49-F238E27FC236}">
                <a16:creationId xmlns:a16="http://schemas.microsoft.com/office/drawing/2014/main" id="{67A88FB8-2298-1172-5118-2A52B1282C3C}"/>
              </a:ext>
            </a:extLst>
          </p:cNvPr>
          <p:cNvSpPr txBox="1"/>
          <p:nvPr/>
        </p:nvSpPr>
        <p:spPr>
          <a:xfrm>
            <a:off x="334538" y="951238"/>
            <a:ext cx="5374284" cy="261610"/>
          </a:xfrm>
          <a:prstGeom prst="rect">
            <a:avLst/>
          </a:prstGeom>
          <a:noFill/>
        </p:spPr>
        <p:txBody>
          <a:bodyPr wrap="square" rtlCol="0">
            <a:spAutoFit/>
          </a:bodyPr>
          <a:lstStyle/>
          <a:p>
            <a:r>
              <a:rPr kumimoji="1" lang="en-US" altLang="ja-JP" sz="1100" dirty="0"/>
              <a:t>2-4-7. QC Schedule</a:t>
            </a:r>
          </a:p>
        </p:txBody>
      </p:sp>
      <p:graphicFrame>
        <p:nvGraphicFramePr>
          <p:cNvPr id="19" name="Table 18">
            <a:extLst>
              <a:ext uri="{FF2B5EF4-FFF2-40B4-BE49-F238E27FC236}">
                <a16:creationId xmlns:a16="http://schemas.microsoft.com/office/drawing/2014/main" id="{4E6A6FBF-9A23-E99A-62C8-4834978B9093}"/>
              </a:ext>
            </a:extLst>
          </p:cNvPr>
          <p:cNvGraphicFramePr>
            <a:graphicFrameLocks noGrp="1"/>
          </p:cNvGraphicFramePr>
          <p:nvPr/>
        </p:nvGraphicFramePr>
        <p:xfrm>
          <a:off x="4396569" y="7694139"/>
          <a:ext cx="2235299" cy="1483360"/>
        </p:xfrm>
        <a:graphic>
          <a:graphicData uri="http://schemas.openxmlformats.org/drawingml/2006/table">
            <a:tbl>
              <a:tblPr firstRow="1" bandRow="1">
                <a:tableStyleId>{5C22544A-7EE6-4342-B048-85BDC9FD1C3A}</a:tableStyleId>
              </a:tblPr>
              <a:tblGrid>
                <a:gridCol w="670032">
                  <a:extLst>
                    <a:ext uri="{9D8B030D-6E8A-4147-A177-3AD203B41FA5}">
                      <a16:colId xmlns:a16="http://schemas.microsoft.com/office/drawing/2014/main" val="3762001999"/>
                    </a:ext>
                  </a:extLst>
                </a:gridCol>
                <a:gridCol w="1565267">
                  <a:extLst>
                    <a:ext uri="{9D8B030D-6E8A-4147-A177-3AD203B41FA5}">
                      <a16:colId xmlns:a16="http://schemas.microsoft.com/office/drawing/2014/main" val="4023663615"/>
                    </a:ext>
                  </a:extLst>
                </a:gridCol>
              </a:tblGrid>
              <a:tr h="370840">
                <a:tc>
                  <a:txBody>
                    <a:bodyPr/>
                    <a:lstStyle/>
                    <a:p>
                      <a:r>
                        <a:rPr lang="en-US" sz="1200" dirty="0"/>
                        <a:t>Color</a:t>
                      </a:r>
                    </a:p>
                  </a:txBody>
                  <a:tcPr>
                    <a:solidFill>
                      <a:srgbClr val="4472C4"/>
                    </a:solidFill>
                  </a:tcPr>
                </a:tc>
                <a:tc>
                  <a:txBody>
                    <a:bodyPr/>
                    <a:lstStyle/>
                    <a:p>
                      <a:r>
                        <a:rPr lang="en-US" sz="1200" dirty="0"/>
                        <a:t>Description</a:t>
                      </a:r>
                    </a:p>
                  </a:txBody>
                  <a:tcPr/>
                </a:tc>
                <a:extLst>
                  <a:ext uri="{0D108BD9-81ED-4DB2-BD59-A6C34878D82A}">
                    <a16:rowId xmlns:a16="http://schemas.microsoft.com/office/drawing/2014/main" val="26467863"/>
                  </a:ext>
                </a:extLst>
              </a:tr>
              <a:tr h="370840">
                <a:tc>
                  <a:txBody>
                    <a:bodyPr/>
                    <a:lstStyle/>
                    <a:p>
                      <a:endParaRPr lang="en-US" sz="1200" dirty="0"/>
                    </a:p>
                  </a:txBody>
                  <a:tcPr>
                    <a:solidFill>
                      <a:srgbClr val="02468F"/>
                    </a:solidFill>
                  </a:tcPr>
                </a:tc>
                <a:tc>
                  <a:txBody>
                    <a:bodyPr/>
                    <a:lstStyle/>
                    <a:p>
                      <a:r>
                        <a:rPr lang="en-US" sz="1200" dirty="0"/>
                        <a:t>WORKING</a:t>
                      </a:r>
                    </a:p>
                  </a:txBody>
                  <a:tcPr/>
                </a:tc>
                <a:extLst>
                  <a:ext uri="{0D108BD9-81ED-4DB2-BD59-A6C34878D82A}">
                    <a16:rowId xmlns:a16="http://schemas.microsoft.com/office/drawing/2014/main" val="557567530"/>
                  </a:ext>
                </a:extLst>
              </a:tr>
              <a:tr h="370840">
                <a:tc>
                  <a:txBody>
                    <a:bodyPr/>
                    <a:lstStyle/>
                    <a:p>
                      <a:endParaRPr lang="en-US" sz="1200" dirty="0"/>
                    </a:p>
                  </a:txBody>
                  <a:tcPr>
                    <a:solidFill>
                      <a:srgbClr val="AFF8C9"/>
                    </a:solidFill>
                  </a:tcPr>
                </a:tc>
                <a:tc>
                  <a:txBody>
                    <a:bodyPr/>
                    <a:lstStyle/>
                    <a:p>
                      <a:r>
                        <a:rPr lang="en-US" sz="1200" dirty="0"/>
                        <a:t>COMPLETED</a:t>
                      </a:r>
                    </a:p>
                  </a:txBody>
                  <a:tcPr/>
                </a:tc>
                <a:extLst>
                  <a:ext uri="{0D108BD9-81ED-4DB2-BD59-A6C34878D82A}">
                    <a16:rowId xmlns:a16="http://schemas.microsoft.com/office/drawing/2014/main" val="2325450270"/>
                  </a:ext>
                </a:extLst>
              </a:tr>
              <a:tr h="370840">
                <a:tc>
                  <a:txBody>
                    <a:bodyPr/>
                    <a:lstStyle/>
                    <a:p>
                      <a:endParaRPr lang="en-US" sz="1200" dirty="0"/>
                    </a:p>
                  </a:txBody>
                  <a:tcPr>
                    <a:solidFill>
                      <a:srgbClr val="D1E9F5"/>
                    </a:solidFill>
                  </a:tcPr>
                </a:tc>
                <a:tc>
                  <a:txBody>
                    <a:bodyPr/>
                    <a:lstStyle/>
                    <a:p>
                      <a:r>
                        <a:rPr lang="en-US" sz="1200" dirty="0"/>
                        <a:t>NEW</a:t>
                      </a:r>
                    </a:p>
                  </a:txBody>
                  <a:tcPr/>
                </a:tc>
                <a:extLst>
                  <a:ext uri="{0D108BD9-81ED-4DB2-BD59-A6C34878D82A}">
                    <a16:rowId xmlns:a16="http://schemas.microsoft.com/office/drawing/2014/main" val="1693410927"/>
                  </a:ext>
                </a:extLst>
              </a:tr>
            </a:tbl>
          </a:graphicData>
        </a:graphic>
      </p:graphicFrame>
      <p:pic>
        <p:nvPicPr>
          <p:cNvPr id="25" name="Picture 24">
            <a:extLst>
              <a:ext uri="{FF2B5EF4-FFF2-40B4-BE49-F238E27FC236}">
                <a16:creationId xmlns:a16="http://schemas.microsoft.com/office/drawing/2014/main" id="{254BFA9A-82CA-06F6-DD3B-AF59B5310C77}"/>
              </a:ext>
            </a:extLst>
          </p:cNvPr>
          <p:cNvPicPr>
            <a:picLocks noChangeAspect="1"/>
          </p:cNvPicPr>
          <p:nvPr/>
        </p:nvPicPr>
        <p:blipFill>
          <a:blip r:embed="rId2">
            <a:extLst>
              <a:ext uri="{28A0092B-C50C-407E-A947-70E740481C1C}">
                <a14:useLocalDpi xmlns:a14="http://schemas.microsoft.com/office/drawing/2010/main" val="0"/>
              </a:ext>
            </a:extLst>
          </a:blip>
          <a:srcRect l="348" r="348"/>
          <a:stretch/>
        </p:blipFill>
        <p:spPr>
          <a:xfrm>
            <a:off x="949569" y="1243785"/>
            <a:ext cx="1765685" cy="2520000"/>
          </a:xfrm>
          <a:prstGeom prst="rect">
            <a:avLst/>
          </a:prstGeom>
          <a:ln>
            <a:solidFill>
              <a:srgbClr val="666666"/>
            </a:solidFill>
          </a:ln>
        </p:spPr>
      </p:pic>
      <p:sp>
        <p:nvSpPr>
          <p:cNvPr id="22" name="Rectangle 21">
            <a:extLst>
              <a:ext uri="{FF2B5EF4-FFF2-40B4-BE49-F238E27FC236}">
                <a16:creationId xmlns:a16="http://schemas.microsoft.com/office/drawing/2014/main" id="{A80B0765-4405-9708-9B8C-05FE707AFB7E}"/>
              </a:ext>
            </a:extLst>
          </p:cNvPr>
          <p:cNvSpPr/>
          <p:nvPr/>
        </p:nvSpPr>
        <p:spPr>
          <a:xfrm>
            <a:off x="1155920" y="3355048"/>
            <a:ext cx="1345726" cy="319741"/>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cxnSp>
        <p:nvCxnSpPr>
          <p:cNvPr id="28" name="Straight Arrow Connector 27">
            <a:extLst>
              <a:ext uri="{FF2B5EF4-FFF2-40B4-BE49-F238E27FC236}">
                <a16:creationId xmlns:a16="http://schemas.microsoft.com/office/drawing/2014/main" id="{0B223ADE-305A-AAAB-2791-03E6C3F7536F}"/>
              </a:ext>
            </a:extLst>
          </p:cNvPr>
          <p:cNvCxnSpPr>
            <a:cxnSpLocks/>
            <a:stCxn id="25" idx="3"/>
          </p:cNvCxnSpPr>
          <p:nvPr/>
        </p:nvCxnSpPr>
        <p:spPr>
          <a:xfrm>
            <a:off x="2715254" y="2503785"/>
            <a:ext cx="1085496" cy="4904"/>
          </a:xfrm>
          <a:prstGeom prst="straightConnector1">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0" name="テキスト ボックス 19">
            <a:extLst>
              <a:ext uri="{FF2B5EF4-FFF2-40B4-BE49-F238E27FC236}">
                <a16:creationId xmlns:a16="http://schemas.microsoft.com/office/drawing/2014/main" id="{66A78EDB-49F4-6B86-9E71-E11D275F5ED8}"/>
              </a:ext>
            </a:extLst>
          </p:cNvPr>
          <p:cNvSpPr txBox="1"/>
          <p:nvPr/>
        </p:nvSpPr>
        <p:spPr>
          <a:xfrm>
            <a:off x="226132" y="4058962"/>
            <a:ext cx="6464034" cy="528606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sz="1350" b="1" dirty="0">
                <a:latin typeface="+mj-lt"/>
              </a:rPr>
              <a:t>Date From – To :</a:t>
            </a:r>
          </a:p>
          <a:p>
            <a:endParaRPr kumimoji="1" lang="en-US" altLang="ja-JP" sz="1350" b="1" dirty="0">
              <a:latin typeface="+mj-lt"/>
            </a:endParaRPr>
          </a:p>
          <a:p>
            <a:endParaRPr kumimoji="1" lang="en-US" altLang="ja-JP" sz="1350" b="1" dirty="0">
              <a:latin typeface="+mj-lt"/>
            </a:endParaRPr>
          </a:p>
          <a:p>
            <a:endParaRPr kumimoji="1" lang="en-US" altLang="ja-JP" sz="1350" b="1" dirty="0">
              <a:latin typeface="+mj-lt"/>
            </a:endParaRPr>
          </a:p>
          <a:p>
            <a:endParaRPr kumimoji="1" lang="en-US" altLang="ja-JP" sz="1350" b="1" dirty="0">
              <a:latin typeface="+mj-lt"/>
            </a:endParaRPr>
          </a:p>
          <a:p>
            <a:r>
              <a:rPr kumimoji="1" lang="en-US" altLang="ja-JP" sz="1350" b="1" dirty="0">
                <a:latin typeface="+mj-lt"/>
              </a:rPr>
              <a:t>Date from</a:t>
            </a:r>
            <a:r>
              <a:rPr kumimoji="1" lang="en-US" altLang="ja-JP" sz="1350" dirty="0">
                <a:latin typeface="+mj-lt"/>
              </a:rPr>
              <a:t>: Default today. </a:t>
            </a:r>
          </a:p>
          <a:p>
            <a:r>
              <a:rPr kumimoji="1" lang="en-US" altLang="ja-JP" sz="1350" b="1" dirty="0">
                <a:latin typeface="+mj-lt"/>
              </a:rPr>
              <a:t>Date to</a:t>
            </a:r>
            <a:r>
              <a:rPr kumimoji="1" lang="en-US" altLang="ja-JP" sz="1350" dirty="0">
                <a:latin typeface="+mj-lt"/>
              </a:rPr>
              <a:t>: Default today. </a:t>
            </a:r>
          </a:p>
          <a:p>
            <a:r>
              <a:rPr kumimoji="1" lang="en-US" altLang="ja-JP" sz="1350" dirty="0">
                <a:solidFill>
                  <a:srgbClr val="FF0000"/>
                </a:solidFill>
                <a:latin typeface="Arial 本文"/>
              </a:rPr>
              <a:t>* Can be changed manually</a:t>
            </a:r>
          </a:p>
          <a:p>
            <a:r>
              <a:rPr kumimoji="1" lang="en-US" altLang="ja-JP" sz="1350" dirty="0">
                <a:latin typeface="+mj-lt"/>
              </a:rPr>
              <a:t>----------------------------------------------------------------------------------------------------------</a:t>
            </a:r>
          </a:p>
          <a:p>
            <a:r>
              <a:rPr kumimoji="1" lang="en-US" altLang="ja-JP" sz="1350" b="1" dirty="0">
                <a:latin typeface="+mj-lt"/>
              </a:rPr>
              <a:t>Order No. :</a:t>
            </a:r>
            <a:endParaRPr kumimoji="1" lang="en-US" altLang="ja-JP" sz="1350" dirty="0">
              <a:latin typeface="+mj-lt"/>
            </a:endParaRPr>
          </a:p>
          <a:p>
            <a:endParaRPr kumimoji="1" lang="en-US" altLang="ja-JP" sz="1350" dirty="0">
              <a:latin typeface="+mj-lt"/>
            </a:endParaRPr>
          </a:p>
          <a:p>
            <a:endParaRPr kumimoji="1" lang="en-US" altLang="ja-JP" sz="1350" dirty="0">
              <a:latin typeface="+mj-lt"/>
            </a:endParaRPr>
          </a:p>
          <a:p>
            <a:endParaRPr kumimoji="1" lang="en-US" altLang="ja-JP" sz="1350" dirty="0">
              <a:latin typeface="+mj-lt"/>
            </a:endParaRPr>
          </a:p>
          <a:p>
            <a:endParaRPr kumimoji="1" lang="en-US" altLang="ja-JP" sz="1350" dirty="0">
              <a:latin typeface="+mj-lt"/>
            </a:endParaRPr>
          </a:p>
          <a:p>
            <a:endParaRPr kumimoji="1" lang="en-US" altLang="ja-JP" sz="1350" dirty="0">
              <a:latin typeface="+mj-lt"/>
            </a:endParaRPr>
          </a:p>
          <a:p>
            <a:r>
              <a:rPr kumimoji="1" lang="en-US" altLang="ja-JP" sz="1350" dirty="0">
                <a:latin typeface="+mj-lt"/>
              </a:rPr>
              <a:t>You can search </a:t>
            </a:r>
          </a:p>
          <a:p>
            <a:r>
              <a:rPr kumimoji="1" lang="en-US" altLang="ja-JP" sz="1350" dirty="0">
                <a:latin typeface="+mj-lt"/>
              </a:rPr>
              <a:t>for partial order no. by typing.</a:t>
            </a:r>
          </a:p>
          <a:p>
            <a:r>
              <a:rPr kumimoji="1" lang="en-US" altLang="ja-JP" sz="1350" dirty="0">
                <a:latin typeface="+mj-lt"/>
              </a:rPr>
              <a:t>----------------------------------------------------------------------------------------------------------</a:t>
            </a:r>
          </a:p>
          <a:p>
            <a:r>
              <a:rPr kumimoji="1" lang="en-US" altLang="ja-JP" sz="1350" b="1" dirty="0">
                <a:latin typeface="+mj-lt"/>
              </a:rPr>
              <a:t>Except complete : </a:t>
            </a:r>
          </a:p>
          <a:p>
            <a:endParaRPr kumimoji="1" lang="en-US" altLang="ja-JP" sz="1350" b="1" dirty="0">
              <a:latin typeface="+mj-lt"/>
            </a:endParaRPr>
          </a:p>
          <a:p>
            <a:r>
              <a:rPr kumimoji="1" lang="en-US" altLang="ja-JP" sz="1350" b="1" dirty="0">
                <a:latin typeface="+mj-lt"/>
              </a:rPr>
              <a:t> Default			</a:t>
            </a:r>
            <a:r>
              <a:rPr kumimoji="1" lang="th-TH" altLang="ja-JP" sz="1350" b="1" dirty="0">
                <a:latin typeface="+mj-lt"/>
              </a:rPr>
              <a:t>	</a:t>
            </a:r>
            <a:r>
              <a:rPr kumimoji="1" lang="en-US" altLang="ja-JP" sz="1350" b="1" dirty="0">
                <a:latin typeface="+mj-lt"/>
              </a:rPr>
              <a:t>: </a:t>
            </a:r>
            <a:r>
              <a:rPr kumimoji="1" lang="en-US" altLang="ja-JP" sz="1350" dirty="0">
                <a:latin typeface="+mj-lt"/>
              </a:rPr>
              <a:t>Display all status.</a:t>
            </a:r>
          </a:p>
          <a:p>
            <a:endParaRPr kumimoji="1" lang="en-US" altLang="ja-JP" sz="1350" b="1" dirty="0">
              <a:latin typeface="+mj-lt"/>
            </a:endParaRPr>
          </a:p>
          <a:p>
            <a:endParaRPr kumimoji="1" lang="en-US" altLang="ja-JP" sz="1350" b="1" dirty="0">
              <a:latin typeface="+mj-lt"/>
            </a:endParaRPr>
          </a:p>
          <a:p>
            <a:r>
              <a:rPr kumimoji="1" lang="th-TH" altLang="ja-JP" sz="1350" b="1" dirty="0">
                <a:latin typeface="+mj-lt"/>
              </a:rPr>
              <a:t>				</a:t>
            </a:r>
            <a:r>
              <a:rPr kumimoji="1" lang="en-US" altLang="ja-JP" sz="1350" b="1" dirty="0">
                <a:latin typeface="+mj-lt"/>
              </a:rPr>
              <a:t>	: </a:t>
            </a:r>
            <a:r>
              <a:rPr kumimoji="1" lang="en-US" altLang="ja-JP" sz="1350" dirty="0">
                <a:latin typeface="+mj-lt"/>
              </a:rPr>
              <a:t>Display only Working and Imported status.</a:t>
            </a:r>
          </a:p>
          <a:p>
            <a:endParaRPr kumimoji="1" lang="en-US" altLang="ja-JP" sz="1350" b="1" dirty="0">
              <a:latin typeface="+mj-lt"/>
            </a:endParaRPr>
          </a:p>
        </p:txBody>
      </p:sp>
      <p:pic>
        <p:nvPicPr>
          <p:cNvPr id="33" name="Picture 32">
            <a:extLst>
              <a:ext uri="{FF2B5EF4-FFF2-40B4-BE49-F238E27FC236}">
                <a16:creationId xmlns:a16="http://schemas.microsoft.com/office/drawing/2014/main" id="{649BB3F7-D5BD-54C9-2455-D0442AB763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5514" y="4097787"/>
            <a:ext cx="1199907" cy="1710426"/>
          </a:xfrm>
          <a:prstGeom prst="rect">
            <a:avLst/>
          </a:prstGeom>
        </p:spPr>
      </p:pic>
      <p:cxnSp>
        <p:nvCxnSpPr>
          <p:cNvPr id="35" name="Straight Arrow Connector 34">
            <a:extLst>
              <a:ext uri="{FF2B5EF4-FFF2-40B4-BE49-F238E27FC236}">
                <a16:creationId xmlns:a16="http://schemas.microsoft.com/office/drawing/2014/main" id="{A1BFE386-F2AF-56A3-E08B-D4DA5AE2EF77}"/>
              </a:ext>
            </a:extLst>
          </p:cNvPr>
          <p:cNvCxnSpPr>
            <a:cxnSpLocks/>
          </p:cNvCxnSpPr>
          <p:nvPr/>
        </p:nvCxnSpPr>
        <p:spPr>
          <a:xfrm>
            <a:off x="2554986" y="4952116"/>
            <a:ext cx="1029881" cy="0"/>
          </a:xfrm>
          <a:prstGeom prst="straightConnector1">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881E5B25-6D4D-DECF-C50F-739214FF82A6}"/>
              </a:ext>
            </a:extLst>
          </p:cNvPr>
          <p:cNvCxnSpPr>
            <a:cxnSpLocks/>
          </p:cNvCxnSpPr>
          <p:nvPr/>
        </p:nvCxnSpPr>
        <p:spPr>
          <a:xfrm>
            <a:off x="2585467" y="6551234"/>
            <a:ext cx="1029881" cy="0"/>
          </a:xfrm>
          <a:prstGeom prst="straightConnector1">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88C420D7-C9B3-E754-4652-EDD02B4F6E41}"/>
              </a:ext>
            </a:extLst>
          </p:cNvPr>
          <p:cNvSpPr txBox="1"/>
          <p:nvPr/>
        </p:nvSpPr>
        <p:spPr>
          <a:xfrm>
            <a:off x="117437" y="3797688"/>
            <a:ext cx="5803962" cy="307777"/>
          </a:xfrm>
          <a:prstGeom prst="rect">
            <a:avLst/>
          </a:prstGeom>
          <a:noFill/>
        </p:spPr>
        <p:txBody>
          <a:bodyPr wrap="square">
            <a:spAutoFit/>
          </a:bodyPr>
          <a:lstStyle/>
          <a:p>
            <a:r>
              <a:rPr lang="en-US" sz="1350" dirty="0"/>
              <a:t>1. Select the desired information</a:t>
            </a:r>
          </a:p>
        </p:txBody>
      </p:sp>
      <p:pic>
        <p:nvPicPr>
          <p:cNvPr id="14" name="Picture 13">
            <a:extLst>
              <a:ext uri="{FF2B5EF4-FFF2-40B4-BE49-F238E27FC236}">
                <a16:creationId xmlns:a16="http://schemas.microsoft.com/office/drawing/2014/main" id="{3FE59503-DBC7-5BEC-6040-6A6DFF55EB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408" y="4416190"/>
            <a:ext cx="2844603" cy="361783"/>
          </a:xfrm>
          <a:prstGeom prst="rect">
            <a:avLst/>
          </a:prstGeom>
          <a:ln>
            <a:solidFill>
              <a:schemeClr val="tx1"/>
            </a:solidFill>
          </a:ln>
        </p:spPr>
      </p:pic>
      <p:pic>
        <p:nvPicPr>
          <p:cNvPr id="15" name="Picture 14">
            <a:extLst>
              <a:ext uri="{FF2B5EF4-FFF2-40B4-BE49-F238E27FC236}">
                <a16:creationId xmlns:a16="http://schemas.microsoft.com/office/drawing/2014/main" id="{084E05B3-DFCF-5C2D-F9AB-D51D78C0E2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9546" y="8164449"/>
            <a:ext cx="1076325" cy="400050"/>
          </a:xfrm>
          <a:prstGeom prst="rect">
            <a:avLst/>
          </a:prstGeom>
          <a:ln>
            <a:solidFill>
              <a:schemeClr val="tx1"/>
            </a:solidFill>
          </a:ln>
        </p:spPr>
      </p:pic>
      <p:pic>
        <p:nvPicPr>
          <p:cNvPr id="17" name="Picture 16">
            <a:extLst>
              <a:ext uri="{FF2B5EF4-FFF2-40B4-BE49-F238E27FC236}">
                <a16:creationId xmlns:a16="http://schemas.microsoft.com/office/drawing/2014/main" id="{2B62968B-D502-4F26-28D4-541B542526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9546" y="8749974"/>
            <a:ext cx="1085850" cy="409575"/>
          </a:xfrm>
          <a:prstGeom prst="rect">
            <a:avLst/>
          </a:prstGeom>
          <a:ln>
            <a:solidFill>
              <a:schemeClr val="tx1"/>
            </a:solidFill>
          </a:ln>
        </p:spPr>
      </p:pic>
      <p:pic>
        <p:nvPicPr>
          <p:cNvPr id="5" name="Picture 4">
            <a:extLst>
              <a:ext uri="{FF2B5EF4-FFF2-40B4-BE49-F238E27FC236}">
                <a16:creationId xmlns:a16="http://schemas.microsoft.com/office/drawing/2014/main" id="{63AEA5A9-EECD-2A34-2D13-42ABDA69E197}"/>
              </a:ext>
            </a:extLst>
          </p:cNvPr>
          <p:cNvPicPr>
            <a:picLocks noChangeAspect="1"/>
          </p:cNvPicPr>
          <p:nvPr/>
        </p:nvPicPr>
        <p:blipFill>
          <a:blip r:embed="rId7"/>
          <a:stretch>
            <a:fillRect/>
          </a:stretch>
        </p:blipFill>
        <p:spPr>
          <a:xfrm>
            <a:off x="3861178" y="1223008"/>
            <a:ext cx="1794552" cy="2544597"/>
          </a:xfrm>
          <a:prstGeom prst="rect">
            <a:avLst/>
          </a:prstGeom>
        </p:spPr>
      </p:pic>
      <p:pic>
        <p:nvPicPr>
          <p:cNvPr id="8" name="Picture 7">
            <a:extLst>
              <a:ext uri="{FF2B5EF4-FFF2-40B4-BE49-F238E27FC236}">
                <a16:creationId xmlns:a16="http://schemas.microsoft.com/office/drawing/2014/main" id="{F9B45CA0-1F4E-F64B-7B5B-4F759933E704}"/>
              </a:ext>
            </a:extLst>
          </p:cNvPr>
          <p:cNvPicPr>
            <a:picLocks noChangeAspect="1"/>
          </p:cNvPicPr>
          <p:nvPr/>
        </p:nvPicPr>
        <p:blipFill rotWithShape="1">
          <a:blip r:embed="rId8"/>
          <a:srcRect t="10059"/>
          <a:stretch/>
        </p:blipFill>
        <p:spPr>
          <a:xfrm>
            <a:off x="334538" y="6315118"/>
            <a:ext cx="1952898" cy="394132"/>
          </a:xfrm>
          <a:prstGeom prst="rect">
            <a:avLst/>
          </a:prstGeom>
          <a:ln>
            <a:solidFill>
              <a:schemeClr val="tx1"/>
            </a:solidFill>
          </a:ln>
        </p:spPr>
      </p:pic>
      <p:pic>
        <p:nvPicPr>
          <p:cNvPr id="10" name="Picture 9">
            <a:extLst>
              <a:ext uri="{FF2B5EF4-FFF2-40B4-BE49-F238E27FC236}">
                <a16:creationId xmlns:a16="http://schemas.microsoft.com/office/drawing/2014/main" id="{46120B0A-560E-FF40-4086-55C512B2EF74}"/>
              </a:ext>
            </a:extLst>
          </p:cNvPr>
          <p:cNvPicPr>
            <a:picLocks noChangeAspect="1"/>
          </p:cNvPicPr>
          <p:nvPr/>
        </p:nvPicPr>
        <p:blipFill>
          <a:blip r:embed="rId9"/>
          <a:stretch>
            <a:fillRect/>
          </a:stretch>
        </p:blipFill>
        <p:spPr>
          <a:xfrm>
            <a:off x="3861178" y="5906032"/>
            <a:ext cx="1255554" cy="1784208"/>
          </a:xfrm>
          <a:prstGeom prst="rect">
            <a:avLst/>
          </a:prstGeom>
        </p:spPr>
      </p:pic>
    </p:spTree>
    <p:extLst>
      <p:ext uri="{BB962C8B-B14F-4D97-AF65-F5344CB8AC3E}">
        <p14:creationId xmlns:p14="http://schemas.microsoft.com/office/powerpoint/2010/main" val="6209667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7C7DC-AA74-7621-CC26-120621D8B8C8}"/>
            </a:ext>
          </a:extLst>
        </p:cNvPr>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7C54CCE6-8861-365E-86FA-3C9411ED98DC}"/>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2. Handheld functions</a:t>
            </a:r>
          </a:p>
        </p:txBody>
      </p:sp>
      <p:sp>
        <p:nvSpPr>
          <p:cNvPr id="3" name="スライド番号プレースホルダー 2">
            <a:extLst>
              <a:ext uri="{FF2B5EF4-FFF2-40B4-BE49-F238E27FC236}">
                <a16:creationId xmlns:a16="http://schemas.microsoft.com/office/drawing/2014/main" id="{CACE331E-607C-D06C-1334-E65BC774C8DE}"/>
              </a:ext>
            </a:extLst>
          </p:cNvPr>
          <p:cNvSpPr>
            <a:spLocks noGrp="1"/>
          </p:cNvSpPr>
          <p:nvPr>
            <p:ph type="sldNum" sz="quarter" idx="12"/>
          </p:nvPr>
        </p:nvSpPr>
        <p:spPr/>
        <p:txBody>
          <a:bodyPr/>
          <a:lstStyle/>
          <a:p>
            <a:fld id="{FABEA90D-F275-432F-8053-456A4E092F4A}" type="slidenum">
              <a:rPr kumimoji="1" lang="ja-JP" altLang="en-US" smtClean="0"/>
              <a:t>29</a:t>
            </a:fld>
            <a:endParaRPr kumimoji="1" lang="ja-JP" altLang="en-US"/>
          </a:p>
        </p:txBody>
      </p:sp>
      <p:sp>
        <p:nvSpPr>
          <p:cNvPr id="30" name="テキスト ボックス 19">
            <a:extLst>
              <a:ext uri="{FF2B5EF4-FFF2-40B4-BE49-F238E27FC236}">
                <a16:creationId xmlns:a16="http://schemas.microsoft.com/office/drawing/2014/main" id="{5E9F7B29-E1A5-347C-57F2-06AA2CE623F4}"/>
              </a:ext>
            </a:extLst>
          </p:cNvPr>
          <p:cNvSpPr txBox="1"/>
          <p:nvPr/>
        </p:nvSpPr>
        <p:spPr>
          <a:xfrm>
            <a:off x="196983" y="1306475"/>
            <a:ext cx="6464034" cy="694805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sz="1350" b="1" dirty="0">
                <a:latin typeface="+mj-lt"/>
              </a:rPr>
              <a:t>Parts No. : </a:t>
            </a:r>
          </a:p>
          <a:p>
            <a:endParaRPr kumimoji="1" lang="en-US" altLang="ja-JP" sz="1350" b="1" dirty="0">
              <a:latin typeface="+mj-lt"/>
            </a:endParaRPr>
          </a:p>
          <a:p>
            <a:r>
              <a:rPr kumimoji="1" lang="en-US" altLang="ja-JP" sz="1350" b="1" dirty="0">
                <a:latin typeface="+mj-lt"/>
              </a:rPr>
              <a:t>Search / Scan</a:t>
            </a:r>
          </a:p>
          <a:p>
            <a:endParaRPr kumimoji="1" lang="en-US" altLang="ja-JP" sz="1350" b="1" dirty="0">
              <a:latin typeface="+mj-lt"/>
            </a:endParaRPr>
          </a:p>
          <a:p>
            <a:endParaRPr kumimoji="1" lang="en-US" altLang="ja-JP" sz="1350" b="1" dirty="0">
              <a:latin typeface="+mj-lt"/>
            </a:endParaRPr>
          </a:p>
          <a:p>
            <a:endParaRPr kumimoji="1" lang="en-US" altLang="ja-JP" sz="1350" b="1" dirty="0">
              <a:latin typeface="+mj-lt"/>
            </a:endParaRPr>
          </a:p>
          <a:p>
            <a:endParaRPr kumimoji="1" lang="en-US" altLang="ja-JP" sz="1350" b="1" dirty="0">
              <a:latin typeface="+mj-lt"/>
            </a:endParaRPr>
          </a:p>
          <a:p>
            <a:endParaRPr kumimoji="1" lang="en-US" altLang="ja-JP" sz="1350" b="1" dirty="0">
              <a:latin typeface="+mj-lt"/>
            </a:endParaRPr>
          </a:p>
          <a:p>
            <a:endParaRPr kumimoji="1" lang="en-US" altLang="ja-JP" sz="1350" b="1" dirty="0">
              <a:latin typeface="+mj-lt"/>
            </a:endParaRPr>
          </a:p>
          <a:p>
            <a:endParaRPr kumimoji="1" lang="en-US" altLang="ja-JP" sz="1350" b="1" dirty="0">
              <a:latin typeface="+mj-lt"/>
            </a:endParaRPr>
          </a:p>
          <a:p>
            <a:endParaRPr kumimoji="1" lang="en-US" altLang="ja-JP" sz="1350" b="1" dirty="0">
              <a:latin typeface="+mj-lt"/>
            </a:endParaRPr>
          </a:p>
          <a:p>
            <a:endParaRPr kumimoji="1" lang="en-US" altLang="ja-JP" sz="1350" b="1" dirty="0">
              <a:latin typeface="+mj-lt"/>
            </a:endParaRPr>
          </a:p>
          <a:p>
            <a:endParaRPr kumimoji="1" lang="en-US" altLang="ja-JP" sz="1350" b="1" dirty="0">
              <a:latin typeface="+mj-lt"/>
            </a:endParaRPr>
          </a:p>
          <a:p>
            <a:r>
              <a:rPr kumimoji="1" lang="en-US" altLang="ja-JP" sz="1350" dirty="0">
                <a:latin typeface="+mj-lt"/>
              </a:rPr>
              <a:t>Select part no. or do a scan. </a:t>
            </a:r>
          </a:p>
          <a:p>
            <a:r>
              <a:rPr kumimoji="1" lang="en-US" altLang="ja-JP" sz="1350" dirty="0">
                <a:latin typeface="+mj-lt"/>
              </a:rPr>
              <a:t>Default is All</a:t>
            </a:r>
          </a:p>
          <a:p>
            <a:r>
              <a:rPr kumimoji="1" lang="en-US" altLang="ja-JP" sz="1350" dirty="0">
                <a:latin typeface="+mj-lt"/>
              </a:rPr>
              <a:t>----------------------------------------------------------------------------------------------------------</a:t>
            </a:r>
          </a:p>
          <a:p>
            <a:r>
              <a:rPr kumimoji="1" lang="en-US" altLang="ja-JP" sz="1350" b="1" dirty="0">
                <a:latin typeface="+mj-lt"/>
              </a:rPr>
              <a:t>Background Color : </a:t>
            </a:r>
            <a:endParaRPr kumimoji="1" lang="th-TH" altLang="ja-JP" sz="1350" b="1" dirty="0">
              <a:latin typeface="+mj-lt"/>
            </a:endParaRPr>
          </a:p>
          <a:p>
            <a:r>
              <a:rPr kumimoji="1" lang="en-US" altLang="ja-JP" sz="1350" dirty="0">
                <a:latin typeface="+mj-lt"/>
              </a:rPr>
              <a:t>The background color describes the status of the job.</a:t>
            </a:r>
          </a:p>
          <a:p>
            <a:endParaRPr kumimoji="1" lang="en-US" altLang="ja-JP" sz="1350" dirty="0">
              <a:latin typeface="+mj-lt"/>
            </a:endParaRPr>
          </a:p>
          <a:p>
            <a:endParaRPr kumimoji="1" lang="en-US" altLang="ja-JP" sz="1350" dirty="0">
              <a:latin typeface="+mj-lt"/>
            </a:endParaRPr>
          </a:p>
          <a:p>
            <a:endParaRPr kumimoji="1" lang="en-US" altLang="ja-JP" sz="1350" dirty="0">
              <a:latin typeface="+mj-lt"/>
            </a:endParaRPr>
          </a:p>
          <a:p>
            <a:endParaRPr kumimoji="1" lang="en-US" altLang="ja-JP" sz="1350" dirty="0">
              <a:latin typeface="+mj-lt"/>
            </a:endParaRPr>
          </a:p>
          <a:p>
            <a:endParaRPr kumimoji="1" lang="en-US" altLang="ja-JP" sz="1350" b="1" dirty="0">
              <a:latin typeface="+mj-lt"/>
            </a:endParaRPr>
          </a:p>
          <a:p>
            <a:endParaRPr kumimoji="1" lang="en-US" altLang="ja-JP" sz="1350" b="1" dirty="0">
              <a:latin typeface="+mj-lt"/>
            </a:endParaRPr>
          </a:p>
          <a:p>
            <a:endParaRPr kumimoji="1" lang="th-TH" altLang="ja-JP" sz="1350" b="1" dirty="0">
              <a:latin typeface="+mj-lt"/>
            </a:endParaRPr>
          </a:p>
          <a:p>
            <a:r>
              <a:rPr kumimoji="1" lang="th-TH" altLang="ja-JP" sz="1350" b="1" dirty="0">
                <a:latin typeface="+mj-lt"/>
              </a:rPr>
              <a:t>	</a:t>
            </a:r>
            <a:r>
              <a:rPr kumimoji="1" lang="en-US" altLang="ja-JP" sz="1350" b="1" dirty="0">
                <a:latin typeface="+mj-lt"/>
              </a:rPr>
              <a:t>    New				Working			     Completed</a:t>
            </a:r>
          </a:p>
          <a:p>
            <a:endParaRPr kumimoji="1" lang="en-US" altLang="ja-JP" sz="1350" b="1" dirty="0">
              <a:latin typeface="+mj-lt"/>
            </a:endParaRPr>
          </a:p>
          <a:p>
            <a:endParaRPr kumimoji="1" lang="en-US" altLang="ja-JP" sz="1350" b="1" dirty="0">
              <a:latin typeface="+mj-lt"/>
            </a:endParaRPr>
          </a:p>
          <a:p>
            <a:endParaRPr kumimoji="1" lang="en-US" altLang="ja-JP" sz="1350" b="1" dirty="0">
              <a:latin typeface="+mj-lt"/>
            </a:endParaRPr>
          </a:p>
          <a:p>
            <a:r>
              <a:rPr kumimoji="1" lang="en-US" altLang="ja-JP" sz="1350" dirty="0">
                <a:solidFill>
                  <a:srgbClr val="FF0000"/>
                </a:solidFill>
                <a:latin typeface="+mj-lt"/>
              </a:rPr>
              <a:t>*Only Warehouse staff can see and use the QC Schedule.</a:t>
            </a:r>
          </a:p>
          <a:p>
            <a:br>
              <a:rPr kumimoji="1" lang="en-US" altLang="ja-JP" sz="1350" dirty="0">
                <a:solidFill>
                  <a:srgbClr val="FF0000"/>
                </a:solidFill>
                <a:latin typeface="+mj-lt"/>
              </a:rPr>
            </a:br>
            <a:r>
              <a:rPr kumimoji="1" lang="en-US" altLang="ja-JP" sz="1350" dirty="0">
                <a:solidFill>
                  <a:srgbClr val="FF0000"/>
                </a:solidFill>
                <a:latin typeface="+mj-lt"/>
              </a:rPr>
              <a:t>**The Schedule will be visible only after the Production department </a:t>
            </a:r>
          </a:p>
          <a:p>
            <a:r>
              <a:rPr kumimoji="1" lang="en-US" altLang="ja-JP" sz="1350" dirty="0">
                <a:solidFill>
                  <a:srgbClr val="FF0000"/>
                </a:solidFill>
                <a:latin typeface="+mj-lt"/>
              </a:rPr>
              <a:t>has inbounded FG.</a:t>
            </a:r>
            <a:endParaRPr kumimoji="1" lang="th-TH" altLang="ja-JP" sz="1350" dirty="0">
              <a:solidFill>
                <a:srgbClr val="FF0000"/>
              </a:solidFill>
              <a:latin typeface="+mj-lt"/>
            </a:endParaRPr>
          </a:p>
        </p:txBody>
      </p:sp>
      <p:cxnSp>
        <p:nvCxnSpPr>
          <p:cNvPr id="6" name="Straight Arrow Connector 5">
            <a:extLst>
              <a:ext uri="{FF2B5EF4-FFF2-40B4-BE49-F238E27FC236}">
                <a16:creationId xmlns:a16="http://schemas.microsoft.com/office/drawing/2014/main" id="{E805EECA-9199-BBB5-2030-F980EF2DC6B5}"/>
              </a:ext>
            </a:extLst>
          </p:cNvPr>
          <p:cNvCxnSpPr>
            <a:cxnSpLocks/>
          </p:cNvCxnSpPr>
          <p:nvPr/>
        </p:nvCxnSpPr>
        <p:spPr>
          <a:xfrm>
            <a:off x="3226258" y="2309492"/>
            <a:ext cx="1029881" cy="0"/>
          </a:xfrm>
          <a:prstGeom prst="straightConnector1">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69404B41-C07A-5E41-0FA8-BD15FF649F52}"/>
              </a:ext>
            </a:extLst>
          </p:cNvPr>
          <p:cNvPicPr>
            <a:picLocks noChangeAspect="1"/>
          </p:cNvPicPr>
          <p:nvPr/>
        </p:nvPicPr>
        <p:blipFill>
          <a:blip r:embed="rId2"/>
          <a:stretch>
            <a:fillRect/>
          </a:stretch>
        </p:blipFill>
        <p:spPr>
          <a:xfrm>
            <a:off x="406400" y="2139304"/>
            <a:ext cx="2523959" cy="316484"/>
          </a:xfrm>
          <a:prstGeom prst="rect">
            <a:avLst/>
          </a:prstGeom>
        </p:spPr>
      </p:pic>
      <p:pic>
        <p:nvPicPr>
          <p:cNvPr id="12" name="Picture 11">
            <a:extLst>
              <a:ext uri="{FF2B5EF4-FFF2-40B4-BE49-F238E27FC236}">
                <a16:creationId xmlns:a16="http://schemas.microsoft.com/office/drawing/2014/main" id="{72038954-C2B7-E492-5723-C43A5225F4D4}"/>
              </a:ext>
            </a:extLst>
          </p:cNvPr>
          <p:cNvPicPr>
            <a:picLocks noChangeAspect="1"/>
          </p:cNvPicPr>
          <p:nvPr/>
        </p:nvPicPr>
        <p:blipFill>
          <a:blip r:embed="rId3"/>
          <a:stretch>
            <a:fillRect/>
          </a:stretch>
        </p:blipFill>
        <p:spPr>
          <a:xfrm>
            <a:off x="4578330" y="5454503"/>
            <a:ext cx="1840760" cy="885648"/>
          </a:xfrm>
          <a:prstGeom prst="rect">
            <a:avLst/>
          </a:prstGeom>
          <a:ln>
            <a:solidFill>
              <a:schemeClr val="tx1"/>
            </a:solidFill>
          </a:ln>
        </p:spPr>
      </p:pic>
      <p:pic>
        <p:nvPicPr>
          <p:cNvPr id="14" name="Picture 13">
            <a:extLst>
              <a:ext uri="{FF2B5EF4-FFF2-40B4-BE49-F238E27FC236}">
                <a16:creationId xmlns:a16="http://schemas.microsoft.com/office/drawing/2014/main" id="{769F7B0A-D6E0-0960-4975-53E571A5AF01}"/>
              </a:ext>
            </a:extLst>
          </p:cNvPr>
          <p:cNvPicPr>
            <a:picLocks noChangeAspect="1"/>
          </p:cNvPicPr>
          <p:nvPr/>
        </p:nvPicPr>
        <p:blipFill>
          <a:blip r:embed="rId4"/>
          <a:stretch>
            <a:fillRect/>
          </a:stretch>
        </p:blipFill>
        <p:spPr>
          <a:xfrm>
            <a:off x="2441326" y="5462919"/>
            <a:ext cx="1814813" cy="867707"/>
          </a:xfrm>
          <a:prstGeom prst="rect">
            <a:avLst/>
          </a:prstGeom>
          <a:ln>
            <a:solidFill>
              <a:schemeClr val="tx1"/>
            </a:solidFill>
          </a:ln>
        </p:spPr>
      </p:pic>
      <p:pic>
        <p:nvPicPr>
          <p:cNvPr id="16" name="Picture 15">
            <a:extLst>
              <a:ext uri="{FF2B5EF4-FFF2-40B4-BE49-F238E27FC236}">
                <a16:creationId xmlns:a16="http://schemas.microsoft.com/office/drawing/2014/main" id="{64C6CABF-36BE-C223-6FE2-1AEA843DB7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541" y="5453394"/>
            <a:ext cx="1802594" cy="867708"/>
          </a:xfrm>
          <a:prstGeom prst="rect">
            <a:avLst/>
          </a:prstGeom>
          <a:ln>
            <a:solidFill>
              <a:schemeClr val="tx1"/>
            </a:solidFill>
          </a:ln>
        </p:spPr>
      </p:pic>
      <p:pic>
        <p:nvPicPr>
          <p:cNvPr id="17" name="Picture 16">
            <a:extLst>
              <a:ext uri="{FF2B5EF4-FFF2-40B4-BE49-F238E27FC236}">
                <a16:creationId xmlns:a16="http://schemas.microsoft.com/office/drawing/2014/main" id="{EC5CB58C-5181-F00C-5D18-76375D96F749}"/>
              </a:ext>
            </a:extLst>
          </p:cNvPr>
          <p:cNvPicPr>
            <a:picLocks noChangeAspect="1"/>
          </p:cNvPicPr>
          <p:nvPr/>
        </p:nvPicPr>
        <p:blipFill rotWithShape="1">
          <a:blip r:embed="rId6"/>
          <a:srcRect l="9269" t="9607" r="11519" b="6309"/>
          <a:stretch/>
        </p:blipFill>
        <p:spPr>
          <a:xfrm>
            <a:off x="1217838" y="2599128"/>
            <a:ext cx="1433219" cy="1225964"/>
          </a:xfrm>
          <a:prstGeom prst="rect">
            <a:avLst/>
          </a:prstGeom>
        </p:spPr>
      </p:pic>
      <p:pic>
        <p:nvPicPr>
          <p:cNvPr id="4" name="Picture 3">
            <a:extLst>
              <a:ext uri="{FF2B5EF4-FFF2-40B4-BE49-F238E27FC236}">
                <a16:creationId xmlns:a16="http://schemas.microsoft.com/office/drawing/2014/main" id="{08613B3F-EF16-8A8C-3B71-9AE36B6C8659}"/>
              </a:ext>
            </a:extLst>
          </p:cNvPr>
          <p:cNvPicPr>
            <a:picLocks noChangeAspect="1"/>
          </p:cNvPicPr>
          <p:nvPr/>
        </p:nvPicPr>
        <p:blipFill>
          <a:blip r:embed="rId7"/>
          <a:stretch>
            <a:fillRect/>
          </a:stretch>
        </p:blipFill>
        <p:spPr>
          <a:xfrm>
            <a:off x="4703764" y="1974976"/>
            <a:ext cx="1338406" cy="1915594"/>
          </a:xfrm>
          <a:prstGeom prst="rect">
            <a:avLst/>
          </a:prstGeom>
        </p:spPr>
      </p:pic>
      <p:sp>
        <p:nvSpPr>
          <p:cNvPr id="2" name="テキスト ボックス 29">
            <a:extLst>
              <a:ext uri="{FF2B5EF4-FFF2-40B4-BE49-F238E27FC236}">
                <a16:creationId xmlns:a16="http://schemas.microsoft.com/office/drawing/2014/main" id="{1E174797-1FA9-88C6-7E07-30969C72C5D8}"/>
              </a:ext>
            </a:extLst>
          </p:cNvPr>
          <p:cNvSpPr txBox="1"/>
          <p:nvPr/>
        </p:nvSpPr>
        <p:spPr>
          <a:xfrm>
            <a:off x="334538" y="951238"/>
            <a:ext cx="5374284" cy="261610"/>
          </a:xfrm>
          <a:prstGeom prst="rect">
            <a:avLst/>
          </a:prstGeom>
          <a:noFill/>
        </p:spPr>
        <p:txBody>
          <a:bodyPr wrap="square" rtlCol="0">
            <a:spAutoFit/>
          </a:bodyPr>
          <a:lstStyle/>
          <a:p>
            <a:r>
              <a:rPr kumimoji="1" lang="en-US" altLang="ja-JP" sz="1100" dirty="0"/>
              <a:t>2-4-7. QC Schedule</a:t>
            </a:r>
          </a:p>
        </p:txBody>
      </p:sp>
    </p:spTree>
    <p:extLst>
      <p:ext uri="{BB962C8B-B14F-4D97-AF65-F5344CB8AC3E}">
        <p14:creationId xmlns:p14="http://schemas.microsoft.com/office/powerpoint/2010/main" val="91733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3BB1CC0-53F3-44B8-961D-4F19787403C3}"/>
              </a:ext>
            </a:extLst>
          </p:cNvPr>
          <p:cNvSpPr/>
          <p:nvPr/>
        </p:nvSpPr>
        <p:spPr>
          <a:xfrm>
            <a:off x="406399" y="1076960"/>
            <a:ext cx="6096640" cy="4551680"/>
          </a:xfrm>
          <a:prstGeom prst="rect">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b="1" dirty="0">
              <a:solidFill>
                <a:schemeClr val="tx1"/>
              </a:solidFill>
            </a:endParaRPr>
          </a:p>
        </p:txBody>
      </p:sp>
      <p:sp>
        <p:nvSpPr>
          <p:cNvPr id="3" name="スライド番号プレースホルダー 2">
            <a:extLst>
              <a:ext uri="{FF2B5EF4-FFF2-40B4-BE49-F238E27FC236}">
                <a16:creationId xmlns:a16="http://schemas.microsoft.com/office/drawing/2014/main" id="{A5AD4792-0BE5-482B-8DBB-C95C1477AACD}"/>
              </a:ext>
            </a:extLst>
          </p:cNvPr>
          <p:cNvSpPr>
            <a:spLocks noGrp="1"/>
          </p:cNvSpPr>
          <p:nvPr>
            <p:ph type="sldNum" sz="quarter" idx="12"/>
          </p:nvPr>
        </p:nvSpPr>
        <p:spPr>
          <a:xfrm>
            <a:off x="4820424" y="9162795"/>
            <a:ext cx="1543050" cy="527403"/>
          </a:xfrm>
        </p:spPr>
        <p:txBody>
          <a:bodyPr/>
          <a:lstStyle/>
          <a:p>
            <a:fld id="{FABEA90D-F275-432F-8053-456A4E092F4A}" type="slidenum">
              <a:rPr kumimoji="1" lang="ja-JP" altLang="en-US" smtClean="0"/>
              <a:t>3</a:t>
            </a:fld>
            <a:endParaRPr kumimoji="1" lang="ja-JP" altLang="en-US"/>
          </a:p>
        </p:txBody>
      </p:sp>
      <p:sp>
        <p:nvSpPr>
          <p:cNvPr id="17" name="正方形/長方形 16">
            <a:extLst>
              <a:ext uri="{FF2B5EF4-FFF2-40B4-BE49-F238E27FC236}">
                <a16:creationId xmlns:a16="http://schemas.microsoft.com/office/drawing/2014/main" id="{63762151-4328-4DD9-8D29-5A720332379A}"/>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For safe use</a:t>
            </a:r>
          </a:p>
        </p:txBody>
      </p:sp>
      <p:sp>
        <p:nvSpPr>
          <p:cNvPr id="90" name="テキスト ボックス 89">
            <a:extLst>
              <a:ext uri="{FF2B5EF4-FFF2-40B4-BE49-F238E27FC236}">
                <a16:creationId xmlns:a16="http://schemas.microsoft.com/office/drawing/2014/main" id="{82D175DC-8F72-4177-8113-D854BDDCB3E1}"/>
              </a:ext>
            </a:extLst>
          </p:cNvPr>
          <p:cNvSpPr txBox="1"/>
          <p:nvPr/>
        </p:nvSpPr>
        <p:spPr>
          <a:xfrm>
            <a:off x="2509024" y="1171936"/>
            <a:ext cx="3922093" cy="4324261"/>
          </a:xfrm>
          <a:prstGeom prst="rect">
            <a:avLst/>
          </a:prstGeom>
          <a:noFill/>
        </p:spPr>
        <p:txBody>
          <a:bodyPr wrap="square" rtlCol="0">
            <a:spAutoFit/>
          </a:bodyPr>
          <a:lstStyle/>
          <a:p>
            <a:r>
              <a:rPr kumimoji="1" lang="en-US" altLang="ja-JP" sz="1100" dirty="0">
                <a:solidFill>
                  <a:schemeClr val="tx1"/>
                </a:solidFill>
              </a:rPr>
              <a:t>In the unlikely event that this device breaks down, take sufficient safety measures to prevent various damages before use.</a:t>
            </a:r>
          </a:p>
          <a:p>
            <a:r>
              <a:rPr kumimoji="1" lang="en-US" altLang="ja-JP" sz="1100" dirty="0">
                <a:solidFill>
                  <a:schemeClr val="tx1"/>
                </a:solidFill>
              </a:rPr>
              <a:t>Please note that we cannot guarantee the function and performance of products that are used or modified outside the specifications shown in the specifications.</a:t>
            </a:r>
          </a:p>
          <a:p>
            <a:r>
              <a:rPr kumimoji="1" lang="en-US" altLang="ja-JP" sz="1100" dirty="0">
                <a:solidFill>
                  <a:schemeClr val="tx1"/>
                </a:solidFill>
              </a:rPr>
              <a:t>Do not disassemble this device unnecessarily. There is a risk of failure or damage.</a:t>
            </a:r>
          </a:p>
          <a:p>
            <a:r>
              <a:rPr kumimoji="1" lang="en-US" altLang="ja-JP" sz="1100" dirty="0">
                <a:solidFill>
                  <a:schemeClr val="tx1"/>
                </a:solidFill>
              </a:rPr>
              <a:t>Do not allow the device to get wet with water. It may lead to damage to this device.</a:t>
            </a:r>
          </a:p>
          <a:p>
            <a:r>
              <a:rPr kumimoji="1" lang="en-US" altLang="ja-JP" sz="1100" dirty="0">
                <a:solidFill>
                  <a:schemeClr val="tx1"/>
                </a:solidFill>
              </a:rPr>
              <a:t>Please use within the environmental conditions of this device. In addition, even within environmental conditions, equipment may be damaged in an environment where condensation forms due to sudden temperature changes.</a:t>
            </a:r>
          </a:p>
          <a:p>
            <a:r>
              <a:rPr kumimoji="1" lang="en-US" altLang="ja-JP" sz="1100" dirty="0">
                <a:solidFill>
                  <a:schemeClr val="tx1"/>
                </a:solidFill>
              </a:rPr>
              <a:t>Do not drop the device or hit it with strong force. Also, if the wiring from this device is likely to be subject to excessive impact, consider how to protect the wiring. It may lead to damage to this device and other devices.</a:t>
            </a:r>
          </a:p>
          <a:p>
            <a:r>
              <a:rPr kumimoji="1" lang="en-US" altLang="ja-JP" sz="1100" dirty="0">
                <a:solidFill>
                  <a:schemeClr val="tx1"/>
                </a:solidFill>
              </a:rPr>
              <a:t>Do not operate the device in a place with flammable or explosive gas or vapor. It is very dangerous to use this device in such an environment.</a:t>
            </a:r>
          </a:p>
          <a:p>
            <a:r>
              <a:rPr kumimoji="1" lang="en-US" altLang="ja-JP" sz="1100" dirty="0">
                <a:solidFill>
                  <a:schemeClr val="tx1"/>
                </a:solidFill>
              </a:rPr>
              <a:t>When using this device in combination with other devices, the functions and performance may not be satisfactory depending on the usage conditions and environment, so please consider carefully before using.</a:t>
            </a:r>
            <a:endParaRPr kumimoji="1" lang="ja-JP" altLang="en-US" sz="1100" dirty="0">
              <a:solidFill>
                <a:schemeClr val="tx1"/>
              </a:solidFill>
            </a:endParaRPr>
          </a:p>
        </p:txBody>
      </p:sp>
      <p:sp>
        <p:nvSpPr>
          <p:cNvPr id="91" name="object 57">
            <a:extLst>
              <a:ext uri="{FF2B5EF4-FFF2-40B4-BE49-F238E27FC236}">
                <a16:creationId xmlns:a16="http://schemas.microsoft.com/office/drawing/2014/main" id="{FA875E47-BFE8-4D6D-B489-5F564DBDE35B}"/>
              </a:ext>
            </a:extLst>
          </p:cNvPr>
          <p:cNvSpPr/>
          <p:nvPr/>
        </p:nvSpPr>
        <p:spPr>
          <a:xfrm>
            <a:off x="642875" y="3036671"/>
            <a:ext cx="554355" cy="478155"/>
          </a:xfrm>
          <a:custGeom>
            <a:avLst/>
            <a:gdLst/>
            <a:ahLst/>
            <a:cxnLst/>
            <a:rect l="l" t="t" r="r" b="b"/>
            <a:pathLst>
              <a:path w="554355" h="478154">
                <a:moveTo>
                  <a:pt x="525726" y="477815"/>
                </a:moveTo>
                <a:lnTo>
                  <a:pt x="26815" y="477815"/>
                </a:lnTo>
                <a:lnTo>
                  <a:pt x="18413" y="476755"/>
                </a:lnTo>
                <a:lnTo>
                  <a:pt x="11131" y="473760"/>
                </a:lnTo>
                <a:lnTo>
                  <a:pt x="4969" y="469105"/>
                </a:lnTo>
                <a:lnTo>
                  <a:pt x="0" y="463154"/>
                </a:lnTo>
                <a:lnTo>
                  <a:pt x="0" y="433449"/>
                </a:lnTo>
                <a:lnTo>
                  <a:pt x="247889" y="5898"/>
                </a:lnTo>
                <a:lnTo>
                  <a:pt x="252815" y="0"/>
                </a:lnTo>
                <a:lnTo>
                  <a:pt x="296739" y="0"/>
                </a:lnTo>
                <a:lnTo>
                  <a:pt x="301664" y="5898"/>
                </a:lnTo>
                <a:lnTo>
                  <a:pt x="549626" y="433573"/>
                </a:lnTo>
                <a:lnTo>
                  <a:pt x="552987" y="440255"/>
                </a:lnTo>
                <a:lnTo>
                  <a:pt x="554107" y="447214"/>
                </a:lnTo>
                <a:lnTo>
                  <a:pt x="552987" y="454726"/>
                </a:lnTo>
                <a:lnTo>
                  <a:pt x="525726" y="477815"/>
                </a:lnTo>
                <a:close/>
              </a:path>
            </a:pathLst>
          </a:custGeom>
          <a:solidFill>
            <a:srgbClr val="000000"/>
          </a:solidFill>
        </p:spPr>
        <p:txBody>
          <a:bodyPr wrap="square" lIns="0" tIns="0" rIns="0" bIns="0" rtlCol="0"/>
          <a:lstStyle/>
          <a:p>
            <a:endParaRPr/>
          </a:p>
        </p:txBody>
      </p:sp>
      <p:sp>
        <p:nvSpPr>
          <p:cNvPr id="92" name="object 58">
            <a:extLst>
              <a:ext uri="{FF2B5EF4-FFF2-40B4-BE49-F238E27FC236}">
                <a16:creationId xmlns:a16="http://schemas.microsoft.com/office/drawing/2014/main" id="{0D703EFC-F8C9-4AEF-B733-2C09BFD71C3B}"/>
              </a:ext>
            </a:extLst>
          </p:cNvPr>
          <p:cNvSpPr/>
          <p:nvPr/>
        </p:nvSpPr>
        <p:spPr>
          <a:xfrm>
            <a:off x="687616" y="3077964"/>
            <a:ext cx="463550" cy="395605"/>
          </a:xfrm>
          <a:custGeom>
            <a:avLst/>
            <a:gdLst/>
            <a:ahLst/>
            <a:cxnLst/>
            <a:rect l="l" t="t" r="r" b="b"/>
            <a:pathLst>
              <a:path w="463550" h="395604">
                <a:moveTo>
                  <a:pt x="463061" y="395230"/>
                </a:moveTo>
                <a:lnTo>
                  <a:pt x="0" y="395230"/>
                </a:lnTo>
                <a:lnTo>
                  <a:pt x="230036" y="0"/>
                </a:lnTo>
                <a:lnTo>
                  <a:pt x="463061" y="395230"/>
                </a:lnTo>
                <a:close/>
              </a:path>
            </a:pathLst>
          </a:custGeom>
          <a:solidFill>
            <a:srgbClr val="FDD000"/>
          </a:solidFill>
        </p:spPr>
        <p:txBody>
          <a:bodyPr wrap="square" lIns="0" tIns="0" rIns="0" bIns="0" rtlCol="0"/>
          <a:lstStyle/>
          <a:p>
            <a:endParaRPr/>
          </a:p>
        </p:txBody>
      </p:sp>
      <p:sp>
        <p:nvSpPr>
          <p:cNvPr id="93" name="object 59">
            <a:extLst>
              <a:ext uri="{FF2B5EF4-FFF2-40B4-BE49-F238E27FC236}">
                <a16:creationId xmlns:a16="http://schemas.microsoft.com/office/drawing/2014/main" id="{A24FE8C8-0900-420C-A05C-D5727924CE30}"/>
              </a:ext>
            </a:extLst>
          </p:cNvPr>
          <p:cNvSpPr/>
          <p:nvPr/>
        </p:nvSpPr>
        <p:spPr>
          <a:xfrm>
            <a:off x="884791" y="3390609"/>
            <a:ext cx="66040" cy="62230"/>
          </a:xfrm>
          <a:custGeom>
            <a:avLst/>
            <a:gdLst/>
            <a:ahLst/>
            <a:cxnLst/>
            <a:rect l="l" t="t" r="r" b="b"/>
            <a:pathLst>
              <a:path w="66040" h="62229">
                <a:moveTo>
                  <a:pt x="32862" y="61939"/>
                </a:moveTo>
                <a:lnTo>
                  <a:pt x="20165" y="59404"/>
                </a:lnTo>
                <a:lnTo>
                  <a:pt x="9709" y="52722"/>
                </a:lnTo>
                <a:lnTo>
                  <a:pt x="2614" y="43274"/>
                </a:lnTo>
                <a:lnTo>
                  <a:pt x="0" y="32444"/>
                </a:lnTo>
                <a:lnTo>
                  <a:pt x="2614" y="19909"/>
                </a:lnTo>
                <a:lnTo>
                  <a:pt x="9709" y="9585"/>
                </a:lnTo>
                <a:lnTo>
                  <a:pt x="20165" y="2580"/>
                </a:lnTo>
                <a:lnTo>
                  <a:pt x="32862" y="0"/>
                </a:lnTo>
                <a:lnTo>
                  <a:pt x="45559" y="2580"/>
                </a:lnTo>
                <a:lnTo>
                  <a:pt x="56015" y="9585"/>
                </a:lnTo>
                <a:lnTo>
                  <a:pt x="63110" y="19909"/>
                </a:lnTo>
                <a:lnTo>
                  <a:pt x="65724" y="32444"/>
                </a:lnTo>
                <a:lnTo>
                  <a:pt x="63110" y="43274"/>
                </a:lnTo>
                <a:lnTo>
                  <a:pt x="56015" y="52722"/>
                </a:lnTo>
                <a:lnTo>
                  <a:pt x="45559" y="59404"/>
                </a:lnTo>
                <a:lnTo>
                  <a:pt x="32862" y="61939"/>
                </a:lnTo>
                <a:close/>
              </a:path>
            </a:pathLst>
          </a:custGeom>
          <a:solidFill>
            <a:srgbClr val="000000"/>
          </a:solidFill>
        </p:spPr>
        <p:txBody>
          <a:bodyPr wrap="square" lIns="0" tIns="0" rIns="0" bIns="0" rtlCol="0"/>
          <a:lstStyle/>
          <a:p>
            <a:endParaRPr/>
          </a:p>
        </p:txBody>
      </p:sp>
      <p:pic>
        <p:nvPicPr>
          <p:cNvPr id="94" name="object 60">
            <a:extLst>
              <a:ext uri="{FF2B5EF4-FFF2-40B4-BE49-F238E27FC236}">
                <a16:creationId xmlns:a16="http://schemas.microsoft.com/office/drawing/2014/main" id="{78FB765B-16A3-40A6-BB09-423040A06D0E}"/>
              </a:ext>
            </a:extLst>
          </p:cNvPr>
          <p:cNvPicPr/>
          <p:nvPr/>
        </p:nvPicPr>
        <p:blipFill>
          <a:blip r:embed="rId2" cstate="print"/>
          <a:stretch>
            <a:fillRect/>
          </a:stretch>
        </p:blipFill>
        <p:spPr>
          <a:xfrm>
            <a:off x="881803" y="3163500"/>
            <a:ext cx="71699" cy="203514"/>
          </a:xfrm>
          <a:prstGeom prst="rect">
            <a:avLst/>
          </a:prstGeom>
        </p:spPr>
      </p:pic>
      <p:sp>
        <p:nvSpPr>
          <p:cNvPr id="95" name="正方形/長方形 94">
            <a:extLst>
              <a:ext uri="{FF2B5EF4-FFF2-40B4-BE49-F238E27FC236}">
                <a16:creationId xmlns:a16="http://schemas.microsoft.com/office/drawing/2014/main" id="{1C768E62-FA99-4F5F-A68D-431F4F6ED4D2}"/>
              </a:ext>
            </a:extLst>
          </p:cNvPr>
          <p:cNvSpPr/>
          <p:nvPr/>
        </p:nvSpPr>
        <p:spPr>
          <a:xfrm>
            <a:off x="1103291" y="3081862"/>
            <a:ext cx="1333810" cy="3679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chemeClr val="tx1"/>
                </a:solidFill>
              </a:rPr>
              <a:t>Caution</a:t>
            </a:r>
          </a:p>
        </p:txBody>
      </p:sp>
      <p:sp>
        <p:nvSpPr>
          <p:cNvPr id="61" name="テキスト ボックス 60">
            <a:extLst>
              <a:ext uri="{FF2B5EF4-FFF2-40B4-BE49-F238E27FC236}">
                <a16:creationId xmlns:a16="http://schemas.microsoft.com/office/drawing/2014/main" id="{E45EE272-94B6-4C5F-AD71-0E7D2BADFC34}"/>
              </a:ext>
            </a:extLst>
          </p:cNvPr>
          <p:cNvSpPr txBox="1"/>
          <p:nvPr/>
        </p:nvSpPr>
        <p:spPr>
          <a:xfrm>
            <a:off x="406399" y="828684"/>
            <a:ext cx="6117064" cy="261610"/>
          </a:xfrm>
          <a:prstGeom prst="rect">
            <a:avLst/>
          </a:prstGeom>
          <a:noFill/>
        </p:spPr>
        <p:txBody>
          <a:bodyPr wrap="square" rtlCol="0">
            <a:spAutoFit/>
          </a:bodyPr>
          <a:lstStyle/>
          <a:p>
            <a:r>
              <a:rPr kumimoji="1" lang="ja-JP" altLang="en-US" sz="1100" b="1" dirty="0"/>
              <a:t>◆</a:t>
            </a:r>
            <a:r>
              <a:rPr kumimoji="1" lang="en-US" altLang="ja-JP" sz="1100" b="1" dirty="0"/>
              <a:t>General caution</a:t>
            </a:r>
            <a:endParaRPr kumimoji="1" lang="ja-JP" altLang="en-US" sz="1100" b="1" dirty="0">
              <a:solidFill>
                <a:schemeClr val="tx1"/>
              </a:solidFill>
            </a:endParaRPr>
          </a:p>
        </p:txBody>
      </p:sp>
      <p:sp>
        <p:nvSpPr>
          <p:cNvPr id="74" name="正方形/長方形 73">
            <a:extLst>
              <a:ext uri="{FF2B5EF4-FFF2-40B4-BE49-F238E27FC236}">
                <a16:creationId xmlns:a16="http://schemas.microsoft.com/office/drawing/2014/main" id="{4E7FA7D8-CB80-4A68-9B3E-3A41CE956F27}"/>
              </a:ext>
            </a:extLst>
          </p:cNvPr>
          <p:cNvSpPr/>
          <p:nvPr/>
        </p:nvSpPr>
        <p:spPr>
          <a:xfrm>
            <a:off x="406399" y="5973392"/>
            <a:ext cx="6096640" cy="3312848"/>
          </a:xfrm>
          <a:prstGeom prst="rect">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b="1" dirty="0">
              <a:solidFill>
                <a:schemeClr val="tx1"/>
              </a:solidFill>
            </a:endParaRPr>
          </a:p>
        </p:txBody>
      </p:sp>
      <p:sp>
        <p:nvSpPr>
          <p:cNvPr id="79" name="テキスト ボックス 78">
            <a:extLst>
              <a:ext uri="{FF2B5EF4-FFF2-40B4-BE49-F238E27FC236}">
                <a16:creationId xmlns:a16="http://schemas.microsoft.com/office/drawing/2014/main" id="{EB3B81BC-2CDB-4B8C-A95E-7C49802F48FA}"/>
              </a:ext>
            </a:extLst>
          </p:cNvPr>
          <p:cNvSpPr txBox="1"/>
          <p:nvPr/>
        </p:nvSpPr>
        <p:spPr>
          <a:xfrm>
            <a:off x="2509024" y="6068368"/>
            <a:ext cx="3922093" cy="3139321"/>
          </a:xfrm>
          <a:prstGeom prst="rect">
            <a:avLst/>
          </a:prstGeom>
          <a:noFill/>
        </p:spPr>
        <p:txBody>
          <a:bodyPr wrap="square" rtlCol="0">
            <a:spAutoFit/>
          </a:bodyPr>
          <a:lstStyle/>
          <a:p>
            <a:r>
              <a:rPr kumimoji="1" lang="en-US" altLang="ja-JP" sz="1100" dirty="0">
                <a:solidFill>
                  <a:schemeClr val="tx1"/>
                </a:solidFill>
              </a:rPr>
              <a:t>When installing this device, turn off the power of the device. Do not short-circuit each wiring or terminal.</a:t>
            </a:r>
          </a:p>
          <a:p>
            <a:r>
              <a:rPr kumimoji="1" lang="en-US" altLang="ja-JP" sz="1100" dirty="0">
                <a:solidFill>
                  <a:schemeClr val="tx1"/>
                </a:solidFill>
              </a:rPr>
              <a:t>When installing this device, be sure to perform protective grounding to prevent electric shock.</a:t>
            </a:r>
          </a:p>
          <a:p>
            <a:r>
              <a:rPr kumimoji="1" lang="en-US" altLang="ja-JP" sz="1100" dirty="0">
                <a:solidFill>
                  <a:schemeClr val="tx1"/>
                </a:solidFill>
              </a:rPr>
              <a:t>Be sure to check that the power supply voltage of the device matches the voltage of the power supply before turning on the device.</a:t>
            </a:r>
          </a:p>
          <a:p>
            <a:r>
              <a:rPr kumimoji="1" lang="en-US" altLang="ja-JP" sz="1100" dirty="0">
                <a:solidFill>
                  <a:schemeClr val="tx1"/>
                </a:solidFill>
              </a:rPr>
              <a:t>Only our customer service or equivalent handlers should install this equipment.</a:t>
            </a:r>
          </a:p>
          <a:p>
            <a:r>
              <a:rPr kumimoji="1" lang="en-US" altLang="ja-JP" sz="1100" dirty="0">
                <a:solidFill>
                  <a:schemeClr val="tx1"/>
                </a:solidFill>
              </a:rPr>
              <a:t>To supply power to this device, connect it via a protection circuit such as a switchboard breaker or an earth leakage breaker.</a:t>
            </a:r>
          </a:p>
          <a:p>
            <a:r>
              <a:rPr kumimoji="1" lang="en-US" altLang="ja-JP" sz="1100" dirty="0">
                <a:solidFill>
                  <a:schemeClr val="tx1"/>
                </a:solidFill>
              </a:rPr>
              <a:t>Since this device is an electronic device, when installing various devices, investigate the installation environment (primary power supply system noise, drive device system noise, electrostatic discharge noise, etc.) and take countermeasures. It may cause system malfunction or damage to various devices.</a:t>
            </a:r>
            <a:endParaRPr kumimoji="1" lang="ja-JP" altLang="en-US" sz="1100" dirty="0">
              <a:solidFill>
                <a:schemeClr val="tx1"/>
              </a:solidFill>
            </a:endParaRPr>
          </a:p>
        </p:txBody>
      </p:sp>
      <p:sp>
        <p:nvSpPr>
          <p:cNvPr id="88" name="object 57">
            <a:extLst>
              <a:ext uri="{FF2B5EF4-FFF2-40B4-BE49-F238E27FC236}">
                <a16:creationId xmlns:a16="http://schemas.microsoft.com/office/drawing/2014/main" id="{B88AEC19-96A7-4B8F-BDD8-B4F92A1016BD}"/>
              </a:ext>
            </a:extLst>
          </p:cNvPr>
          <p:cNvSpPr/>
          <p:nvPr/>
        </p:nvSpPr>
        <p:spPr>
          <a:xfrm>
            <a:off x="642875" y="7333663"/>
            <a:ext cx="554355" cy="478155"/>
          </a:xfrm>
          <a:custGeom>
            <a:avLst/>
            <a:gdLst/>
            <a:ahLst/>
            <a:cxnLst/>
            <a:rect l="l" t="t" r="r" b="b"/>
            <a:pathLst>
              <a:path w="554355" h="478154">
                <a:moveTo>
                  <a:pt x="525726" y="477815"/>
                </a:moveTo>
                <a:lnTo>
                  <a:pt x="26815" y="477815"/>
                </a:lnTo>
                <a:lnTo>
                  <a:pt x="18413" y="476755"/>
                </a:lnTo>
                <a:lnTo>
                  <a:pt x="11131" y="473760"/>
                </a:lnTo>
                <a:lnTo>
                  <a:pt x="4969" y="469105"/>
                </a:lnTo>
                <a:lnTo>
                  <a:pt x="0" y="463154"/>
                </a:lnTo>
                <a:lnTo>
                  <a:pt x="0" y="433449"/>
                </a:lnTo>
                <a:lnTo>
                  <a:pt x="247889" y="5898"/>
                </a:lnTo>
                <a:lnTo>
                  <a:pt x="252815" y="0"/>
                </a:lnTo>
                <a:lnTo>
                  <a:pt x="296739" y="0"/>
                </a:lnTo>
                <a:lnTo>
                  <a:pt x="301664" y="5898"/>
                </a:lnTo>
                <a:lnTo>
                  <a:pt x="549626" y="433573"/>
                </a:lnTo>
                <a:lnTo>
                  <a:pt x="552987" y="440255"/>
                </a:lnTo>
                <a:lnTo>
                  <a:pt x="554107" y="447214"/>
                </a:lnTo>
                <a:lnTo>
                  <a:pt x="552987" y="454726"/>
                </a:lnTo>
                <a:lnTo>
                  <a:pt x="525726" y="477815"/>
                </a:lnTo>
                <a:close/>
              </a:path>
            </a:pathLst>
          </a:custGeom>
          <a:solidFill>
            <a:srgbClr val="000000"/>
          </a:solidFill>
        </p:spPr>
        <p:txBody>
          <a:bodyPr wrap="square" lIns="0" tIns="0" rIns="0" bIns="0" rtlCol="0"/>
          <a:lstStyle/>
          <a:p>
            <a:endParaRPr/>
          </a:p>
        </p:txBody>
      </p:sp>
      <p:sp>
        <p:nvSpPr>
          <p:cNvPr id="105" name="object 58">
            <a:extLst>
              <a:ext uri="{FF2B5EF4-FFF2-40B4-BE49-F238E27FC236}">
                <a16:creationId xmlns:a16="http://schemas.microsoft.com/office/drawing/2014/main" id="{37562EF3-18BD-4157-8542-648CC775A4A3}"/>
              </a:ext>
            </a:extLst>
          </p:cNvPr>
          <p:cNvSpPr/>
          <p:nvPr/>
        </p:nvSpPr>
        <p:spPr>
          <a:xfrm>
            <a:off x="687616" y="7374956"/>
            <a:ext cx="463550" cy="395605"/>
          </a:xfrm>
          <a:custGeom>
            <a:avLst/>
            <a:gdLst/>
            <a:ahLst/>
            <a:cxnLst/>
            <a:rect l="l" t="t" r="r" b="b"/>
            <a:pathLst>
              <a:path w="463550" h="395604">
                <a:moveTo>
                  <a:pt x="463061" y="395230"/>
                </a:moveTo>
                <a:lnTo>
                  <a:pt x="0" y="395230"/>
                </a:lnTo>
                <a:lnTo>
                  <a:pt x="230036" y="0"/>
                </a:lnTo>
                <a:lnTo>
                  <a:pt x="463061" y="395230"/>
                </a:lnTo>
                <a:close/>
              </a:path>
            </a:pathLst>
          </a:custGeom>
          <a:solidFill>
            <a:srgbClr val="FDD000"/>
          </a:solidFill>
        </p:spPr>
        <p:txBody>
          <a:bodyPr wrap="square" lIns="0" tIns="0" rIns="0" bIns="0" rtlCol="0"/>
          <a:lstStyle/>
          <a:p>
            <a:endParaRPr/>
          </a:p>
        </p:txBody>
      </p:sp>
      <p:sp>
        <p:nvSpPr>
          <p:cNvPr id="106" name="object 59">
            <a:extLst>
              <a:ext uri="{FF2B5EF4-FFF2-40B4-BE49-F238E27FC236}">
                <a16:creationId xmlns:a16="http://schemas.microsoft.com/office/drawing/2014/main" id="{ABC0BB0F-E865-432D-9DE6-950205BDC162}"/>
              </a:ext>
            </a:extLst>
          </p:cNvPr>
          <p:cNvSpPr/>
          <p:nvPr/>
        </p:nvSpPr>
        <p:spPr>
          <a:xfrm>
            <a:off x="884791" y="7687601"/>
            <a:ext cx="66040" cy="62230"/>
          </a:xfrm>
          <a:custGeom>
            <a:avLst/>
            <a:gdLst/>
            <a:ahLst/>
            <a:cxnLst/>
            <a:rect l="l" t="t" r="r" b="b"/>
            <a:pathLst>
              <a:path w="66040" h="62229">
                <a:moveTo>
                  <a:pt x="32862" y="61939"/>
                </a:moveTo>
                <a:lnTo>
                  <a:pt x="20165" y="59404"/>
                </a:lnTo>
                <a:lnTo>
                  <a:pt x="9709" y="52722"/>
                </a:lnTo>
                <a:lnTo>
                  <a:pt x="2614" y="43274"/>
                </a:lnTo>
                <a:lnTo>
                  <a:pt x="0" y="32444"/>
                </a:lnTo>
                <a:lnTo>
                  <a:pt x="2614" y="19909"/>
                </a:lnTo>
                <a:lnTo>
                  <a:pt x="9709" y="9585"/>
                </a:lnTo>
                <a:lnTo>
                  <a:pt x="20165" y="2580"/>
                </a:lnTo>
                <a:lnTo>
                  <a:pt x="32862" y="0"/>
                </a:lnTo>
                <a:lnTo>
                  <a:pt x="45559" y="2580"/>
                </a:lnTo>
                <a:lnTo>
                  <a:pt x="56015" y="9585"/>
                </a:lnTo>
                <a:lnTo>
                  <a:pt x="63110" y="19909"/>
                </a:lnTo>
                <a:lnTo>
                  <a:pt x="65724" y="32444"/>
                </a:lnTo>
                <a:lnTo>
                  <a:pt x="63110" y="43274"/>
                </a:lnTo>
                <a:lnTo>
                  <a:pt x="56015" y="52722"/>
                </a:lnTo>
                <a:lnTo>
                  <a:pt x="45559" y="59404"/>
                </a:lnTo>
                <a:lnTo>
                  <a:pt x="32862" y="61939"/>
                </a:lnTo>
                <a:close/>
              </a:path>
            </a:pathLst>
          </a:custGeom>
          <a:solidFill>
            <a:srgbClr val="000000"/>
          </a:solidFill>
        </p:spPr>
        <p:txBody>
          <a:bodyPr wrap="square" lIns="0" tIns="0" rIns="0" bIns="0" rtlCol="0"/>
          <a:lstStyle/>
          <a:p>
            <a:endParaRPr/>
          </a:p>
        </p:txBody>
      </p:sp>
      <p:pic>
        <p:nvPicPr>
          <p:cNvPr id="107" name="object 60">
            <a:extLst>
              <a:ext uri="{FF2B5EF4-FFF2-40B4-BE49-F238E27FC236}">
                <a16:creationId xmlns:a16="http://schemas.microsoft.com/office/drawing/2014/main" id="{1837AD69-DF15-43A0-A1CB-2CC5D7EE62DE}"/>
              </a:ext>
            </a:extLst>
          </p:cNvPr>
          <p:cNvPicPr/>
          <p:nvPr/>
        </p:nvPicPr>
        <p:blipFill>
          <a:blip r:embed="rId2" cstate="print"/>
          <a:stretch>
            <a:fillRect/>
          </a:stretch>
        </p:blipFill>
        <p:spPr>
          <a:xfrm>
            <a:off x="881803" y="7460492"/>
            <a:ext cx="71699" cy="203514"/>
          </a:xfrm>
          <a:prstGeom prst="rect">
            <a:avLst/>
          </a:prstGeom>
        </p:spPr>
      </p:pic>
      <p:sp>
        <p:nvSpPr>
          <p:cNvPr id="108" name="正方形/長方形 107">
            <a:extLst>
              <a:ext uri="{FF2B5EF4-FFF2-40B4-BE49-F238E27FC236}">
                <a16:creationId xmlns:a16="http://schemas.microsoft.com/office/drawing/2014/main" id="{6669CA78-DB1F-4720-906F-FB6F3864DE72}"/>
              </a:ext>
            </a:extLst>
          </p:cNvPr>
          <p:cNvSpPr/>
          <p:nvPr/>
        </p:nvSpPr>
        <p:spPr>
          <a:xfrm>
            <a:off x="1103291" y="7378854"/>
            <a:ext cx="1333810" cy="3679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chemeClr val="tx1"/>
                </a:solidFill>
              </a:rPr>
              <a:t>Caution</a:t>
            </a:r>
          </a:p>
        </p:txBody>
      </p:sp>
      <p:sp>
        <p:nvSpPr>
          <p:cNvPr id="109" name="テキスト ボックス 108">
            <a:extLst>
              <a:ext uri="{FF2B5EF4-FFF2-40B4-BE49-F238E27FC236}">
                <a16:creationId xmlns:a16="http://schemas.microsoft.com/office/drawing/2014/main" id="{772A4A4E-F069-4020-8D34-2AD6232473B1}"/>
              </a:ext>
            </a:extLst>
          </p:cNvPr>
          <p:cNvSpPr txBox="1"/>
          <p:nvPr/>
        </p:nvSpPr>
        <p:spPr>
          <a:xfrm>
            <a:off x="375919" y="5716731"/>
            <a:ext cx="6117064" cy="261610"/>
          </a:xfrm>
          <a:prstGeom prst="rect">
            <a:avLst/>
          </a:prstGeom>
          <a:noFill/>
        </p:spPr>
        <p:txBody>
          <a:bodyPr wrap="square" rtlCol="0">
            <a:spAutoFit/>
          </a:bodyPr>
          <a:lstStyle/>
          <a:p>
            <a:r>
              <a:rPr kumimoji="1" lang="ja-JP" altLang="en-US" sz="1100" b="1" dirty="0"/>
              <a:t>◆</a:t>
            </a:r>
            <a:r>
              <a:rPr kumimoji="1" lang="en-US" altLang="ja-JP" sz="1100" b="1" dirty="0"/>
              <a:t>For proper use</a:t>
            </a:r>
            <a:endParaRPr kumimoji="1" lang="ja-JP" altLang="en-US" sz="1100" b="1" dirty="0">
              <a:solidFill>
                <a:schemeClr val="tx1"/>
              </a:solidFill>
            </a:endParaRPr>
          </a:p>
        </p:txBody>
      </p:sp>
    </p:spTree>
    <p:extLst>
      <p:ext uri="{BB962C8B-B14F-4D97-AF65-F5344CB8AC3E}">
        <p14:creationId xmlns:p14="http://schemas.microsoft.com/office/powerpoint/2010/main" val="22294064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DE9FC3-DF9E-61B2-8F84-6FD0816C89F8}"/>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BDA255DE-8EBC-029C-07D0-B58F036B8E7B}"/>
              </a:ext>
            </a:extLst>
          </p:cNvPr>
          <p:cNvPicPr>
            <a:picLocks noChangeAspect="1"/>
          </p:cNvPicPr>
          <p:nvPr/>
        </p:nvPicPr>
        <p:blipFill>
          <a:blip r:embed="rId2"/>
          <a:stretch>
            <a:fillRect/>
          </a:stretch>
        </p:blipFill>
        <p:spPr>
          <a:xfrm>
            <a:off x="770691" y="1739345"/>
            <a:ext cx="1794552" cy="2544597"/>
          </a:xfrm>
          <a:prstGeom prst="rect">
            <a:avLst/>
          </a:prstGeom>
        </p:spPr>
      </p:pic>
      <p:sp>
        <p:nvSpPr>
          <p:cNvPr id="23" name="正方形/長方形 22">
            <a:extLst>
              <a:ext uri="{FF2B5EF4-FFF2-40B4-BE49-F238E27FC236}">
                <a16:creationId xmlns:a16="http://schemas.microsoft.com/office/drawing/2014/main" id="{6C81C14C-1448-1F82-66FF-5408F3F4AAFA}"/>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2. Handheld functions</a:t>
            </a:r>
          </a:p>
        </p:txBody>
      </p:sp>
      <p:sp>
        <p:nvSpPr>
          <p:cNvPr id="3" name="スライド番号プレースホルダー 2">
            <a:extLst>
              <a:ext uri="{FF2B5EF4-FFF2-40B4-BE49-F238E27FC236}">
                <a16:creationId xmlns:a16="http://schemas.microsoft.com/office/drawing/2014/main" id="{353FC78F-6B3D-7A10-CB36-85E0F4D904AB}"/>
              </a:ext>
            </a:extLst>
          </p:cNvPr>
          <p:cNvSpPr>
            <a:spLocks noGrp="1"/>
          </p:cNvSpPr>
          <p:nvPr>
            <p:ph type="sldNum" sz="quarter" idx="12"/>
          </p:nvPr>
        </p:nvSpPr>
        <p:spPr/>
        <p:txBody>
          <a:bodyPr/>
          <a:lstStyle/>
          <a:p>
            <a:fld id="{FABEA90D-F275-432F-8053-456A4E092F4A}" type="slidenum">
              <a:rPr kumimoji="1" lang="ja-JP" altLang="en-US" smtClean="0"/>
              <a:t>30</a:t>
            </a:fld>
            <a:endParaRPr kumimoji="1" lang="ja-JP" altLang="en-US"/>
          </a:p>
        </p:txBody>
      </p:sp>
      <p:sp>
        <p:nvSpPr>
          <p:cNvPr id="91" name="テキスト ボックス 29">
            <a:extLst>
              <a:ext uri="{FF2B5EF4-FFF2-40B4-BE49-F238E27FC236}">
                <a16:creationId xmlns:a16="http://schemas.microsoft.com/office/drawing/2014/main" id="{F4A21522-CB96-AB95-03C5-8F8C6C6493BC}"/>
              </a:ext>
            </a:extLst>
          </p:cNvPr>
          <p:cNvSpPr txBox="1"/>
          <p:nvPr/>
        </p:nvSpPr>
        <p:spPr>
          <a:xfrm>
            <a:off x="334538" y="951238"/>
            <a:ext cx="5374284" cy="261610"/>
          </a:xfrm>
          <a:prstGeom prst="rect">
            <a:avLst/>
          </a:prstGeom>
          <a:noFill/>
        </p:spPr>
        <p:txBody>
          <a:bodyPr wrap="square" rtlCol="0">
            <a:spAutoFit/>
          </a:bodyPr>
          <a:lstStyle/>
          <a:p>
            <a:r>
              <a:rPr kumimoji="1" lang="en-US" altLang="ja-JP" sz="1100" dirty="0"/>
              <a:t>2-4-7. QC Schedule</a:t>
            </a:r>
          </a:p>
        </p:txBody>
      </p:sp>
      <p:graphicFrame>
        <p:nvGraphicFramePr>
          <p:cNvPr id="19" name="Table 18">
            <a:extLst>
              <a:ext uri="{FF2B5EF4-FFF2-40B4-BE49-F238E27FC236}">
                <a16:creationId xmlns:a16="http://schemas.microsoft.com/office/drawing/2014/main" id="{CABC9A58-3A04-6F0C-5315-9C8AAF02E90C}"/>
              </a:ext>
            </a:extLst>
          </p:cNvPr>
          <p:cNvGraphicFramePr>
            <a:graphicFrameLocks noGrp="1"/>
          </p:cNvGraphicFramePr>
          <p:nvPr/>
        </p:nvGraphicFramePr>
        <p:xfrm>
          <a:off x="3853022" y="5592934"/>
          <a:ext cx="2235299" cy="1386840"/>
        </p:xfrm>
        <a:graphic>
          <a:graphicData uri="http://schemas.openxmlformats.org/drawingml/2006/table">
            <a:tbl>
              <a:tblPr firstRow="1" bandRow="1">
                <a:tableStyleId>{5C22544A-7EE6-4342-B048-85BDC9FD1C3A}</a:tableStyleId>
              </a:tblPr>
              <a:tblGrid>
                <a:gridCol w="670032">
                  <a:extLst>
                    <a:ext uri="{9D8B030D-6E8A-4147-A177-3AD203B41FA5}">
                      <a16:colId xmlns:a16="http://schemas.microsoft.com/office/drawing/2014/main" val="3762001999"/>
                    </a:ext>
                  </a:extLst>
                </a:gridCol>
                <a:gridCol w="1565267">
                  <a:extLst>
                    <a:ext uri="{9D8B030D-6E8A-4147-A177-3AD203B41FA5}">
                      <a16:colId xmlns:a16="http://schemas.microsoft.com/office/drawing/2014/main" val="4023663615"/>
                    </a:ext>
                  </a:extLst>
                </a:gridCol>
              </a:tblGrid>
              <a:tr h="0">
                <a:tc>
                  <a:txBody>
                    <a:bodyPr/>
                    <a:lstStyle/>
                    <a:p>
                      <a:r>
                        <a:rPr lang="en-US" sz="1200" dirty="0"/>
                        <a:t>Color</a:t>
                      </a:r>
                    </a:p>
                  </a:txBody>
                  <a:tcPr anchor="ctr">
                    <a:solidFill>
                      <a:srgbClr val="4472C4"/>
                    </a:solidFill>
                  </a:tcPr>
                </a:tc>
                <a:tc>
                  <a:txBody>
                    <a:bodyPr/>
                    <a:lstStyle/>
                    <a:p>
                      <a:r>
                        <a:rPr lang="en-US" sz="1200" dirty="0"/>
                        <a:t>Description</a:t>
                      </a:r>
                    </a:p>
                  </a:txBody>
                  <a:tcPr anchor="ctr"/>
                </a:tc>
                <a:extLst>
                  <a:ext uri="{0D108BD9-81ED-4DB2-BD59-A6C34878D82A}">
                    <a16:rowId xmlns:a16="http://schemas.microsoft.com/office/drawing/2014/main" val="26467863"/>
                  </a:ext>
                </a:extLst>
              </a:tr>
              <a:tr h="370840">
                <a:tc>
                  <a:txBody>
                    <a:bodyPr/>
                    <a:lstStyle/>
                    <a:p>
                      <a:endParaRPr lang="en-US" sz="1200" dirty="0"/>
                    </a:p>
                  </a:txBody>
                  <a:tcPr anchor="ctr">
                    <a:solidFill>
                      <a:schemeClr val="accent5">
                        <a:lumMod val="75000"/>
                      </a:schemeClr>
                    </a:solidFill>
                  </a:tcPr>
                </a:tc>
                <a:tc>
                  <a:txBody>
                    <a:bodyPr/>
                    <a:lstStyle/>
                    <a:p>
                      <a:r>
                        <a:rPr lang="en-US" sz="1200" dirty="0"/>
                        <a:t>WORKING</a:t>
                      </a:r>
                    </a:p>
                  </a:txBody>
                  <a:tcPr anchor="ctr"/>
                </a:tc>
                <a:extLst>
                  <a:ext uri="{0D108BD9-81ED-4DB2-BD59-A6C34878D82A}">
                    <a16:rowId xmlns:a16="http://schemas.microsoft.com/office/drawing/2014/main" val="557567530"/>
                  </a:ext>
                </a:extLst>
              </a:tr>
              <a:tr h="370840">
                <a:tc>
                  <a:txBody>
                    <a:bodyPr/>
                    <a:lstStyle/>
                    <a:p>
                      <a:endParaRPr lang="en-US" sz="1200" dirty="0"/>
                    </a:p>
                  </a:txBody>
                  <a:tcPr anchor="ctr">
                    <a:solidFill>
                      <a:srgbClr val="AFF8C9"/>
                    </a:solidFill>
                  </a:tcPr>
                </a:tc>
                <a:tc>
                  <a:txBody>
                    <a:bodyPr/>
                    <a:lstStyle/>
                    <a:p>
                      <a:r>
                        <a:rPr lang="en-US" sz="1200" dirty="0"/>
                        <a:t>COMPLETED</a:t>
                      </a:r>
                    </a:p>
                  </a:txBody>
                  <a:tcPr anchor="ctr"/>
                </a:tc>
                <a:extLst>
                  <a:ext uri="{0D108BD9-81ED-4DB2-BD59-A6C34878D82A}">
                    <a16:rowId xmlns:a16="http://schemas.microsoft.com/office/drawing/2014/main" val="2325450270"/>
                  </a:ext>
                </a:extLst>
              </a:tr>
              <a:tr h="370840">
                <a:tc>
                  <a:txBody>
                    <a:bodyPr/>
                    <a:lstStyle/>
                    <a:p>
                      <a:endParaRPr lang="en-US" sz="1200" dirty="0"/>
                    </a:p>
                  </a:txBody>
                  <a:tcPr anchor="ctr">
                    <a:solidFill>
                      <a:srgbClr val="D1E9F5"/>
                    </a:solidFill>
                  </a:tcPr>
                </a:tc>
                <a:tc>
                  <a:txBody>
                    <a:bodyPr/>
                    <a:lstStyle/>
                    <a:p>
                      <a:r>
                        <a:rPr lang="en-US" sz="1200" dirty="0"/>
                        <a:t>NEW</a:t>
                      </a:r>
                    </a:p>
                  </a:txBody>
                  <a:tcPr anchor="ctr"/>
                </a:tc>
                <a:extLst>
                  <a:ext uri="{0D108BD9-81ED-4DB2-BD59-A6C34878D82A}">
                    <a16:rowId xmlns:a16="http://schemas.microsoft.com/office/drawing/2014/main" val="1693410927"/>
                  </a:ext>
                </a:extLst>
              </a:tr>
            </a:tbl>
          </a:graphicData>
        </a:graphic>
      </p:graphicFrame>
      <p:cxnSp>
        <p:nvCxnSpPr>
          <p:cNvPr id="28" name="Straight Arrow Connector 27">
            <a:extLst>
              <a:ext uri="{FF2B5EF4-FFF2-40B4-BE49-F238E27FC236}">
                <a16:creationId xmlns:a16="http://schemas.microsoft.com/office/drawing/2014/main" id="{0C185230-A6A0-2241-70F1-825EA12AC44C}"/>
              </a:ext>
            </a:extLst>
          </p:cNvPr>
          <p:cNvCxnSpPr>
            <a:cxnSpLocks/>
          </p:cNvCxnSpPr>
          <p:nvPr/>
        </p:nvCxnSpPr>
        <p:spPr>
          <a:xfrm>
            <a:off x="2636520" y="3006925"/>
            <a:ext cx="1212256" cy="0"/>
          </a:xfrm>
          <a:prstGeom prst="straightConnector1">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48B8542-FCE1-0F4B-A4EC-D290807E8227}"/>
              </a:ext>
            </a:extLst>
          </p:cNvPr>
          <p:cNvSpPr txBox="1"/>
          <p:nvPr/>
        </p:nvSpPr>
        <p:spPr>
          <a:xfrm>
            <a:off x="488599" y="1285594"/>
            <a:ext cx="5897914" cy="307777"/>
          </a:xfrm>
          <a:prstGeom prst="rect">
            <a:avLst/>
          </a:prstGeom>
          <a:noFill/>
        </p:spPr>
        <p:txBody>
          <a:bodyPr wrap="square">
            <a:spAutoFit/>
          </a:bodyPr>
          <a:lstStyle/>
          <a:p>
            <a:r>
              <a:rPr lang="th-TH" sz="1350" dirty="0"/>
              <a:t>2.</a:t>
            </a:r>
            <a:r>
              <a:rPr lang="en-US" sz="1350" dirty="0"/>
              <a:t> Please pull down the screen to refresh the information.</a:t>
            </a:r>
          </a:p>
        </p:txBody>
      </p:sp>
      <p:sp>
        <p:nvSpPr>
          <p:cNvPr id="32" name="TextBox 31">
            <a:extLst>
              <a:ext uri="{FF2B5EF4-FFF2-40B4-BE49-F238E27FC236}">
                <a16:creationId xmlns:a16="http://schemas.microsoft.com/office/drawing/2014/main" id="{35DD64C4-8AAA-4651-A501-35CED781A206}"/>
              </a:ext>
            </a:extLst>
          </p:cNvPr>
          <p:cNvSpPr txBox="1"/>
          <p:nvPr/>
        </p:nvSpPr>
        <p:spPr>
          <a:xfrm>
            <a:off x="421640" y="5000831"/>
            <a:ext cx="5897914" cy="307777"/>
          </a:xfrm>
          <a:prstGeom prst="rect">
            <a:avLst/>
          </a:prstGeom>
          <a:noFill/>
        </p:spPr>
        <p:txBody>
          <a:bodyPr wrap="square">
            <a:spAutoFit/>
          </a:bodyPr>
          <a:lstStyle/>
          <a:p>
            <a:r>
              <a:rPr lang="th-TH" sz="1350" dirty="0"/>
              <a:t>3.</a:t>
            </a:r>
            <a:r>
              <a:rPr kumimoji="1" lang="en-US" altLang="ja-JP" sz="1350" dirty="0"/>
              <a:t> Click an item</a:t>
            </a:r>
            <a:endParaRPr lang="en-US" sz="1350" dirty="0"/>
          </a:p>
        </p:txBody>
      </p:sp>
      <p:cxnSp>
        <p:nvCxnSpPr>
          <p:cNvPr id="27" name="Straight Arrow Connector 26">
            <a:extLst>
              <a:ext uri="{FF2B5EF4-FFF2-40B4-BE49-F238E27FC236}">
                <a16:creationId xmlns:a16="http://schemas.microsoft.com/office/drawing/2014/main" id="{7EE34D62-1CFA-793D-877B-2C5A2B89173E}"/>
              </a:ext>
            </a:extLst>
          </p:cNvPr>
          <p:cNvCxnSpPr>
            <a:cxnSpLocks/>
          </p:cNvCxnSpPr>
          <p:nvPr/>
        </p:nvCxnSpPr>
        <p:spPr>
          <a:xfrm>
            <a:off x="1697679" y="2761521"/>
            <a:ext cx="0" cy="1203364"/>
          </a:xfrm>
          <a:prstGeom prst="straightConnector1">
            <a:avLst/>
          </a:prstGeom>
          <a:ln w="57150" cmpd="sng">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DE14ACD5-0AB1-32DC-9656-C37F0D8E7821}"/>
              </a:ext>
            </a:extLst>
          </p:cNvPr>
          <p:cNvPicPr>
            <a:picLocks noChangeAspect="1"/>
          </p:cNvPicPr>
          <p:nvPr/>
        </p:nvPicPr>
        <p:blipFill>
          <a:blip r:embed="rId3"/>
          <a:stretch>
            <a:fillRect/>
          </a:stretch>
        </p:blipFill>
        <p:spPr>
          <a:xfrm>
            <a:off x="4168665" y="1739345"/>
            <a:ext cx="1788923" cy="2520000"/>
          </a:xfrm>
          <a:prstGeom prst="rect">
            <a:avLst/>
          </a:prstGeom>
          <a:ln>
            <a:solidFill>
              <a:schemeClr val="tx1"/>
            </a:solidFill>
          </a:ln>
        </p:spPr>
      </p:pic>
      <p:pic>
        <p:nvPicPr>
          <p:cNvPr id="8" name="Picture 7">
            <a:extLst>
              <a:ext uri="{FF2B5EF4-FFF2-40B4-BE49-F238E27FC236}">
                <a16:creationId xmlns:a16="http://schemas.microsoft.com/office/drawing/2014/main" id="{55005EB8-218B-9918-D868-9601D2ADA566}"/>
              </a:ext>
            </a:extLst>
          </p:cNvPr>
          <p:cNvPicPr>
            <a:picLocks noChangeAspect="1"/>
          </p:cNvPicPr>
          <p:nvPr/>
        </p:nvPicPr>
        <p:blipFill>
          <a:blip r:embed="rId2"/>
          <a:stretch>
            <a:fillRect/>
          </a:stretch>
        </p:blipFill>
        <p:spPr>
          <a:xfrm>
            <a:off x="769679" y="5381354"/>
            <a:ext cx="1794552" cy="2544597"/>
          </a:xfrm>
          <a:prstGeom prst="rect">
            <a:avLst/>
          </a:prstGeom>
        </p:spPr>
      </p:pic>
    </p:spTree>
    <p:extLst>
      <p:ext uri="{BB962C8B-B14F-4D97-AF65-F5344CB8AC3E}">
        <p14:creationId xmlns:p14="http://schemas.microsoft.com/office/powerpoint/2010/main" val="26550514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B0646A-8265-B2DD-1AAE-242518FCEBB8}"/>
            </a:ext>
          </a:extLst>
        </p:cNvPr>
        <p:cNvGrpSpPr/>
        <p:nvPr/>
      </p:nvGrpSpPr>
      <p:grpSpPr>
        <a:xfrm>
          <a:off x="0" y="0"/>
          <a:ext cx="0" cy="0"/>
          <a:chOff x="0" y="0"/>
          <a:chExt cx="0" cy="0"/>
        </a:xfrm>
      </p:grpSpPr>
      <p:pic>
        <p:nvPicPr>
          <p:cNvPr id="28" name="Picture 27">
            <a:extLst>
              <a:ext uri="{FF2B5EF4-FFF2-40B4-BE49-F238E27FC236}">
                <a16:creationId xmlns:a16="http://schemas.microsoft.com/office/drawing/2014/main" id="{788505B0-9B79-E3F8-914C-FAA036A48E7A}"/>
              </a:ext>
            </a:extLst>
          </p:cNvPr>
          <p:cNvPicPr>
            <a:picLocks noChangeAspect="1"/>
          </p:cNvPicPr>
          <p:nvPr/>
        </p:nvPicPr>
        <p:blipFill rotWithShape="1">
          <a:blip r:embed="rId2"/>
          <a:srcRect l="9269" t="9607" r="11519" b="6309"/>
          <a:stretch/>
        </p:blipFill>
        <p:spPr>
          <a:xfrm>
            <a:off x="745896" y="5767224"/>
            <a:ext cx="2134018" cy="1825422"/>
          </a:xfrm>
          <a:prstGeom prst="rect">
            <a:avLst/>
          </a:prstGeom>
        </p:spPr>
      </p:pic>
      <p:pic>
        <p:nvPicPr>
          <p:cNvPr id="9" name="Picture 8">
            <a:extLst>
              <a:ext uri="{FF2B5EF4-FFF2-40B4-BE49-F238E27FC236}">
                <a16:creationId xmlns:a16="http://schemas.microsoft.com/office/drawing/2014/main" id="{7056EBDC-E554-64AE-690F-F0F932380314}"/>
              </a:ext>
            </a:extLst>
          </p:cNvPr>
          <p:cNvPicPr>
            <a:picLocks noChangeAspect="1"/>
          </p:cNvPicPr>
          <p:nvPr/>
        </p:nvPicPr>
        <p:blipFill rotWithShape="1">
          <a:blip r:embed="rId3"/>
          <a:srcRect l="969" r="1"/>
          <a:stretch/>
        </p:blipFill>
        <p:spPr>
          <a:xfrm>
            <a:off x="709025" y="1745513"/>
            <a:ext cx="1763178" cy="2520000"/>
          </a:xfrm>
          <a:prstGeom prst="rect">
            <a:avLst/>
          </a:prstGeom>
          <a:ln>
            <a:solidFill>
              <a:schemeClr val="tx1"/>
            </a:solidFill>
          </a:ln>
        </p:spPr>
      </p:pic>
      <p:cxnSp>
        <p:nvCxnSpPr>
          <p:cNvPr id="42" name="Straight Arrow Connector 41">
            <a:extLst>
              <a:ext uri="{FF2B5EF4-FFF2-40B4-BE49-F238E27FC236}">
                <a16:creationId xmlns:a16="http://schemas.microsoft.com/office/drawing/2014/main" id="{67913C9B-165D-3E7F-5178-FC56E454FF1C}"/>
              </a:ext>
            </a:extLst>
          </p:cNvPr>
          <p:cNvCxnSpPr>
            <a:cxnSpLocks/>
          </p:cNvCxnSpPr>
          <p:nvPr/>
        </p:nvCxnSpPr>
        <p:spPr>
          <a:xfrm>
            <a:off x="2537089" y="6432460"/>
            <a:ext cx="828000" cy="0"/>
          </a:xfrm>
          <a:prstGeom prst="straightConnector1">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3" name="正方形/長方形 22">
            <a:extLst>
              <a:ext uri="{FF2B5EF4-FFF2-40B4-BE49-F238E27FC236}">
                <a16:creationId xmlns:a16="http://schemas.microsoft.com/office/drawing/2014/main" id="{44DE76ED-444B-1B1B-8CA1-3AE982553D9A}"/>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2. Handheld functions</a:t>
            </a:r>
          </a:p>
        </p:txBody>
      </p:sp>
      <p:sp>
        <p:nvSpPr>
          <p:cNvPr id="3" name="スライド番号プレースホルダー 2">
            <a:extLst>
              <a:ext uri="{FF2B5EF4-FFF2-40B4-BE49-F238E27FC236}">
                <a16:creationId xmlns:a16="http://schemas.microsoft.com/office/drawing/2014/main" id="{8F5A8AA7-8209-B1CB-CEB6-270D931610C4}"/>
              </a:ext>
            </a:extLst>
          </p:cNvPr>
          <p:cNvSpPr>
            <a:spLocks noGrp="1"/>
          </p:cNvSpPr>
          <p:nvPr>
            <p:ph type="sldNum" sz="quarter" idx="12"/>
          </p:nvPr>
        </p:nvSpPr>
        <p:spPr/>
        <p:txBody>
          <a:bodyPr/>
          <a:lstStyle/>
          <a:p>
            <a:fld id="{FABEA90D-F275-432F-8053-456A4E092F4A}" type="slidenum">
              <a:rPr kumimoji="1" lang="ja-JP" altLang="en-US" smtClean="0"/>
              <a:t>31</a:t>
            </a:fld>
            <a:endParaRPr kumimoji="1" lang="ja-JP" altLang="en-US"/>
          </a:p>
        </p:txBody>
      </p:sp>
      <p:sp>
        <p:nvSpPr>
          <p:cNvPr id="30" name="TextBox 29">
            <a:extLst>
              <a:ext uri="{FF2B5EF4-FFF2-40B4-BE49-F238E27FC236}">
                <a16:creationId xmlns:a16="http://schemas.microsoft.com/office/drawing/2014/main" id="{F517AD6E-6A28-464D-8818-12FC57C5AB4B}"/>
              </a:ext>
            </a:extLst>
          </p:cNvPr>
          <p:cNvSpPr txBox="1"/>
          <p:nvPr/>
        </p:nvSpPr>
        <p:spPr>
          <a:xfrm>
            <a:off x="406400" y="1301649"/>
            <a:ext cx="5897914" cy="307777"/>
          </a:xfrm>
          <a:prstGeom prst="rect">
            <a:avLst/>
          </a:prstGeom>
          <a:noFill/>
        </p:spPr>
        <p:txBody>
          <a:bodyPr wrap="square">
            <a:spAutoFit/>
          </a:bodyPr>
          <a:lstStyle/>
          <a:p>
            <a:r>
              <a:rPr lang="th-TH" sz="1350" dirty="0"/>
              <a:t>4.</a:t>
            </a:r>
            <a:r>
              <a:rPr kumimoji="1" lang="en-US" altLang="ja-JP" sz="1350" dirty="0"/>
              <a:t> Click an item from schedule list.</a:t>
            </a:r>
            <a:endParaRPr lang="en-US" sz="1350" dirty="0"/>
          </a:p>
        </p:txBody>
      </p:sp>
      <p:sp>
        <p:nvSpPr>
          <p:cNvPr id="32" name="テキスト ボックス 29">
            <a:extLst>
              <a:ext uri="{FF2B5EF4-FFF2-40B4-BE49-F238E27FC236}">
                <a16:creationId xmlns:a16="http://schemas.microsoft.com/office/drawing/2014/main" id="{B2B50BE6-3302-2024-8B3F-A044E4E47B8B}"/>
              </a:ext>
            </a:extLst>
          </p:cNvPr>
          <p:cNvSpPr txBox="1"/>
          <p:nvPr/>
        </p:nvSpPr>
        <p:spPr>
          <a:xfrm>
            <a:off x="334538" y="951238"/>
            <a:ext cx="5374284" cy="261610"/>
          </a:xfrm>
          <a:prstGeom prst="rect">
            <a:avLst/>
          </a:prstGeom>
          <a:noFill/>
        </p:spPr>
        <p:txBody>
          <a:bodyPr wrap="square" rtlCol="0">
            <a:spAutoFit/>
          </a:bodyPr>
          <a:lstStyle/>
          <a:p>
            <a:r>
              <a:rPr kumimoji="1" lang="en-US" altLang="ja-JP" sz="1100" dirty="0"/>
              <a:t>2-4-7. QC Schedule</a:t>
            </a:r>
          </a:p>
        </p:txBody>
      </p:sp>
      <p:cxnSp>
        <p:nvCxnSpPr>
          <p:cNvPr id="33" name="Straight Arrow Connector 32">
            <a:extLst>
              <a:ext uri="{FF2B5EF4-FFF2-40B4-BE49-F238E27FC236}">
                <a16:creationId xmlns:a16="http://schemas.microsoft.com/office/drawing/2014/main" id="{D45D917B-B9D9-AFF4-65CD-7312AEFCEDDD}"/>
              </a:ext>
            </a:extLst>
          </p:cNvPr>
          <p:cNvCxnSpPr>
            <a:cxnSpLocks/>
          </p:cNvCxnSpPr>
          <p:nvPr/>
        </p:nvCxnSpPr>
        <p:spPr>
          <a:xfrm>
            <a:off x="2537089" y="2980675"/>
            <a:ext cx="820791" cy="0"/>
          </a:xfrm>
          <a:prstGeom prst="straightConnector1">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945AB1FA-454C-4B3E-5A3D-E9F3E0125A20}"/>
              </a:ext>
            </a:extLst>
          </p:cNvPr>
          <p:cNvSpPr/>
          <p:nvPr/>
        </p:nvSpPr>
        <p:spPr>
          <a:xfrm>
            <a:off x="696325" y="2678187"/>
            <a:ext cx="1775581" cy="720332"/>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sp>
        <p:nvSpPr>
          <p:cNvPr id="39" name="TextBox 38">
            <a:extLst>
              <a:ext uri="{FF2B5EF4-FFF2-40B4-BE49-F238E27FC236}">
                <a16:creationId xmlns:a16="http://schemas.microsoft.com/office/drawing/2014/main" id="{AA08A569-9E20-3968-8FFC-6172D3B58FC6}"/>
              </a:ext>
            </a:extLst>
          </p:cNvPr>
          <p:cNvSpPr txBox="1"/>
          <p:nvPr/>
        </p:nvSpPr>
        <p:spPr>
          <a:xfrm>
            <a:off x="406400" y="5072609"/>
            <a:ext cx="5897914" cy="300082"/>
          </a:xfrm>
          <a:prstGeom prst="rect">
            <a:avLst/>
          </a:prstGeom>
          <a:noFill/>
        </p:spPr>
        <p:txBody>
          <a:bodyPr wrap="square">
            <a:spAutoFit/>
          </a:bodyPr>
          <a:lstStyle/>
          <a:p>
            <a:r>
              <a:rPr lang="th-TH" sz="1350" dirty="0"/>
              <a:t>5</a:t>
            </a:r>
            <a:r>
              <a:rPr lang="en-US" sz="1350" dirty="0"/>
              <a:t>. Scan</a:t>
            </a:r>
            <a:r>
              <a:rPr lang="th-TH" sz="1350" dirty="0"/>
              <a:t> </a:t>
            </a:r>
            <a:r>
              <a:rPr lang="en-US" sz="1350" dirty="0"/>
              <a:t>QR code FG label.</a:t>
            </a:r>
          </a:p>
        </p:txBody>
      </p:sp>
      <p:pic>
        <p:nvPicPr>
          <p:cNvPr id="13" name="Picture 12">
            <a:extLst>
              <a:ext uri="{FF2B5EF4-FFF2-40B4-BE49-F238E27FC236}">
                <a16:creationId xmlns:a16="http://schemas.microsoft.com/office/drawing/2014/main" id="{8F2958F0-8B75-825F-9B8E-2AB1B4AFAC8D}"/>
              </a:ext>
            </a:extLst>
          </p:cNvPr>
          <p:cNvPicPr>
            <a:picLocks noChangeAspect="1"/>
          </p:cNvPicPr>
          <p:nvPr/>
        </p:nvPicPr>
        <p:blipFill>
          <a:blip r:embed="rId4"/>
          <a:stretch>
            <a:fillRect/>
          </a:stretch>
        </p:blipFill>
        <p:spPr>
          <a:xfrm>
            <a:off x="3455416" y="1740283"/>
            <a:ext cx="1778824" cy="2520000"/>
          </a:xfrm>
          <a:prstGeom prst="rect">
            <a:avLst/>
          </a:prstGeom>
          <a:ln>
            <a:solidFill>
              <a:schemeClr val="tx1"/>
            </a:solidFill>
          </a:ln>
        </p:spPr>
      </p:pic>
      <p:sp>
        <p:nvSpPr>
          <p:cNvPr id="14" name="Rectangle 13">
            <a:extLst>
              <a:ext uri="{FF2B5EF4-FFF2-40B4-BE49-F238E27FC236}">
                <a16:creationId xmlns:a16="http://schemas.microsoft.com/office/drawing/2014/main" id="{99A0B64B-11AF-DB56-948E-37CE6F5364E8}"/>
              </a:ext>
            </a:extLst>
          </p:cNvPr>
          <p:cNvSpPr/>
          <p:nvPr/>
        </p:nvSpPr>
        <p:spPr>
          <a:xfrm>
            <a:off x="3457311" y="3346063"/>
            <a:ext cx="1775581" cy="573170"/>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sp>
        <p:nvSpPr>
          <p:cNvPr id="16" name="TextBox 15">
            <a:extLst>
              <a:ext uri="{FF2B5EF4-FFF2-40B4-BE49-F238E27FC236}">
                <a16:creationId xmlns:a16="http://schemas.microsoft.com/office/drawing/2014/main" id="{D2C95B17-ACFB-F4B0-391F-41ABEB523C6A}"/>
              </a:ext>
            </a:extLst>
          </p:cNvPr>
          <p:cNvSpPr txBox="1"/>
          <p:nvPr/>
        </p:nvSpPr>
        <p:spPr>
          <a:xfrm>
            <a:off x="5232892" y="3323377"/>
            <a:ext cx="1562100" cy="553998"/>
          </a:xfrm>
          <a:prstGeom prst="rect">
            <a:avLst/>
          </a:prstGeom>
          <a:noFill/>
        </p:spPr>
        <p:txBody>
          <a:bodyPr wrap="square">
            <a:spAutoFit/>
          </a:bodyPr>
          <a:lstStyle/>
          <a:p>
            <a:r>
              <a:rPr lang="th-TH" sz="1000" dirty="0">
                <a:solidFill>
                  <a:srgbClr val="FF0000"/>
                </a:solidFill>
              </a:rPr>
              <a:t>*</a:t>
            </a:r>
            <a:r>
              <a:rPr lang="en-US" sz="1000" dirty="0">
                <a:solidFill>
                  <a:srgbClr val="FF0000"/>
                </a:solidFill>
              </a:rPr>
              <a:t>Recommended location </a:t>
            </a:r>
            <a:endParaRPr lang="th-TH" sz="1000" dirty="0">
              <a:solidFill>
                <a:srgbClr val="FF0000"/>
              </a:solidFill>
            </a:endParaRPr>
          </a:p>
          <a:p>
            <a:r>
              <a:rPr lang="en-US" sz="1000" dirty="0">
                <a:solidFill>
                  <a:srgbClr val="FF0000"/>
                </a:solidFill>
              </a:rPr>
              <a:t>for storing in warehouse </a:t>
            </a:r>
            <a:endParaRPr lang="th-TH" sz="1000" dirty="0">
              <a:solidFill>
                <a:srgbClr val="FF0000"/>
              </a:solidFill>
            </a:endParaRPr>
          </a:p>
          <a:p>
            <a:r>
              <a:rPr lang="en-US" sz="1000" dirty="0">
                <a:solidFill>
                  <a:srgbClr val="FF0000"/>
                </a:solidFill>
              </a:rPr>
              <a:t>By Item Master</a:t>
            </a:r>
          </a:p>
        </p:txBody>
      </p:sp>
      <p:pic>
        <p:nvPicPr>
          <p:cNvPr id="22" name="Picture 21">
            <a:extLst>
              <a:ext uri="{FF2B5EF4-FFF2-40B4-BE49-F238E27FC236}">
                <a16:creationId xmlns:a16="http://schemas.microsoft.com/office/drawing/2014/main" id="{0173E3C4-0DEA-9B3B-3ADA-F3E2DB7FD1DC}"/>
              </a:ext>
            </a:extLst>
          </p:cNvPr>
          <p:cNvPicPr>
            <a:picLocks noChangeAspect="1"/>
          </p:cNvPicPr>
          <p:nvPr/>
        </p:nvPicPr>
        <p:blipFill>
          <a:blip r:embed="rId5"/>
          <a:stretch>
            <a:fillRect/>
          </a:stretch>
        </p:blipFill>
        <p:spPr>
          <a:xfrm>
            <a:off x="3527614" y="5645717"/>
            <a:ext cx="1777205" cy="2520000"/>
          </a:xfrm>
          <a:prstGeom prst="rect">
            <a:avLst/>
          </a:prstGeom>
          <a:ln>
            <a:solidFill>
              <a:schemeClr val="tx1"/>
            </a:solidFill>
          </a:ln>
        </p:spPr>
      </p:pic>
      <p:sp>
        <p:nvSpPr>
          <p:cNvPr id="47" name="Rectangle 46">
            <a:extLst>
              <a:ext uri="{FF2B5EF4-FFF2-40B4-BE49-F238E27FC236}">
                <a16:creationId xmlns:a16="http://schemas.microsoft.com/office/drawing/2014/main" id="{7272E7DC-8B86-2E65-6462-3B0875912F58}"/>
              </a:ext>
            </a:extLst>
          </p:cNvPr>
          <p:cNvSpPr/>
          <p:nvPr/>
        </p:nvSpPr>
        <p:spPr>
          <a:xfrm>
            <a:off x="3542085" y="6456845"/>
            <a:ext cx="1777204" cy="223090"/>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sp>
        <p:nvSpPr>
          <p:cNvPr id="41" name="Rectangle 40">
            <a:extLst>
              <a:ext uri="{FF2B5EF4-FFF2-40B4-BE49-F238E27FC236}">
                <a16:creationId xmlns:a16="http://schemas.microsoft.com/office/drawing/2014/main" id="{F98C6E29-3859-6D9C-B272-0A30698B0799}"/>
              </a:ext>
            </a:extLst>
          </p:cNvPr>
          <p:cNvSpPr/>
          <p:nvPr/>
        </p:nvSpPr>
        <p:spPr>
          <a:xfrm>
            <a:off x="3552033" y="6928577"/>
            <a:ext cx="882808" cy="312218"/>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sp>
        <p:nvSpPr>
          <p:cNvPr id="31" name="TextBox 30">
            <a:extLst>
              <a:ext uri="{FF2B5EF4-FFF2-40B4-BE49-F238E27FC236}">
                <a16:creationId xmlns:a16="http://schemas.microsoft.com/office/drawing/2014/main" id="{9F6D2671-7E59-EC05-73BF-2FBD92319F22}"/>
              </a:ext>
            </a:extLst>
          </p:cNvPr>
          <p:cNvSpPr txBox="1"/>
          <p:nvPr/>
        </p:nvSpPr>
        <p:spPr>
          <a:xfrm>
            <a:off x="3272793" y="8238688"/>
            <a:ext cx="2286845" cy="400110"/>
          </a:xfrm>
          <a:prstGeom prst="rect">
            <a:avLst/>
          </a:prstGeom>
          <a:noFill/>
        </p:spPr>
        <p:txBody>
          <a:bodyPr wrap="square">
            <a:spAutoFit/>
          </a:bodyPr>
          <a:lstStyle/>
          <a:p>
            <a:pPr algn="ctr"/>
            <a:r>
              <a:rPr lang="en-US" sz="1000" dirty="0">
                <a:solidFill>
                  <a:srgbClr val="FF0000"/>
                </a:solidFill>
              </a:rPr>
              <a:t>Check the correctness </a:t>
            </a:r>
            <a:endParaRPr lang="th-TH" sz="1000" dirty="0">
              <a:solidFill>
                <a:srgbClr val="FF0000"/>
              </a:solidFill>
            </a:endParaRPr>
          </a:p>
          <a:p>
            <a:pPr algn="ctr"/>
            <a:r>
              <a:rPr lang="en-US" sz="1000" dirty="0">
                <a:solidFill>
                  <a:srgbClr val="FF0000"/>
                </a:solidFill>
              </a:rPr>
              <a:t>of the lot and quantity on the label.</a:t>
            </a:r>
          </a:p>
        </p:txBody>
      </p:sp>
    </p:spTree>
    <p:extLst>
      <p:ext uri="{BB962C8B-B14F-4D97-AF65-F5344CB8AC3E}">
        <p14:creationId xmlns:p14="http://schemas.microsoft.com/office/powerpoint/2010/main" val="2910156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E4AD5-6665-F15D-BD2A-D133C64E1020}"/>
            </a:ext>
          </a:extLst>
        </p:cNvPr>
        <p:cNvGrpSpPr/>
        <p:nvPr/>
      </p:nvGrpSpPr>
      <p:grpSpPr>
        <a:xfrm>
          <a:off x="0" y="0"/>
          <a:ext cx="0" cy="0"/>
          <a:chOff x="0" y="0"/>
          <a:chExt cx="0" cy="0"/>
        </a:xfrm>
      </p:grpSpPr>
      <p:cxnSp>
        <p:nvCxnSpPr>
          <p:cNvPr id="42" name="Straight Arrow Connector 41">
            <a:extLst>
              <a:ext uri="{FF2B5EF4-FFF2-40B4-BE49-F238E27FC236}">
                <a16:creationId xmlns:a16="http://schemas.microsoft.com/office/drawing/2014/main" id="{C5B00F66-6B3F-B26E-605F-C21513705B9F}"/>
              </a:ext>
            </a:extLst>
          </p:cNvPr>
          <p:cNvCxnSpPr>
            <a:cxnSpLocks/>
          </p:cNvCxnSpPr>
          <p:nvPr/>
        </p:nvCxnSpPr>
        <p:spPr>
          <a:xfrm>
            <a:off x="2691111" y="6912259"/>
            <a:ext cx="1143228" cy="0"/>
          </a:xfrm>
          <a:prstGeom prst="straightConnector1">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3" name="正方形/長方形 22">
            <a:extLst>
              <a:ext uri="{FF2B5EF4-FFF2-40B4-BE49-F238E27FC236}">
                <a16:creationId xmlns:a16="http://schemas.microsoft.com/office/drawing/2014/main" id="{BF24FB15-92A3-793E-F09C-F9905FC06625}"/>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2. Handheld functions</a:t>
            </a:r>
          </a:p>
        </p:txBody>
      </p:sp>
      <p:sp>
        <p:nvSpPr>
          <p:cNvPr id="3" name="スライド番号プレースホルダー 2">
            <a:extLst>
              <a:ext uri="{FF2B5EF4-FFF2-40B4-BE49-F238E27FC236}">
                <a16:creationId xmlns:a16="http://schemas.microsoft.com/office/drawing/2014/main" id="{9D8BE5A4-223C-6516-E480-F5F0C34AE38B}"/>
              </a:ext>
            </a:extLst>
          </p:cNvPr>
          <p:cNvSpPr>
            <a:spLocks noGrp="1"/>
          </p:cNvSpPr>
          <p:nvPr>
            <p:ph type="sldNum" sz="quarter" idx="12"/>
          </p:nvPr>
        </p:nvSpPr>
        <p:spPr/>
        <p:txBody>
          <a:bodyPr/>
          <a:lstStyle/>
          <a:p>
            <a:fld id="{FABEA90D-F275-432F-8053-456A4E092F4A}" type="slidenum">
              <a:rPr kumimoji="1" lang="ja-JP" altLang="en-US" smtClean="0"/>
              <a:t>32</a:t>
            </a:fld>
            <a:endParaRPr kumimoji="1" lang="ja-JP" altLang="en-US"/>
          </a:p>
        </p:txBody>
      </p:sp>
      <p:sp>
        <p:nvSpPr>
          <p:cNvPr id="30" name="TextBox 29">
            <a:extLst>
              <a:ext uri="{FF2B5EF4-FFF2-40B4-BE49-F238E27FC236}">
                <a16:creationId xmlns:a16="http://schemas.microsoft.com/office/drawing/2014/main" id="{E8028BF1-7127-12A3-E775-B2511E3E5D35}"/>
              </a:ext>
            </a:extLst>
          </p:cNvPr>
          <p:cNvSpPr txBox="1"/>
          <p:nvPr/>
        </p:nvSpPr>
        <p:spPr>
          <a:xfrm>
            <a:off x="406400" y="1301649"/>
            <a:ext cx="5897914" cy="307777"/>
          </a:xfrm>
          <a:prstGeom prst="rect">
            <a:avLst/>
          </a:prstGeom>
          <a:noFill/>
        </p:spPr>
        <p:txBody>
          <a:bodyPr wrap="square">
            <a:spAutoFit/>
          </a:bodyPr>
          <a:lstStyle/>
          <a:p>
            <a:r>
              <a:rPr lang="th-TH" sz="1350" dirty="0"/>
              <a:t>6.</a:t>
            </a:r>
            <a:r>
              <a:rPr kumimoji="1" lang="en-US" altLang="ja-JP" sz="1350" dirty="0"/>
              <a:t> Scan the QR code of the location you want to store.</a:t>
            </a:r>
            <a:endParaRPr lang="en-US" sz="1350" dirty="0"/>
          </a:p>
        </p:txBody>
      </p:sp>
      <p:sp>
        <p:nvSpPr>
          <p:cNvPr id="32" name="テキスト ボックス 29">
            <a:extLst>
              <a:ext uri="{FF2B5EF4-FFF2-40B4-BE49-F238E27FC236}">
                <a16:creationId xmlns:a16="http://schemas.microsoft.com/office/drawing/2014/main" id="{175D3EB5-7255-869E-51CA-C2057A8AC75A}"/>
              </a:ext>
            </a:extLst>
          </p:cNvPr>
          <p:cNvSpPr txBox="1"/>
          <p:nvPr/>
        </p:nvSpPr>
        <p:spPr>
          <a:xfrm>
            <a:off x="334538" y="951238"/>
            <a:ext cx="5374284" cy="261610"/>
          </a:xfrm>
          <a:prstGeom prst="rect">
            <a:avLst/>
          </a:prstGeom>
          <a:noFill/>
        </p:spPr>
        <p:txBody>
          <a:bodyPr wrap="square" rtlCol="0">
            <a:spAutoFit/>
          </a:bodyPr>
          <a:lstStyle/>
          <a:p>
            <a:r>
              <a:rPr kumimoji="1" lang="en-US" altLang="ja-JP" sz="1100" dirty="0"/>
              <a:t>2-4-7. QC Schedule</a:t>
            </a:r>
          </a:p>
        </p:txBody>
      </p:sp>
      <p:cxnSp>
        <p:nvCxnSpPr>
          <p:cNvPr id="33" name="Straight Arrow Connector 32">
            <a:extLst>
              <a:ext uri="{FF2B5EF4-FFF2-40B4-BE49-F238E27FC236}">
                <a16:creationId xmlns:a16="http://schemas.microsoft.com/office/drawing/2014/main" id="{B95B115B-A634-CA09-6C0F-0E363CF174DB}"/>
              </a:ext>
            </a:extLst>
          </p:cNvPr>
          <p:cNvCxnSpPr>
            <a:cxnSpLocks/>
          </p:cNvCxnSpPr>
          <p:nvPr/>
        </p:nvCxnSpPr>
        <p:spPr>
          <a:xfrm>
            <a:off x="2537089" y="2980675"/>
            <a:ext cx="820791" cy="0"/>
          </a:xfrm>
          <a:prstGeom prst="straightConnector1">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AD0446E2-6B6B-06BE-2DAC-1EFD29191248}"/>
              </a:ext>
            </a:extLst>
          </p:cNvPr>
          <p:cNvSpPr txBox="1"/>
          <p:nvPr/>
        </p:nvSpPr>
        <p:spPr>
          <a:xfrm>
            <a:off x="406400" y="5072609"/>
            <a:ext cx="5897914" cy="300082"/>
          </a:xfrm>
          <a:prstGeom prst="rect">
            <a:avLst/>
          </a:prstGeom>
          <a:noFill/>
        </p:spPr>
        <p:txBody>
          <a:bodyPr wrap="square">
            <a:spAutoFit/>
          </a:bodyPr>
          <a:lstStyle/>
          <a:p>
            <a:r>
              <a:rPr lang="th-TH" sz="1350" dirty="0"/>
              <a:t>7</a:t>
            </a:r>
            <a:r>
              <a:rPr lang="en-US" sz="1350" dirty="0"/>
              <a:t>. Press the Confirm button.</a:t>
            </a:r>
          </a:p>
        </p:txBody>
      </p:sp>
      <p:pic>
        <p:nvPicPr>
          <p:cNvPr id="4" name="Picture 3">
            <a:extLst>
              <a:ext uri="{FF2B5EF4-FFF2-40B4-BE49-F238E27FC236}">
                <a16:creationId xmlns:a16="http://schemas.microsoft.com/office/drawing/2014/main" id="{E5F0F3FB-E29D-DF72-92BA-9FFAADF36B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2746" y="2345864"/>
            <a:ext cx="600159" cy="600159"/>
          </a:xfrm>
          <a:prstGeom prst="rect">
            <a:avLst/>
          </a:prstGeom>
        </p:spPr>
      </p:pic>
      <p:pic>
        <p:nvPicPr>
          <p:cNvPr id="6" name="Picture 5">
            <a:extLst>
              <a:ext uri="{FF2B5EF4-FFF2-40B4-BE49-F238E27FC236}">
                <a16:creationId xmlns:a16="http://schemas.microsoft.com/office/drawing/2014/main" id="{BC3681E2-8E9F-CDC5-4747-DA4F38CB36D8}"/>
              </a:ext>
            </a:extLst>
          </p:cNvPr>
          <p:cNvPicPr>
            <a:picLocks noChangeAspect="1"/>
          </p:cNvPicPr>
          <p:nvPr/>
        </p:nvPicPr>
        <p:blipFill>
          <a:blip r:embed="rId3"/>
          <a:stretch>
            <a:fillRect/>
          </a:stretch>
        </p:blipFill>
        <p:spPr>
          <a:xfrm>
            <a:off x="3514442" y="1863506"/>
            <a:ext cx="1767843" cy="2520000"/>
          </a:xfrm>
          <a:prstGeom prst="rect">
            <a:avLst/>
          </a:prstGeom>
          <a:ln>
            <a:solidFill>
              <a:schemeClr val="tx1"/>
            </a:solidFill>
          </a:ln>
        </p:spPr>
      </p:pic>
      <p:sp>
        <p:nvSpPr>
          <p:cNvPr id="7" name="Rectangle 6">
            <a:extLst>
              <a:ext uri="{FF2B5EF4-FFF2-40B4-BE49-F238E27FC236}">
                <a16:creationId xmlns:a16="http://schemas.microsoft.com/office/drawing/2014/main" id="{33257491-7160-E06C-B8D4-0C3BB83765C1}"/>
              </a:ext>
            </a:extLst>
          </p:cNvPr>
          <p:cNvSpPr/>
          <p:nvPr/>
        </p:nvSpPr>
        <p:spPr>
          <a:xfrm>
            <a:off x="3515555" y="3534302"/>
            <a:ext cx="1766730" cy="456188"/>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pic>
        <p:nvPicPr>
          <p:cNvPr id="8" name="図 116">
            <a:extLst>
              <a:ext uri="{FF2B5EF4-FFF2-40B4-BE49-F238E27FC236}">
                <a16:creationId xmlns:a16="http://schemas.microsoft.com/office/drawing/2014/main" id="{0161931E-F3AD-1568-AF17-6A89203BC8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181814">
            <a:off x="1677084" y="2968946"/>
            <a:ext cx="428323" cy="932799"/>
          </a:xfrm>
          <a:prstGeom prst="rect">
            <a:avLst/>
          </a:prstGeom>
        </p:spPr>
      </p:pic>
      <p:sp>
        <p:nvSpPr>
          <p:cNvPr id="10" name="台形 76">
            <a:extLst>
              <a:ext uri="{FF2B5EF4-FFF2-40B4-BE49-F238E27FC236}">
                <a16:creationId xmlns:a16="http://schemas.microsoft.com/office/drawing/2014/main" id="{D039E2F0-95B7-2DCD-6ED2-E3BBB7753E41}"/>
              </a:ext>
            </a:extLst>
          </p:cNvPr>
          <p:cNvSpPr/>
          <p:nvPr/>
        </p:nvSpPr>
        <p:spPr>
          <a:xfrm rot="9223765">
            <a:off x="1228066" y="2380486"/>
            <a:ext cx="695297" cy="706975"/>
          </a:xfrm>
          <a:prstGeom prst="trapezoid">
            <a:avLst/>
          </a:prstGeom>
          <a:solidFill>
            <a:srgbClr val="FF0000">
              <a:alpha val="31000"/>
            </a:srgbClr>
          </a:solidFill>
          <a:ln w="3175" cap="flat" cmpd="sng" algn="ctr">
            <a:noFill/>
            <a:prstDash val="solid"/>
          </a:ln>
          <a:effectLst/>
        </p:spPr>
        <p:txBody>
          <a:bodyPr rtlCol="0" anchor="ctr"/>
          <a:lstStyle/>
          <a:p>
            <a:pPr algn="l" defTabSz="914400"/>
            <a:endParaRPr kumimoji="1" lang="ja-JP" altLang="en-US" sz="700" kern="0" dirty="0">
              <a:solidFill>
                <a:prstClr val="black"/>
              </a:solidFill>
            </a:endParaRPr>
          </a:p>
        </p:txBody>
      </p:sp>
      <p:sp>
        <p:nvSpPr>
          <p:cNvPr id="12" name="TextBox 11">
            <a:extLst>
              <a:ext uri="{FF2B5EF4-FFF2-40B4-BE49-F238E27FC236}">
                <a16:creationId xmlns:a16="http://schemas.microsoft.com/office/drawing/2014/main" id="{97B5CB54-5578-643D-B735-E2A808886644}"/>
              </a:ext>
            </a:extLst>
          </p:cNvPr>
          <p:cNvSpPr txBox="1"/>
          <p:nvPr/>
        </p:nvSpPr>
        <p:spPr>
          <a:xfrm>
            <a:off x="820692" y="1912077"/>
            <a:ext cx="1384266" cy="276999"/>
          </a:xfrm>
          <a:prstGeom prst="rect">
            <a:avLst/>
          </a:prstGeom>
          <a:noFill/>
        </p:spPr>
        <p:txBody>
          <a:bodyPr wrap="square">
            <a:spAutoFit/>
          </a:bodyPr>
          <a:lstStyle/>
          <a:p>
            <a:r>
              <a:rPr kumimoji="1" lang="en-US" altLang="ja-JP" sz="1200" dirty="0"/>
              <a:t>Location : A0102</a:t>
            </a:r>
            <a:endParaRPr lang="en-US" sz="1200" dirty="0"/>
          </a:p>
        </p:txBody>
      </p:sp>
      <p:pic>
        <p:nvPicPr>
          <p:cNvPr id="15" name="Picture 14">
            <a:extLst>
              <a:ext uri="{FF2B5EF4-FFF2-40B4-BE49-F238E27FC236}">
                <a16:creationId xmlns:a16="http://schemas.microsoft.com/office/drawing/2014/main" id="{3756BE77-AA43-BE9F-CFC6-2C0F6741BCD5}"/>
              </a:ext>
            </a:extLst>
          </p:cNvPr>
          <p:cNvPicPr>
            <a:picLocks noChangeAspect="1"/>
          </p:cNvPicPr>
          <p:nvPr/>
        </p:nvPicPr>
        <p:blipFill>
          <a:blip r:embed="rId3"/>
          <a:stretch>
            <a:fillRect/>
          </a:stretch>
        </p:blipFill>
        <p:spPr>
          <a:xfrm>
            <a:off x="765093" y="5652259"/>
            <a:ext cx="1767843" cy="2520000"/>
          </a:xfrm>
          <a:prstGeom prst="rect">
            <a:avLst/>
          </a:prstGeom>
          <a:ln>
            <a:solidFill>
              <a:schemeClr val="tx1"/>
            </a:solidFill>
          </a:ln>
        </p:spPr>
      </p:pic>
      <p:sp>
        <p:nvSpPr>
          <p:cNvPr id="41" name="Rectangle 40">
            <a:extLst>
              <a:ext uri="{FF2B5EF4-FFF2-40B4-BE49-F238E27FC236}">
                <a16:creationId xmlns:a16="http://schemas.microsoft.com/office/drawing/2014/main" id="{AC3E8FCA-52C0-C5BA-C702-E35B51D983C4}"/>
              </a:ext>
            </a:extLst>
          </p:cNvPr>
          <p:cNvSpPr/>
          <p:nvPr/>
        </p:nvSpPr>
        <p:spPr>
          <a:xfrm>
            <a:off x="1638299" y="7872175"/>
            <a:ext cx="873853" cy="300083"/>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pic>
        <p:nvPicPr>
          <p:cNvPr id="18" name="Picture 17">
            <a:extLst>
              <a:ext uri="{FF2B5EF4-FFF2-40B4-BE49-F238E27FC236}">
                <a16:creationId xmlns:a16="http://schemas.microsoft.com/office/drawing/2014/main" id="{E88D701B-E40A-2091-1A8E-A2E72A55E21A}"/>
              </a:ext>
            </a:extLst>
          </p:cNvPr>
          <p:cNvPicPr>
            <a:picLocks noChangeAspect="1"/>
          </p:cNvPicPr>
          <p:nvPr/>
        </p:nvPicPr>
        <p:blipFill>
          <a:blip r:embed="rId5"/>
          <a:stretch>
            <a:fillRect/>
          </a:stretch>
        </p:blipFill>
        <p:spPr>
          <a:xfrm>
            <a:off x="3958430" y="5652259"/>
            <a:ext cx="1770066" cy="2520000"/>
          </a:xfrm>
          <a:prstGeom prst="rect">
            <a:avLst/>
          </a:prstGeom>
          <a:ln>
            <a:solidFill>
              <a:schemeClr val="tx1"/>
            </a:solidFill>
          </a:ln>
        </p:spPr>
      </p:pic>
      <p:sp>
        <p:nvSpPr>
          <p:cNvPr id="19" name="Rectangle 18">
            <a:extLst>
              <a:ext uri="{FF2B5EF4-FFF2-40B4-BE49-F238E27FC236}">
                <a16:creationId xmlns:a16="http://schemas.microsoft.com/office/drawing/2014/main" id="{C9DC0E75-4C53-88A7-A413-DD0D03CEC037}"/>
              </a:ext>
            </a:extLst>
          </p:cNvPr>
          <p:cNvSpPr/>
          <p:nvPr/>
        </p:nvSpPr>
        <p:spPr>
          <a:xfrm>
            <a:off x="3958430" y="6573940"/>
            <a:ext cx="1767843" cy="748880"/>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sp>
        <p:nvSpPr>
          <p:cNvPr id="20" name="TextBox 19">
            <a:extLst>
              <a:ext uri="{FF2B5EF4-FFF2-40B4-BE49-F238E27FC236}">
                <a16:creationId xmlns:a16="http://schemas.microsoft.com/office/drawing/2014/main" id="{A2B41AAE-A2D1-6AF4-43A4-DFCAD6DBFA77}"/>
              </a:ext>
            </a:extLst>
          </p:cNvPr>
          <p:cNvSpPr txBox="1"/>
          <p:nvPr/>
        </p:nvSpPr>
        <p:spPr>
          <a:xfrm>
            <a:off x="5471078" y="6635837"/>
            <a:ext cx="1386922" cy="553998"/>
          </a:xfrm>
          <a:prstGeom prst="rect">
            <a:avLst/>
          </a:prstGeom>
          <a:noFill/>
        </p:spPr>
        <p:txBody>
          <a:bodyPr wrap="square">
            <a:spAutoFit/>
          </a:bodyPr>
          <a:lstStyle/>
          <a:p>
            <a:pPr algn="ctr"/>
            <a:r>
              <a:rPr kumimoji="1" lang="en-US" altLang="ja-JP" sz="1000" dirty="0">
                <a:solidFill>
                  <a:srgbClr val="FF0000"/>
                </a:solidFill>
                <a:latin typeface="Arial 本文"/>
              </a:rPr>
              <a:t>Status </a:t>
            </a:r>
          </a:p>
          <a:p>
            <a:pPr algn="ctr"/>
            <a:r>
              <a:rPr kumimoji="1" lang="en-US" altLang="ja-JP" sz="1000" dirty="0">
                <a:solidFill>
                  <a:srgbClr val="FF0000"/>
                </a:solidFill>
                <a:latin typeface="Arial 本文"/>
              </a:rPr>
              <a:t>=</a:t>
            </a:r>
          </a:p>
          <a:p>
            <a:pPr algn="ctr"/>
            <a:r>
              <a:rPr kumimoji="1" lang="en-US" altLang="ja-JP" sz="1000" dirty="0">
                <a:solidFill>
                  <a:srgbClr val="FF0000"/>
                </a:solidFill>
                <a:latin typeface="Arial 本文"/>
              </a:rPr>
              <a:t> completed</a:t>
            </a:r>
          </a:p>
        </p:txBody>
      </p:sp>
    </p:spTree>
    <p:extLst>
      <p:ext uri="{BB962C8B-B14F-4D97-AF65-F5344CB8AC3E}">
        <p14:creationId xmlns:p14="http://schemas.microsoft.com/office/powerpoint/2010/main" val="15320111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3CF2B628-9335-4B00-B73B-9012A52144F2}"/>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2. Handheld functions</a:t>
            </a:r>
          </a:p>
        </p:txBody>
      </p:sp>
      <p:sp>
        <p:nvSpPr>
          <p:cNvPr id="3" name="スライド番号プレースホルダー 2">
            <a:extLst>
              <a:ext uri="{FF2B5EF4-FFF2-40B4-BE49-F238E27FC236}">
                <a16:creationId xmlns:a16="http://schemas.microsoft.com/office/drawing/2014/main" id="{A5AD4792-0BE5-482B-8DBB-C95C1477AACD}"/>
              </a:ext>
            </a:extLst>
          </p:cNvPr>
          <p:cNvSpPr>
            <a:spLocks noGrp="1"/>
          </p:cNvSpPr>
          <p:nvPr>
            <p:ph type="sldNum" sz="quarter" idx="12"/>
          </p:nvPr>
        </p:nvSpPr>
        <p:spPr/>
        <p:txBody>
          <a:bodyPr/>
          <a:lstStyle/>
          <a:p>
            <a:fld id="{FABEA90D-F275-432F-8053-456A4E092F4A}" type="slidenum">
              <a:rPr kumimoji="1" lang="ja-JP" altLang="en-US" smtClean="0"/>
              <a:t>33</a:t>
            </a:fld>
            <a:endParaRPr kumimoji="1" lang="ja-JP" altLang="en-US"/>
          </a:p>
        </p:txBody>
      </p:sp>
      <p:sp>
        <p:nvSpPr>
          <p:cNvPr id="91" name="テキスト ボックス 29">
            <a:extLst>
              <a:ext uri="{FF2B5EF4-FFF2-40B4-BE49-F238E27FC236}">
                <a16:creationId xmlns:a16="http://schemas.microsoft.com/office/drawing/2014/main" id="{0E5CE142-A2F5-559F-CCA4-3A1E8C3B87A5}"/>
              </a:ext>
            </a:extLst>
          </p:cNvPr>
          <p:cNvSpPr txBox="1"/>
          <p:nvPr/>
        </p:nvSpPr>
        <p:spPr>
          <a:xfrm>
            <a:off x="334538" y="951238"/>
            <a:ext cx="4200886" cy="261610"/>
          </a:xfrm>
          <a:prstGeom prst="rect">
            <a:avLst/>
          </a:prstGeom>
          <a:noFill/>
        </p:spPr>
        <p:txBody>
          <a:bodyPr wrap="square" rtlCol="0">
            <a:spAutoFit/>
          </a:bodyPr>
          <a:lstStyle/>
          <a:p>
            <a:r>
              <a:rPr kumimoji="1" lang="en-US" altLang="ja-JP" sz="1100" dirty="0"/>
              <a:t>2-5-1. Outbound menu</a:t>
            </a:r>
          </a:p>
        </p:txBody>
      </p:sp>
      <p:graphicFrame>
        <p:nvGraphicFramePr>
          <p:cNvPr id="6" name="Table 5">
            <a:extLst>
              <a:ext uri="{FF2B5EF4-FFF2-40B4-BE49-F238E27FC236}">
                <a16:creationId xmlns:a16="http://schemas.microsoft.com/office/drawing/2014/main" id="{FB6431AB-68AB-5EF8-7B63-66351F9DD849}"/>
              </a:ext>
            </a:extLst>
          </p:cNvPr>
          <p:cNvGraphicFramePr>
            <a:graphicFrameLocks noGrp="1"/>
          </p:cNvGraphicFramePr>
          <p:nvPr>
            <p:extLst>
              <p:ext uri="{D42A27DB-BD31-4B8C-83A1-F6EECF244321}">
                <p14:modId xmlns:p14="http://schemas.microsoft.com/office/powerpoint/2010/main" val="2228152767"/>
              </p:ext>
            </p:extLst>
          </p:nvPr>
        </p:nvGraphicFramePr>
        <p:xfrm>
          <a:off x="528142" y="5642577"/>
          <a:ext cx="5858373" cy="2250440"/>
        </p:xfrm>
        <a:graphic>
          <a:graphicData uri="http://schemas.openxmlformats.org/drawingml/2006/table">
            <a:tbl>
              <a:tblPr firstRow="1" bandRow="1">
                <a:tableStyleId>{5C22544A-7EE6-4342-B048-85BDC9FD1C3A}</a:tableStyleId>
              </a:tblPr>
              <a:tblGrid>
                <a:gridCol w="466704">
                  <a:extLst>
                    <a:ext uri="{9D8B030D-6E8A-4147-A177-3AD203B41FA5}">
                      <a16:colId xmlns:a16="http://schemas.microsoft.com/office/drawing/2014/main" val="2731672581"/>
                    </a:ext>
                  </a:extLst>
                </a:gridCol>
                <a:gridCol w="1897232">
                  <a:extLst>
                    <a:ext uri="{9D8B030D-6E8A-4147-A177-3AD203B41FA5}">
                      <a16:colId xmlns:a16="http://schemas.microsoft.com/office/drawing/2014/main" val="2393246791"/>
                    </a:ext>
                  </a:extLst>
                </a:gridCol>
                <a:gridCol w="3494437">
                  <a:extLst>
                    <a:ext uri="{9D8B030D-6E8A-4147-A177-3AD203B41FA5}">
                      <a16:colId xmlns:a16="http://schemas.microsoft.com/office/drawing/2014/main" val="3887695077"/>
                    </a:ext>
                  </a:extLst>
                </a:gridCol>
              </a:tblGrid>
              <a:tr h="370840">
                <a:tc>
                  <a:txBody>
                    <a:bodyPr/>
                    <a:lstStyle/>
                    <a:p>
                      <a:r>
                        <a:rPr lang="en-US" dirty="0"/>
                        <a:t>No</a:t>
                      </a:r>
                    </a:p>
                  </a:txBody>
                  <a:tcPr/>
                </a:tc>
                <a:tc>
                  <a:txBody>
                    <a:bodyPr/>
                    <a:lstStyle/>
                    <a:p>
                      <a:r>
                        <a:rPr lang="en-US" dirty="0"/>
                        <a:t>Menu</a:t>
                      </a:r>
                    </a:p>
                  </a:txBody>
                  <a:tcPr/>
                </a:tc>
                <a:tc>
                  <a:txBody>
                    <a:bodyPr/>
                    <a:lstStyle/>
                    <a:p>
                      <a:r>
                        <a:rPr lang="en-US" dirty="0"/>
                        <a:t>Description</a:t>
                      </a:r>
                    </a:p>
                  </a:txBody>
                  <a:tcPr/>
                </a:tc>
                <a:extLst>
                  <a:ext uri="{0D108BD9-81ED-4DB2-BD59-A6C34878D82A}">
                    <a16:rowId xmlns:a16="http://schemas.microsoft.com/office/drawing/2014/main" val="517206269"/>
                  </a:ext>
                </a:extLst>
              </a:tr>
              <a:tr h="370840">
                <a:tc>
                  <a:txBody>
                    <a:bodyPr/>
                    <a:lstStyle/>
                    <a:p>
                      <a:endParaRPr lang="en-US" dirty="0"/>
                    </a:p>
                  </a:txBody>
                  <a:tcPr anchor="ctr"/>
                </a:tc>
                <a:tc>
                  <a:txBody>
                    <a:bodyPr/>
                    <a:lstStyle/>
                    <a:p>
                      <a:r>
                        <a:rPr lang="en-US" dirty="0"/>
                        <a:t>Work Outbound</a:t>
                      </a:r>
                    </a:p>
                  </a:txBody>
                  <a:tcPr anchor="ctr"/>
                </a:tc>
                <a:tc>
                  <a:txBody>
                    <a:bodyPr/>
                    <a:lstStyle/>
                    <a:p>
                      <a:r>
                        <a:rPr lang="en-US" dirty="0"/>
                        <a:t>Click to enter Work Outbound.</a:t>
                      </a:r>
                    </a:p>
                    <a:p>
                      <a:r>
                        <a:rPr lang="en-US" dirty="0"/>
                        <a:t>Outbound the items to production process.</a:t>
                      </a:r>
                    </a:p>
                  </a:txBody>
                  <a:tcPr anchor="ctr"/>
                </a:tc>
                <a:extLst>
                  <a:ext uri="{0D108BD9-81ED-4DB2-BD59-A6C34878D82A}">
                    <a16:rowId xmlns:a16="http://schemas.microsoft.com/office/drawing/2014/main" val="2345386252"/>
                  </a:ext>
                </a:extLst>
              </a:tr>
              <a:tr h="339631">
                <a:tc>
                  <a:txBody>
                    <a:bodyPr/>
                    <a:lstStyle/>
                    <a:p>
                      <a:endParaRPr lang="en-US" dirty="0"/>
                    </a:p>
                  </a:txBody>
                  <a:tcPr anchor="ctr"/>
                </a:tc>
                <a:tc>
                  <a:txBody>
                    <a:bodyPr/>
                    <a:lstStyle/>
                    <a:p>
                      <a:r>
                        <a:rPr lang="en-US" dirty="0"/>
                        <a:t>Delivery Outbound</a:t>
                      </a:r>
                    </a:p>
                  </a:txBody>
                  <a:tcPr anchor="ctr"/>
                </a:tc>
                <a:tc>
                  <a:txBody>
                    <a:bodyPr/>
                    <a:lstStyle/>
                    <a:p>
                      <a:r>
                        <a:rPr lang="en-US" dirty="0"/>
                        <a:t>Click to enter Outbound Production.</a:t>
                      </a:r>
                    </a:p>
                    <a:p>
                      <a:r>
                        <a:rPr lang="en-US" dirty="0"/>
                        <a:t>Outbound the items to delivery process.</a:t>
                      </a:r>
                    </a:p>
                  </a:txBody>
                  <a:tcPr anchor="ctr"/>
                </a:tc>
                <a:extLst>
                  <a:ext uri="{0D108BD9-81ED-4DB2-BD59-A6C34878D82A}">
                    <a16:rowId xmlns:a16="http://schemas.microsoft.com/office/drawing/2014/main" val="1702960930"/>
                  </a:ext>
                </a:extLst>
              </a:tr>
              <a:tr h="370840">
                <a:tc>
                  <a:txBody>
                    <a:bodyPr/>
                    <a:lstStyle/>
                    <a:p>
                      <a:endParaRPr lang="en-US" dirty="0"/>
                    </a:p>
                  </a:txBody>
                  <a:tcPr anchor="ctr"/>
                </a:tc>
                <a:tc>
                  <a:txBody>
                    <a:bodyPr/>
                    <a:lstStyle/>
                    <a:p>
                      <a:r>
                        <a:rPr lang="en-US" dirty="0"/>
                        <a:t>Outbound Manual</a:t>
                      </a:r>
                    </a:p>
                  </a:txBody>
                  <a:tcPr anchor="ctr"/>
                </a:tc>
                <a:tc>
                  <a:txBody>
                    <a:bodyPr/>
                    <a:lstStyle/>
                    <a:p>
                      <a:r>
                        <a:rPr lang="en-US" dirty="0"/>
                        <a:t>Click to enter Inbound Schedule</a:t>
                      </a:r>
                    </a:p>
                  </a:txBody>
                  <a:tcPr anchor="ctr"/>
                </a:tc>
                <a:extLst>
                  <a:ext uri="{0D108BD9-81ED-4DB2-BD59-A6C34878D82A}">
                    <a16:rowId xmlns:a16="http://schemas.microsoft.com/office/drawing/2014/main" val="3222510212"/>
                  </a:ext>
                </a:extLst>
              </a:tr>
              <a:tr h="370840">
                <a:tc>
                  <a:txBody>
                    <a:bodyPr/>
                    <a:lstStyle/>
                    <a:p>
                      <a:endParaRPr lang="en-US" dirty="0"/>
                    </a:p>
                  </a:txBody>
                  <a:tcPr anchor="ctr"/>
                </a:tc>
                <a:tc>
                  <a:txBody>
                    <a:bodyPr/>
                    <a:lstStyle/>
                    <a:p>
                      <a:r>
                        <a:rPr lang="en-US" dirty="0"/>
                        <a:t>NG In Process</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Click to enter NG In Process.</a:t>
                      </a:r>
                    </a:p>
                    <a:p>
                      <a:r>
                        <a:rPr lang="en-US" dirty="0"/>
                        <a:t>Outbound the NG items</a:t>
                      </a:r>
                    </a:p>
                  </a:txBody>
                  <a:tcPr anchor="ctr"/>
                </a:tc>
                <a:extLst>
                  <a:ext uri="{0D108BD9-81ED-4DB2-BD59-A6C34878D82A}">
                    <a16:rowId xmlns:a16="http://schemas.microsoft.com/office/drawing/2014/main" val="3174354866"/>
                  </a:ext>
                </a:extLst>
              </a:tr>
            </a:tbl>
          </a:graphicData>
        </a:graphic>
      </p:graphicFrame>
      <p:pic>
        <p:nvPicPr>
          <p:cNvPr id="4" name="Picture 3">
            <a:extLst>
              <a:ext uri="{FF2B5EF4-FFF2-40B4-BE49-F238E27FC236}">
                <a16:creationId xmlns:a16="http://schemas.microsoft.com/office/drawing/2014/main" id="{7BE713EA-1462-6D8E-21A1-FF2D8653A368}"/>
              </a:ext>
            </a:extLst>
          </p:cNvPr>
          <p:cNvPicPr>
            <a:picLocks noChangeAspect="1"/>
          </p:cNvPicPr>
          <p:nvPr/>
        </p:nvPicPr>
        <p:blipFill>
          <a:blip r:embed="rId2"/>
          <a:stretch>
            <a:fillRect/>
          </a:stretch>
        </p:blipFill>
        <p:spPr>
          <a:xfrm>
            <a:off x="1901258" y="1403293"/>
            <a:ext cx="2523144" cy="3600000"/>
          </a:xfrm>
          <a:prstGeom prst="rect">
            <a:avLst/>
          </a:prstGeom>
          <a:ln>
            <a:solidFill>
              <a:schemeClr val="tx1"/>
            </a:solidFill>
          </a:ln>
        </p:spPr>
      </p:pic>
      <p:sp>
        <p:nvSpPr>
          <p:cNvPr id="7" name="Oval 6">
            <a:extLst>
              <a:ext uri="{FF2B5EF4-FFF2-40B4-BE49-F238E27FC236}">
                <a16:creationId xmlns:a16="http://schemas.microsoft.com/office/drawing/2014/main" id="{6AA6DD90-F044-694E-D3AB-F10EF54F76C6}"/>
              </a:ext>
            </a:extLst>
          </p:cNvPr>
          <p:cNvSpPr/>
          <p:nvPr/>
        </p:nvSpPr>
        <p:spPr>
          <a:xfrm>
            <a:off x="2119909" y="2145350"/>
            <a:ext cx="231648" cy="216655"/>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900" b="1" dirty="0">
                <a:solidFill>
                  <a:schemeClr val="bg1"/>
                </a:solidFill>
              </a:rPr>
              <a:t>1</a:t>
            </a:r>
          </a:p>
        </p:txBody>
      </p:sp>
      <p:sp>
        <p:nvSpPr>
          <p:cNvPr id="8" name="Oval 7">
            <a:extLst>
              <a:ext uri="{FF2B5EF4-FFF2-40B4-BE49-F238E27FC236}">
                <a16:creationId xmlns:a16="http://schemas.microsoft.com/office/drawing/2014/main" id="{B19F7D22-6194-84AF-B3A0-E61A9728BC35}"/>
              </a:ext>
            </a:extLst>
          </p:cNvPr>
          <p:cNvSpPr/>
          <p:nvPr/>
        </p:nvSpPr>
        <p:spPr>
          <a:xfrm>
            <a:off x="2119909" y="2738222"/>
            <a:ext cx="231648" cy="216655"/>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900" b="1" dirty="0">
                <a:solidFill>
                  <a:schemeClr val="bg1"/>
                </a:solidFill>
              </a:rPr>
              <a:t>2</a:t>
            </a:r>
          </a:p>
        </p:txBody>
      </p:sp>
      <p:sp>
        <p:nvSpPr>
          <p:cNvPr id="9" name="Oval 8">
            <a:extLst>
              <a:ext uri="{FF2B5EF4-FFF2-40B4-BE49-F238E27FC236}">
                <a16:creationId xmlns:a16="http://schemas.microsoft.com/office/drawing/2014/main" id="{505E7DAB-E527-67B7-A12C-50ECBDC479FF}"/>
              </a:ext>
            </a:extLst>
          </p:cNvPr>
          <p:cNvSpPr/>
          <p:nvPr/>
        </p:nvSpPr>
        <p:spPr>
          <a:xfrm>
            <a:off x="2119909" y="3331094"/>
            <a:ext cx="231648" cy="216655"/>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900" b="1" dirty="0">
                <a:solidFill>
                  <a:schemeClr val="bg1"/>
                </a:solidFill>
              </a:rPr>
              <a:t>3</a:t>
            </a:r>
          </a:p>
        </p:txBody>
      </p:sp>
      <p:sp>
        <p:nvSpPr>
          <p:cNvPr id="10" name="Oval 9">
            <a:extLst>
              <a:ext uri="{FF2B5EF4-FFF2-40B4-BE49-F238E27FC236}">
                <a16:creationId xmlns:a16="http://schemas.microsoft.com/office/drawing/2014/main" id="{7544E80C-906F-904E-BD14-9A3882B5D23C}"/>
              </a:ext>
            </a:extLst>
          </p:cNvPr>
          <p:cNvSpPr/>
          <p:nvPr/>
        </p:nvSpPr>
        <p:spPr>
          <a:xfrm>
            <a:off x="2119909" y="3948288"/>
            <a:ext cx="231648" cy="216655"/>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900" b="1" dirty="0">
                <a:solidFill>
                  <a:schemeClr val="bg1"/>
                </a:solidFill>
              </a:rPr>
              <a:t>4</a:t>
            </a:r>
          </a:p>
        </p:txBody>
      </p:sp>
      <p:sp>
        <p:nvSpPr>
          <p:cNvPr id="11" name="Oval 10">
            <a:extLst>
              <a:ext uri="{FF2B5EF4-FFF2-40B4-BE49-F238E27FC236}">
                <a16:creationId xmlns:a16="http://schemas.microsoft.com/office/drawing/2014/main" id="{42E086DA-747B-ED0C-D715-7C3379C9AD2E}"/>
              </a:ext>
            </a:extLst>
          </p:cNvPr>
          <p:cNvSpPr/>
          <p:nvPr/>
        </p:nvSpPr>
        <p:spPr>
          <a:xfrm>
            <a:off x="651853" y="6140544"/>
            <a:ext cx="231648" cy="216655"/>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900" b="1" dirty="0">
                <a:solidFill>
                  <a:schemeClr val="bg1"/>
                </a:solidFill>
              </a:rPr>
              <a:t>1</a:t>
            </a:r>
          </a:p>
        </p:txBody>
      </p:sp>
      <p:sp>
        <p:nvSpPr>
          <p:cNvPr id="12" name="Oval 11">
            <a:extLst>
              <a:ext uri="{FF2B5EF4-FFF2-40B4-BE49-F238E27FC236}">
                <a16:creationId xmlns:a16="http://schemas.microsoft.com/office/drawing/2014/main" id="{CF729ABA-ED01-8F8E-16AD-78CE05C1CA42}"/>
              </a:ext>
            </a:extLst>
          </p:cNvPr>
          <p:cNvSpPr/>
          <p:nvPr/>
        </p:nvSpPr>
        <p:spPr>
          <a:xfrm>
            <a:off x="651853" y="6658497"/>
            <a:ext cx="231648" cy="216655"/>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900" b="1" dirty="0">
                <a:solidFill>
                  <a:schemeClr val="bg1"/>
                </a:solidFill>
              </a:rPr>
              <a:t>2</a:t>
            </a:r>
          </a:p>
        </p:txBody>
      </p:sp>
      <p:sp>
        <p:nvSpPr>
          <p:cNvPr id="13" name="Oval 12">
            <a:extLst>
              <a:ext uri="{FF2B5EF4-FFF2-40B4-BE49-F238E27FC236}">
                <a16:creationId xmlns:a16="http://schemas.microsoft.com/office/drawing/2014/main" id="{87437BE8-28EE-D775-D1F1-BB11DEAE1884}"/>
              </a:ext>
            </a:extLst>
          </p:cNvPr>
          <p:cNvSpPr/>
          <p:nvPr/>
        </p:nvSpPr>
        <p:spPr>
          <a:xfrm>
            <a:off x="653749" y="7072793"/>
            <a:ext cx="231648" cy="216655"/>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900" b="1" dirty="0">
                <a:solidFill>
                  <a:schemeClr val="bg1"/>
                </a:solidFill>
              </a:rPr>
              <a:t>3</a:t>
            </a:r>
          </a:p>
        </p:txBody>
      </p:sp>
      <p:sp>
        <p:nvSpPr>
          <p:cNvPr id="14" name="Oval 13">
            <a:extLst>
              <a:ext uri="{FF2B5EF4-FFF2-40B4-BE49-F238E27FC236}">
                <a16:creationId xmlns:a16="http://schemas.microsoft.com/office/drawing/2014/main" id="{80C40E09-DE4F-61B5-C2EF-3B3A4D4127A1}"/>
              </a:ext>
            </a:extLst>
          </p:cNvPr>
          <p:cNvSpPr/>
          <p:nvPr/>
        </p:nvSpPr>
        <p:spPr>
          <a:xfrm>
            <a:off x="651853" y="7528642"/>
            <a:ext cx="231648" cy="216655"/>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900" b="1" dirty="0">
                <a:solidFill>
                  <a:schemeClr val="bg1"/>
                </a:solidFill>
              </a:rPr>
              <a:t>4</a:t>
            </a:r>
          </a:p>
        </p:txBody>
      </p:sp>
    </p:spTree>
    <p:extLst>
      <p:ext uri="{BB962C8B-B14F-4D97-AF65-F5344CB8AC3E}">
        <p14:creationId xmlns:p14="http://schemas.microsoft.com/office/powerpoint/2010/main" val="4157566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3CF2B628-9335-4B00-B73B-9012A52144F2}"/>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2. Handheld functions</a:t>
            </a:r>
          </a:p>
        </p:txBody>
      </p:sp>
      <p:sp>
        <p:nvSpPr>
          <p:cNvPr id="3" name="スライド番号プレースホルダー 2">
            <a:extLst>
              <a:ext uri="{FF2B5EF4-FFF2-40B4-BE49-F238E27FC236}">
                <a16:creationId xmlns:a16="http://schemas.microsoft.com/office/drawing/2014/main" id="{A5AD4792-0BE5-482B-8DBB-C95C1477AACD}"/>
              </a:ext>
            </a:extLst>
          </p:cNvPr>
          <p:cNvSpPr>
            <a:spLocks noGrp="1"/>
          </p:cNvSpPr>
          <p:nvPr>
            <p:ph type="sldNum" sz="quarter" idx="12"/>
          </p:nvPr>
        </p:nvSpPr>
        <p:spPr/>
        <p:txBody>
          <a:bodyPr/>
          <a:lstStyle/>
          <a:p>
            <a:fld id="{FABEA90D-F275-432F-8053-456A4E092F4A}" type="slidenum">
              <a:rPr kumimoji="1" lang="ja-JP" altLang="en-US" smtClean="0"/>
              <a:t>34</a:t>
            </a:fld>
            <a:endParaRPr kumimoji="1" lang="ja-JP" altLang="en-US"/>
          </a:p>
        </p:txBody>
      </p:sp>
      <p:graphicFrame>
        <p:nvGraphicFramePr>
          <p:cNvPr id="19" name="Table 18">
            <a:extLst>
              <a:ext uri="{FF2B5EF4-FFF2-40B4-BE49-F238E27FC236}">
                <a16:creationId xmlns:a16="http://schemas.microsoft.com/office/drawing/2014/main" id="{20C572D7-B93E-A4AD-8502-B4A42ED3F75B}"/>
              </a:ext>
            </a:extLst>
          </p:cNvPr>
          <p:cNvGraphicFramePr>
            <a:graphicFrameLocks noGrp="1"/>
          </p:cNvGraphicFramePr>
          <p:nvPr/>
        </p:nvGraphicFramePr>
        <p:xfrm>
          <a:off x="4396569" y="7694139"/>
          <a:ext cx="2235299" cy="1483360"/>
        </p:xfrm>
        <a:graphic>
          <a:graphicData uri="http://schemas.openxmlformats.org/drawingml/2006/table">
            <a:tbl>
              <a:tblPr firstRow="1" bandRow="1">
                <a:tableStyleId>{5C22544A-7EE6-4342-B048-85BDC9FD1C3A}</a:tableStyleId>
              </a:tblPr>
              <a:tblGrid>
                <a:gridCol w="670032">
                  <a:extLst>
                    <a:ext uri="{9D8B030D-6E8A-4147-A177-3AD203B41FA5}">
                      <a16:colId xmlns:a16="http://schemas.microsoft.com/office/drawing/2014/main" val="3762001999"/>
                    </a:ext>
                  </a:extLst>
                </a:gridCol>
                <a:gridCol w="1565267">
                  <a:extLst>
                    <a:ext uri="{9D8B030D-6E8A-4147-A177-3AD203B41FA5}">
                      <a16:colId xmlns:a16="http://schemas.microsoft.com/office/drawing/2014/main" val="4023663615"/>
                    </a:ext>
                  </a:extLst>
                </a:gridCol>
              </a:tblGrid>
              <a:tr h="370840">
                <a:tc>
                  <a:txBody>
                    <a:bodyPr/>
                    <a:lstStyle/>
                    <a:p>
                      <a:r>
                        <a:rPr lang="en-US" sz="1200" dirty="0"/>
                        <a:t>Color</a:t>
                      </a:r>
                    </a:p>
                  </a:txBody>
                  <a:tcPr>
                    <a:solidFill>
                      <a:srgbClr val="4472C4"/>
                    </a:solidFill>
                  </a:tcPr>
                </a:tc>
                <a:tc>
                  <a:txBody>
                    <a:bodyPr/>
                    <a:lstStyle/>
                    <a:p>
                      <a:r>
                        <a:rPr lang="en-US" sz="1200" dirty="0"/>
                        <a:t>Description</a:t>
                      </a:r>
                    </a:p>
                  </a:txBody>
                  <a:tcPr/>
                </a:tc>
                <a:extLst>
                  <a:ext uri="{0D108BD9-81ED-4DB2-BD59-A6C34878D82A}">
                    <a16:rowId xmlns:a16="http://schemas.microsoft.com/office/drawing/2014/main" val="26467863"/>
                  </a:ext>
                </a:extLst>
              </a:tr>
              <a:tr h="370840">
                <a:tc>
                  <a:txBody>
                    <a:bodyPr/>
                    <a:lstStyle/>
                    <a:p>
                      <a:endParaRPr lang="en-US" sz="1200" dirty="0"/>
                    </a:p>
                  </a:txBody>
                  <a:tcPr>
                    <a:solidFill>
                      <a:srgbClr val="02468F"/>
                    </a:solidFill>
                  </a:tcPr>
                </a:tc>
                <a:tc>
                  <a:txBody>
                    <a:bodyPr/>
                    <a:lstStyle/>
                    <a:p>
                      <a:r>
                        <a:rPr lang="en-US" sz="1200" dirty="0"/>
                        <a:t>WORKING</a:t>
                      </a:r>
                    </a:p>
                  </a:txBody>
                  <a:tcPr/>
                </a:tc>
                <a:extLst>
                  <a:ext uri="{0D108BD9-81ED-4DB2-BD59-A6C34878D82A}">
                    <a16:rowId xmlns:a16="http://schemas.microsoft.com/office/drawing/2014/main" val="557567530"/>
                  </a:ext>
                </a:extLst>
              </a:tr>
              <a:tr h="370840">
                <a:tc>
                  <a:txBody>
                    <a:bodyPr/>
                    <a:lstStyle/>
                    <a:p>
                      <a:endParaRPr lang="en-US" sz="1200" dirty="0"/>
                    </a:p>
                  </a:txBody>
                  <a:tcPr>
                    <a:solidFill>
                      <a:srgbClr val="AFF8C9"/>
                    </a:solidFill>
                  </a:tcPr>
                </a:tc>
                <a:tc>
                  <a:txBody>
                    <a:bodyPr/>
                    <a:lstStyle/>
                    <a:p>
                      <a:r>
                        <a:rPr lang="en-US" sz="1200" dirty="0"/>
                        <a:t>COMPLETED</a:t>
                      </a:r>
                    </a:p>
                  </a:txBody>
                  <a:tcPr/>
                </a:tc>
                <a:extLst>
                  <a:ext uri="{0D108BD9-81ED-4DB2-BD59-A6C34878D82A}">
                    <a16:rowId xmlns:a16="http://schemas.microsoft.com/office/drawing/2014/main" val="2325450270"/>
                  </a:ext>
                </a:extLst>
              </a:tr>
              <a:tr h="370840">
                <a:tc>
                  <a:txBody>
                    <a:bodyPr/>
                    <a:lstStyle/>
                    <a:p>
                      <a:endParaRPr lang="en-US" sz="1200" dirty="0"/>
                    </a:p>
                  </a:txBody>
                  <a:tcPr>
                    <a:solidFill>
                      <a:srgbClr val="D1E9F5"/>
                    </a:solidFill>
                  </a:tcPr>
                </a:tc>
                <a:tc>
                  <a:txBody>
                    <a:bodyPr/>
                    <a:lstStyle/>
                    <a:p>
                      <a:r>
                        <a:rPr lang="en-US" sz="1200" dirty="0"/>
                        <a:t>NEW</a:t>
                      </a:r>
                    </a:p>
                  </a:txBody>
                  <a:tcPr/>
                </a:tc>
                <a:extLst>
                  <a:ext uri="{0D108BD9-81ED-4DB2-BD59-A6C34878D82A}">
                    <a16:rowId xmlns:a16="http://schemas.microsoft.com/office/drawing/2014/main" val="1693410927"/>
                  </a:ext>
                </a:extLst>
              </a:tr>
            </a:tbl>
          </a:graphicData>
        </a:graphic>
      </p:graphicFrame>
      <p:sp>
        <p:nvSpPr>
          <p:cNvPr id="30" name="テキスト ボックス 19">
            <a:extLst>
              <a:ext uri="{FF2B5EF4-FFF2-40B4-BE49-F238E27FC236}">
                <a16:creationId xmlns:a16="http://schemas.microsoft.com/office/drawing/2014/main" id="{07D95DAC-3D9B-48A7-91B5-5094EF0A8BEE}"/>
              </a:ext>
            </a:extLst>
          </p:cNvPr>
          <p:cNvSpPr txBox="1"/>
          <p:nvPr/>
        </p:nvSpPr>
        <p:spPr>
          <a:xfrm>
            <a:off x="226132" y="4058962"/>
            <a:ext cx="6464034" cy="526297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sz="1350" b="1" dirty="0">
                <a:latin typeface="+mj-lt"/>
              </a:rPr>
              <a:t>Date From – To :</a:t>
            </a:r>
          </a:p>
          <a:p>
            <a:endParaRPr kumimoji="1" lang="en-US" altLang="ja-JP" sz="1350" b="1" dirty="0">
              <a:latin typeface="+mj-lt"/>
            </a:endParaRPr>
          </a:p>
          <a:p>
            <a:endParaRPr kumimoji="1" lang="en-US" altLang="ja-JP" sz="1350" b="1" dirty="0">
              <a:latin typeface="+mj-lt"/>
            </a:endParaRPr>
          </a:p>
          <a:p>
            <a:endParaRPr kumimoji="1" lang="en-US" altLang="ja-JP" sz="1350" b="1" dirty="0">
              <a:latin typeface="+mj-lt"/>
            </a:endParaRPr>
          </a:p>
          <a:p>
            <a:endParaRPr kumimoji="1" lang="en-US" altLang="ja-JP" sz="1350" b="1" dirty="0">
              <a:latin typeface="+mj-lt"/>
            </a:endParaRPr>
          </a:p>
          <a:p>
            <a:r>
              <a:rPr kumimoji="1" lang="en-US" altLang="ja-JP" sz="1350" b="1" dirty="0">
                <a:latin typeface="+mj-lt"/>
              </a:rPr>
              <a:t>Date from</a:t>
            </a:r>
            <a:r>
              <a:rPr kumimoji="1" lang="en-US" altLang="ja-JP" sz="1350" dirty="0">
                <a:latin typeface="+mj-lt"/>
              </a:rPr>
              <a:t>: Default is previous 7 days. </a:t>
            </a:r>
          </a:p>
          <a:p>
            <a:r>
              <a:rPr kumimoji="1" lang="en-US" altLang="ja-JP" sz="1350" b="1" dirty="0">
                <a:latin typeface="+mj-lt"/>
              </a:rPr>
              <a:t>Date to</a:t>
            </a:r>
            <a:r>
              <a:rPr kumimoji="1" lang="en-US" altLang="ja-JP" sz="1350" dirty="0">
                <a:latin typeface="+mj-lt"/>
              </a:rPr>
              <a:t>: Default is advance 7 days. </a:t>
            </a:r>
          </a:p>
          <a:p>
            <a:r>
              <a:rPr kumimoji="1" lang="en-US" altLang="ja-JP" sz="1350" dirty="0">
                <a:solidFill>
                  <a:srgbClr val="FF0000"/>
                </a:solidFill>
                <a:latin typeface="Arial 本文"/>
              </a:rPr>
              <a:t>* Can be changed manually</a:t>
            </a:r>
          </a:p>
          <a:p>
            <a:r>
              <a:rPr kumimoji="1" lang="en-US" altLang="ja-JP" sz="1350" dirty="0">
                <a:latin typeface="+mj-lt"/>
              </a:rPr>
              <a:t>----------------------------------------------------------------------------------------------------------</a:t>
            </a:r>
          </a:p>
          <a:p>
            <a:r>
              <a:rPr kumimoji="1" lang="en-US" altLang="ja-JP" sz="1350" b="1" dirty="0">
                <a:latin typeface="+mj-lt"/>
              </a:rPr>
              <a:t>Category :</a:t>
            </a:r>
          </a:p>
          <a:p>
            <a:endParaRPr kumimoji="1" lang="en-US" altLang="ja-JP" sz="1350" dirty="0">
              <a:latin typeface="+mj-lt"/>
            </a:endParaRPr>
          </a:p>
          <a:p>
            <a:endParaRPr kumimoji="1" lang="en-US" altLang="ja-JP" sz="1350" dirty="0">
              <a:latin typeface="+mj-lt"/>
            </a:endParaRPr>
          </a:p>
          <a:p>
            <a:endParaRPr kumimoji="1" lang="en-US" altLang="ja-JP" sz="1350" dirty="0">
              <a:latin typeface="+mj-lt"/>
            </a:endParaRPr>
          </a:p>
          <a:p>
            <a:r>
              <a:rPr kumimoji="1" lang="en-US" altLang="ja-JP" sz="1350" dirty="0">
                <a:latin typeface="+mj-lt"/>
              </a:rPr>
              <a:t>Select supplier code or do a scan. </a:t>
            </a:r>
          </a:p>
          <a:p>
            <a:r>
              <a:rPr kumimoji="1" lang="en-US" altLang="ja-JP" sz="1350" dirty="0">
                <a:latin typeface="+mj-lt"/>
              </a:rPr>
              <a:t>Default is All</a:t>
            </a:r>
          </a:p>
          <a:p>
            <a:endParaRPr kumimoji="1" lang="en-US" altLang="ja-JP" sz="1350" dirty="0">
              <a:latin typeface="+mj-lt"/>
            </a:endParaRPr>
          </a:p>
          <a:p>
            <a:endParaRPr kumimoji="1" lang="en-US" altLang="ja-JP" sz="1350" dirty="0">
              <a:latin typeface="+mj-lt"/>
            </a:endParaRPr>
          </a:p>
          <a:p>
            <a:r>
              <a:rPr kumimoji="1" lang="en-US" altLang="ja-JP" sz="1350" dirty="0">
                <a:latin typeface="+mj-lt"/>
              </a:rPr>
              <a:t>----------------------------------------------------------------------------------------------------------</a:t>
            </a:r>
          </a:p>
          <a:p>
            <a:r>
              <a:rPr kumimoji="1" lang="en-US" altLang="ja-JP" sz="1350" b="1" dirty="0">
                <a:latin typeface="+mj-lt"/>
              </a:rPr>
              <a:t>Except complete : </a:t>
            </a:r>
          </a:p>
          <a:p>
            <a:endParaRPr kumimoji="1" lang="en-US" altLang="ja-JP" sz="1350" b="1" dirty="0">
              <a:latin typeface="+mj-lt"/>
            </a:endParaRPr>
          </a:p>
          <a:p>
            <a:r>
              <a:rPr kumimoji="1" lang="en-US" altLang="ja-JP" sz="1350" b="1" dirty="0">
                <a:latin typeface="+mj-lt"/>
              </a:rPr>
              <a:t> Default			</a:t>
            </a:r>
            <a:r>
              <a:rPr kumimoji="1" lang="th-TH" altLang="ja-JP" sz="1350" b="1" dirty="0">
                <a:latin typeface="+mj-lt"/>
              </a:rPr>
              <a:t>	</a:t>
            </a:r>
            <a:r>
              <a:rPr kumimoji="1" lang="en-US" altLang="ja-JP" sz="1350" b="1" dirty="0">
                <a:latin typeface="+mj-lt"/>
              </a:rPr>
              <a:t>: </a:t>
            </a:r>
            <a:r>
              <a:rPr kumimoji="1" lang="en-US" altLang="ja-JP" sz="1350" dirty="0">
                <a:latin typeface="+mj-lt"/>
              </a:rPr>
              <a:t>Display all status.</a:t>
            </a:r>
          </a:p>
          <a:p>
            <a:endParaRPr kumimoji="1" lang="en-US" altLang="ja-JP" sz="1350" b="1" dirty="0">
              <a:latin typeface="+mj-lt"/>
            </a:endParaRPr>
          </a:p>
          <a:p>
            <a:endParaRPr kumimoji="1" lang="en-US" altLang="ja-JP" sz="1350" b="1" dirty="0">
              <a:latin typeface="+mj-lt"/>
            </a:endParaRPr>
          </a:p>
          <a:p>
            <a:r>
              <a:rPr kumimoji="1" lang="th-TH" altLang="ja-JP" sz="1350" b="1" dirty="0">
                <a:latin typeface="+mj-lt"/>
              </a:rPr>
              <a:t>				</a:t>
            </a:r>
            <a:r>
              <a:rPr kumimoji="1" lang="en-US" altLang="ja-JP" sz="1350" b="1" dirty="0">
                <a:latin typeface="+mj-lt"/>
              </a:rPr>
              <a:t>	: </a:t>
            </a:r>
            <a:r>
              <a:rPr kumimoji="1" lang="en-US" altLang="ja-JP" sz="1350" dirty="0">
                <a:latin typeface="+mj-lt"/>
              </a:rPr>
              <a:t>Display only Working and Imported status.</a:t>
            </a:r>
          </a:p>
        </p:txBody>
      </p:sp>
      <p:pic>
        <p:nvPicPr>
          <p:cNvPr id="31" name="Picture 30">
            <a:extLst>
              <a:ext uri="{FF2B5EF4-FFF2-40B4-BE49-F238E27FC236}">
                <a16:creationId xmlns:a16="http://schemas.microsoft.com/office/drawing/2014/main" id="{2D2A4EAB-977D-4717-A5EA-0061F5AE74E8}"/>
              </a:ext>
            </a:extLst>
          </p:cNvPr>
          <p:cNvPicPr>
            <a:picLocks noChangeAspect="1"/>
          </p:cNvPicPr>
          <p:nvPr/>
        </p:nvPicPr>
        <p:blipFill rotWithShape="1">
          <a:blip r:embed="rId2">
            <a:extLst>
              <a:ext uri="{28A0092B-C50C-407E-A947-70E740481C1C}">
                <a14:useLocalDpi xmlns:a14="http://schemas.microsoft.com/office/drawing/2010/main" val="0"/>
              </a:ext>
            </a:extLst>
          </a:blip>
          <a:srcRect l="823" r="906"/>
          <a:stretch/>
        </p:blipFill>
        <p:spPr>
          <a:xfrm>
            <a:off x="406400" y="4627031"/>
            <a:ext cx="1837534" cy="253931"/>
          </a:xfrm>
          <a:prstGeom prst="rect">
            <a:avLst/>
          </a:prstGeom>
        </p:spPr>
      </p:pic>
      <p:pic>
        <p:nvPicPr>
          <p:cNvPr id="33" name="Picture 32">
            <a:extLst>
              <a:ext uri="{FF2B5EF4-FFF2-40B4-BE49-F238E27FC236}">
                <a16:creationId xmlns:a16="http://schemas.microsoft.com/office/drawing/2014/main" id="{50AD2033-69E6-41A7-B8C9-FFA3E89AF6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5514" y="4097787"/>
            <a:ext cx="1199907" cy="1710426"/>
          </a:xfrm>
          <a:prstGeom prst="rect">
            <a:avLst/>
          </a:prstGeom>
        </p:spPr>
      </p:pic>
      <p:cxnSp>
        <p:nvCxnSpPr>
          <p:cNvPr id="35" name="Straight Arrow Connector 34">
            <a:extLst>
              <a:ext uri="{FF2B5EF4-FFF2-40B4-BE49-F238E27FC236}">
                <a16:creationId xmlns:a16="http://schemas.microsoft.com/office/drawing/2014/main" id="{2413C55B-6A49-40EB-B669-FDB13B4A8D99}"/>
              </a:ext>
            </a:extLst>
          </p:cNvPr>
          <p:cNvCxnSpPr>
            <a:cxnSpLocks/>
          </p:cNvCxnSpPr>
          <p:nvPr/>
        </p:nvCxnSpPr>
        <p:spPr>
          <a:xfrm>
            <a:off x="2554986" y="4738756"/>
            <a:ext cx="1029881" cy="0"/>
          </a:xfrm>
          <a:prstGeom prst="straightConnector1">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894920E6-A239-43A3-A9C1-0FCEBAF20CB0}"/>
              </a:ext>
            </a:extLst>
          </p:cNvPr>
          <p:cNvCxnSpPr>
            <a:cxnSpLocks/>
          </p:cNvCxnSpPr>
          <p:nvPr/>
        </p:nvCxnSpPr>
        <p:spPr>
          <a:xfrm>
            <a:off x="2585467" y="6551234"/>
            <a:ext cx="1029881" cy="0"/>
          </a:xfrm>
          <a:prstGeom prst="straightConnector1">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7F76DF8B-8751-435E-AEE3-D0C25D714E6C}"/>
              </a:ext>
            </a:extLst>
          </p:cNvPr>
          <p:cNvSpPr txBox="1"/>
          <p:nvPr/>
        </p:nvSpPr>
        <p:spPr>
          <a:xfrm>
            <a:off x="117437" y="3797688"/>
            <a:ext cx="5803962" cy="307777"/>
          </a:xfrm>
          <a:prstGeom prst="rect">
            <a:avLst/>
          </a:prstGeom>
          <a:noFill/>
        </p:spPr>
        <p:txBody>
          <a:bodyPr wrap="square">
            <a:spAutoFit/>
          </a:bodyPr>
          <a:lstStyle/>
          <a:p>
            <a:r>
              <a:rPr lang="en-US" sz="1350" dirty="0"/>
              <a:t>1. Select the desired information</a:t>
            </a:r>
          </a:p>
        </p:txBody>
      </p:sp>
      <p:sp>
        <p:nvSpPr>
          <p:cNvPr id="2" name="テキスト ボックス 29">
            <a:extLst>
              <a:ext uri="{FF2B5EF4-FFF2-40B4-BE49-F238E27FC236}">
                <a16:creationId xmlns:a16="http://schemas.microsoft.com/office/drawing/2014/main" id="{E1EEA59A-E456-CF23-E838-7A5314FB7FC1}"/>
              </a:ext>
            </a:extLst>
          </p:cNvPr>
          <p:cNvSpPr txBox="1"/>
          <p:nvPr/>
        </p:nvSpPr>
        <p:spPr>
          <a:xfrm>
            <a:off x="334538" y="951238"/>
            <a:ext cx="5374284" cy="261610"/>
          </a:xfrm>
          <a:prstGeom prst="rect">
            <a:avLst/>
          </a:prstGeom>
          <a:noFill/>
        </p:spPr>
        <p:txBody>
          <a:bodyPr wrap="square" rtlCol="0">
            <a:spAutoFit/>
          </a:bodyPr>
          <a:lstStyle/>
          <a:p>
            <a:r>
              <a:rPr kumimoji="1" lang="en-US" altLang="ja-JP" sz="1100" dirty="0"/>
              <a:t>2-5-2. Outbound Schedule [ Work Outbound &amp; Delivery Outbound ]</a:t>
            </a:r>
          </a:p>
        </p:txBody>
      </p:sp>
      <p:cxnSp>
        <p:nvCxnSpPr>
          <p:cNvPr id="10" name="Straight Arrow Connector 9">
            <a:extLst>
              <a:ext uri="{FF2B5EF4-FFF2-40B4-BE49-F238E27FC236}">
                <a16:creationId xmlns:a16="http://schemas.microsoft.com/office/drawing/2014/main" id="{3DF9ACB7-F1EF-A9E3-8999-BAB3B32F6933}"/>
              </a:ext>
            </a:extLst>
          </p:cNvPr>
          <p:cNvCxnSpPr>
            <a:cxnSpLocks/>
          </p:cNvCxnSpPr>
          <p:nvPr/>
        </p:nvCxnSpPr>
        <p:spPr>
          <a:xfrm>
            <a:off x="2585467" y="2489497"/>
            <a:ext cx="1293228" cy="1"/>
          </a:xfrm>
          <a:prstGeom prst="straightConnector1">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DAAD73E-9ECC-A2F9-CB29-57E7DFC38670}"/>
              </a:ext>
            </a:extLst>
          </p:cNvPr>
          <p:cNvPicPr>
            <a:picLocks noChangeAspect="1"/>
          </p:cNvPicPr>
          <p:nvPr/>
        </p:nvPicPr>
        <p:blipFill>
          <a:blip r:embed="rId4"/>
          <a:stretch>
            <a:fillRect/>
          </a:stretch>
        </p:blipFill>
        <p:spPr>
          <a:xfrm>
            <a:off x="756674" y="1242211"/>
            <a:ext cx="1766201" cy="2520000"/>
          </a:xfrm>
          <a:prstGeom prst="rect">
            <a:avLst/>
          </a:prstGeom>
          <a:ln>
            <a:solidFill>
              <a:schemeClr val="tx1"/>
            </a:solidFill>
          </a:ln>
        </p:spPr>
      </p:pic>
      <p:pic>
        <p:nvPicPr>
          <p:cNvPr id="8" name="Picture 7">
            <a:extLst>
              <a:ext uri="{FF2B5EF4-FFF2-40B4-BE49-F238E27FC236}">
                <a16:creationId xmlns:a16="http://schemas.microsoft.com/office/drawing/2014/main" id="{388D983D-D4D3-4C17-3845-D65FD8802D98}"/>
              </a:ext>
            </a:extLst>
          </p:cNvPr>
          <p:cNvPicPr>
            <a:picLocks noChangeAspect="1"/>
          </p:cNvPicPr>
          <p:nvPr/>
        </p:nvPicPr>
        <p:blipFill rotWithShape="1">
          <a:blip r:embed="rId5"/>
          <a:srcRect l="1015" r="537"/>
          <a:stretch/>
        </p:blipFill>
        <p:spPr>
          <a:xfrm>
            <a:off x="3961310" y="1215919"/>
            <a:ext cx="1764305" cy="2520000"/>
          </a:xfrm>
          <a:prstGeom prst="rect">
            <a:avLst/>
          </a:prstGeom>
          <a:ln>
            <a:solidFill>
              <a:schemeClr val="tx1"/>
            </a:solidFill>
          </a:ln>
        </p:spPr>
      </p:pic>
      <p:sp>
        <p:nvSpPr>
          <p:cNvPr id="14" name="Rectangle 13">
            <a:extLst>
              <a:ext uri="{FF2B5EF4-FFF2-40B4-BE49-F238E27FC236}">
                <a16:creationId xmlns:a16="http://schemas.microsoft.com/office/drawing/2014/main" id="{7C0FDBFB-1E49-DEB0-17FE-3F0F97F28CFB}"/>
              </a:ext>
            </a:extLst>
          </p:cNvPr>
          <p:cNvSpPr/>
          <p:nvPr/>
        </p:nvSpPr>
        <p:spPr>
          <a:xfrm>
            <a:off x="936516" y="1635731"/>
            <a:ext cx="1398858" cy="845471"/>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pic>
        <p:nvPicPr>
          <p:cNvPr id="16" name="Picture 15">
            <a:extLst>
              <a:ext uri="{FF2B5EF4-FFF2-40B4-BE49-F238E27FC236}">
                <a16:creationId xmlns:a16="http://schemas.microsoft.com/office/drawing/2014/main" id="{EF751771-2DAC-669B-338A-9E67D13CAC74}"/>
              </a:ext>
            </a:extLst>
          </p:cNvPr>
          <p:cNvPicPr>
            <a:picLocks noChangeAspect="1"/>
          </p:cNvPicPr>
          <p:nvPr/>
        </p:nvPicPr>
        <p:blipFill rotWithShape="1">
          <a:blip r:embed="rId6"/>
          <a:srcRect t="2451" b="1"/>
          <a:stretch/>
        </p:blipFill>
        <p:spPr>
          <a:xfrm>
            <a:off x="406400" y="6311623"/>
            <a:ext cx="1372753" cy="292523"/>
          </a:xfrm>
          <a:prstGeom prst="rect">
            <a:avLst/>
          </a:prstGeom>
        </p:spPr>
      </p:pic>
      <p:pic>
        <p:nvPicPr>
          <p:cNvPr id="18" name="Picture 17">
            <a:extLst>
              <a:ext uri="{FF2B5EF4-FFF2-40B4-BE49-F238E27FC236}">
                <a16:creationId xmlns:a16="http://schemas.microsoft.com/office/drawing/2014/main" id="{3BA4C260-962F-E592-AE01-FE996D1B6BEF}"/>
              </a:ext>
            </a:extLst>
          </p:cNvPr>
          <p:cNvPicPr>
            <a:picLocks noChangeAspect="1"/>
          </p:cNvPicPr>
          <p:nvPr/>
        </p:nvPicPr>
        <p:blipFill>
          <a:blip r:embed="rId7"/>
          <a:stretch>
            <a:fillRect/>
          </a:stretch>
        </p:blipFill>
        <p:spPr>
          <a:xfrm>
            <a:off x="3875514" y="5952882"/>
            <a:ext cx="1201116" cy="1710000"/>
          </a:xfrm>
          <a:prstGeom prst="rect">
            <a:avLst/>
          </a:prstGeom>
        </p:spPr>
      </p:pic>
      <p:pic>
        <p:nvPicPr>
          <p:cNvPr id="20" name="Picture 19">
            <a:extLst>
              <a:ext uri="{FF2B5EF4-FFF2-40B4-BE49-F238E27FC236}">
                <a16:creationId xmlns:a16="http://schemas.microsoft.com/office/drawing/2014/main" id="{72803E89-1BDB-0A46-CD9C-D339773B6E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79546" y="8164449"/>
            <a:ext cx="1076325" cy="400050"/>
          </a:xfrm>
          <a:prstGeom prst="rect">
            <a:avLst/>
          </a:prstGeom>
          <a:ln>
            <a:solidFill>
              <a:schemeClr val="tx1"/>
            </a:solidFill>
          </a:ln>
        </p:spPr>
      </p:pic>
      <p:pic>
        <p:nvPicPr>
          <p:cNvPr id="21" name="Picture 20">
            <a:extLst>
              <a:ext uri="{FF2B5EF4-FFF2-40B4-BE49-F238E27FC236}">
                <a16:creationId xmlns:a16="http://schemas.microsoft.com/office/drawing/2014/main" id="{A1175943-52CC-3EAB-950E-76FC9139984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79546" y="8749974"/>
            <a:ext cx="1085850" cy="409575"/>
          </a:xfrm>
          <a:prstGeom prst="rect">
            <a:avLst/>
          </a:prstGeom>
          <a:ln>
            <a:solidFill>
              <a:schemeClr val="tx1"/>
            </a:solidFill>
          </a:ln>
        </p:spPr>
      </p:pic>
    </p:spTree>
    <p:extLst>
      <p:ext uri="{BB962C8B-B14F-4D97-AF65-F5344CB8AC3E}">
        <p14:creationId xmlns:p14="http://schemas.microsoft.com/office/powerpoint/2010/main" val="8344186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0B62C-E7FC-4DD4-D6E1-266209485377}"/>
            </a:ext>
          </a:extLst>
        </p:cNvPr>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5797C62E-8A37-2918-81B9-CEC238F99365}"/>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2. Handheld functions</a:t>
            </a:r>
          </a:p>
        </p:txBody>
      </p:sp>
      <p:sp>
        <p:nvSpPr>
          <p:cNvPr id="3" name="スライド番号プレースホルダー 2">
            <a:extLst>
              <a:ext uri="{FF2B5EF4-FFF2-40B4-BE49-F238E27FC236}">
                <a16:creationId xmlns:a16="http://schemas.microsoft.com/office/drawing/2014/main" id="{BB0DCBEF-C84B-D9C5-D5AD-5C290D8FD6D3}"/>
              </a:ext>
            </a:extLst>
          </p:cNvPr>
          <p:cNvSpPr>
            <a:spLocks noGrp="1"/>
          </p:cNvSpPr>
          <p:nvPr>
            <p:ph type="sldNum" sz="quarter" idx="12"/>
          </p:nvPr>
        </p:nvSpPr>
        <p:spPr/>
        <p:txBody>
          <a:bodyPr/>
          <a:lstStyle/>
          <a:p>
            <a:fld id="{FABEA90D-F275-432F-8053-456A4E092F4A}" type="slidenum">
              <a:rPr kumimoji="1" lang="ja-JP" altLang="en-US" smtClean="0"/>
              <a:t>35</a:t>
            </a:fld>
            <a:endParaRPr kumimoji="1" lang="ja-JP" altLang="en-US"/>
          </a:p>
        </p:txBody>
      </p:sp>
      <p:sp>
        <p:nvSpPr>
          <p:cNvPr id="30" name="テキスト ボックス 19">
            <a:extLst>
              <a:ext uri="{FF2B5EF4-FFF2-40B4-BE49-F238E27FC236}">
                <a16:creationId xmlns:a16="http://schemas.microsoft.com/office/drawing/2014/main" id="{FD1D55F2-1F00-96B2-1CDD-7EE71AB20A7A}"/>
              </a:ext>
            </a:extLst>
          </p:cNvPr>
          <p:cNvSpPr txBox="1"/>
          <p:nvPr/>
        </p:nvSpPr>
        <p:spPr>
          <a:xfrm>
            <a:off x="196983" y="1344575"/>
            <a:ext cx="6464034" cy="67403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sz="1350" b="1" dirty="0">
                <a:latin typeface="+mj-lt"/>
              </a:rPr>
              <a:t>Parts No. :</a:t>
            </a:r>
          </a:p>
          <a:p>
            <a:endParaRPr kumimoji="1" lang="en-US" altLang="ja-JP" sz="1350" b="1" dirty="0">
              <a:latin typeface="+mj-lt"/>
            </a:endParaRPr>
          </a:p>
          <a:p>
            <a:r>
              <a:rPr kumimoji="1" lang="en-US" altLang="ja-JP" sz="1350" b="1" dirty="0">
                <a:latin typeface="+mj-lt"/>
              </a:rPr>
              <a:t>Search / Scan</a:t>
            </a:r>
          </a:p>
          <a:p>
            <a:endParaRPr kumimoji="1" lang="en-US" altLang="ja-JP" sz="1350" b="1" dirty="0">
              <a:latin typeface="+mj-lt"/>
            </a:endParaRPr>
          </a:p>
          <a:p>
            <a:endParaRPr kumimoji="1" lang="en-US" altLang="ja-JP" sz="1350" b="1" dirty="0">
              <a:latin typeface="+mj-lt"/>
            </a:endParaRPr>
          </a:p>
          <a:p>
            <a:endParaRPr kumimoji="1" lang="en-US" altLang="ja-JP" sz="1350" b="1" dirty="0">
              <a:latin typeface="+mj-lt"/>
            </a:endParaRPr>
          </a:p>
          <a:p>
            <a:endParaRPr kumimoji="1" lang="en-US" altLang="ja-JP" sz="1350" b="1" dirty="0">
              <a:latin typeface="+mj-lt"/>
            </a:endParaRPr>
          </a:p>
          <a:p>
            <a:endParaRPr kumimoji="1" lang="en-US" altLang="ja-JP" sz="1350" b="1" dirty="0">
              <a:latin typeface="+mj-lt"/>
            </a:endParaRPr>
          </a:p>
          <a:p>
            <a:endParaRPr kumimoji="1" lang="en-US" altLang="ja-JP" sz="1350" b="1" dirty="0">
              <a:latin typeface="+mj-lt"/>
            </a:endParaRPr>
          </a:p>
          <a:p>
            <a:endParaRPr kumimoji="1" lang="en-US" altLang="ja-JP" sz="1350" b="1" dirty="0">
              <a:latin typeface="+mj-lt"/>
            </a:endParaRPr>
          </a:p>
          <a:p>
            <a:endParaRPr kumimoji="1" lang="en-US" altLang="ja-JP" sz="1350" b="1" dirty="0">
              <a:latin typeface="+mj-lt"/>
            </a:endParaRPr>
          </a:p>
          <a:p>
            <a:endParaRPr kumimoji="1" lang="en-US" altLang="ja-JP" sz="1350" b="1" dirty="0">
              <a:latin typeface="+mj-lt"/>
            </a:endParaRPr>
          </a:p>
          <a:p>
            <a:endParaRPr kumimoji="1" lang="en-US" altLang="ja-JP" sz="1350" b="1" dirty="0">
              <a:latin typeface="+mj-lt"/>
            </a:endParaRPr>
          </a:p>
          <a:p>
            <a:r>
              <a:rPr kumimoji="1" lang="en-US" altLang="ja-JP" sz="1350" dirty="0">
                <a:latin typeface="+mj-lt"/>
              </a:rPr>
              <a:t>Select part no. or do a scan. </a:t>
            </a:r>
          </a:p>
          <a:p>
            <a:r>
              <a:rPr kumimoji="1" lang="en-US" altLang="ja-JP" sz="1350" dirty="0">
                <a:latin typeface="+mj-lt"/>
              </a:rPr>
              <a:t>Default is All</a:t>
            </a:r>
          </a:p>
          <a:p>
            <a:r>
              <a:rPr kumimoji="1" lang="en-US" altLang="ja-JP" sz="1350" dirty="0">
                <a:latin typeface="+mj-lt"/>
              </a:rPr>
              <a:t>----------------------------------------------------------------------------------------------------------</a:t>
            </a:r>
          </a:p>
          <a:p>
            <a:r>
              <a:rPr kumimoji="1" lang="en-US" altLang="ja-JP" sz="1350" b="1" dirty="0">
                <a:latin typeface="+mj-lt"/>
              </a:rPr>
              <a:t>Background Color : </a:t>
            </a:r>
            <a:endParaRPr kumimoji="1" lang="th-TH" altLang="ja-JP" sz="1350" b="1" dirty="0">
              <a:latin typeface="+mj-lt"/>
            </a:endParaRPr>
          </a:p>
          <a:p>
            <a:r>
              <a:rPr kumimoji="1" lang="en-US" altLang="ja-JP" sz="1350" dirty="0">
                <a:latin typeface="+mj-lt"/>
              </a:rPr>
              <a:t>The background color describes the status of the job.</a:t>
            </a:r>
          </a:p>
          <a:p>
            <a:endParaRPr kumimoji="1" lang="en-US" altLang="ja-JP" sz="1350" dirty="0">
              <a:latin typeface="+mj-lt"/>
            </a:endParaRPr>
          </a:p>
          <a:p>
            <a:endParaRPr kumimoji="1" lang="en-US" altLang="ja-JP" sz="1350" dirty="0">
              <a:latin typeface="+mj-lt"/>
            </a:endParaRPr>
          </a:p>
          <a:p>
            <a:endParaRPr kumimoji="1" lang="en-US" altLang="ja-JP" sz="1350" dirty="0">
              <a:latin typeface="+mj-lt"/>
            </a:endParaRPr>
          </a:p>
          <a:p>
            <a:endParaRPr kumimoji="1" lang="en-US" altLang="ja-JP" sz="1350" dirty="0">
              <a:latin typeface="+mj-lt"/>
            </a:endParaRPr>
          </a:p>
          <a:p>
            <a:endParaRPr kumimoji="1" lang="th-TH" altLang="ja-JP" sz="1350" b="1" dirty="0">
              <a:latin typeface="+mj-lt"/>
            </a:endParaRPr>
          </a:p>
          <a:p>
            <a:r>
              <a:rPr kumimoji="1" lang="th-TH" altLang="ja-JP" sz="1350" b="1" dirty="0">
                <a:latin typeface="+mj-lt"/>
              </a:rPr>
              <a:t>	</a:t>
            </a:r>
            <a:r>
              <a:rPr kumimoji="1" lang="en-US" altLang="ja-JP" sz="1350" b="1" dirty="0">
                <a:latin typeface="+mj-lt"/>
              </a:rPr>
              <a:t>    New				Working			     Completed</a:t>
            </a:r>
          </a:p>
          <a:p>
            <a:endParaRPr kumimoji="1" lang="en-US" altLang="ja-JP" sz="1350" b="1" dirty="0">
              <a:latin typeface="+mj-lt"/>
            </a:endParaRPr>
          </a:p>
          <a:p>
            <a:endParaRPr kumimoji="1" lang="en-US" altLang="ja-JP" sz="1350" b="1" dirty="0">
              <a:latin typeface="+mj-lt"/>
            </a:endParaRPr>
          </a:p>
          <a:p>
            <a:endParaRPr kumimoji="1" lang="en-US" altLang="ja-JP" sz="1350" b="1" dirty="0">
              <a:latin typeface="+mj-lt"/>
            </a:endParaRPr>
          </a:p>
          <a:p>
            <a:endParaRPr kumimoji="1" lang="en-US" altLang="ja-JP" sz="1350" b="1" dirty="0">
              <a:latin typeface="+mj-lt"/>
            </a:endParaRPr>
          </a:p>
          <a:p>
            <a:r>
              <a:rPr kumimoji="1" lang="th-TH" altLang="ja-JP" sz="1350" b="1" dirty="0">
                <a:latin typeface="+mj-lt"/>
              </a:rPr>
              <a:t>				 </a:t>
            </a:r>
            <a:r>
              <a:rPr kumimoji="1" lang="th-TH" altLang="ja-JP" sz="1350" b="1" dirty="0">
                <a:solidFill>
                  <a:srgbClr val="FF0000"/>
                </a:solidFill>
                <a:latin typeface="+mj-lt"/>
              </a:rPr>
              <a:t>*</a:t>
            </a:r>
            <a:r>
              <a:rPr kumimoji="1" lang="en-US" altLang="ja-JP" sz="1350" b="1" dirty="0">
                <a:solidFill>
                  <a:srgbClr val="FF0000"/>
                </a:solidFill>
                <a:latin typeface="+mj-lt"/>
              </a:rPr>
              <a:t>There is no item in stock.</a:t>
            </a:r>
          </a:p>
          <a:p>
            <a:endParaRPr kumimoji="1" lang="th-TH" altLang="ja-JP" sz="1350" b="1" dirty="0">
              <a:latin typeface="+mj-lt"/>
            </a:endParaRPr>
          </a:p>
          <a:p>
            <a:endParaRPr kumimoji="1" lang="th-TH" altLang="ja-JP" sz="1350" b="1" dirty="0">
              <a:latin typeface="+mj-lt"/>
            </a:endParaRPr>
          </a:p>
          <a:p>
            <a:endParaRPr kumimoji="1" lang="en-US" altLang="ja-JP" sz="1350" b="1" dirty="0">
              <a:latin typeface="+mj-lt"/>
            </a:endParaRPr>
          </a:p>
        </p:txBody>
      </p:sp>
      <p:cxnSp>
        <p:nvCxnSpPr>
          <p:cNvPr id="6" name="Straight Arrow Connector 5">
            <a:extLst>
              <a:ext uri="{FF2B5EF4-FFF2-40B4-BE49-F238E27FC236}">
                <a16:creationId xmlns:a16="http://schemas.microsoft.com/office/drawing/2014/main" id="{1D7D7ED3-9874-5EC8-D3D9-643F6E4EF1E8}"/>
              </a:ext>
            </a:extLst>
          </p:cNvPr>
          <p:cNvCxnSpPr>
            <a:cxnSpLocks/>
          </p:cNvCxnSpPr>
          <p:nvPr/>
        </p:nvCxnSpPr>
        <p:spPr>
          <a:xfrm>
            <a:off x="3035979" y="2193171"/>
            <a:ext cx="1029881" cy="0"/>
          </a:xfrm>
          <a:prstGeom prst="straightConnector1">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5FE71C2F-69CA-BE73-B944-CB5E13FE1372}"/>
              </a:ext>
            </a:extLst>
          </p:cNvPr>
          <p:cNvPicPr>
            <a:picLocks noChangeAspect="1"/>
          </p:cNvPicPr>
          <p:nvPr/>
        </p:nvPicPr>
        <p:blipFill>
          <a:blip r:embed="rId2"/>
          <a:stretch>
            <a:fillRect/>
          </a:stretch>
        </p:blipFill>
        <p:spPr>
          <a:xfrm>
            <a:off x="316541" y="2039484"/>
            <a:ext cx="2523959" cy="316484"/>
          </a:xfrm>
          <a:prstGeom prst="rect">
            <a:avLst/>
          </a:prstGeom>
        </p:spPr>
      </p:pic>
      <p:pic>
        <p:nvPicPr>
          <p:cNvPr id="12" name="Picture 11">
            <a:extLst>
              <a:ext uri="{FF2B5EF4-FFF2-40B4-BE49-F238E27FC236}">
                <a16:creationId xmlns:a16="http://schemas.microsoft.com/office/drawing/2014/main" id="{62884464-E6C0-3CEC-E27F-BC48E1C0D015}"/>
              </a:ext>
            </a:extLst>
          </p:cNvPr>
          <p:cNvPicPr>
            <a:picLocks noChangeAspect="1"/>
          </p:cNvPicPr>
          <p:nvPr/>
        </p:nvPicPr>
        <p:blipFill>
          <a:blip r:embed="rId3"/>
          <a:stretch>
            <a:fillRect/>
          </a:stretch>
        </p:blipFill>
        <p:spPr>
          <a:xfrm>
            <a:off x="4578330" y="5167428"/>
            <a:ext cx="1840760" cy="885648"/>
          </a:xfrm>
          <a:prstGeom prst="rect">
            <a:avLst/>
          </a:prstGeom>
          <a:ln>
            <a:solidFill>
              <a:schemeClr val="tx1"/>
            </a:solidFill>
          </a:ln>
        </p:spPr>
      </p:pic>
      <p:pic>
        <p:nvPicPr>
          <p:cNvPr id="14" name="Picture 13">
            <a:extLst>
              <a:ext uri="{FF2B5EF4-FFF2-40B4-BE49-F238E27FC236}">
                <a16:creationId xmlns:a16="http://schemas.microsoft.com/office/drawing/2014/main" id="{3F064355-5CA9-0879-16DF-4BEDF66D249A}"/>
              </a:ext>
            </a:extLst>
          </p:cNvPr>
          <p:cNvPicPr>
            <a:picLocks noChangeAspect="1"/>
          </p:cNvPicPr>
          <p:nvPr/>
        </p:nvPicPr>
        <p:blipFill>
          <a:blip r:embed="rId4"/>
          <a:stretch>
            <a:fillRect/>
          </a:stretch>
        </p:blipFill>
        <p:spPr>
          <a:xfrm>
            <a:off x="2441326" y="5185369"/>
            <a:ext cx="1814813" cy="867707"/>
          </a:xfrm>
          <a:prstGeom prst="rect">
            <a:avLst/>
          </a:prstGeom>
          <a:ln>
            <a:solidFill>
              <a:schemeClr val="tx1"/>
            </a:solidFill>
          </a:ln>
        </p:spPr>
      </p:pic>
      <p:pic>
        <p:nvPicPr>
          <p:cNvPr id="16" name="Picture 15">
            <a:extLst>
              <a:ext uri="{FF2B5EF4-FFF2-40B4-BE49-F238E27FC236}">
                <a16:creationId xmlns:a16="http://schemas.microsoft.com/office/drawing/2014/main" id="{2E219D6A-DD73-F688-A6BF-A74348A535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541" y="5185369"/>
            <a:ext cx="1802594" cy="867708"/>
          </a:xfrm>
          <a:prstGeom prst="rect">
            <a:avLst/>
          </a:prstGeom>
          <a:ln>
            <a:solidFill>
              <a:schemeClr val="tx1"/>
            </a:solidFill>
          </a:ln>
        </p:spPr>
      </p:pic>
      <p:pic>
        <p:nvPicPr>
          <p:cNvPr id="17" name="Picture 16">
            <a:extLst>
              <a:ext uri="{FF2B5EF4-FFF2-40B4-BE49-F238E27FC236}">
                <a16:creationId xmlns:a16="http://schemas.microsoft.com/office/drawing/2014/main" id="{341D2497-A3BE-1DA3-29EE-5C937FA8ADB0}"/>
              </a:ext>
            </a:extLst>
          </p:cNvPr>
          <p:cNvPicPr>
            <a:picLocks noChangeAspect="1"/>
          </p:cNvPicPr>
          <p:nvPr/>
        </p:nvPicPr>
        <p:blipFill rotWithShape="1">
          <a:blip r:embed="rId6"/>
          <a:srcRect l="9269" t="9607" r="11519" b="6309"/>
          <a:stretch/>
        </p:blipFill>
        <p:spPr>
          <a:xfrm>
            <a:off x="1217838" y="2666941"/>
            <a:ext cx="1433219" cy="1225964"/>
          </a:xfrm>
          <a:prstGeom prst="rect">
            <a:avLst/>
          </a:prstGeom>
        </p:spPr>
      </p:pic>
      <p:pic>
        <p:nvPicPr>
          <p:cNvPr id="4" name="Picture 3">
            <a:extLst>
              <a:ext uri="{FF2B5EF4-FFF2-40B4-BE49-F238E27FC236}">
                <a16:creationId xmlns:a16="http://schemas.microsoft.com/office/drawing/2014/main" id="{3AE63143-97B0-8B5B-53B3-D6A699141259}"/>
              </a:ext>
            </a:extLst>
          </p:cNvPr>
          <p:cNvPicPr>
            <a:picLocks noChangeAspect="1"/>
          </p:cNvPicPr>
          <p:nvPr/>
        </p:nvPicPr>
        <p:blipFill>
          <a:blip r:embed="rId7"/>
          <a:stretch>
            <a:fillRect/>
          </a:stretch>
        </p:blipFill>
        <p:spPr>
          <a:xfrm>
            <a:off x="4389439" y="1903932"/>
            <a:ext cx="1338406" cy="1915594"/>
          </a:xfrm>
          <a:prstGeom prst="rect">
            <a:avLst/>
          </a:prstGeom>
        </p:spPr>
      </p:pic>
      <p:pic>
        <p:nvPicPr>
          <p:cNvPr id="5" name="Picture 4">
            <a:extLst>
              <a:ext uri="{FF2B5EF4-FFF2-40B4-BE49-F238E27FC236}">
                <a16:creationId xmlns:a16="http://schemas.microsoft.com/office/drawing/2014/main" id="{C590FE23-1771-3D83-6ED7-06FA6F996A3B}"/>
              </a:ext>
            </a:extLst>
          </p:cNvPr>
          <p:cNvPicPr>
            <a:picLocks noChangeAspect="1"/>
          </p:cNvPicPr>
          <p:nvPr/>
        </p:nvPicPr>
        <p:blipFill>
          <a:blip r:embed="rId8"/>
          <a:stretch>
            <a:fillRect/>
          </a:stretch>
        </p:blipFill>
        <p:spPr>
          <a:xfrm>
            <a:off x="306806" y="6740096"/>
            <a:ext cx="1812329" cy="979390"/>
          </a:xfrm>
          <a:prstGeom prst="rect">
            <a:avLst/>
          </a:prstGeom>
          <a:ln>
            <a:solidFill>
              <a:schemeClr val="tx1"/>
            </a:solidFill>
          </a:ln>
        </p:spPr>
      </p:pic>
      <p:sp>
        <p:nvSpPr>
          <p:cNvPr id="2" name="テキスト ボックス 29">
            <a:extLst>
              <a:ext uri="{FF2B5EF4-FFF2-40B4-BE49-F238E27FC236}">
                <a16:creationId xmlns:a16="http://schemas.microsoft.com/office/drawing/2014/main" id="{C2C5E456-5E8B-0D10-9D50-83FFE4DFD27F}"/>
              </a:ext>
            </a:extLst>
          </p:cNvPr>
          <p:cNvSpPr txBox="1"/>
          <p:nvPr/>
        </p:nvSpPr>
        <p:spPr>
          <a:xfrm>
            <a:off x="334538" y="951238"/>
            <a:ext cx="5374284" cy="261610"/>
          </a:xfrm>
          <a:prstGeom prst="rect">
            <a:avLst/>
          </a:prstGeom>
          <a:noFill/>
        </p:spPr>
        <p:txBody>
          <a:bodyPr wrap="square" rtlCol="0">
            <a:spAutoFit/>
          </a:bodyPr>
          <a:lstStyle/>
          <a:p>
            <a:r>
              <a:rPr kumimoji="1" lang="en-US" altLang="ja-JP" sz="1100" dirty="0"/>
              <a:t>2-5-2. Outbound Schedule [ Work Outbound &amp; Delivery Outbound ]</a:t>
            </a:r>
          </a:p>
        </p:txBody>
      </p:sp>
    </p:spTree>
    <p:extLst>
      <p:ext uri="{BB962C8B-B14F-4D97-AF65-F5344CB8AC3E}">
        <p14:creationId xmlns:p14="http://schemas.microsoft.com/office/powerpoint/2010/main" val="12717901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66886-B319-7D24-BF26-2E95A1A8040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60E755D-3CED-9C35-7E44-B5BEAC5A46A2}"/>
              </a:ext>
            </a:extLst>
          </p:cNvPr>
          <p:cNvPicPr>
            <a:picLocks noChangeAspect="1"/>
          </p:cNvPicPr>
          <p:nvPr/>
        </p:nvPicPr>
        <p:blipFill rotWithShape="1">
          <a:blip r:embed="rId2"/>
          <a:srcRect l="1449"/>
          <a:stretch/>
        </p:blipFill>
        <p:spPr>
          <a:xfrm>
            <a:off x="818212" y="1739345"/>
            <a:ext cx="1746019" cy="2520000"/>
          </a:xfrm>
          <a:prstGeom prst="rect">
            <a:avLst/>
          </a:prstGeom>
          <a:ln>
            <a:solidFill>
              <a:schemeClr val="tx1"/>
            </a:solidFill>
          </a:ln>
        </p:spPr>
      </p:pic>
      <p:sp>
        <p:nvSpPr>
          <p:cNvPr id="23" name="正方形/長方形 22">
            <a:extLst>
              <a:ext uri="{FF2B5EF4-FFF2-40B4-BE49-F238E27FC236}">
                <a16:creationId xmlns:a16="http://schemas.microsoft.com/office/drawing/2014/main" id="{DCB3B551-9F09-D0DA-43EC-B69E8E794361}"/>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2. Handheld functions</a:t>
            </a:r>
          </a:p>
        </p:txBody>
      </p:sp>
      <p:sp>
        <p:nvSpPr>
          <p:cNvPr id="3" name="スライド番号プレースホルダー 2">
            <a:extLst>
              <a:ext uri="{FF2B5EF4-FFF2-40B4-BE49-F238E27FC236}">
                <a16:creationId xmlns:a16="http://schemas.microsoft.com/office/drawing/2014/main" id="{4F1B164D-435A-7AB5-2B63-FA929DE5819F}"/>
              </a:ext>
            </a:extLst>
          </p:cNvPr>
          <p:cNvSpPr>
            <a:spLocks noGrp="1"/>
          </p:cNvSpPr>
          <p:nvPr>
            <p:ph type="sldNum" sz="quarter" idx="12"/>
          </p:nvPr>
        </p:nvSpPr>
        <p:spPr/>
        <p:txBody>
          <a:bodyPr/>
          <a:lstStyle/>
          <a:p>
            <a:fld id="{FABEA90D-F275-432F-8053-456A4E092F4A}" type="slidenum">
              <a:rPr kumimoji="1" lang="ja-JP" altLang="en-US" smtClean="0"/>
              <a:t>36</a:t>
            </a:fld>
            <a:endParaRPr kumimoji="1" lang="ja-JP" altLang="en-US"/>
          </a:p>
        </p:txBody>
      </p:sp>
      <p:sp>
        <p:nvSpPr>
          <p:cNvPr id="91" name="テキスト ボックス 29">
            <a:extLst>
              <a:ext uri="{FF2B5EF4-FFF2-40B4-BE49-F238E27FC236}">
                <a16:creationId xmlns:a16="http://schemas.microsoft.com/office/drawing/2014/main" id="{631D7655-E4F3-D219-D50F-0FD56E33EA73}"/>
              </a:ext>
            </a:extLst>
          </p:cNvPr>
          <p:cNvSpPr txBox="1"/>
          <p:nvPr/>
        </p:nvSpPr>
        <p:spPr>
          <a:xfrm>
            <a:off x="334538" y="951238"/>
            <a:ext cx="5374284" cy="261610"/>
          </a:xfrm>
          <a:prstGeom prst="rect">
            <a:avLst/>
          </a:prstGeom>
          <a:noFill/>
        </p:spPr>
        <p:txBody>
          <a:bodyPr wrap="square" rtlCol="0">
            <a:spAutoFit/>
          </a:bodyPr>
          <a:lstStyle/>
          <a:p>
            <a:r>
              <a:rPr kumimoji="1" lang="en-US" altLang="ja-JP" sz="1100" dirty="0"/>
              <a:t>2-5-2. Outbound Schedule [ Work Outbound &amp; Delivery Outbound ]</a:t>
            </a:r>
          </a:p>
        </p:txBody>
      </p:sp>
      <p:graphicFrame>
        <p:nvGraphicFramePr>
          <p:cNvPr id="19" name="Table 18">
            <a:extLst>
              <a:ext uri="{FF2B5EF4-FFF2-40B4-BE49-F238E27FC236}">
                <a16:creationId xmlns:a16="http://schemas.microsoft.com/office/drawing/2014/main" id="{A402B911-983E-19AF-9A8F-35682E713078}"/>
              </a:ext>
            </a:extLst>
          </p:cNvPr>
          <p:cNvGraphicFramePr>
            <a:graphicFrameLocks noGrp="1"/>
          </p:cNvGraphicFramePr>
          <p:nvPr>
            <p:extLst>
              <p:ext uri="{D42A27DB-BD31-4B8C-83A1-F6EECF244321}">
                <p14:modId xmlns:p14="http://schemas.microsoft.com/office/powerpoint/2010/main" val="2010890224"/>
              </p:ext>
            </p:extLst>
          </p:nvPr>
        </p:nvGraphicFramePr>
        <p:xfrm>
          <a:off x="3853022" y="5592934"/>
          <a:ext cx="2533491" cy="1757680"/>
        </p:xfrm>
        <a:graphic>
          <a:graphicData uri="http://schemas.openxmlformats.org/drawingml/2006/table">
            <a:tbl>
              <a:tblPr firstRow="1" bandRow="1">
                <a:tableStyleId>{5C22544A-7EE6-4342-B048-85BDC9FD1C3A}</a:tableStyleId>
              </a:tblPr>
              <a:tblGrid>
                <a:gridCol w="655554">
                  <a:extLst>
                    <a:ext uri="{9D8B030D-6E8A-4147-A177-3AD203B41FA5}">
                      <a16:colId xmlns:a16="http://schemas.microsoft.com/office/drawing/2014/main" val="3762001999"/>
                    </a:ext>
                  </a:extLst>
                </a:gridCol>
                <a:gridCol w="1877937">
                  <a:extLst>
                    <a:ext uri="{9D8B030D-6E8A-4147-A177-3AD203B41FA5}">
                      <a16:colId xmlns:a16="http://schemas.microsoft.com/office/drawing/2014/main" val="4023663615"/>
                    </a:ext>
                  </a:extLst>
                </a:gridCol>
              </a:tblGrid>
              <a:tr h="0">
                <a:tc>
                  <a:txBody>
                    <a:bodyPr/>
                    <a:lstStyle/>
                    <a:p>
                      <a:r>
                        <a:rPr lang="en-US" sz="1200" dirty="0"/>
                        <a:t>Color</a:t>
                      </a:r>
                    </a:p>
                  </a:txBody>
                  <a:tcPr anchor="ctr">
                    <a:solidFill>
                      <a:srgbClr val="4472C4"/>
                    </a:solidFill>
                  </a:tcPr>
                </a:tc>
                <a:tc>
                  <a:txBody>
                    <a:bodyPr/>
                    <a:lstStyle/>
                    <a:p>
                      <a:r>
                        <a:rPr lang="en-US" sz="1200" dirty="0"/>
                        <a:t>Description</a:t>
                      </a:r>
                    </a:p>
                  </a:txBody>
                  <a:tcPr anchor="ctr"/>
                </a:tc>
                <a:extLst>
                  <a:ext uri="{0D108BD9-81ED-4DB2-BD59-A6C34878D82A}">
                    <a16:rowId xmlns:a16="http://schemas.microsoft.com/office/drawing/2014/main" val="26467863"/>
                  </a:ext>
                </a:extLst>
              </a:tr>
              <a:tr h="370840">
                <a:tc>
                  <a:txBody>
                    <a:bodyPr/>
                    <a:lstStyle/>
                    <a:p>
                      <a:endParaRPr lang="en-US" sz="1200" dirty="0"/>
                    </a:p>
                  </a:txBody>
                  <a:tcPr anchor="ctr">
                    <a:solidFill>
                      <a:schemeClr val="accent5">
                        <a:lumMod val="75000"/>
                      </a:schemeClr>
                    </a:solidFill>
                  </a:tcPr>
                </a:tc>
                <a:tc>
                  <a:txBody>
                    <a:bodyPr/>
                    <a:lstStyle/>
                    <a:p>
                      <a:r>
                        <a:rPr lang="en-US" sz="1200" dirty="0"/>
                        <a:t>WORKING</a:t>
                      </a:r>
                    </a:p>
                  </a:txBody>
                  <a:tcPr anchor="ctr"/>
                </a:tc>
                <a:extLst>
                  <a:ext uri="{0D108BD9-81ED-4DB2-BD59-A6C34878D82A}">
                    <a16:rowId xmlns:a16="http://schemas.microsoft.com/office/drawing/2014/main" val="557567530"/>
                  </a:ext>
                </a:extLst>
              </a:tr>
              <a:tr h="370840">
                <a:tc>
                  <a:txBody>
                    <a:bodyPr/>
                    <a:lstStyle/>
                    <a:p>
                      <a:endParaRPr lang="en-US" sz="1200" dirty="0"/>
                    </a:p>
                  </a:txBody>
                  <a:tcPr anchor="ctr">
                    <a:solidFill>
                      <a:srgbClr val="AFF8C9"/>
                    </a:solidFill>
                  </a:tcPr>
                </a:tc>
                <a:tc>
                  <a:txBody>
                    <a:bodyPr/>
                    <a:lstStyle/>
                    <a:p>
                      <a:r>
                        <a:rPr lang="en-US" sz="1200" dirty="0"/>
                        <a:t>COMPLETED</a:t>
                      </a:r>
                    </a:p>
                  </a:txBody>
                  <a:tcPr anchor="ctr"/>
                </a:tc>
                <a:extLst>
                  <a:ext uri="{0D108BD9-81ED-4DB2-BD59-A6C34878D82A}">
                    <a16:rowId xmlns:a16="http://schemas.microsoft.com/office/drawing/2014/main" val="2325450270"/>
                  </a:ext>
                </a:extLst>
              </a:tr>
              <a:tr h="370840">
                <a:tc>
                  <a:txBody>
                    <a:bodyPr/>
                    <a:lstStyle/>
                    <a:p>
                      <a:endParaRPr lang="en-US" sz="1200" dirty="0"/>
                    </a:p>
                  </a:txBody>
                  <a:tcPr anchor="ctr">
                    <a:solidFill>
                      <a:srgbClr val="D1E9F5"/>
                    </a:solidFill>
                  </a:tcPr>
                </a:tc>
                <a:tc>
                  <a:txBody>
                    <a:bodyPr/>
                    <a:lstStyle/>
                    <a:p>
                      <a:r>
                        <a:rPr lang="en-US" sz="1200" dirty="0"/>
                        <a:t>NEW</a:t>
                      </a:r>
                    </a:p>
                  </a:txBody>
                  <a:tcPr anchor="ctr"/>
                </a:tc>
                <a:extLst>
                  <a:ext uri="{0D108BD9-81ED-4DB2-BD59-A6C34878D82A}">
                    <a16:rowId xmlns:a16="http://schemas.microsoft.com/office/drawing/2014/main" val="1693410927"/>
                  </a:ext>
                </a:extLst>
              </a:tr>
              <a:tr h="370840">
                <a:tc>
                  <a:txBody>
                    <a:bodyPr/>
                    <a:lstStyle/>
                    <a:p>
                      <a:endParaRPr lang="en-US" sz="1200" dirty="0"/>
                    </a:p>
                  </a:txBody>
                  <a:tcPr anchor="ctr">
                    <a:solidFill>
                      <a:schemeClr val="accent2">
                        <a:lumMod val="60000"/>
                        <a:lumOff val="40000"/>
                      </a:schemeClr>
                    </a:solidFill>
                  </a:tcPr>
                </a:tc>
                <a:tc>
                  <a:txBody>
                    <a:bodyPr/>
                    <a:lstStyle/>
                    <a:p>
                      <a:r>
                        <a:rPr kumimoji="1" lang="en-US" altLang="ja-JP" sz="1200" b="0" kern="1200" dirty="0">
                          <a:solidFill>
                            <a:schemeClr val="tx1"/>
                          </a:solidFill>
                          <a:latin typeface="+mn-lt"/>
                          <a:ea typeface="+mn-ea"/>
                          <a:cs typeface="+mn-cs"/>
                        </a:rPr>
                        <a:t>There is no item in stock</a:t>
                      </a:r>
                      <a:endParaRPr lang="en-US" sz="1200" b="0" dirty="0">
                        <a:solidFill>
                          <a:schemeClr val="tx1"/>
                        </a:solidFill>
                      </a:endParaRPr>
                    </a:p>
                  </a:txBody>
                  <a:tcPr anchor="ctr"/>
                </a:tc>
                <a:extLst>
                  <a:ext uri="{0D108BD9-81ED-4DB2-BD59-A6C34878D82A}">
                    <a16:rowId xmlns:a16="http://schemas.microsoft.com/office/drawing/2014/main" val="2965446212"/>
                  </a:ext>
                </a:extLst>
              </a:tr>
            </a:tbl>
          </a:graphicData>
        </a:graphic>
      </p:graphicFrame>
      <p:cxnSp>
        <p:nvCxnSpPr>
          <p:cNvPr id="28" name="Straight Arrow Connector 27">
            <a:extLst>
              <a:ext uri="{FF2B5EF4-FFF2-40B4-BE49-F238E27FC236}">
                <a16:creationId xmlns:a16="http://schemas.microsoft.com/office/drawing/2014/main" id="{DB74023A-509A-B06F-F007-18CBE298F81E}"/>
              </a:ext>
            </a:extLst>
          </p:cNvPr>
          <p:cNvCxnSpPr>
            <a:cxnSpLocks/>
          </p:cNvCxnSpPr>
          <p:nvPr/>
        </p:nvCxnSpPr>
        <p:spPr>
          <a:xfrm>
            <a:off x="2636520" y="3006925"/>
            <a:ext cx="1212256" cy="0"/>
          </a:xfrm>
          <a:prstGeom prst="straightConnector1">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B76FE02-3F41-28BC-0F13-B1677DEEBD46}"/>
              </a:ext>
            </a:extLst>
          </p:cNvPr>
          <p:cNvSpPr txBox="1"/>
          <p:nvPr/>
        </p:nvSpPr>
        <p:spPr>
          <a:xfrm>
            <a:off x="488599" y="1285594"/>
            <a:ext cx="5897914" cy="307777"/>
          </a:xfrm>
          <a:prstGeom prst="rect">
            <a:avLst/>
          </a:prstGeom>
          <a:noFill/>
        </p:spPr>
        <p:txBody>
          <a:bodyPr wrap="square">
            <a:spAutoFit/>
          </a:bodyPr>
          <a:lstStyle/>
          <a:p>
            <a:r>
              <a:rPr lang="th-TH" sz="1350" dirty="0"/>
              <a:t>2.</a:t>
            </a:r>
            <a:r>
              <a:rPr lang="en-US" sz="1350" dirty="0"/>
              <a:t> Please pull down the screen to refresh the information.</a:t>
            </a:r>
          </a:p>
        </p:txBody>
      </p:sp>
      <p:sp>
        <p:nvSpPr>
          <p:cNvPr id="32" name="TextBox 31">
            <a:extLst>
              <a:ext uri="{FF2B5EF4-FFF2-40B4-BE49-F238E27FC236}">
                <a16:creationId xmlns:a16="http://schemas.microsoft.com/office/drawing/2014/main" id="{5C190712-9AB1-E674-1BA6-462F7D4F6D08}"/>
              </a:ext>
            </a:extLst>
          </p:cNvPr>
          <p:cNvSpPr txBox="1"/>
          <p:nvPr/>
        </p:nvSpPr>
        <p:spPr>
          <a:xfrm>
            <a:off x="421640" y="5000831"/>
            <a:ext cx="5897914" cy="307777"/>
          </a:xfrm>
          <a:prstGeom prst="rect">
            <a:avLst/>
          </a:prstGeom>
          <a:noFill/>
        </p:spPr>
        <p:txBody>
          <a:bodyPr wrap="square">
            <a:spAutoFit/>
          </a:bodyPr>
          <a:lstStyle/>
          <a:p>
            <a:r>
              <a:rPr lang="th-TH" sz="1350" dirty="0"/>
              <a:t>3.</a:t>
            </a:r>
            <a:r>
              <a:rPr kumimoji="1" lang="en-US" altLang="ja-JP" sz="1350" dirty="0"/>
              <a:t> Click an item</a:t>
            </a:r>
            <a:endParaRPr lang="en-US" sz="1350" dirty="0"/>
          </a:p>
        </p:txBody>
      </p:sp>
      <p:cxnSp>
        <p:nvCxnSpPr>
          <p:cNvPr id="27" name="Straight Arrow Connector 26">
            <a:extLst>
              <a:ext uri="{FF2B5EF4-FFF2-40B4-BE49-F238E27FC236}">
                <a16:creationId xmlns:a16="http://schemas.microsoft.com/office/drawing/2014/main" id="{971319EE-46E4-49B6-77A5-40A8EBFFC1D4}"/>
              </a:ext>
            </a:extLst>
          </p:cNvPr>
          <p:cNvCxnSpPr>
            <a:cxnSpLocks/>
          </p:cNvCxnSpPr>
          <p:nvPr/>
        </p:nvCxnSpPr>
        <p:spPr>
          <a:xfrm>
            <a:off x="1697679" y="2761521"/>
            <a:ext cx="0" cy="1203364"/>
          </a:xfrm>
          <a:prstGeom prst="straightConnector1">
            <a:avLst/>
          </a:prstGeom>
          <a:ln w="57150" cmpd="sng">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349A76D-61DF-8321-134C-E2D7BF5EDEA5}"/>
              </a:ext>
            </a:extLst>
          </p:cNvPr>
          <p:cNvPicPr>
            <a:picLocks noChangeAspect="1"/>
          </p:cNvPicPr>
          <p:nvPr/>
        </p:nvPicPr>
        <p:blipFill rotWithShape="1">
          <a:blip r:embed="rId3"/>
          <a:srcRect l="148"/>
          <a:stretch/>
        </p:blipFill>
        <p:spPr>
          <a:xfrm>
            <a:off x="3921065" y="1739345"/>
            <a:ext cx="1761936" cy="2520000"/>
          </a:xfrm>
          <a:prstGeom prst="rect">
            <a:avLst/>
          </a:prstGeom>
          <a:ln>
            <a:solidFill>
              <a:schemeClr val="tx1"/>
            </a:solidFill>
          </a:ln>
        </p:spPr>
      </p:pic>
      <p:pic>
        <p:nvPicPr>
          <p:cNvPr id="11" name="Picture 10">
            <a:extLst>
              <a:ext uri="{FF2B5EF4-FFF2-40B4-BE49-F238E27FC236}">
                <a16:creationId xmlns:a16="http://schemas.microsoft.com/office/drawing/2014/main" id="{BABD6F28-F5EF-EF0A-43CD-E7A13DC7A115}"/>
              </a:ext>
            </a:extLst>
          </p:cNvPr>
          <p:cNvPicPr>
            <a:picLocks noChangeAspect="1"/>
          </p:cNvPicPr>
          <p:nvPr/>
        </p:nvPicPr>
        <p:blipFill rotWithShape="1">
          <a:blip r:embed="rId4"/>
          <a:srcRect l="210" r="1"/>
          <a:stretch/>
        </p:blipFill>
        <p:spPr>
          <a:xfrm>
            <a:off x="818212" y="5457141"/>
            <a:ext cx="1775727" cy="2520000"/>
          </a:xfrm>
          <a:prstGeom prst="rect">
            <a:avLst/>
          </a:prstGeom>
          <a:ln>
            <a:solidFill>
              <a:schemeClr val="tx1"/>
            </a:solidFill>
          </a:ln>
        </p:spPr>
      </p:pic>
    </p:spTree>
    <p:extLst>
      <p:ext uri="{BB962C8B-B14F-4D97-AF65-F5344CB8AC3E}">
        <p14:creationId xmlns:p14="http://schemas.microsoft.com/office/powerpoint/2010/main" val="23682293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40432-9F24-24B2-BE4A-4A00534AE3E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7BBFC2C-3CD5-2C1F-750F-F6A4A2AD3671}"/>
              </a:ext>
            </a:extLst>
          </p:cNvPr>
          <p:cNvPicPr>
            <a:picLocks noChangeAspect="1"/>
          </p:cNvPicPr>
          <p:nvPr/>
        </p:nvPicPr>
        <p:blipFill rotWithShape="1">
          <a:blip r:embed="rId2"/>
          <a:srcRect l="900" t="696" b="1"/>
          <a:stretch/>
        </p:blipFill>
        <p:spPr>
          <a:xfrm>
            <a:off x="3457311" y="1755447"/>
            <a:ext cx="1777420" cy="2520000"/>
          </a:xfrm>
          <a:prstGeom prst="rect">
            <a:avLst/>
          </a:prstGeom>
          <a:ln>
            <a:solidFill>
              <a:schemeClr val="tx1"/>
            </a:solidFill>
          </a:ln>
        </p:spPr>
      </p:pic>
      <p:pic>
        <p:nvPicPr>
          <p:cNvPr id="2" name="Picture 1">
            <a:extLst>
              <a:ext uri="{FF2B5EF4-FFF2-40B4-BE49-F238E27FC236}">
                <a16:creationId xmlns:a16="http://schemas.microsoft.com/office/drawing/2014/main" id="{034BFDC6-6DB2-F115-EEDB-207B3E471DC1}"/>
              </a:ext>
            </a:extLst>
          </p:cNvPr>
          <p:cNvPicPr>
            <a:picLocks noChangeAspect="1"/>
          </p:cNvPicPr>
          <p:nvPr/>
        </p:nvPicPr>
        <p:blipFill rotWithShape="1">
          <a:blip r:embed="rId3"/>
          <a:srcRect l="210" r="1"/>
          <a:stretch/>
        </p:blipFill>
        <p:spPr>
          <a:xfrm>
            <a:off x="702267" y="1759712"/>
            <a:ext cx="1775727" cy="2520000"/>
          </a:xfrm>
          <a:prstGeom prst="rect">
            <a:avLst/>
          </a:prstGeom>
          <a:ln>
            <a:solidFill>
              <a:schemeClr val="tx1"/>
            </a:solidFill>
          </a:ln>
        </p:spPr>
      </p:pic>
      <p:pic>
        <p:nvPicPr>
          <p:cNvPr id="28" name="Picture 27">
            <a:extLst>
              <a:ext uri="{FF2B5EF4-FFF2-40B4-BE49-F238E27FC236}">
                <a16:creationId xmlns:a16="http://schemas.microsoft.com/office/drawing/2014/main" id="{4AEEBD6B-3B44-D9A4-EA33-E1B6CB69FE53}"/>
              </a:ext>
            </a:extLst>
          </p:cNvPr>
          <p:cNvPicPr>
            <a:picLocks noChangeAspect="1"/>
          </p:cNvPicPr>
          <p:nvPr/>
        </p:nvPicPr>
        <p:blipFill rotWithShape="1">
          <a:blip r:embed="rId4"/>
          <a:srcRect l="9269" t="9607" r="11519" b="6309"/>
          <a:stretch/>
        </p:blipFill>
        <p:spPr>
          <a:xfrm>
            <a:off x="517106" y="5660211"/>
            <a:ext cx="2134018" cy="1825422"/>
          </a:xfrm>
          <a:prstGeom prst="rect">
            <a:avLst/>
          </a:prstGeom>
        </p:spPr>
      </p:pic>
      <p:cxnSp>
        <p:nvCxnSpPr>
          <p:cNvPr id="42" name="Straight Arrow Connector 41">
            <a:extLst>
              <a:ext uri="{FF2B5EF4-FFF2-40B4-BE49-F238E27FC236}">
                <a16:creationId xmlns:a16="http://schemas.microsoft.com/office/drawing/2014/main" id="{FC974702-40BF-F2FB-1917-32C67C1CD256}"/>
              </a:ext>
            </a:extLst>
          </p:cNvPr>
          <p:cNvCxnSpPr>
            <a:cxnSpLocks/>
          </p:cNvCxnSpPr>
          <p:nvPr/>
        </p:nvCxnSpPr>
        <p:spPr>
          <a:xfrm>
            <a:off x="2239909" y="6432460"/>
            <a:ext cx="828000" cy="0"/>
          </a:xfrm>
          <a:prstGeom prst="straightConnector1">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3" name="正方形/長方形 22">
            <a:extLst>
              <a:ext uri="{FF2B5EF4-FFF2-40B4-BE49-F238E27FC236}">
                <a16:creationId xmlns:a16="http://schemas.microsoft.com/office/drawing/2014/main" id="{4A9825D3-9B3B-F963-DF59-FA7467ECAE81}"/>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2. Handheld functions</a:t>
            </a:r>
          </a:p>
        </p:txBody>
      </p:sp>
      <p:sp>
        <p:nvSpPr>
          <p:cNvPr id="3" name="スライド番号プレースホルダー 2">
            <a:extLst>
              <a:ext uri="{FF2B5EF4-FFF2-40B4-BE49-F238E27FC236}">
                <a16:creationId xmlns:a16="http://schemas.microsoft.com/office/drawing/2014/main" id="{885C9DE5-E483-2E9B-BC7C-A7842CFD1F98}"/>
              </a:ext>
            </a:extLst>
          </p:cNvPr>
          <p:cNvSpPr>
            <a:spLocks noGrp="1"/>
          </p:cNvSpPr>
          <p:nvPr>
            <p:ph type="sldNum" sz="quarter" idx="12"/>
          </p:nvPr>
        </p:nvSpPr>
        <p:spPr/>
        <p:txBody>
          <a:bodyPr/>
          <a:lstStyle/>
          <a:p>
            <a:fld id="{FABEA90D-F275-432F-8053-456A4E092F4A}" type="slidenum">
              <a:rPr kumimoji="1" lang="ja-JP" altLang="en-US" smtClean="0"/>
              <a:t>37</a:t>
            </a:fld>
            <a:endParaRPr kumimoji="1" lang="ja-JP" altLang="en-US"/>
          </a:p>
        </p:txBody>
      </p:sp>
      <p:sp>
        <p:nvSpPr>
          <p:cNvPr id="30" name="TextBox 29">
            <a:extLst>
              <a:ext uri="{FF2B5EF4-FFF2-40B4-BE49-F238E27FC236}">
                <a16:creationId xmlns:a16="http://schemas.microsoft.com/office/drawing/2014/main" id="{099E2AF7-768F-05F5-1965-3A0F8D684F21}"/>
              </a:ext>
            </a:extLst>
          </p:cNvPr>
          <p:cNvSpPr txBox="1"/>
          <p:nvPr/>
        </p:nvSpPr>
        <p:spPr>
          <a:xfrm>
            <a:off x="406400" y="1301649"/>
            <a:ext cx="5897914" cy="307777"/>
          </a:xfrm>
          <a:prstGeom prst="rect">
            <a:avLst/>
          </a:prstGeom>
          <a:noFill/>
        </p:spPr>
        <p:txBody>
          <a:bodyPr wrap="square">
            <a:spAutoFit/>
          </a:bodyPr>
          <a:lstStyle/>
          <a:p>
            <a:r>
              <a:rPr lang="th-TH" sz="1350" dirty="0"/>
              <a:t>4.</a:t>
            </a:r>
            <a:r>
              <a:rPr kumimoji="1" lang="en-US" altLang="ja-JP" sz="1350" dirty="0"/>
              <a:t> Click an item from schedule list.</a:t>
            </a:r>
            <a:endParaRPr lang="en-US" sz="1350" dirty="0"/>
          </a:p>
        </p:txBody>
      </p:sp>
      <p:sp>
        <p:nvSpPr>
          <p:cNvPr id="32" name="テキスト ボックス 29">
            <a:extLst>
              <a:ext uri="{FF2B5EF4-FFF2-40B4-BE49-F238E27FC236}">
                <a16:creationId xmlns:a16="http://schemas.microsoft.com/office/drawing/2014/main" id="{886325DD-DA0C-F55B-B2F5-6695D6B1FB4A}"/>
              </a:ext>
            </a:extLst>
          </p:cNvPr>
          <p:cNvSpPr txBox="1"/>
          <p:nvPr/>
        </p:nvSpPr>
        <p:spPr>
          <a:xfrm>
            <a:off x="334538" y="951238"/>
            <a:ext cx="5374284" cy="261610"/>
          </a:xfrm>
          <a:prstGeom prst="rect">
            <a:avLst/>
          </a:prstGeom>
          <a:noFill/>
        </p:spPr>
        <p:txBody>
          <a:bodyPr wrap="square" rtlCol="0">
            <a:spAutoFit/>
          </a:bodyPr>
          <a:lstStyle/>
          <a:p>
            <a:r>
              <a:rPr kumimoji="1" lang="en-US" altLang="ja-JP" sz="1100" dirty="0"/>
              <a:t>2-5-2. Outbound Schedule [ Work Outbound &amp; Delivery Outbound ]</a:t>
            </a:r>
          </a:p>
        </p:txBody>
      </p:sp>
      <p:cxnSp>
        <p:nvCxnSpPr>
          <p:cNvPr id="33" name="Straight Arrow Connector 32">
            <a:extLst>
              <a:ext uri="{FF2B5EF4-FFF2-40B4-BE49-F238E27FC236}">
                <a16:creationId xmlns:a16="http://schemas.microsoft.com/office/drawing/2014/main" id="{69C936AF-EB7B-53C2-BAB2-98E1A152D653}"/>
              </a:ext>
            </a:extLst>
          </p:cNvPr>
          <p:cNvCxnSpPr>
            <a:cxnSpLocks/>
          </p:cNvCxnSpPr>
          <p:nvPr/>
        </p:nvCxnSpPr>
        <p:spPr>
          <a:xfrm>
            <a:off x="2537089" y="2980675"/>
            <a:ext cx="820791" cy="0"/>
          </a:xfrm>
          <a:prstGeom prst="straightConnector1">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E6709800-F928-BAF4-ED8A-D14002020426}"/>
              </a:ext>
            </a:extLst>
          </p:cNvPr>
          <p:cNvSpPr/>
          <p:nvPr/>
        </p:nvSpPr>
        <p:spPr>
          <a:xfrm>
            <a:off x="696325" y="2678186"/>
            <a:ext cx="1775581" cy="979413"/>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sp>
        <p:nvSpPr>
          <p:cNvPr id="39" name="TextBox 38">
            <a:extLst>
              <a:ext uri="{FF2B5EF4-FFF2-40B4-BE49-F238E27FC236}">
                <a16:creationId xmlns:a16="http://schemas.microsoft.com/office/drawing/2014/main" id="{4E95E0C8-985B-C699-B3AF-030CE451155C}"/>
              </a:ext>
            </a:extLst>
          </p:cNvPr>
          <p:cNvSpPr txBox="1"/>
          <p:nvPr/>
        </p:nvSpPr>
        <p:spPr>
          <a:xfrm>
            <a:off x="406400" y="5072609"/>
            <a:ext cx="5897914" cy="300082"/>
          </a:xfrm>
          <a:prstGeom prst="rect">
            <a:avLst/>
          </a:prstGeom>
          <a:noFill/>
        </p:spPr>
        <p:txBody>
          <a:bodyPr wrap="square">
            <a:spAutoFit/>
          </a:bodyPr>
          <a:lstStyle/>
          <a:p>
            <a:r>
              <a:rPr lang="th-TH" sz="1350" dirty="0"/>
              <a:t>5</a:t>
            </a:r>
            <a:r>
              <a:rPr lang="en-US" sz="1350" dirty="0"/>
              <a:t>. Scan</a:t>
            </a:r>
            <a:r>
              <a:rPr lang="th-TH" sz="1350" dirty="0"/>
              <a:t> </a:t>
            </a:r>
            <a:r>
              <a:rPr lang="en-US" sz="1350" dirty="0"/>
              <a:t>QR code label.</a:t>
            </a:r>
          </a:p>
        </p:txBody>
      </p:sp>
      <p:sp>
        <p:nvSpPr>
          <p:cNvPr id="6" name="TextBox 5">
            <a:extLst>
              <a:ext uri="{FF2B5EF4-FFF2-40B4-BE49-F238E27FC236}">
                <a16:creationId xmlns:a16="http://schemas.microsoft.com/office/drawing/2014/main" id="{2FDDA613-54D4-CE20-87D4-7ED764F65C1F}"/>
              </a:ext>
            </a:extLst>
          </p:cNvPr>
          <p:cNvSpPr txBox="1"/>
          <p:nvPr/>
        </p:nvSpPr>
        <p:spPr>
          <a:xfrm>
            <a:off x="3457891" y="2945887"/>
            <a:ext cx="1789797" cy="738664"/>
          </a:xfrm>
          <a:prstGeom prst="rect">
            <a:avLst/>
          </a:prstGeom>
          <a:noFill/>
          <a:ln w="19050">
            <a:solidFill>
              <a:srgbClr val="FF0000"/>
            </a:solidFill>
            <a:prstDash val="dash"/>
          </a:ln>
        </p:spPr>
        <p:txBody>
          <a:bodyPr wrap="square" rtlCol="0">
            <a:spAutoFit/>
          </a:bodyPr>
          <a:lstStyle/>
          <a:p>
            <a:endParaRPr lang="en-US" sz="1050" dirty="0"/>
          </a:p>
          <a:p>
            <a:endParaRPr lang="en-US" sz="1050" dirty="0"/>
          </a:p>
          <a:p>
            <a:endParaRPr lang="en-US" sz="1050" dirty="0"/>
          </a:p>
          <a:p>
            <a:pPr algn="ctr"/>
            <a:r>
              <a:rPr lang="th-TH" sz="1050" dirty="0">
                <a:solidFill>
                  <a:srgbClr val="FF0000"/>
                </a:solidFill>
              </a:rPr>
              <a:t>*</a:t>
            </a:r>
            <a:r>
              <a:rPr lang="en-US" sz="1050" dirty="0">
                <a:solidFill>
                  <a:srgbClr val="FF0000"/>
                </a:solidFill>
              </a:rPr>
              <a:t>FIFO list</a:t>
            </a:r>
          </a:p>
        </p:txBody>
      </p:sp>
      <p:pic>
        <p:nvPicPr>
          <p:cNvPr id="8" name="Picture 7">
            <a:extLst>
              <a:ext uri="{FF2B5EF4-FFF2-40B4-BE49-F238E27FC236}">
                <a16:creationId xmlns:a16="http://schemas.microsoft.com/office/drawing/2014/main" id="{72A9C3A2-3E8F-30AD-482C-82B8FA9468A9}"/>
              </a:ext>
            </a:extLst>
          </p:cNvPr>
          <p:cNvPicPr>
            <a:picLocks noChangeAspect="1"/>
          </p:cNvPicPr>
          <p:nvPr/>
        </p:nvPicPr>
        <p:blipFill rotWithShape="1">
          <a:blip r:embed="rId5"/>
          <a:srcRect l="1181"/>
          <a:stretch/>
        </p:blipFill>
        <p:spPr>
          <a:xfrm>
            <a:off x="3871279" y="5527701"/>
            <a:ext cx="1743709" cy="2520000"/>
          </a:xfrm>
          <a:prstGeom prst="rect">
            <a:avLst/>
          </a:prstGeom>
          <a:ln>
            <a:solidFill>
              <a:schemeClr val="tx1"/>
            </a:solidFill>
          </a:ln>
        </p:spPr>
      </p:pic>
      <p:sp>
        <p:nvSpPr>
          <p:cNvPr id="10" name="Speech Bubble: Rectangle 9">
            <a:extLst>
              <a:ext uri="{FF2B5EF4-FFF2-40B4-BE49-F238E27FC236}">
                <a16:creationId xmlns:a16="http://schemas.microsoft.com/office/drawing/2014/main" id="{4354C6E1-7FAA-8E95-B365-A89296BDB43B}"/>
              </a:ext>
            </a:extLst>
          </p:cNvPr>
          <p:cNvSpPr/>
          <p:nvPr/>
        </p:nvSpPr>
        <p:spPr>
          <a:xfrm>
            <a:off x="5791200" y="6132378"/>
            <a:ext cx="891540" cy="300082"/>
          </a:xfrm>
          <a:prstGeom prst="wedgeRectCallout">
            <a:avLst>
              <a:gd name="adj1" fmla="val -96742"/>
              <a:gd name="adj2" fmla="val 111781"/>
            </a:avLst>
          </a:prstGeom>
          <a:solidFill>
            <a:schemeClr val="bg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1000" dirty="0">
                <a:solidFill>
                  <a:schemeClr val="tx1"/>
                </a:solidFill>
              </a:rPr>
              <a:t>Qty in stock</a:t>
            </a:r>
          </a:p>
        </p:txBody>
      </p:sp>
      <p:sp>
        <p:nvSpPr>
          <p:cNvPr id="41" name="Rectangle 40">
            <a:extLst>
              <a:ext uri="{FF2B5EF4-FFF2-40B4-BE49-F238E27FC236}">
                <a16:creationId xmlns:a16="http://schemas.microsoft.com/office/drawing/2014/main" id="{74941682-B8EB-A536-DCC7-4760C150FBA7}"/>
              </a:ext>
            </a:extLst>
          </p:cNvPr>
          <p:cNvSpPr/>
          <p:nvPr/>
        </p:nvSpPr>
        <p:spPr>
          <a:xfrm>
            <a:off x="4806284" y="6545712"/>
            <a:ext cx="611536" cy="215037"/>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sp>
        <p:nvSpPr>
          <p:cNvPr id="11" name="Speech Bubble: Rectangle 10">
            <a:extLst>
              <a:ext uri="{FF2B5EF4-FFF2-40B4-BE49-F238E27FC236}">
                <a16:creationId xmlns:a16="http://schemas.microsoft.com/office/drawing/2014/main" id="{05C0C4B3-DB92-F202-B76E-DC788278F9DB}"/>
              </a:ext>
            </a:extLst>
          </p:cNvPr>
          <p:cNvSpPr/>
          <p:nvPr/>
        </p:nvSpPr>
        <p:spPr>
          <a:xfrm>
            <a:off x="3067909" y="6015547"/>
            <a:ext cx="733218" cy="300082"/>
          </a:xfrm>
          <a:prstGeom prst="wedgeRectCallout">
            <a:avLst>
              <a:gd name="adj1" fmla="val 85377"/>
              <a:gd name="adj2" fmla="val 152410"/>
            </a:avLst>
          </a:prstGeom>
          <a:solidFill>
            <a:schemeClr val="bg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1000" dirty="0">
                <a:solidFill>
                  <a:schemeClr val="tx1"/>
                </a:solidFill>
              </a:rPr>
              <a:t>Can edit</a:t>
            </a:r>
          </a:p>
        </p:txBody>
      </p:sp>
    </p:spTree>
    <p:extLst>
      <p:ext uri="{BB962C8B-B14F-4D97-AF65-F5344CB8AC3E}">
        <p14:creationId xmlns:p14="http://schemas.microsoft.com/office/powerpoint/2010/main" val="29302637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994FA-79DF-3BD2-2C55-5BB9D30C2A05}"/>
            </a:ext>
          </a:extLst>
        </p:cNvPr>
        <p:cNvGrpSpPr/>
        <p:nvPr/>
      </p:nvGrpSpPr>
      <p:grpSpPr>
        <a:xfrm>
          <a:off x="0" y="0"/>
          <a:ext cx="0" cy="0"/>
          <a:chOff x="0" y="0"/>
          <a:chExt cx="0" cy="0"/>
        </a:xfrm>
      </p:grpSpPr>
      <p:cxnSp>
        <p:nvCxnSpPr>
          <p:cNvPr id="42" name="Straight Arrow Connector 41">
            <a:extLst>
              <a:ext uri="{FF2B5EF4-FFF2-40B4-BE49-F238E27FC236}">
                <a16:creationId xmlns:a16="http://schemas.microsoft.com/office/drawing/2014/main" id="{65E3B147-E4C2-1D6C-7937-A3D58621FA1E}"/>
              </a:ext>
            </a:extLst>
          </p:cNvPr>
          <p:cNvCxnSpPr>
            <a:cxnSpLocks/>
          </p:cNvCxnSpPr>
          <p:nvPr/>
        </p:nvCxnSpPr>
        <p:spPr>
          <a:xfrm>
            <a:off x="2895640" y="7141120"/>
            <a:ext cx="828000" cy="0"/>
          </a:xfrm>
          <a:prstGeom prst="straightConnector1">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3" name="正方形/長方形 22">
            <a:extLst>
              <a:ext uri="{FF2B5EF4-FFF2-40B4-BE49-F238E27FC236}">
                <a16:creationId xmlns:a16="http://schemas.microsoft.com/office/drawing/2014/main" id="{717453C2-4A9C-058C-934A-64E46D22E290}"/>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2. Handheld functions</a:t>
            </a:r>
          </a:p>
        </p:txBody>
      </p:sp>
      <p:sp>
        <p:nvSpPr>
          <p:cNvPr id="3" name="スライド番号プレースホルダー 2">
            <a:extLst>
              <a:ext uri="{FF2B5EF4-FFF2-40B4-BE49-F238E27FC236}">
                <a16:creationId xmlns:a16="http://schemas.microsoft.com/office/drawing/2014/main" id="{A3C2547F-1D05-4656-7308-BB1C880F647C}"/>
              </a:ext>
            </a:extLst>
          </p:cNvPr>
          <p:cNvSpPr>
            <a:spLocks noGrp="1"/>
          </p:cNvSpPr>
          <p:nvPr>
            <p:ph type="sldNum" sz="quarter" idx="12"/>
          </p:nvPr>
        </p:nvSpPr>
        <p:spPr/>
        <p:txBody>
          <a:bodyPr/>
          <a:lstStyle/>
          <a:p>
            <a:fld id="{FABEA90D-F275-432F-8053-456A4E092F4A}" type="slidenum">
              <a:rPr kumimoji="1" lang="ja-JP" altLang="en-US" smtClean="0"/>
              <a:t>38</a:t>
            </a:fld>
            <a:endParaRPr kumimoji="1" lang="ja-JP" altLang="en-US"/>
          </a:p>
        </p:txBody>
      </p:sp>
      <p:sp>
        <p:nvSpPr>
          <p:cNvPr id="30" name="TextBox 29">
            <a:extLst>
              <a:ext uri="{FF2B5EF4-FFF2-40B4-BE49-F238E27FC236}">
                <a16:creationId xmlns:a16="http://schemas.microsoft.com/office/drawing/2014/main" id="{A64BB8AC-1522-1F02-3655-473B7A1E088B}"/>
              </a:ext>
            </a:extLst>
          </p:cNvPr>
          <p:cNvSpPr txBox="1"/>
          <p:nvPr/>
        </p:nvSpPr>
        <p:spPr>
          <a:xfrm>
            <a:off x="406400" y="1301649"/>
            <a:ext cx="5897914" cy="307777"/>
          </a:xfrm>
          <a:prstGeom prst="rect">
            <a:avLst/>
          </a:prstGeom>
          <a:noFill/>
        </p:spPr>
        <p:txBody>
          <a:bodyPr wrap="square">
            <a:spAutoFit/>
          </a:bodyPr>
          <a:lstStyle/>
          <a:p>
            <a:r>
              <a:rPr lang="en-US" sz="1350" dirty="0"/>
              <a:t>6</a:t>
            </a:r>
            <a:r>
              <a:rPr lang="th-TH" sz="1350" dirty="0"/>
              <a:t>.</a:t>
            </a:r>
            <a:r>
              <a:rPr kumimoji="1" lang="en-US" altLang="ja-JP" sz="1350" dirty="0"/>
              <a:t> Enter the desired quantity and press</a:t>
            </a:r>
            <a:r>
              <a:rPr kumimoji="1" lang="th-TH" altLang="ja-JP" sz="1350" dirty="0"/>
              <a:t> </a:t>
            </a:r>
            <a:r>
              <a:rPr kumimoji="1" lang="en-US" altLang="ja-JP" sz="1350" dirty="0"/>
              <a:t>OK.</a:t>
            </a:r>
            <a:endParaRPr lang="en-US" sz="1350" dirty="0"/>
          </a:p>
        </p:txBody>
      </p:sp>
      <p:sp>
        <p:nvSpPr>
          <p:cNvPr id="32" name="テキスト ボックス 29">
            <a:extLst>
              <a:ext uri="{FF2B5EF4-FFF2-40B4-BE49-F238E27FC236}">
                <a16:creationId xmlns:a16="http://schemas.microsoft.com/office/drawing/2014/main" id="{C825CD26-3A96-16FE-345B-5A3666C02022}"/>
              </a:ext>
            </a:extLst>
          </p:cNvPr>
          <p:cNvSpPr txBox="1"/>
          <p:nvPr/>
        </p:nvSpPr>
        <p:spPr>
          <a:xfrm>
            <a:off x="334538" y="951238"/>
            <a:ext cx="5374284" cy="261610"/>
          </a:xfrm>
          <a:prstGeom prst="rect">
            <a:avLst/>
          </a:prstGeom>
          <a:noFill/>
        </p:spPr>
        <p:txBody>
          <a:bodyPr wrap="square" rtlCol="0">
            <a:spAutoFit/>
          </a:bodyPr>
          <a:lstStyle/>
          <a:p>
            <a:r>
              <a:rPr kumimoji="1" lang="en-US" altLang="ja-JP" sz="1100" dirty="0"/>
              <a:t>2-5-2. Outbound Schedule [ Work Outbound &amp; Delivery Outbound ]</a:t>
            </a:r>
          </a:p>
        </p:txBody>
      </p:sp>
      <p:sp>
        <p:nvSpPr>
          <p:cNvPr id="39" name="TextBox 38">
            <a:extLst>
              <a:ext uri="{FF2B5EF4-FFF2-40B4-BE49-F238E27FC236}">
                <a16:creationId xmlns:a16="http://schemas.microsoft.com/office/drawing/2014/main" id="{87865AB6-3F40-EE1F-F21C-0925B1A3EB68}"/>
              </a:ext>
            </a:extLst>
          </p:cNvPr>
          <p:cNvSpPr txBox="1"/>
          <p:nvPr/>
        </p:nvSpPr>
        <p:spPr>
          <a:xfrm>
            <a:off x="406400" y="5194529"/>
            <a:ext cx="5897914" cy="300082"/>
          </a:xfrm>
          <a:prstGeom prst="rect">
            <a:avLst/>
          </a:prstGeom>
          <a:noFill/>
        </p:spPr>
        <p:txBody>
          <a:bodyPr wrap="square">
            <a:spAutoFit/>
          </a:bodyPr>
          <a:lstStyle/>
          <a:p>
            <a:r>
              <a:rPr lang="en-US" sz="1350" dirty="0"/>
              <a:t>7. Press the Confirm button</a:t>
            </a:r>
            <a:r>
              <a:rPr lang="th-TH" sz="1350" dirty="0"/>
              <a:t>.</a:t>
            </a:r>
            <a:endParaRPr lang="en-US" sz="1350" dirty="0"/>
          </a:p>
        </p:txBody>
      </p:sp>
      <p:pic>
        <p:nvPicPr>
          <p:cNvPr id="15" name="Picture 14">
            <a:extLst>
              <a:ext uri="{FF2B5EF4-FFF2-40B4-BE49-F238E27FC236}">
                <a16:creationId xmlns:a16="http://schemas.microsoft.com/office/drawing/2014/main" id="{52153206-3918-36D5-F9A3-C1BD3255549B}"/>
              </a:ext>
            </a:extLst>
          </p:cNvPr>
          <p:cNvPicPr>
            <a:picLocks noChangeAspect="1"/>
          </p:cNvPicPr>
          <p:nvPr/>
        </p:nvPicPr>
        <p:blipFill>
          <a:blip r:embed="rId2"/>
          <a:stretch>
            <a:fillRect/>
          </a:stretch>
        </p:blipFill>
        <p:spPr>
          <a:xfrm>
            <a:off x="989588" y="1891203"/>
            <a:ext cx="1768421" cy="2520000"/>
          </a:xfrm>
          <a:prstGeom prst="rect">
            <a:avLst/>
          </a:prstGeom>
          <a:ln>
            <a:solidFill>
              <a:schemeClr val="tx1"/>
            </a:solidFill>
          </a:ln>
        </p:spPr>
      </p:pic>
      <p:pic>
        <p:nvPicPr>
          <p:cNvPr id="7" name="Picture 6">
            <a:extLst>
              <a:ext uri="{FF2B5EF4-FFF2-40B4-BE49-F238E27FC236}">
                <a16:creationId xmlns:a16="http://schemas.microsoft.com/office/drawing/2014/main" id="{CE1162B6-644A-F84A-E164-B7BDEECF99FD}"/>
              </a:ext>
            </a:extLst>
          </p:cNvPr>
          <p:cNvPicPr>
            <a:picLocks noChangeAspect="1"/>
          </p:cNvPicPr>
          <p:nvPr/>
        </p:nvPicPr>
        <p:blipFill>
          <a:blip r:embed="rId3"/>
          <a:stretch>
            <a:fillRect/>
          </a:stretch>
        </p:blipFill>
        <p:spPr>
          <a:xfrm>
            <a:off x="3943638" y="1891204"/>
            <a:ext cx="1748008" cy="2520000"/>
          </a:xfrm>
          <a:prstGeom prst="rect">
            <a:avLst/>
          </a:prstGeom>
          <a:ln>
            <a:solidFill>
              <a:schemeClr val="tx1"/>
            </a:solidFill>
          </a:ln>
        </p:spPr>
      </p:pic>
      <p:sp>
        <p:nvSpPr>
          <p:cNvPr id="9" name="Rectangle 8">
            <a:extLst>
              <a:ext uri="{FF2B5EF4-FFF2-40B4-BE49-F238E27FC236}">
                <a16:creationId xmlns:a16="http://schemas.microsoft.com/office/drawing/2014/main" id="{F36C42F4-977C-1DCF-BEC7-70ECC75E0074}"/>
              </a:ext>
            </a:extLst>
          </p:cNvPr>
          <p:cNvSpPr/>
          <p:nvPr/>
        </p:nvSpPr>
        <p:spPr>
          <a:xfrm>
            <a:off x="1925691" y="3234814"/>
            <a:ext cx="649869" cy="247526"/>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sp>
        <p:nvSpPr>
          <p:cNvPr id="12" name="Oval 11">
            <a:extLst>
              <a:ext uri="{FF2B5EF4-FFF2-40B4-BE49-F238E27FC236}">
                <a16:creationId xmlns:a16="http://schemas.microsoft.com/office/drawing/2014/main" id="{A26D61C3-04B7-357B-B17D-CA9D6C62C499}"/>
              </a:ext>
            </a:extLst>
          </p:cNvPr>
          <p:cNvSpPr/>
          <p:nvPr/>
        </p:nvSpPr>
        <p:spPr>
          <a:xfrm>
            <a:off x="1050530" y="2792218"/>
            <a:ext cx="231648" cy="216655"/>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900" b="1" dirty="0">
                <a:solidFill>
                  <a:schemeClr val="bg1"/>
                </a:solidFill>
              </a:rPr>
              <a:t>1</a:t>
            </a:r>
          </a:p>
        </p:txBody>
      </p:sp>
      <p:sp>
        <p:nvSpPr>
          <p:cNvPr id="13" name="Oval 12">
            <a:extLst>
              <a:ext uri="{FF2B5EF4-FFF2-40B4-BE49-F238E27FC236}">
                <a16:creationId xmlns:a16="http://schemas.microsoft.com/office/drawing/2014/main" id="{236448F4-E8C0-5B6E-4C0E-8015EA6DF46E}"/>
              </a:ext>
            </a:extLst>
          </p:cNvPr>
          <p:cNvSpPr/>
          <p:nvPr/>
        </p:nvSpPr>
        <p:spPr>
          <a:xfrm>
            <a:off x="1857541" y="3151203"/>
            <a:ext cx="231648" cy="216655"/>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900" b="1" dirty="0">
                <a:solidFill>
                  <a:schemeClr val="bg1"/>
                </a:solidFill>
              </a:rPr>
              <a:t>2</a:t>
            </a:r>
          </a:p>
        </p:txBody>
      </p:sp>
      <p:sp>
        <p:nvSpPr>
          <p:cNvPr id="16" name="Rectangle 15">
            <a:extLst>
              <a:ext uri="{FF2B5EF4-FFF2-40B4-BE49-F238E27FC236}">
                <a16:creationId xmlns:a16="http://schemas.microsoft.com/office/drawing/2014/main" id="{02CF4DE4-C23E-02E9-C3E1-18795B87510D}"/>
              </a:ext>
            </a:extLst>
          </p:cNvPr>
          <p:cNvSpPr/>
          <p:nvPr/>
        </p:nvSpPr>
        <p:spPr>
          <a:xfrm>
            <a:off x="1125591" y="2903677"/>
            <a:ext cx="741309" cy="247526"/>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cxnSp>
        <p:nvCxnSpPr>
          <p:cNvPr id="17" name="Straight Arrow Connector 16">
            <a:extLst>
              <a:ext uri="{FF2B5EF4-FFF2-40B4-BE49-F238E27FC236}">
                <a16:creationId xmlns:a16="http://schemas.microsoft.com/office/drawing/2014/main" id="{A21BEC40-89A9-3A7D-6698-1AA5BAE7FF0B}"/>
              </a:ext>
            </a:extLst>
          </p:cNvPr>
          <p:cNvCxnSpPr>
            <a:cxnSpLocks/>
          </p:cNvCxnSpPr>
          <p:nvPr/>
        </p:nvCxnSpPr>
        <p:spPr>
          <a:xfrm>
            <a:off x="2902849" y="3151203"/>
            <a:ext cx="820791" cy="0"/>
          </a:xfrm>
          <a:prstGeom prst="straightConnector1">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591F31A8-2F97-D28B-8939-92563FCD8090}"/>
              </a:ext>
            </a:extLst>
          </p:cNvPr>
          <p:cNvSpPr/>
          <p:nvPr/>
        </p:nvSpPr>
        <p:spPr>
          <a:xfrm>
            <a:off x="3943638" y="3078250"/>
            <a:ext cx="1748008" cy="221207"/>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pic>
        <p:nvPicPr>
          <p:cNvPr id="22" name="Picture 21">
            <a:extLst>
              <a:ext uri="{FF2B5EF4-FFF2-40B4-BE49-F238E27FC236}">
                <a16:creationId xmlns:a16="http://schemas.microsoft.com/office/drawing/2014/main" id="{C0EAE278-5E28-D5BD-67C5-B42443E1D9B6}"/>
              </a:ext>
            </a:extLst>
          </p:cNvPr>
          <p:cNvPicPr>
            <a:picLocks noChangeAspect="1"/>
          </p:cNvPicPr>
          <p:nvPr/>
        </p:nvPicPr>
        <p:blipFill>
          <a:blip r:embed="rId4"/>
          <a:stretch>
            <a:fillRect/>
          </a:stretch>
        </p:blipFill>
        <p:spPr>
          <a:xfrm>
            <a:off x="3959252" y="5814372"/>
            <a:ext cx="1768421" cy="2520000"/>
          </a:xfrm>
          <a:prstGeom prst="rect">
            <a:avLst/>
          </a:prstGeom>
          <a:ln>
            <a:solidFill>
              <a:schemeClr val="tx1"/>
            </a:solidFill>
          </a:ln>
        </p:spPr>
      </p:pic>
      <p:pic>
        <p:nvPicPr>
          <p:cNvPr id="26" name="Picture 25">
            <a:extLst>
              <a:ext uri="{FF2B5EF4-FFF2-40B4-BE49-F238E27FC236}">
                <a16:creationId xmlns:a16="http://schemas.microsoft.com/office/drawing/2014/main" id="{271A90F0-3445-78C9-D656-CFB4124CA875}"/>
              </a:ext>
            </a:extLst>
          </p:cNvPr>
          <p:cNvPicPr>
            <a:picLocks noChangeAspect="1"/>
          </p:cNvPicPr>
          <p:nvPr/>
        </p:nvPicPr>
        <p:blipFill>
          <a:blip r:embed="rId3"/>
          <a:stretch>
            <a:fillRect/>
          </a:stretch>
        </p:blipFill>
        <p:spPr>
          <a:xfrm>
            <a:off x="989588" y="5819917"/>
            <a:ext cx="1748008" cy="2520000"/>
          </a:xfrm>
          <a:prstGeom prst="rect">
            <a:avLst/>
          </a:prstGeom>
          <a:ln>
            <a:solidFill>
              <a:schemeClr val="tx1"/>
            </a:solidFill>
          </a:ln>
        </p:spPr>
      </p:pic>
      <p:sp>
        <p:nvSpPr>
          <p:cNvPr id="27" name="Rectangle 26">
            <a:extLst>
              <a:ext uri="{FF2B5EF4-FFF2-40B4-BE49-F238E27FC236}">
                <a16:creationId xmlns:a16="http://schemas.microsoft.com/office/drawing/2014/main" id="{C414BF3F-EBFF-6865-D6C8-3558A34709FB}"/>
              </a:ext>
            </a:extLst>
          </p:cNvPr>
          <p:cNvSpPr/>
          <p:nvPr/>
        </p:nvSpPr>
        <p:spPr>
          <a:xfrm>
            <a:off x="1866900" y="8093874"/>
            <a:ext cx="885362" cy="247526"/>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sp>
        <p:nvSpPr>
          <p:cNvPr id="31" name="Rectangle 30">
            <a:extLst>
              <a:ext uri="{FF2B5EF4-FFF2-40B4-BE49-F238E27FC236}">
                <a16:creationId xmlns:a16="http://schemas.microsoft.com/office/drawing/2014/main" id="{2CD5478D-E375-D6AD-6B63-9E7E2D2B5F9A}"/>
              </a:ext>
            </a:extLst>
          </p:cNvPr>
          <p:cNvSpPr/>
          <p:nvPr/>
        </p:nvSpPr>
        <p:spPr>
          <a:xfrm>
            <a:off x="3943638" y="3943623"/>
            <a:ext cx="1748008" cy="221207"/>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sp>
        <p:nvSpPr>
          <p:cNvPr id="36" name="TextBox 35">
            <a:extLst>
              <a:ext uri="{FF2B5EF4-FFF2-40B4-BE49-F238E27FC236}">
                <a16:creationId xmlns:a16="http://schemas.microsoft.com/office/drawing/2014/main" id="{636DBEAB-9317-42BC-DE0C-E11FEABDC748}"/>
              </a:ext>
            </a:extLst>
          </p:cNvPr>
          <p:cNvSpPr txBox="1"/>
          <p:nvPr/>
        </p:nvSpPr>
        <p:spPr>
          <a:xfrm>
            <a:off x="3280638" y="8473628"/>
            <a:ext cx="3379627" cy="400110"/>
          </a:xfrm>
          <a:prstGeom prst="rect">
            <a:avLst/>
          </a:prstGeom>
          <a:noFill/>
        </p:spPr>
        <p:txBody>
          <a:bodyPr wrap="square">
            <a:spAutoFit/>
          </a:bodyPr>
          <a:lstStyle/>
          <a:p>
            <a:r>
              <a:rPr lang="th-TH" sz="1000" dirty="0"/>
              <a:t>- </a:t>
            </a:r>
            <a:r>
              <a:rPr lang="en-US" sz="1000" dirty="0"/>
              <a:t>Press </a:t>
            </a:r>
            <a:r>
              <a:rPr lang="en-US" sz="1000" b="1" dirty="0"/>
              <a:t>“Yes” </a:t>
            </a:r>
            <a:r>
              <a:rPr lang="en-US" sz="1000" dirty="0"/>
              <a:t>if you want to print</a:t>
            </a:r>
            <a:r>
              <a:rPr lang="th-TH" sz="1000" dirty="0"/>
              <a:t> </a:t>
            </a:r>
            <a:r>
              <a:rPr lang="en-US" sz="1000" dirty="0"/>
              <a:t>remaining label.</a:t>
            </a:r>
          </a:p>
          <a:p>
            <a:r>
              <a:rPr lang="en-US" sz="1000" dirty="0"/>
              <a:t>- Press </a:t>
            </a:r>
            <a:r>
              <a:rPr lang="en-US" sz="1000" b="1" dirty="0"/>
              <a:t>“No” </a:t>
            </a:r>
            <a:r>
              <a:rPr lang="en-US" sz="1000" dirty="0"/>
              <a:t>if you do not want to print remaining</a:t>
            </a:r>
            <a:r>
              <a:rPr lang="th-TH" sz="1000" dirty="0"/>
              <a:t> </a:t>
            </a:r>
            <a:r>
              <a:rPr lang="en-US" sz="1000" dirty="0"/>
              <a:t>label.</a:t>
            </a:r>
          </a:p>
        </p:txBody>
      </p:sp>
    </p:spTree>
    <p:extLst>
      <p:ext uri="{BB962C8B-B14F-4D97-AF65-F5344CB8AC3E}">
        <p14:creationId xmlns:p14="http://schemas.microsoft.com/office/powerpoint/2010/main" val="8992477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EB238-B3BA-AC8E-8556-C46DBF565FCF}"/>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A4513365-2876-334C-4418-808914BCCC6C}"/>
              </a:ext>
            </a:extLst>
          </p:cNvPr>
          <p:cNvPicPr>
            <a:picLocks noChangeAspect="1"/>
          </p:cNvPicPr>
          <p:nvPr/>
        </p:nvPicPr>
        <p:blipFill rotWithShape="1">
          <a:blip r:embed="rId3"/>
          <a:srcRect l="483" r="-1"/>
          <a:stretch/>
        </p:blipFill>
        <p:spPr>
          <a:xfrm>
            <a:off x="987632" y="5973509"/>
            <a:ext cx="1770877" cy="2520000"/>
          </a:xfrm>
          <a:prstGeom prst="rect">
            <a:avLst/>
          </a:prstGeom>
          <a:ln>
            <a:solidFill>
              <a:schemeClr val="tx1"/>
            </a:solidFill>
          </a:ln>
        </p:spPr>
      </p:pic>
      <p:pic>
        <p:nvPicPr>
          <p:cNvPr id="7" name="Picture 6">
            <a:extLst>
              <a:ext uri="{FF2B5EF4-FFF2-40B4-BE49-F238E27FC236}">
                <a16:creationId xmlns:a16="http://schemas.microsoft.com/office/drawing/2014/main" id="{EEEECB67-042E-05CC-67E4-48071DF6A561}"/>
              </a:ext>
            </a:extLst>
          </p:cNvPr>
          <p:cNvPicPr>
            <a:picLocks noChangeAspect="1"/>
          </p:cNvPicPr>
          <p:nvPr/>
        </p:nvPicPr>
        <p:blipFill>
          <a:blip r:embed="rId4"/>
          <a:stretch>
            <a:fillRect/>
          </a:stretch>
        </p:blipFill>
        <p:spPr>
          <a:xfrm>
            <a:off x="899808" y="1992683"/>
            <a:ext cx="1768421" cy="2520000"/>
          </a:xfrm>
          <a:prstGeom prst="rect">
            <a:avLst/>
          </a:prstGeom>
          <a:ln>
            <a:solidFill>
              <a:schemeClr val="tx1"/>
            </a:solidFill>
          </a:ln>
        </p:spPr>
      </p:pic>
      <p:sp>
        <p:nvSpPr>
          <p:cNvPr id="23" name="正方形/長方形 22">
            <a:extLst>
              <a:ext uri="{FF2B5EF4-FFF2-40B4-BE49-F238E27FC236}">
                <a16:creationId xmlns:a16="http://schemas.microsoft.com/office/drawing/2014/main" id="{2B110277-4349-AEA2-3B8D-EE9C30B8F829}"/>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2. Handheld functions</a:t>
            </a:r>
          </a:p>
        </p:txBody>
      </p:sp>
      <p:sp>
        <p:nvSpPr>
          <p:cNvPr id="3" name="スライド番号プレースホルダー 2">
            <a:extLst>
              <a:ext uri="{FF2B5EF4-FFF2-40B4-BE49-F238E27FC236}">
                <a16:creationId xmlns:a16="http://schemas.microsoft.com/office/drawing/2014/main" id="{B6917CF0-37B0-84A6-2CDD-26756F9467A5}"/>
              </a:ext>
            </a:extLst>
          </p:cNvPr>
          <p:cNvSpPr>
            <a:spLocks noGrp="1"/>
          </p:cNvSpPr>
          <p:nvPr>
            <p:ph type="sldNum" sz="quarter" idx="12"/>
          </p:nvPr>
        </p:nvSpPr>
        <p:spPr/>
        <p:txBody>
          <a:bodyPr/>
          <a:lstStyle/>
          <a:p>
            <a:fld id="{FABEA90D-F275-432F-8053-456A4E092F4A}" type="slidenum">
              <a:rPr kumimoji="1" lang="ja-JP" altLang="en-US" smtClean="0"/>
              <a:t>39</a:t>
            </a:fld>
            <a:endParaRPr kumimoji="1" lang="ja-JP" altLang="en-US"/>
          </a:p>
        </p:txBody>
      </p:sp>
      <p:sp>
        <p:nvSpPr>
          <p:cNvPr id="91" name="テキスト ボックス 29">
            <a:extLst>
              <a:ext uri="{FF2B5EF4-FFF2-40B4-BE49-F238E27FC236}">
                <a16:creationId xmlns:a16="http://schemas.microsoft.com/office/drawing/2014/main" id="{1B111E4E-16BA-54A3-2EB6-0E626F9614F1}"/>
              </a:ext>
            </a:extLst>
          </p:cNvPr>
          <p:cNvSpPr txBox="1"/>
          <p:nvPr/>
        </p:nvSpPr>
        <p:spPr>
          <a:xfrm>
            <a:off x="334538" y="951238"/>
            <a:ext cx="5374284" cy="261610"/>
          </a:xfrm>
          <a:prstGeom prst="rect">
            <a:avLst/>
          </a:prstGeom>
          <a:noFill/>
        </p:spPr>
        <p:txBody>
          <a:bodyPr wrap="square" rtlCol="0">
            <a:spAutoFit/>
          </a:bodyPr>
          <a:lstStyle/>
          <a:p>
            <a:r>
              <a:rPr kumimoji="1" lang="en-US" altLang="ja-JP" sz="1100" dirty="0"/>
              <a:t>2-5-2. Outbound Schedule [ Work Outbound &amp; Delivery Outbound ]</a:t>
            </a:r>
          </a:p>
        </p:txBody>
      </p:sp>
      <p:sp>
        <p:nvSpPr>
          <p:cNvPr id="2" name="TextBox 1">
            <a:extLst>
              <a:ext uri="{FF2B5EF4-FFF2-40B4-BE49-F238E27FC236}">
                <a16:creationId xmlns:a16="http://schemas.microsoft.com/office/drawing/2014/main" id="{FED736B5-5B30-EC03-3EA1-D2B1B71E3EE7}"/>
              </a:ext>
            </a:extLst>
          </p:cNvPr>
          <p:cNvSpPr txBox="1"/>
          <p:nvPr/>
        </p:nvSpPr>
        <p:spPr>
          <a:xfrm>
            <a:off x="334537" y="1239080"/>
            <a:ext cx="6117063" cy="307777"/>
          </a:xfrm>
          <a:prstGeom prst="rect">
            <a:avLst/>
          </a:prstGeom>
          <a:noFill/>
        </p:spPr>
        <p:txBody>
          <a:bodyPr wrap="square">
            <a:spAutoFit/>
          </a:bodyPr>
          <a:lstStyle/>
          <a:p>
            <a:r>
              <a:rPr lang="th-TH" sz="1350" dirty="0"/>
              <a:t>8.</a:t>
            </a:r>
            <a:r>
              <a:rPr lang="en-US" sz="1350" dirty="0"/>
              <a:t> If you press to select print remaining labels, the system will print 2 labels</a:t>
            </a:r>
            <a:r>
              <a:rPr lang="en-US" sz="1400" dirty="0"/>
              <a:t>.</a:t>
            </a:r>
          </a:p>
        </p:txBody>
      </p:sp>
      <p:pic>
        <p:nvPicPr>
          <p:cNvPr id="43" name="Picture 42">
            <a:extLst>
              <a:ext uri="{FF2B5EF4-FFF2-40B4-BE49-F238E27FC236}">
                <a16:creationId xmlns:a16="http://schemas.microsoft.com/office/drawing/2014/main" id="{B30A5C74-6EC0-1E38-4BA2-F9F825984EC2}"/>
              </a:ext>
            </a:extLst>
          </p:cNvPr>
          <p:cNvPicPr>
            <a:picLocks noChangeAspect="1"/>
          </p:cNvPicPr>
          <p:nvPr/>
        </p:nvPicPr>
        <p:blipFill>
          <a:blip r:embed="rId5"/>
          <a:stretch>
            <a:fillRect/>
          </a:stretch>
        </p:blipFill>
        <p:spPr>
          <a:xfrm>
            <a:off x="3841655" y="5975713"/>
            <a:ext cx="1773333" cy="2520000"/>
          </a:xfrm>
          <a:prstGeom prst="rect">
            <a:avLst/>
          </a:prstGeom>
        </p:spPr>
      </p:pic>
      <p:cxnSp>
        <p:nvCxnSpPr>
          <p:cNvPr id="6" name="Straight Arrow Connector 5">
            <a:extLst>
              <a:ext uri="{FF2B5EF4-FFF2-40B4-BE49-F238E27FC236}">
                <a16:creationId xmlns:a16="http://schemas.microsoft.com/office/drawing/2014/main" id="{764A4406-5E3E-D66E-2D41-B8BBD46B28D9}"/>
              </a:ext>
            </a:extLst>
          </p:cNvPr>
          <p:cNvCxnSpPr>
            <a:cxnSpLocks/>
          </p:cNvCxnSpPr>
          <p:nvPr/>
        </p:nvCxnSpPr>
        <p:spPr>
          <a:xfrm>
            <a:off x="2708070" y="3256195"/>
            <a:ext cx="900000" cy="4904"/>
          </a:xfrm>
          <a:prstGeom prst="straightConnector1">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E6AB7E6-AFC2-A5A9-43C1-11B1330C4420}"/>
              </a:ext>
            </a:extLst>
          </p:cNvPr>
          <p:cNvSpPr txBox="1"/>
          <p:nvPr/>
        </p:nvSpPr>
        <p:spPr>
          <a:xfrm>
            <a:off x="470946" y="5005688"/>
            <a:ext cx="5897914" cy="738664"/>
          </a:xfrm>
          <a:prstGeom prst="rect">
            <a:avLst/>
          </a:prstGeom>
          <a:noFill/>
        </p:spPr>
        <p:txBody>
          <a:bodyPr wrap="square">
            <a:spAutoFit/>
          </a:bodyPr>
          <a:lstStyle/>
          <a:p>
            <a:r>
              <a:rPr lang="th-TH" sz="1350" dirty="0"/>
              <a:t>9.</a:t>
            </a:r>
            <a:r>
              <a:rPr kumimoji="1" lang="en-US" altLang="ja-JP" sz="1350" dirty="0"/>
              <a:t> When the system finishes printing the label will notify you.</a:t>
            </a:r>
            <a:endParaRPr kumimoji="1" lang="th-TH" altLang="ja-JP" sz="1350" dirty="0"/>
          </a:p>
          <a:p>
            <a:pPr marL="742950" lvl="1" indent="-285750">
              <a:buFontTx/>
              <a:buChar char="-"/>
            </a:pPr>
            <a:r>
              <a:rPr lang="en-US" sz="1350" dirty="0"/>
              <a:t>Click “Yes”  when the label is completely printed.</a:t>
            </a:r>
          </a:p>
          <a:p>
            <a:pPr marL="742950" lvl="1" indent="-285750">
              <a:buFontTx/>
              <a:buChar char="-"/>
            </a:pPr>
            <a:r>
              <a:rPr lang="en-US" sz="1350" dirty="0"/>
              <a:t>Click “No” if nothing printing out?</a:t>
            </a:r>
          </a:p>
        </p:txBody>
      </p:sp>
      <p:sp>
        <p:nvSpPr>
          <p:cNvPr id="17" name="Rectangle 16">
            <a:extLst>
              <a:ext uri="{FF2B5EF4-FFF2-40B4-BE49-F238E27FC236}">
                <a16:creationId xmlns:a16="http://schemas.microsoft.com/office/drawing/2014/main" id="{D6928BB5-2F9B-00DD-2593-8991542A1417}"/>
              </a:ext>
            </a:extLst>
          </p:cNvPr>
          <p:cNvSpPr/>
          <p:nvPr/>
        </p:nvSpPr>
        <p:spPr>
          <a:xfrm>
            <a:off x="1919882" y="7444137"/>
            <a:ext cx="505818" cy="250421"/>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cxnSp>
        <p:nvCxnSpPr>
          <p:cNvPr id="18" name="Straight Arrow Connector 17">
            <a:extLst>
              <a:ext uri="{FF2B5EF4-FFF2-40B4-BE49-F238E27FC236}">
                <a16:creationId xmlns:a16="http://schemas.microsoft.com/office/drawing/2014/main" id="{B66DCB20-6DFB-D08F-9C46-C3E3E5BAC86D}"/>
              </a:ext>
            </a:extLst>
          </p:cNvPr>
          <p:cNvCxnSpPr>
            <a:cxnSpLocks/>
          </p:cNvCxnSpPr>
          <p:nvPr/>
        </p:nvCxnSpPr>
        <p:spPr>
          <a:xfrm>
            <a:off x="2668229" y="7238825"/>
            <a:ext cx="900000" cy="4904"/>
          </a:xfrm>
          <a:prstGeom prst="straightConnector1">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C3F6D9E6-58CF-2E23-6E81-F140E5249EF9}"/>
              </a:ext>
            </a:extLst>
          </p:cNvPr>
          <p:cNvSpPr/>
          <p:nvPr/>
        </p:nvSpPr>
        <p:spPr>
          <a:xfrm>
            <a:off x="1817913" y="3453509"/>
            <a:ext cx="539207" cy="247526"/>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pic>
        <p:nvPicPr>
          <p:cNvPr id="22" name="Picture 21">
            <a:extLst>
              <a:ext uri="{FF2B5EF4-FFF2-40B4-BE49-F238E27FC236}">
                <a16:creationId xmlns:a16="http://schemas.microsoft.com/office/drawing/2014/main" id="{512228BD-E5C6-36DE-3285-3F4F9FE6D291}"/>
              </a:ext>
            </a:extLst>
          </p:cNvPr>
          <p:cNvPicPr>
            <a:picLocks noChangeAspect="1"/>
          </p:cNvPicPr>
          <p:nvPr/>
        </p:nvPicPr>
        <p:blipFill>
          <a:blip r:embed="rId6"/>
          <a:stretch>
            <a:fillRect/>
          </a:stretch>
        </p:blipFill>
        <p:spPr>
          <a:xfrm>
            <a:off x="4043105" y="1898532"/>
            <a:ext cx="1712571" cy="1080000"/>
          </a:xfrm>
          <a:prstGeom prst="rect">
            <a:avLst/>
          </a:prstGeom>
        </p:spPr>
      </p:pic>
      <p:pic>
        <p:nvPicPr>
          <p:cNvPr id="25" name="Picture 24">
            <a:extLst>
              <a:ext uri="{FF2B5EF4-FFF2-40B4-BE49-F238E27FC236}">
                <a16:creationId xmlns:a16="http://schemas.microsoft.com/office/drawing/2014/main" id="{2DE3BD37-487D-66B6-2A44-648817A1370C}"/>
              </a:ext>
            </a:extLst>
          </p:cNvPr>
          <p:cNvPicPr>
            <a:picLocks noChangeAspect="1"/>
          </p:cNvPicPr>
          <p:nvPr/>
        </p:nvPicPr>
        <p:blipFill>
          <a:blip r:embed="rId7"/>
          <a:stretch>
            <a:fillRect/>
          </a:stretch>
        </p:blipFill>
        <p:spPr>
          <a:xfrm>
            <a:off x="4014031" y="3453509"/>
            <a:ext cx="1749265" cy="1116000"/>
          </a:xfrm>
          <a:prstGeom prst="rect">
            <a:avLst/>
          </a:prstGeom>
        </p:spPr>
      </p:pic>
      <p:sp>
        <p:nvSpPr>
          <p:cNvPr id="29" name="TextBox 28">
            <a:extLst>
              <a:ext uri="{FF2B5EF4-FFF2-40B4-BE49-F238E27FC236}">
                <a16:creationId xmlns:a16="http://schemas.microsoft.com/office/drawing/2014/main" id="{8A039279-6848-5D42-84A5-AE0F2F741ED3}"/>
              </a:ext>
            </a:extLst>
          </p:cNvPr>
          <p:cNvSpPr txBox="1"/>
          <p:nvPr/>
        </p:nvSpPr>
        <p:spPr>
          <a:xfrm>
            <a:off x="4184174" y="4564790"/>
            <a:ext cx="1318577" cy="246221"/>
          </a:xfrm>
          <a:prstGeom prst="rect">
            <a:avLst/>
          </a:prstGeom>
          <a:noFill/>
        </p:spPr>
        <p:txBody>
          <a:bodyPr wrap="square">
            <a:spAutoFit/>
          </a:bodyPr>
          <a:lstStyle/>
          <a:p>
            <a:pPr algn="ctr"/>
            <a:r>
              <a:rPr lang="en-US" sz="1000" dirty="0">
                <a:solidFill>
                  <a:srgbClr val="FF0000"/>
                </a:solidFill>
              </a:rPr>
              <a:t>Send to production</a:t>
            </a:r>
          </a:p>
        </p:txBody>
      </p:sp>
      <p:sp>
        <p:nvSpPr>
          <p:cNvPr id="31" name="TextBox 30">
            <a:extLst>
              <a:ext uri="{FF2B5EF4-FFF2-40B4-BE49-F238E27FC236}">
                <a16:creationId xmlns:a16="http://schemas.microsoft.com/office/drawing/2014/main" id="{28A256E2-F984-302A-08D8-FA74DD879A43}"/>
              </a:ext>
            </a:extLst>
          </p:cNvPr>
          <p:cNvSpPr txBox="1"/>
          <p:nvPr/>
        </p:nvSpPr>
        <p:spPr>
          <a:xfrm>
            <a:off x="4274550" y="2985420"/>
            <a:ext cx="1249680" cy="246221"/>
          </a:xfrm>
          <a:prstGeom prst="rect">
            <a:avLst/>
          </a:prstGeom>
          <a:noFill/>
        </p:spPr>
        <p:txBody>
          <a:bodyPr wrap="square">
            <a:spAutoFit/>
          </a:bodyPr>
          <a:lstStyle/>
          <a:p>
            <a:pPr algn="ctr"/>
            <a:r>
              <a:rPr lang="en-US" sz="1000" dirty="0">
                <a:solidFill>
                  <a:srgbClr val="FF0000"/>
                </a:solidFill>
              </a:rPr>
              <a:t>Kept in storage</a:t>
            </a:r>
          </a:p>
        </p:txBody>
      </p:sp>
    </p:spTree>
    <p:extLst>
      <p:ext uri="{BB962C8B-B14F-4D97-AF65-F5344CB8AC3E}">
        <p14:creationId xmlns:p14="http://schemas.microsoft.com/office/powerpoint/2010/main" val="15930065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表 10">
            <a:extLst>
              <a:ext uri="{FF2B5EF4-FFF2-40B4-BE49-F238E27FC236}">
                <a16:creationId xmlns:a16="http://schemas.microsoft.com/office/drawing/2014/main" id="{7843B40D-5CED-4F03-8A04-82D93EEB5BFE}"/>
              </a:ext>
            </a:extLst>
          </p:cNvPr>
          <p:cNvGraphicFramePr>
            <a:graphicFrameLocks noGrp="1"/>
          </p:cNvGraphicFramePr>
          <p:nvPr>
            <p:extLst>
              <p:ext uri="{D42A27DB-BD31-4B8C-83A1-F6EECF244321}">
                <p14:modId xmlns:p14="http://schemas.microsoft.com/office/powerpoint/2010/main" val="3152361752"/>
              </p:ext>
            </p:extLst>
          </p:nvPr>
        </p:nvGraphicFramePr>
        <p:xfrm>
          <a:off x="607850" y="1019603"/>
          <a:ext cx="5642299" cy="1817079"/>
        </p:xfrm>
        <a:graphic>
          <a:graphicData uri="http://schemas.openxmlformats.org/drawingml/2006/table">
            <a:tbl>
              <a:tblPr firstRow="1" bandRow="1">
                <a:tableStyleId>{5C22544A-7EE6-4342-B048-85BDC9FD1C3A}</a:tableStyleId>
              </a:tblPr>
              <a:tblGrid>
                <a:gridCol w="875153">
                  <a:extLst>
                    <a:ext uri="{9D8B030D-6E8A-4147-A177-3AD203B41FA5}">
                      <a16:colId xmlns:a16="http://schemas.microsoft.com/office/drawing/2014/main" val="1689797891"/>
                    </a:ext>
                  </a:extLst>
                </a:gridCol>
                <a:gridCol w="731881">
                  <a:extLst>
                    <a:ext uri="{9D8B030D-6E8A-4147-A177-3AD203B41FA5}">
                      <a16:colId xmlns:a16="http://schemas.microsoft.com/office/drawing/2014/main" val="3968192231"/>
                    </a:ext>
                  </a:extLst>
                </a:gridCol>
                <a:gridCol w="2134322">
                  <a:extLst>
                    <a:ext uri="{9D8B030D-6E8A-4147-A177-3AD203B41FA5}">
                      <a16:colId xmlns:a16="http://schemas.microsoft.com/office/drawing/2014/main" val="1804588261"/>
                    </a:ext>
                  </a:extLst>
                </a:gridCol>
                <a:gridCol w="1900943">
                  <a:extLst>
                    <a:ext uri="{9D8B030D-6E8A-4147-A177-3AD203B41FA5}">
                      <a16:colId xmlns:a16="http://schemas.microsoft.com/office/drawing/2014/main" val="1088014115"/>
                    </a:ext>
                  </a:extLst>
                </a:gridCol>
              </a:tblGrid>
              <a:tr h="299724">
                <a:tc>
                  <a:txBody>
                    <a:bodyPr/>
                    <a:lstStyle/>
                    <a:p>
                      <a:r>
                        <a:rPr kumimoji="1" lang="en-US" altLang="ja-JP" sz="1000" b="0" dirty="0">
                          <a:solidFill>
                            <a:schemeClr val="tx1"/>
                          </a:solidFill>
                          <a:latin typeface="+mn-lt"/>
                        </a:rPr>
                        <a:t>Date</a:t>
                      </a:r>
                      <a:endParaRPr kumimoji="1" lang="ja-JP" altLang="en-US" sz="1000" b="0" dirty="0">
                        <a:solidFill>
                          <a:schemeClr val="tx1"/>
                        </a:solidFill>
                        <a:latin typeface="+mn-lt"/>
                      </a:endParaRPr>
                    </a:p>
                  </a:txBody>
                  <a:tcPr marL="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r>
                        <a:rPr kumimoji="1" lang="en-US" altLang="ja-JP" sz="1000" b="0">
                          <a:solidFill>
                            <a:schemeClr val="tx1"/>
                          </a:solidFill>
                          <a:latin typeface="+mn-lt"/>
                        </a:rPr>
                        <a:t>Version</a:t>
                      </a:r>
                      <a:endParaRPr kumimoji="1" lang="ja-JP" altLang="en-US" sz="1000" b="0" dirty="0">
                        <a:solidFill>
                          <a:schemeClr val="tx1"/>
                        </a:solidFill>
                        <a:latin typeface="+mn-lt"/>
                      </a:endParaRPr>
                    </a:p>
                  </a:txBody>
                  <a:tcPr marL="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r>
                        <a:rPr kumimoji="1" lang="en-US" altLang="ja-JP" sz="1000" b="0">
                          <a:solidFill>
                            <a:schemeClr val="tx1"/>
                          </a:solidFill>
                          <a:latin typeface="+mn-lt"/>
                        </a:rPr>
                        <a:t>File name</a:t>
                      </a:r>
                      <a:endParaRPr kumimoji="1" lang="ja-JP" altLang="en-US" sz="1000" b="0" dirty="0">
                        <a:solidFill>
                          <a:schemeClr val="tx1"/>
                        </a:solidFill>
                        <a:latin typeface="+mn-lt"/>
                      </a:endParaRPr>
                    </a:p>
                  </a:txBody>
                  <a:tcPr marL="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r>
                        <a:rPr kumimoji="1" lang="en-US" altLang="ja-JP" sz="1000" b="0" dirty="0">
                          <a:solidFill>
                            <a:schemeClr val="tx1"/>
                          </a:solidFill>
                          <a:latin typeface="+mn-lt"/>
                        </a:rPr>
                        <a:t>Details</a:t>
                      </a:r>
                      <a:endParaRPr kumimoji="1" lang="ja-JP" altLang="en-US" sz="1000" b="0" dirty="0">
                        <a:solidFill>
                          <a:schemeClr val="tx1"/>
                        </a:solidFill>
                        <a:latin typeface="+mn-lt"/>
                      </a:endParaRPr>
                    </a:p>
                  </a:txBody>
                  <a:tcPr marL="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282119801"/>
                  </a:ext>
                </a:extLst>
              </a:tr>
              <a:tr h="505785">
                <a:tc>
                  <a:txBody>
                    <a:bodyPr/>
                    <a:lstStyle/>
                    <a:p>
                      <a:r>
                        <a:rPr kumimoji="1" lang="en-US" altLang="ja-JP" sz="1000" dirty="0">
                          <a:solidFill>
                            <a:schemeClr val="tx1"/>
                          </a:solidFill>
                          <a:latin typeface="+mn-lt"/>
                        </a:rPr>
                        <a:t>18/Nov/2024</a:t>
                      </a:r>
                      <a:endParaRPr kumimoji="1" lang="ja-JP" altLang="en-US" sz="1000" dirty="0">
                        <a:solidFill>
                          <a:schemeClr val="tx1"/>
                        </a:solidFill>
                        <a:latin typeface="+mn-lt"/>
                      </a:endParaRPr>
                    </a:p>
                  </a:txBody>
                  <a:tcPr marL="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1000" dirty="0">
                          <a:solidFill>
                            <a:schemeClr val="tx1"/>
                          </a:solidFill>
                          <a:latin typeface="+mn-lt"/>
                        </a:rPr>
                        <a:t>R1</a:t>
                      </a:r>
                      <a:endParaRPr kumimoji="1" lang="ja-JP" altLang="en-US" sz="1000" dirty="0">
                        <a:solidFill>
                          <a:schemeClr val="tx1"/>
                        </a:solidFill>
                        <a:latin typeface="+mn-lt"/>
                      </a:endParaRPr>
                    </a:p>
                  </a:txBody>
                  <a:tcPr marL="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00" dirty="0">
                          <a:solidFill>
                            <a:schemeClr val="tx1"/>
                          </a:solidFill>
                          <a:latin typeface="+mn-lt"/>
                        </a:rPr>
                        <a:t>Handy Terminal Stock management Manual Document EN for YDT_R1</a:t>
                      </a:r>
                    </a:p>
                  </a:txBody>
                  <a:tcPr marL="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1000" dirty="0">
                          <a:solidFill>
                            <a:schemeClr val="tx1"/>
                          </a:solidFill>
                          <a:latin typeface="+mn-lt"/>
                        </a:rPr>
                        <a:t>First edition </a:t>
                      </a:r>
                      <a:endParaRPr kumimoji="1" lang="ja-JP" altLang="en-US" sz="1000" dirty="0">
                        <a:solidFill>
                          <a:schemeClr val="tx1"/>
                        </a:solidFill>
                        <a:latin typeface="+mn-lt"/>
                      </a:endParaRPr>
                    </a:p>
                  </a:txBody>
                  <a:tcPr marL="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32148244"/>
                  </a:ext>
                </a:extLst>
              </a:tr>
              <a:tr h="505785">
                <a:tc>
                  <a:txBody>
                    <a:bodyPr/>
                    <a:lstStyle/>
                    <a:p>
                      <a:endParaRPr kumimoji="1" lang="ja-JP" altLang="en-US" sz="1000" dirty="0">
                        <a:solidFill>
                          <a:schemeClr val="tx1"/>
                        </a:solidFill>
                        <a:latin typeface="+mn-lt"/>
                      </a:endParaRPr>
                    </a:p>
                  </a:txBody>
                  <a:tcPr marL="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00" dirty="0">
                        <a:solidFill>
                          <a:schemeClr val="tx1"/>
                        </a:solidFill>
                        <a:latin typeface="+mn-lt"/>
                      </a:endParaRPr>
                    </a:p>
                  </a:txBody>
                  <a:tcPr marL="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en-US" altLang="ja-JP" sz="700" dirty="0">
                        <a:solidFill>
                          <a:schemeClr val="tx1"/>
                        </a:solidFill>
                        <a:latin typeface="+mn-lt"/>
                      </a:endParaRPr>
                    </a:p>
                  </a:txBody>
                  <a:tcPr marL="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00" dirty="0">
                        <a:solidFill>
                          <a:schemeClr val="tx1"/>
                        </a:solidFill>
                        <a:latin typeface="+mn-lt"/>
                      </a:endParaRPr>
                    </a:p>
                  </a:txBody>
                  <a:tcPr marL="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7323928"/>
                  </a:ext>
                </a:extLst>
              </a:tr>
              <a:tr h="505785">
                <a:tc>
                  <a:txBody>
                    <a:bodyPr/>
                    <a:lstStyle/>
                    <a:p>
                      <a:endParaRPr kumimoji="1" lang="ja-JP" altLang="en-US" sz="1000" dirty="0">
                        <a:solidFill>
                          <a:schemeClr val="tx1"/>
                        </a:solidFill>
                        <a:latin typeface="+mn-lt"/>
                      </a:endParaRPr>
                    </a:p>
                  </a:txBody>
                  <a:tcPr marL="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00" dirty="0">
                        <a:solidFill>
                          <a:schemeClr val="tx1"/>
                        </a:solidFill>
                        <a:latin typeface="+mn-lt"/>
                      </a:endParaRPr>
                    </a:p>
                  </a:txBody>
                  <a:tcPr marL="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en-US" altLang="ja-JP" sz="700" i="1" dirty="0">
                        <a:solidFill>
                          <a:schemeClr val="tx1">
                            <a:lumMod val="65000"/>
                            <a:lumOff val="35000"/>
                          </a:schemeClr>
                        </a:solidFill>
                        <a:latin typeface="+mn-lt"/>
                      </a:endParaRPr>
                    </a:p>
                  </a:txBody>
                  <a:tcPr marL="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00" dirty="0">
                        <a:solidFill>
                          <a:schemeClr val="tx1"/>
                        </a:solidFill>
                        <a:latin typeface="+mn-lt"/>
                      </a:endParaRPr>
                    </a:p>
                  </a:txBody>
                  <a:tcPr marL="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3859189"/>
                  </a:ext>
                </a:extLst>
              </a:tr>
            </a:tbl>
          </a:graphicData>
        </a:graphic>
      </p:graphicFrame>
      <p:sp>
        <p:nvSpPr>
          <p:cNvPr id="11" name="スライド番号プレースホルダー 10">
            <a:extLst>
              <a:ext uri="{FF2B5EF4-FFF2-40B4-BE49-F238E27FC236}">
                <a16:creationId xmlns:a16="http://schemas.microsoft.com/office/drawing/2014/main" id="{674C7495-59A2-40E2-A622-FD8030C82660}"/>
              </a:ext>
            </a:extLst>
          </p:cNvPr>
          <p:cNvSpPr>
            <a:spLocks noGrp="1"/>
          </p:cNvSpPr>
          <p:nvPr>
            <p:ph type="sldNum" sz="quarter" idx="12"/>
          </p:nvPr>
        </p:nvSpPr>
        <p:spPr/>
        <p:txBody>
          <a:bodyPr/>
          <a:lstStyle/>
          <a:p>
            <a:fld id="{FABEA90D-F275-432F-8053-456A4E092F4A}" type="slidenum">
              <a:rPr kumimoji="1" lang="ja-JP" altLang="en-US" smtClean="0"/>
              <a:t>4</a:t>
            </a:fld>
            <a:endParaRPr kumimoji="1" lang="ja-JP" altLang="en-US"/>
          </a:p>
        </p:txBody>
      </p:sp>
      <p:sp>
        <p:nvSpPr>
          <p:cNvPr id="2" name="正方形/長方形 16">
            <a:extLst>
              <a:ext uri="{FF2B5EF4-FFF2-40B4-BE49-F238E27FC236}">
                <a16:creationId xmlns:a16="http://schemas.microsoft.com/office/drawing/2014/main" id="{2251280B-A000-09BC-FBF7-35DB1B1CFD2D}"/>
              </a:ext>
            </a:extLst>
          </p:cNvPr>
          <p:cNvSpPr/>
          <p:nvPr/>
        </p:nvSpPr>
        <p:spPr>
          <a:xfrm>
            <a:off x="406400" y="5176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Revision History</a:t>
            </a:r>
          </a:p>
        </p:txBody>
      </p:sp>
    </p:spTree>
    <p:extLst>
      <p:ext uri="{BB962C8B-B14F-4D97-AF65-F5344CB8AC3E}">
        <p14:creationId xmlns:p14="http://schemas.microsoft.com/office/powerpoint/2010/main" val="40224342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AA5F66F-B2FB-C38C-3CBE-AA801E3E12F4}"/>
              </a:ext>
            </a:extLst>
          </p:cNvPr>
          <p:cNvPicPr>
            <a:picLocks noChangeAspect="1"/>
          </p:cNvPicPr>
          <p:nvPr/>
        </p:nvPicPr>
        <p:blipFill>
          <a:blip r:embed="rId2"/>
          <a:stretch>
            <a:fillRect/>
          </a:stretch>
        </p:blipFill>
        <p:spPr>
          <a:xfrm>
            <a:off x="847083" y="1544077"/>
            <a:ext cx="1766201" cy="2520000"/>
          </a:xfrm>
          <a:prstGeom prst="rect">
            <a:avLst/>
          </a:prstGeom>
          <a:ln>
            <a:solidFill>
              <a:schemeClr val="tx1"/>
            </a:solidFill>
          </a:ln>
        </p:spPr>
      </p:pic>
      <p:sp>
        <p:nvSpPr>
          <p:cNvPr id="23" name="正方形/長方形 22">
            <a:extLst>
              <a:ext uri="{FF2B5EF4-FFF2-40B4-BE49-F238E27FC236}">
                <a16:creationId xmlns:a16="http://schemas.microsoft.com/office/drawing/2014/main" id="{3CF2B628-9335-4B00-B73B-9012A52144F2}"/>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2. Handheld functions</a:t>
            </a:r>
          </a:p>
        </p:txBody>
      </p:sp>
      <p:sp>
        <p:nvSpPr>
          <p:cNvPr id="91" name="テキスト ボックス 29">
            <a:extLst>
              <a:ext uri="{FF2B5EF4-FFF2-40B4-BE49-F238E27FC236}">
                <a16:creationId xmlns:a16="http://schemas.microsoft.com/office/drawing/2014/main" id="{0E5CE142-A2F5-559F-CCA4-3A1E8C3B87A5}"/>
              </a:ext>
            </a:extLst>
          </p:cNvPr>
          <p:cNvSpPr txBox="1"/>
          <p:nvPr/>
        </p:nvSpPr>
        <p:spPr>
          <a:xfrm>
            <a:off x="334538" y="951238"/>
            <a:ext cx="5374284" cy="261610"/>
          </a:xfrm>
          <a:prstGeom prst="rect">
            <a:avLst/>
          </a:prstGeom>
          <a:noFill/>
        </p:spPr>
        <p:txBody>
          <a:bodyPr wrap="square" rtlCol="0">
            <a:spAutoFit/>
          </a:bodyPr>
          <a:lstStyle/>
          <a:p>
            <a:r>
              <a:rPr kumimoji="1" lang="en-US" altLang="ja-JP" sz="1100" dirty="0"/>
              <a:t>2-5-3. Outbound Manual</a:t>
            </a:r>
          </a:p>
        </p:txBody>
      </p:sp>
      <p:sp>
        <p:nvSpPr>
          <p:cNvPr id="18" name="TextBox 17">
            <a:extLst>
              <a:ext uri="{FF2B5EF4-FFF2-40B4-BE49-F238E27FC236}">
                <a16:creationId xmlns:a16="http://schemas.microsoft.com/office/drawing/2014/main" id="{B701E8FD-11EB-4B39-B8D3-63C04E9BB6DF}"/>
              </a:ext>
            </a:extLst>
          </p:cNvPr>
          <p:cNvSpPr txBox="1"/>
          <p:nvPr/>
        </p:nvSpPr>
        <p:spPr>
          <a:xfrm>
            <a:off x="480043" y="4858559"/>
            <a:ext cx="5897914" cy="300082"/>
          </a:xfrm>
          <a:prstGeom prst="rect">
            <a:avLst/>
          </a:prstGeom>
          <a:noFill/>
        </p:spPr>
        <p:txBody>
          <a:bodyPr wrap="square">
            <a:spAutoFit/>
          </a:bodyPr>
          <a:lstStyle/>
          <a:p>
            <a:r>
              <a:rPr lang="en-US" sz="1350" dirty="0"/>
              <a:t>1</a:t>
            </a:r>
            <a:r>
              <a:rPr lang="th-TH" sz="1350" dirty="0"/>
              <a:t>.</a:t>
            </a:r>
            <a:r>
              <a:rPr kumimoji="1" lang="en-US" altLang="ja-JP" sz="1350" dirty="0"/>
              <a:t> Scan label.							</a:t>
            </a:r>
            <a:endParaRPr lang="en-US" sz="1350" dirty="0"/>
          </a:p>
        </p:txBody>
      </p:sp>
      <p:sp>
        <p:nvSpPr>
          <p:cNvPr id="21" name="Rectangle 20">
            <a:extLst>
              <a:ext uri="{FF2B5EF4-FFF2-40B4-BE49-F238E27FC236}">
                <a16:creationId xmlns:a16="http://schemas.microsoft.com/office/drawing/2014/main" id="{8368D456-2DCA-4EB7-A4E5-4B8D086F9676}"/>
              </a:ext>
            </a:extLst>
          </p:cNvPr>
          <p:cNvSpPr/>
          <p:nvPr/>
        </p:nvSpPr>
        <p:spPr>
          <a:xfrm>
            <a:off x="1035161" y="2806193"/>
            <a:ext cx="1390043" cy="356871"/>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cxnSp>
        <p:nvCxnSpPr>
          <p:cNvPr id="26" name="Straight Arrow Connector 25">
            <a:extLst>
              <a:ext uri="{FF2B5EF4-FFF2-40B4-BE49-F238E27FC236}">
                <a16:creationId xmlns:a16="http://schemas.microsoft.com/office/drawing/2014/main" id="{A36F51DB-4520-4794-8848-A8919CECAC51}"/>
              </a:ext>
            </a:extLst>
          </p:cNvPr>
          <p:cNvCxnSpPr>
            <a:cxnSpLocks/>
          </p:cNvCxnSpPr>
          <p:nvPr/>
        </p:nvCxnSpPr>
        <p:spPr>
          <a:xfrm>
            <a:off x="2649215" y="6151256"/>
            <a:ext cx="1260000" cy="0"/>
          </a:xfrm>
          <a:prstGeom prst="straightConnector1">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2B95A6EE-4D85-739C-4DD5-3F7ADD0F4F3C}"/>
              </a:ext>
            </a:extLst>
          </p:cNvPr>
          <p:cNvPicPr>
            <a:picLocks noChangeAspect="1"/>
          </p:cNvPicPr>
          <p:nvPr/>
        </p:nvPicPr>
        <p:blipFill>
          <a:blip r:embed="rId3"/>
          <a:stretch>
            <a:fillRect/>
          </a:stretch>
        </p:blipFill>
        <p:spPr>
          <a:xfrm>
            <a:off x="4157298" y="1546801"/>
            <a:ext cx="1789668" cy="2575194"/>
          </a:xfrm>
          <a:prstGeom prst="rect">
            <a:avLst/>
          </a:prstGeom>
          <a:ln>
            <a:solidFill>
              <a:schemeClr val="tx1"/>
            </a:solidFill>
          </a:ln>
        </p:spPr>
      </p:pic>
      <p:pic>
        <p:nvPicPr>
          <p:cNvPr id="11" name="Picture 10">
            <a:extLst>
              <a:ext uri="{FF2B5EF4-FFF2-40B4-BE49-F238E27FC236}">
                <a16:creationId xmlns:a16="http://schemas.microsoft.com/office/drawing/2014/main" id="{14ECA80B-D0A0-1D61-2858-26163649BE1F}"/>
              </a:ext>
            </a:extLst>
          </p:cNvPr>
          <p:cNvPicPr>
            <a:picLocks noChangeAspect="1"/>
          </p:cNvPicPr>
          <p:nvPr/>
        </p:nvPicPr>
        <p:blipFill rotWithShape="1">
          <a:blip r:embed="rId4"/>
          <a:srcRect l="9269" t="9607" r="11519" b="6309"/>
          <a:stretch/>
        </p:blipFill>
        <p:spPr>
          <a:xfrm>
            <a:off x="847083" y="5334970"/>
            <a:ext cx="2134018" cy="1825422"/>
          </a:xfrm>
          <a:prstGeom prst="rect">
            <a:avLst/>
          </a:prstGeom>
        </p:spPr>
      </p:pic>
      <p:pic>
        <p:nvPicPr>
          <p:cNvPr id="16" name="Picture 15">
            <a:extLst>
              <a:ext uri="{FF2B5EF4-FFF2-40B4-BE49-F238E27FC236}">
                <a16:creationId xmlns:a16="http://schemas.microsoft.com/office/drawing/2014/main" id="{98D6A2A6-921D-5982-31C1-0FA41158CF2D}"/>
              </a:ext>
            </a:extLst>
          </p:cNvPr>
          <p:cNvPicPr>
            <a:picLocks noChangeAspect="1"/>
          </p:cNvPicPr>
          <p:nvPr/>
        </p:nvPicPr>
        <p:blipFill>
          <a:blip r:embed="rId5"/>
          <a:stretch>
            <a:fillRect/>
          </a:stretch>
        </p:blipFill>
        <p:spPr>
          <a:xfrm>
            <a:off x="4157298" y="5334970"/>
            <a:ext cx="1760698" cy="2520000"/>
          </a:xfrm>
          <a:prstGeom prst="rect">
            <a:avLst/>
          </a:prstGeom>
          <a:ln>
            <a:solidFill>
              <a:schemeClr val="tx1"/>
            </a:solidFill>
          </a:ln>
        </p:spPr>
      </p:pic>
      <p:sp>
        <p:nvSpPr>
          <p:cNvPr id="19" name="スライド番号プレースホルダー 2">
            <a:extLst>
              <a:ext uri="{FF2B5EF4-FFF2-40B4-BE49-F238E27FC236}">
                <a16:creationId xmlns:a16="http://schemas.microsoft.com/office/drawing/2014/main" id="{F37BC1F2-E608-5046-5C0A-CA1C2CF22105}"/>
              </a:ext>
            </a:extLst>
          </p:cNvPr>
          <p:cNvSpPr>
            <a:spLocks noGrp="1"/>
          </p:cNvSpPr>
          <p:nvPr>
            <p:ph type="sldNum" sz="quarter" idx="12"/>
          </p:nvPr>
        </p:nvSpPr>
        <p:spPr>
          <a:xfrm>
            <a:off x="4843463" y="9181397"/>
            <a:ext cx="1543050" cy="527403"/>
          </a:xfrm>
        </p:spPr>
        <p:txBody>
          <a:bodyPr/>
          <a:lstStyle/>
          <a:p>
            <a:fld id="{FABEA90D-F275-432F-8053-456A4E092F4A}" type="slidenum">
              <a:rPr kumimoji="1" lang="ja-JP" altLang="en-US" smtClean="0"/>
              <a:t>40</a:t>
            </a:fld>
            <a:endParaRPr kumimoji="1" lang="ja-JP" altLang="en-US"/>
          </a:p>
        </p:txBody>
      </p:sp>
      <p:sp>
        <p:nvSpPr>
          <p:cNvPr id="22" name="TextBox 21">
            <a:extLst>
              <a:ext uri="{FF2B5EF4-FFF2-40B4-BE49-F238E27FC236}">
                <a16:creationId xmlns:a16="http://schemas.microsoft.com/office/drawing/2014/main" id="{9A4004CE-0C97-DADD-2BF1-B0CDD556A236}"/>
              </a:ext>
            </a:extLst>
          </p:cNvPr>
          <p:cNvSpPr txBox="1"/>
          <p:nvPr/>
        </p:nvSpPr>
        <p:spPr>
          <a:xfrm>
            <a:off x="406400" y="7196433"/>
            <a:ext cx="3429000" cy="246221"/>
          </a:xfrm>
          <a:prstGeom prst="rect">
            <a:avLst/>
          </a:prstGeom>
          <a:noFill/>
        </p:spPr>
        <p:txBody>
          <a:bodyPr wrap="square">
            <a:spAutoFit/>
          </a:bodyPr>
          <a:lstStyle/>
          <a:p>
            <a:r>
              <a:rPr lang="en-US" sz="1000" dirty="0">
                <a:solidFill>
                  <a:srgbClr val="FF0000"/>
                </a:solidFill>
              </a:rPr>
              <a:t>*Can scan more than 1 label in the same parts no.</a:t>
            </a:r>
          </a:p>
        </p:txBody>
      </p:sp>
      <p:cxnSp>
        <p:nvCxnSpPr>
          <p:cNvPr id="24" name="Straight Arrow Connector 23">
            <a:extLst>
              <a:ext uri="{FF2B5EF4-FFF2-40B4-BE49-F238E27FC236}">
                <a16:creationId xmlns:a16="http://schemas.microsoft.com/office/drawing/2014/main" id="{33E82798-E038-DFD7-DF8C-1D406CCC93BD}"/>
              </a:ext>
            </a:extLst>
          </p:cNvPr>
          <p:cNvCxnSpPr>
            <a:cxnSpLocks/>
          </p:cNvCxnSpPr>
          <p:nvPr/>
        </p:nvCxnSpPr>
        <p:spPr>
          <a:xfrm>
            <a:off x="2799000" y="2806193"/>
            <a:ext cx="1260000" cy="0"/>
          </a:xfrm>
          <a:prstGeom prst="straightConnector1">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9079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BEC15-B886-8FA5-6183-6FFBDBE5F2D9}"/>
            </a:ext>
          </a:extLst>
        </p:cNvPr>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08DBB4BA-1AC7-30B8-C3DB-17490ECE5713}"/>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2. Handheld functions</a:t>
            </a:r>
          </a:p>
        </p:txBody>
      </p:sp>
      <p:sp>
        <p:nvSpPr>
          <p:cNvPr id="91" name="テキスト ボックス 29">
            <a:extLst>
              <a:ext uri="{FF2B5EF4-FFF2-40B4-BE49-F238E27FC236}">
                <a16:creationId xmlns:a16="http://schemas.microsoft.com/office/drawing/2014/main" id="{B541C92A-B2C2-B5DE-31B1-A06A30CCCD46}"/>
              </a:ext>
            </a:extLst>
          </p:cNvPr>
          <p:cNvSpPr txBox="1"/>
          <p:nvPr/>
        </p:nvSpPr>
        <p:spPr>
          <a:xfrm>
            <a:off x="334538" y="951238"/>
            <a:ext cx="5374284" cy="261610"/>
          </a:xfrm>
          <a:prstGeom prst="rect">
            <a:avLst/>
          </a:prstGeom>
          <a:noFill/>
        </p:spPr>
        <p:txBody>
          <a:bodyPr wrap="square" rtlCol="0">
            <a:spAutoFit/>
          </a:bodyPr>
          <a:lstStyle/>
          <a:p>
            <a:r>
              <a:rPr kumimoji="1" lang="en-US" altLang="ja-JP" sz="1100" dirty="0"/>
              <a:t>2-5-3. Outbound Manual</a:t>
            </a:r>
          </a:p>
        </p:txBody>
      </p:sp>
      <p:cxnSp>
        <p:nvCxnSpPr>
          <p:cNvPr id="26" name="Straight Arrow Connector 25">
            <a:extLst>
              <a:ext uri="{FF2B5EF4-FFF2-40B4-BE49-F238E27FC236}">
                <a16:creationId xmlns:a16="http://schemas.microsoft.com/office/drawing/2014/main" id="{E4A05629-D676-D546-3B11-3C3472FBF567}"/>
              </a:ext>
            </a:extLst>
          </p:cNvPr>
          <p:cNvCxnSpPr>
            <a:cxnSpLocks/>
          </p:cNvCxnSpPr>
          <p:nvPr/>
        </p:nvCxnSpPr>
        <p:spPr>
          <a:xfrm>
            <a:off x="2615661" y="3415804"/>
            <a:ext cx="1260000" cy="0"/>
          </a:xfrm>
          <a:prstGeom prst="straightConnector1">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2894780B-32C6-2797-3C33-CCE15A58A3C0}"/>
              </a:ext>
            </a:extLst>
          </p:cNvPr>
          <p:cNvPicPr>
            <a:picLocks noChangeAspect="1"/>
          </p:cNvPicPr>
          <p:nvPr/>
        </p:nvPicPr>
        <p:blipFill>
          <a:blip r:embed="rId2"/>
          <a:stretch>
            <a:fillRect/>
          </a:stretch>
        </p:blipFill>
        <p:spPr>
          <a:xfrm>
            <a:off x="696467" y="2161783"/>
            <a:ext cx="1760698" cy="2520000"/>
          </a:xfrm>
          <a:prstGeom prst="rect">
            <a:avLst/>
          </a:prstGeom>
          <a:ln>
            <a:solidFill>
              <a:schemeClr val="tx1"/>
            </a:solidFill>
          </a:ln>
        </p:spPr>
      </p:pic>
      <p:sp>
        <p:nvSpPr>
          <p:cNvPr id="2" name="TextBox 1">
            <a:extLst>
              <a:ext uri="{FF2B5EF4-FFF2-40B4-BE49-F238E27FC236}">
                <a16:creationId xmlns:a16="http://schemas.microsoft.com/office/drawing/2014/main" id="{844976DA-0B26-1604-D45A-E34371340B22}"/>
              </a:ext>
            </a:extLst>
          </p:cNvPr>
          <p:cNvSpPr txBox="1"/>
          <p:nvPr/>
        </p:nvSpPr>
        <p:spPr>
          <a:xfrm>
            <a:off x="481968" y="1476951"/>
            <a:ext cx="5897914" cy="300082"/>
          </a:xfrm>
          <a:prstGeom prst="rect">
            <a:avLst/>
          </a:prstGeom>
          <a:noFill/>
        </p:spPr>
        <p:txBody>
          <a:bodyPr wrap="square">
            <a:spAutoFit/>
          </a:bodyPr>
          <a:lstStyle/>
          <a:p>
            <a:r>
              <a:rPr lang="th-TH" sz="1350" dirty="0"/>
              <a:t>2.</a:t>
            </a:r>
            <a:r>
              <a:rPr kumimoji="1" lang="en-US" altLang="ja-JP" sz="1350" dirty="0"/>
              <a:t> Edit the amount of outbound you want.						</a:t>
            </a:r>
            <a:endParaRPr lang="en-US" sz="1350" dirty="0"/>
          </a:p>
        </p:txBody>
      </p:sp>
      <p:sp>
        <p:nvSpPr>
          <p:cNvPr id="3" name="Rectangle 2">
            <a:extLst>
              <a:ext uri="{FF2B5EF4-FFF2-40B4-BE49-F238E27FC236}">
                <a16:creationId xmlns:a16="http://schemas.microsoft.com/office/drawing/2014/main" id="{B1DD2F0A-23A3-73C0-E49D-D3071E1F1B93}"/>
              </a:ext>
            </a:extLst>
          </p:cNvPr>
          <p:cNvSpPr/>
          <p:nvPr/>
        </p:nvSpPr>
        <p:spPr>
          <a:xfrm>
            <a:off x="696467" y="3318256"/>
            <a:ext cx="1760698" cy="206504"/>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pic>
        <p:nvPicPr>
          <p:cNvPr id="6" name="Picture 5">
            <a:extLst>
              <a:ext uri="{FF2B5EF4-FFF2-40B4-BE49-F238E27FC236}">
                <a16:creationId xmlns:a16="http://schemas.microsoft.com/office/drawing/2014/main" id="{3A6C99B7-4A14-8AA4-2E17-5571C400F60A}"/>
              </a:ext>
            </a:extLst>
          </p:cNvPr>
          <p:cNvPicPr>
            <a:picLocks noChangeAspect="1"/>
          </p:cNvPicPr>
          <p:nvPr/>
        </p:nvPicPr>
        <p:blipFill>
          <a:blip r:embed="rId3"/>
          <a:stretch>
            <a:fillRect/>
          </a:stretch>
        </p:blipFill>
        <p:spPr>
          <a:xfrm>
            <a:off x="4104110" y="2155804"/>
            <a:ext cx="1762895" cy="2520000"/>
          </a:xfrm>
          <a:prstGeom prst="rect">
            <a:avLst/>
          </a:prstGeom>
          <a:ln>
            <a:solidFill>
              <a:schemeClr val="tx1"/>
            </a:solidFill>
          </a:ln>
        </p:spPr>
      </p:pic>
      <p:pic>
        <p:nvPicPr>
          <p:cNvPr id="9" name="Picture 8">
            <a:extLst>
              <a:ext uri="{FF2B5EF4-FFF2-40B4-BE49-F238E27FC236}">
                <a16:creationId xmlns:a16="http://schemas.microsoft.com/office/drawing/2014/main" id="{28A58725-9789-3D6A-8A9A-56995A70F6B2}"/>
              </a:ext>
            </a:extLst>
          </p:cNvPr>
          <p:cNvPicPr>
            <a:picLocks noChangeAspect="1"/>
          </p:cNvPicPr>
          <p:nvPr/>
        </p:nvPicPr>
        <p:blipFill>
          <a:blip r:embed="rId4"/>
          <a:stretch>
            <a:fillRect/>
          </a:stretch>
        </p:blipFill>
        <p:spPr>
          <a:xfrm>
            <a:off x="696467" y="5635323"/>
            <a:ext cx="1776211" cy="2520000"/>
          </a:xfrm>
          <a:prstGeom prst="rect">
            <a:avLst/>
          </a:prstGeom>
          <a:ln>
            <a:solidFill>
              <a:schemeClr val="tx1"/>
            </a:solidFill>
          </a:ln>
        </p:spPr>
      </p:pic>
      <p:sp>
        <p:nvSpPr>
          <p:cNvPr id="10" name="Oval 9">
            <a:extLst>
              <a:ext uri="{FF2B5EF4-FFF2-40B4-BE49-F238E27FC236}">
                <a16:creationId xmlns:a16="http://schemas.microsoft.com/office/drawing/2014/main" id="{36D2AD22-8CE9-0D31-70FC-F1872B81A913}"/>
              </a:ext>
            </a:extLst>
          </p:cNvPr>
          <p:cNvSpPr/>
          <p:nvPr/>
        </p:nvSpPr>
        <p:spPr>
          <a:xfrm>
            <a:off x="580643" y="3209928"/>
            <a:ext cx="231648" cy="216655"/>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900" b="1" dirty="0">
                <a:solidFill>
                  <a:schemeClr val="bg1"/>
                </a:solidFill>
              </a:rPr>
              <a:t>1</a:t>
            </a:r>
          </a:p>
        </p:txBody>
      </p:sp>
      <p:sp>
        <p:nvSpPr>
          <p:cNvPr id="12" name="Oval 11">
            <a:extLst>
              <a:ext uri="{FF2B5EF4-FFF2-40B4-BE49-F238E27FC236}">
                <a16:creationId xmlns:a16="http://schemas.microsoft.com/office/drawing/2014/main" id="{57875F21-042C-E9F3-5E15-A557133398CD}"/>
              </a:ext>
            </a:extLst>
          </p:cNvPr>
          <p:cNvSpPr/>
          <p:nvPr/>
        </p:nvSpPr>
        <p:spPr>
          <a:xfrm>
            <a:off x="1226819" y="6503800"/>
            <a:ext cx="231648" cy="216655"/>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900" b="1" dirty="0">
                <a:solidFill>
                  <a:schemeClr val="bg1"/>
                </a:solidFill>
              </a:rPr>
              <a:t>2</a:t>
            </a:r>
          </a:p>
        </p:txBody>
      </p:sp>
      <p:sp>
        <p:nvSpPr>
          <p:cNvPr id="13" name="Oval 12">
            <a:extLst>
              <a:ext uri="{FF2B5EF4-FFF2-40B4-BE49-F238E27FC236}">
                <a16:creationId xmlns:a16="http://schemas.microsoft.com/office/drawing/2014/main" id="{BA8C287B-5488-EE9C-BB6C-18FCD3B400C1}"/>
              </a:ext>
            </a:extLst>
          </p:cNvPr>
          <p:cNvSpPr/>
          <p:nvPr/>
        </p:nvSpPr>
        <p:spPr>
          <a:xfrm>
            <a:off x="1584572" y="6895323"/>
            <a:ext cx="231648" cy="216655"/>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900" b="1" dirty="0">
                <a:solidFill>
                  <a:schemeClr val="bg1"/>
                </a:solidFill>
              </a:rPr>
              <a:t>3</a:t>
            </a:r>
          </a:p>
        </p:txBody>
      </p:sp>
      <p:pic>
        <p:nvPicPr>
          <p:cNvPr id="15" name="Picture 14">
            <a:extLst>
              <a:ext uri="{FF2B5EF4-FFF2-40B4-BE49-F238E27FC236}">
                <a16:creationId xmlns:a16="http://schemas.microsoft.com/office/drawing/2014/main" id="{29120B84-2AAA-2793-9836-3B044B753D26}"/>
              </a:ext>
            </a:extLst>
          </p:cNvPr>
          <p:cNvPicPr>
            <a:picLocks noChangeAspect="1"/>
          </p:cNvPicPr>
          <p:nvPr/>
        </p:nvPicPr>
        <p:blipFill>
          <a:blip r:embed="rId5"/>
          <a:stretch>
            <a:fillRect/>
          </a:stretch>
        </p:blipFill>
        <p:spPr>
          <a:xfrm>
            <a:off x="4096939" y="5635323"/>
            <a:ext cx="1770066" cy="2520000"/>
          </a:xfrm>
          <a:prstGeom prst="rect">
            <a:avLst/>
          </a:prstGeom>
          <a:ln>
            <a:solidFill>
              <a:schemeClr val="tx1"/>
            </a:solidFill>
          </a:ln>
        </p:spPr>
      </p:pic>
      <p:cxnSp>
        <p:nvCxnSpPr>
          <p:cNvPr id="17" name="Straight Arrow Connector 16">
            <a:extLst>
              <a:ext uri="{FF2B5EF4-FFF2-40B4-BE49-F238E27FC236}">
                <a16:creationId xmlns:a16="http://schemas.microsoft.com/office/drawing/2014/main" id="{97692600-8CCC-F946-63CC-499A6DC71F8D}"/>
              </a:ext>
            </a:extLst>
          </p:cNvPr>
          <p:cNvCxnSpPr>
            <a:cxnSpLocks/>
          </p:cNvCxnSpPr>
          <p:nvPr/>
        </p:nvCxnSpPr>
        <p:spPr>
          <a:xfrm>
            <a:off x="2615661" y="6895323"/>
            <a:ext cx="1260000" cy="0"/>
          </a:xfrm>
          <a:prstGeom prst="straightConnector1">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9" name="スライド番号プレースホルダー 2">
            <a:extLst>
              <a:ext uri="{FF2B5EF4-FFF2-40B4-BE49-F238E27FC236}">
                <a16:creationId xmlns:a16="http://schemas.microsoft.com/office/drawing/2014/main" id="{03B2A087-5778-05E4-137A-EA23FC1E89AC}"/>
              </a:ext>
            </a:extLst>
          </p:cNvPr>
          <p:cNvSpPr>
            <a:spLocks noGrp="1"/>
          </p:cNvSpPr>
          <p:nvPr>
            <p:ph type="sldNum" sz="quarter" idx="12"/>
          </p:nvPr>
        </p:nvSpPr>
        <p:spPr>
          <a:xfrm>
            <a:off x="4843463" y="9181397"/>
            <a:ext cx="1543050" cy="527403"/>
          </a:xfrm>
        </p:spPr>
        <p:txBody>
          <a:bodyPr/>
          <a:lstStyle/>
          <a:p>
            <a:fld id="{FABEA90D-F275-432F-8053-456A4E092F4A}" type="slidenum">
              <a:rPr kumimoji="1" lang="ja-JP" altLang="en-US" smtClean="0"/>
              <a:t>41</a:t>
            </a:fld>
            <a:endParaRPr kumimoji="1" lang="ja-JP" altLang="en-US"/>
          </a:p>
        </p:txBody>
      </p:sp>
      <p:sp>
        <p:nvSpPr>
          <p:cNvPr id="20" name="Rectangle 19">
            <a:extLst>
              <a:ext uri="{FF2B5EF4-FFF2-40B4-BE49-F238E27FC236}">
                <a16:creationId xmlns:a16="http://schemas.microsoft.com/office/drawing/2014/main" id="{94F3AA24-A093-B314-D65D-5EB505DCB8A9}"/>
              </a:ext>
            </a:extLst>
          </p:cNvPr>
          <p:cNvSpPr/>
          <p:nvPr/>
        </p:nvSpPr>
        <p:spPr>
          <a:xfrm>
            <a:off x="4106307" y="7687584"/>
            <a:ext cx="1760698" cy="206504"/>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spTree>
    <p:extLst>
      <p:ext uri="{BB962C8B-B14F-4D97-AF65-F5344CB8AC3E}">
        <p14:creationId xmlns:p14="http://schemas.microsoft.com/office/powerpoint/2010/main" val="5567874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7F899-9668-53CF-4C90-29B3A554DC1B}"/>
            </a:ext>
          </a:extLst>
        </p:cNvPr>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17C4A99B-C1ED-BD27-0D8C-1C73F5DE57D9}"/>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2. Handheld functions</a:t>
            </a:r>
          </a:p>
        </p:txBody>
      </p:sp>
      <p:sp>
        <p:nvSpPr>
          <p:cNvPr id="91" name="テキスト ボックス 29">
            <a:extLst>
              <a:ext uri="{FF2B5EF4-FFF2-40B4-BE49-F238E27FC236}">
                <a16:creationId xmlns:a16="http://schemas.microsoft.com/office/drawing/2014/main" id="{F3624CD1-B122-16CB-921B-FC3C96EECCE4}"/>
              </a:ext>
            </a:extLst>
          </p:cNvPr>
          <p:cNvSpPr txBox="1"/>
          <p:nvPr/>
        </p:nvSpPr>
        <p:spPr>
          <a:xfrm>
            <a:off x="334538" y="951238"/>
            <a:ext cx="5374284" cy="261610"/>
          </a:xfrm>
          <a:prstGeom prst="rect">
            <a:avLst/>
          </a:prstGeom>
          <a:noFill/>
        </p:spPr>
        <p:txBody>
          <a:bodyPr wrap="square" rtlCol="0">
            <a:spAutoFit/>
          </a:bodyPr>
          <a:lstStyle/>
          <a:p>
            <a:r>
              <a:rPr kumimoji="1" lang="en-US" altLang="ja-JP" sz="1100" dirty="0"/>
              <a:t>2-5-3. Outbound Manual</a:t>
            </a:r>
          </a:p>
        </p:txBody>
      </p:sp>
      <p:sp>
        <p:nvSpPr>
          <p:cNvPr id="2" name="TextBox 1">
            <a:extLst>
              <a:ext uri="{FF2B5EF4-FFF2-40B4-BE49-F238E27FC236}">
                <a16:creationId xmlns:a16="http://schemas.microsoft.com/office/drawing/2014/main" id="{C5197BAC-E3C1-0124-A7BC-C8D1B182AFC9}"/>
              </a:ext>
            </a:extLst>
          </p:cNvPr>
          <p:cNvSpPr txBox="1"/>
          <p:nvPr/>
        </p:nvSpPr>
        <p:spPr>
          <a:xfrm>
            <a:off x="481968" y="1361201"/>
            <a:ext cx="5897914" cy="300082"/>
          </a:xfrm>
          <a:prstGeom prst="rect">
            <a:avLst/>
          </a:prstGeom>
          <a:noFill/>
        </p:spPr>
        <p:txBody>
          <a:bodyPr wrap="square">
            <a:spAutoFit/>
          </a:bodyPr>
          <a:lstStyle/>
          <a:p>
            <a:r>
              <a:rPr lang="en-US" sz="1350" dirty="0"/>
              <a:t>3. Press the Confirm button</a:t>
            </a:r>
            <a:r>
              <a:rPr lang="th-TH" sz="1350" dirty="0"/>
              <a:t>.</a:t>
            </a:r>
            <a:endParaRPr lang="en-US" sz="1350" dirty="0"/>
          </a:p>
        </p:txBody>
      </p:sp>
      <p:pic>
        <p:nvPicPr>
          <p:cNvPr id="15" name="Picture 14">
            <a:extLst>
              <a:ext uri="{FF2B5EF4-FFF2-40B4-BE49-F238E27FC236}">
                <a16:creationId xmlns:a16="http://schemas.microsoft.com/office/drawing/2014/main" id="{337E9E4D-2101-534B-DFDA-60B457FB0508}"/>
              </a:ext>
            </a:extLst>
          </p:cNvPr>
          <p:cNvPicPr>
            <a:picLocks noChangeAspect="1"/>
          </p:cNvPicPr>
          <p:nvPr/>
        </p:nvPicPr>
        <p:blipFill>
          <a:blip r:embed="rId2"/>
          <a:stretch>
            <a:fillRect/>
          </a:stretch>
        </p:blipFill>
        <p:spPr>
          <a:xfrm>
            <a:off x="866059" y="1748859"/>
            <a:ext cx="1770066" cy="2520000"/>
          </a:xfrm>
          <a:prstGeom prst="rect">
            <a:avLst/>
          </a:prstGeom>
          <a:ln>
            <a:solidFill>
              <a:schemeClr val="tx1"/>
            </a:solidFill>
          </a:ln>
        </p:spPr>
      </p:pic>
      <p:sp>
        <p:nvSpPr>
          <p:cNvPr id="19" name="スライド番号プレースホルダー 2">
            <a:extLst>
              <a:ext uri="{FF2B5EF4-FFF2-40B4-BE49-F238E27FC236}">
                <a16:creationId xmlns:a16="http://schemas.microsoft.com/office/drawing/2014/main" id="{164CBF3D-F10A-2A46-D989-B8C669C97777}"/>
              </a:ext>
            </a:extLst>
          </p:cNvPr>
          <p:cNvSpPr>
            <a:spLocks noGrp="1"/>
          </p:cNvSpPr>
          <p:nvPr>
            <p:ph type="sldNum" sz="quarter" idx="12"/>
          </p:nvPr>
        </p:nvSpPr>
        <p:spPr>
          <a:xfrm>
            <a:off x="4843463" y="9181397"/>
            <a:ext cx="1543050" cy="527403"/>
          </a:xfrm>
        </p:spPr>
        <p:txBody>
          <a:bodyPr/>
          <a:lstStyle/>
          <a:p>
            <a:fld id="{FABEA90D-F275-432F-8053-456A4E092F4A}" type="slidenum">
              <a:rPr kumimoji="1" lang="ja-JP" altLang="en-US" smtClean="0"/>
              <a:t>42</a:t>
            </a:fld>
            <a:endParaRPr kumimoji="1" lang="ja-JP" altLang="en-US"/>
          </a:p>
        </p:txBody>
      </p:sp>
      <p:sp>
        <p:nvSpPr>
          <p:cNvPr id="20" name="Rectangle 19">
            <a:extLst>
              <a:ext uri="{FF2B5EF4-FFF2-40B4-BE49-F238E27FC236}">
                <a16:creationId xmlns:a16="http://schemas.microsoft.com/office/drawing/2014/main" id="{6978FAC8-5375-922D-6E2B-2A19C30E72A9}"/>
              </a:ext>
            </a:extLst>
          </p:cNvPr>
          <p:cNvSpPr/>
          <p:nvPr/>
        </p:nvSpPr>
        <p:spPr>
          <a:xfrm>
            <a:off x="1755776" y="4029529"/>
            <a:ext cx="880349" cy="239329"/>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pic>
        <p:nvPicPr>
          <p:cNvPr id="5" name="Picture 4">
            <a:extLst>
              <a:ext uri="{FF2B5EF4-FFF2-40B4-BE49-F238E27FC236}">
                <a16:creationId xmlns:a16="http://schemas.microsoft.com/office/drawing/2014/main" id="{A42FA1AB-C7F7-3408-3574-B0098060B770}"/>
              </a:ext>
            </a:extLst>
          </p:cNvPr>
          <p:cNvPicPr>
            <a:picLocks noChangeAspect="1"/>
          </p:cNvPicPr>
          <p:nvPr/>
        </p:nvPicPr>
        <p:blipFill rotWithShape="1">
          <a:blip r:embed="rId3"/>
          <a:srcRect l="-1" r="402"/>
          <a:stretch/>
        </p:blipFill>
        <p:spPr>
          <a:xfrm>
            <a:off x="3996630" y="1748859"/>
            <a:ext cx="1770067" cy="2520000"/>
          </a:xfrm>
          <a:prstGeom prst="rect">
            <a:avLst/>
          </a:prstGeom>
          <a:ln>
            <a:solidFill>
              <a:schemeClr val="tx1"/>
            </a:solidFill>
          </a:ln>
        </p:spPr>
      </p:pic>
      <p:cxnSp>
        <p:nvCxnSpPr>
          <p:cNvPr id="7" name="Straight Arrow Connector 6">
            <a:extLst>
              <a:ext uri="{FF2B5EF4-FFF2-40B4-BE49-F238E27FC236}">
                <a16:creationId xmlns:a16="http://schemas.microsoft.com/office/drawing/2014/main" id="{2B8149CD-AD30-24B1-05C9-5FB4DC6CD929}"/>
              </a:ext>
            </a:extLst>
          </p:cNvPr>
          <p:cNvCxnSpPr>
            <a:cxnSpLocks/>
          </p:cNvCxnSpPr>
          <p:nvPr/>
        </p:nvCxnSpPr>
        <p:spPr>
          <a:xfrm>
            <a:off x="2659275" y="2954217"/>
            <a:ext cx="1260000" cy="0"/>
          </a:xfrm>
          <a:prstGeom prst="straightConnector1">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2143979-234C-603D-6621-B9F08057BE53}"/>
              </a:ext>
            </a:extLst>
          </p:cNvPr>
          <p:cNvSpPr txBox="1"/>
          <p:nvPr/>
        </p:nvSpPr>
        <p:spPr>
          <a:xfrm>
            <a:off x="3405850" y="4356435"/>
            <a:ext cx="3379627" cy="400110"/>
          </a:xfrm>
          <a:prstGeom prst="rect">
            <a:avLst/>
          </a:prstGeom>
          <a:noFill/>
        </p:spPr>
        <p:txBody>
          <a:bodyPr wrap="square">
            <a:spAutoFit/>
          </a:bodyPr>
          <a:lstStyle/>
          <a:p>
            <a:r>
              <a:rPr lang="th-TH" sz="1000" dirty="0"/>
              <a:t>- </a:t>
            </a:r>
            <a:r>
              <a:rPr lang="en-US" sz="1000" dirty="0"/>
              <a:t>Press </a:t>
            </a:r>
            <a:r>
              <a:rPr lang="en-US" sz="1000" b="1" dirty="0"/>
              <a:t>“Yes” </a:t>
            </a:r>
            <a:r>
              <a:rPr lang="en-US" sz="1000" dirty="0"/>
              <a:t>if you want to print</a:t>
            </a:r>
            <a:r>
              <a:rPr lang="th-TH" sz="1000" dirty="0"/>
              <a:t> </a:t>
            </a:r>
            <a:r>
              <a:rPr lang="en-US" sz="1000" dirty="0"/>
              <a:t>remaining label.</a:t>
            </a:r>
          </a:p>
          <a:p>
            <a:r>
              <a:rPr lang="en-US" sz="1000" dirty="0"/>
              <a:t>- Press </a:t>
            </a:r>
            <a:r>
              <a:rPr lang="en-US" sz="1000" b="1" dirty="0"/>
              <a:t>“No” </a:t>
            </a:r>
            <a:r>
              <a:rPr lang="en-US" sz="1000" dirty="0"/>
              <a:t>if you do not want to print remaining</a:t>
            </a:r>
            <a:r>
              <a:rPr lang="th-TH" sz="1000" dirty="0"/>
              <a:t> </a:t>
            </a:r>
            <a:r>
              <a:rPr lang="en-US" sz="1000" dirty="0"/>
              <a:t>label.</a:t>
            </a:r>
          </a:p>
        </p:txBody>
      </p:sp>
      <p:sp>
        <p:nvSpPr>
          <p:cNvPr id="11" name="TextBox 10">
            <a:extLst>
              <a:ext uri="{FF2B5EF4-FFF2-40B4-BE49-F238E27FC236}">
                <a16:creationId xmlns:a16="http://schemas.microsoft.com/office/drawing/2014/main" id="{FC7D4310-BA51-B658-F09D-679DEE259250}"/>
              </a:ext>
            </a:extLst>
          </p:cNvPr>
          <p:cNvSpPr txBox="1"/>
          <p:nvPr/>
        </p:nvSpPr>
        <p:spPr>
          <a:xfrm>
            <a:off x="481968" y="5142814"/>
            <a:ext cx="6117063" cy="307777"/>
          </a:xfrm>
          <a:prstGeom prst="rect">
            <a:avLst/>
          </a:prstGeom>
          <a:noFill/>
        </p:spPr>
        <p:txBody>
          <a:bodyPr wrap="square">
            <a:spAutoFit/>
          </a:bodyPr>
          <a:lstStyle/>
          <a:p>
            <a:r>
              <a:rPr lang="th-TH" sz="1350" dirty="0"/>
              <a:t>4.</a:t>
            </a:r>
            <a:r>
              <a:rPr lang="en-US" sz="1350" dirty="0"/>
              <a:t> If you press to select print remaining labels, the system will print 2 labels</a:t>
            </a:r>
            <a:r>
              <a:rPr lang="en-US" sz="1400" dirty="0"/>
              <a:t>.</a:t>
            </a:r>
          </a:p>
        </p:txBody>
      </p:sp>
      <p:pic>
        <p:nvPicPr>
          <p:cNvPr id="21" name="Picture 20">
            <a:extLst>
              <a:ext uri="{FF2B5EF4-FFF2-40B4-BE49-F238E27FC236}">
                <a16:creationId xmlns:a16="http://schemas.microsoft.com/office/drawing/2014/main" id="{8CA389E6-F92A-2065-6A21-7474CA4A311C}"/>
              </a:ext>
            </a:extLst>
          </p:cNvPr>
          <p:cNvPicPr>
            <a:picLocks noChangeAspect="1"/>
          </p:cNvPicPr>
          <p:nvPr/>
        </p:nvPicPr>
        <p:blipFill rotWithShape="1">
          <a:blip r:embed="rId3"/>
          <a:srcRect l="-1" r="402"/>
          <a:stretch/>
        </p:blipFill>
        <p:spPr>
          <a:xfrm>
            <a:off x="889208" y="5813505"/>
            <a:ext cx="1770067" cy="2520000"/>
          </a:xfrm>
          <a:prstGeom prst="rect">
            <a:avLst/>
          </a:prstGeom>
          <a:ln>
            <a:solidFill>
              <a:schemeClr val="tx1"/>
            </a:solidFill>
          </a:ln>
        </p:spPr>
      </p:pic>
      <p:sp>
        <p:nvSpPr>
          <p:cNvPr id="22" name="Rectangle 21">
            <a:extLst>
              <a:ext uri="{FF2B5EF4-FFF2-40B4-BE49-F238E27FC236}">
                <a16:creationId xmlns:a16="http://schemas.microsoft.com/office/drawing/2014/main" id="{5381AA4C-671A-E1B5-2E53-A109E1CA87C7}"/>
              </a:ext>
            </a:extLst>
          </p:cNvPr>
          <p:cNvSpPr/>
          <p:nvPr/>
        </p:nvSpPr>
        <p:spPr>
          <a:xfrm>
            <a:off x="1808966" y="7302193"/>
            <a:ext cx="539207" cy="247526"/>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cxnSp>
        <p:nvCxnSpPr>
          <p:cNvPr id="25" name="Straight Arrow Connector 24">
            <a:extLst>
              <a:ext uri="{FF2B5EF4-FFF2-40B4-BE49-F238E27FC236}">
                <a16:creationId xmlns:a16="http://schemas.microsoft.com/office/drawing/2014/main" id="{670FC039-0DFF-1852-FFEF-7CCFAA10B06A}"/>
              </a:ext>
            </a:extLst>
          </p:cNvPr>
          <p:cNvCxnSpPr>
            <a:cxnSpLocks/>
          </p:cNvCxnSpPr>
          <p:nvPr/>
        </p:nvCxnSpPr>
        <p:spPr>
          <a:xfrm>
            <a:off x="2736630" y="7245984"/>
            <a:ext cx="1260000" cy="0"/>
          </a:xfrm>
          <a:prstGeom prst="straightConnector1">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27363A08-6246-5150-33CD-935B5FD2C9AC}"/>
              </a:ext>
            </a:extLst>
          </p:cNvPr>
          <p:cNvPicPr>
            <a:picLocks noChangeAspect="1"/>
          </p:cNvPicPr>
          <p:nvPr/>
        </p:nvPicPr>
        <p:blipFill>
          <a:blip r:embed="rId4"/>
          <a:stretch>
            <a:fillRect/>
          </a:stretch>
        </p:blipFill>
        <p:spPr>
          <a:xfrm>
            <a:off x="3999135" y="7426309"/>
            <a:ext cx="2157462" cy="1350706"/>
          </a:xfrm>
          <a:prstGeom prst="rect">
            <a:avLst/>
          </a:prstGeom>
        </p:spPr>
      </p:pic>
      <p:pic>
        <p:nvPicPr>
          <p:cNvPr id="30" name="Picture 29">
            <a:extLst>
              <a:ext uri="{FF2B5EF4-FFF2-40B4-BE49-F238E27FC236}">
                <a16:creationId xmlns:a16="http://schemas.microsoft.com/office/drawing/2014/main" id="{2A7BCB0F-291B-C8C8-BED7-E05507EBC139}"/>
              </a:ext>
            </a:extLst>
          </p:cNvPr>
          <p:cNvPicPr>
            <a:picLocks noChangeAspect="1"/>
          </p:cNvPicPr>
          <p:nvPr/>
        </p:nvPicPr>
        <p:blipFill>
          <a:blip r:embed="rId5"/>
          <a:stretch>
            <a:fillRect/>
          </a:stretch>
        </p:blipFill>
        <p:spPr>
          <a:xfrm>
            <a:off x="3996630" y="5669999"/>
            <a:ext cx="2051889" cy="1307346"/>
          </a:xfrm>
          <a:prstGeom prst="rect">
            <a:avLst/>
          </a:prstGeom>
        </p:spPr>
      </p:pic>
      <p:sp>
        <p:nvSpPr>
          <p:cNvPr id="31" name="TextBox 30">
            <a:extLst>
              <a:ext uri="{FF2B5EF4-FFF2-40B4-BE49-F238E27FC236}">
                <a16:creationId xmlns:a16="http://schemas.microsoft.com/office/drawing/2014/main" id="{8704C579-B270-F13D-0A99-1D8D6576D83A}"/>
              </a:ext>
            </a:extLst>
          </p:cNvPr>
          <p:cNvSpPr txBox="1"/>
          <p:nvPr/>
        </p:nvSpPr>
        <p:spPr>
          <a:xfrm>
            <a:off x="4390245" y="8773823"/>
            <a:ext cx="1318577" cy="246221"/>
          </a:xfrm>
          <a:prstGeom prst="rect">
            <a:avLst/>
          </a:prstGeom>
          <a:noFill/>
        </p:spPr>
        <p:txBody>
          <a:bodyPr wrap="square">
            <a:spAutoFit/>
          </a:bodyPr>
          <a:lstStyle/>
          <a:p>
            <a:pPr algn="ctr"/>
            <a:r>
              <a:rPr lang="en-US" sz="1000" dirty="0">
                <a:solidFill>
                  <a:srgbClr val="FF0000"/>
                </a:solidFill>
              </a:rPr>
              <a:t>Send to production</a:t>
            </a:r>
          </a:p>
        </p:txBody>
      </p:sp>
      <p:sp>
        <p:nvSpPr>
          <p:cNvPr id="32" name="TextBox 31">
            <a:extLst>
              <a:ext uri="{FF2B5EF4-FFF2-40B4-BE49-F238E27FC236}">
                <a16:creationId xmlns:a16="http://schemas.microsoft.com/office/drawing/2014/main" id="{F9599C9A-DB7B-ADAA-6C8F-A3D1AD707AEE}"/>
              </a:ext>
            </a:extLst>
          </p:cNvPr>
          <p:cNvSpPr txBox="1"/>
          <p:nvPr/>
        </p:nvSpPr>
        <p:spPr>
          <a:xfrm>
            <a:off x="4455221" y="6970933"/>
            <a:ext cx="1249680" cy="246221"/>
          </a:xfrm>
          <a:prstGeom prst="rect">
            <a:avLst/>
          </a:prstGeom>
          <a:noFill/>
        </p:spPr>
        <p:txBody>
          <a:bodyPr wrap="square">
            <a:spAutoFit/>
          </a:bodyPr>
          <a:lstStyle/>
          <a:p>
            <a:pPr algn="ctr"/>
            <a:r>
              <a:rPr lang="en-US" sz="1000" dirty="0">
                <a:solidFill>
                  <a:srgbClr val="FF0000"/>
                </a:solidFill>
              </a:rPr>
              <a:t>Kept in storage</a:t>
            </a:r>
          </a:p>
        </p:txBody>
      </p:sp>
    </p:spTree>
    <p:extLst>
      <p:ext uri="{BB962C8B-B14F-4D97-AF65-F5344CB8AC3E}">
        <p14:creationId xmlns:p14="http://schemas.microsoft.com/office/powerpoint/2010/main" val="40339621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BD486-E82A-FF0A-F75F-56D9D0705122}"/>
            </a:ext>
          </a:extLst>
        </p:cNvPr>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95344DD0-7A1A-5893-831A-6A4F948A4EF4}"/>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2. Handheld functions</a:t>
            </a:r>
          </a:p>
        </p:txBody>
      </p:sp>
      <p:sp>
        <p:nvSpPr>
          <p:cNvPr id="91" name="テキスト ボックス 29">
            <a:extLst>
              <a:ext uri="{FF2B5EF4-FFF2-40B4-BE49-F238E27FC236}">
                <a16:creationId xmlns:a16="http://schemas.microsoft.com/office/drawing/2014/main" id="{7AA07EC7-7E55-978D-A5EF-0988603B2825}"/>
              </a:ext>
            </a:extLst>
          </p:cNvPr>
          <p:cNvSpPr txBox="1"/>
          <p:nvPr/>
        </p:nvSpPr>
        <p:spPr>
          <a:xfrm>
            <a:off x="334538" y="951238"/>
            <a:ext cx="5374284" cy="261610"/>
          </a:xfrm>
          <a:prstGeom prst="rect">
            <a:avLst/>
          </a:prstGeom>
          <a:noFill/>
        </p:spPr>
        <p:txBody>
          <a:bodyPr wrap="square" rtlCol="0">
            <a:spAutoFit/>
          </a:bodyPr>
          <a:lstStyle/>
          <a:p>
            <a:r>
              <a:rPr kumimoji="1" lang="en-US" altLang="ja-JP" sz="1100" dirty="0"/>
              <a:t>2-5-3. Outbound Manual</a:t>
            </a:r>
          </a:p>
        </p:txBody>
      </p:sp>
      <p:sp>
        <p:nvSpPr>
          <p:cNvPr id="2" name="TextBox 1">
            <a:extLst>
              <a:ext uri="{FF2B5EF4-FFF2-40B4-BE49-F238E27FC236}">
                <a16:creationId xmlns:a16="http://schemas.microsoft.com/office/drawing/2014/main" id="{236C98C0-EE1E-E823-CA2D-8E270FF2743C}"/>
              </a:ext>
            </a:extLst>
          </p:cNvPr>
          <p:cNvSpPr txBox="1"/>
          <p:nvPr/>
        </p:nvSpPr>
        <p:spPr>
          <a:xfrm>
            <a:off x="481968" y="1476951"/>
            <a:ext cx="5897914" cy="715581"/>
          </a:xfrm>
          <a:prstGeom prst="rect">
            <a:avLst/>
          </a:prstGeom>
          <a:noFill/>
        </p:spPr>
        <p:txBody>
          <a:bodyPr wrap="square">
            <a:spAutoFit/>
          </a:bodyPr>
          <a:lstStyle/>
          <a:p>
            <a:r>
              <a:rPr lang="th-TH" sz="1350" dirty="0"/>
              <a:t>5</a:t>
            </a:r>
            <a:r>
              <a:rPr lang="en-US" sz="1350" dirty="0"/>
              <a:t>.</a:t>
            </a:r>
            <a:r>
              <a:rPr kumimoji="1" lang="en-US" altLang="ja-JP" sz="1350" dirty="0"/>
              <a:t> When the system finishes printing the label will notify you.</a:t>
            </a:r>
            <a:endParaRPr kumimoji="1" lang="th-TH" altLang="ja-JP" sz="1350" dirty="0"/>
          </a:p>
          <a:p>
            <a:pPr marL="742950" lvl="1" indent="-285750">
              <a:buFontTx/>
              <a:buChar char="-"/>
            </a:pPr>
            <a:r>
              <a:rPr lang="en-US" sz="1350" dirty="0"/>
              <a:t>Click “Yes”  when the label is completely printed.</a:t>
            </a:r>
          </a:p>
          <a:p>
            <a:pPr marL="742950" lvl="1" indent="-285750">
              <a:buFontTx/>
              <a:buChar char="-"/>
            </a:pPr>
            <a:r>
              <a:rPr lang="en-US" sz="1350" dirty="0"/>
              <a:t>Click “No” if nothing printing out?</a:t>
            </a:r>
          </a:p>
        </p:txBody>
      </p:sp>
      <p:sp>
        <p:nvSpPr>
          <p:cNvPr id="19" name="スライド番号プレースホルダー 2">
            <a:extLst>
              <a:ext uri="{FF2B5EF4-FFF2-40B4-BE49-F238E27FC236}">
                <a16:creationId xmlns:a16="http://schemas.microsoft.com/office/drawing/2014/main" id="{78E083DA-B98C-D50B-9C80-4B2B36BFFA3E}"/>
              </a:ext>
            </a:extLst>
          </p:cNvPr>
          <p:cNvSpPr>
            <a:spLocks noGrp="1"/>
          </p:cNvSpPr>
          <p:nvPr>
            <p:ph type="sldNum" sz="quarter" idx="12"/>
          </p:nvPr>
        </p:nvSpPr>
        <p:spPr>
          <a:xfrm>
            <a:off x="4843463" y="9181397"/>
            <a:ext cx="1543050" cy="527403"/>
          </a:xfrm>
        </p:spPr>
        <p:txBody>
          <a:bodyPr/>
          <a:lstStyle/>
          <a:p>
            <a:fld id="{FABEA90D-F275-432F-8053-456A4E092F4A}" type="slidenum">
              <a:rPr kumimoji="1" lang="ja-JP" altLang="en-US" smtClean="0"/>
              <a:t>43</a:t>
            </a:fld>
            <a:endParaRPr kumimoji="1" lang="ja-JP" altLang="en-US"/>
          </a:p>
        </p:txBody>
      </p:sp>
      <p:cxnSp>
        <p:nvCxnSpPr>
          <p:cNvPr id="7" name="Straight Arrow Connector 6">
            <a:extLst>
              <a:ext uri="{FF2B5EF4-FFF2-40B4-BE49-F238E27FC236}">
                <a16:creationId xmlns:a16="http://schemas.microsoft.com/office/drawing/2014/main" id="{8CD1DD41-A9C7-7DF8-5FA3-16D3C3CF3509}"/>
              </a:ext>
            </a:extLst>
          </p:cNvPr>
          <p:cNvCxnSpPr>
            <a:cxnSpLocks/>
          </p:cNvCxnSpPr>
          <p:nvPr/>
        </p:nvCxnSpPr>
        <p:spPr>
          <a:xfrm>
            <a:off x="2592721" y="3616281"/>
            <a:ext cx="1260000" cy="0"/>
          </a:xfrm>
          <a:prstGeom prst="straightConnector1">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DD0ECC03-E135-51F4-8A30-1F87E6C08CD7}"/>
              </a:ext>
            </a:extLst>
          </p:cNvPr>
          <p:cNvPicPr>
            <a:picLocks noChangeAspect="1"/>
          </p:cNvPicPr>
          <p:nvPr/>
        </p:nvPicPr>
        <p:blipFill>
          <a:blip r:embed="rId2"/>
          <a:stretch>
            <a:fillRect/>
          </a:stretch>
        </p:blipFill>
        <p:spPr>
          <a:xfrm>
            <a:off x="724169" y="2356281"/>
            <a:ext cx="1760698" cy="2520000"/>
          </a:xfrm>
          <a:prstGeom prst="rect">
            <a:avLst/>
          </a:prstGeom>
          <a:ln>
            <a:solidFill>
              <a:schemeClr val="tx1"/>
            </a:solidFill>
          </a:ln>
        </p:spPr>
      </p:pic>
      <p:sp>
        <p:nvSpPr>
          <p:cNvPr id="22" name="Rectangle 21">
            <a:extLst>
              <a:ext uri="{FF2B5EF4-FFF2-40B4-BE49-F238E27FC236}">
                <a16:creationId xmlns:a16="http://schemas.microsoft.com/office/drawing/2014/main" id="{2EEB79EC-1903-F526-302F-DF1651DE1A30}"/>
              </a:ext>
            </a:extLst>
          </p:cNvPr>
          <p:cNvSpPr/>
          <p:nvPr/>
        </p:nvSpPr>
        <p:spPr>
          <a:xfrm>
            <a:off x="1639243" y="3835784"/>
            <a:ext cx="539207" cy="247526"/>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pic>
        <p:nvPicPr>
          <p:cNvPr id="4" name="Picture 3">
            <a:extLst>
              <a:ext uri="{FF2B5EF4-FFF2-40B4-BE49-F238E27FC236}">
                <a16:creationId xmlns:a16="http://schemas.microsoft.com/office/drawing/2014/main" id="{18657A29-BBDA-53AB-283B-37F8FBD18270}"/>
              </a:ext>
            </a:extLst>
          </p:cNvPr>
          <p:cNvPicPr>
            <a:picLocks noChangeAspect="1"/>
          </p:cNvPicPr>
          <p:nvPr/>
        </p:nvPicPr>
        <p:blipFill>
          <a:blip r:embed="rId3"/>
          <a:stretch>
            <a:fillRect/>
          </a:stretch>
        </p:blipFill>
        <p:spPr>
          <a:xfrm>
            <a:off x="3960575" y="2356281"/>
            <a:ext cx="1768421" cy="2520000"/>
          </a:xfrm>
          <a:prstGeom prst="rect">
            <a:avLst/>
          </a:prstGeom>
          <a:ln>
            <a:solidFill>
              <a:schemeClr val="tx1"/>
            </a:solidFill>
          </a:ln>
        </p:spPr>
      </p:pic>
    </p:spTree>
    <p:extLst>
      <p:ext uri="{BB962C8B-B14F-4D97-AF65-F5344CB8AC3E}">
        <p14:creationId xmlns:p14="http://schemas.microsoft.com/office/powerpoint/2010/main" val="16742004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B934B-8B7F-86DE-78EC-0E80A05B9808}"/>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79EEEF4-4BB7-8CE1-7ADE-9BBF98A25191}"/>
              </a:ext>
            </a:extLst>
          </p:cNvPr>
          <p:cNvPicPr>
            <a:picLocks noChangeAspect="1"/>
          </p:cNvPicPr>
          <p:nvPr/>
        </p:nvPicPr>
        <p:blipFill>
          <a:blip r:embed="rId2"/>
          <a:stretch>
            <a:fillRect/>
          </a:stretch>
        </p:blipFill>
        <p:spPr>
          <a:xfrm>
            <a:off x="847083" y="1544077"/>
            <a:ext cx="1766201" cy="2520000"/>
          </a:xfrm>
          <a:prstGeom prst="rect">
            <a:avLst/>
          </a:prstGeom>
          <a:ln>
            <a:solidFill>
              <a:schemeClr val="tx1"/>
            </a:solidFill>
          </a:ln>
        </p:spPr>
      </p:pic>
      <p:sp>
        <p:nvSpPr>
          <p:cNvPr id="23" name="正方形/長方形 22">
            <a:extLst>
              <a:ext uri="{FF2B5EF4-FFF2-40B4-BE49-F238E27FC236}">
                <a16:creationId xmlns:a16="http://schemas.microsoft.com/office/drawing/2014/main" id="{D5CDC898-9744-A521-4B8E-105FF3B2AFCD}"/>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2. Handheld functions</a:t>
            </a:r>
          </a:p>
        </p:txBody>
      </p:sp>
      <p:sp>
        <p:nvSpPr>
          <p:cNvPr id="91" name="テキスト ボックス 29">
            <a:extLst>
              <a:ext uri="{FF2B5EF4-FFF2-40B4-BE49-F238E27FC236}">
                <a16:creationId xmlns:a16="http://schemas.microsoft.com/office/drawing/2014/main" id="{D93543AE-1700-28D8-9F3F-EFECF03D44E0}"/>
              </a:ext>
            </a:extLst>
          </p:cNvPr>
          <p:cNvSpPr txBox="1"/>
          <p:nvPr/>
        </p:nvSpPr>
        <p:spPr>
          <a:xfrm>
            <a:off x="334538" y="951238"/>
            <a:ext cx="5374284" cy="261610"/>
          </a:xfrm>
          <a:prstGeom prst="rect">
            <a:avLst/>
          </a:prstGeom>
          <a:noFill/>
        </p:spPr>
        <p:txBody>
          <a:bodyPr wrap="square" rtlCol="0">
            <a:spAutoFit/>
          </a:bodyPr>
          <a:lstStyle/>
          <a:p>
            <a:r>
              <a:rPr kumimoji="1" lang="en-US" altLang="ja-JP" sz="1100" dirty="0"/>
              <a:t>2-5-</a:t>
            </a:r>
            <a:r>
              <a:rPr kumimoji="1" lang="th-TH" altLang="ja-JP" sz="1100" dirty="0"/>
              <a:t>4</a:t>
            </a:r>
            <a:r>
              <a:rPr kumimoji="1" lang="en-US" altLang="ja-JP" sz="1100" dirty="0"/>
              <a:t>. NG In Process</a:t>
            </a:r>
          </a:p>
        </p:txBody>
      </p:sp>
      <p:sp>
        <p:nvSpPr>
          <p:cNvPr id="18" name="TextBox 17">
            <a:extLst>
              <a:ext uri="{FF2B5EF4-FFF2-40B4-BE49-F238E27FC236}">
                <a16:creationId xmlns:a16="http://schemas.microsoft.com/office/drawing/2014/main" id="{7C91DAD7-5C48-89AB-A0ED-6D3DB4F70284}"/>
              </a:ext>
            </a:extLst>
          </p:cNvPr>
          <p:cNvSpPr txBox="1"/>
          <p:nvPr/>
        </p:nvSpPr>
        <p:spPr>
          <a:xfrm>
            <a:off x="480043" y="5275119"/>
            <a:ext cx="5897914" cy="300082"/>
          </a:xfrm>
          <a:prstGeom prst="rect">
            <a:avLst/>
          </a:prstGeom>
          <a:noFill/>
        </p:spPr>
        <p:txBody>
          <a:bodyPr wrap="square">
            <a:spAutoFit/>
          </a:bodyPr>
          <a:lstStyle/>
          <a:p>
            <a:r>
              <a:rPr lang="en-US" sz="1350" dirty="0"/>
              <a:t>1</a:t>
            </a:r>
            <a:r>
              <a:rPr lang="th-TH" sz="1350" dirty="0"/>
              <a:t>.</a:t>
            </a:r>
            <a:r>
              <a:rPr kumimoji="1" lang="en-US" altLang="ja-JP" sz="1350" dirty="0"/>
              <a:t> Scan label.							</a:t>
            </a:r>
            <a:endParaRPr lang="en-US" sz="1350" dirty="0"/>
          </a:p>
        </p:txBody>
      </p:sp>
      <p:sp>
        <p:nvSpPr>
          <p:cNvPr id="21" name="Rectangle 20">
            <a:extLst>
              <a:ext uri="{FF2B5EF4-FFF2-40B4-BE49-F238E27FC236}">
                <a16:creationId xmlns:a16="http://schemas.microsoft.com/office/drawing/2014/main" id="{2048FFAC-7848-1CFC-064A-AC506D2317B1}"/>
              </a:ext>
            </a:extLst>
          </p:cNvPr>
          <p:cNvSpPr/>
          <p:nvPr/>
        </p:nvSpPr>
        <p:spPr>
          <a:xfrm>
            <a:off x="1035161" y="3222753"/>
            <a:ext cx="1390043" cy="356871"/>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cxnSp>
        <p:nvCxnSpPr>
          <p:cNvPr id="26" name="Straight Arrow Connector 25">
            <a:extLst>
              <a:ext uri="{FF2B5EF4-FFF2-40B4-BE49-F238E27FC236}">
                <a16:creationId xmlns:a16="http://schemas.microsoft.com/office/drawing/2014/main" id="{37ECC007-DCB8-9E4D-15A7-E87D92892246}"/>
              </a:ext>
            </a:extLst>
          </p:cNvPr>
          <p:cNvCxnSpPr>
            <a:cxnSpLocks/>
          </p:cNvCxnSpPr>
          <p:nvPr/>
        </p:nvCxnSpPr>
        <p:spPr>
          <a:xfrm>
            <a:off x="2649215" y="6740536"/>
            <a:ext cx="1260000" cy="0"/>
          </a:xfrm>
          <a:prstGeom prst="straightConnector1">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1C04C615-B86F-6EDE-AB3A-77D56AD5F72D}"/>
              </a:ext>
            </a:extLst>
          </p:cNvPr>
          <p:cNvPicPr>
            <a:picLocks noChangeAspect="1"/>
          </p:cNvPicPr>
          <p:nvPr/>
        </p:nvPicPr>
        <p:blipFill rotWithShape="1">
          <a:blip r:embed="rId3"/>
          <a:srcRect l="9269" t="9607" r="11519" b="6309"/>
          <a:stretch/>
        </p:blipFill>
        <p:spPr>
          <a:xfrm>
            <a:off x="847083" y="5924250"/>
            <a:ext cx="2134018" cy="1825422"/>
          </a:xfrm>
          <a:prstGeom prst="rect">
            <a:avLst/>
          </a:prstGeom>
        </p:spPr>
      </p:pic>
      <p:sp>
        <p:nvSpPr>
          <p:cNvPr id="19" name="スライド番号プレースホルダー 2">
            <a:extLst>
              <a:ext uri="{FF2B5EF4-FFF2-40B4-BE49-F238E27FC236}">
                <a16:creationId xmlns:a16="http://schemas.microsoft.com/office/drawing/2014/main" id="{7F1B41A8-089D-CD9D-24C9-B304C4487DC2}"/>
              </a:ext>
            </a:extLst>
          </p:cNvPr>
          <p:cNvSpPr>
            <a:spLocks noGrp="1"/>
          </p:cNvSpPr>
          <p:nvPr>
            <p:ph type="sldNum" sz="quarter" idx="12"/>
          </p:nvPr>
        </p:nvSpPr>
        <p:spPr>
          <a:xfrm>
            <a:off x="4843463" y="9181397"/>
            <a:ext cx="1543050" cy="527403"/>
          </a:xfrm>
        </p:spPr>
        <p:txBody>
          <a:bodyPr/>
          <a:lstStyle/>
          <a:p>
            <a:fld id="{FABEA90D-F275-432F-8053-456A4E092F4A}" type="slidenum">
              <a:rPr kumimoji="1" lang="ja-JP" altLang="en-US" smtClean="0"/>
              <a:t>44</a:t>
            </a:fld>
            <a:endParaRPr kumimoji="1" lang="ja-JP" altLang="en-US"/>
          </a:p>
        </p:txBody>
      </p:sp>
      <p:cxnSp>
        <p:nvCxnSpPr>
          <p:cNvPr id="2" name="Straight Arrow Connector 1">
            <a:extLst>
              <a:ext uri="{FF2B5EF4-FFF2-40B4-BE49-F238E27FC236}">
                <a16:creationId xmlns:a16="http://schemas.microsoft.com/office/drawing/2014/main" id="{62422DD0-06E1-C04C-116D-488E520C955D}"/>
              </a:ext>
            </a:extLst>
          </p:cNvPr>
          <p:cNvCxnSpPr>
            <a:cxnSpLocks/>
          </p:cNvCxnSpPr>
          <p:nvPr/>
        </p:nvCxnSpPr>
        <p:spPr>
          <a:xfrm>
            <a:off x="2656835" y="2846716"/>
            <a:ext cx="1260000" cy="0"/>
          </a:xfrm>
          <a:prstGeom prst="straightConnector1">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F023DB2-E87A-DDB4-D932-F3572FC7349B}"/>
              </a:ext>
            </a:extLst>
          </p:cNvPr>
          <p:cNvPicPr>
            <a:picLocks noChangeAspect="1"/>
          </p:cNvPicPr>
          <p:nvPr/>
        </p:nvPicPr>
        <p:blipFill>
          <a:blip r:embed="rId4"/>
          <a:stretch>
            <a:fillRect/>
          </a:stretch>
        </p:blipFill>
        <p:spPr>
          <a:xfrm>
            <a:off x="3980335" y="1544077"/>
            <a:ext cx="1772307" cy="2520000"/>
          </a:xfrm>
          <a:prstGeom prst="rect">
            <a:avLst/>
          </a:prstGeom>
          <a:ln>
            <a:solidFill>
              <a:schemeClr val="tx1"/>
            </a:solidFill>
          </a:ln>
        </p:spPr>
      </p:pic>
      <p:pic>
        <p:nvPicPr>
          <p:cNvPr id="8" name="Picture 7">
            <a:extLst>
              <a:ext uri="{FF2B5EF4-FFF2-40B4-BE49-F238E27FC236}">
                <a16:creationId xmlns:a16="http://schemas.microsoft.com/office/drawing/2014/main" id="{EE2544A4-27F1-9702-922F-89F19BAF3091}"/>
              </a:ext>
            </a:extLst>
          </p:cNvPr>
          <p:cNvPicPr>
            <a:picLocks noChangeAspect="1"/>
          </p:cNvPicPr>
          <p:nvPr/>
        </p:nvPicPr>
        <p:blipFill>
          <a:blip r:embed="rId5"/>
          <a:stretch>
            <a:fillRect/>
          </a:stretch>
        </p:blipFill>
        <p:spPr>
          <a:xfrm>
            <a:off x="3980335" y="5924250"/>
            <a:ext cx="1777846" cy="2520000"/>
          </a:xfrm>
          <a:prstGeom prst="rect">
            <a:avLst/>
          </a:prstGeom>
          <a:ln>
            <a:solidFill>
              <a:schemeClr val="tx1"/>
            </a:solidFill>
          </a:ln>
        </p:spPr>
      </p:pic>
    </p:spTree>
    <p:extLst>
      <p:ext uri="{BB962C8B-B14F-4D97-AF65-F5344CB8AC3E}">
        <p14:creationId xmlns:p14="http://schemas.microsoft.com/office/powerpoint/2010/main" val="13158887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82D90-7C07-0BFD-CE5F-914B6D80520F}"/>
            </a:ext>
          </a:extLst>
        </p:cNvPr>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D71E0655-3B91-B12C-A8BF-D39B1F7C3830}"/>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2. Handheld functions</a:t>
            </a:r>
          </a:p>
        </p:txBody>
      </p:sp>
      <p:sp>
        <p:nvSpPr>
          <p:cNvPr id="91" name="テキスト ボックス 29">
            <a:extLst>
              <a:ext uri="{FF2B5EF4-FFF2-40B4-BE49-F238E27FC236}">
                <a16:creationId xmlns:a16="http://schemas.microsoft.com/office/drawing/2014/main" id="{51E10A7B-4754-DB72-F39E-7DC5B203CC7D}"/>
              </a:ext>
            </a:extLst>
          </p:cNvPr>
          <p:cNvSpPr txBox="1"/>
          <p:nvPr/>
        </p:nvSpPr>
        <p:spPr>
          <a:xfrm>
            <a:off x="334538" y="951238"/>
            <a:ext cx="5374284" cy="261610"/>
          </a:xfrm>
          <a:prstGeom prst="rect">
            <a:avLst/>
          </a:prstGeom>
          <a:noFill/>
        </p:spPr>
        <p:txBody>
          <a:bodyPr wrap="square" rtlCol="0">
            <a:spAutoFit/>
          </a:bodyPr>
          <a:lstStyle/>
          <a:p>
            <a:r>
              <a:rPr kumimoji="1" lang="en-US" altLang="ja-JP" sz="1100" dirty="0"/>
              <a:t>2-5-</a:t>
            </a:r>
            <a:r>
              <a:rPr kumimoji="1" lang="th-TH" altLang="ja-JP" sz="1100" dirty="0"/>
              <a:t>4</a:t>
            </a:r>
            <a:r>
              <a:rPr kumimoji="1" lang="en-US" altLang="ja-JP" sz="1100" dirty="0"/>
              <a:t>. NG In Process</a:t>
            </a:r>
          </a:p>
        </p:txBody>
      </p:sp>
      <p:sp>
        <p:nvSpPr>
          <p:cNvPr id="18" name="TextBox 17">
            <a:extLst>
              <a:ext uri="{FF2B5EF4-FFF2-40B4-BE49-F238E27FC236}">
                <a16:creationId xmlns:a16="http://schemas.microsoft.com/office/drawing/2014/main" id="{3653887A-C1C1-AD75-01F9-20889F439F9A}"/>
              </a:ext>
            </a:extLst>
          </p:cNvPr>
          <p:cNvSpPr txBox="1"/>
          <p:nvPr/>
        </p:nvSpPr>
        <p:spPr>
          <a:xfrm>
            <a:off x="480043" y="1312719"/>
            <a:ext cx="5897914" cy="507831"/>
          </a:xfrm>
          <a:prstGeom prst="rect">
            <a:avLst/>
          </a:prstGeom>
          <a:noFill/>
        </p:spPr>
        <p:txBody>
          <a:bodyPr wrap="square">
            <a:spAutoFit/>
          </a:bodyPr>
          <a:lstStyle/>
          <a:p>
            <a:r>
              <a:rPr lang="en-US" sz="1350" dirty="0"/>
              <a:t>2</a:t>
            </a:r>
            <a:r>
              <a:rPr lang="th-TH" sz="1350" dirty="0"/>
              <a:t>.</a:t>
            </a:r>
            <a:r>
              <a:rPr kumimoji="1" lang="en-US" altLang="ja-JP" sz="1350" dirty="0"/>
              <a:t> Enter the amount of material you want to outbound</a:t>
            </a:r>
            <a:r>
              <a:rPr kumimoji="1" lang="th-TH" altLang="ja-JP" sz="1350" dirty="0"/>
              <a:t> </a:t>
            </a:r>
            <a:r>
              <a:rPr kumimoji="1" lang="en-US" altLang="ja-JP" sz="1350" dirty="0"/>
              <a:t>by pressing </a:t>
            </a:r>
            <a:endParaRPr kumimoji="1" lang="th-TH" altLang="ja-JP" sz="1350" dirty="0"/>
          </a:p>
          <a:p>
            <a:r>
              <a:rPr kumimoji="1" lang="th-TH" altLang="ja-JP" sz="1350" dirty="0"/>
              <a:t>    </a:t>
            </a:r>
            <a:r>
              <a:rPr kumimoji="1" lang="en-US" altLang="ja-JP" sz="1350" dirty="0"/>
              <a:t>on the desired item		</a:t>
            </a:r>
            <a:endParaRPr lang="en-US" sz="1350" dirty="0"/>
          </a:p>
        </p:txBody>
      </p:sp>
      <p:sp>
        <p:nvSpPr>
          <p:cNvPr id="19" name="スライド番号プレースホルダー 2">
            <a:extLst>
              <a:ext uri="{FF2B5EF4-FFF2-40B4-BE49-F238E27FC236}">
                <a16:creationId xmlns:a16="http://schemas.microsoft.com/office/drawing/2014/main" id="{6993714C-36F0-2BD2-01B4-3E7F643C14E3}"/>
              </a:ext>
            </a:extLst>
          </p:cNvPr>
          <p:cNvSpPr>
            <a:spLocks noGrp="1"/>
          </p:cNvSpPr>
          <p:nvPr>
            <p:ph type="sldNum" sz="quarter" idx="12"/>
          </p:nvPr>
        </p:nvSpPr>
        <p:spPr>
          <a:xfrm>
            <a:off x="4843463" y="9181397"/>
            <a:ext cx="1543050" cy="527403"/>
          </a:xfrm>
        </p:spPr>
        <p:txBody>
          <a:bodyPr/>
          <a:lstStyle/>
          <a:p>
            <a:fld id="{FABEA90D-F275-432F-8053-456A4E092F4A}" type="slidenum">
              <a:rPr kumimoji="1" lang="ja-JP" altLang="en-US" smtClean="0"/>
              <a:t>45</a:t>
            </a:fld>
            <a:endParaRPr kumimoji="1" lang="ja-JP" altLang="en-US"/>
          </a:p>
        </p:txBody>
      </p:sp>
      <p:pic>
        <p:nvPicPr>
          <p:cNvPr id="8" name="Picture 7">
            <a:extLst>
              <a:ext uri="{FF2B5EF4-FFF2-40B4-BE49-F238E27FC236}">
                <a16:creationId xmlns:a16="http://schemas.microsoft.com/office/drawing/2014/main" id="{7CC3F0BD-249E-725F-7FD1-04D9005C721E}"/>
              </a:ext>
            </a:extLst>
          </p:cNvPr>
          <p:cNvPicPr>
            <a:picLocks noChangeAspect="1"/>
          </p:cNvPicPr>
          <p:nvPr/>
        </p:nvPicPr>
        <p:blipFill>
          <a:blip r:embed="rId2"/>
          <a:stretch>
            <a:fillRect/>
          </a:stretch>
        </p:blipFill>
        <p:spPr>
          <a:xfrm>
            <a:off x="508958" y="1985613"/>
            <a:ext cx="1777846" cy="2520000"/>
          </a:xfrm>
          <a:prstGeom prst="rect">
            <a:avLst/>
          </a:prstGeom>
          <a:ln>
            <a:solidFill>
              <a:schemeClr val="tx1"/>
            </a:solidFill>
          </a:ln>
        </p:spPr>
      </p:pic>
      <p:sp>
        <p:nvSpPr>
          <p:cNvPr id="3" name="Rectangle 2">
            <a:extLst>
              <a:ext uri="{FF2B5EF4-FFF2-40B4-BE49-F238E27FC236}">
                <a16:creationId xmlns:a16="http://schemas.microsoft.com/office/drawing/2014/main" id="{116772A7-5935-2865-80AB-7F6840E9CAB2}"/>
              </a:ext>
            </a:extLst>
          </p:cNvPr>
          <p:cNvSpPr/>
          <p:nvPr/>
        </p:nvSpPr>
        <p:spPr>
          <a:xfrm>
            <a:off x="490375" y="2727453"/>
            <a:ext cx="1777846" cy="229107"/>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pic>
        <p:nvPicPr>
          <p:cNvPr id="6" name="Picture 5">
            <a:extLst>
              <a:ext uri="{FF2B5EF4-FFF2-40B4-BE49-F238E27FC236}">
                <a16:creationId xmlns:a16="http://schemas.microsoft.com/office/drawing/2014/main" id="{3188C6BA-6148-5707-D326-5D6AC300A7AF}"/>
              </a:ext>
            </a:extLst>
          </p:cNvPr>
          <p:cNvPicPr>
            <a:picLocks noChangeAspect="1"/>
          </p:cNvPicPr>
          <p:nvPr/>
        </p:nvPicPr>
        <p:blipFill>
          <a:blip r:embed="rId3"/>
          <a:stretch>
            <a:fillRect/>
          </a:stretch>
        </p:blipFill>
        <p:spPr>
          <a:xfrm>
            <a:off x="3225904" y="1985613"/>
            <a:ext cx="1762895" cy="2520000"/>
          </a:xfrm>
          <a:prstGeom prst="rect">
            <a:avLst/>
          </a:prstGeom>
          <a:ln>
            <a:solidFill>
              <a:schemeClr val="tx1"/>
            </a:solidFill>
          </a:ln>
        </p:spPr>
      </p:pic>
      <p:cxnSp>
        <p:nvCxnSpPr>
          <p:cNvPr id="9" name="Straight Arrow Connector 8">
            <a:extLst>
              <a:ext uri="{FF2B5EF4-FFF2-40B4-BE49-F238E27FC236}">
                <a16:creationId xmlns:a16="http://schemas.microsoft.com/office/drawing/2014/main" id="{721DA2A7-9BF5-61D4-4C7C-2DB755859F61}"/>
              </a:ext>
            </a:extLst>
          </p:cNvPr>
          <p:cNvCxnSpPr>
            <a:cxnSpLocks/>
          </p:cNvCxnSpPr>
          <p:nvPr/>
        </p:nvCxnSpPr>
        <p:spPr>
          <a:xfrm>
            <a:off x="2313935" y="3303916"/>
            <a:ext cx="900000" cy="0"/>
          </a:xfrm>
          <a:prstGeom prst="straightConnector1">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DD7D1422-1C92-FA61-A987-7A8F79FB3228}"/>
              </a:ext>
            </a:extLst>
          </p:cNvPr>
          <p:cNvSpPr/>
          <p:nvPr/>
        </p:nvSpPr>
        <p:spPr>
          <a:xfrm>
            <a:off x="448833" y="2727453"/>
            <a:ext cx="231648" cy="216655"/>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900" b="1" dirty="0">
                <a:solidFill>
                  <a:schemeClr val="bg1"/>
                </a:solidFill>
              </a:rPr>
              <a:t>1</a:t>
            </a:r>
          </a:p>
        </p:txBody>
      </p:sp>
      <p:sp>
        <p:nvSpPr>
          <p:cNvPr id="12" name="Oval 11">
            <a:extLst>
              <a:ext uri="{FF2B5EF4-FFF2-40B4-BE49-F238E27FC236}">
                <a16:creationId xmlns:a16="http://schemas.microsoft.com/office/drawing/2014/main" id="{1B7DCB43-CAA9-FAB2-0238-4090BCA13845}"/>
              </a:ext>
            </a:extLst>
          </p:cNvPr>
          <p:cNvSpPr/>
          <p:nvPr/>
        </p:nvSpPr>
        <p:spPr>
          <a:xfrm>
            <a:off x="3712463" y="2944108"/>
            <a:ext cx="231648" cy="216655"/>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th-TH" sz="900" b="1" dirty="0">
                <a:solidFill>
                  <a:schemeClr val="bg1"/>
                </a:solidFill>
              </a:rPr>
              <a:t>2</a:t>
            </a:r>
            <a:endParaRPr kumimoji="1" lang="en-US" sz="900" b="1" dirty="0">
              <a:solidFill>
                <a:schemeClr val="bg1"/>
              </a:solidFill>
            </a:endParaRPr>
          </a:p>
        </p:txBody>
      </p:sp>
      <p:pic>
        <p:nvPicPr>
          <p:cNvPr id="15" name="Picture 14">
            <a:extLst>
              <a:ext uri="{FF2B5EF4-FFF2-40B4-BE49-F238E27FC236}">
                <a16:creationId xmlns:a16="http://schemas.microsoft.com/office/drawing/2014/main" id="{8BCA814E-0607-07CD-FF7C-1B6C59BABA01}"/>
              </a:ext>
            </a:extLst>
          </p:cNvPr>
          <p:cNvPicPr>
            <a:picLocks noChangeAspect="1"/>
          </p:cNvPicPr>
          <p:nvPr/>
        </p:nvPicPr>
        <p:blipFill>
          <a:blip r:embed="rId4"/>
          <a:stretch>
            <a:fillRect/>
          </a:stretch>
        </p:blipFill>
        <p:spPr>
          <a:xfrm>
            <a:off x="5231442" y="2530947"/>
            <a:ext cx="1071041" cy="1545937"/>
          </a:xfrm>
          <a:prstGeom prst="rect">
            <a:avLst/>
          </a:prstGeom>
        </p:spPr>
      </p:pic>
      <p:cxnSp>
        <p:nvCxnSpPr>
          <p:cNvPr id="16" name="Straight Arrow Connector 15">
            <a:extLst>
              <a:ext uri="{FF2B5EF4-FFF2-40B4-BE49-F238E27FC236}">
                <a16:creationId xmlns:a16="http://schemas.microsoft.com/office/drawing/2014/main" id="{578EA2E4-EA5C-21C6-1D91-877B2EE4D9D7}"/>
              </a:ext>
            </a:extLst>
          </p:cNvPr>
          <p:cNvCxnSpPr>
            <a:cxnSpLocks/>
            <a:endCxn id="15" idx="1"/>
          </p:cNvCxnSpPr>
          <p:nvPr/>
        </p:nvCxnSpPr>
        <p:spPr>
          <a:xfrm flipV="1">
            <a:off x="4763799" y="3303916"/>
            <a:ext cx="467643" cy="159194"/>
          </a:xfrm>
          <a:prstGeom prst="straightConnector1">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3B6387D6-FB6C-858F-1BE3-DDB0E77DA881}"/>
              </a:ext>
            </a:extLst>
          </p:cNvPr>
          <p:cNvSpPr txBox="1"/>
          <p:nvPr/>
        </p:nvSpPr>
        <p:spPr>
          <a:xfrm>
            <a:off x="5092592" y="2284726"/>
            <a:ext cx="1348740" cy="246221"/>
          </a:xfrm>
          <a:prstGeom prst="rect">
            <a:avLst/>
          </a:prstGeom>
          <a:noFill/>
        </p:spPr>
        <p:txBody>
          <a:bodyPr wrap="square">
            <a:spAutoFit/>
          </a:bodyPr>
          <a:lstStyle/>
          <a:p>
            <a:r>
              <a:rPr lang="en-US" sz="1000" dirty="0">
                <a:solidFill>
                  <a:srgbClr val="C00000"/>
                </a:solidFill>
              </a:rPr>
              <a:t>Can edit lot number</a:t>
            </a:r>
          </a:p>
        </p:txBody>
      </p:sp>
      <p:sp>
        <p:nvSpPr>
          <p:cNvPr id="25" name="Rectangle 24">
            <a:extLst>
              <a:ext uri="{FF2B5EF4-FFF2-40B4-BE49-F238E27FC236}">
                <a16:creationId xmlns:a16="http://schemas.microsoft.com/office/drawing/2014/main" id="{9BDB5354-03E7-9EFA-9CAD-247CDFF5DFB7}"/>
              </a:ext>
            </a:extLst>
          </p:cNvPr>
          <p:cNvSpPr/>
          <p:nvPr/>
        </p:nvSpPr>
        <p:spPr>
          <a:xfrm>
            <a:off x="3384171" y="3320537"/>
            <a:ext cx="1459292" cy="292396"/>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sp>
        <p:nvSpPr>
          <p:cNvPr id="27" name="Oval 26">
            <a:extLst>
              <a:ext uri="{FF2B5EF4-FFF2-40B4-BE49-F238E27FC236}">
                <a16:creationId xmlns:a16="http://schemas.microsoft.com/office/drawing/2014/main" id="{3F2C3725-C1B4-DBDF-EFA0-81DD06AE7159}"/>
              </a:ext>
            </a:extLst>
          </p:cNvPr>
          <p:cNvSpPr/>
          <p:nvPr/>
        </p:nvSpPr>
        <p:spPr>
          <a:xfrm>
            <a:off x="4107351" y="3629554"/>
            <a:ext cx="231648" cy="216655"/>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th-TH" sz="900" b="1" dirty="0">
                <a:solidFill>
                  <a:schemeClr val="bg1"/>
                </a:solidFill>
              </a:rPr>
              <a:t>3</a:t>
            </a:r>
            <a:endParaRPr kumimoji="1" lang="en-US" sz="900" b="1" dirty="0">
              <a:solidFill>
                <a:schemeClr val="bg1"/>
              </a:solidFill>
            </a:endParaRPr>
          </a:p>
        </p:txBody>
      </p:sp>
      <p:pic>
        <p:nvPicPr>
          <p:cNvPr id="29" name="Picture 28">
            <a:extLst>
              <a:ext uri="{FF2B5EF4-FFF2-40B4-BE49-F238E27FC236}">
                <a16:creationId xmlns:a16="http://schemas.microsoft.com/office/drawing/2014/main" id="{583359F7-FD90-B31D-D9C9-36D59C7AEC23}"/>
              </a:ext>
            </a:extLst>
          </p:cNvPr>
          <p:cNvPicPr>
            <a:picLocks noChangeAspect="1"/>
          </p:cNvPicPr>
          <p:nvPr/>
        </p:nvPicPr>
        <p:blipFill>
          <a:blip r:embed="rId5"/>
          <a:stretch>
            <a:fillRect/>
          </a:stretch>
        </p:blipFill>
        <p:spPr>
          <a:xfrm>
            <a:off x="886614" y="5247453"/>
            <a:ext cx="1781762" cy="2520000"/>
          </a:xfrm>
          <a:prstGeom prst="rect">
            <a:avLst/>
          </a:prstGeom>
          <a:ln>
            <a:solidFill>
              <a:schemeClr val="tx1"/>
            </a:solidFill>
          </a:ln>
        </p:spPr>
      </p:pic>
      <p:pic>
        <p:nvPicPr>
          <p:cNvPr id="31" name="Picture 30">
            <a:extLst>
              <a:ext uri="{FF2B5EF4-FFF2-40B4-BE49-F238E27FC236}">
                <a16:creationId xmlns:a16="http://schemas.microsoft.com/office/drawing/2014/main" id="{3F94493D-311F-1A26-49D8-CA871A24394A}"/>
              </a:ext>
            </a:extLst>
          </p:cNvPr>
          <p:cNvPicPr>
            <a:picLocks noChangeAspect="1"/>
          </p:cNvPicPr>
          <p:nvPr/>
        </p:nvPicPr>
        <p:blipFill>
          <a:blip r:embed="rId6"/>
          <a:stretch>
            <a:fillRect/>
          </a:stretch>
        </p:blipFill>
        <p:spPr>
          <a:xfrm>
            <a:off x="3624726" y="5236334"/>
            <a:ext cx="1770661" cy="2520000"/>
          </a:xfrm>
          <a:prstGeom prst="rect">
            <a:avLst/>
          </a:prstGeom>
          <a:ln>
            <a:solidFill>
              <a:schemeClr val="tx1"/>
            </a:solidFill>
          </a:ln>
        </p:spPr>
      </p:pic>
      <p:sp>
        <p:nvSpPr>
          <p:cNvPr id="33" name="Rectangle 32">
            <a:extLst>
              <a:ext uri="{FF2B5EF4-FFF2-40B4-BE49-F238E27FC236}">
                <a16:creationId xmlns:a16="http://schemas.microsoft.com/office/drawing/2014/main" id="{6119FA3A-1559-69CF-DB8F-4061D1404EE0}"/>
              </a:ext>
            </a:extLst>
          </p:cNvPr>
          <p:cNvSpPr/>
          <p:nvPr/>
        </p:nvSpPr>
        <p:spPr>
          <a:xfrm>
            <a:off x="3622557" y="5986440"/>
            <a:ext cx="1762481" cy="938619"/>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sp>
        <p:nvSpPr>
          <p:cNvPr id="34" name="Rectangle 33">
            <a:extLst>
              <a:ext uri="{FF2B5EF4-FFF2-40B4-BE49-F238E27FC236}">
                <a16:creationId xmlns:a16="http://schemas.microsoft.com/office/drawing/2014/main" id="{D80426F1-2A56-415A-07EB-A529BF45EE65}"/>
              </a:ext>
            </a:extLst>
          </p:cNvPr>
          <p:cNvSpPr/>
          <p:nvPr/>
        </p:nvSpPr>
        <p:spPr>
          <a:xfrm>
            <a:off x="886613" y="5979627"/>
            <a:ext cx="1770661" cy="238293"/>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spTree>
    <p:extLst>
      <p:ext uri="{BB962C8B-B14F-4D97-AF65-F5344CB8AC3E}">
        <p14:creationId xmlns:p14="http://schemas.microsoft.com/office/powerpoint/2010/main" val="35238202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B5572-887F-EF67-6144-6F56C4EAB213}"/>
            </a:ext>
          </a:extLst>
        </p:cNvPr>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6B8CFD50-4B92-46BC-E265-6BF271DD4C23}"/>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2. Handheld functions</a:t>
            </a:r>
          </a:p>
        </p:txBody>
      </p:sp>
      <p:sp>
        <p:nvSpPr>
          <p:cNvPr id="91" name="テキスト ボックス 29">
            <a:extLst>
              <a:ext uri="{FF2B5EF4-FFF2-40B4-BE49-F238E27FC236}">
                <a16:creationId xmlns:a16="http://schemas.microsoft.com/office/drawing/2014/main" id="{672294B1-705D-64CF-FAB3-2DBF3C057682}"/>
              </a:ext>
            </a:extLst>
          </p:cNvPr>
          <p:cNvSpPr txBox="1"/>
          <p:nvPr/>
        </p:nvSpPr>
        <p:spPr>
          <a:xfrm>
            <a:off x="334538" y="951238"/>
            <a:ext cx="5374284" cy="261610"/>
          </a:xfrm>
          <a:prstGeom prst="rect">
            <a:avLst/>
          </a:prstGeom>
          <a:noFill/>
        </p:spPr>
        <p:txBody>
          <a:bodyPr wrap="square" rtlCol="0">
            <a:spAutoFit/>
          </a:bodyPr>
          <a:lstStyle/>
          <a:p>
            <a:r>
              <a:rPr kumimoji="1" lang="en-US" altLang="ja-JP" sz="1100" dirty="0"/>
              <a:t>2-5-</a:t>
            </a:r>
            <a:r>
              <a:rPr kumimoji="1" lang="th-TH" altLang="ja-JP" sz="1100" dirty="0"/>
              <a:t>4</a:t>
            </a:r>
            <a:r>
              <a:rPr kumimoji="1" lang="en-US" altLang="ja-JP" sz="1100" dirty="0"/>
              <a:t>. NG In Process</a:t>
            </a:r>
          </a:p>
        </p:txBody>
      </p:sp>
      <p:sp>
        <p:nvSpPr>
          <p:cNvPr id="18" name="TextBox 17">
            <a:extLst>
              <a:ext uri="{FF2B5EF4-FFF2-40B4-BE49-F238E27FC236}">
                <a16:creationId xmlns:a16="http://schemas.microsoft.com/office/drawing/2014/main" id="{799C7AB3-9BBE-CAB8-C6FF-221D7AAD63B0}"/>
              </a:ext>
            </a:extLst>
          </p:cNvPr>
          <p:cNvSpPr txBox="1"/>
          <p:nvPr/>
        </p:nvSpPr>
        <p:spPr>
          <a:xfrm>
            <a:off x="480043" y="1312719"/>
            <a:ext cx="5897914" cy="300082"/>
          </a:xfrm>
          <a:prstGeom prst="rect">
            <a:avLst/>
          </a:prstGeom>
          <a:noFill/>
        </p:spPr>
        <p:txBody>
          <a:bodyPr wrap="square">
            <a:spAutoFit/>
          </a:bodyPr>
          <a:lstStyle/>
          <a:p>
            <a:r>
              <a:rPr lang="th-TH" sz="1350" dirty="0"/>
              <a:t>3.</a:t>
            </a:r>
            <a:r>
              <a:rPr kumimoji="1" lang="en-US" altLang="ja-JP" sz="1350" dirty="0"/>
              <a:t> Select the location where you want to store.	</a:t>
            </a:r>
            <a:endParaRPr lang="en-US" sz="1350" dirty="0"/>
          </a:p>
        </p:txBody>
      </p:sp>
      <p:sp>
        <p:nvSpPr>
          <p:cNvPr id="19" name="スライド番号プレースホルダー 2">
            <a:extLst>
              <a:ext uri="{FF2B5EF4-FFF2-40B4-BE49-F238E27FC236}">
                <a16:creationId xmlns:a16="http://schemas.microsoft.com/office/drawing/2014/main" id="{29BBCA18-4212-BD63-58DE-349D0B0CD996}"/>
              </a:ext>
            </a:extLst>
          </p:cNvPr>
          <p:cNvSpPr>
            <a:spLocks noGrp="1"/>
          </p:cNvSpPr>
          <p:nvPr>
            <p:ph type="sldNum" sz="quarter" idx="12"/>
          </p:nvPr>
        </p:nvSpPr>
        <p:spPr>
          <a:xfrm>
            <a:off x="4843463" y="9181397"/>
            <a:ext cx="1543050" cy="527403"/>
          </a:xfrm>
        </p:spPr>
        <p:txBody>
          <a:bodyPr/>
          <a:lstStyle/>
          <a:p>
            <a:fld id="{FABEA90D-F275-432F-8053-456A4E092F4A}" type="slidenum">
              <a:rPr kumimoji="1" lang="ja-JP" altLang="en-US" smtClean="0"/>
              <a:t>46</a:t>
            </a:fld>
            <a:endParaRPr kumimoji="1" lang="ja-JP" altLang="en-US"/>
          </a:p>
        </p:txBody>
      </p:sp>
      <p:pic>
        <p:nvPicPr>
          <p:cNvPr id="31" name="Picture 30">
            <a:extLst>
              <a:ext uri="{FF2B5EF4-FFF2-40B4-BE49-F238E27FC236}">
                <a16:creationId xmlns:a16="http://schemas.microsoft.com/office/drawing/2014/main" id="{5C0C47AF-B5E0-6D5C-3005-4823991E7B92}"/>
              </a:ext>
            </a:extLst>
          </p:cNvPr>
          <p:cNvPicPr>
            <a:picLocks noChangeAspect="1"/>
          </p:cNvPicPr>
          <p:nvPr/>
        </p:nvPicPr>
        <p:blipFill>
          <a:blip r:embed="rId2"/>
          <a:stretch>
            <a:fillRect/>
          </a:stretch>
        </p:blipFill>
        <p:spPr>
          <a:xfrm>
            <a:off x="912006" y="1853880"/>
            <a:ext cx="1770661" cy="2520000"/>
          </a:xfrm>
          <a:prstGeom prst="rect">
            <a:avLst/>
          </a:prstGeom>
          <a:ln>
            <a:solidFill>
              <a:schemeClr val="tx1"/>
            </a:solidFill>
          </a:ln>
        </p:spPr>
      </p:pic>
      <p:sp>
        <p:nvSpPr>
          <p:cNvPr id="33" name="Rectangle 32">
            <a:extLst>
              <a:ext uri="{FF2B5EF4-FFF2-40B4-BE49-F238E27FC236}">
                <a16:creationId xmlns:a16="http://schemas.microsoft.com/office/drawing/2014/main" id="{0A1E60D7-FF0F-C089-6DC6-B476693DC36B}"/>
              </a:ext>
            </a:extLst>
          </p:cNvPr>
          <p:cNvSpPr/>
          <p:nvPr/>
        </p:nvSpPr>
        <p:spPr>
          <a:xfrm>
            <a:off x="920186" y="3896951"/>
            <a:ext cx="1762481" cy="210230"/>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pic>
        <p:nvPicPr>
          <p:cNvPr id="4" name="Picture 3">
            <a:extLst>
              <a:ext uri="{FF2B5EF4-FFF2-40B4-BE49-F238E27FC236}">
                <a16:creationId xmlns:a16="http://schemas.microsoft.com/office/drawing/2014/main" id="{4EC0C00D-62F4-7EC5-69A2-E7E4F63F44E5}"/>
              </a:ext>
            </a:extLst>
          </p:cNvPr>
          <p:cNvPicPr>
            <a:picLocks noChangeAspect="1"/>
          </p:cNvPicPr>
          <p:nvPr/>
        </p:nvPicPr>
        <p:blipFill>
          <a:blip r:embed="rId3"/>
          <a:stretch>
            <a:fillRect/>
          </a:stretch>
        </p:blipFill>
        <p:spPr>
          <a:xfrm>
            <a:off x="3838777" y="1853880"/>
            <a:ext cx="1776211" cy="2520000"/>
          </a:xfrm>
          <a:prstGeom prst="rect">
            <a:avLst/>
          </a:prstGeom>
          <a:ln>
            <a:solidFill>
              <a:schemeClr val="tx1"/>
            </a:solidFill>
          </a:ln>
        </p:spPr>
      </p:pic>
      <p:cxnSp>
        <p:nvCxnSpPr>
          <p:cNvPr id="5" name="Straight Arrow Connector 4">
            <a:extLst>
              <a:ext uri="{FF2B5EF4-FFF2-40B4-BE49-F238E27FC236}">
                <a16:creationId xmlns:a16="http://schemas.microsoft.com/office/drawing/2014/main" id="{4B4DA18B-EA13-EFB2-F632-216B3B114FCB}"/>
              </a:ext>
            </a:extLst>
          </p:cNvPr>
          <p:cNvCxnSpPr>
            <a:cxnSpLocks/>
          </p:cNvCxnSpPr>
          <p:nvPr/>
        </p:nvCxnSpPr>
        <p:spPr>
          <a:xfrm>
            <a:off x="2809235" y="3212476"/>
            <a:ext cx="900000" cy="0"/>
          </a:xfrm>
          <a:prstGeom prst="straightConnector1">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F0FE2958-6AD6-E94D-329F-813B5CCBEC5E}"/>
              </a:ext>
            </a:extLst>
          </p:cNvPr>
          <p:cNvSpPr/>
          <p:nvPr/>
        </p:nvSpPr>
        <p:spPr>
          <a:xfrm>
            <a:off x="1462293" y="3785411"/>
            <a:ext cx="231648" cy="216655"/>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900" b="1" dirty="0">
                <a:solidFill>
                  <a:schemeClr val="bg1"/>
                </a:solidFill>
              </a:rPr>
              <a:t>1</a:t>
            </a:r>
          </a:p>
        </p:txBody>
      </p:sp>
      <p:sp>
        <p:nvSpPr>
          <p:cNvPr id="13" name="Rectangle 12">
            <a:extLst>
              <a:ext uri="{FF2B5EF4-FFF2-40B4-BE49-F238E27FC236}">
                <a16:creationId xmlns:a16="http://schemas.microsoft.com/office/drawing/2014/main" id="{9D1E262E-FFBC-FDB9-A327-F9137FF0816A}"/>
              </a:ext>
            </a:extLst>
          </p:cNvPr>
          <p:cNvSpPr/>
          <p:nvPr/>
        </p:nvSpPr>
        <p:spPr>
          <a:xfrm>
            <a:off x="4410147" y="2913602"/>
            <a:ext cx="1204842" cy="218217"/>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sp>
        <p:nvSpPr>
          <p:cNvPr id="11" name="Oval 10">
            <a:extLst>
              <a:ext uri="{FF2B5EF4-FFF2-40B4-BE49-F238E27FC236}">
                <a16:creationId xmlns:a16="http://schemas.microsoft.com/office/drawing/2014/main" id="{DF9EB545-A1AD-2230-E22C-0FC7A8FB1297}"/>
              </a:ext>
            </a:extLst>
          </p:cNvPr>
          <p:cNvSpPr/>
          <p:nvPr/>
        </p:nvSpPr>
        <p:spPr>
          <a:xfrm>
            <a:off x="4294323" y="2806055"/>
            <a:ext cx="231648" cy="216655"/>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th-TH" sz="900" b="1" dirty="0">
                <a:solidFill>
                  <a:schemeClr val="bg1"/>
                </a:solidFill>
              </a:rPr>
              <a:t>2</a:t>
            </a:r>
            <a:endParaRPr kumimoji="1" lang="en-US" sz="900" b="1" dirty="0">
              <a:solidFill>
                <a:schemeClr val="bg1"/>
              </a:solidFill>
            </a:endParaRPr>
          </a:p>
        </p:txBody>
      </p:sp>
      <p:pic>
        <p:nvPicPr>
          <p:cNvPr id="17" name="Picture 16">
            <a:extLst>
              <a:ext uri="{FF2B5EF4-FFF2-40B4-BE49-F238E27FC236}">
                <a16:creationId xmlns:a16="http://schemas.microsoft.com/office/drawing/2014/main" id="{8EB6567A-D8AF-F1BF-559E-CC8A9202A62D}"/>
              </a:ext>
            </a:extLst>
          </p:cNvPr>
          <p:cNvPicPr>
            <a:picLocks noChangeAspect="1"/>
          </p:cNvPicPr>
          <p:nvPr/>
        </p:nvPicPr>
        <p:blipFill rotWithShape="1">
          <a:blip r:embed="rId4"/>
          <a:srcRect l="474"/>
          <a:stretch/>
        </p:blipFill>
        <p:spPr>
          <a:xfrm>
            <a:off x="2377285" y="5255548"/>
            <a:ext cx="1763899" cy="2520000"/>
          </a:xfrm>
          <a:prstGeom prst="rect">
            <a:avLst/>
          </a:prstGeom>
          <a:ln>
            <a:solidFill>
              <a:schemeClr val="tx1"/>
            </a:solidFill>
          </a:ln>
        </p:spPr>
      </p:pic>
      <p:sp>
        <p:nvSpPr>
          <p:cNvPr id="20" name="Rectangle 19">
            <a:extLst>
              <a:ext uri="{FF2B5EF4-FFF2-40B4-BE49-F238E27FC236}">
                <a16:creationId xmlns:a16="http://schemas.microsoft.com/office/drawing/2014/main" id="{87773559-A3BC-2FE2-DD10-333E8C50B571}"/>
              </a:ext>
            </a:extLst>
          </p:cNvPr>
          <p:cNvSpPr/>
          <p:nvPr/>
        </p:nvSpPr>
        <p:spPr>
          <a:xfrm>
            <a:off x="2378703" y="7287851"/>
            <a:ext cx="1762481" cy="210230"/>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spTree>
    <p:extLst>
      <p:ext uri="{BB962C8B-B14F-4D97-AF65-F5344CB8AC3E}">
        <p14:creationId xmlns:p14="http://schemas.microsoft.com/office/powerpoint/2010/main" val="20726510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D267C-5AD9-EF4D-9982-302C64300201}"/>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190C68AE-EB65-F945-6821-FD81BD4C9414}"/>
              </a:ext>
            </a:extLst>
          </p:cNvPr>
          <p:cNvPicPr>
            <a:picLocks noChangeAspect="1"/>
          </p:cNvPicPr>
          <p:nvPr/>
        </p:nvPicPr>
        <p:blipFill rotWithShape="1">
          <a:blip r:embed="rId2"/>
          <a:srcRect l="474"/>
          <a:stretch/>
        </p:blipFill>
        <p:spPr>
          <a:xfrm>
            <a:off x="899979" y="1762710"/>
            <a:ext cx="1763899" cy="2520000"/>
          </a:xfrm>
          <a:prstGeom prst="rect">
            <a:avLst/>
          </a:prstGeom>
          <a:ln>
            <a:solidFill>
              <a:schemeClr val="tx1"/>
            </a:solidFill>
          </a:ln>
        </p:spPr>
      </p:pic>
      <p:sp>
        <p:nvSpPr>
          <p:cNvPr id="23" name="正方形/長方形 22">
            <a:extLst>
              <a:ext uri="{FF2B5EF4-FFF2-40B4-BE49-F238E27FC236}">
                <a16:creationId xmlns:a16="http://schemas.microsoft.com/office/drawing/2014/main" id="{62A61ECD-E4E3-3274-A293-80334C2A5904}"/>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2. Handheld functions</a:t>
            </a:r>
          </a:p>
        </p:txBody>
      </p:sp>
      <p:sp>
        <p:nvSpPr>
          <p:cNvPr id="91" name="テキスト ボックス 29">
            <a:extLst>
              <a:ext uri="{FF2B5EF4-FFF2-40B4-BE49-F238E27FC236}">
                <a16:creationId xmlns:a16="http://schemas.microsoft.com/office/drawing/2014/main" id="{675AC374-0B71-B22C-FFA7-817CD0B4C1D3}"/>
              </a:ext>
            </a:extLst>
          </p:cNvPr>
          <p:cNvSpPr txBox="1"/>
          <p:nvPr/>
        </p:nvSpPr>
        <p:spPr>
          <a:xfrm>
            <a:off x="334538" y="951238"/>
            <a:ext cx="5374284" cy="261610"/>
          </a:xfrm>
          <a:prstGeom prst="rect">
            <a:avLst/>
          </a:prstGeom>
          <a:noFill/>
        </p:spPr>
        <p:txBody>
          <a:bodyPr wrap="square" rtlCol="0">
            <a:spAutoFit/>
          </a:bodyPr>
          <a:lstStyle/>
          <a:p>
            <a:r>
              <a:rPr kumimoji="1" lang="en-US" altLang="ja-JP" sz="1100" dirty="0"/>
              <a:t>2-5-</a:t>
            </a:r>
            <a:r>
              <a:rPr kumimoji="1" lang="th-TH" altLang="ja-JP" sz="1100" dirty="0"/>
              <a:t>4</a:t>
            </a:r>
            <a:r>
              <a:rPr kumimoji="1" lang="en-US" altLang="ja-JP" sz="1100" dirty="0"/>
              <a:t>. NG In Process</a:t>
            </a:r>
          </a:p>
        </p:txBody>
      </p:sp>
      <p:sp>
        <p:nvSpPr>
          <p:cNvPr id="18" name="TextBox 17">
            <a:extLst>
              <a:ext uri="{FF2B5EF4-FFF2-40B4-BE49-F238E27FC236}">
                <a16:creationId xmlns:a16="http://schemas.microsoft.com/office/drawing/2014/main" id="{6B68AD57-2728-F0A7-399F-B26BBA009C98}"/>
              </a:ext>
            </a:extLst>
          </p:cNvPr>
          <p:cNvSpPr txBox="1"/>
          <p:nvPr/>
        </p:nvSpPr>
        <p:spPr>
          <a:xfrm>
            <a:off x="480043" y="1312719"/>
            <a:ext cx="5897914" cy="300082"/>
          </a:xfrm>
          <a:prstGeom prst="rect">
            <a:avLst/>
          </a:prstGeom>
          <a:noFill/>
        </p:spPr>
        <p:txBody>
          <a:bodyPr wrap="square">
            <a:spAutoFit/>
          </a:bodyPr>
          <a:lstStyle/>
          <a:p>
            <a:r>
              <a:rPr lang="en-US" sz="1350" dirty="0"/>
              <a:t>4</a:t>
            </a:r>
            <a:r>
              <a:rPr lang="th-TH" sz="1350" dirty="0"/>
              <a:t>.</a:t>
            </a:r>
            <a:r>
              <a:rPr kumimoji="1" lang="en-US" altLang="ja-JP" sz="1350" dirty="0"/>
              <a:t> </a:t>
            </a:r>
            <a:r>
              <a:rPr lang="en-US" sz="1350" dirty="0"/>
              <a:t>Press the Confirm button</a:t>
            </a:r>
            <a:r>
              <a:rPr lang="th-TH" sz="1350" dirty="0"/>
              <a:t>.</a:t>
            </a:r>
            <a:endParaRPr lang="en-US" sz="1350" dirty="0"/>
          </a:p>
        </p:txBody>
      </p:sp>
      <p:sp>
        <p:nvSpPr>
          <p:cNvPr id="19" name="スライド番号プレースホルダー 2">
            <a:extLst>
              <a:ext uri="{FF2B5EF4-FFF2-40B4-BE49-F238E27FC236}">
                <a16:creationId xmlns:a16="http://schemas.microsoft.com/office/drawing/2014/main" id="{7D769786-8AC9-136F-B833-97769C7809CC}"/>
              </a:ext>
            </a:extLst>
          </p:cNvPr>
          <p:cNvSpPr>
            <a:spLocks noGrp="1"/>
          </p:cNvSpPr>
          <p:nvPr>
            <p:ph type="sldNum" sz="quarter" idx="12"/>
          </p:nvPr>
        </p:nvSpPr>
        <p:spPr>
          <a:xfrm>
            <a:off x="4843463" y="9181397"/>
            <a:ext cx="1543050" cy="527403"/>
          </a:xfrm>
        </p:spPr>
        <p:txBody>
          <a:bodyPr/>
          <a:lstStyle/>
          <a:p>
            <a:fld id="{FABEA90D-F275-432F-8053-456A4E092F4A}" type="slidenum">
              <a:rPr kumimoji="1" lang="ja-JP" altLang="en-US" smtClean="0"/>
              <a:t>47</a:t>
            </a:fld>
            <a:endParaRPr kumimoji="1" lang="ja-JP" altLang="en-US"/>
          </a:p>
        </p:txBody>
      </p:sp>
      <p:sp>
        <p:nvSpPr>
          <p:cNvPr id="33" name="Rectangle 32">
            <a:extLst>
              <a:ext uri="{FF2B5EF4-FFF2-40B4-BE49-F238E27FC236}">
                <a16:creationId xmlns:a16="http://schemas.microsoft.com/office/drawing/2014/main" id="{83781201-082C-A64F-61FC-0353BB93EB88}"/>
              </a:ext>
            </a:extLst>
          </p:cNvPr>
          <p:cNvSpPr/>
          <p:nvPr/>
        </p:nvSpPr>
        <p:spPr>
          <a:xfrm>
            <a:off x="1803239" y="4032464"/>
            <a:ext cx="860639" cy="250246"/>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cxnSp>
        <p:nvCxnSpPr>
          <p:cNvPr id="5" name="Straight Arrow Connector 4">
            <a:extLst>
              <a:ext uri="{FF2B5EF4-FFF2-40B4-BE49-F238E27FC236}">
                <a16:creationId xmlns:a16="http://schemas.microsoft.com/office/drawing/2014/main" id="{E6012824-EE6E-1D7F-0AA3-54742181FBBE}"/>
              </a:ext>
            </a:extLst>
          </p:cNvPr>
          <p:cNvCxnSpPr>
            <a:cxnSpLocks/>
          </p:cNvCxnSpPr>
          <p:nvPr/>
        </p:nvCxnSpPr>
        <p:spPr>
          <a:xfrm>
            <a:off x="2809235" y="3212476"/>
            <a:ext cx="900000" cy="0"/>
          </a:xfrm>
          <a:prstGeom prst="straightConnector1">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7421AC4-4BF9-C424-3205-67AAF64061C9}"/>
              </a:ext>
            </a:extLst>
          </p:cNvPr>
          <p:cNvPicPr>
            <a:picLocks noChangeAspect="1"/>
          </p:cNvPicPr>
          <p:nvPr/>
        </p:nvPicPr>
        <p:blipFill rotWithShape="1">
          <a:blip r:embed="rId3"/>
          <a:srcRect l="1010"/>
          <a:stretch/>
        </p:blipFill>
        <p:spPr>
          <a:xfrm>
            <a:off x="3855720" y="1762710"/>
            <a:ext cx="1759268" cy="2520000"/>
          </a:xfrm>
          <a:prstGeom prst="rect">
            <a:avLst/>
          </a:prstGeom>
          <a:ln>
            <a:solidFill>
              <a:schemeClr val="tx1"/>
            </a:solidFill>
          </a:ln>
        </p:spPr>
      </p:pic>
      <p:sp>
        <p:nvSpPr>
          <p:cNvPr id="6" name="TextBox 5">
            <a:extLst>
              <a:ext uri="{FF2B5EF4-FFF2-40B4-BE49-F238E27FC236}">
                <a16:creationId xmlns:a16="http://schemas.microsoft.com/office/drawing/2014/main" id="{056F39B8-3F63-9A42-757E-0601F9BB5528}"/>
              </a:ext>
            </a:extLst>
          </p:cNvPr>
          <p:cNvSpPr txBox="1"/>
          <p:nvPr/>
        </p:nvSpPr>
        <p:spPr>
          <a:xfrm>
            <a:off x="3369817" y="4438398"/>
            <a:ext cx="2947291" cy="400110"/>
          </a:xfrm>
          <a:prstGeom prst="rect">
            <a:avLst/>
          </a:prstGeom>
          <a:noFill/>
        </p:spPr>
        <p:txBody>
          <a:bodyPr wrap="square">
            <a:spAutoFit/>
          </a:bodyPr>
          <a:lstStyle/>
          <a:p>
            <a:r>
              <a:rPr lang="en-US" sz="1000" dirty="0"/>
              <a:t>Press </a:t>
            </a:r>
            <a:r>
              <a:rPr lang="en-US" sz="1000" b="1" dirty="0"/>
              <a:t>“Yes” </a:t>
            </a:r>
            <a:r>
              <a:rPr lang="en-US" sz="1000" dirty="0"/>
              <a:t>if you want to print the label.</a:t>
            </a:r>
          </a:p>
          <a:p>
            <a:r>
              <a:rPr lang="en-US" sz="1000" dirty="0"/>
              <a:t>Press </a:t>
            </a:r>
            <a:r>
              <a:rPr lang="en-US" sz="1000" b="1" dirty="0"/>
              <a:t>“No” </a:t>
            </a:r>
            <a:r>
              <a:rPr lang="en-US" sz="1000" dirty="0"/>
              <a:t>if you do not want to print the label.</a:t>
            </a:r>
          </a:p>
        </p:txBody>
      </p:sp>
      <p:sp>
        <p:nvSpPr>
          <p:cNvPr id="8" name="TextBox 7">
            <a:extLst>
              <a:ext uri="{FF2B5EF4-FFF2-40B4-BE49-F238E27FC236}">
                <a16:creationId xmlns:a16="http://schemas.microsoft.com/office/drawing/2014/main" id="{551ACFC4-7132-A137-9F6C-0DD2B729431A}"/>
              </a:ext>
            </a:extLst>
          </p:cNvPr>
          <p:cNvSpPr txBox="1"/>
          <p:nvPr/>
        </p:nvSpPr>
        <p:spPr>
          <a:xfrm>
            <a:off x="334538" y="5114464"/>
            <a:ext cx="5897914" cy="931024"/>
          </a:xfrm>
          <a:prstGeom prst="rect">
            <a:avLst/>
          </a:prstGeom>
          <a:noFill/>
        </p:spPr>
        <p:txBody>
          <a:bodyPr wrap="square">
            <a:spAutoFit/>
          </a:bodyPr>
          <a:lstStyle/>
          <a:p>
            <a:r>
              <a:rPr lang="en-US" sz="1400" b="1" dirty="0"/>
              <a:t>If  you choose to print the label.</a:t>
            </a:r>
          </a:p>
          <a:p>
            <a:r>
              <a:rPr kumimoji="1" lang="en-US" altLang="ja-JP" sz="1350" dirty="0"/>
              <a:t>When the system finishes printing the label will notify you.</a:t>
            </a:r>
            <a:endParaRPr kumimoji="1" lang="th-TH" altLang="ja-JP" sz="1350" dirty="0"/>
          </a:p>
          <a:p>
            <a:pPr marL="742950" lvl="1" indent="-285750">
              <a:buFontTx/>
              <a:buChar char="-"/>
            </a:pPr>
            <a:r>
              <a:rPr lang="en-US" sz="1350" dirty="0"/>
              <a:t>Click “Yes”  when the label is completely printed.</a:t>
            </a:r>
          </a:p>
          <a:p>
            <a:pPr marL="742950" lvl="1" indent="-285750">
              <a:buFontTx/>
              <a:buChar char="-"/>
            </a:pPr>
            <a:r>
              <a:rPr lang="en-US" sz="1350" dirty="0"/>
              <a:t>Click “No” if nothing printing out?</a:t>
            </a:r>
          </a:p>
        </p:txBody>
      </p:sp>
      <p:pic>
        <p:nvPicPr>
          <p:cNvPr id="10" name="Picture 9">
            <a:extLst>
              <a:ext uri="{FF2B5EF4-FFF2-40B4-BE49-F238E27FC236}">
                <a16:creationId xmlns:a16="http://schemas.microsoft.com/office/drawing/2014/main" id="{8ADC4303-8CDA-B1BF-B3F1-CD24095AA7E5}"/>
              </a:ext>
            </a:extLst>
          </p:cNvPr>
          <p:cNvPicPr>
            <a:picLocks noChangeAspect="1"/>
          </p:cNvPicPr>
          <p:nvPr/>
        </p:nvPicPr>
        <p:blipFill rotWithShape="1">
          <a:blip r:embed="rId3"/>
          <a:srcRect l="1010"/>
          <a:stretch/>
        </p:blipFill>
        <p:spPr>
          <a:xfrm>
            <a:off x="1415921" y="6139945"/>
            <a:ext cx="1759268" cy="2520000"/>
          </a:xfrm>
          <a:prstGeom prst="rect">
            <a:avLst/>
          </a:prstGeom>
          <a:ln>
            <a:solidFill>
              <a:schemeClr val="tx1"/>
            </a:solidFill>
          </a:ln>
        </p:spPr>
      </p:pic>
      <p:pic>
        <p:nvPicPr>
          <p:cNvPr id="9" name="Picture 8">
            <a:extLst>
              <a:ext uri="{FF2B5EF4-FFF2-40B4-BE49-F238E27FC236}">
                <a16:creationId xmlns:a16="http://schemas.microsoft.com/office/drawing/2014/main" id="{FFE23B54-3C27-F2F7-1E40-1DEC3E8E507F}"/>
              </a:ext>
            </a:extLst>
          </p:cNvPr>
          <p:cNvPicPr>
            <a:picLocks noChangeAspect="1"/>
          </p:cNvPicPr>
          <p:nvPr/>
        </p:nvPicPr>
        <p:blipFill>
          <a:blip r:embed="rId4"/>
          <a:stretch>
            <a:fillRect/>
          </a:stretch>
        </p:blipFill>
        <p:spPr>
          <a:xfrm>
            <a:off x="671489" y="6184696"/>
            <a:ext cx="877760" cy="566623"/>
          </a:xfrm>
          <a:prstGeom prst="rect">
            <a:avLst/>
          </a:prstGeom>
        </p:spPr>
      </p:pic>
      <p:pic>
        <p:nvPicPr>
          <p:cNvPr id="12" name="Picture 11">
            <a:extLst>
              <a:ext uri="{FF2B5EF4-FFF2-40B4-BE49-F238E27FC236}">
                <a16:creationId xmlns:a16="http://schemas.microsoft.com/office/drawing/2014/main" id="{4289E6E7-D05C-0256-B5C3-047C9396A14F}"/>
              </a:ext>
            </a:extLst>
          </p:cNvPr>
          <p:cNvPicPr>
            <a:picLocks noChangeAspect="1"/>
          </p:cNvPicPr>
          <p:nvPr/>
        </p:nvPicPr>
        <p:blipFill>
          <a:blip r:embed="rId4"/>
          <a:stretch>
            <a:fillRect/>
          </a:stretch>
        </p:blipFill>
        <p:spPr>
          <a:xfrm>
            <a:off x="731277" y="6247561"/>
            <a:ext cx="877760" cy="566623"/>
          </a:xfrm>
          <a:prstGeom prst="rect">
            <a:avLst/>
          </a:prstGeom>
        </p:spPr>
      </p:pic>
      <p:pic>
        <p:nvPicPr>
          <p:cNvPr id="14" name="Picture 13">
            <a:extLst>
              <a:ext uri="{FF2B5EF4-FFF2-40B4-BE49-F238E27FC236}">
                <a16:creationId xmlns:a16="http://schemas.microsoft.com/office/drawing/2014/main" id="{0AC010D9-FFB8-43A6-1B9B-42EA2AFB20BC}"/>
              </a:ext>
            </a:extLst>
          </p:cNvPr>
          <p:cNvPicPr>
            <a:picLocks noChangeAspect="1"/>
          </p:cNvPicPr>
          <p:nvPr/>
        </p:nvPicPr>
        <p:blipFill>
          <a:blip r:embed="rId4"/>
          <a:stretch>
            <a:fillRect/>
          </a:stretch>
        </p:blipFill>
        <p:spPr>
          <a:xfrm>
            <a:off x="823889" y="6310426"/>
            <a:ext cx="877760" cy="566623"/>
          </a:xfrm>
          <a:prstGeom prst="rect">
            <a:avLst/>
          </a:prstGeom>
        </p:spPr>
      </p:pic>
      <p:pic>
        <p:nvPicPr>
          <p:cNvPr id="15" name="Picture 14">
            <a:extLst>
              <a:ext uri="{FF2B5EF4-FFF2-40B4-BE49-F238E27FC236}">
                <a16:creationId xmlns:a16="http://schemas.microsoft.com/office/drawing/2014/main" id="{52596093-8E29-4724-3253-93872D6C79AB}"/>
              </a:ext>
            </a:extLst>
          </p:cNvPr>
          <p:cNvPicPr>
            <a:picLocks noChangeAspect="1"/>
          </p:cNvPicPr>
          <p:nvPr/>
        </p:nvPicPr>
        <p:blipFill>
          <a:blip r:embed="rId4"/>
          <a:stretch>
            <a:fillRect/>
          </a:stretch>
        </p:blipFill>
        <p:spPr>
          <a:xfrm>
            <a:off x="908085" y="6386769"/>
            <a:ext cx="877760" cy="566623"/>
          </a:xfrm>
          <a:prstGeom prst="rect">
            <a:avLst/>
          </a:prstGeom>
        </p:spPr>
      </p:pic>
      <p:pic>
        <p:nvPicPr>
          <p:cNvPr id="16" name="Picture 15">
            <a:extLst>
              <a:ext uri="{FF2B5EF4-FFF2-40B4-BE49-F238E27FC236}">
                <a16:creationId xmlns:a16="http://schemas.microsoft.com/office/drawing/2014/main" id="{F25A4908-AFE8-5731-748F-2801C6749E72}"/>
              </a:ext>
            </a:extLst>
          </p:cNvPr>
          <p:cNvPicPr>
            <a:picLocks noChangeAspect="1"/>
          </p:cNvPicPr>
          <p:nvPr/>
        </p:nvPicPr>
        <p:blipFill>
          <a:blip r:embed="rId4"/>
          <a:stretch>
            <a:fillRect/>
          </a:stretch>
        </p:blipFill>
        <p:spPr>
          <a:xfrm>
            <a:off x="992281" y="6460368"/>
            <a:ext cx="877760" cy="566623"/>
          </a:xfrm>
          <a:prstGeom prst="rect">
            <a:avLst/>
          </a:prstGeom>
        </p:spPr>
      </p:pic>
      <p:sp>
        <p:nvSpPr>
          <p:cNvPr id="21" name="Rectangle 20">
            <a:extLst>
              <a:ext uri="{FF2B5EF4-FFF2-40B4-BE49-F238E27FC236}">
                <a16:creationId xmlns:a16="http://schemas.microsoft.com/office/drawing/2014/main" id="{1C59F234-F0B5-DA37-1C8E-36C2D0B30AD9}"/>
              </a:ext>
            </a:extLst>
          </p:cNvPr>
          <p:cNvSpPr/>
          <p:nvPr/>
        </p:nvSpPr>
        <p:spPr>
          <a:xfrm>
            <a:off x="2348895" y="7605822"/>
            <a:ext cx="505818" cy="250421"/>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cxnSp>
        <p:nvCxnSpPr>
          <p:cNvPr id="22" name="Straight Arrow Connector 21">
            <a:extLst>
              <a:ext uri="{FF2B5EF4-FFF2-40B4-BE49-F238E27FC236}">
                <a16:creationId xmlns:a16="http://schemas.microsoft.com/office/drawing/2014/main" id="{513F2447-BFC3-7382-AC69-A788F5A44741}"/>
              </a:ext>
            </a:extLst>
          </p:cNvPr>
          <p:cNvCxnSpPr>
            <a:cxnSpLocks/>
          </p:cNvCxnSpPr>
          <p:nvPr/>
        </p:nvCxnSpPr>
        <p:spPr>
          <a:xfrm>
            <a:off x="3283495" y="7456816"/>
            <a:ext cx="900000" cy="0"/>
          </a:xfrm>
          <a:prstGeom prst="straightConnector1">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1A46FA81-CE93-7DEA-50FC-F0D199EE09CC}"/>
              </a:ext>
            </a:extLst>
          </p:cNvPr>
          <p:cNvPicPr>
            <a:picLocks noChangeAspect="1"/>
          </p:cNvPicPr>
          <p:nvPr/>
        </p:nvPicPr>
        <p:blipFill>
          <a:blip r:embed="rId5"/>
          <a:stretch>
            <a:fillRect/>
          </a:stretch>
        </p:blipFill>
        <p:spPr>
          <a:xfrm>
            <a:off x="4291801" y="6158619"/>
            <a:ext cx="1762895" cy="2520000"/>
          </a:xfrm>
          <a:prstGeom prst="rect">
            <a:avLst/>
          </a:prstGeom>
          <a:ln>
            <a:solidFill>
              <a:schemeClr val="tx1"/>
            </a:solidFill>
          </a:ln>
        </p:spPr>
      </p:pic>
    </p:spTree>
    <p:extLst>
      <p:ext uri="{BB962C8B-B14F-4D97-AF65-F5344CB8AC3E}">
        <p14:creationId xmlns:p14="http://schemas.microsoft.com/office/powerpoint/2010/main" val="28511245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3CF2B628-9335-4B00-B73B-9012A52144F2}"/>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2. Handheld functions</a:t>
            </a:r>
          </a:p>
        </p:txBody>
      </p:sp>
      <p:sp>
        <p:nvSpPr>
          <p:cNvPr id="3" name="スライド番号プレースホルダー 2">
            <a:extLst>
              <a:ext uri="{FF2B5EF4-FFF2-40B4-BE49-F238E27FC236}">
                <a16:creationId xmlns:a16="http://schemas.microsoft.com/office/drawing/2014/main" id="{A5AD4792-0BE5-482B-8DBB-C95C1477AACD}"/>
              </a:ext>
            </a:extLst>
          </p:cNvPr>
          <p:cNvSpPr>
            <a:spLocks noGrp="1"/>
          </p:cNvSpPr>
          <p:nvPr>
            <p:ph type="sldNum" sz="quarter" idx="12"/>
          </p:nvPr>
        </p:nvSpPr>
        <p:spPr/>
        <p:txBody>
          <a:bodyPr/>
          <a:lstStyle/>
          <a:p>
            <a:fld id="{FABEA90D-F275-432F-8053-456A4E092F4A}" type="slidenum">
              <a:rPr kumimoji="1" lang="ja-JP" altLang="en-US" smtClean="0"/>
              <a:t>48</a:t>
            </a:fld>
            <a:endParaRPr kumimoji="1" lang="ja-JP" altLang="en-US"/>
          </a:p>
        </p:txBody>
      </p:sp>
      <p:sp>
        <p:nvSpPr>
          <p:cNvPr id="91" name="テキスト ボックス 29">
            <a:extLst>
              <a:ext uri="{FF2B5EF4-FFF2-40B4-BE49-F238E27FC236}">
                <a16:creationId xmlns:a16="http://schemas.microsoft.com/office/drawing/2014/main" id="{0E5CE142-A2F5-559F-CCA4-3A1E8C3B87A5}"/>
              </a:ext>
            </a:extLst>
          </p:cNvPr>
          <p:cNvSpPr txBox="1"/>
          <p:nvPr/>
        </p:nvSpPr>
        <p:spPr>
          <a:xfrm>
            <a:off x="334538" y="986212"/>
            <a:ext cx="5662608" cy="261610"/>
          </a:xfrm>
          <a:prstGeom prst="rect">
            <a:avLst/>
          </a:prstGeom>
          <a:noFill/>
        </p:spPr>
        <p:txBody>
          <a:bodyPr wrap="square" rtlCol="0">
            <a:spAutoFit/>
          </a:bodyPr>
          <a:lstStyle/>
          <a:p>
            <a:r>
              <a:rPr kumimoji="1" lang="en-US" altLang="ja-JP" sz="1100" dirty="0"/>
              <a:t>2-6-1. Stock management</a:t>
            </a:r>
          </a:p>
        </p:txBody>
      </p:sp>
      <p:graphicFrame>
        <p:nvGraphicFramePr>
          <p:cNvPr id="5" name="Table 4">
            <a:extLst>
              <a:ext uri="{FF2B5EF4-FFF2-40B4-BE49-F238E27FC236}">
                <a16:creationId xmlns:a16="http://schemas.microsoft.com/office/drawing/2014/main" id="{494117C7-9840-31E8-05AD-5CAD3C60DEAD}"/>
              </a:ext>
            </a:extLst>
          </p:cNvPr>
          <p:cNvGraphicFramePr>
            <a:graphicFrameLocks noGrp="1"/>
          </p:cNvGraphicFramePr>
          <p:nvPr>
            <p:extLst>
              <p:ext uri="{D42A27DB-BD31-4B8C-83A1-F6EECF244321}">
                <p14:modId xmlns:p14="http://schemas.microsoft.com/office/powerpoint/2010/main" val="2721755958"/>
              </p:ext>
            </p:extLst>
          </p:nvPr>
        </p:nvGraphicFramePr>
        <p:xfrm>
          <a:off x="572490" y="5569336"/>
          <a:ext cx="5858373" cy="1615440"/>
        </p:xfrm>
        <a:graphic>
          <a:graphicData uri="http://schemas.openxmlformats.org/drawingml/2006/table">
            <a:tbl>
              <a:tblPr firstRow="1" bandRow="1">
                <a:tableStyleId>{5C22544A-7EE6-4342-B048-85BDC9FD1C3A}</a:tableStyleId>
              </a:tblPr>
              <a:tblGrid>
                <a:gridCol w="466704">
                  <a:extLst>
                    <a:ext uri="{9D8B030D-6E8A-4147-A177-3AD203B41FA5}">
                      <a16:colId xmlns:a16="http://schemas.microsoft.com/office/drawing/2014/main" val="2731672581"/>
                    </a:ext>
                  </a:extLst>
                </a:gridCol>
                <a:gridCol w="1212895">
                  <a:extLst>
                    <a:ext uri="{9D8B030D-6E8A-4147-A177-3AD203B41FA5}">
                      <a16:colId xmlns:a16="http://schemas.microsoft.com/office/drawing/2014/main" val="2393246791"/>
                    </a:ext>
                  </a:extLst>
                </a:gridCol>
                <a:gridCol w="4178774">
                  <a:extLst>
                    <a:ext uri="{9D8B030D-6E8A-4147-A177-3AD203B41FA5}">
                      <a16:colId xmlns:a16="http://schemas.microsoft.com/office/drawing/2014/main" val="3887695077"/>
                    </a:ext>
                  </a:extLst>
                </a:gridCol>
              </a:tblGrid>
              <a:tr h="370840">
                <a:tc>
                  <a:txBody>
                    <a:bodyPr/>
                    <a:lstStyle/>
                    <a:p>
                      <a:r>
                        <a:rPr lang="en-US" dirty="0"/>
                        <a:t>No</a:t>
                      </a:r>
                    </a:p>
                  </a:txBody>
                  <a:tcPr/>
                </a:tc>
                <a:tc>
                  <a:txBody>
                    <a:bodyPr/>
                    <a:lstStyle/>
                    <a:p>
                      <a:r>
                        <a:rPr lang="en-US" dirty="0"/>
                        <a:t>Menu</a:t>
                      </a:r>
                    </a:p>
                  </a:txBody>
                  <a:tcPr/>
                </a:tc>
                <a:tc>
                  <a:txBody>
                    <a:bodyPr/>
                    <a:lstStyle/>
                    <a:p>
                      <a:r>
                        <a:rPr lang="en-US" dirty="0"/>
                        <a:t>Description</a:t>
                      </a:r>
                    </a:p>
                  </a:txBody>
                  <a:tcPr/>
                </a:tc>
                <a:extLst>
                  <a:ext uri="{0D108BD9-81ED-4DB2-BD59-A6C34878D82A}">
                    <a16:rowId xmlns:a16="http://schemas.microsoft.com/office/drawing/2014/main" val="517206269"/>
                  </a:ext>
                </a:extLst>
              </a:tr>
              <a:tr h="370840">
                <a:tc>
                  <a:txBody>
                    <a:bodyPr/>
                    <a:lstStyle/>
                    <a:p>
                      <a:endParaRPr lang="en-US" dirty="0"/>
                    </a:p>
                  </a:txBody>
                  <a:tcPr/>
                </a:tc>
                <a:tc>
                  <a:txBody>
                    <a:bodyPr/>
                    <a:lstStyle/>
                    <a:p>
                      <a:r>
                        <a:rPr lang="en-US" dirty="0"/>
                        <a:t>Stock Check</a:t>
                      </a:r>
                    </a:p>
                  </a:txBody>
                  <a:tcPr/>
                </a:tc>
                <a:tc>
                  <a:txBody>
                    <a:bodyPr/>
                    <a:lstStyle/>
                    <a:p>
                      <a:r>
                        <a:rPr lang="en-US" dirty="0"/>
                        <a:t>Click to enter Stock Check screen.</a:t>
                      </a:r>
                    </a:p>
                  </a:txBody>
                  <a:tcPr/>
                </a:tc>
                <a:extLst>
                  <a:ext uri="{0D108BD9-81ED-4DB2-BD59-A6C34878D82A}">
                    <a16:rowId xmlns:a16="http://schemas.microsoft.com/office/drawing/2014/main" val="1702960930"/>
                  </a:ext>
                </a:extLst>
              </a:tr>
              <a:tr h="370840">
                <a:tc>
                  <a:txBody>
                    <a:bodyPr/>
                    <a:lstStyle/>
                    <a:p>
                      <a:endParaRPr lang="en-US" dirty="0"/>
                    </a:p>
                  </a:txBody>
                  <a:tcPr/>
                </a:tc>
                <a:tc>
                  <a:txBody>
                    <a:bodyPr/>
                    <a:lstStyle/>
                    <a:p>
                      <a:r>
                        <a:rPr lang="en-US" dirty="0"/>
                        <a:t>Stocktaking</a:t>
                      </a:r>
                    </a:p>
                  </a:txBody>
                  <a:tcPr/>
                </a:tc>
                <a:tc>
                  <a:txBody>
                    <a:bodyPr/>
                    <a:lstStyle/>
                    <a:p>
                      <a:r>
                        <a:rPr lang="en-US" dirty="0"/>
                        <a:t>Click to enter Stocktaking screen.</a:t>
                      </a:r>
                    </a:p>
                  </a:txBody>
                  <a:tcPr/>
                </a:tc>
                <a:extLst>
                  <a:ext uri="{0D108BD9-81ED-4DB2-BD59-A6C34878D82A}">
                    <a16:rowId xmlns:a16="http://schemas.microsoft.com/office/drawing/2014/main" val="3222510212"/>
                  </a:ext>
                </a:extLst>
              </a:tr>
              <a:tr h="370840">
                <a:tc>
                  <a:txBody>
                    <a:bodyPr/>
                    <a:lstStyle/>
                    <a:p>
                      <a:endParaRPr lang="en-US" dirty="0"/>
                    </a:p>
                  </a:txBody>
                  <a:tcPr/>
                </a:tc>
                <a:tc>
                  <a:txBody>
                    <a:bodyPr/>
                    <a:lstStyle/>
                    <a:p>
                      <a:r>
                        <a:rPr lang="en-US" dirty="0"/>
                        <a:t>Change Location</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Click to enter Change Location screen.</a:t>
                      </a:r>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User able to changes or repack the package.</a:t>
                      </a:r>
                    </a:p>
                  </a:txBody>
                  <a:tcPr/>
                </a:tc>
                <a:extLst>
                  <a:ext uri="{0D108BD9-81ED-4DB2-BD59-A6C34878D82A}">
                    <a16:rowId xmlns:a16="http://schemas.microsoft.com/office/drawing/2014/main" val="1722855586"/>
                  </a:ext>
                </a:extLst>
              </a:tr>
            </a:tbl>
          </a:graphicData>
        </a:graphic>
      </p:graphicFrame>
      <p:pic>
        <p:nvPicPr>
          <p:cNvPr id="6" name="Picture 5">
            <a:extLst>
              <a:ext uri="{FF2B5EF4-FFF2-40B4-BE49-F238E27FC236}">
                <a16:creationId xmlns:a16="http://schemas.microsoft.com/office/drawing/2014/main" id="{AE103FD1-B31D-5C57-FC57-6A6C584FCAD5}"/>
              </a:ext>
            </a:extLst>
          </p:cNvPr>
          <p:cNvPicPr>
            <a:picLocks noChangeAspect="1"/>
          </p:cNvPicPr>
          <p:nvPr/>
        </p:nvPicPr>
        <p:blipFill>
          <a:blip r:embed="rId2"/>
          <a:stretch>
            <a:fillRect/>
          </a:stretch>
        </p:blipFill>
        <p:spPr>
          <a:xfrm>
            <a:off x="2170978" y="1674590"/>
            <a:ext cx="2516044" cy="3600000"/>
          </a:xfrm>
          <a:prstGeom prst="rect">
            <a:avLst/>
          </a:prstGeom>
          <a:ln>
            <a:solidFill>
              <a:schemeClr val="tx1"/>
            </a:solidFill>
          </a:ln>
        </p:spPr>
      </p:pic>
      <p:sp>
        <p:nvSpPr>
          <p:cNvPr id="7" name="Oval 6">
            <a:extLst>
              <a:ext uri="{FF2B5EF4-FFF2-40B4-BE49-F238E27FC236}">
                <a16:creationId xmlns:a16="http://schemas.microsoft.com/office/drawing/2014/main" id="{120C0A02-4391-460A-5E52-F55669BDF0AB}"/>
              </a:ext>
            </a:extLst>
          </p:cNvPr>
          <p:cNvSpPr/>
          <p:nvPr/>
        </p:nvSpPr>
        <p:spPr>
          <a:xfrm>
            <a:off x="2369073" y="2543507"/>
            <a:ext cx="231648" cy="216655"/>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900" b="1" dirty="0">
                <a:solidFill>
                  <a:schemeClr val="bg1"/>
                </a:solidFill>
              </a:rPr>
              <a:t>1</a:t>
            </a:r>
          </a:p>
        </p:txBody>
      </p:sp>
      <p:sp>
        <p:nvSpPr>
          <p:cNvPr id="8" name="Oval 7">
            <a:extLst>
              <a:ext uri="{FF2B5EF4-FFF2-40B4-BE49-F238E27FC236}">
                <a16:creationId xmlns:a16="http://schemas.microsoft.com/office/drawing/2014/main" id="{E7BA3515-34B6-10C4-BA12-2FEE524F3C7F}"/>
              </a:ext>
            </a:extLst>
          </p:cNvPr>
          <p:cNvSpPr/>
          <p:nvPr/>
        </p:nvSpPr>
        <p:spPr>
          <a:xfrm>
            <a:off x="2369073" y="3288059"/>
            <a:ext cx="231648" cy="216655"/>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900" b="1" dirty="0">
                <a:solidFill>
                  <a:schemeClr val="bg1"/>
                </a:solidFill>
              </a:rPr>
              <a:t>2</a:t>
            </a:r>
          </a:p>
        </p:txBody>
      </p:sp>
      <p:sp>
        <p:nvSpPr>
          <p:cNvPr id="9" name="Oval 8">
            <a:extLst>
              <a:ext uri="{FF2B5EF4-FFF2-40B4-BE49-F238E27FC236}">
                <a16:creationId xmlns:a16="http://schemas.microsoft.com/office/drawing/2014/main" id="{D0BAB865-4B8D-F816-21DE-8EFBFDF632B9}"/>
              </a:ext>
            </a:extLst>
          </p:cNvPr>
          <p:cNvSpPr/>
          <p:nvPr/>
        </p:nvSpPr>
        <p:spPr>
          <a:xfrm>
            <a:off x="2369073" y="4032611"/>
            <a:ext cx="231648" cy="216655"/>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900" b="1" dirty="0">
                <a:solidFill>
                  <a:schemeClr val="bg1"/>
                </a:solidFill>
              </a:rPr>
              <a:t>3</a:t>
            </a:r>
          </a:p>
        </p:txBody>
      </p:sp>
      <p:sp>
        <p:nvSpPr>
          <p:cNvPr id="10" name="Oval 9">
            <a:extLst>
              <a:ext uri="{FF2B5EF4-FFF2-40B4-BE49-F238E27FC236}">
                <a16:creationId xmlns:a16="http://schemas.microsoft.com/office/drawing/2014/main" id="{8B02618B-668D-A018-74F7-986898F26414}"/>
              </a:ext>
            </a:extLst>
          </p:cNvPr>
          <p:cNvSpPr/>
          <p:nvPr/>
        </p:nvSpPr>
        <p:spPr>
          <a:xfrm>
            <a:off x="686577" y="6022448"/>
            <a:ext cx="231648" cy="216655"/>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900" b="1" dirty="0">
                <a:solidFill>
                  <a:schemeClr val="bg1"/>
                </a:solidFill>
              </a:rPr>
              <a:t>1</a:t>
            </a:r>
          </a:p>
        </p:txBody>
      </p:sp>
      <p:sp>
        <p:nvSpPr>
          <p:cNvPr id="11" name="Oval 10">
            <a:extLst>
              <a:ext uri="{FF2B5EF4-FFF2-40B4-BE49-F238E27FC236}">
                <a16:creationId xmlns:a16="http://schemas.microsoft.com/office/drawing/2014/main" id="{6F02560B-7CBC-1187-E192-02C33183F21F}"/>
              </a:ext>
            </a:extLst>
          </p:cNvPr>
          <p:cNvSpPr/>
          <p:nvPr/>
        </p:nvSpPr>
        <p:spPr>
          <a:xfrm>
            <a:off x="686577" y="6377056"/>
            <a:ext cx="231648" cy="216655"/>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900" b="1" dirty="0">
                <a:solidFill>
                  <a:schemeClr val="bg1"/>
                </a:solidFill>
              </a:rPr>
              <a:t>2</a:t>
            </a:r>
          </a:p>
        </p:txBody>
      </p:sp>
      <p:sp>
        <p:nvSpPr>
          <p:cNvPr id="12" name="Oval 11">
            <a:extLst>
              <a:ext uri="{FF2B5EF4-FFF2-40B4-BE49-F238E27FC236}">
                <a16:creationId xmlns:a16="http://schemas.microsoft.com/office/drawing/2014/main" id="{FB81D00A-9152-909D-93F7-CBA2283B2B78}"/>
              </a:ext>
            </a:extLst>
          </p:cNvPr>
          <p:cNvSpPr/>
          <p:nvPr/>
        </p:nvSpPr>
        <p:spPr>
          <a:xfrm>
            <a:off x="686577" y="6829684"/>
            <a:ext cx="231648" cy="216655"/>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900" b="1" dirty="0">
                <a:solidFill>
                  <a:schemeClr val="bg1"/>
                </a:solidFill>
              </a:rPr>
              <a:t>3</a:t>
            </a:r>
          </a:p>
        </p:txBody>
      </p:sp>
    </p:spTree>
    <p:extLst>
      <p:ext uri="{BB962C8B-B14F-4D97-AF65-F5344CB8AC3E}">
        <p14:creationId xmlns:p14="http://schemas.microsoft.com/office/powerpoint/2010/main" val="20164228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D0EEAA-4188-592B-D25C-A90175E79413}"/>
              </a:ext>
            </a:extLst>
          </p:cNvPr>
          <p:cNvPicPr>
            <a:picLocks noChangeAspect="1"/>
          </p:cNvPicPr>
          <p:nvPr/>
        </p:nvPicPr>
        <p:blipFill>
          <a:blip r:embed="rId2"/>
          <a:stretch>
            <a:fillRect/>
          </a:stretch>
        </p:blipFill>
        <p:spPr>
          <a:xfrm>
            <a:off x="980248" y="1450871"/>
            <a:ext cx="1761231" cy="2520000"/>
          </a:xfrm>
          <a:prstGeom prst="rect">
            <a:avLst/>
          </a:prstGeom>
          <a:ln>
            <a:solidFill>
              <a:schemeClr val="tx1"/>
            </a:solidFill>
          </a:ln>
        </p:spPr>
      </p:pic>
      <p:sp>
        <p:nvSpPr>
          <p:cNvPr id="23" name="正方形/長方形 22">
            <a:extLst>
              <a:ext uri="{FF2B5EF4-FFF2-40B4-BE49-F238E27FC236}">
                <a16:creationId xmlns:a16="http://schemas.microsoft.com/office/drawing/2014/main" id="{3CF2B628-9335-4B00-B73B-9012A52144F2}"/>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2. Handheld functions</a:t>
            </a:r>
          </a:p>
        </p:txBody>
      </p:sp>
      <p:sp>
        <p:nvSpPr>
          <p:cNvPr id="3" name="スライド番号プレースホルダー 2">
            <a:extLst>
              <a:ext uri="{FF2B5EF4-FFF2-40B4-BE49-F238E27FC236}">
                <a16:creationId xmlns:a16="http://schemas.microsoft.com/office/drawing/2014/main" id="{A5AD4792-0BE5-482B-8DBB-C95C1477AACD}"/>
              </a:ext>
            </a:extLst>
          </p:cNvPr>
          <p:cNvSpPr>
            <a:spLocks noGrp="1"/>
          </p:cNvSpPr>
          <p:nvPr>
            <p:ph type="sldNum" sz="quarter" idx="12"/>
          </p:nvPr>
        </p:nvSpPr>
        <p:spPr/>
        <p:txBody>
          <a:bodyPr/>
          <a:lstStyle/>
          <a:p>
            <a:fld id="{FABEA90D-F275-432F-8053-456A4E092F4A}" type="slidenum">
              <a:rPr kumimoji="1" lang="ja-JP" altLang="en-US" smtClean="0"/>
              <a:t>49</a:t>
            </a:fld>
            <a:endParaRPr kumimoji="1" lang="ja-JP" altLang="en-US"/>
          </a:p>
        </p:txBody>
      </p:sp>
      <p:sp>
        <p:nvSpPr>
          <p:cNvPr id="91" name="テキスト ボックス 29">
            <a:extLst>
              <a:ext uri="{FF2B5EF4-FFF2-40B4-BE49-F238E27FC236}">
                <a16:creationId xmlns:a16="http://schemas.microsoft.com/office/drawing/2014/main" id="{0E5CE142-A2F5-559F-CCA4-3A1E8C3B87A5}"/>
              </a:ext>
            </a:extLst>
          </p:cNvPr>
          <p:cNvSpPr txBox="1"/>
          <p:nvPr/>
        </p:nvSpPr>
        <p:spPr>
          <a:xfrm>
            <a:off x="334538" y="986212"/>
            <a:ext cx="5662608" cy="261610"/>
          </a:xfrm>
          <a:prstGeom prst="rect">
            <a:avLst/>
          </a:prstGeom>
          <a:noFill/>
        </p:spPr>
        <p:txBody>
          <a:bodyPr wrap="square" rtlCol="0">
            <a:spAutoFit/>
          </a:bodyPr>
          <a:lstStyle/>
          <a:p>
            <a:r>
              <a:rPr kumimoji="1" lang="en-US" altLang="ja-JP" sz="1100" dirty="0"/>
              <a:t>2-6-2. Stock Check</a:t>
            </a:r>
          </a:p>
        </p:txBody>
      </p:sp>
      <p:cxnSp>
        <p:nvCxnSpPr>
          <p:cNvPr id="24" name="Straight Arrow Connector 23">
            <a:extLst>
              <a:ext uri="{FF2B5EF4-FFF2-40B4-BE49-F238E27FC236}">
                <a16:creationId xmlns:a16="http://schemas.microsoft.com/office/drawing/2014/main" id="{7D930A27-14F4-42C3-998C-9E5CF4F0D58B}"/>
              </a:ext>
            </a:extLst>
          </p:cNvPr>
          <p:cNvCxnSpPr>
            <a:cxnSpLocks/>
          </p:cNvCxnSpPr>
          <p:nvPr/>
        </p:nvCxnSpPr>
        <p:spPr>
          <a:xfrm>
            <a:off x="2852678" y="2679597"/>
            <a:ext cx="1080000" cy="0"/>
          </a:xfrm>
          <a:prstGeom prst="straightConnector1">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08EFB91C-60B6-4C43-8701-02505B5E9969}"/>
              </a:ext>
            </a:extLst>
          </p:cNvPr>
          <p:cNvSpPr/>
          <p:nvPr/>
        </p:nvSpPr>
        <p:spPr>
          <a:xfrm>
            <a:off x="1231209" y="1987296"/>
            <a:ext cx="1274247" cy="304472"/>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pic>
        <p:nvPicPr>
          <p:cNvPr id="5" name="Picture 4">
            <a:extLst>
              <a:ext uri="{FF2B5EF4-FFF2-40B4-BE49-F238E27FC236}">
                <a16:creationId xmlns:a16="http://schemas.microsoft.com/office/drawing/2014/main" id="{F31ED6A7-7866-F51F-0A75-4E26C0991C60}"/>
              </a:ext>
            </a:extLst>
          </p:cNvPr>
          <p:cNvPicPr>
            <a:picLocks noChangeAspect="1"/>
          </p:cNvPicPr>
          <p:nvPr/>
        </p:nvPicPr>
        <p:blipFill rotWithShape="1">
          <a:blip r:embed="rId3"/>
          <a:srcRect l="540"/>
          <a:stretch/>
        </p:blipFill>
        <p:spPr>
          <a:xfrm>
            <a:off x="4035368" y="1450871"/>
            <a:ext cx="1777661" cy="2520000"/>
          </a:xfrm>
          <a:prstGeom prst="rect">
            <a:avLst/>
          </a:prstGeom>
          <a:ln>
            <a:solidFill>
              <a:schemeClr val="tx1"/>
            </a:solidFill>
          </a:ln>
        </p:spPr>
      </p:pic>
      <p:sp>
        <p:nvSpPr>
          <p:cNvPr id="6" name="TextBox 5">
            <a:extLst>
              <a:ext uri="{FF2B5EF4-FFF2-40B4-BE49-F238E27FC236}">
                <a16:creationId xmlns:a16="http://schemas.microsoft.com/office/drawing/2014/main" id="{EFBC906C-C7A5-5D2A-0701-2DFEB059A234}"/>
              </a:ext>
            </a:extLst>
          </p:cNvPr>
          <p:cNvSpPr txBox="1"/>
          <p:nvPr/>
        </p:nvSpPr>
        <p:spPr>
          <a:xfrm>
            <a:off x="366518" y="5204580"/>
            <a:ext cx="5897914" cy="300082"/>
          </a:xfrm>
          <a:prstGeom prst="rect">
            <a:avLst/>
          </a:prstGeom>
          <a:noFill/>
        </p:spPr>
        <p:txBody>
          <a:bodyPr wrap="square">
            <a:spAutoFit/>
          </a:bodyPr>
          <a:lstStyle/>
          <a:p>
            <a:r>
              <a:rPr kumimoji="1" lang="en-US" altLang="ja-JP" sz="1350" dirty="0"/>
              <a:t>Scan the label you want to check stock.						</a:t>
            </a:r>
            <a:endParaRPr lang="en-US" sz="1350" dirty="0"/>
          </a:p>
        </p:txBody>
      </p:sp>
      <p:cxnSp>
        <p:nvCxnSpPr>
          <p:cNvPr id="7" name="Straight Arrow Connector 6">
            <a:extLst>
              <a:ext uri="{FF2B5EF4-FFF2-40B4-BE49-F238E27FC236}">
                <a16:creationId xmlns:a16="http://schemas.microsoft.com/office/drawing/2014/main" id="{7C9B5E9B-DFB0-BE7E-41D1-393CCFD7BE51}"/>
              </a:ext>
            </a:extLst>
          </p:cNvPr>
          <p:cNvCxnSpPr>
            <a:cxnSpLocks/>
          </p:cNvCxnSpPr>
          <p:nvPr/>
        </p:nvCxnSpPr>
        <p:spPr>
          <a:xfrm>
            <a:off x="2649215" y="6368271"/>
            <a:ext cx="1260000" cy="0"/>
          </a:xfrm>
          <a:prstGeom prst="straightConnector1">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7C8D36A-451E-9D49-2E94-79E5059FFB95}"/>
              </a:ext>
            </a:extLst>
          </p:cNvPr>
          <p:cNvPicPr>
            <a:picLocks noChangeAspect="1"/>
          </p:cNvPicPr>
          <p:nvPr/>
        </p:nvPicPr>
        <p:blipFill rotWithShape="1">
          <a:blip r:embed="rId4"/>
          <a:srcRect l="9269" t="9607" r="11519" b="6309"/>
          <a:stretch/>
        </p:blipFill>
        <p:spPr>
          <a:xfrm>
            <a:off x="847083" y="5551985"/>
            <a:ext cx="2134018" cy="1825422"/>
          </a:xfrm>
          <a:prstGeom prst="rect">
            <a:avLst/>
          </a:prstGeom>
        </p:spPr>
      </p:pic>
      <p:pic>
        <p:nvPicPr>
          <p:cNvPr id="10" name="Picture 9">
            <a:extLst>
              <a:ext uri="{FF2B5EF4-FFF2-40B4-BE49-F238E27FC236}">
                <a16:creationId xmlns:a16="http://schemas.microsoft.com/office/drawing/2014/main" id="{28C3F22B-52E9-9D38-3F7C-C481A1B7166E}"/>
              </a:ext>
            </a:extLst>
          </p:cNvPr>
          <p:cNvPicPr>
            <a:picLocks noChangeAspect="1"/>
          </p:cNvPicPr>
          <p:nvPr/>
        </p:nvPicPr>
        <p:blipFill rotWithShape="1">
          <a:blip r:embed="rId5"/>
          <a:srcRect l="507"/>
          <a:stretch/>
        </p:blipFill>
        <p:spPr>
          <a:xfrm>
            <a:off x="4049706" y="5398008"/>
            <a:ext cx="1763323" cy="2520000"/>
          </a:xfrm>
          <a:prstGeom prst="rect">
            <a:avLst/>
          </a:prstGeom>
          <a:ln>
            <a:solidFill>
              <a:schemeClr val="tx1"/>
            </a:solidFill>
          </a:ln>
        </p:spPr>
      </p:pic>
      <p:sp>
        <p:nvSpPr>
          <p:cNvPr id="11" name="Oval 10">
            <a:extLst>
              <a:ext uri="{FF2B5EF4-FFF2-40B4-BE49-F238E27FC236}">
                <a16:creationId xmlns:a16="http://schemas.microsoft.com/office/drawing/2014/main" id="{07DB8C97-510A-5C80-F778-D12368F95D3C}"/>
              </a:ext>
            </a:extLst>
          </p:cNvPr>
          <p:cNvSpPr/>
          <p:nvPr/>
        </p:nvSpPr>
        <p:spPr>
          <a:xfrm>
            <a:off x="406400" y="4936210"/>
            <a:ext cx="231648" cy="216655"/>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th-TH" sz="900" b="1" dirty="0">
                <a:solidFill>
                  <a:schemeClr val="bg1"/>
                </a:solidFill>
              </a:rPr>
              <a:t>1</a:t>
            </a:r>
            <a:endParaRPr kumimoji="1" lang="en-US" sz="900" b="1" dirty="0">
              <a:solidFill>
                <a:schemeClr val="bg1"/>
              </a:solidFill>
            </a:endParaRPr>
          </a:p>
        </p:txBody>
      </p:sp>
    </p:spTree>
    <p:extLst>
      <p:ext uri="{BB962C8B-B14F-4D97-AF65-F5344CB8AC3E}">
        <p14:creationId xmlns:p14="http://schemas.microsoft.com/office/powerpoint/2010/main" val="12923369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3CF2B628-9335-4B00-B73B-9012A52144F2}"/>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chemeClr val="tx1"/>
                </a:solidFill>
              </a:rPr>
              <a:t>■</a:t>
            </a:r>
            <a:r>
              <a:rPr kumimoji="1" lang="en-US" altLang="ja-JP" sz="1400" b="1" dirty="0">
                <a:solidFill>
                  <a:schemeClr val="tx1"/>
                </a:solidFill>
              </a:rPr>
              <a:t>Contents</a:t>
            </a:r>
          </a:p>
        </p:txBody>
      </p:sp>
      <p:sp>
        <p:nvSpPr>
          <p:cNvPr id="2" name="テキスト ボックス 1">
            <a:extLst>
              <a:ext uri="{FF2B5EF4-FFF2-40B4-BE49-F238E27FC236}">
                <a16:creationId xmlns:a16="http://schemas.microsoft.com/office/drawing/2014/main" id="{260BBF93-590E-46B1-959E-D6B1E58C4925}"/>
              </a:ext>
            </a:extLst>
          </p:cNvPr>
          <p:cNvSpPr txBox="1"/>
          <p:nvPr/>
        </p:nvSpPr>
        <p:spPr>
          <a:xfrm>
            <a:off x="429550" y="836936"/>
            <a:ext cx="6117062" cy="7171387"/>
          </a:xfrm>
          <a:prstGeom prst="rect">
            <a:avLst/>
          </a:prstGeom>
          <a:noFill/>
        </p:spPr>
        <p:txBody>
          <a:bodyPr wrap="square" rtlCol="0">
            <a:spAutoFit/>
          </a:bodyPr>
          <a:lstStyle/>
          <a:p>
            <a:pPr>
              <a:lnSpc>
                <a:spcPct val="150000"/>
              </a:lnSpc>
              <a:tabLst>
                <a:tab pos="5600700" algn="ctr"/>
              </a:tabLst>
            </a:pPr>
            <a:r>
              <a:rPr lang="en-US" sz="1100" b="1" kern="1200" dirty="0">
                <a:solidFill>
                  <a:srgbClr val="000000"/>
                </a:solidFill>
                <a:effectLst/>
                <a:latin typeface="Arial" panose="020B0604020202020204" pitchFamily="34" charset="0"/>
                <a:ea typeface="Calibri" panose="020F0502020204030204" pitchFamily="34" charset="0"/>
              </a:rPr>
              <a:t>Chapter	[Page]</a:t>
            </a:r>
            <a:endParaRPr lang="en-US" sz="1200" dirty="0">
              <a:effectLst/>
              <a:latin typeface="Times New Roman" panose="02020603050405020304" pitchFamily="18" charset="0"/>
              <a:ea typeface="Times New Roman" panose="02020603050405020304" pitchFamily="18" charset="0"/>
            </a:endParaRPr>
          </a:p>
          <a:p>
            <a:pPr>
              <a:lnSpc>
                <a:spcPct val="150000"/>
              </a:lnSpc>
              <a:tabLst>
                <a:tab pos="5600700" algn="ctr"/>
              </a:tabLst>
            </a:pPr>
            <a:r>
              <a:rPr lang="en-US" sz="1100" kern="1200" dirty="0">
                <a:solidFill>
                  <a:srgbClr val="000000"/>
                </a:solidFill>
                <a:effectLst/>
                <a:latin typeface="Arial" panose="020B0604020202020204" pitchFamily="34" charset="0"/>
                <a:ea typeface="Calibri" panose="020F0502020204030204" pitchFamily="34" charset="0"/>
              </a:rPr>
              <a:t>1. Overview	</a:t>
            </a:r>
            <a:r>
              <a:rPr lang="th-TH" sz="1100" kern="1200" dirty="0">
                <a:solidFill>
                  <a:srgbClr val="000000"/>
                </a:solidFill>
                <a:effectLst/>
                <a:latin typeface="Arial" panose="020B0604020202020204" pitchFamily="34" charset="0"/>
                <a:ea typeface="Calibri" panose="020F0502020204030204" pitchFamily="34" charset="0"/>
              </a:rPr>
              <a:t>6</a:t>
            </a:r>
            <a:endParaRPr lang="en-US" sz="1200" dirty="0">
              <a:effectLst/>
              <a:latin typeface="Times New Roman" panose="02020603050405020304" pitchFamily="18" charset="0"/>
              <a:ea typeface="Times New Roman" panose="02020603050405020304" pitchFamily="18" charset="0"/>
            </a:endParaRPr>
          </a:p>
          <a:p>
            <a:pPr>
              <a:lnSpc>
                <a:spcPct val="150000"/>
              </a:lnSpc>
              <a:tabLst>
                <a:tab pos="5600700" algn="ctr"/>
              </a:tabLst>
            </a:pPr>
            <a:r>
              <a:rPr lang="en-US" sz="1100" kern="1200" dirty="0">
                <a:solidFill>
                  <a:srgbClr val="000000"/>
                </a:solidFill>
                <a:effectLst/>
                <a:latin typeface="Arial" panose="020B0604020202020204" pitchFamily="34" charset="0"/>
                <a:ea typeface="Calibri" panose="020F0502020204030204" pitchFamily="34" charset="0"/>
              </a:rPr>
              <a:t>2. Handheld functions</a:t>
            </a:r>
            <a:endParaRPr lang="en-US" sz="1200" dirty="0">
              <a:effectLst/>
              <a:latin typeface="Times New Roman" panose="02020603050405020304" pitchFamily="18" charset="0"/>
              <a:ea typeface="Times New Roman" panose="02020603050405020304" pitchFamily="18" charset="0"/>
            </a:endParaRPr>
          </a:p>
          <a:p>
            <a:pPr>
              <a:lnSpc>
                <a:spcPct val="150000"/>
              </a:lnSpc>
              <a:tabLst>
                <a:tab pos="228600" algn="l"/>
                <a:tab pos="685800" algn="l"/>
                <a:tab pos="5600700" algn="ctr"/>
              </a:tabLst>
            </a:pPr>
            <a:r>
              <a:rPr lang="en-US" sz="1100" kern="1200" dirty="0">
                <a:solidFill>
                  <a:srgbClr val="000000"/>
                </a:solidFill>
                <a:effectLst/>
                <a:latin typeface="Arial" panose="020B0604020202020204" pitchFamily="34" charset="0"/>
                <a:ea typeface="Calibri" panose="020F0502020204030204" pitchFamily="34" charset="0"/>
              </a:rPr>
              <a:t>	</a:t>
            </a:r>
            <a:r>
              <a:rPr lang="th-TH" sz="1100" kern="1200" dirty="0">
                <a:solidFill>
                  <a:srgbClr val="000000"/>
                </a:solidFill>
                <a:effectLst/>
                <a:latin typeface="Arial" panose="020B0604020202020204" pitchFamily="34" charset="0"/>
                <a:ea typeface="Calibri" panose="020F0502020204030204" pitchFamily="34" charset="0"/>
              </a:rPr>
              <a:t>2-1-1.</a:t>
            </a:r>
            <a:r>
              <a:rPr lang="en-US" sz="1100" kern="1200" dirty="0">
                <a:solidFill>
                  <a:srgbClr val="000000"/>
                </a:solidFill>
                <a:effectLst/>
                <a:latin typeface="Arial" panose="020B0604020202020204" pitchFamily="34" charset="0"/>
                <a:ea typeface="Calibri" panose="020F0502020204030204" pitchFamily="34" charset="0"/>
              </a:rPr>
              <a:t>	Login screen	</a:t>
            </a:r>
            <a:r>
              <a:rPr lang="th-TH" sz="1100" kern="1200" dirty="0">
                <a:solidFill>
                  <a:srgbClr val="000000"/>
                </a:solidFill>
                <a:effectLst/>
                <a:latin typeface="Arial" panose="020B0604020202020204" pitchFamily="34" charset="0"/>
                <a:ea typeface="Calibri" panose="020F0502020204030204" pitchFamily="34" charset="0"/>
              </a:rPr>
              <a:t>7</a:t>
            </a:r>
            <a:endParaRPr lang="en-US" sz="1200" dirty="0">
              <a:effectLst/>
              <a:latin typeface="Times New Roman" panose="02020603050405020304" pitchFamily="18" charset="0"/>
              <a:ea typeface="Times New Roman" panose="02020603050405020304" pitchFamily="18" charset="0"/>
            </a:endParaRPr>
          </a:p>
          <a:p>
            <a:pPr>
              <a:lnSpc>
                <a:spcPct val="150000"/>
              </a:lnSpc>
              <a:tabLst>
                <a:tab pos="228600" algn="l"/>
                <a:tab pos="685800" algn="l"/>
                <a:tab pos="5600700" algn="ctr"/>
              </a:tabLst>
            </a:pPr>
            <a:r>
              <a:rPr lang="en-US" sz="1100" kern="1200" dirty="0">
                <a:solidFill>
                  <a:srgbClr val="000000"/>
                </a:solidFill>
                <a:effectLst/>
                <a:latin typeface="Arial" panose="020B0604020202020204" pitchFamily="34" charset="0"/>
                <a:ea typeface="Calibri" panose="020F0502020204030204" pitchFamily="34" charset="0"/>
              </a:rPr>
              <a:t>	</a:t>
            </a:r>
            <a:r>
              <a:rPr lang="th-TH" sz="1100" kern="1200" dirty="0">
                <a:solidFill>
                  <a:srgbClr val="000000"/>
                </a:solidFill>
                <a:effectLst/>
                <a:latin typeface="Arial" panose="020B0604020202020204" pitchFamily="34" charset="0"/>
                <a:ea typeface="Calibri" panose="020F0502020204030204" pitchFamily="34" charset="0"/>
              </a:rPr>
              <a:t>2-</a:t>
            </a:r>
            <a:r>
              <a:rPr lang="en-US" sz="1100" kern="1200" dirty="0">
                <a:solidFill>
                  <a:srgbClr val="000000"/>
                </a:solidFill>
                <a:effectLst/>
                <a:latin typeface="Arial" panose="020B0604020202020204" pitchFamily="34" charset="0"/>
                <a:ea typeface="Calibri" panose="020F0502020204030204" pitchFamily="34" charset="0"/>
              </a:rPr>
              <a:t>2</a:t>
            </a:r>
            <a:r>
              <a:rPr lang="th-TH" sz="1100" kern="1200" dirty="0">
                <a:solidFill>
                  <a:srgbClr val="000000"/>
                </a:solidFill>
                <a:effectLst/>
                <a:latin typeface="Arial" panose="020B0604020202020204" pitchFamily="34" charset="0"/>
                <a:ea typeface="Calibri" panose="020F0502020204030204" pitchFamily="34" charset="0"/>
              </a:rPr>
              <a:t>-</a:t>
            </a:r>
            <a:r>
              <a:rPr lang="en-US" sz="1100" kern="1200" dirty="0">
                <a:solidFill>
                  <a:srgbClr val="000000"/>
                </a:solidFill>
                <a:effectLst/>
                <a:latin typeface="Arial" panose="020B0604020202020204" pitchFamily="34" charset="0"/>
                <a:ea typeface="Calibri" panose="020F0502020204030204" pitchFamily="34" charset="0"/>
              </a:rPr>
              <a:t>1</a:t>
            </a:r>
            <a:r>
              <a:rPr lang="th-TH" sz="1100" kern="1200" dirty="0">
                <a:solidFill>
                  <a:srgbClr val="000000"/>
                </a:solidFill>
                <a:effectLst/>
                <a:latin typeface="Arial" panose="020B0604020202020204" pitchFamily="34" charset="0"/>
                <a:ea typeface="Calibri" panose="020F0502020204030204" pitchFamily="34" charset="0"/>
              </a:rPr>
              <a:t>.</a:t>
            </a:r>
            <a:r>
              <a:rPr lang="en-US" sz="1100" kern="1200" dirty="0">
                <a:solidFill>
                  <a:srgbClr val="000000"/>
                </a:solidFill>
                <a:effectLst/>
                <a:latin typeface="Arial" panose="020B0604020202020204" pitchFamily="34" charset="0"/>
                <a:ea typeface="Calibri" panose="020F0502020204030204" pitchFamily="34" charset="0"/>
              </a:rPr>
              <a:t>	Settings mode	8</a:t>
            </a:r>
            <a:endParaRPr lang="en-US" sz="1200" dirty="0">
              <a:effectLst/>
              <a:latin typeface="Times New Roman" panose="02020603050405020304" pitchFamily="18" charset="0"/>
              <a:ea typeface="Times New Roman" panose="02020603050405020304" pitchFamily="18" charset="0"/>
            </a:endParaRPr>
          </a:p>
          <a:p>
            <a:pPr>
              <a:lnSpc>
                <a:spcPct val="150000"/>
              </a:lnSpc>
              <a:tabLst>
                <a:tab pos="228600" algn="l"/>
                <a:tab pos="685800" algn="l"/>
                <a:tab pos="5600700" algn="ctr"/>
              </a:tabLst>
            </a:pPr>
            <a:r>
              <a:rPr lang="en-US" sz="1100" kern="1200" dirty="0">
                <a:solidFill>
                  <a:srgbClr val="000000"/>
                </a:solidFill>
                <a:effectLst/>
                <a:latin typeface="Arial" panose="020B0604020202020204" pitchFamily="34" charset="0"/>
                <a:ea typeface="Calibri" panose="020F0502020204030204" pitchFamily="34" charset="0"/>
              </a:rPr>
              <a:t>	2-2-2.	Settings Information	9</a:t>
            </a:r>
            <a:endParaRPr lang="en-US" sz="1200" dirty="0">
              <a:effectLst/>
              <a:latin typeface="Times New Roman" panose="02020603050405020304" pitchFamily="18" charset="0"/>
              <a:ea typeface="Times New Roman" panose="02020603050405020304" pitchFamily="18" charset="0"/>
            </a:endParaRPr>
          </a:p>
          <a:p>
            <a:pPr>
              <a:lnSpc>
                <a:spcPct val="150000"/>
              </a:lnSpc>
              <a:tabLst>
                <a:tab pos="228600" algn="l"/>
                <a:tab pos="685800" algn="l"/>
                <a:tab pos="5600700" algn="ctr"/>
              </a:tabLst>
            </a:pPr>
            <a:r>
              <a:rPr lang="en-US" sz="1100" kern="1200" dirty="0">
                <a:solidFill>
                  <a:srgbClr val="000000"/>
                </a:solidFill>
                <a:effectLst/>
                <a:latin typeface="Arial" panose="020B0604020202020204" pitchFamily="34" charset="0"/>
                <a:ea typeface="Calibri" panose="020F0502020204030204" pitchFamily="34" charset="0"/>
              </a:rPr>
              <a:t>	2-2-2.	How to update the program	10</a:t>
            </a:r>
            <a:endParaRPr lang="en-US" sz="1200" dirty="0">
              <a:effectLst/>
              <a:latin typeface="Times New Roman" panose="02020603050405020304" pitchFamily="18" charset="0"/>
              <a:ea typeface="Times New Roman" panose="02020603050405020304" pitchFamily="18" charset="0"/>
            </a:endParaRPr>
          </a:p>
          <a:p>
            <a:pPr>
              <a:lnSpc>
                <a:spcPct val="150000"/>
              </a:lnSpc>
              <a:tabLst>
                <a:tab pos="228600" algn="l"/>
                <a:tab pos="685800" algn="l"/>
                <a:tab pos="5600700" algn="ctr"/>
              </a:tabLst>
            </a:pPr>
            <a:r>
              <a:rPr lang="en-US" sz="1100" kern="1200" dirty="0">
                <a:solidFill>
                  <a:srgbClr val="000000"/>
                </a:solidFill>
                <a:effectLst/>
                <a:latin typeface="Arial" panose="020B0604020202020204" pitchFamily="34" charset="0"/>
                <a:ea typeface="Calibri" panose="020F0502020204030204" pitchFamily="34" charset="0"/>
              </a:rPr>
              <a:t>	2-3-1.	Main menu	11</a:t>
            </a:r>
            <a:endParaRPr lang="en-US" sz="1200" dirty="0">
              <a:effectLst/>
              <a:latin typeface="Times New Roman" panose="02020603050405020304" pitchFamily="18" charset="0"/>
              <a:ea typeface="Times New Roman" panose="02020603050405020304" pitchFamily="18" charset="0"/>
            </a:endParaRPr>
          </a:p>
          <a:p>
            <a:pPr>
              <a:lnSpc>
                <a:spcPct val="150000"/>
              </a:lnSpc>
              <a:tabLst>
                <a:tab pos="228600" algn="l"/>
                <a:tab pos="685800" algn="l"/>
                <a:tab pos="5600700" algn="ctr"/>
              </a:tabLst>
            </a:pPr>
            <a:r>
              <a:rPr lang="en-US" sz="1100" kern="1200" dirty="0">
                <a:solidFill>
                  <a:srgbClr val="000000"/>
                </a:solidFill>
                <a:effectLst/>
                <a:latin typeface="Arial" panose="020B0604020202020204" pitchFamily="34" charset="0"/>
                <a:ea typeface="Calibri" panose="020F0502020204030204" pitchFamily="34" charset="0"/>
              </a:rPr>
              <a:t>	2-4-1.	Inbound menu	12</a:t>
            </a:r>
            <a:endParaRPr lang="en-US" sz="1200" dirty="0">
              <a:effectLst/>
              <a:latin typeface="Times New Roman" panose="02020603050405020304" pitchFamily="18" charset="0"/>
              <a:ea typeface="Times New Roman" panose="02020603050405020304" pitchFamily="18" charset="0"/>
            </a:endParaRPr>
          </a:p>
          <a:p>
            <a:pPr>
              <a:lnSpc>
                <a:spcPct val="150000"/>
              </a:lnSpc>
              <a:tabLst>
                <a:tab pos="228600" algn="l"/>
                <a:tab pos="685800" algn="l"/>
                <a:tab pos="5600700" algn="ctr"/>
              </a:tabLst>
            </a:pPr>
            <a:r>
              <a:rPr lang="en-US" sz="1100" kern="1200" dirty="0">
                <a:solidFill>
                  <a:srgbClr val="000000"/>
                </a:solidFill>
                <a:effectLst/>
                <a:latin typeface="Arial" panose="020B0604020202020204" pitchFamily="34" charset="0"/>
                <a:ea typeface="Calibri" panose="020F0502020204030204" pitchFamily="34" charset="0"/>
              </a:rPr>
              <a:t>	2-4-2.	Inbound Schedule 	13</a:t>
            </a:r>
            <a:endParaRPr lang="en-US" sz="1200" dirty="0">
              <a:effectLst/>
              <a:latin typeface="Times New Roman" panose="02020603050405020304" pitchFamily="18" charset="0"/>
              <a:ea typeface="Times New Roman" panose="02020603050405020304" pitchFamily="18" charset="0"/>
            </a:endParaRPr>
          </a:p>
          <a:p>
            <a:pPr>
              <a:lnSpc>
                <a:spcPct val="150000"/>
              </a:lnSpc>
              <a:tabLst>
                <a:tab pos="228600" algn="l"/>
                <a:tab pos="685800" algn="l"/>
                <a:tab pos="5600700" algn="ctr"/>
              </a:tabLst>
            </a:pPr>
            <a:r>
              <a:rPr lang="en-US" sz="1100" kern="1200" dirty="0">
                <a:solidFill>
                  <a:srgbClr val="000000"/>
                </a:solidFill>
                <a:effectLst/>
                <a:latin typeface="Arial" panose="020B0604020202020204" pitchFamily="34" charset="0"/>
                <a:ea typeface="Calibri" panose="020F0502020204030204" pitchFamily="34" charset="0"/>
              </a:rPr>
              <a:t>	2-4-3. 	Inbound Schedule [ Inbound Detail Screen ]	16</a:t>
            </a:r>
            <a:endParaRPr lang="en-US" sz="1200" dirty="0">
              <a:effectLst/>
              <a:latin typeface="Times New Roman" panose="02020603050405020304" pitchFamily="18" charset="0"/>
              <a:ea typeface="Times New Roman" panose="02020603050405020304" pitchFamily="18" charset="0"/>
            </a:endParaRPr>
          </a:p>
          <a:p>
            <a:pPr>
              <a:lnSpc>
                <a:spcPct val="150000"/>
              </a:lnSpc>
              <a:tabLst>
                <a:tab pos="228600" algn="l"/>
                <a:tab pos="685800" algn="l"/>
                <a:tab pos="5600700" algn="ctr"/>
              </a:tabLst>
            </a:pPr>
            <a:r>
              <a:rPr lang="en-US" sz="1100" kern="1200" dirty="0">
                <a:solidFill>
                  <a:srgbClr val="000000"/>
                </a:solidFill>
                <a:effectLst/>
                <a:latin typeface="Arial" panose="020B0604020202020204" pitchFamily="34" charset="0"/>
                <a:ea typeface="Calibri" panose="020F0502020204030204" pitchFamily="34" charset="0"/>
              </a:rPr>
              <a:t>	2-4-4.	Inbound Manual	19</a:t>
            </a:r>
            <a:endParaRPr lang="en-US" sz="1200" dirty="0">
              <a:effectLst/>
              <a:latin typeface="Times New Roman" panose="02020603050405020304" pitchFamily="18" charset="0"/>
              <a:ea typeface="Times New Roman" panose="02020603050405020304" pitchFamily="18" charset="0"/>
            </a:endParaRPr>
          </a:p>
          <a:p>
            <a:pPr>
              <a:lnSpc>
                <a:spcPct val="150000"/>
              </a:lnSpc>
              <a:tabLst>
                <a:tab pos="228600" algn="l"/>
                <a:tab pos="685800" algn="l"/>
                <a:tab pos="5600700" algn="ctr"/>
              </a:tabLst>
            </a:pPr>
            <a:r>
              <a:rPr lang="en-US" sz="1100" kern="1200" dirty="0">
                <a:solidFill>
                  <a:srgbClr val="000000"/>
                </a:solidFill>
                <a:effectLst/>
                <a:latin typeface="Arial" panose="020B0604020202020204" pitchFamily="34" charset="0"/>
                <a:ea typeface="Calibri" panose="020F0502020204030204" pitchFamily="34" charset="0"/>
              </a:rPr>
              <a:t>	2-4-5.	Inbound Rework	22</a:t>
            </a:r>
            <a:endParaRPr lang="en-US" sz="1200" dirty="0">
              <a:effectLst/>
              <a:latin typeface="Times New Roman" panose="02020603050405020304" pitchFamily="18" charset="0"/>
              <a:ea typeface="Times New Roman" panose="02020603050405020304" pitchFamily="18" charset="0"/>
            </a:endParaRPr>
          </a:p>
          <a:p>
            <a:pPr>
              <a:lnSpc>
                <a:spcPct val="150000"/>
              </a:lnSpc>
              <a:tabLst>
                <a:tab pos="228600" algn="l"/>
                <a:tab pos="685800" algn="l"/>
                <a:tab pos="5600700" algn="ctr"/>
              </a:tabLst>
            </a:pPr>
            <a:r>
              <a:rPr lang="en-US" sz="1100" kern="1200" dirty="0">
                <a:solidFill>
                  <a:srgbClr val="000000"/>
                </a:solidFill>
                <a:effectLst/>
                <a:latin typeface="Arial" panose="020B0604020202020204" pitchFamily="34" charset="0"/>
                <a:ea typeface="Calibri" panose="020F0502020204030204" pitchFamily="34" charset="0"/>
              </a:rPr>
              <a:t>	2-4-6.	Inbound Rework NG	25</a:t>
            </a:r>
            <a:endParaRPr lang="en-US" sz="1200" dirty="0">
              <a:effectLst/>
              <a:latin typeface="Times New Roman" panose="02020603050405020304" pitchFamily="18" charset="0"/>
              <a:ea typeface="Times New Roman" panose="02020603050405020304" pitchFamily="18" charset="0"/>
            </a:endParaRPr>
          </a:p>
          <a:p>
            <a:pPr>
              <a:lnSpc>
                <a:spcPct val="150000"/>
              </a:lnSpc>
              <a:tabLst>
                <a:tab pos="228600" algn="l"/>
                <a:tab pos="685800" algn="l"/>
                <a:tab pos="5600700" algn="ctr"/>
              </a:tabLst>
            </a:pPr>
            <a:r>
              <a:rPr lang="en-US" sz="1100" kern="1200" dirty="0">
                <a:solidFill>
                  <a:srgbClr val="000000"/>
                </a:solidFill>
                <a:effectLst/>
                <a:latin typeface="Arial" panose="020B0604020202020204" pitchFamily="34" charset="0"/>
                <a:ea typeface="Calibri" panose="020F0502020204030204" pitchFamily="34" charset="0"/>
              </a:rPr>
              <a:t>	2-4-7.	QC Schedule	28</a:t>
            </a:r>
            <a:endParaRPr lang="en-US" sz="1200" dirty="0">
              <a:effectLst/>
              <a:latin typeface="Times New Roman" panose="02020603050405020304" pitchFamily="18" charset="0"/>
              <a:ea typeface="Times New Roman" panose="02020603050405020304" pitchFamily="18" charset="0"/>
            </a:endParaRPr>
          </a:p>
          <a:p>
            <a:pPr>
              <a:lnSpc>
                <a:spcPct val="150000"/>
              </a:lnSpc>
              <a:tabLst>
                <a:tab pos="228600" algn="l"/>
                <a:tab pos="685800" algn="l"/>
                <a:tab pos="5600700" algn="ctr"/>
              </a:tabLst>
            </a:pPr>
            <a:r>
              <a:rPr lang="en-US" sz="1100" kern="1200" dirty="0">
                <a:solidFill>
                  <a:srgbClr val="000000"/>
                </a:solidFill>
                <a:effectLst/>
                <a:latin typeface="Arial" panose="020B0604020202020204" pitchFamily="34" charset="0"/>
                <a:ea typeface="Calibri" panose="020F0502020204030204" pitchFamily="34" charset="0"/>
              </a:rPr>
              <a:t>	2-5-1.	Outbound menu	33</a:t>
            </a:r>
            <a:endParaRPr lang="en-US" sz="1200" dirty="0">
              <a:effectLst/>
              <a:latin typeface="Times New Roman" panose="02020603050405020304" pitchFamily="18" charset="0"/>
              <a:ea typeface="Times New Roman" panose="02020603050405020304" pitchFamily="18" charset="0"/>
            </a:endParaRPr>
          </a:p>
          <a:p>
            <a:pPr>
              <a:lnSpc>
                <a:spcPct val="150000"/>
              </a:lnSpc>
              <a:tabLst>
                <a:tab pos="228600" algn="l"/>
                <a:tab pos="685800" algn="l"/>
                <a:tab pos="5600700" algn="ctr"/>
              </a:tabLst>
            </a:pPr>
            <a:r>
              <a:rPr lang="en-US" sz="1100" kern="1200" dirty="0">
                <a:solidFill>
                  <a:srgbClr val="000000"/>
                </a:solidFill>
                <a:effectLst/>
                <a:latin typeface="Arial" panose="020B0604020202020204" pitchFamily="34" charset="0"/>
                <a:ea typeface="Calibri" panose="020F0502020204030204" pitchFamily="34" charset="0"/>
              </a:rPr>
              <a:t>	2-5-2.	Outbound Schedule [ Work Outbound &amp; Delivery Outbound ]	34</a:t>
            </a:r>
            <a:endParaRPr lang="en-US" sz="1200" dirty="0">
              <a:effectLst/>
              <a:latin typeface="Times New Roman" panose="02020603050405020304" pitchFamily="18" charset="0"/>
              <a:ea typeface="Times New Roman" panose="02020603050405020304" pitchFamily="18" charset="0"/>
            </a:endParaRPr>
          </a:p>
          <a:p>
            <a:pPr>
              <a:lnSpc>
                <a:spcPct val="150000"/>
              </a:lnSpc>
              <a:tabLst>
                <a:tab pos="228600" algn="l"/>
                <a:tab pos="685800" algn="l"/>
                <a:tab pos="5600700" algn="ctr"/>
              </a:tabLst>
            </a:pPr>
            <a:r>
              <a:rPr lang="en-US" sz="1100" kern="1200" dirty="0">
                <a:solidFill>
                  <a:srgbClr val="000000"/>
                </a:solidFill>
                <a:effectLst/>
                <a:latin typeface="Arial" panose="020B0604020202020204" pitchFamily="34" charset="0"/>
                <a:ea typeface="Calibri" panose="020F0502020204030204" pitchFamily="34" charset="0"/>
              </a:rPr>
              <a:t>	2-5-3.	Outbound Manual	40</a:t>
            </a:r>
            <a:endParaRPr lang="en-US" sz="1200" dirty="0">
              <a:effectLst/>
              <a:latin typeface="Times New Roman" panose="02020603050405020304" pitchFamily="18" charset="0"/>
              <a:ea typeface="Times New Roman" panose="02020603050405020304" pitchFamily="18" charset="0"/>
            </a:endParaRPr>
          </a:p>
          <a:p>
            <a:pPr>
              <a:lnSpc>
                <a:spcPct val="150000"/>
              </a:lnSpc>
              <a:tabLst>
                <a:tab pos="228600" algn="l"/>
                <a:tab pos="685800" algn="l"/>
                <a:tab pos="5600700" algn="ctr"/>
              </a:tabLst>
            </a:pPr>
            <a:r>
              <a:rPr lang="en-US" sz="1100" kern="1200" dirty="0">
                <a:solidFill>
                  <a:srgbClr val="000000"/>
                </a:solidFill>
                <a:effectLst/>
                <a:latin typeface="Arial" panose="020B0604020202020204" pitchFamily="34" charset="0"/>
                <a:ea typeface="Calibri" panose="020F0502020204030204" pitchFamily="34" charset="0"/>
              </a:rPr>
              <a:t>	2-5-4.	NG In Process	44</a:t>
            </a:r>
            <a:endParaRPr lang="en-US" sz="1200" dirty="0">
              <a:effectLst/>
              <a:latin typeface="Times New Roman" panose="02020603050405020304" pitchFamily="18" charset="0"/>
              <a:ea typeface="Times New Roman" panose="02020603050405020304" pitchFamily="18" charset="0"/>
            </a:endParaRPr>
          </a:p>
          <a:p>
            <a:pPr>
              <a:lnSpc>
                <a:spcPct val="150000"/>
              </a:lnSpc>
              <a:tabLst>
                <a:tab pos="228600" algn="l"/>
                <a:tab pos="685800" algn="l"/>
                <a:tab pos="5600700" algn="ctr"/>
              </a:tabLst>
            </a:pPr>
            <a:r>
              <a:rPr lang="en-US" sz="1100" kern="1200" dirty="0">
                <a:solidFill>
                  <a:srgbClr val="000000"/>
                </a:solidFill>
                <a:effectLst/>
                <a:latin typeface="Arial" panose="020B0604020202020204" pitchFamily="34" charset="0"/>
                <a:ea typeface="Calibri" panose="020F0502020204030204" pitchFamily="34" charset="0"/>
              </a:rPr>
              <a:t>	2-6-1.	Stock management Menu	</a:t>
            </a:r>
            <a:r>
              <a:rPr lang="th-TH" sz="1100" kern="1200" dirty="0">
                <a:solidFill>
                  <a:srgbClr val="000000"/>
                </a:solidFill>
                <a:effectLst/>
                <a:latin typeface="Arial" panose="020B0604020202020204" pitchFamily="34" charset="0"/>
                <a:ea typeface="Calibri" panose="020F0502020204030204" pitchFamily="34" charset="0"/>
              </a:rPr>
              <a:t>4</a:t>
            </a:r>
            <a:r>
              <a:rPr lang="en-US" sz="1100" kern="1200" dirty="0">
                <a:solidFill>
                  <a:srgbClr val="000000"/>
                </a:solidFill>
                <a:effectLst/>
                <a:latin typeface="Arial" panose="020B0604020202020204" pitchFamily="34" charset="0"/>
                <a:ea typeface="Calibri" panose="020F0502020204030204" pitchFamily="34" charset="0"/>
              </a:rPr>
              <a:t>8</a:t>
            </a:r>
            <a:endParaRPr lang="en-US" sz="1200" dirty="0">
              <a:effectLst/>
              <a:latin typeface="Times New Roman" panose="02020603050405020304" pitchFamily="18" charset="0"/>
              <a:ea typeface="Times New Roman" panose="02020603050405020304" pitchFamily="18" charset="0"/>
            </a:endParaRPr>
          </a:p>
          <a:p>
            <a:pPr>
              <a:lnSpc>
                <a:spcPct val="150000"/>
              </a:lnSpc>
              <a:tabLst>
                <a:tab pos="228600" algn="l"/>
                <a:tab pos="685800" algn="l"/>
                <a:tab pos="5600700" algn="ctr"/>
              </a:tabLst>
            </a:pPr>
            <a:r>
              <a:rPr lang="en-US" sz="1100" kern="1200" dirty="0">
                <a:solidFill>
                  <a:srgbClr val="000000"/>
                </a:solidFill>
                <a:effectLst/>
                <a:latin typeface="Arial" panose="020B0604020202020204" pitchFamily="34" charset="0"/>
                <a:ea typeface="Calibri" panose="020F0502020204030204" pitchFamily="34" charset="0"/>
              </a:rPr>
              <a:t>	2-6-2.	Stock Check	49</a:t>
            </a:r>
            <a:endParaRPr lang="en-US" sz="1200" dirty="0">
              <a:effectLst/>
              <a:latin typeface="Times New Roman" panose="02020603050405020304" pitchFamily="18" charset="0"/>
              <a:ea typeface="Times New Roman" panose="02020603050405020304" pitchFamily="18" charset="0"/>
            </a:endParaRPr>
          </a:p>
          <a:p>
            <a:pPr>
              <a:lnSpc>
                <a:spcPct val="150000"/>
              </a:lnSpc>
              <a:tabLst>
                <a:tab pos="228600" algn="l"/>
                <a:tab pos="685800" algn="l"/>
                <a:tab pos="5600700" algn="ctr"/>
              </a:tabLst>
            </a:pPr>
            <a:r>
              <a:rPr lang="en-US" sz="1100" kern="1200" dirty="0">
                <a:solidFill>
                  <a:srgbClr val="000000"/>
                </a:solidFill>
                <a:effectLst/>
                <a:latin typeface="Arial" panose="020B0604020202020204" pitchFamily="34" charset="0"/>
                <a:ea typeface="Calibri" panose="020F0502020204030204" pitchFamily="34" charset="0"/>
              </a:rPr>
              <a:t>	2-6-3.	Stocktaking	50</a:t>
            </a:r>
            <a:endParaRPr lang="en-US" sz="1200" dirty="0">
              <a:effectLst/>
              <a:latin typeface="Times New Roman" panose="02020603050405020304" pitchFamily="18" charset="0"/>
              <a:ea typeface="Times New Roman" panose="02020603050405020304" pitchFamily="18" charset="0"/>
            </a:endParaRPr>
          </a:p>
          <a:p>
            <a:pPr>
              <a:lnSpc>
                <a:spcPct val="150000"/>
              </a:lnSpc>
              <a:tabLst>
                <a:tab pos="228600" algn="l"/>
                <a:tab pos="685800" algn="l"/>
                <a:tab pos="5600700" algn="ctr"/>
              </a:tabLst>
            </a:pPr>
            <a:r>
              <a:rPr lang="en-US" sz="1100" kern="1200" dirty="0">
                <a:solidFill>
                  <a:srgbClr val="000000"/>
                </a:solidFill>
                <a:effectLst/>
                <a:latin typeface="Arial" panose="020B0604020202020204" pitchFamily="34" charset="0"/>
                <a:ea typeface="Calibri" panose="020F0502020204030204" pitchFamily="34" charset="0"/>
              </a:rPr>
              <a:t>	2-6-4.	Change Location	53</a:t>
            </a:r>
            <a:endParaRPr lang="en-US" sz="1200" dirty="0">
              <a:effectLst/>
              <a:latin typeface="Times New Roman" panose="02020603050405020304" pitchFamily="18" charset="0"/>
              <a:ea typeface="Times New Roman" panose="02020603050405020304" pitchFamily="18" charset="0"/>
            </a:endParaRPr>
          </a:p>
          <a:p>
            <a:pPr>
              <a:lnSpc>
                <a:spcPct val="150000"/>
              </a:lnSpc>
              <a:tabLst>
                <a:tab pos="228600" algn="l"/>
                <a:tab pos="685800" algn="l"/>
                <a:tab pos="5600700" algn="ctr"/>
              </a:tabLst>
            </a:pPr>
            <a:r>
              <a:rPr lang="en-US" sz="1100" kern="1200" dirty="0">
                <a:solidFill>
                  <a:srgbClr val="000000"/>
                </a:solidFill>
                <a:effectLst/>
                <a:latin typeface="Arial" panose="020B0604020202020204" pitchFamily="34" charset="0"/>
                <a:ea typeface="Calibri" panose="020F0502020204030204" pitchFamily="34" charset="0"/>
              </a:rPr>
              <a:t>	2-7-1.	Printer Setting	55</a:t>
            </a:r>
            <a:endParaRPr lang="en-US" sz="1200" dirty="0">
              <a:effectLst/>
              <a:latin typeface="Times New Roman" panose="02020603050405020304" pitchFamily="18" charset="0"/>
              <a:ea typeface="Times New Roman" panose="02020603050405020304" pitchFamily="18" charset="0"/>
            </a:endParaRPr>
          </a:p>
          <a:p>
            <a:pPr>
              <a:lnSpc>
                <a:spcPct val="150000"/>
              </a:lnSpc>
              <a:tabLst>
                <a:tab pos="228600" algn="l"/>
                <a:tab pos="685800" algn="l"/>
                <a:tab pos="5600700" algn="ctr"/>
              </a:tabLst>
            </a:pPr>
            <a:r>
              <a:rPr lang="en-US" sz="1100" kern="1200" dirty="0">
                <a:solidFill>
                  <a:srgbClr val="000000"/>
                </a:solidFill>
                <a:effectLst/>
                <a:latin typeface="Arial" panose="020B0604020202020204" pitchFamily="34" charset="0"/>
                <a:ea typeface="Calibri" panose="020F0502020204030204" pitchFamily="34" charset="0"/>
              </a:rPr>
              <a:t>3. Configuration file storage	56</a:t>
            </a:r>
            <a:endParaRPr lang="en-US" sz="1200" dirty="0">
              <a:effectLst/>
              <a:latin typeface="Times New Roman" panose="02020603050405020304" pitchFamily="18" charset="0"/>
              <a:ea typeface="Times New Roman" panose="02020603050405020304" pitchFamily="18" charset="0"/>
            </a:endParaRPr>
          </a:p>
          <a:p>
            <a:pPr>
              <a:lnSpc>
                <a:spcPct val="150000"/>
              </a:lnSpc>
              <a:tabLst>
                <a:tab pos="228600" algn="l"/>
                <a:tab pos="685800" algn="l"/>
                <a:tab pos="5600700" algn="ctr"/>
              </a:tabLst>
            </a:pPr>
            <a:r>
              <a:rPr lang="en-US" sz="1100" kern="1200" dirty="0">
                <a:solidFill>
                  <a:srgbClr val="000000"/>
                </a:solidFill>
                <a:effectLst/>
                <a:latin typeface="Arial" panose="020B0604020202020204" pitchFamily="34" charset="0"/>
                <a:ea typeface="Calibri" panose="020F0502020204030204" pitchFamily="34" charset="0"/>
              </a:rPr>
              <a:t>4. Q&amp;A		57</a:t>
            </a:r>
            <a:endParaRPr lang="en-US" sz="1200" dirty="0">
              <a:effectLst/>
              <a:latin typeface="Times New Roman" panose="02020603050405020304" pitchFamily="18" charset="0"/>
              <a:ea typeface="Times New Roman" panose="02020603050405020304" pitchFamily="18" charset="0"/>
            </a:endParaRPr>
          </a:p>
          <a:p>
            <a:pPr>
              <a:lnSpc>
                <a:spcPct val="150000"/>
              </a:lnSpc>
              <a:tabLst>
                <a:tab pos="228600" algn="l"/>
                <a:tab pos="685800" algn="l"/>
                <a:tab pos="5600700" algn="ctr"/>
              </a:tabLst>
            </a:pPr>
            <a:r>
              <a:rPr lang="en-US" sz="1100" kern="1200" dirty="0">
                <a:solidFill>
                  <a:srgbClr val="000000"/>
                </a:solidFill>
                <a:effectLst/>
                <a:latin typeface="Arial" panose="020B0604020202020204" pitchFamily="34" charset="0"/>
                <a:ea typeface="Calibri" panose="020F0502020204030204" pitchFamily="34" charset="0"/>
              </a:rPr>
              <a:t>5. Contact information	</a:t>
            </a:r>
            <a:r>
              <a:rPr lang="th-TH" sz="1100" kern="1200" dirty="0">
                <a:solidFill>
                  <a:srgbClr val="000000"/>
                </a:solidFill>
                <a:effectLst/>
                <a:latin typeface="Arial" panose="020B0604020202020204" pitchFamily="34" charset="0"/>
                <a:ea typeface="Calibri" panose="020F0502020204030204" pitchFamily="34" charset="0"/>
              </a:rPr>
              <a:t>5</a:t>
            </a:r>
            <a:r>
              <a:rPr lang="en-US" sz="1100" kern="1200" dirty="0">
                <a:solidFill>
                  <a:srgbClr val="000000"/>
                </a:solidFill>
                <a:effectLst/>
                <a:latin typeface="Arial" panose="020B0604020202020204" pitchFamily="34" charset="0"/>
                <a:ea typeface="Calibri" panose="020F0502020204030204" pitchFamily="34" charset="0"/>
              </a:rPr>
              <a:t>2</a:t>
            </a:r>
            <a:endParaRPr lang="en-US" sz="1200" dirty="0">
              <a:effectLst/>
              <a:latin typeface="Times New Roman" panose="02020603050405020304" pitchFamily="18" charset="0"/>
              <a:ea typeface="Times New Roman" panose="02020603050405020304" pitchFamily="18" charset="0"/>
            </a:endParaRPr>
          </a:p>
          <a:p>
            <a:pPr>
              <a:lnSpc>
                <a:spcPct val="150000"/>
              </a:lnSpc>
              <a:tabLst>
                <a:tab pos="228600" algn="l"/>
                <a:tab pos="685800" algn="l"/>
                <a:tab pos="5600700" algn="ctr"/>
              </a:tabLst>
            </a:pPr>
            <a:r>
              <a:rPr lang="th-TH" sz="1100" kern="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6. </a:t>
            </a:r>
            <a:r>
              <a:rPr kumimoji="1" lang="en-US" sz="1100" kern="1200" dirty="0">
                <a:solidFill>
                  <a:srgbClr val="000000"/>
                </a:solidFill>
                <a:effectLst/>
                <a:latin typeface="Arial" panose="020B0604020202020204" pitchFamily="34" charset="0"/>
                <a:ea typeface="Times New Roman" panose="02020603050405020304" pitchFamily="18" charset="0"/>
              </a:rPr>
              <a:t>Troubleshooting</a:t>
            </a:r>
            <a:r>
              <a:rPr lang="en-US" sz="1100" b="1" kern="1200" dirty="0">
                <a:solidFill>
                  <a:srgbClr val="000000"/>
                </a:solidFill>
                <a:effectLst/>
                <a:latin typeface="Arial" panose="020B0604020202020204" pitchFamily="34" charset="0"/>
                <a:ea typeface="Times New Roman" panose="02020603050405020304" pitchFamily="18" charset="0"/>
              </a:rPr>
              <a:t>	</a:t>
            </a:r>
            <a:r>
              <a:rPr kumimoji="1" lang="th-TH" sz="1100" kern="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5</a:t>
            </a:r>
            <a:r>
              <a:rPr lang="en-US" sz="1100" kern="1200" dirty="0">
                <a:solidFill>
                  <a:srgbClr val="000000"/>
                </a:solidFill>
                <a:effectLst/>
                <a:latin typeface="Arial" panose="020B0604020202020204" pitchFamily="34" charset="0"/>
                <a:ea typeface="Calibri" panose="020F0502020204030204" pitchFamily="34" charset="0"/>
              </a:rPr>
              <a:t>9</a:t>
            </a:r>
            <a:endParaRPr lang="en-US" sz="1200" dirty="0">
              <a:effectLst/>
              <a:latin typeface="Times New Roman" panose="02020603050405020304" pitchFamily="18" charset="0"/>
              <a:ea typeface="Times New Roman" panose="02020603050405020304" pitchFamily="18" charset="0"/>
            </a:endParaRPr>
          </a:p>
        </p:txBody>
      </p:sp>
      <p:sp>
        <p:nvSpPr>
          <p:cNvPr id="3" name="スライド番号プレースホルダー 2">
            <a:extLst>
              <a:ext uri="{FF2B5EF4-FFF2-40B4-BE49-F238E27FC236}">
                <a16:creationId xmlns:a16="http://schemas.microsoft.com/office/drawing/2014/main" id="{67CAA9A5-8087-4AD4-B09F-ABE2347EA125}"/>
              </a:ext>
            </a:extLst>
          </p:cNvPr>
          <p:cNvSpPr>
            <a:spLocks noGrp="1"/>
          </p:cNvSpPr>
          <p:nvPr>
            <p:ph type="sldNum" sz="quarter" idx="12"/>
          </p:nvPr>
        </p:nvSpPr>
        <p:spPr/>
        <p:txBody>
          <a:bodyPr/>
          <a:lstStyle/>
          <a:p>
            <a:fld id="{FABEA90D-F275-432F-8053-456A4E092F4A}" type="slidenum">
              <a:rPr kumimoji="1" lang="ja-JP" altLang="en-US" smtClean="0"/>
              <a:t>5</a:t>
            </a:fld>
            <a:endParaRPr kumimoji="1" lang="ja-JP" altLang="en-US" dirty="0"/>
          </a:p>
        </p:txBody>
      </p:sp>
    </p:spTree>
    <p:extLst>
      <p:ext uri="{BB962C8B-B14F-4D97-AF65-F5344CB8AC3E}">
        <p14:creationId xmlns:p14="http://schemas.microsoft.com/office/powerpoint/2010/main" val="35084315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3CF2B628-9335-4B00-B73B-9012A52144F2}"/>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2. Handheld functions</a:t>
            </a:r>
          </a:p>
        </p:txBody>
      </p:sp>
      <p:sp>
        <p:nvSpPr>
          <p:cNvPr id="3" name="スライド番号プレースホルダー 2">
            <a:extLst>
              <a:ext uri="{FF2B5EF4-FFF2-40B4-BE49-F238E27FC236}">
                <a16:creationId xmlns:a16="http://schemas.microsoft.com/office/drawing/2014/main" id="{A5AD4792-0BE5-482B-8DBB-C95C1477AACD}"/>
              </a:ext>
            </a:extLst>
          </p:cNvPr>
          <p:cNvSpPr>
            <a:spLocks noGrp="1"/>
          </p:cNvSpPr>
          <p:nvPr>
            <p:ph type="sldNum" sz="quarter" idx="12"/>
          </p:nvPr>
        </p:nvSpPr>
        <p:spPr/>
        <p:txBody>
          <a:bodyPr/>
          <a:lstStyle/>
          <a:p>
            <a:fld id="{FABEA90D-F275-432F-8053-456A4E092F4A}" type="slidenum">
              <a:rPr kumimoji="1" lang="ja-JP" altLang="en-US" smtClean="0"/>
              <a:t>50</a:t>
            </a:fld>
            <a:endParaRPr kumimoji="1" lang="ja-JP" altLang="en-US"/>
          </a:p>
        </p:txBody>
      </p:sp>
      <p:sp>
        <p:nvSpPr>
          <p:cNvPr id="91" name="テキスト ボックス 29">
            <a:extLst>
              <a:ext uri="{FF2B5EF4-FFF2-40B4-BE49-F238E27FC236}">
                <a16:creationId xmlns:a16="http://schemas.microsoft.com/office/drawing/2014/main" id="{0E5CE142-A2F5-559F-CCA4-3A1E8C3B87A5}"/>
              </a:ext>
            </a:extLst>
          </p:cNvPr>
          <p:cNvSpPr txBox="1"/>
          <p:nvPr/>
        </p:nvSpPr>
        <p:spPr>
          <a:xfrm>
            <a:off x="334538" y="986212"/>
            <a:ext cx="5662608" cy="261610"/>
          </a:xfrm>
          <a:prstGeom prst="rect">
            <a:avLst/>
          </a:prstGeom>
          <a:noFill/>
        </p:spPr>
        <p:txBody>
          <a:bodyPr wrap="square" rtlCol="0">
            <a:spAutoFit/>
          </a:bodyPr>
          <a:lstStyle/>
          <a:p>
            <a:r>
              <a:rPr kumimoji="1" lang="en-US" altLang="ja-JP" sz="1100" dirty="0"/>
              <a:t>2-6-3. Stocktaking</a:t>
            </a:r>
          </a:p>
        </p:txBody>
      </p:sp>
      <p:pic>
        <p:nvPicPr>
          <p:cNvPr id="6" name="Picture 5">
            <a:extLst>
              <a:ext uri="{FF2B5EF4-FFF2-40B4-BE49-F238E27FC236}">
                <a16:creationId xmlns:a16="http://schemas.microsoft.com/office/drawing/2014/main" id="{8981AE07-5F32-A55B-C3D9-26F20D256805}"/>
              </a:ext>
            </a:extLst>
          </p:cNvPr>
          <p:cNvPicPr>
            <a:picLocks noChangeAspect="1"/>
          </p:cNvPicPr>
          <p:nvPr/>
        </p:nvPicPr>
        <p:blipFill rotWithShape="1">
          <a:blip r:embed="rId2"/>
          <a:srcRect l="417" r="1"/>
          <a:stretch/>
        </p:blipFill>
        <p:spPr>
          <a:xfrm>
            <a:off x="3903577" y="1447139"/>
            <a:ext cx="1787738" cy="2520000"/>
          </a:xfrm>
          <a:prstGeom prst="rect">
            <a:avLst/>
          </a:prstGeom>
          <a:ln>
            <a:solidFill>
              <a:schemeClr val="tx1"/>
            </a:solidFill>
          </a:ln>
        </p:spPr>
      </p:pic>
      <p:sp>
        <p:nvSpPr>
          <p:cNvPr id="13" name="Oval 12">
            <a:extLst>
              <a:ext uri="{FF2B5EF4-FFF2-40B4-BE49-F238E27FC236}">
                <a16:creationId xmlns:a16="http://schemas.microsoft.com/office/drawing/2014/main" id="{4953259F-B157-9FA9-CC41-80FF24F306CB}"/>
              </a:ext>
            </a:extLst>
          </p:cNvPr>
          <p:cNvSpPr/>
          <p:nvPr/>
        </p:nvSpPr>
        <p:spPr>
          <a:xfrm>
            <a:off x="1319594" y="5153506"/>
            <a:ext cx="231648" cy="216655"/>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th-TH" sz="900" b="1" dirty="0">
                <a:solidFill>
                  <a:schemeClr val="bg1"/>
                </a:solidFill>
              </a:rPr>
              <a:t>1</a:t>
            </a:r>
            <a:endParaRPr kumimoji="1" lang="en-US" sz="900" b="1" dirty="0">
              <a:solidFill>
                <a:schemeClr val="bg1"/>
              </a:solidFill>
            </a:endParaRPr>
          </a:p>
        </p:txBody>
      </p:sp>
      <p:pic>
        <p:nvPicPr>
          <p:cNvPr id="34" name="Picture 33">
            <a:extLst>
              <a:ext uri="{FF2B5EF4-FFF2-40B4-BE49-F238E27FC236}">
                <a16:creationId xmlns:a16="http://schemas.microsoft.com/office/drawing/2014/main" id="{FA00D8B5-0CA1-FA4A-4338-DE8F4B928C97}"/>
              </a:ext>
            </a:extLst>
          </p:cNvPr>
          <p:cNvPicPr>
            <a:picLocks noChangeAspect="1"/>
          </p:cNvPicPr>
          <p:nvPr/>
        </p:nvPicPr>
        <p:blipFill>
          <a:blip r:embed="rId3"/>
          <a:stretch>
            <a:fillRect/>
          </a:stretch>
        </p:blipFill>
        <p:spPr>
          <a:xfrm>
            <a:off x="980248" y="1450871"/>
            <a:ext cx="1761231" cy="2520000"/>
          </a:xfrm>
          <a:prstGeom prst="rect">
            <a:avLst/>
          </a:prstGeom>
          <a:ln>
            <a:solidFill>
              <a:schemeClr val="tx1"/>
            </a:solidFill>
          </a:ln>
        </p:spPr>
      </p:pic>
      <p:cxnSp>
        <p:nvCxnSpPr>
          <p:cNvPr id="35" name="Straight Arrow Connector 34">
            <a:extLst>
              <a:ext uri="{FF2B5EF4-FFF2-40B4-BE49-F238E27FC236}">
                <a16:creationId xmlns:a16="http://schemas.microsoft.com/office/drawing/2014/main" id="{05E80AC1-5162-8E0E-AC0A-923671F97166}"/>
              </a:ext>
            </a:extLst>
          </p:cNvPr>
          <p:cNvCxnSpPr>
            <a:cxnSpLocks/>
          </p:cNvCxnSpPr>
          <p:nvPr/>
        </p:nvCxnSpPr>
        <p:spPr>
          <a:xfrm>
            <a:off x="2804260" y="2707139"/>
            <a:ext cx="891171" cy="0"/>
          </a:xfrm>
          <a:prstGeom prst="straightConnector1">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A06442F1-F05F-1BDB-E31E-245706358C20}"/>
              </a:ext>
            </a:extLst>
          </p:cNvPr>
          <p:cNvPicPr>
            <a:picLocks noChangeAspect="1"/>
          </p:cNvPicPr>
          <p:nvPr/>
        </p:nvPicPr>
        <p:blipFill>
          <a:blip r:embed="rId4"/>
          <a:stretch>
            <a:fillRect/>
          </a:stretch>
        </p:blipFill>
        <p:spPr>
          <a:xfrm>
            <a:off x="1412323" y="5818916"/>
            <a:ext cx="1080433" cy="1398643"/>
          </a:xfrm>
          <a:prstGeom prst="rect">
            <a:avLst/>
          </a:prstGeom>
        </p:spPr>
      </p:pic>
      <p:pic>
        <p:nvPicPr>
          <p:cNvPr id="37" name="Picture 36">
            <a:extLst>
              <a:ext uri="{FF2B5EF4-FFF2-40B4-BE49-F238E27FC236}">
                <a16:creationId xmlns:a16="http://schemas.microsoft.com/office/drawing/2014/main" id="{230FC3D6-E6B6-2F62-3281-DDE92B2EA69E}"/>
              </a:ext>
            </a:extLst>
          </p:cNvPr>
          <p:cNvPicPr>
            <a:picLocks noChangeAspect="1"/>
          </p:cNvPicPr>
          <p:nvPr/>
        </p:nvPicPr>
        <p:blipFill>
          <a:blip r:embed="rId5"/>
          <a:stretch>
            <a:fillRect/>
          </a:stretch>
        </p:blipFill>
        <p:spPr>
          <a:xfrm>
            <a:off x="3903577" y="5266706"/>
            <a:ext cx="1777846" cy="2520000"/>
          </a:xfrm>
          <a:prstGeom prst="rect">
            <a:avLst/>
          </a:prstGeom>
          <a:ln>
            <a:solidFill>
              <a:schemeClr val="tx1"/>
            </a:solidFill>
          </a:ln>
        </p:spPr>
      </p:pic>
      <p:sp>
        <p:nvSpPr>
          <p:cNvPr id="38" name="Rectangle 37">
            <a:extLst>
              <a:ext uri="{FF2B5EF4-FFF2-40B4-BE49-F238E27FC236}">
                <a16:creationId xmlns:a16="http://schemas.microsoft.com/office/drawing/2014/main" id="{52D5B2CA-FEF5-C5DE-F2D7-B32C4EF113BD}"/>
              </a:ext>
            </a:extLst>
          </p:cNvPr>
          <p:cNvSpPr/>
          <p:nvPr/>
        </p:nvSpPr>
        <p:spPr>
          <a:xfrm>
            <a:off x="3903577" y="5603057"/>
            <a:ext cx="1787738" cy="304472"/>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sp>
        <p:nvSpPr>
          <p:cNvPr id="39" name="TextBox 38">
            <a:extLst>
              <a:ext uri="{FF2B5EF4-FFF2-40B4-BE49-F238E27FC236}">
                <a16:creationId xmlns:a16="http://schemas.microsoft.com/office/drawing/2014/main" id="{842D1D0B-D47A-4DF4-C855-9DCB5F96E886}"/>
              </a:ext>
            </a:extLst>
          </p:cNvPr>
          <p:cNvSpPr txBox="1"/>
          <p:nvPr/>
        </p:nvSpPr>
        <p:spPr>
          <a:xfrm>
            <a:off x="1381760" y="5426456"/>
            <a:ext cx="1110996" cy="246221"/>
          </a:xfrm>
          <a:prstGeom prst="rect">
            <a:avLst/>
          </a:prstGeom>
          <a:noFill/>
        </p:spPr>
        <p:txBody>
          <a:bodyPr wrap="square">
            <a:spAutoFit/>
          </a:bodyPr>
          <a:lstStyle/>
          <a:p>
            <a:r>
              <a:rPr kumimoji="1" lang="en-US" sz="1000" dirty="0">
                <a:solidFill>
                  <a:schemeClr val="tx1"/>
                </a:solidFill>
              </a:rPr>
              <a:t>Scan location</a:t>
            </a:r>
          </a:p>
        </p:txBody>
      </p:sp>
      <p:cxnSp>
        <p:nvCxnSpPr>
          <p:cNvPr id="40" name="Straight Arrow Connector 39">
            <a:extLst>
              <a:ext uri="{FF2B5EF4-FFF2-40B4-BE49-F238E27FC236}">
                <a16:creationId xmlns:a16="http://schemas.microsoft.com/office/drawing/2014/main" id="{DE4D520C-B275-AE8E-CDD6-09FCD144251E}"/>
              </a:ext>
            </a:extLst>
          </p:cNvPr>
          <p:cNvCxnSpPr>
            <a:cxnSpLocks/>
          </p:cNvCxnSpPr>
          <p:nvPr/>
        </p:nvCxnSpPr>
        <p:spPr>
          <a:xfrm>
            <a:off x="2741479" y="6404957"/>
            <a:ext cx="891171" cy="0"/>
          </a:xfrm>
          <a:prstGeom prst="straightConnector1">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16946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2B804-4AFD-8FC9-7205-C38F2BD275DE}"/>
            </a:ext>
          </a:extLst>
        </p:cNvPr>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5C300963-2F32-2C8B-0B1F-17A1546C9F23}"/>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2. Handheld functions</a:t>
            </a:r>
          </a:p>
        </p:txBody>
      </p:sp>
      <p:sp>
        <p:nvSpPr>
          <p:cNvPr id="3" name="スライド番号プレースホルダー 2">
            <a:extLst>
              <a:ext uri="{FF2B5EF4-FFF2-40B4-BE49-F238E27FC236}">
                <a16:creationId xmlns:a16="http://schemas.microsoft.com/office/drawing/2014/main" id="{0FCAF239-CE77-263A-4A00-DDE7B219BB47}"/>
              </a:ext>
            </a:extLst>
          </p:cNvPr>
          <p:cNvSpPr>
            <a:spLocks noGrp="1"/>
          </p:cNvSpPr>
          <p:nvPr>
            <p:ph type="sldNum" sz="quarter" idx="12"/>
          </p:nvPr>
        </p:nvSpPr>
        <p:spPr/>
        <p:txBody>
          <a:bodyPr/>
          <a:lstStyle/>
          <a:p>
            <a:fld id="{FABEA90D-F275-432F-8053-456A4E092F4A}" type="slidenum">
              <a:rPr kumimoji="1" lang="ja-JP" altLang="en-US" smtClean="0"/>
              <a:t>51</a:t>
            </a:fld>
            <a:endParaRPr kumimoji="1" lang="ja-JP" altLang="en-US"/>
          </a:p>
        </p:txBody>
      </p:sp>
      <p:sp>
        <p:nvSpPr>
          <p:cNvPr id="91" name="テキスト ボックス 29">
            <a:extLst>
              <a:ext uri="{FF2B5EF4-FFF2-40B4-BE49-F238E27FC236}">
                <a16:creationId xmlns:a16="http://schemas.microsoft.com/office/drawing/2014/main" id="{917DC2B1-5FFA-B91B-905C-C27B9E173340}"/>
              </a:ext>
            </a:extLst>
          </p:cNvPr>
          <p:cNvSpPr txBox="1"/>
          <p:nvPr/>
        </p:nvSpPr>
        <p:spPr>
          <a:xfrm>
            <a:off x="334538" y="986212"/>
            <a:ext cx="5662608" cy="261610"/>
          </a:xfrm>
          <a:prstGeom prst="rect">
            <a:avLst/>
          </a:prstGeom>
          <a:noFill/>
        </p:spPr>
        <p:txBody>
          <a:bodyPr wrap="square" rtlCol="0">
            <a:spAutoFit/>
          </a:bodyPr>
          <a:lstStyle/>
          <a:p>
            <a:r>
              <a:rPr kumimoji="1" lang="en-US" altLang="ja-JP" sz="1100" dirty="0"/>
              <a:t>2-6-3. Stocktaking</a:t>
            </a:r>
          </a:p>
        </p:txBody>
      </p:sp>
      <p:sp>
        <p:nvSpPr>
          <p:cNvPr id="22" name="Oval 21">
            <a:extLst>
              <a:ext uri="{FF2B5EF4-FFF2-40B4-BE49-F238E27FC236}">
                <a16:creationId xmlns:a16="http://schemas.microsoft.com/office/drawing/2014/main" id="{6B751F86-91DA-9764-25EB-3664D992EBC5}"/>
              </a:ext>
            </a:extLst>
          </p:cNvPr>
          <p:cNvSpPr/>
          <p:nvPr/>
        </p:nvSpPr>
        <p:spPr>
          <a:xfrm>
            <a:off x="794630" y="1615315"/>
            <a:ext cx="231648" cy="216655"/>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th-TH" sz="900" b="1" dirty="0">
                <a:solidFill>
                  <a:schemeClr val="bg1"/>
                </a:solidFill>
              </a:rPr>
              <a:t>2</a:t>
            </a:r>
            <a:endParaRPr kumimoji="1" lang="en-US" sz="900" b="1" dirty="0">
              <a:solidFill>
                <a:schemeClr val="bg1"/>
              </a:solidFill>
            </a:endParaRPr>
          </a:p>
        </p:txBody>
      </p:sp>
      <p:sp>
        <p:nvSpPr>
          <p:cNvPr id="24" name="TextBox 23">
            <a:extLst>
              <a:ext uri="{FF2B5EF4-FFF2-40B4-BE49-F238E27FC236}">
                <a16:creationId xmlns:a16="http://schemas.microsoft.com/office/drawing/2014/main" id="{A27E141A-F4AA-9142-44B2-9EDEDD7FA2F8}"/>
              </a:ext>
            </a:extLst>
          </p:cNvPr>
          <p:cNvSpPr txBox="1"/>
          <p:nvPr/>
        </p:nvSpPr>
        <p:spPr>
          <a:xfrm>
            <a:off x="1001238" y="1615315"/>
            <a:ext cx="2051972" cy="246221"/>
          </a:xfrm>
          <a:prstGeom prst="rect">
            <a:avLst/>
          </a:prstGeom>
          <a:noFill/>
        </p:spPr>
        <p:txBody>
          <a:bodyPr wrap="square">
            <a:spAutoFit/>
          </a:bodyPr>
          <a:lstStyle/>
          <a:p>
            <a:r>
              <a:rPr kumimoji="1" lang="en-US" sz="1000" dirty="0">
                <a:solidFill>
                  <a:schemeClr val="tx1"/>
                </a:solidFill>
              </a:rPr>
              <a:t>Scan the label in that location.</a:t>
            </a:r>
          </a:p>
        </p:txBody>
      </p:sp>
      <p:pic>
        <p:nvPicPr>
          <p:cNvPr id="25" name="Picture 24">
            <a:extLst>
              <a:ext uri="{FF2B5EF4-FFF2-40B4-BE49-F238E27FC236}">
                <a16:creationId xmlns:a16="http://schemas.microsoft.com/office/drawing/2014/main" id="{14C04889-8E8F-CA30-B115-3E0A200F8EA5}"/>
              </a:ext>
            </a:extLst>
          </p:cNvPr>
          <p:cNvPicPr>
            <a:picLocks noChangeAspect="1"/>
          </p:cNvPicPr>
          <p:nvPr/>
        </p:nvPicPr>
        <p:blipFill>
          <a:blip r:embed="rId2"/>
          <a:stretch>
            <a:fillRect/>
          </a:stretch>
        </p:blipFill>
        <p:spPr>
          <a:xfrm>
            <a:off x="785564" y="2063131"/>
            <a:ext cx="1210200" cy="763189"/>
          </a:xfrm>
          <a:prstGeom prst="rect">
            <a:avLst/>
          </a:prstGeom>
        </p:spPr>
      </p:pic>
      <p:pic>
        <p:nvPicPr>
          <p:cNvPr id="27" name="Picture 26">
            <a:extLst>
              <a:ext uri="{FF2B5EF4-FFF2-40B4-BE49-F238E27FC236}">
                <a16:creationId xmlns:a16="http://schemas.microsoft.com/office/drawing/2014/main" id="{0BE98A5D-1BD0-D7F4-DD15-2C9D8967E62B}"/>
              </a:ext>
            </a:extLst>
          </p:cNvPr>
          <p:cNvPicPr>
            <a:picLocks noChangeAspect="1"/>
          </p:cNvPicPr>
          <p:nvPr/>
        </p:nvPicPr>
        <p:blipFill>
          <a:blip r:embed="rId2"/>
          <a:stretch>
            <a:fillRect/>
          </a:stretch>
        </p:blipFill>
        <p:spPr>
          <a:xfrm>
            <a:off x="937964" y="2215531"/>
            <a:ext cx="1210200" cy="763189"/>
          </a:xfrm>
          <a:prstGeom prst="rect">
            <a:avLst/>
          </a:prstGeom>
        </p:spPr>
      </p:pic>
      <p:pic>
        <p:nvPicPr>
          <p:cNvPr id="28" name="Picture 27">
            <a:extLst>
              <a:ext uri="{FF2B5EF4-FFF2-40B4-BE49-F238E27FC236}">
                <a16:creationId xmlns:a16="http://schemas.microsoft.com/office/drawing/2014/main" id="{59857314-4568-B7F2-0729-936D76D25047}"/>
              </a:ext>
            </a:extLst>
          </p:cNvPr>
          <p:cNvPicPr>
            <a:picLocks noChangeAspect="1"/>
          </p:cNvPicPr>
          <p:nvPr/>
        </p:nvPicPr>
        <p:blipFill>
          <a:blip r:embed="rId2"/>
          <a:stretch>
            <a:fillRect/>
          </a:stretch>
        </p:blipFill>
        <p:spPr>
          <a:xfrm>
            <a:off x="1090364" y="2367931"/>
            <a:ext cx="1210200" cy="763189"/>
          </a:xfrm>
          <a:prstGeom prst="rect">
            <a:avLst/>
          </a:prstGeom>
        </p:spPr>
      </p:pic>
      <p:pic>
        <p:nvPicPr>
          <p:cNvPr id="19" name="Picture 18">
            <a:extLst>
              <a:ext uri="{FF2B5EF4-FFF2-40B4-BE49-F238E27FC236}">
                <a16:creationId xmlns:a16="http://schemas.microsoft.com/office/drawing/2014/main" id="{69C348E5-E3BC-3C60-3CAD-20019115E6E3}"/>
              </a:ext>
            </a:extLst>
          </p:cNvPr>
          <p:cNvPicPr>
            <a:picLocks noChangeAspect="1"/>
          </p:cNvPicPr>
          <p:nvPr/>
        </p:nvPicPr>
        <p:blipFill rotWithShape="1">
          <a:blip r:embed="rId3"/>
          <a:srcRect l="9269" t="9607" r="11519" b="6309"/>
          <a:stretch/>
        </p:blipFill>
        <p:spPr>
          <a:xfrm>
            <a:off x="1286380" y="2573513"/>
            <a:ext cx="1418768" cy="1213603"/>
          </a:xfrm>
          <a:prstGeom prst="rect">
            <a:avLst/>
          </a:prstGeom>
        </p:spPr>
      </p:pic>
      <p:pic>
        <p:nvPicPr>
          <p:cNvPr id="30" name="Picture 29">
            <a:extLst>
              <a:ext uri="{FF2B5EF4-FFF2-40B4-BE49-F238E27FC236}">
                <a16:creationId xmlns:a16="http://schemas.microsoft.com/office/drawing/2014/main" id="{7D1DA82C-807F-A2F2-55CD-7266B0CF5460}"/>
              </a:ext>
            </a:extLst>
          </p:cNvPr>
          <p:cNvPicPr>
            <a:picLocks noChangeAspect="1"/>
          </p:cNvPicPr>
          <p:nvPr/>
        </p:nvPicPr>
        <p:blipFill>
          <a:blip r:embed="rId4"/>
          <a:stretch>
            <a:fillRect/>
          </a:stretch>
        </p:blipFill>
        <p:spPr>
          <a:xfrm>
            <a:off x="3918951" y="2057736"/>
            <a:ext cx="1766769" cy="2520000"/>
          </a:xfrm>
          <a:prstGeom prst="rect">
            <a:avLst/>
          </a:prstGeom>
          <a:ln>
            <a:solidFill>
              <a:schemeClr val="tx1"/>
            </a:solidFill>
          </a:ln>
        </p:spPr>
      </p:pic>
      <p:cxnSp>
        <p:nvCxnSpPr>
          <p:cNvPr id="31" name="Straight Arrow Connector 30">
            <a:extLst>
              <a:ext uri="{FF2B5EF4-FFF2-40B4-BE49-F238E27FC236}">
                <a16:creationId xmlns:a16="http://schemas.microsoft.com/office/drawing/2014/main" id="{1DBD51FF-EA95-1791-9B3C-80C801A695B6}"/>
              </a:ext>
            </a:extLst>
          </p:cNvPr>
          <p:cNvCxnSpPr>
            <a:cxnSpLocks/>
          </p:cNvCxnSpPr>
          <p:nvPr/>
        </p:nvCxnSpPr>
        <p:spPr>
          <a:xfrm>
            <a:off x="2720256" y="6502943"/>
            <a:ext cx="891171" cy="0"/>
          </a:xfrm>
          <a:prstGeom prst="straightConnector1">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D6C41031-E7EE-DD99-B351-979D323A2466}"/>
              </a:ext>
            </a:extLst>
          </p:cNvPr>
          <p:cNvSpPr/>
          <p:nvPr/>
        </p:nvSpPr>
        <p:spPr>
          <a:xfrm>
            <a:off x="3908466" y="2851966"/>
            <a:ext cx="1787738" cy="571949"/>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pic>
        <p:nvPicPr>
          <p:cNvPr id="2" name="Picture 1">
            <a:extLst>
              <a:ext uri="{FF2B5EF4-FFF2-40B4-BE49-F238E27FC236}">
                <a16:creationId xmlns:a16="http://schemas.microsoft.com/office/drawing/2014/main" id="{73E6F5C7-D18F-E6AD-9727-BB90CC79B9AA}"/>
              </a:ext>
            </a:extLst>
          </p:cNvPr>
          <p:cNvPicPr>
            <a:picLocks noChangeAspect="1"/>
          </p:cNvPicPr>
          <p:nvPr/>
        </p:nvPicPr>
        <p:blipFill>
          <a:blip r:embed="rId4"/>
          <a:stretch>
            <a:fillRect/>
          </a:stretch>
        </p:blipFill>
        <p:spPr>
          <a:xfrm>
            <a:off x="812079" y="5322869"/>
            <a:ext cx="1766769" cy="2520000"/>
          </a:xfrm>
          <a:prstGeom prst="rect">
            <a:avLst/>
          </a:prstGeom>
          <a:ln>
            <a:solidFill>
              <a:schemeClr val="tx1"/>
            </a:solidFill>
          </a:ln>
        </p:spPr>
      </p:pic>
      <p:sp>
        <p:nvSpPr>
          <p:cNvPr id="4" name="Oval 3">
            <a:extLst>
              <a:ext uri="{FF2B5EF4-FFF2-40B4-BE49-F238E27FC236}">
                <a16:creationId xmlns:a16="http://schemas.microsoft.com/office/drawing/2014/main" id="{4D84F41F-090F-030B-6CD8-FC5277E393AA}"/>
              </a:ext>
            </a:extLst>
          </p:cNvPr>
          <p:cNvSpPr/>
          <p:nvPr/>
        </p:nvSpPr>
        <p:spPr>
          <a:xfrm>
            <a:off x="1643669" y="7183520"/>
            <a:ext cx="231648" cy="216655"/>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900" b="1" dirty="0">
                <a:solidFill>
                  <a:schemeClr val="bg1"/>
                </a:solidFill>
              </a:rPr>
              <a:t>3</a:t>
            </a:r>
          </a:p>
        </p:txBody>
      </p:sp>
      <p:sp>
        <p:nvSpPr>
          <p:cNvPr id="5" name="TextBox 4">
            <a:extLst>
              <a:ext uri="{FF2B5EF4-FFF2-40B4-BE49-F238E27FC236}">
                <a16:creationId xmlns:a16="http://schemas.microsoft.com/office/drawing/2014/main" id="{489BB676-167B-907E-8A03-9EF65C73E955}"/>
              </a:ext>
            </a:extLst>
          </p:cNvPr>
          <p:cNvSpPr txBox="1"/>
          <p:nvPr/>
        </p:nvSpPr>
        <p:spPr>
          <a:xfrm>
            <a:off x="1875317" y="7291848"/>
            <a:ext cx="2051972" cy="246221"/>
          </a:xfrm>
          <a:prstGeom prst="rect">
            <a:avLst/>
          </a:prstGeom>
          <a:noFill/>
        </p:spPr>
        <p:txBody>
          <a:bodyPr wrap="square">
            <a:spAutoFit/>
          </a:bodyPr>
          <a:lstStyle/>
          <a:p>
            <a:r>
              <a:rPr kumimoji="1" lang="en-US" sz="1000" dirty="0">
                <a:solidFill>
                  <a:schemeClr val="tx1"/>
                </a:solidFill>
              </a:rPr>
              <a:t>Press the Confirm button.</a:t>
            </a:r>
          </a:p>
        </p:txBody>
      </p:sp>
      <p:pic>
        <p:nvPicPr>
          <p:cNvPr id="7" name="Picture 6">
            <a:extLst>
              <a:ext uri="{FF2B5EF4-FFF2-40B4-BE49-F238E27FC236}">
                <a16:creationId xmlns:a16="http://schemas.microsoft.com/office/drawing/2014/main" id="{1DA3345B-A1E7-79E9-8399-8ED105602260}"/>
              </a:ext>
            </a:extLst>
          </p:cNvPr>
          <p:cNvPicPr>
            <a:picLocks noChangeAspect="1"/>
          </p:cNvPicPr>
          <p:nvPr/>
        </p:nvPicPr>
        <p:blipFill>
          <a:blip r:embed="rId5"/>
          <a:stretch>
            <a:fillRect/>
          </a:stretch>
        </p:blipFill>
        <p:spPr>
          <a:xfrm>
            <a:off x="3908466" y="5322672"/>
            <a:ext cx="1775580" cy="2520000"/>
          </a:xfrm>
          <a:prstGeom prst="rect">
            <a:avLst/>
          </a:prstGeom>
          <a:ln>
            <a:solidFill>
              <a:schemeClr val="tx1"/>
            </a:solidFill>
          </a:ln>
        </p:spPr>
      </p:pic>
      <p:cxnSp>
        <p:nvCxnSpPr>
          <p:cNvPr id="8" name="Straight Arrow Connector 7">
            <a:extLst>
              <a:ext uri="{FF2B5EF4-FFF2-40B4-BE49-F238E27FC236}">
                <a16:creationId xmlns:a16="http://schemas.microsoft.com/office/drawing/2014/main" id="{ABE9C8D7-5737-1666-ECAF-F12DD7CCDA8B}"/>
              </a:ext>
            </a:extLst>
          </p:cNvPr>
          <p:cNvCxnSpPr>
            <a:cxnSpLocks/>
          </p:cNvCxnSpPr>
          <p:nvPr/>
        </p:nvCxnSpPr>
        <p:spPr>
          <a:xfrm>
            <a:off x="2720256" y="3111343"/>
            <a:ext cx="891171" cy="0"/>
          </a:xfrm>
          <a:prstGeom prst="straightConnector1">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13863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9442C-0579-96FA-B279-420724C06CA3}"/>
            </a:ext>
          </a:extLst>
        </p:cNvPr>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AC02115B-E5CF-1942-CAAB-0DDAE2DA1765}"/>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2. Handheld functions</a:t>
            </a:r>
          </a:p>
        </p:txBody>
      </p:sp>
      <p:sp>
        <p:nvSpPr>
          <p:cNvPr id="3" name="スライド番号プレースホルダー 2">
            <a:extLst>
              <a:ext uri="{FF2B5EF4-FFF2-40B4-BE49-F238E27FC236}">
                <a16:creationId xmlns:a16="http://schemas.microsoft.com/office/drawing/2014/main" id="{3B8E7365-3EA3-CDA3-C8E8-922161A59723}"/>
              </a:ext>
            </a:extLst>
          </p:cNvPr>
          <p:cNvSpPr>
            <a:spLocks noGrp="1"/>
          </p:cNvSpPr>
          <p:nvPr>
            <p:ph type="sldNum" sz="quarter" idx="12"/>
          </p:nvPr>
        </p:nvSpPr>
        <p:spPr/>
        <p:txBody>
          <a:bodyPr/>
          <a:lstStyle/>
          <a:p>
            <a:fld id="{FABEA90D-F275-432F-8053-456A4E092F4A}" type="slidenum">
              <a:rPr kumimoji="1" lang="ja-JP" altLang="en-US" smtClean="0"/>
              <a:t>52</a:t>
            </a:fld>
            <a:endParaRPr kumimoji="1" lang="ja-JP" altLang="en-US"/>
          </a:p>
        </p:txBody>
      </p:sp>
      <p:sp>
        <p:nvSpPr>
          <p:cNvPr id="91" name="テキスト ボックス 29">
            <a:extLst>
              <a:ext uri="{FF2B5EF4-FFF2-40B4-BE49-F238E27FC236}">
                <a16:creationId xmlns:a16="http://schemas.microsoft.com/office/drawing/2014/main" id="{1A31A16D-CE12-C099-34FB-C268AAFD7EF7}"/>
              </a:ext>
            </a:extLst>
          </p:cNvPr>
          <p:cNvSpPr txBox="1"/>
          <p:nvPr/>
        </p:nvSpPr>
        <p:spPr>
          <a:xfrm>
            <a:off x="334538" y="986212"/>
            <a:ext cx="5662608" cy="261610"/>
          </a:xfrm>
          <a:prstGeom prst="rect">
            <a:avLst/>
          </a:prstGeom>
          <a:noFill/>
        </p:spPr>
        <p:txBody>
          <a:bodyPr wrap="square" rtlCol="0">
            <a:spAutoFit/>
          </a:bodyPr>
          <a:lstStyle/>
          <a:p>
            <a:r>
              <a:rPr kumimoji="1" lang="en-US" altLang="ja-JP" sz="1100" dirty="0"/>
              <a:t>2-6-3. Stocktaking</a:t>
            </a:r>
          </a:p>
        </p:txBody>
      </p:sp>
      <p:pic>
        <p:nvPicPr>
          <p:cNvPr id="7" name="Picture 6">
            <a:extLst>
              <a:ext uri="{FF2B5EF4-FFF2-40B4-BE49-F238E27FC236}">
                <a16:creationId xmlns:a16="http://schemas.microsoft.com/office/drawing/2014/main" id="{10C34435-1B38-8251-0FDB-C7E21810E2AF}"/>
              </a:ext>
            </a:extLst>
          </p:cNvPr>
          <p:cNvPicPr>
            <a:picLocks noChangeAspect="1"/>
          </p:cNvPicPr>
          <p:nvPr/>
        </p:nvPicPr>
        <p:blipFill>
          <a:blip r:embed="rId2"/>
          <a:stretch>
            <a:fillRect/>
          </a:stretch>
        </p:blipFill>
        <p:spPr>
          <a:xfrm>
            <a:off x="1017481" y="1865434"/>
            <a:ext cx="1783385" cy="2520000"/>
          </a:xfrm>
          <a:prstGeom prst="rect">
            <a:avLst/>
          </a:prstGeom>
          <a:ln>
            <a:solidFill>
              <a:schemeClr val="tx1"/>
            </a:solidFill>
          </a:ln>
        </p:spPr>
      </p:pic>
      <p:sp>
        <p:nvSpPr>
          <p:cNvPr id="8" name="Oval 7">
            <a:extLst>
              <a:ext uri="{FF2B5EF4-FFF2-40B4-BE49-F238E27FC236}">
                <a16:creationId xmlns:a16="http://schemas.microsoft.com/office/drawing/2014/main" id="{58A8C7C7-53F3-C3BF-1192-091C9C321DF3}"/>
              </a:ext>
            </a:extLst>
          </p:cNvPr>
          <p:cNvSpPr/>
          <p:nvPr/>
        </p:nvSpPr>
        <p:spPr>
          <a:xfrm>
            <a:off x="679765" y="1371264"/>
            <a:ext cx="231648" cy="216655"/>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th-TH" sz="900" b="1" dirty="0">
                <a:solidFill>
                  <a:schemeClr val="bg1"/>
                </a:solidFill>
              </a:rPr>
              <a:t>4</a:t>
            </a:r>
            <a:endParaRPr kumimoji="1" lang="en-US" sz="900" b="1" dirty="0">
              <a:solidFill>
                <a:schemeClr val="bg1"/>
              </a:solidFill>
            </a:endParaRPr>
          </a:p>
        </p:txBody>
      </p:sp>
      <p:sp>
        <p:nvSpPr>
          <p:cNvPr id="12" name="TextBox 11">
            <a:extLst>
              <a:ext uri="{FF2B5EF4-FFF2-40B4-BE49-F238E27FC236}">
                <a16:creationId xmlns:a16="http://schemas.microsoft.com/office/drawing/2014/main" id="{E0AEEBC6-BE14-5381-B36C-DC0989CF9F7C}"/>
              </a:ext>
            </a:extLst>
          </p:cNvPr>
          <p:cNvSpPr txBox="1"/>
          <p:nvPr/>
        </p:nvSpPr>
        <p:spPr>
          <a:xfrm>
            <a:off x="911413" y="1356480"/>
            <a:ext cx="2051972" cy="246221"/>
          </a:xfrm>
          <a:prstGeom prst="rect">
            <a:avLst/>
          </a:prstGeom>
          <a:noFill/>
        </p:spPr>
        <p:txBody>
          <a:bodyPr wrap="square">
            <a:spAutoFit/>
          </a:bodyPr>
          <a:lstStyle/>
          <a:p>
            <a:r>
              <a:rPr kumimoji="1" lang="en-US" sz="1000" dirty="0"/>
              <a:t>Result.</a:t>
            </a:r>
            <a:endParaRPr kumimoji="1" lang="en-US" sz="1000" dirty="0">
              <a:solidFill>
                <a:schemeClr val="tx1"/>
              </a:solidFill>
            </a:endParaRPr>
          </a:p>
        </p:txBody>
      </p:sp>
      <p:pic>
        <p:nvPicPr>
          <p:cNvPr id="16" name="Picture 15">
            <a:extLst>
              <a:ext uri="{FF2B5EF4-FFF2-40B4-BE49-F238E27FC236}">
                <a16:creationId xmlns:a16="http://schemas.microsoft.com/office/drawing/2014/main" id="{99717F43-7365-A133-D941-6F938C86F246}"/>
              </a:ext>
            </a:extLst>
          </p:cNvPr>
          <p:cNvPicPr>
            <a:picLocks noChangeAspect="1"/>
          </p:cNvPicPr>
          <p:nvPr/>
        </p:nvPicPr>
        <p:blipFill>
          <a:blip r:embed="rId3"/>
          <a:stretch>
            <a:fillRect/>
          </a:stretch>
        </p:blipFill>
        <p:spPr>
          <a:xfrm>
            <a:off x="3819994" y="1865434"/>
            <a:ext cx="1766769" cy="2520000"/>
          </a:xfrm>
          <a:prstGeom prst="rect">
            <a:avLst/>
          </a:prstGeom>
          <a:ln>
            <a:solidFill>
              <a:schemeClr val="tx1"/>
            </a:solidFill>
          </a:ln>
        </p:spPr>
      </p:pic>
      <p:sp>
        <p:nvSpPr>
          <p:cNvPr id="26" name="TextBox 25">
            <a:extLst>
              <a:ext uri="{FF2B5EF4-FFF2-40B4-BE49-F238E27FC236}">
                <a16:creationId xmlns:a16="http://schemas.microsoft.com/office/drawing/2014/main" id="{BB322F7A-D3A7-AC2A-3F06-AC3E291114C5}"/>
              </a:ext>
            </a:extLst>
          </p:cNvPr>
          <p:cNvSpPr txBox="1"/>
          <p:nvPr/>
        </p:nvSpPr>
        <p:spPr>
          <a:xfrm>
            <a:off x="3705618" y="4448861"/>
            <a:ext cx="1995520" cy="400110"/>
          </a:xfrm>
          <a:prstGeom prst="rect">
            <a:avLst/>
          </a:prstGeom>
          <a:noFill/>
        </p:spPr>
        <p:txBody>
          <a:bodyPr wrap="square">
            <a:spAutoFit/>
          </a:bodyPr>
          <a:lstStyle/>
          <a:p>
            <a:pPr algn="ctr"/>
            <a:r>
              <a:rPr kumimoji="1" lang="en-US" sz="1000" dirty="0">
                <a:solidFill>
                  <a:srgbClr val="C00000"/>
                </a:solidFill>
              </a:rPr>
              <a:t>In the case of NG, </a:t>
            </a:r>
          </a:p>
          <a:p>
            <a:pPr algn="ctr"/>
            <a:r>
              <a:rPr lang="en-US" sz="1000" dirty="0">
                <a:solidFill>
                  <a:srgbClr val="C00000"/>
                </a:solidFill>
              </a:rPr>
              <a:t>The item has been duplicate.</a:t>
            </a:r>
          </a:p>
        </p:txBody>
      </p:sp>
      <p:sp>
        <p:nvSpPr>
          <p:cNvPr id="29" name="TextBox 28">
            <a:extLst>
              <a:ext uri="{FF2B5EF4-FFF2-40B4-BE49-F238E27FC236}">
                <a16:creationId xmlns:a16="http://schemas.microsoft.com/office/drawing/2014/main" id="{E9F73A6D-BA07-BDE3-C69F-444D880FD021}"/>
              </a:ext>
            </a:extLst>
          </p:cNvPr>
          <p:cNvSpPr txBox="1"/>
          <p:nvPr/>
        </p:nvSpPr>
        <p:spPr>
          <a:xfrm>
            <a:off x="911413" y="4448861"/>
            <a:ext cx="1995520" cy="246221"/>
          </a:xfrm>
          <a:prstGeom prst="rect">
            <a:avLst/>
          </a:prstGeom>
          <a:noFill/>
        </p:spPr>
        <p:txBody>
          <a:bodyPr wrap="square">
            <a:spAutoFit/>
          </a:bodyPr>
          <a:lstStyle/>
          <a:p>
            <a:pPr algn="ctr"/>
            <a:r>
              <a:rPr kumimoji="1" lang="en-US" sz="1000" dirty="0">
                <a:solidFill>
                  <a:srgbClr val="009A46"/>
                </a:solidFill>
              </a:rPr>
              <a:t>The data saving completed.</a:t>
            </a:r>
            <a:endParaRPr lang="en-US" sz="1000" dirty="0">
              <a:solidFill>
                <a:srgbClr val="009A46"/>
              </a:solidFill>
            </a:endParaRPr>
          </a:p>
        </p:txBody>
      </p:sp>
    </p:spTree>
    <p:extLst>
      <p:ext uri="{BB962C8B-B14F-4D97-AF65-F5344CB8AC3E}">
        <p14:creationId xmlns:p14="http://schemas.microsoft.com/office/powerpoint/2010/main" val="19613766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3CF2B628-9335-4B00-B73B-9012A52144F2}"/>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2. Handheld functions</a:t>
            </a:r>
          </a:p>
        </p:txBody>
      </p:sp>
      <p:sp>
        <p:nvSpPr>
          <p:cNvPr id="3" name="スライド番号プレースホルダー 2">
            <a:extLst>
              <a:ext uri="{FF2B5EF4-FFF2-40B4-BE49-F238E27FC236}">
                <a16:creationId xmlns:a16="http://schemas.microsoft.com/office/drawing/2014/main" id="{A5AD4792-0BE5-482B-8DBB-C95C1477AACD}"/>
              </a:ext>
            </a:extLst>
          </p:cNvPr>
          <p:cNvSpPr>
            <a:spLocks noGrp="1"/>
          </p:cNvSpPr>
          <p:nvPr>
            <p:ph type="sldNum" sz="quarter" idx="12"/>
          </p:nvPr>
        </p:nvSpPr>
        <p:spPr/>
        <p:txBody>
          <a:bodyPr/>
          <a:lstStyle/>
          <a:p>
            <a:fld id="{FABEA90D-F275-432F-8053-456A4E092F4A}" type="slidenum">
              <a:rPr kumimoji="1" lang="ja-JP" altLang="en-US" smtClean="0"/>
              <a:t>53</a:t>
            </a:fld>
            <a:endParaRPr kumimoji="1" lang="ja-JP" altLang="en-US"/>
          </a:p>
        </p:txBody>
      </p:sp>
      <p:sp>
        <p:nvSpPr>
          <p:cNvPr id="91" name="テキスト ボックス 29">
            <a:extLst>
              <a:ext uri="{FF2B5EF4-FFF2-40B4-BE49-F238E27FC236}">
                <a16:creationId xmlns:a16="http://schemas.microsoft.com/office/drawing/2014/main" id="{0E5CE142-A2F5-559F-CCA4-3A1E8C3B87A5}"/>
              </a:ext>
            </a:extLst>
          </p:cNvPr>
          <p:cNvSpPr txBox="1"/>
          <p:nvPr/>
        </p:nvSpPr>
        <p:spPr>
          <a:xfrm>
            <a:off x="334538" y="986212"/>
            <a:ext cx="5662608" cy="261610"/>
          </a:xfrm>
          <a:prstGeom prst="rect">
            <a:avLst/>
          </a:prstGeom>
          <a:noFill/>
        </p:spPr>
        <p:txBody>
          <a:bodyPr wrap="square" rtlCol="0">
            <a:spAutoFit/>
          </a:bodyPr>
          <a:lstStyle/>
          <a:p>
            <a:r>
              <a:rPr kumimoji="1" lang="en-US" altLang="ja-JP" sz="1100" dirty="0"/>
              <a:t>2-6-4. Change Location</a:t>
            </a:r>
          </a:p>
        </p:txBody>
      </p:sp>
      <p:graphicFrame>
        <p:nvGraphicFramePr>
          <p:cNvPr id="459" name="Table 458">
            <a:extLst>
              <a:ext uri="{FF2B5EF4-FFF2-40B4-BE49-F238E27FC236}">
                <a16:creationId xmlns:a16="http://schemas.microsoft.com/office/drawing/2014/main" id="{1F72C8CF-205E-4B01-BB4B-F2BE03C845E7}"/>
              </a:ext>
            </a:extLst>
          </p:cNvPr>
          <p:cNvGraphicFramePr>
            <a:graphicFrameLocks noGrp="1"/>
          </p:cNvGraphicFramePr>
          <p:nvPr>
            <p:extLst>
              <p:ext uri="{D42A27DB-BD31-4B8C-83A1-F6EECF244321}">
                <p14:modId xmlns:p14="http://schemas.microsoft.com/office/powerpoint/2010/main" val="413033646"/>
              </p:ext>
            </p:extLst>
          </p:nvPr>
        </p:nvGraphicFramePr>
        <p:xfrm>
          <a:off x="535744" y="4470486"/>
          <a:ext cx="5858373" cy="4879259"/>
        </p:xfrm>
        <a:graphic>
          <a:graphicData uri="http://schemas.openxmlformats.org/drawingml/2006/table">
            <a:tbl>
              <a:tblPr firstRow="1" bandRow="1">
                <a:tableStyleId>{5C22544A-7EE6-4342-B048-85BDC9FD1C3A}</a:tableStyleId>
              </a:tblPr>
              <a:tblGrid>
                <a:gridCol w="699932">
                  <a:extLst>
                    <a:ext uri="{9D8B030D-6E8A-4147-A177-3AD203B41FA5}">
                      <a16:colId xmlns:a16="http://schemas.microsoft.com/office/drawing/2014/main" val="2731672581"/>
                    </a:ext>
                  </a:extLst>
                </a:gridCol>
                <a:gridCol w="745524">
                  <a:extLst>
                    <a:ext uri="{9D8B030D-6E8A-4147-A177-3AD203B41FA5}">
                      <a16:colId xmlns:a16="http://schemas.microsoft.com/office/drawing/2014/main" val="2393246791"/>
                    </a:ext>
                  </a:extLst>
                </a:gridCol>
                <a:gridCol w="4412917">
                  <a:extLst>
                    <a:ext uri="{9D8B030D-6E8A-4147-A177-3AD203B41FA5}">
                      <a16:colId xmlns:a16="http://schemas.microsoft.com/office/drawing/2014/main" val="3887695077"/>
                    </a:ext>
                  </a:extLst>
                </a:gridCol>
              </a:tblGrid>
              <a:tr h="429179">
                <a:tc>
                  <a:txBody>
                    <a:bodyPr/>
                    <a:lstStyle/>
                    <a:p>
                      <a:r>
                        <a:rPr lang="en-US" sz="1100" dirty="0"/>
                        <a:t>No</a:t>
                      </a:r>
                    </a:p>
                  </a:txBody>
                  <a:tcPr/>
                </a:tc>
                <a:tc>
                  <a:txBody>
                    <a:bodyPr/>
                    <a:lstStyle/>
                    <a:p>
                      <a:r>
                        <a:rPr lang="en-US" sz="1100" dirty="0"/>
                        <a:t>Menu</a:t>
                      </a:r>
                    </a:p>
                  </a:txBody>
                  <a:tcPr/>
                </a:tc>
                <a:tc>
                  <a:txBody>
                    <a:bodyPr/>
                    <a:lstStyle/>
                    <a:p>
                      <a:r>
                        <a:rPr lang="en-US" sz="1100" dirty="0"/>
                        <a:t>Description</a:t>
                      </a:r>
                    </a:p>
                  </a:txBody>
                  <a:tcPr/>
                </a:tc>
                <a:extLst>
                  <a:ext uri="{0D108BD9-81ED-4DB2-BD59-A6C34878D82A}">
                    <a16:rowId xmlns:a16="http://schemas.microsoft.com/office/drawing/2014/main" val="517206269"/>
                  </a:ext>
                </a:extLst>
              </a:tr>
              <a:tr h="1359195">
                <a:tc>
                  <a:txBody>
                    <a:bodyPr/>
                    <a:lstStyle/>
                    <a:p>
                      <a:r>
                        <a:rPr lang="en-US" sz="1100" b="1" dirty="0"/>
                        <a:t>Mode 1</a:t>
                      </a:r>
                    </a:p>
                  </a:txBody>
                  <a:tcPr/>
                </a:tc>
                <a:tc>
                  <a:txBody>
                    <a:bodyPr/>
                    <a:lstStyle/>
                    <a:p>
                      <a:r>
                        <a:rPr lang="en-US" sz="1100" b="1" dirty="0"/>
                        <a:t>Change location</a:t>
                      </a:r>
                    </a:p>
                  </a:txBody>
                  <a:tcPr/>
                </a:tc>
                <a:tc>
                  <a:txBody>
                    <a:bodyPr/>
                    <a:lstStyle/>
                    <a:p>
                      <a:r>
                        <a:rPr lang="en-US" sz="1100" dirty="0"/>
                        <a:t>Scan the tag label twice  </a:t>
                      </a:r>
                      <a:r>
                        <a:rPr lang="en-US" sz="1100" dirty="0">
                          <a:sym typeface="Wingdings" panose="05000000000000000000" pitchFamily="2" charset="2"/>
                        </a:rPr>
                        <a:t> Scan the destinate location</a:t>
                      </a:r>
                    </a:p>
                    <a:p>
                      <a:endParaRPr lang="en-US" sz="1100" dirty="0">
                        <a:sym typeface="Wingdings" panose="05000000000000000000" pitchFamily="2" charset="2"/>
                      </a:endParaRPr>
                    </a:p>
                    <a:p>
                      <a:r>
                        <a:rPr lang="th-TH" sz="1100" dirty="0">
                          <a:sym typeface="Wingdings" panose="05000000000000000000" pitchFamily="2" charset="2"/>
                        </a:rPr>
                        <a:t>               </a:t>
                      </a:r>
                      <a:r>
                        <a:rPr lang="en-US" sz="1100" b="1" u="sng" dirty="0">
                          <a:sym typeface="Wingdings" panose="05000000000000000000" pitchFamily="2" charset="2"/>
                        </a:rPr>
                        <a:t>Label</a:t>
                      </a:r>
                      <a:r>
                        <a:rPr lang="en-US" sz="1100" b="1" u="none" dirty="0">
                          <a:sym typeface="Wingdings" panose="05000000000000000000" pitchFamily="2" charset="2"/>
                        </a:rPr>
                        <a:t>                                                       </a:t>
                      </a:r>
                      <a:r>
                        <a:rPr lang="en-US" sz="1100" b="1" u="sng" dirty="0">
                          <a:sym typeface="Wingdings" panose="05000000000000000000" pitchFamily="2" charset="2"/>
                        </a:rPr>
                        <a:t>Location</a:t>
                      </a:r>
                    </a:p>
                    <a:p>
                      <a:endParaRPr lang="en-US" sz="1100" dirty="0">
                        <a:sym typeface="Wingdings" panose="05000000000000000000" pitchFamily="2" charset="2"/>
                      </a:endParaRPr>
                    </a:p>
                    <a:p>
                      <a:endParaRPr lang="en-US" sz="1100" dirty="0">
                        <a:sym typeface="Wingdings" panose="05000000000000000000" pitchFamily="2" charset="2"/>
                      </a:endParaRPr>
                    </a:p>
                    <a:p>
                      <a:endParaRPr lang="en-US" sz="1100" dirty="0">
                        <a:sym typeface="Wingdings" panose="05000000000000000000" pitchFamily="2" charset="2"/>
                      </a:endParaRPr>
                    </a:p>
                    <a:p>
                      <a:endParaRPr lang="en-US" sz="1100" dirty="0">
                        <a:sym typeface="Wingdings" panose="05000000000000000000" pitchFamily="2" charset="2"/>
                      </a:endParaRPr>
                    </a:p>
                    <a:p>
                      <a:endParaRPr lang="en-US" sz="1100" dirty="0">
                        <a:sym typeface="Wingdings" panose="05000000000000000000" pitchFamily="2" charset="2"/>
                      </a:endParaRPr>
                    </a:p>
                    <a:p>
                      <a:endParaRPr lang="en-US" sz="1100" dirty="0">
                        <a:sym typeface="Wingdings" panose="05000000000000000000" pitchFamily="2" charset="2"/>
                      </a:endParaRPr>
                    </a:p>
                    <a:p>
                      <a:endParaRPr lang="en-US" sz="1100" dirty="0">
                        <a:sym typeface="Wingdings" panose="05000000000000000000" pitchFamily="2" charset="2"/>
                      </a:endParaRPr>
                    </a:p>
                    <a:p>
                      <a:endParaRPr lang="en-US" sz="1100" dirty="0">
                        <a:sym typeface="Wingdings" panose="05000000000000000000" pitchFamily="2" charset="2"/>
                      </a:endParaRPr>
                    </a:p>
                    <a:p>
                      <a:endParaRPr lang="en-US" sz="1100" dirty="0">
                        <a:sym typeface="Wingdings" panose="05000000000000000000" pitchFamily="2" charset="2"/>
                      </a:endParaRPr>
                    </a:p>
                    <a:p>
                      <a:endParaRPr lang="en-US" sz="1100" dirty="0">
                        <a:sym typeface="Wingdings" panose="05000000000000000000" pitchFamily="2" charset="2"/>
                      </a:endParaRPr>
                    </a:p>
                    <a:p>
                      <a:endParaRPr lang="en-US" sz="1100" dirty="0">
                        <a:sym typeface="Wingdings" panose="05000000000000000000" pitchFamily="2" charset="2"/>
                      </a:endParaRPr>
                    </a:p>
                    <a:p>
                      <a:endParaRPr lang="en-US" sz="1100" dirty="0">
                        <a:sym typeface="Wingdings" panose="05000000000000000000" pitchFamily="2" charset="2"/>
                      </a:endParaRPr>
                    </a:p>
                    <a:p>
                      <a:endParaRPr lang="en-US" sz="1100" dirty="0">
                        <a:sym typeface="Wingdings" panose="05000000000000000000" pitchFamily="2" charset="2"/>
                      </a:endParaRPr>
                    </a:p>
                    <a:p>
                      <a:endParaRPr lang="en-US" sz="1100" dirty="0">
                        <a:sym typeface="Wingdings" panose="05000000000000000000" pitchFamily="2" charset="2"/>
                      </a:endParaRPr>
                    </a:p>
                    <a:p>
                      <a:endParaRPr lang="en-US" sz="1100" dirty="0">
                        <a:sym typeface="Wingdings" panose="05000000000000000000" pitchFamily="2" charset="2"/>
                      </a:endParaRPr>
                    </a:p>
                    <a:p>
                      <a:endParaRPr lang="en-US" sz="1100" dirty="0">
                        <a:sym typeface="Wingdings" panose="05000000000000000000" pitchFamily="2" charset="2"/>
                      </a:endParaRPr>
                    </a:p>
                    <a:p>
                      <a:endParaRPr lang="en-US" sz="1100" dirty="0">
                        <a:sym typeface="Wingdings" panose="05000000000000000000" pitchFamily="2" charset="2"/>
                      </a:endParaRPr>
                    </a:p>
                    <a:p>
                      <a:endParaRPr lang="en-US" sz="1100" dirty="0">
                        <a:sym typeface="Wingdings" panose="05000000000000000000" pitchFamily="2" charset="2"/>
                      </a:endParaRPr>
                    </a:p>
                    <a:p>
                      <a:endParaRPr lang="en-US" sz="1100" dirty="0">
                        <a:sym typeface="Wingdings" panose="05000000000000000000" pitchFamily="2" charset="2"/>
                      </a:endParaRPr>
                    </a:p>
                    <a:p>
                      <a:endParaRPr lang="en-US" sz="1100" dirty="0">
                        <a:sym typeface="Wingdings" panose="05000000000000000000" pitchFamily="2" charset="2"/>
                      </a:endParaRPr>
                    </a:p>
                    <a:p>
                      <a:endParaRPr lang="en-US" sz="1100" dirty="0">
                        <a:sym typeface="Wingdings" panose="05000000000000000000" pitchFamily="2" charset="2"/>
                      </a:endParaRPr>
                    </a:p>
                    <a:p>
                      <a:endParaRPr lang="en-US" sz="1100" dirty="0">
                        <a:sym typeface="Wingdings" panose="05000000000000000000" pitchFamily="2" charset="2"/>
                      </a:endParaRPr>
                    </a:p>
                    <a:p>
                      <a:endParaRPr lang="en-US" sz="1100" dirty="0">
                        <a:sym typeface="Wingdings" panose="05000000000000000000" pitchFamily="2" charset="2"/>
                      </a:endParaRPr>
                    </a:p>
                  </a:txBody>
                  <a:tcPr/>
                </a:tc>
                <a:extLst>
                  <a:ext uri="{0D108BD9-81ED-4DB2-BD59-A6C34878D82A}">
                    <a16:rowId xmlns:a16="http://schemas.microsoft.com/office/drawing/2014/main" val="1702960930"/>
                  </a:ext>
                </a:extLst>
              </a:tr>
            </a:tbl>
          </a:graphicData>
        </a:graphic>
      </p:graphicFrame>
      <p:cxnSp>
        <p:nvCxnSpPr>
          <p:cNvPr id="460" name="Straight Arrow Connector 459">
            <a:extLst>
              <a:ext uri="{FF2B5EF4-FFF2-40B4-BE49-F238E27FC236}">
                <a16:creationId xmlns:a16="http://schemas.microsoft.com/office/drawing/2014/main" id="{F94DEA00-279C-4A9E-BFC5-BC817EBE0BF1}"/>
              </a:ext>
            </a:extLst>
          </p:cNvPr>
          <p:cNvCxnSpPr>
            <a:cxnSpLocks/>
          </p:cNvCxnSpPr>
          <p:nvPr/>
        </p:nvCxnSpPr>
        <p:spPr>
          <a:xfrm>
            <a:off x="3770898" y="6241146"/>
            <a:ext cx="891171" cy="0"/>
          </a:xfrm>
          <a:prstGeom prst="straightConnector1">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6F5A6255-3F2C-334B-FC6E-9944216DA36E}"/>
              </a:ext>
            </a:extLst>
          </p:cNvPr>
          <p:cNvPicPr>
            <a:picLocks noChangeAspect="1"/>
          </p:cNvPicPr>
          <p:nvPr/>
        </p:nvPicPr>
        <p:blipFill>
          <a:blip r:embed="rId2"/>
          <a:stretch>
            <a:fillRect/>
          </a:stretch>
        </p:blipFill>
        <p:spPr>
          <a:xfrm>
            <a:off x="980248" y="1450871"/>
            <a:ext cx="1761231" cy="2520000"/>
          </a:xfrm>
          <a:prstGeom prst="rect">
            <a:avLst/>
          </a:prstGeom>
          <a:ln>
            <a:solidFill>
              <a:schemeClr val="tx1"/>
            </a:solidFill>
          </a:ln>
        </p:spPr>
      </p:pic>
      <p:cxnSp>
        <p:nvCxnSpPr>
          <p:cNvPr id="5" name="Straight Arrow Connector 4">
            <a:extLst>
              <a:ext uri="{FF2B5EF4-FFF2-40B4-BE49-F238E27FC236}">
                <a16:creationId xmlns:a16="http://schemas.microsoft.com/office/drawing/2014/main" id="{E13FCBF9-8714-A0FE-8E7A-9921034FAB65}"/>
              </a:ext>
            </a:extLst>
          </p:cNvPr>
          <p:cNvCxnSpPr>
            <a:cxnSpLocks/>
          </p:cNvCxnSpPr>
          <p:nvPr/>
        </p:nvCxnSpPr>
        <p:spPr>
          <a:xfrm>
            <a:off x="2808607" y="2723423"/>
            <a:ext cx="891171" cy="0"/>
          </a:xfrm>
          <a:prstGeom prst="straightConnector1">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F12D02DC-3D48-708F-EAAC-5F404DAD0CE3}"/>
              </a:ext>
            </a:extLst>
          </p:cNvPr>
          <p:cNvSpPr/>
          <p:nvPr/>
        </p:nvSpPr>
        <p:spPr>
          <a:xfrm>
            <a:off x="1231209" y="3003296"/>
            <a:ext cx="1274247" cy="304472"/>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pic>
        <p:nvPicPr>
          <p:cNvPr id="8" name="Picture 7">
            <a:extLst>
              <a:ext uri="{FF2B5EF4-FFF2-40B4-BE49-F238E27FC236}">
                <a16:creationId xmlns:a16="http://schemas.microsoft.com/office/drawing/2014/main" id="{C2AEDAFC-0F49-8BFA-97AC-037C88EADD96}"/>
              </a:ext>
            </a:extLst>
          </p:cNvPr>
          <p:cNvPicPr>
            <a:picLocks noChangeAspect="1"/>
          </p:cNvPicPr>
          <p:nvPr/>
        </p:nvPicPr>
        <p:blipFill>
          <a:blip r:embed="rId3"/>
          <a:stretch>
            <a:fillRect/>
          </a:stretch>
        </p:blipFill>
        <p:spPr>
          <a:xfrm>
            <a:off x="3779793" y="1450871"/>
            <a:ext cx="1764551" cy="2520000"/>
          </a:xfrm>
          <a:prstGeom prst="rect">
            <a:avLst/>
          </a:prstGeom>
          <a:ln>
            <a:solidFill>
              <a:schemeClr val="tx1"/>
            </a:solidFill>
          </a:ln>
        </p:spPr>
      </p:pic>
      <p:pic>
        <p:nvPicPr>
          <p:cNvPr id="10" name="Picture 9">
            <a:extLst>
              <a:ext uri="{FF2B5EF4-FFF2-40B4-BE49-F238E27FC236}">
                <a16:creationId xmlns:a16="http://schemas.microsoft.com/office/drawing/2014/main" id="{8E1470BB-24F0-7973-EDB2-D9D5E1C0BBE4}"/>
              </a:ext>
            </a:extLst>
          </p:cNvPr>
          <p:cNvPicPr>
            <a:picLocks noChangeAspect="1"/>
          </p:cNvPicPr>
          <p:nvPr/>
        </p:nvPicPr>
        <p:blipFill rotWithShape="1">
          <a:blip r:embed="rId4"/>
          <a:srcRect l="9269" t="9607" r="11519" b="6309"/>
          <a:stretch/>
        </p:blipFill>
        <p:spPr>
          <a:xfrm>
            <a:off x="2082305" y="5575146"/>
            <a:ext cx="1557180" cy="1332000"/>
          </a:xfrm>
          <a:prstGeom prst="rect">
            <a:avLst/>
          </a:prstGeom>
        </p:spPr>
      </p:pic>
      <p:pic>
        <p:nvPicPr>
          <p:cNvPr id="11" name="Picture 10">
            <a:extLst>
              <a:ext uri="{FF2B5EF4-FFF2-40B4-BE49-F238E27FC236}">
                <a16:creationId xmlns:a16="http://schemas.microsoft.com/office/drawing/2014/main" id="{D0408464-3E43-1F7E-3209-BCA4D484484D}"/>
              </a:ext>
            </a:extLst>
          </p:cNvPr>
          <p:cNvPicPr>
            <a:picLocks noChangeAspect="1"/>
          </p:cNvPicPr>
          <p:nvPr/>
        </p:nvPicPr>
        <p:blipFill rotWithShape="1">
          <a:blip r:embed="rId4"/>
          <a:srcRect l="9269" t="9607" r="11519" b="6309"/>
          <a:stretch/>
        </p:blipFill>
        <p:spPr>
          <a:xfrm>
            <a:off x="2082305" y="7123129"/>
            <a:ext cx="1557181" cy="1332000"/>
          </a:xfrm>
          <a:prstGeom prst="rect">
            <a:avLst/>
          </a:prstGeom>
        </p:spPr>
      </p:pic>
      <p:sp>
        <p:nvSpPr>
          <p:cNvPr id="15" name="TextBox 14">
            <a:extLst>
              <a:ext uri="{FF2B5EF4-FFF2-40B4-BE49-F238E27FC236}">
                <a16:creationId xmlns:a16="http://schemas.microsoft.com/office/drawing/2014/main" id="{2F8DDAA8-7D66-9756-C553-F3887AC564C4}"/>
              </a:ext>
            </a:extLst>
          </p:cNvPr>
          <p:cNvSpPr txBox="1"/>
          <p:nvPr/>
        </p:nvSpPr>
        <p:spPr>
          <a:xfrm>
            <a:off x="2303830" y="8093949"/>
            <a:ext cx="862012" cy="246221"/>
          </a:xfrm>
          <a:prstGeom prst="rect">
            <a:avLst/>
          </a:prstGeom>
          <a:noFill/>
        </p:spPr>
        <p:txBody>
          <a:bodyPr wrap="square">
            <a:spAutoFit/>
          </a:bodyPr>
          <a:lstStyle/>
          <a:p>
            <a:r>
              <a:rPr lang="en-US" sz="1000" dirty="0">
                <a:solidFill>
                  <a:srgbClr val="FF0000"/>
                </a:solidFill>
              </a:rPr>
              <a:t>*same label</a:t>
            </a:r>
          </a:p>
        </p:txBody>
      </p:sp>
      <p:sp>
        <p:nvSpPr>
          <p:cNvPr id="16" name="TextBox 15">
            <a:extLst>
              <a:ext uri="{FF2B5EF4-FFF2-40B4-BE49-F238E27FC236}">
                <a16:creationId xmlns:a16="http://schemas.microsoft.com/office/drawing/2014/main" id="{D7C3D1CF-0BC9-4226-AD37-CD0C20444F68}"/>
              </a:ext>
            </a:extLst>
          </p:cNvPr>
          <p:cNvSpPr txBox="1"/>
          <p:nvPr/>
        </p:nvSpPr>
        <p:spPr>
          <a:xfrm>
            <a:off x="2303830" y="6549966"/>
            <a:ext cx="862012" cy="246221"/>
          </a:xfrm>
          <a:prstGeom prst="rect">
            <a:avLst/>
          </a:prstGeom>
          <a:noFill/>
        </p:spPr>
        <p:txBody>
          <a:bodyPr wrap="square">
            <a:spAutoFit/>
          </a:bodyPr>
          <a:lstStyle/>
          <a:p>
            <a:r>
              <a:rPr lang="en-US" sz="1000" dirty="0">
                <a:solidFill>
                  <a:srgbClr val="FF0000"/>
                </a:solidFill>
              </a:rPr>
              <a:t>*same label</a:t>
            </a:r>
          </a:p>
        </p:txBody>
      </p:sp>
      <p:pic>
        <p:nvPicPr>
          <p:cNvPr id="17" name="Picture 16">
            <a:extLst>
              <a:ext uri="{FF2B5EF4-FFF2-40B4-BE49-F238E27FC236}">
                <a16:creationId xmlns:a16="http://schemas.microsoft.com/office/drawing/2014/main" id="{19C141D1-47D9-7516-9A5F-4B6C7F4477F1}"/>
              </a:ext>
            </a:extLst>
          </p:cNvPr>
          <p:cNvPicPr>
            <a:picLocks noChangeAspect="1"/>
          </p:cNvPicPr>
          <p:nvPr/>
        </p:nvPicPr>
        <p:blipFill>
          <a:blip r:embed="rId5"/>
          <a:stretch>
            <a:fillRect/>
          </a:stretch>
        </p:blipFill>
        <p:spPr>
          <a:xfrm>
            <a:off x="4793482" y="5551341"/>
            <a:ext cx="1297078" cy="1679094"/>
          </a:xfrm>
          <a:prstGeom prst="rect">
            <a:avLst/>
          </a:prstGeom>
        </p:spPr>
      </p:pic>
      <p:sp>
        <p:nvSpPr>
          <p:cNvPr id="18" name="Oval 17">
            <a:extLst>
              <a:ext uri="{FF2B5EF4-FFF2-40B4-BE49-F238E27FC236}">
                <a16:creationId xmlns:a16="http://schemas.microsoft.com/office/drawing/2014/main" id="{F106E52D-E930-0FC7-D47B-C277FEEF755F}"/>
              </a:ext>
            </a:extLst>
          </p:cNvPr>
          <p:cNvSpPr/>
          <p:nvPr/>
        </p:nvSpPr>
        <p:spPr>
          <a:xfrm>
            <a:off x="1966481" y="5358827"/>
            <a:ext cx="231648" cy="216655"/>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th-TH" sz="900" b="1" dirty="0">
                <a:solidFill>
                  <a:schemeClr val="bg1"/>
                </a:solidFill>
              </a:rPr>
              <a:t>1</a:t>
            </a:r>
            <a:endParaRPr kumimoji="1" lang="en-US" sz="900" b="1" dirty="0">
              <a:solidFill>
                <a:schemeClr val="bg1"/>
              </a:solidFill>
            </a:endParaRPr>
          </a:p>
        </p:txBody>
      </p:sp>
      <p:sp>
        <p:nvSpPr>
          <p:cNvPr id="19" name="Oval 18">
            <a:extLst>
              <a:ext uri="{FF2B5EF4-FFF2-40B4-BE49-F238E27FC236}">
                <a16:creationId xmlns:a16="http://schemas.microsoft.com/office/drawing/2014/main" id="{017C6DEC-DA16-9A48-E163-E7B5C241D7EC}"/>
              </a:ext>
            </a:extLst>
          </p:cNvPr>
          <p:cNvSpPr/>
          <p:nvPr/>
        </p:nvSpPr>
        <p:spPr>
          <a:xfrm>
            <a:off x="4659873" y="5375736"/>
            <a:ext cx="231648" cy="216655"/>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900" b="1" dirty="0">
                <a:solidFill>
                  <a:schemeClr val="bg1"/>
                </a:solidFill>
              </a:rPr>
              <a:t>2</a:t>
            </a:r>
          </a:p>
        </p:txBody>
      </p:sp>
    </p:spTree>
    <p:extLst>
      <p:ext uri="{BB962C8B-B14F-4D97-AF65-F5344CB8AC3E}">
        <p14:creationId xmlns:p14="http://schemas.microsoft.com/office/powerpoint/2010/main" val="25909221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3CF2B628-9335-4B00-B73B-9012A52144F2}"/>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2. Handheld functions</a:t>
            </a:r>
          </a:p>
        </p:txBody>
      </p:sp>
      <p:sp>
        <p:nvSpPr>
          <p:cNvPr id="3" name="スライド番号プレースホルダー 2">
            <a:extLst>
              <a:ext uri="{FF2B5EF4-FFF2-40B4-BE49-F238E27FC236}">
                <a16:creationId xmlns:a16="http://schemas.microsoft.com/office/drawing/2014/main" id="{A5AD4792-0BE5-482B-8DBB-C95C1477AACD}"/>
              </a:ext>
            </a:extLst>
          </p:cNvPr>
          <p:cNvSpPr>
            <a:spLocks noGrp="1"/>
          </p:cNvSpPr>
          <p:nvPr>
            <p:ph type="sldNum" sz="quarter" idx="12"/>
          </p:nvPr>
        </p:nvSpPr>
        <p:spPr/>
        <p:txBody>
          <a:bodyPr/>
          <a:lstStyle/>
          <a:p>
            <a:fld id="{FABEA90D-F275-432F-8053-456A4E092F4A}" type="slidenum">
              <a:rPr kumimoji="1" lang="ja-JP" altLang="en-US" smtClean="0"/>
              <a:t>54</a:t>
            </a:fld>
            <a:endParaRPr kumimoji="1" lang="ja-JP" altLang="en-US"/>
          </a:p>
        </p:txBody>
      </p:sp>
      <p:sp>
        <p:nvSpPr>
          <p:cNvPr id="91" name="テキスト ボックス 29">
            <a:extLst>
              <a:ext uri="{FF2B5EF4-FFF2-40B4-BE49-F238E27FC236}">
                <a16:creationId xmlns:a16="http://schemas.microsoft.com/office/drawing/2014/main" id="{0E5CE142-A2F5-559F-CCA4-3A1E8C3B87A5}"/>
              </a:ext>
            </a:extLst>
          </p:cNvPr>
          <p:cNvSpPr txBox="1"/>
          <p:nvPr/>
        </p:nvSpPr>
        <p:spPr>
          <a:xfrm>
            <a:off x="334538" y="986212"/>
            <a:ext cx="5662608" cy="261610"/>
          </a:xfrm>
          <a:prstGeom prst="rect">
            <a:avLst/>
          </a:prstGeom>
          <a:noFill/>
        </p:spPr>
        <p:txBody>
          <a:bodyPr wrap="square" rtlCol="0">
            <a:spAutoFit/>
          </a:bodyPr>
          <a:lstStyle/>
          <a:p>
            <a:r>
              <a:rPr kumimoji="1" lang="en-US" altLang="ja-JP" sz="1100" dirty="0"/>
              <a:t>2-6-4. Change Location</a:t>
            </a:r>
          </a:p>
        </p:txBody>
      </p:sp>
      <p:graphicFrame>
        <p:nvGraphicFramePr>
          <p:cNvPr id="459" name="Table 458">
            <a:extLst>
              <a:ext uri="{FF2B5EF4-FFF2-40B4-BE49-F238E27FC236}">
                <a16:creationId xmlns:a16="http://schemas.microsoft.com/office/drawing/2014/main" id="{1F72C8CF-205E-4B01-BB4B-F2BE03C845E7}"/>
              </a:ext>
            </a:extLst>
          </p:cNvPr>
          <p:cNvGraphicFramePr>
            <a:graphicFrameLocks noGrp="1"/>
          </p:cNvGraphicFramePr>
          <p:nvPr>
            <p:extLst>
              <p:ext uri="{D42A27DB-BD31-4B8C-83A1-F6EECF244321}">
                <p14:modId xmlns:p14="http://schemas.microsoft.com/office/powerpoint/2010/main" val="778981700"/>
              </p:ext>
            </p:extLst>
          </p:nvPr>
        </p:nvGraphicFramePr>
        <p:xfrm>
          <a:off x="406400" y="1456123"/>
          <a:ext cx="5858373" cy="7795360"/>
        </p:xfrm>
        <a:graphic>
          <a:graphicData uri="http://schemas.openxmlformats.org/drawingml/2006/table">
            <a:tbl>
              <a:tblPr firstRow="1" bandRow="1">
                <a:tableStyleId>{5C22544A-7EE6-4342-B048-85BDC9FD1C3A}</a:tableStyleId>
              </a:tblPr>
              <a:tblGrid>
                <a:gridCol w="699932">
                  <a:extLst>
                    <a:ext uri="{9D8B030D-6E8A-4147-A177-3AD203B41FA5}">
                      <a16:colId xmlns:a16="http://schemas.microsoft.com/office/drawing/2014/main" val="2731672581"/>
                    </a:ext>
                  </a:extLst>
                </a:gridCol>
                <a:gridCol w="737708">
                  <a:extLst>
                    <a:ext uri="{9D8B030D-6E8A-4147-A177-3AD203B41FA5}">
                      <a16:colId xmlns:a16="http://schemas.microsoft.com/office/drawing/2014/main" val="2393246791"/>
                    </a:ext>
                  </a:extLst>
                </a:gridCol>
                <a:gridCol w="4420733">
                  <a:extLst>
                    <a:ext uri="{9D8B030D-6E8A-4147-A177-3AD203B41FA5}">
                      <a16:colId xmlns:a16="http://schemas.microsoft.com/office/drawing/2014/main" val="3887695077"/>
                    </a:ext>
                  </a:extLst>
                </a:gridCol>
              </a:tblGrid>
              <a:tr h="37836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dirty="0"/>
                        <a:t>No</a:t>
                      </a:r>
                    </a:p>
                  </a:txBody>
                  <a:tcPr/>
                </a:tc>
                <a:tc>
                  <a:txBody>
                    <a:bodyPr/>
                    <a:lstStyle/>
                    <a:p>
                      <a:r>
                        <a:rPr lang="en-US" sz="1100" dirty="0"/>
                        <a:t>Menu</a:t>
                      </a:r>
                    </a:p>
                  </a:txBody>
                  <a:tcPr/>
                </a:tc>
                <a:tc>
                  <a:txBody>
                    <a:bodyPr/>
                    <a:lstStyle/>
                    <a:p>
                      <a:r>
                        <a:rPr lang="en-US" sz="1100" dirty="0"/>
                        <a:t>Description</a:t>
                      </a:r>
                    </a:p>
                  </a:txBody>
                  <a:tcPr/>
                </a:tc>
                <a:extLst>
                  <a:ext uri="{0D108BD9-81ED-4DB2-BD59-A6C34878D82A}">
                    <a16:rowId xmlns:a16="http://schemas.microsoft.com/office/drawing/2014/main" val="517206269"/>
                  </a:ext>
                </a:extLst>
              </a:tr>
              <a:tr h="2631637">
                <a:tc>
                  <a:txBody>
                    <a:bodyPr/>
                    <a:lstStyle/>
                    <a:p>
                      <a:r>
                        <a:rPr lang="en-US" sz="1100" b="1" dirty="0"/>
                        <a:t>Mode 2</a:t>
                      </a:r>
                    </a:p>
                  </a:txBody>
                  <a:tcPr/>
                </a:tc>
                <a:tc>
                  <a:txBody>
                    <a:bodyPr/>
                    <a:lstStyle/>
                    <a:p>
                      <a:r>
                        <a:rPr lang="en-US" sz="1100" b="1" dirty="0"/>
                        <a:t>Repack</a:t>
                      </a:r>
                    </a:p>
                  </a:txBody>
                  <a:tcPr/>
                </a:tc>
                <a:tc>
                  <a:txBody>
                    <a:bodyPr/>
                    <a:lstStyle/>
                    <a:p>
                      <a:r>
                        <a:rPr lang="en-US" sz="1100" dirty="0"/>
                        <a:t>Scan the label tag once</a:t>
                      </a:r>
                      <a:r>
                        <a:rPr lang="en-US" sz="1100" dirty="0">
                          <a:sym typeface="Wingdings" panose="05000000000000000000" pitchFamily="2" charset="2"/>
                        </a:rPr>
                        <a:t> Enter the amount you want to move.</a:t>
                      </a:r>
                      <a:r>
                        <a:rPr lang="th-TH" sz="1100" dirty="0">
                          <a:sym typeface="Wingdings" panose="05000000000000000000" pitchFamily="2" charset="2"/>
                        </a:rPr>
                        <a:t> </a:t>
                      </a:r>
                    </a:p>
                    <a:p>
                      <a:r>
                        <a:rPr lang="en-US" sz="1100" dirty="0">
                          <a:solidFill>
                            <a:srgbClr val="FF0000"/>
                          </a:solidFill>
                          <a:sym typeface="Wingdings" panose="05000000000000000000" pitchFamily="2" charset="2"/>
                        </a:rPr>
                        <a:t>(move qty &lt; stock qty) </a:t>
                      </a:r>
                      <a:r>
                        <a:rPr lang="en-US" sz="1100" dirty="0">
                          <a:sym typeface="Wingdings" panose="05000000000000000000" pitchFamily="2" charset="2"/>
                        </a:rPr>
                        <a:t> Scan the location</a:t>
                      </a:r>
                    </a:p>
                    <a:p>
                      <a:endParaRPr lang="en-US" sz="1100" dirty="0">
                        <a:sym typeface="Wingdings" panose="05000000000000000000" pitchFamily="2" charset="2"/>
                      </a:endParaRPr>
                    </a:p>
                    <a:p>
                      <a:endParaRPr lang="en-US" sz="1100" dirty="0">
                        <a:sym typeface="Wingdings" panose="05000000000000000000" pitchFamily="2" charset="2"/>
                      </a:endParaRPr>
                    </a:p>
                    <a:p>
                      <a:endParaRPr lang="en-US" sz="1100" dirty="0">
                        <a:sym typeface="Wingdings" panose="05000000000000000000" pitchFamily="2" charset="2"/>
                      </a:endParaRPr>
                    </a:p>
                    <a:p>
                      <a:endParaRPr lang="en-US" sz="1100" dirty="0">
                        <a:sym typeface="Wingdings" panose="05000000000000000000" pitchFamily="2" charset="2"/>
                      </a:endParaRPr>
                    </a:p>
                    <a:p>
                      <a:endParaRPr lang="en-US" sz="1100" dirty="0">
                        <a:sym typeface="Wingdings" panose="05000000000000000000" pitchFamily="2" charset="2"/>
                      </a:endParaRPr>
                    </a:p>
                    <a:p>
                      <a:endParaRPr lang="en-US" sz="1100" dirty="0">
                        <a:sym typeface="Wingdings" panose="05000000000000000000" pitchFamily="2" charset="2"/>
                      </a:endParaRPr>
                    </a:p>
                    <a:p>
                      <a:endParaRPr lang="th-TH" sz="1100" dirty="0">
                        <a:sym typeface="Wingdings" panose="05000000000000000000" pitchFamily="2" charset="2"/>
                      </a:endParaRPr>
                    </a:p>
                    <a:p>
                      <a:endParaRPr lang="th-TH" sz="1100" dirty="0">
                        <a:sym typeface="Wingdings" panose="05000000000000000000" pitchFamily="2" charset="2"/>
                      </a:endParaRPr>
                    </a:p>
                    <a:p>
                      <a:endParaRPr lang="th-TH" sz="1100" dirty="0">
                        <a:sym typeface="Wingdings" panose="05000000000000000000" pitchFamily="2" charset="2"/>
                      </a:endParaRPr>
                    </a:p>
                    <a:p>
                      <a:endParaRPr lang="th-TH" sz="1100" dirty="0">
                        <a:sym typeface="Wingdings" panose="05000000000000000000" pitchFamily="2" charset="2"/>
                      </a:endParaRPr>
                    </a:p>
                    <a:p>
                      <a:endParaRPr lang="th-TH" sz="1100" dirty="0">
                        <a:sym typeface="Wingdings" panose="05000000000000000000" pitchFamily="2" charset="2"/>
                      </a:endParaRPr>
                    </a:p>
                    <a:p>
                      <a:endParaRPr lang="th-TH" sz="1100" dirty="0">
                        <a:sym typeface="Wingdings" panose="05000000000000000000" pitchFamily="2" charset="2"/>
                      </a:endParaRPr>
                    </a:p>
                    <a:p>
                      <a:endParaRPr lang="en-US" sz="1100" dirty="0">
                        <a:sym typeface="Wingdings" panose="05000000000000000000" pitchFamily="2" charset="2"/>
                      </a:endParaRPr>
                    </a:p>
                    <a:p>
                      <a:endParaRPr lang="th-TH" sz="1100" dirty="0">
                        <a:sym typeface="Wingdings" panose="05000000000000000000" pitchFamily="2" charset="2"/>
                      </a:endParaRPr>
                    </a:p>
                    <a:p>
                      <a:endParaRPr lang="th-TH" sz="1100" dirty="0">
                        <a:sym typeface="Wingdings" panose="05000000000000000000" pitchFamily="2" charset="2"/>
                      </a:endParaRPr>
                    </a:p>
                    <a:p>
                      <a:endParaRPr lang="en-US" sz="1100" dirty="0">
                        <a:sym typeface="Wingdings" panose="05000000000000000000" pitchFamily="2" charset="2"/>
                      </a:endParaRPr>
                    </a:p>
                    <a:p>
                      <a:endParaRPr lang="en-US" sz="1100" dirty="0">
                        <a:sym typeface="Wingdings" panose="05000000000000000000" pitchFamily="2" charset="2"/>
                      </a:endParaRPr>
                    </a:p>
                    <a:p>
                      <a:endParaRPr lang="en-US" sz="1100" dirty="0">
                        <a:sym typeface="Wingdings" panose="05000000000000000000" pitchFamily="2" charset="2"/>
                      </a:endParaRPr>
                    </a:p>
                    <a:p>
                      <a:endParaRPr lang="en-US" sz="1100" dirty="0">
                        <a:sym typeface="Wingdings" panose="05000000000000000000" pitchFamily="2" charset="2"/>
                      </a:endParaRPr>
                    </a:p>
                    <a:p>
                      <a:endParaRPr lang="en-US" sz="1100" dirty="0">
                        <a:sym typeface="Wingdings" panose="05000000000000000000" pitchFamily="2" charset="2"/>
                      </a:endParaRPr>
                    </a:p>
                    <a:p>
                      <a:endParaRPr lang="en-US" sz="1100" dirty="0">
                        <a:sym typeface="Wingdings" panose="05000000000000000000" pitchFamily="2" charset="2"/>
                      </a:endParaRPr>
                    </a:p>
                    <a:p>
                      <a:endParaRPr lang="en-US" sz="1100" dirty="0">
                        <a:sym typeface="Wingdings" panose="05000000000000000000" pitchFamily="2" charset="2"/>
                      </a:endParaRPr>
                    </a:p>
                    <a:p>
                      <a:endParaRPr lang="en-US" sz="1100" dirty="0">
                        <a:sym typeface="Wingdings" panose="05000000000000000000" pitchFamily="2" charset="2"/>
                      </a:endParaRPr>
                    </a:p>
                    <a:p>
                      <a:endParaRPr lang="en-US" sz="1100" dirty="0">
                        <a:sym typeface="Wingdings" panose="05000000000000000000" pitchFamily="2" charset="2"/>
                      </a:endParaRPr>
                    </a:p>
                    <a:p>
                      <a:endParaRPr lang="en-US" sz="1100" dirty="0">
                        <a:sym typeface="Wingdings" panose="05000000000000000000" pitchFamily="2" charset="2"/>
                      </a:endParaRPr>
                    </a:p>
                    <a:p>
                      <a:endParaRPr lang="en-US" sz="1100" dirty="0">
                        <a:sym typeface="Wingdings" panose="05000000000000000000" pitchFamily="2" charset="2"/>
                      </a:endParaRPr>
                    </a:p>
                  </a:txBody>
                  <a:tcPr/>
                </a:tc>
                <a:extLst>
                  <a:ext uri="{0D108BD9-81ED-4DB2-BD59-A6C34878D82A}">
                    <a16:rowId xmlns:a16="http://schemas.microsoft.com/office/drawing/2014/main" val="3593279339"/>
                  </a:ext>
                </a:extLst>
              </a:tr>
              <a:tr h="2631637">
                <a:tc>
                  <a:txBody>
                    <a:bodyPr/>
                    <a:lstStyle/>
                    <a:p>
                      <a:endParaRPr lang="en-US" sz="1100" dirty="0"/>
                    </a:p>
                  </a:txBody>
                  <a:tcPr/>
                </a:tc>
                <a:tc>
                  <a:txBody>
                    <a:bodyPr/>
                    <a:lstStyle/>
                    <a:p>
                      <a:endParaRPr lang="en-US" sz="1100" dirty="0"/>
                    </a:p>
                  </a:txBody>
                  <a:tcPr/>
                </a:tc>
                <a:tc>
                  <a:txBody>
                    <a:bodyPr/>
                    <a:lstStyle/>
                    <a:p>
                      <a:r>
                        <a:rPr lang="en-US" sz="1100" dirty="0"/>
                        <a:t>Two labels will be printed. The first one is to be pasted on the original box in place of the original label.</a:t>
                      </a:r>
                    </a:p>
                    <a:p>
                      <a:r>
                        <a:rPr lang="en-US" sz="1100" dirty="0"/>
                        <a:t>The second one is to put in a new box where the location has been moved.</a:t>
                      </a:r>
                      <a:endParaRPr lang="en-US" sz="1100" dirty="0">
                        <a:sym typeface="Wingdings" panose="05000000000000000000" pitchFamily="2" charset="2"/>
                      </a:endParaRPr>
                    </a:p>
                    <a:p>
                      <a:endParaRPr lang="en-US" sz="1100" dirty="0">
                        <a:sym typeface="Wingdings" panose="05000000000000000000" pitchFamily="2" charset="2"/>
                      </a:endParaRPr>
                    </a:p>
                    <a:p>
                      <a:endParaRPr lang="en-US" sz="1100" dirty="0">
                        <a:sym typeface="Wingdings" panose="05000000000000000000" pitchFamily="2" charset="2"/>
                      </a:endParaRPr>
                    </a:p>
                    <a:p>
                      <a:endParaRPr lang="en-US" sz="1100" dirty="0">
                        <a:sym typeface="Wingdings" panose="05000000000000000000" pitchFamily="2" charset="2"/>
                      </a:endParaRPr>
                    </a:p>
                    <a:p>
                      <a:endParaRPr lang="en-US" sz="1100" dirty="0">
                        <a:sym typeface="Wingdings" panose="05000000000000000000" pitchFamily="2" charset="2"/>
                      </a:endParaRPr>
                    </a:p>
                    <a:p>
                      <a:endParaRPr lang="en-US" sz="1100" dirty="0">
                        <a:sym typeface="Wingdings" panose="05000000000000000000" pitchFamily="2" charset="2"/>
                      </a:endParaRPr>
                    </a:p>
                  </a:txBody>
                  <a:tcPr/>
                </a:tc>
                <a:extLst>
                  <a:ext uri="{0D108BD9-81ED-4DB2-BD59-A6C34878D82A}">
                    <a16:rowId xmlns:a16="http://schemas.microsoft.com/office/drawing/2014/main" val="1702960930"/>
                  </a:ext>
                </a:extLst>
              </a:tr>
            </a:tbl>
          </a:graphicData>
        </a:graphic>
      </p:graphicFrame>
      <p:cxnSp>
        <p:nvCxnSpPr>
          <p:cNvPr id="10" name="Straight Arrow Connector 9">
            <a:extLst>
              <a:ext uri="{FF2B5EF4-FFF2-40B4-BE49-F238E27FC236}">
                <a16:creationId xmlns:a16="http://schemas.microsoft.com/office/drawing/2014/main" id="{BFFC1A65-A7C3-4EA0-BA65-CBDFB490F4F3}"/>
              </a:ext>
            </a:extLst>
          </p:cNvPr>
          <p:cNvCxnSpPr>
            <a:cxnSpLocks/>
          </p:cNvCxnSpPr>
          <p:nvPr/>
        </p:nvCxnSpPr>
        <p:spPr>
          <a:xfrm>
            <a:off x="7264076" y="3234311"/>
            <a:ext cx="540000" cy="0"/>
          </a:xfrm>
          <a:prstGeom prst="straightConnector1">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FAADA7B-BE63-482A-A9D9-6133F58D9007}"/>
              </a:ext>
            </a:extLst>
          </p:cNvPr>
          <p:cNvCxnSpPr>
            <a:cxnSpLocks/>
          </p:cNvCxnSpPr>
          <p:nvPr/>
        </p:nvCxnSpPr>
        <p:spPr>
          <a:xfrm>
            <a:off x="3563754" y="3197005"/>
            <a:ext cx="540000" cy="0"/>
          </a:xfrm>
          <a:prstGeom prst="straightConnector1">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C9D062BE-3499-4DCA-B49E-BF3963DFE6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9663" y="3193884"/>
            <a:ext cx="884462" cy="884462"/>
          </a:xfrm>
          <a:prstGeom prst="rect">
            <a:avLst/>
          </a:prstGeom>
        </p:spPr>
      </p:pic>
      <p:sp>
        <p:nvSpPr>
          <p:cNvPr id="14" name="TextBox 13">
            <a:extLst>
              <a:ext uri="{FF2B5EF4-FFF2-40B4-BE49-F238E27FC236}">
                <a16:creationId xmlns:a16="http://schemas.microsoft.com/office/drawing/2014/main" id="{E14035BD-9A8D-4B7D-9456-C6B978E28EBF}"/>
              </a:ext>
            </a:extLst>
          </p:cNvPr>
          <p:cNvSpPr txBox="1"/>
          <p:nvPr/>
        </p:nvSpPr>
        <p:spPr>
          <a:xfrm>
            <a:off x="2282392" y="8721887"/>
            <a:ext cx="1146608" cy="461665"/>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1200" dirty="0">
                <a:solidFill>
                  <a:srgbClr val="FF0000"/>
                </a:solidFill>
              </a:rPr>
              <a:t>Qty = 200</a:t>
            </a:r>
            <a:r>
              <a:rPr lang="th-TH" sz="1200" dirty="0">
                <a:solidFill>
                  <a:srgbClr val="FF0000"/>
                </a:solidFill>
              </a:rPr>
              <a:t> </a:t>
            </a:r>
            <a:r>
              <a:rPr lang="en-US" sz="1200" dirty="0">
                <a:solidFill>
                  <a:srgbClr val="FF0000"/>
                </a:solidFill>
              </a:rPr>
              <a:t>KG</a:t>
            </a:r>
            <a:br>
              <a:rPr lang="en-US" sz="1200" dirty="0">
                <a:solidFill>
                  <a:srgbClr val="FF0000"/>
                </a:solidFill>
              </a:rPr>
            </a:br>
            <a:r>
              <a:rPr lang="en-US" sz="1200" dirty="0">
                <a:solidFill>
                  <a:schemeClr val="tx1"/>
                </a:solidFill>
              </a:rPr>
              <a:t>Old location</a:t>
            </a:r>
          </a:p>
        </p:txBody>
      </p:sp>
      <p:sp>
        <p:nvSpPr>
          <p:cNvPr id="15" name="TextBox 14">
            <a:extLst>
              <a:ext uri="{FF2B5EF4-FFF2-40B4-BE49-F238E27FC236}">
                <a16:creationId xmlns:a16="http://schemas.microsoft.com/office/drawing/2014/main" id="{47CCF1AA-BAF0-457C-B2F9-FA285B9D2881}"/>
              </a:ext>
            </a:extLst>
          </p:cNvPr>
          <p:cNvSpPr txBox="1"/>
          <p:nvPr/>
        </p:nvSpPr>
        <p:spPr>
          <a:xfrm>
            <a:off x="4468380" y="8721886"/>
            <a:ext cx="1146608" cy="461665"/>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en-US" sz="1200" dirty="0">
                <a:solidFill>
                  <a:srgbClr val="FF0000"/>
                </a:solidFill>
              </a:rPr>
              <a:t>Qty = 300</a:t>
            </a:r>
            <a:r>
              <a:rPr lang="th-TH" sz="1200" dirty="0">
                <a:solidFill>
                  <a:srgbClr val="FF0000"/>
                </a:solidFill>
              </a:rPr>
              <a:t> </a:t>
            </a:r>
            <a:r>
              <a:rPr lang="en-US" sz="1200" dirty="0">
                <a:solidFill>
                  <a:srgbClr val="FF0000"/>
                </a:solidFill>
              </a:rPr>
              <a:t>KG</a:t>
            </a:r>
          </a:p>
          <a:p>
            <a:pPr algn="ctr"/>
            <a:r>
              <a:rPr lang="en-US" sz="1200" dirty="0">
                <a:solidFill>
                  <a:schemeClr val="tx1"/>
                </a:solidFill>
              </a:rPr>
              <a:t>New location</a:t>
            </a:r>
          </a:p>
        </p:txBody>
      </p:sp>
      <p:pic>
        <p:nvPicPr>
          <p:cNvPr id="7" name="Picture 6">
            <a:extLst>
              <a:ext uri="{FF2B5EF4-FFF2-40B4-BE49-F238E27FC236}">
                <a16:creationId xmlns:a16="http://schemas.microsoft.com/office/drawing/2014/main" id="{256AAE33-3BD1-1541-F5DE-294A69F405C0}"/>
              </a:ext>
            </a:extLst>
          </p:cNvPr>
          <p:cNvPicPr>
            <a:picLocks noChangeAspect="1"/>
          </p:cNvPicPr>
          <p:nvPr/>
        </p:nvPicPr>
        <p:blipFill rotWithShape="1">
          <a:blip r:embed="rId3"/>
          <a:srcRect l="9269" t="9607" r="11519" b="6309"/>
          <a:stretch/>
        </p:blipFill>
        <p:spPr>
          <a:xfrm>
            <a:off x="1947981" y="2475196"/>
            <a:ext cx="1557180" cy="1332000"/>
          </a:xfrm>
          <a:prstGeom prst="rect">
            <a:avLst/>
          </a:prstGeom>
        </p:spPr>
      </p:pic>
      <p:pic>
        <p:nvPicPr>
          <p:cNvPr id="17" name="Picture 16">
            <a:extLst>
              <a:ext uri="{FF2B5EF4-FFF2-40B4-BE49-F238E27FC236}">
                <a16:creationId xmlns:a16="http://schemas.microsoft.com/office/drawing/2014/main" id="{A12EDAD0-4478-2A8F-692C-D224D89CEB7B}"/>
              </a:ext>
            </a:extLst>
          </p:cNvPr>
          <p:cNvPicPr>
            <a:picLocks noChangeAspect="1"/>
          </p:cNvPicPr>
          <p:nvPr/>
        </p:nvPicPr>
        <p:blipFill>
          <a:blip r:embed="rId4"/>
          <a:stretch>
            <a:fillRect/>
          </a:stretch>
        </p:blipFill>
        <p:spPr>
          <a:xfrm>
            <a:off x="4199164" y="2458332"/>
            <a:ext cx="1786400" cy="2520000"/>
          </a:xfrm>
          <a:prstGeom prst="rect">
            <a:avLst/>
          </a:prstGeom>
          <a:ln>
            <a:solidFill>
              <a:schemeClr val="tx1"/>
            </a:solidFill>
          </a:ln>
        </p:spPr>
      </p:pic>
      <p:sp>
        <p:nvSpPr>
          <p:cNvPr id="11" name="Rectangle 10">
            <a:extLst>
              <a:ext uri="{FF2B5EF4-FFF2-40B4-BE49-F238E27FC236}">
                <a16:creationId xmlns:a16="http://schemas.microsoft.com/office/drawing/2014/main" id="{167B335D-92CA-45D4-AFEB-5BD5A07A4F6F}"/>
              </a:ext>
            </a:extLst>
          </p:cNvPr>
          <p:cNvSpPr/>
          <p:nvPr/>
        </p:nvSpPr>
        <p:spPr>
          <a:xfrm>
            <a:off x="4184046" y="3985260"/>
            <a:ext cx="1481622" cy="271521"/>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sp>
        <p:nvSpPr>
          <p:cNvPr id="18" name="Oval 17">
            <a:extLst>
              <a:ext uri="{FF2B5EF4-FFF2-40B4-BE49-F238E27FC236}">
                <a16:creationId xmlns:a16="http://schemas.microsoft.com/office/drawing/2014/main" id="{66428EDA-1A1F-ED07-7C3D-650C3EF296B4}"/>
              </a:ext>
            </a:extLst>
          </p:cNvPr>
          <p:cNvSpPr/>
          <p:nvPr/>
        </p:nvSpPr>
        <p:spPr>
          <a:xfrm>
            <a:off x="1824598" y="2262718"/>
            <a:ext cx="231648" cy="216655"/>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th-TH" sz="900" b="1" dirty="0">
                <a:solidFill>
                  <a:schemeClr val="bg1"/>
                </a:solidFill>
              </a:rPr>
              <a:t>1</a:t>
            </a:r>
            <a:endParaRPr kumimoji="1" lang="en-US" sz="900" b="1" dirty="0">
              <a:solidFill>
                <a:schemeClr val="bg1"/>
              </a:solidFill>
            </a:endParaRPr>
          </a:p>
        </p:txBody>
      </p:sp>
      <p:sp>
        <p:nvSpPr>
          <p:cNvPr id="19" name="Oval 18">
            <a:extLst>
              <a:ext uri="{FF2B5EF4-FFF2-40B4-BE49-F238E27FC236}">
                <a16:creationId xmlns:a16="http://schemas.microsoft.com/office/drawing/2014/main" id="{32AFEEB4-9F51-BA24-D467-00A7FDC2C0A6}"/>
              </a:ext>
            </a:extLst>
          </p:cNvPr>
          <p:cNvSpPr/>
          <p:nvPr/>
        </p:nvSpPr>
        <p:spPr>
          <a:xfrm>
            <a:off x="4611815" y="3904365"/>
            <a:ext cx="231648" cy="216655"/>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900" b="1" dirty="0">
                <a:solidFill>
                  <a:schemeClr val="bg1"/>
                </a:solidFill>
              </a:rPr>
              <a:t>2</a:t>
            </a:r>
          </a:p>
        </p:txBody>
      </p:sp>
      <p:pic>
        <p:nvPicPr>
          <p:cNvPr id="20" name="Picture 19">
            <a:extLst>
              <a:ext uri="{FF2B5EF4-FFF2-40B4-BE49-F238E27FC236}">
                <a16:creationId xmlns:a16="http://schemas.microsoft.com/office/drawing/2014/main" id="{7B573046-833F-310F-524E-1E866C5EAFF2}"/>
              </a:ext>
            </a:extLst>
          </p:cNvPr>
          <p:cNvPicPr>
            <a:picLocks noChangeAspect="1"/>
          </p:cNvPicPr>
          <p:nvPr/>
        </p:nvPicPr>
        <p:blipFill>
          <a:blip r:embed="rId5"/>
          <a:stretch>
            <a:fillRect/>
          </a:stretch>
        </p:blipFill>
        <p:spPr>
          <a:xfrm>
            <a:off x="1947981" y="4766481"/>
            <a:ext cx="1297078" cy="1679094"/>
          </a:xfrm>
          <a:prstGeom prst="rect">
            <a:avLst/>
          </a:prstGeom>
        </p:spPr>
      </p:pic>
      <p:sp>
        <p:nvSpPr>
          <p:cNvPr id="21" name="Oval 20">
            <a:extLst>
              <a:ext uri="{FF2B5EF4-FFF2-40B4-BE49-F238E27FC236}">
                <a16:creationId xmlns:a16="http://schemas.microsoft.com/office/drawing/2014/main" id="{F75C7B68-CDAF-C18A-A328-7BCC7132E254}"/>
              </a:ext>
            </a:extLst>
          </p:cNvPr>
          <p:cNvSpPr/>
          <p:nvPr/>
        </p:nvSpPr>
        <p:spPr>
          <a:xfrm>
            <a:off x="1879831" y="4678311"/>
            <a:ext cx="231648" cy="216655"/>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900" b="1" dirty="0">
                <a:solidFill>
                  <a:schemeClr val="bg1"/>
                </a:solidFill>
              </a:rPr>
              <a:t>3</a:t>
            </a:r>
          </a:p>
        </p:txBody>
      </p:sp>
      <p:sp>
        <p:nvSpPr>
          <p:cNvPr id="22" name="Oval 21">
            <a:extLst>
              <a:ext uri="{FF2B5EF4-FFF2-40B4-BE49-F238E27FC236}">
                <a16:creationId xmlns:a16="http://schemas.microsoft.com/office/drawing/2014/main" id="{65193AB3-6EE9-E089-D5AD-F4E0B49C02BC}"/>
              </a:ext>
            </a:extLst>
          </p:cNvPr>
          <p:cNvSpPr/>
          <p:nvPr/>
        </p:nvSpPr>
        <p:spPr>
          <a:xfrm>
            <a:off x="5050390" y="4630879"/>
            <a:ext cx="231648" cy="216655"/>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900" b="1" dirty="0">
                <a:solidFill>
                  <a:schemeClr val="bg1"/>
                </a:solidFill>
              </a:rPr>
              <a:t>4</a:t>
            </a:r>
          </a:p>
        </p:txBody>
      </p:sp>
      <p:pic>
        <p:nvPicPr>
          <p:cNvPr id="25" name="Picture 24">
            <a:extLst>
              <a:ext uri="{FF2B5EF4-FFF2-40B4-BE49-F238E27FC236}">
                <a16:creationId xmlns:a16="http://schemas.microsoft.com/office/drawing/2014/main" id="{7A4BC47D-8E6A-2D37-05B1-CDD24BCEDD4A}"/>
              </a:ext>
            </a:extLst>
          </p:cNvPr>
          <p:cNvPicPr>
            <a:picLocks noChangeAspect="1"/>
          </p:cNvPicPr>
          <p:nvPr/>
        </p:nvPicPr>
        <p:blipFill>
          <a:blip r:embed="rId6"/>
          <a:stretch>
            <a:fillRect/>
          </a:stretch>
        </p:blipFill>
        <p:spPr>
          <a:xfrm>
            <a:off x="2056246" y="7573957"/>
            <a:ext cx="1666425" cy="1080000"/>
          </a:xfrm>
          <a:prstGeom prst="rect">
            <a:avLst/>
          </a:prstGeom>
        </p:spPr>
      </p:pic>
      <p:pic>
        <p:nvPicPr>
          <p:cNvPr id="27" name="Picture 26">
            <a:extLst>
              <a:ext uri="{FF2B5EF4-FFF2-40B4-BE49-F238E27FC236}">
                <a16:creationId xmlns:a16="http://schemas.microsoft.com/office/drawing/2014/main" id="{6F192C9D-6945-C18C-534E-63A5737DFBC0}"/>
              </a:ext>
            </a:extLst>
          </p:cNvPr>
          <p:cNvPicPr>
            <a:picLocks noChangeAspect="1"/>
          </p:cNvPicPr>
          <p:nvPr/>
        </p:nvPicPr>
        <p:blipFill>
          <a:blip r:embed="rId7"/>
          <a:stretch>
            <a:fillRect/>
          </a:stretch>
        </p:blipFill>
        <p:spPr>
          <a:xfrm>
            <a:off x="4155622" y="7569626"/>
            <a:ext cx="1676199" cy="1080000"/>
          </a:xfrm>
          <a:prstGeom prst="rect">
            <a:avLst/>
          </a:prstGeom>
        </p:spPr>
      </p:pic>
    </p:spTree>
    <p:extLst>
      <p:ext uri="{BB962C8B-B14F-4D97-AF65-F5344CB8AC3E}">
        <p14:creationId xmlns:p14="http://schemas.microsoft.com/office/powerpoint/2010/main" val="38658603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4B3D5F8-6D9D-4709-B252-D7347637908F}"/>
              </a:ext>
            </a:extLst>
          </p:cNvPr>
          <p:cNvPicPr>
            <a:picLocks noChangeAspect="1"/>
          </p:cNvPicPr>
          <p:nvPr/>
        </p:nvPicPr>
        <p:blipFill rotWithShape="1">
          <a:blip r:embed="rId3">
            <a:extLst>
              <a:ext uri="{28A0092B-C50C-407E-A947-70E740481C1C}">
                <a14:useLocalDpi xmlns:a14="http://schemas.microsoft.com/office/drawing/2010/main" val="0"/>
              </a:ext>
            </a:extLst>
          </a:blip>
          <a:srcRect l="1246" t="5735" r="1490" b="10588"/>
          <a:stretch/>
        </p:blipFill>
        <p:spPr>
          <a:xfrm>
            <a:off x="815176" y="1243085"/>
            <a:ext cx="1710231" cy="2432803"/>
          </a:xfrm>
          <a:prstGeom prst="rect">
            <a:avLst/>
          </a:prstGeom>
          <a:ln>
            <a:solidFill>
              <a:srgbClr val="666666"/>
            </a:solidFill>
          </a:ln>
        </p:spPr>
      </p:pic>
      <p:sp>
        <p:nvSpPr>
          <p:cNvPr id="23" name="正方形/長方形 22">
            <a:extLst>
              <a:ext uri="{FF2B5EF4-FFF2-40B4-BE49-F238E27FC236}">
                <a16:creationId xmlns:a16="http://schemas.microsoft.com/office/drawing/2014/main" id="{3CF2B628-9335-4B00-B73B-9012A52144F2}"/>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2. Handheld functions</a:t>
            </a:r>
          </a:p>
        </p:txBody>
      </p:sp>
      <p:sp>
        <p:nvSpPr>
          <p:cNvPr id="3" name="スライド番号プレースホルダー 2">
            <a:extLst>
              <a:ext uri="{FF2B5EF4-FFF2-40B4-BE49-F238E27FC236}">
                <a16:creationId xmlns:a16="http://schemas.microsoft.com/office/drawing/2014/main" id="{A5AD4792-0BE5-482B-8DBB-C95C1477AACD}"/>
              </a:ext>
            </a:extLst>
          </p:cNvPr>
          <p:cNvSpPr>
            <a:spLocks noGrp="1"/>
          </p:cNvSpPr>
          <p:nvPr>
            <p:ph type="sldNum" sz="quarter" idx="12"/>
          </p:nvPr>
        </p:nvSpPr>
        <p:spPr/>
        <p:txBody>
          <a:bodyPr/>
          <a:lstStyle/>
          <a:p>
            <a:fld id="{FABEA90D-F275-432F-8053-456A4E092F4A}" type="slidenum">
              <a:rPr kumimoji="1" lang="ja-JP" altLang="en-US" smtClean="0"/>
              <a:t>55</a:t>
            </a:fld>
            <a:endParaRPr kumimoji="1" lang="ja-JP" altLang="en-US"/>
          </a:p>
        </p:txBody>
      </p:sp>
      <p:sp>
        <p:nvSpPr>
          <p:cNvPr id="91" name="テキスト ボックス 29">
            <a:extLst>
              <a:ext uri="{FF2B5EF4-FFF2-40B4-BE49-F238E27FC236}">
                <a16:creationId xmlns:a16="http://schemas.microsoft.com/office/drawing/2014/main" id="{0E5CE142-A2F5-559F-CCA4-3A1E8C3B87A5}"/>
              </a:ext>
            </a:extLst>
          </p:cNvPr>
          <p:cNvSpPr txBox="1"/>
          <p:nvPr/>
        </p:nvSpPr>
        <p:spPr>
          <a:xfrm>
            <a:off x="334538" y="951238"/>
            <a:ext cx="5374284" cy="261610"/>
          </a:xfrm>
          <a:prstGeom prst="rect">
            <a:avLst/>
          </a:prstGeom>
          <a:noFill/>
        </p:spPr>
        <p:txBody>
          <a:bodyPr wrap="square" rtlCol="0">
            <a:spAutoFit/>
          </a:bodyPr>
          <a:lstStyle/>
          <a:p>
            <a:r>
              <a:rPr kumimoji="1" lang="en-US" altLang="ja-JP" sz="1100" dirty="0"/>
              <a:t>2-7-1. Printer Setting</a:t>
            </a:r>
          </a:p>
        </p:txBody>
      </p:sp>
      <p:sp>
        <p:nvSpPr>
          <p:cNvPr id="18" name="TextBox 17">
            <a:extLst>
              <a:ext uri="{FF2B5EF4-FFF2-40B4-BE49-F238E27FC236}">
                <a16:creationId xmlns:a16="http://schemas.microsoft.com/office/drawing/2014/main" id="{B701E8FD-11EB-4B39-B8D3-63C04E9BB6DF}"/>
              </a:ext>
            </a:extLst>
          </p:cNvPr>
          <p:cNvSpPr txBox="1"/>
          <p:nvPr/>
        </p:nvSpPr>
        <p:spPr>
          <a:xfrm>
            <a:off x="378285" y="3957703"/>
            <a:ext cx="5897914" cy="300082"/>
          </a:xfrm>
          <a:prstGeom prst="rect">
            <a:avLst/>
          </a:prstGeom>
          <a:noFill/>
        </p:spPr>
        <p:txBody>
          <a:bodyPr wrap="square">
            <a:spAutoFit/>
          </a:bodyPr>
          <a:lstStyle/>
          <a:p>
            <a:r>
              <a:rPr lang="en-US" sz="1350" dirty="0"/>
              <a:t>1</a:t>
            </a:r>
            <a:r>
              <a:rPr lang="th-TH" sz="1350" dirty="0"/>
              <a:t>.</a:t>
            </a:r>
            <a:r>
              <a:rPr kumimoji="1" lang="en-US" altLang="ja-JP" sz="1350" dirty="0"/>
              <a:t> Scan QR code Printer.							</a:t>
            </a:r>
            <a:endParaRPr lang="en-US" sz="1350" dirty="0"/>
          </a:p>
        </p:txBody>
      </p:sp>
      <p:sp>
        <p:nvSpPr>
          <p:cNvPr id="21" name="Rectangle 20">
            <a:extLst>
              <a:ext uri="{FF2B5EF4-FFF2-40B4-BE49-F238E27FC236}">
                <a16:creationId xmlns:a16="http://schemas.microsoft.com/office/drawing/2014/main" id="{8368D456-2DCA-4EB7-A4E5-4B8D086F9676}"/>
              </a:ext>
            </a:extLst>
          </p:cNvPr>
          <p:cNvSpPr/>
          <p:nvPr/>
        </p:nvSpPr>
        <p:spPr>
          <a:xfrm>
            <a:off x="1037689" y="2906642"/>
            <a:ext cx="1272695" cy="356871"/>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cxnSp>
        <p:nvCxnSpPr>
          <p:cNvPr id="26" name="Straight Arrow Connector 25">
            <a:extLst>
              <a:ext uri="{FF2B5EF4-FFF2-40B4-BE49-F238E27FC236}">
                <a16:creationId xmlns:a16="http://schemas.microsoft.com/office/drawing/2014/main" id="{A36F51DB-4520-4794-8848-A8919CECAC51}"/>
              </a:ext>
            </a:extLst>
          </p:cNvPr>
          <p:cNvCxnSpPr>
            <a:cxnSpLocks/>
          </p:cNvCxnSpPr>
          <p:nvPr/>
        </p:nvCxnSpPr>
        <p:spPr>
          <a:xfrm>
            <a:off x="2881657" y="2561266"/>
            <a:ext cx="891171" cy="0"/>
          </a:xfrm>
          <a:prstGeom prst="straightConnector1">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ADD986AB-696C-4E44-82D8-C2271C6F63B7}"/>
              </a:ext>
            </a:extLst>
          </p:cNvPr>
          <p:cNvPicPr/>
          <p:nvPr/>
        </p:nvPicPr>
        <p:blipFill rotWithShape="1">
          <a:blip r:embed="rId4"/>
          <a:srcRect l="1460" t="5280" r="841" b="10341"/>
          <a:stretch/>
        </p:blipFill>
        <p:spPr>
          <a:xfrm>
            <a:off x="4099526" y="1243085"/>
            <a:ext cx="1670875" cy="2432803"/>
          </a:xfrm>
          <a:prstGeom prst="rect">
            <a:avLst/>
          </a:prstGeom>
          <a:ln>
            <a:solidFill>
              <a:srgbClr val="666666"/>
            </a:solidFill>
          </a:ln>
        </p:spPr>
      </p:pic>
      <p:pic>
        <p:nvPicPr>
          <p:cNvPr id="20" name="Picture 19">
            <a:extLst>
              <a:ext uri="{FF2B5EF4-FFF2-40B4-BE49-F238E27FC236}">
                <a16:creationId xmlns:a16="http://schemas.microsoft.com/office/drawing/2014/main" id="{80535064-4CA3-4665-9529-DBB3A03B0EFF}"/>
              </a:ext>
            </a:extLst>
          </p:cNvPr>
          <p:cNvPicPr/>
          <p:nvPr/>
        </p:nvPicPr>
        <p:blipFill rotWithShape="1">
          <a:blip r:embed="rId5"/>
          <a:srcRect l="2312" t="5792" r="1228" b="11452"/>
          <a:stretch/>
        </p:blipFill>
        <p:spPr>
          <a:xfrm>
            <a:off x="830174" y="4435270"/>
            <a:ext cx="1710231" cy="2463040"/>
          </a:xfrm>
          <a:prstGeom prst="rect">
            <a:avLst/>
          </a:prstGeom>
          <a:ln>
            <a:solidFill>
              <a:srgbClr val="666666"/>
            </a:solidFill>
          </a:ln>
        </p:spPr>
      </p:pic>
      <p:pic>
        <p:nvPicPr>
          <p:cNvPr id="4" name="Picture 3">
            <a:extLst>
              <a:ext uri="{FF2B5EF4-FFF2-40B4-BE49-F238E27FC236}">
                <a16:creationId xmlns:a16="http://schemas.microsoft.com/office/drawing/2014/main" id="{864616E2-7AAC-4C3F-8EDC-2C9ECEFC716F}"/>
              </a:ext>
            </a:extLst>
          </p:cNvPr>
          <p:cNvPicPr>
            <a:picLocks noChangeAspect="1"/>
          </p:cNvPicPr>
          <p:nvPr/>
        </p:nvPicPr>
        <p:blipFill rotWithShape="1">
          <a:blip r:embed="rId6"/>
          <a:srcRect l="32383" t="30990" r="24223" b="38784"/>
          <a:stretch/>
        </p:blipFill>
        <p:spPr>
          <a:xfrm>
            <a:off x="2688789" y="4435597"/>
            <a:ext cx="858486" cy="797648"/>
          </a:xfrm>
          <a:prstGeom prst="rect">
            <a:avLst/>
          </a:prstGeom>
        </p:spPr>
      </p:pic>
      <p:sp>
        <p:nvSpPr>
          <p:cNvPr id="24" name="Rectangle 23">
            <a:extLst>
              <a:ext uri="{FF2B5EF4-FFF2-40B4-BE49-F238E27FC236}">
                <a16:creationId xmlns:a16="http://schemas.microsoft.com/office/drawing/2014/main" id="{BAD26155-3CD9-4171-BC9D-D4316BED338B}"/>
              </a:ext>
            </a:extLst>
          </p:cNvPr>
          <p:cNvSpPr/>
          <p:nvPr/>
        </p:nvSpPr>
        <p:spPr>
          <a:xfrm>
            <a:off x="1676400" y="6598227"/>
            <a:ext cx="908304" cy="300083"/>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cxnSp>
        <p:nvCxnSpPr>
          <p:cNvPr id="27" name="Straight Arrow Connector 26">
            <a:extLst>
              <a:ext uri="{FF2B5EF4-FFF2-40B4-BE49-F238E27FC236}">
                <a16:creationId xmlns:a16="http://schemas.microsoft.com/office/drawing/2014/main" id="{1BD5999D-A791-4282-87EB-ED02B8741E19}"/>
              </a:ext>
            </a:extLst>
          </p:cNvPr>
          <p:cNvCxnSpPr>
            <a:cxnSpLocks/>
          </p:cNvCxnSpPr>
          <p:nvPr/>
        </p:nvCxnSpPr>
        <p:spPr>
          <a:xfrm>
            <a:off x="2688789" y="5694152"/>
            <a:ext cx="891171" cy="0"/>
          </a:xfrm>
          <a:prstGeom prst="straightConnector1">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88DE4032-185A-4369-A139-B0FCB891341B}"/>
              </a:ext>
            </a:extLst>
          </p:cNvPr>
          <p:cNvPicPr/>
          <p:nvPr/>
        </p:nvPicPr>
        <p:blipFill rotWithShape="1">
          <a:blip r:embed="rId7"/>
          <a:srcRect l="1233" t="5053" r="1133" b="9006"/>
          <a:stretch/>
        </p:blipFill>
        <p:spPr>
          <a:xfrm>
            <a:off x="3997127" y="4457207"/>
            <a:ext cx="1690610" cy="2382018"/>
          </a:xfrm>
          <a:prstGeom prst="rect">
            <a:avLst/>
          </a:prstGeom>
        </p:spPr>
      </p:pic>
      <p:sp>
        <p:nvSpPr>
          <p:cNvPr id="34" name="Rectangle 33">
            <a:extLst>
              <a:ext uri="{FF2B5EF4-FFF2-40B4-BE49-F238E27FC236}">
                <a16:creationId xmlns:a16="http://schemas.microsoft.com/office/drawing/2014/main" id="{1E54EF0A-58A4-43D9-9958-43E232491492}"/>
              </a:ext>
            </a:extLst>
          </p:cNvPr>
          <p:cNvSpPr/>
          <p:nvPr/>
        </p:nvSpPr>
        <p:spPr>
          <a:xfrm>
            <a:off x="5209245" y="5830277"/>
            <a:ext cx="283251" cy="187783"/>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pic>
        <p:nvPicPr>
          <p:cNvPr id="35" name="Picture 34">
            <a:extLst>
              <a:ext uri="{FF2B5EF4-FFF2-40B4-BE49-F238E27FC236}">
                <a16:creationId xmlns:a16="http://schemas.microsoft.com/office/drawing/2014/main" id="{73428532-0192-4685-9E06-6A44FA64F773}"/>
              </a:ext>
            </a:extLst>
          </p:cNvPr>
          <p:cNvPicPr>
            <a:picLocks noChangeAspect="1"/>
          </p:cNvPicPr>
          <p:nvPr/>
        </p:nvPicPr>
        <p:blipFill rotWithShape="1">
          <a:blip r:embed="rId8">
            <a:extLst>
              <a:ext uri="{28A0092B-C50C-407E-A947-70E740481C1C}">
                <a14:useLocalDpi xmlns:a14="http://schemas.microsoft.com/office/drawing/2010/main" val="0"/>
              </a:ext>
            </a:extLst>
          </a:blip>
          <a:srcRect l="1424" t="5405" r="2476" b="12253"/>
          <a:stretch/>
        </p:blipFill>
        <p:spPr>
          <a:xfrm>
            <a:off x="2472690" y="7158991"/>
            <a:ext cx="1690610" cy="2382018"/>
          </a:xfrm>
          <a:prstGeom prst="rect">
            <a:avLst/>
          </a:prstGeom>
          <a:ln>
            <a:solidFill>
              <a:srgbClr val="666666"/>
            </a:solidFill>
          </a:ln>
        </p:spPr>
      </p:pic>
      <p:cxnSp>
        <p:nvCxnSpPr>
          <p:cNvPr id="6" name="Connector: Elbow 5">
            <a:extLst>
              <a:ext uri="{FF2B5EF4-FFF2-40B4-BE49-F238E27FC236}">
                <a16:creationId xmlns:a16="http://schemas.microsoft.com/office/drawing/2014/main" id="{80408EB9-1BD0-4018-984C-E73B282152FD}"/>
              </a:ext>
            </a:extLst>
          </p:cNvPr>
          <p:cNvCxnSpPr>
            <a:stCxn id="29" idx="2"/>
            <a:endCxn id="35" idx="3"/>
          </p:cNvCxnSpPr>
          <p:nvPr/>
        </p:nvCxnSpPr>
        <p:spPr>
          <a:xfrm rot="5400000">
            <a:off x="3747479" y="7255046"/>
            <a:ext cx="1510775" cy="679132"/>
          </a:xfrm>
          <a:prstGeom prst="bentConnector2">
            <a:avLst/>
          </a:prstGeom>
          <a:ln w="28575"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2643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3CF2B628-9335-4B00-B73B-9012A52144F2}"/>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3. Configuration file storage</a:t>
            </a:r>
          </a:p>
        </p:txBody>
      </p:sp>
      <p:sp>
        <p:nvSpPr>
          <p:cNvPr id="2" name="テキスト ボックス 1">
            <a:extLst>
              <a:ext uri="{FF2B5EF4-FFF2-40B4-BE49-F238E27FC236}">
                <a16:creationId xmlns:a16="http://schemas.microsoft.com/office/drawing/2014/main" id="{260BBF93-590E-46B1-959E-D6B1E58C4925}"/>
              </a:ext>
            </a:extLst>
          </p:cNvPr>
          <p:cNvSpPr txBox="1"/>
          <p:nvPr/>
        </p:nvSpPr>
        <p:spPr>
          <a:xfrm>
            <a:off x="406400" y="1025912"/>
            <a:ext cx="6117062" cy="2970044"/>
          </a:xfrm>
          <a:prstGeom prst="rect">
            <a:avLst/>
          </a:prstGeom>
          <a:noFill/>
        </p:spPr>
        <p:txBody>
          <a:bodyPr wrap="square" rtlCol="0">
            <a:spAutoFit/>
          </a:bodyPr>
          <a:lstStyle/>
          <a:p>
            <a:r>
              <a:rPr kumimoji="1" lang="en-US" altLang="ja-JP" sz="1100" b="1" dirty="0"/>
              <a:t>Input data:</a:t>
            </a:r>
          </a:p>
          <a:p>
            <a:r>
              <a:rPr kumimoji="1" lang="en-US" altLang="ja-JP" sz="1100" b="1" dirty="0"/>
              <a:t>1. Employee information</a:t>
            </a:r>
          </a:p>
          <a:p>
            <a:endParaRPr kumimoji="1" lang="en-US" altLang="ja-JP" sz="1100" b="1" dirty="0"/>
          </a:p>
          <a:p>
            <a:endParaRPr kumimoji="1" lang="en-US" altLang="ja-JP" sz="1100" b="1" dirty="0"/>
          </a:p>
          <a:p>
            <a:endParaRPr kumimoji="1" lang="en-US" altLang="ja-JP" sz="1100" b="1" dirty="0"/>
          </a:p>
          <a:p>
            <a:endParaRPr kumimoji="1" lang="en-US" altLang="ja-JP" sz="1100" b="1" dirty="0"/>
          </a:p>
          <a:p>
            <a:endParaRPr kumimoji="1" lang="en-US" altLang="ja-JP" sz="1100" b="1" dirty="0"/>
          </a:p>
          <a:p>
            <a:endParaRPr kumimoji="1" lang="en-US" altLang="ja-JP" sz="1100" b="1" dirty="0"/>
          </a:p>
          <a:p>
            <a:endParaRPr kumimoji="1" lang="en-US" altLang="ja-JP" sz="1100" b="1" dirty="0"/>
          </a:p>
          <a:p>
            <a:r>
              <a:rPr kumimoji="1" lang="en-US" altLang="ja-JP" sz="1100" b="1" dirty="0"/>
              <a:t>2. Product list</a:t>
            </a:r>
          </a:p>
          <a:p>
            <a:endParaRPr kumimoji="1" lang="en-US" altLang="ja-JP" sz="1100" b="1" dirty="0"/>
          </a:p>
          <a:p>
            <a:endParaRPr kumimoji="1" lang="en-US" altLang="ja-JP" sz="1100" b="1" dirty="0"/>
          </a:p>
          <a:p>
            <a:endParaRPr kumimoji="1" lang="en-US" altLang="ja-JP" sz="1100" b="1" dirty="0"/>
          </a:p>
          <a:p>
            <a:endParaRPr kumimoji="1" lang="en-US" altLang="ja-JP" sz="1100" b="1" dirty="0"/>
          </a:p>
          <a:p>
            <a:endParaRPr kumimoji="1" lang="en-US" altLang="ja-JP" sz="1100" b="1" dirty="0"/>
          </a:p>
          <a:p>
            <a:endParaRPr kumimoji="1" lang="en-US" altLang="ja-JP" sz="1100" b="1" dirty="0"/>
          </a:p>
          <a:p>
            <a:endParaRPr kumimoji="1" lang="en-US" altLang="ja-JP" sz="1100" b="1" dirty="0"/>
          </a:p>
        </p:txBody>
      </p:sp>
      <p:sp>
        <p:nvSpPr>
          <p:cNvPr id="3" name="スライド番号プレースホルダー 2">
            <a:extLst>
              <a:ext uri="{FF2B5EF4-FFF2-40B4-BE49-F238E27FC236}">
                <a16:creationId xmlns:a16="http://schemas.microsoft.com/office/drawing/2014/main" id="{A5AD4792-0BE5-482B-8DBB-C95C1477AACD}"/>
              </a:ext>
            </a:extLst>
          </p:cNvPr>
          <p:cNvSpPr>
            <a:spLocks noGrp="1"/>
          </p:cNvSpPr>
          <p:nvPr>
            <p:ph type="sldNum" sz="quarter" idx="12"/>
          </p:nvPr>
        </p:nvSpPr>
        <p:spPr/>
        <p:txBody>
          <a:bodyPr/>
          <a:lstStyle/>
          <a:p>
            <a:fld id="{FABEA90D-F275-432F-8053-456A4E092F4A}" type="slidenum">
              <a:rPr kumimoji="1" lang="ja-JP" altLang="en-US" smtClean="0"/>
              <a:t>56</a:t>
            </a:fld>
            <a:endParaRPr kumimoji="1" lang="ja-JP" altLang="en-US"/>
          </a:p>
        </p:txBody>
      </p:sp>
    </p:spTree>
    <p:extLst>
      <p:ext uri="{BB962C8B-B14F-4D97-AF65-F5344CB8AC3E}">
        <p14:creationId xmlns:p14="http://schemas.microsoft.com/office/powerpoint/2010/main" val="41709681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3CF2B628-9335-4B00-B73B-9012A52144F2}"/>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4. Q&amp;A</a:t>
            </a:r>
          </a:p>
        </p:txBody>
      </p:sp>
      <p:sp>
        <p:nvSpPr>
          <p:cNvPr id="3" name="スライド番号プレースホルダー 2">
            <a:extLst>
              <a:ext uri="{FF2B5EF4-FFF2-40B4-BE49-F238E27FC236}">
                <a16:creationId xmlns:a16="http://schemas.microsoft.com/office/drawing/2014/main" id="{A5AD4792-0BE5-482B-8DBB-C95C1477AACD}"/>
              </a:ext>
            </a:extLst>
          </p:cNvPr>
          <p:cNvSpPr>
            <a:spLocks noGrp="1"/>
          </p:cNvSpPr>
          <p:nvPr>
            <p:ph type="sldNum" sz="quarter" idx="12"/>
          </p:nvPr>
        </p:nvSpPr>
        <p:spPr/>
        <p:txBody>
          <a:bodyPr/>
          <a:lstStyle/>
          <a:p>
            <a:fld id="{FABEA90D-F275-432F-8053-456A4E092F4A}" type="slidenum">
              <a:rPr kumimoji="1" lang="ja-JP" altLang="en-US" smtClean="0"/>
              <a:t>57</a:t>
            </a:fld>
            <a:endParaRPr kumimoji="1" lang="ja-JP" altLang="en-US"/>
          </a:p>
        </p:txBody>
      </p:sp>
      <p:graphicFrame>
        <p:nvGraphicFramePr>
          <p:cNvPr id="5" name="表 2"/>
          <p:cNvGraphicFramePr/>
          <p:nvPr>
            <p:extLst>
              <p:ext uri="{D42A27DB-BD31-4B8C-83A1-F6EECF244321}">
                <p14:modId xmlns:p14="http://schemas.microsoft.com/office/powerpoint/2010/main" val="664041657"/>
              </p:ext>
            </p:extLst>
          </p:nvPr>
        </p:nvGraphicFramePr>
        <p:xfrm>
          <a:off x="406400" y="1104901"/>
          <a:ext cx="6116636" cy="4707748"/>
        </p:xfrm>
        <a:graphic>
          <a:graphicData uri="http://schemas.openxmlformats.org/drawingml/2006/table">
            <a:tbl>
              <a:tblPr firstRow="1"/>
              <a:tblGrid>
                <a:gridCol w="220725">
                  <a:extLst>
                    <a:ext uri="{9D8B030D-6E8A-4147-A177-3AD203B41FA5}">
                      <a16:colId xmlns:a16="http://schemas.microsoft.com/office/drawing/2014/main" val="20000"/>
                    </a:ext>
                  </a:extLst>
                </a:gridCol>
                <a:gridCol w="65875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590550">
                  <a:extLst>
                    <a:ext uri="{9D8B030D-6E8A-4147-A177-3AD203B41FA5}">
                      <a16:colId xmlns:a16="http://schemas.microsoft.com/office/drawing/2014/main" val="20003"/>
                    </a:ext>
                  </a:extLst>
                </a:gridCol>
                <a:gridCol w="760613">
                  <a:extLst>
                    <a:ext uri="{9D8B030D-6E8A-4147-A177-3AD203B41FA5}">
                      <a16:colId xmlns:a16="http://schemas.microsoft.com/office/drawing/2014/main" val="20004"/>
                    </a:ext>
                  </a:extLst>
                </a:gridCol>
                <a:gridCol w="1753987">
                  <a:extLst>
                    <a:ext uri="{9D8B030D-6E8A-4147-A177-3AD203B41FA5}">
                      <a16:colId xmlns:a16="http://schemas.microsoft.com/office/drawing/2014/main" val="1543405337"/>
                    </a:ext>
                  </a:extLst>
                </a:gridCol>
                <a:gridCol w="455611">
                  <a:extLst>
                    <a:ext uri="{9D8B030D-6E8A-4147-A177-3AD203B41FA5}">
                      <a16:colId xmlns:a16="http://schemas.microsoft.com/office/drawing/2014/main" val="1791739919"/>
                    </a:ext>
                  </a:extLst>
                </a:gridCol>
              </a:tblGrid>
              <a:tr h="352424">
                <a:tc>
                  <a:txBody>
                    <a:bodyPr/>
                    <a:lstStyle/>
                    <a:p>
                      <a:pPr algn="ctr" defTabSz="914400">
                        <a:defRPr sz="1800" b="0">
                          <a:solidFill>
                            <a:srgbClr val="000000"/>
                          </a:solidFill>
                        </a:defRPr>
                      </a:pPr>
                      <a:r>
                        <a:rPr sz="900" b="1">
                          <a:solidFill>
                            <a:srgbClr val="3F3F3F"/>
                          </a:solidFill>
                        </a:rPr>
                        <a:t>#</a:t>
                      </a:r>
                    </a:p>
                  </a:txBody>
                  <a:tcPr marL="7620" marR="7620" marT="7620" marB="7620" anchor="ctr" horzOverflow="overflow">
                    <a:lnL w="12700">
                      <a:miter lim="400000"/>
                    </a:lnL>
                    <a:lnR w="12700">
                      <a:miter lim="400000"/>
                    </a:lnR>
                    <a:lnT w="12700">
                      <a:solidFill>
                        <a:srgbClr val="000000"/>
                      </a:solidFill>
                    </a:lnT>
                    <a:lnB w="12700" cap="flat" cmpd="sng" algn="ctr">
                      <a:solidFill>
                        <a:schemeClr val="tx1"/>
                      </a:solidFill>
                      <a:prstDash val="solid"/>
                      <a:round/>
                      <a:headEnd type="none" w="med" len="med"/>
                      <a:tailEnd type="none" w="med" len="med"/>
                    </a:lnB>
                    <a:noFill/>
                  </a:tcPr>
                </a:tc>
                <a:tc>
                  <a:txBody>
                    <a:bodyPr/>
                    <a:lstStyle/>
                    <a:p>
                      <a:pPr algn="l" defTabSz="914400">
                        <a:defRPr sz="1800" b="0">
                          <a:solidFill>
                            <a:srgbClr val="000000"/>
                          </a:solidFill>
                        </a:defRPr>
                      </a:pPr>
                      <a:r>
                        <a:rPr sz="900" b="1" dirty="0">
                          <a:solidFill>
                            <a:srgbClr val="3F3F3F"/>
                          </a:solidFill>
                        </a:rPr>
                        <a:t> </a:t>
                      </a:r>
                      <a:r>
                        <a:rPr lang="en-US" sz="900" b="1" dirty="0">
                          <a:solidFill>
                            <a:srgbClr val="3F3F3F"/>
                          </a:solidFill>
                        </a:rPr>
                        <a:t>Date</a:t>
                      </a:r>
                      <a:endParaRPr sz="900" b="1" dirty="0">
                        <a:solidFill>
                          <a:srgbClr val="3F3F3F"/>
                        </a:solidFill>
                      </a:endParaRPr>
                    </a:p>
                  </a:txBody>
                  <a:tcPr marL="7620" marR="7620" marT="7620" marB="7620" anchor="ctr" horzOverflow="overflow">
                    <a:lnL w="12700">
                      <a:miter lim="400000"/>
                    </a:lnL>
                    <a:lnR w="12700">
                      <a:miter lim="400000"/>
                    </a:lnR>
                    <a:lnT w="12700">
                      <a:solidFill>
                        <a:srgbClr val="000000"/>
                      </a:solidFill>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b="0">
                          <a:solidFill>
                            <a:srgbClr val="000000"/>
                          </a:solidFill>
                        </a:defRPr>
                      </a:pPr>
                      <a:r>
                        <a:rPr sz="900" b="1" dirty="0">
                          <a:solidFill>
                            <a:srgbClr val="3F3F3F"/>
                          </a:solidFill>
                        </a:rPr>
                        <a:t> </a:t>
                      </a:r>
                      <a:r>
                        <a:rPr lang="en-US" sz="900" b="1" dirty="0">
                          <a:solidFill>
                            <a:srgbClr val="3F3F3F"/>
                          </a:solidFill>
                        </a:rPr>
                        <a:t>Question</a:t>
                      </a:r>
                    </a:p>
                  </a:txBody>
                  <a:tcPr marL="7620" marR="7620" marT="7620" marB="7620" anchor="ctr" horzOverflow="overflow">
                    <a:lnL w="12700">
                      <a:miter lim="400000"/>
                    </a:lnL>
                    <a:lnR w="12700">
                      <a:miter lim="400000"/>
                    </a:lnR>
                    <a:lnT w="12700">
                      <a:solidFill>
                        <a:srgbClr val="000000"/>
                      </a:solidFill>
                    </a:lnT>
                    <a:lnB w="12700" cap="flat" cmpd="sng" algn="ctr">
                      <a:solidFill>
                        <a:schemeClr val="tx1"/>
                      </a:solidFill>
                      <a:prstDash val="solid"/>
                      <a:round/>
                      <a:headEnd type="none" w="med" len="med"/>
                      <a:tailEnd type="none" w="med" len="med"/>
                    </a:lnB>
                    <a:noFill/>
                  </a:tcPr>
                </a:tc>
                <a:tc>
                  <a:txBody>
                    <a:bodyPr/>
                    <a:lstStyle/>
                    <a:p>
                      <a:pPr algn="ctr" defTabSz="914400">
                        <a:defRPr sz="900">
                          <a:solidFill>
                            <a:srgbClr val="3F3F3F"/>
                          </a:solidFill>
                        </a:defRPr>
                      </a:pPr>
                      <a:r>
                        <a:rPr lang="en-US" b="1" dirty="0"/>
                        <a:t>By</a:t>
                      </a:r>
                      <a:endParaRPr b="1" dirty="0"/>
                    </a:p>
                  </a:txBody>
                  <a:tcPr marL="7620" marR="7620" marT="7620" marB="7620" anchor="ctr" horzOverflow="overflow">
                    <a:lnL w="12700">
                      <a:miter lim="400000"/>
                    </a:lnL>
                    <a:lnR w="12700">
                      <a:miter lim="400000"/>
                    </a:lnR>
                    <a:lnT w="12700">
                      <a:solidFill>
                        <a:srgbClr val="000000"/>
                      </a:solidFill>
                    </a:lnT>
                    <a:lnB w="12700" cap="flat" cmpd="sng" algn="ctr">
                      <a:solidFill>
                        <a:schemeClr val="tx1"/>
                      </a:solidFill>
                      <a:prstDash val="solid"/>
                      <a:round/>
                      <a:headEnd type="none" w="med" len="med"/>
                      <a:tailEnd type="none" w="med" len="med"/>
                    </a:lnB>
                    <a:noFill/>
                  </a:tcPr>
                </a:tc>
                <a:tc>
                  <a:txBody>
                    <a:bodyPr/>
                    <a:lstStyle/>
                    <a:p>
                      <a:pPr algn="ctr" defTabSz="914400">
                        <a:defRPr sz="1800" b="0">
                          <a:solidFill>
                            <a:srgbClr val="000000"/>
                          </a:solidFill>
                        </a:defRPr>
                      </a:pPr>
                      <a:r>
                        <a:rPr lang="en-US" sz="900" b="1" dirty="0">
                          <a:solidFill>
                            <a:srgbClr val="3F3F3F"/>
                          </a:solidFill>
                          <a:latin typeface="Meiryo UI"/>
                          <a:ea typeface="Meiryo UI"/>
                          <a:cs typeface="Meiryo UI"/>
                          <a:sym typeface="Meiryo UI"/>
                        </a:rPr>
                        <a:t>Date</a:t>
                      </a:r>
                      <a:endParaRPr sz="900" b="1" dirty="0">
                        <a:solidFill>
                          <a:srgbClr val="3F3F3F"/>
                        </a:solidFill>
                        <a:latin typeface="Meiryo UI"/>
                        <a:ea typeface="Meiryo UI"/>
                        <a:cs typeface="Meiryo UI"/>
                        <a:sym typeface="Meiryo UI"/>
                      </a:endParaRPr>
                    </a:p>
                  </a:txBody>
                  <a:tcPr marL="7620" marR="7620" marT="7620" marB="7620" anchor="ctr" horzOverflow="overflow">
                    <a:lnL w="12700">
                      <a:miter lim="400000"/>
                    </a:lnL>
                    <a:lnR w="12700">
                      <a:noFill/>
                      <a:miter lim="400000"/>
                    </a:lnR>
                    <a:lnT w="12700">
                      <a:solidFill>
                        <a:srgbClr val="000000"/>
                      </a:solidFill>
                    </a:lnT>
                    <a:lnB w="12700" cap="flat" cmpd="sng" algn="ctr">
                      <a:solidFill>
                        <a:schemeClr val="tx1"/>
                      </a:solidFill>
                      <a:prstDash val="solid"/>
                      <a:round/>
                      <a:headEnd type="none" w="med" len="med"/>
                      <a:tailEnd type="none" w="med" len="med"/>
                    </a:lnB>
                    <a:noFill/>
                  </a:tcPr>
                </a:tc>
                <a:tc>
                  <a:txBody>
                    <a:bodyPr/>
                    <a:lstStyle/>
                    <a:p>
                      <a:pPr algn="ctr" defTabSz="914400">
                        <a:defRPr sz="1800" b="0">
                          <a:solidFill>
                            <a:srgbClr val="000000"/>
                          </a:solidFill>
                        </a:defRPr>
                      </a:pPr>
                      <a:r>
                        <a:rPr lang="en-US" sz="900" b="1" dirty="0">
                          <a:solidFill>
                            <a:srgbClr val="3F3F3F"/>
                          </a:solidFill>
                          <a:latin typeface="Meiryo UI"/>
                          <a:ea typeface="Meiryo UI"/>
                          <a:cs typeface="Meiryo UI"/>
                          <a:sym typeface="Meiryo UI"/>
                        </a:rPr>
                        <a:t>Answer</a:t>
                      </a:r>
                      <a:endParaRPr sz="900" b="1" dirty="0">
                        <a:solidFill>
                          <a:srgbClr val="3F3F3F"/>
                        </a:solidFill>
                        <a:latin typeface="Meiryo UI"/>
                        <a:ea typeface="Meiryo UI"/>
                        <a:cs typeface="Meiryo UI"/>
                        <a:sym typeface="Meiryo UI"/>
                      </a:endParaRPr>
                    </a:p>
                  </a:txBody>
                  <a:tcPr marL="7620" marR="7620" marT="7620" marB="7620" anchor="ctr" horzOverflow="overflow">
                    <a:lnL w="12700">
                      <a:miter lim="400000"/>
                    </a:lnL>
                    <a:lnR w="12700">
                      <a:noFill/>
                      <a:miter lim="400000"/>
                    </a:lnR>
                    <a:lnT w="12700">
                      <a:solidFill>
                        <a:srgbClr val="000000"/>
                      </a:solidFill>
                    </a:lnT>
                    <a:lnB w="12700" cap="flat" cmpd="sng" algn="ctr">
                      <a:solidFill>
                        <a:schemeClr val="tx1"/>
                      </a:solidFill>
                      <a:prstDash val="solid"/>
                      <a:round/>
                      <a:headEnd type="none" w="med" len="med"/>
                      <a:tailEnd type="none" w="med" len="med"/>
                    </a:lnB>
                    <a:noFill/>
                  </a:tcPr>
                </a:tc>
                <a:tc>
                  <a:txBody>
                    <a:bodyPr/>
                    <a:lstStyle/>
                    <a:p>
                      <a:pPr algn="ctr" defTabSz="914400">
                        <a:defRPr sz="1800" b="0">
                          <a:solidFill>
                            <a:srgbClr val="000000"/>
                          </a:solidFill>
                        </a:defRPr>
                      </a:pPr>
                      <a:r>
                        <a:rPr lang="en-US" sz="900" b="1" dirty="0">
                          <a:solidFill>
                            <a:srgbClr val="3F3F3F"/>
                          </a:solidFill>
                          <a:latin typeface="Meiryo UI"/>
                          <a:ea typeface="Meiryo UI"/>
                          <a:cs typeface="Meiryo UI"/>
                          <a:sym typeface="Meiryo UI"/>
                        </a:rPr>
                        <a:t>By</a:t>
                      </a:r>
                      <a:endParaRPr sz="900" b="1" dirty="0">
                        <a:solidFill>
                          <a:srgbClr val="3F3F3F"/>
                        </a:solidFill>
                        <a:latin typeface="Meiryo UI"/>
                        <a:ea typeface="Meiryo UI"/>
                        <a:cs typeface="Meiryo UI"/>
                        <a:sym typeface="Meiryo UI"/>
                      </a:endParaRPr>
                    </a:p>
                  </a:txBody>
                  <a:tcPr marL="7620" marR="7620" marT="7620" marB="7620" anchor="ctr" horzOverflow="overflow">
                    <a:lnL w="12700">
                      <a:miter lim="400000"/>
                    </a:lnL>
                    <a:lnR w="12700">
                      <a:miter lim="400000"/>
                    </a:lnR>
                    <a:lnT w="12700">
                      <a:solidFill>
                        <a:srgbClr val="000000"/>
                      </a:solid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895350">
                <a:tc>
                  <a:txBody>
                    <a:bodyPr/>
                    <a:lstStyle/>
                    <a:p>
                      <a:pPr algn="ctr" defTabSz="914400">
                        <a:defRPr sz="1800">
                          <a:solidFill>
                            <a:srgbClr val="000000"/>
                          </a:solidFill>
                        </a:defRPr>
                      </a:pPr>
                      <a:r>
                        <a:rPr sz="900" dirty="0">
                          <a:solidFill>
                            <a:srgbClr val="3F3F3F"/>
                          </a:solidFill>
                          <a:latin typeface="Segoe UI 本文"/>
                          <a:ea typeface="Segoe UI 本文"/>
                          <a:cs typeface="Segoe UI 本文"/>
                          <a:sym typeface="Segoe UI 本文"/>
                        </a:rPr>
                        <a:t>1</a:t>
                      </a:r>
                    </a:p>
                  </a:txBody>
                  <a:tcPr marL="7620" marR="7620" marT="108000" marB="76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20000"/>
                      </a:schemeClr>
                    </a:solidFill>
                  </a:tcPr>
                </a:tc>
                <a:tc>
                  <a:txBody>
                    <a:bodyPr/>
                    <a:lstStyle/>
                    <a:p>
                      <a:endParaRPr lang="en-US" sz="900" dirty="0"/>
                    </a:p>
                  </a:txBody>
                  <a:tcPr marL="7620" marR="7620" marT="108000" marB="76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20000"/>
                      </a:schemeClr>
                    </a:solidFill>
                  </a:tcPr>
                </a:tc>
                <a:tc>
                  <a:txBody>
                    <a:bodyPr/>
                    <a:lstStyle/>
                    <a:p>
                      <a:endParaRPr lang="en-US" sz="900" dirty="0"/>
                    </a:p>
                  </a:txBody>
                  <a:tcPr marL="7620" marR="7620" marT="108000" marB="76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20000"/>
                      </a:schemeClr>
                    </a:solidFill>
                  </a:tcPr>
                </a:tc>
                <a:tc>
                  <a:txBody>
                    <a:bodyPr/>
                    <a:lstStyle/>
                    <a:p>
                      <a:endParaRPr lang="en-US" sz="900" dirty="0"/>
                    </a:p>
                  </a:txBody>
                  <a:tcPr marL="7620" marR="7620" marT="108000" marB="76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20000"/>
                      </a:schemeClr>
                    </a:solidFill>
                  </a:tcPr>
                </a:tc>
                <a:tc>
                  <a:txBody>
                    <a:bodyPr/>
                    <a:lstStyle/>
                    <a:p>
                      <a:endParaRPr lang="en-US" sz="900" dirty="0"/>
                    </a:p>
                  </a:txBody>
                  <a:tcPr marL="7620" marR="7620" marT="108000" marB="76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20000"/>
                      </a:schemeClr>
                    </a:solidFill>
                  </a:tcPr>
                </a:tc>
                <a:tc>
                  <a:txBody>
                    <a:bodyPr/>
                    <a:lstStyle/>
                    <a:p>
                      <a:endParaRPr lang="en-US" sz="900" dirty="0"/>
                    </a:p>
                  </a:txBody>
                  <a:tcPr marL="7620" marR="7620" marT="108000" marB="76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20000"/>
                      </a:schemeClr>
                    </a:solidFill>
                  </a:tcPr>
                </a:tc>
                <a:tc>
                  <a:txBody>
                    <a:bodyPr/>
                    <a:lstStyle/>
                    <a:p>
                      <a:endParaRPr lang="en-US" sz="900" dirty="0"/>
                    </a:p>
                  </a:txBody>
                  <a:tcPr marL="7620" marR="7620" marT="108000" marB="76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20000"/>
                      </a:schemeClr>
                    </a:solidFill>
                  </a:tcPr>
                </a:tc>
                <a:extLst>
                  <a:ext uri="{0D108BD9-81ED-4DB2-BD59-A6C34878D82A}">
                    <a16:rowId xmlns:a16="http://schemas.microsoft.com/office/drawing/2014/main" val="10001"/>
                  </a:ext>
                </a:extLst>
              </a:tr>
              <a:tr h="847725">
                <a:tc>
                  <a:txBody>
                    <a:bodyPr/>
                    <a:lstStyle/>
                    <a:p>
                      <a:pPr algn="ctr" defTabSz="914400">
                        <a:defRPr sz="1800">
                          <a:solidFill>
                            <a:srgbClr val="000000"/>
                          </a:solidFill>
                        </a:defRPr>
                      </a:pPr>
                      <a:r>
                        <a:rPr sz="900">
                          <a:solidFill>
                            <a:srgbClr val="3F3F3F"/>
                          </a:solidFill>
                          <a:latin typeface="Segoe UI 本文"/>
                          <a:ea typeface="Segoe UI 本文"/>
                          <a:cs typeface="Segoe UI 本文"/>
                          <a:sym typeface="Segoe UI 本文"/>
                        </a:rPr>
                        <a:t>2</a:t>
                      </a:r>
                    </a:p>
                  </a:txBody>
                  <a:tcPr marL="7620" marR="7620" marT="108000" marB="76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900" dirty="0"/>
                    </a:p>
                  </a:txBody>
                  <a:tcPr marL="7620" marR="7620" marT="108000" marB="76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900" dirty="0"/>
                    </a:p>
                  </a:txBody>
                  <a:tcPr marL="7620" marR="7620" marT="108000" marB="76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900" dirty="0"/>
                    </a:p>
                  </a:txBody>
                  <a:tcPr marL="7620" marR="7620" marT="108000" marB="76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900"/>
                    </a:p>
                  </a:txBody>
                  <a:tcPr marL="7620" marR="7620" marT="108000" marB="76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900" dirty="0"/>
                    </a:p>
                  </a:txBody>
                  <a:tcPr marL="7620" marR="7620" marT="108000" marB="76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900" dirty="0"/>
                    </a:p>
                  </a:txBody>
                  <a:tcPr marL="7620" marR="7620" marT="108000" marB="76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879381">
                <a:tc>
                  <a:txBody>
                    <a:bodyPr/>
                    <a:lstStyle/>
                    <a:p>
                      <a:pPr algn="ctr" defTabSz="914400">
                        <a:defRPr sz="1800">
                          <a:solidFill>
                            <a:srgbClr val="000000"/>
                          </a:solidFill>
                        </a:defRPr>
                      </a:pPr>
                      <a:r>
                        <a:rPr sz="900">
                          <a:solidFill>
                            <a:srgbClr val="3F3F3F"/>
                          </a:solidFill>
                          <a:latin typeface="Segoe UI 本文"/>
                          <a:ea typeface="Segoe UI 本文"/>
                          <a:cs typeface="Segoe UI 本文"/>
                          <a:sym typeface="Segoe UI 本文"/>
                        </a:rPr>
                        <a:t>3</a:t>
                      </a:r>
                    </a:p>
                  </a:txBody>
                  <a:tcPr marL="7620" marR="7620" marT="108000" marB="76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20000"/>
                      </a:schemeClr>
                    </a:solidFill>
                  </a:tcPr>
                </a:tc>
                <a:tc>
                  <a:txBody>
                    <a:bodyPr/>
                    <a:lstStyle/>
                    <a:p>
                      <a:endParaRPr lang="en-US" sz="900" dirty="0"/>
                    </a:p>
                  </a:txBody>
                  <a:tcPr marL="7620" marR="7620" marT="108000" marB="76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20000"/>
                      </a:schemeClr>
                    </a:solidFill>
                  </a:tcPr>
                </a:tc>
                <a:tc>
                  <a:txBody>
                    <a:bodyPr/>
                    <a:lstStyle/>
                    <a:p>
                      <a:endParaRPr lang="en-US" sz="900" dirty="0"/>
                    </a:p>
                  </a:txBody>
                  <a:tcPr marL="7620" marR="7620" marT="108000" marB="76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20000"/>
                      </a:schemeClr>
                    </a:solidFill>
                  </a:tcPr>
                </a:tc>
                <a:tc>
                  <a:txBody>
                    <a:bodyPr/>
                    <a:lstStyle/>
                    <a:p>
                      <a:endParaRPr lang="en-US" sz="900" dirty="0"/>
                    </a:p>
                  </a:txBody>
                  <a:tcPr marL="7620" marR="7620" marT="108000" marB="76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20000"/>
                      </a:schemeClr>
                    </a:solidFill>
                  </a:tcPr>
                </a:tc>
                <a:tc>
                  <a:txBody>
                    <a:bodyPr/>
                    <a:lstStyle/>
                    <a:p>
                      <a:endParaRPr lang="en-US" sz="900"/>
                    </a:p>
                  </a:txBody>
                  <a:tcPr marL="7620" marR="7620" marT="108000" marB="76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20000"/>
                      </a:schemeClr>
                    </a:solidFill>
                  </a:tcPr>
                </a:tc>
                <a:tc>
                  <a:txBody>
                    <a:bodyPr/>
                    <a:lstStyle/>
                    <a:p>
                      <a:endParaRPr lang="en-US" sz="900" dirty="0"/>
                    </a:p>
                  </a:txBody>
                  <a:tcPr marL="7620" marR="7620" marT="108000" marB="76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20000"/>
                      </a:schemeClr>
                    </a:solidFill>
                  </a:tcPr>
                </a:tc>
                <a:tc>
                  <a:txBody>
                    <a:bodyPr/>
                    <a:lstStyle/>
                    <a:p>
                      <a:endParaRPr lang="en-US" sz="900" dirty="0"/>
                    </a:p>
                  </a:txBody>
                  <a:tcPr marL="7620" marR="7620" marT="108000" marB="76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20000"/>
                      </a:schemeClr>
                    </a:solidFill>
                  </a:tcPr>
                </a:tc>
                <a:extLst>
                  <a:ext uri="{0D108BD9-81ED-4DB2-BD59-A6C34878D82A}">
                    <a16:rowId xmlns:a16="http://schemas.microsoft.com/office/drawing/2014/main" val="10003"/>
                  </a:ext>
                </a:extLst>
              </a:tr>
              <a:tr h="827993">
                <a:tc>
                  <a:txBody>
                    <a:bodyPr/>
                    <a:lstStyle/>
                    <a:p>
                      <a:pPr algn="ctr" defTabSz="914400">
                        <a:defRPr sz="1800">
                          <a:solidFill>
                            <a:srgbClr val="000000"/>
                          </a:solidFill>
                        </a:defRPr>
                      </a:pPr>
                      <a:r>
                        <a:rPr sz="900" dirty="0">
                          <a:solidFill>
                            <a:srgbClr val="3F3F3F"/>
                          </a:solidFill>
                          <a:latin typeface="Segoe UI 本文"/>
                          <a:ea typeface="Segoe UI 本文"/>
                          <a:cs typeface="Segoe UI 本文"/>
                          <a:sym typeface="Segoe UI 本文"/>
                        </a:rPr>
                        <a:t>4</a:t>
                      </a:r>
                    </a:p>
                  </a:txBody>
                  <a:tcPr marL="7620" marR="7620" marT="108000" marB="76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900" dirty="0"/>
                    </a:p>
                  </a:txBody>
                  <a:tcPr marL="7620" marR="7620" marT="108000" marB="76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900" dirty="0"/>
                    </a:p>
                  </a:txBody>
                  <a:tcPr marL="7620" marR="7620" marT="108000" marB="76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900" dirty="0"/>
                    </a:p>
                  </a:txBody>
                  <a:tcPr marL="7620" marR="7620" marT="108000" marB="76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900" dirty="0"/>
                    </a:p>
                  </a:txBody>
                  <a:tcPr marL="7620" marR="7620" marT="108000" marB="76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900" dirty="0"/>
                    </a:p>
                  </a:txBody>
                  <a:tcPr marL="7620" marR="7620" marT="108000" marB="76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900" dirty="0"/>
                    </a:p>
                  </a:txBody>
                  <a:tcPr marL="7620" marR="7620" marT="108000" marB="76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904875">
                <a:tc>
                  <a:txBody>
                    <a:bodyPr/>
                    <a:lstStyle/>
                    <a:p>
                      <a:pPr algn="ctr" defTabSz="914400">
                        <a:defRPr sz="1800">
                          <a:solidFill>
                            <a:srgbClr val="000000"/>
                          </a:solidFill>
                        </a:defRPr>
                      </a:pPr>
                      <a:r>
                        <a:rPr lang="en-US" sz="900" dirty="0">
                          <a:solidFill>
                            <a:srgbClr val="3F3F3F"/>
                          </a:solidFill>
                          <a:latin typeface="Segoe UI 本文"/>
                          <a:ea typeface="Segoe UI 本文"/>
                          <a:cs typeface="Segoe UI 本文"/>
                          <a:sym typeface="Segoe UI 本文"/>
                        </a:rPr>
                        <a:t>5</a:t>
                      </a:r>
                      <a:endParaRPr sz="900" dirty="0">
                        <a:solidFill>
                          <a:srgbClr val="3F3F3F"/>
                        </a:solidFill>
                        <a:latin typeface="Segoe UI 本文"/>
                        <a:ea typeface="Segoe UI 本文"/>
                        <a:cs typeface="Segoe UI 本文"/>
                        <a:sym typeface="Segoe UI 本文"/>
                      </a:endParaRPr>
                    </a:p>
                  </a:txBody>
                  <a:tcPr marL="7620" marR="7620" marT="108000" marB="76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20000"/>
                      </a:schemeClr>
                    </a:solidFill>
                  </a:tcPr>
                </a:tc>
                <a:tc>
                  <a:txBody>
                    <a:bodyPr/>
                    <a:lstStyle/>
                    <a:p>
                      <a:endParaRPr lang="en-US" sz="900" dirty="0"/>
                    </a:p>
                  </a:txBody>
                  <a:tcPr marL="7620" marR="7620" marT="108000" marB="76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20000"/>
                      </a:schemeClr>
                    </a:solidFill>
                  </a:tcPr>
                </a:tc>
                <a:tc>
                  <a:txBody>
                    <a:bodyPr/>
                    <a:lstStyle/>
                    <a:p>
                      <a:endParaRPr lang="en-US" sz="900" dirty="0"/>
                    </a:p>
                  </a:txBody>
                  <a:tcPr marL="7620" marR="7620" marT="108000" marB="76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20000"/>
                      </a:schemeClr>
                    </a:solidFill>
                  </a:tcPr>
                </a:tc>
                <a:tc>
                  <a:txBody>
                    <a:bodyPr/>
                    <a:lstStyle/>
                    <a:p>
                      <a:endParaRPr lang="en-US" sz="900" dirty="0"/>
                    </a:p>
                  </a:txBody>
                  <a:tcPr marL="7620" marR="7620" marT="108000" marB="76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20000"/>
                      </a:schemeClr>
                    </a:solidFill>
                  </a:tcPr>
                </a:tc>
                <a:tc>
                  <a:txBody>
                    <a:bodyPr/>
                    <a:lstStyle/>
                    <a:p>
                      <a:endParaRPr lang="en-US" sz="900" dirty="0"/>
                    </a:p>
                  </a:txBody>
                  <a:tcPr marL="7620" marR="7620" marT="108000" marB="76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20000"/>
                      </a:schemeClr>
                    </a:solidFill>
                  </a:tcPr>
                </a:tc>
                <a:tc>
                  <a:txBody>
                    <a:bodyPr/>
                    <a:lstStyle/>
                    <a:p>
                      <a:endParaRPr lang="en-US" sz="900"/>
                    </a:p>
                  </a:txBody>
                  <a:tcPr marL="7620" marR="7620" marT="108000" marB="76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20000"/>
                      </a:schemeClr>
                    </a:solidFill>
                  </a:tcPr>
                </a:tc>
                <a:tc>
                  <a:txBody>
                    <a:bodyPr/>
                    <a:lstStyle/>
                    <a:p>
                      <a:endParaRPr lang="en-US" sz="900" dirty="0"/>
                    </a:p>
                  </a:txBody>
                  <a:tcPr marL="7620" marR="7620" marT="108000" marB="76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20000"/>
                      </a:schemeClr>
                    </a:solidFill>
                  </a:tcPr>
                </a:tc>
                <a:extLst>
                  <a:ext uri="{0D108BD9-81ED-4DB2-BD59-A6C34878D82A}">
                    <a16:rowId xmlns:a16="http://schemas.microsoft.com/office/drawing/2014/main" val="2535952038"/>
                  </a:ext>
                </a:extLst>
              </a:tr>
            </a:tbl>
          </a:graphicData>
        </a:graphic>
      </p:graphicFrame>
    </p:spTree>
    <p:extLst>
      <p:ext uri="{BB962C8B-B14F-4D97-AF65-F5344CB8AC3E}">
        <p14:creationId xmlns:p14="http://schemas.microsoft.com/office/powerpoint/2010/main" val="13554832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A5AD4792-0BE5-482B-8DBB-C95C1477AACD}"/>
              </a:ext>
            </a:extLst>
          </p:cNvPr>
          <p:cNvSpPr>
            <a:spLocks noGrp="1"/>
          </p:cNvSpPr>
          <p:nvPr>
            <p:ph type="sldNum" sz="quarter" idx="12"/>
          </p:nvPr>
        </p:nvSpPr>
        <p:spPr/>
        <p:txBody>
          <a:bodyPr/>
          <a:lstStyle/>
          <a:p>
            <a:fld id="{FABEA90D-F275-432F-8053-456A4E092F4A}" type="slidenum">
              <a:rPr kumimoji="1" lang="ja-JP" altLang="en-US" smtClean="0"/>
              <a:t>58</a:t>
            </a:fld>
            <a:endParaRPr kumimoji="1" lang="ja-JP" altLang="en-US"/>
          </a:p>
        </p:txBody>
      </p:sp>
      <p:sp>
        <p:nvSpPr>
          <p:cNvPr id="17" name="正方形/長方形 16">
            <a:extLst>
              <a:ext uri="{FF2B5EF4-FFF2-40B4-BE49-F238E27FC236}">
                <a16:creationId xmlns:a16="http://schemas.microsoft.com/office/drawing/2014/main" id="{63762151-4328-4DD9-8D29-5A720332379A}"/>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5. Contact information</a:t>
            </a:r>
          </a:p>
        </p:txBody>
      </p:sp>
      <p:sp>
        <p:nvSpPr>
          <p:cNvPr id="69" name="正方形/長方形 68">
            <a:extLst>
              <a:ext uri="{FF2B5EF4-FFF2-40B4-BE49-F238E27FC236}">
                <a16:creationId xmlns:a16="http://schemas.microsoft.com/office/drawing/2014/main" id="{57FA926A-9F60-4538-802E-D34C83223070}"/>
              </a:ext>
            </a:extLst>
          </p:cNvPr>
          <p:cNvSpPr/>
          <p:nvPr/>
        </p:nvSpPr>
        <p:spPr>
          <a:xfrm>
            <a:off x="406399" y="1115979"/>
            <a:ext cx="6117063" cy="66023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70" name="object 64">
            <a:extLst>
              <a:ext uri="{FF2B5EF4-FFF2-40B4-BE49-F238E27FC236}">
                <a16:creationId xmlns:a16="http://schemas.microsoft.com/office/drawing/2014/main" id="{2E38301E-D91E-406A-90D0-5BD85A40A547}"/>
              </a:ext>
            </a:extLst>
          </p:cNvPr>
          <p:cNvSpPr/>
          <p:nvPr/>
        </p:nvSpPr>
        <p:spPr>
          <a:xfrm>
            <a:off x="622596" y="1239901"/>
            <a:ext cx="480695" cy="417830"/>
          </a:xfrm>
          <a:custGeom>
            <a:avLst/>
            <a:gdLst/>
            <a:ahLst/>
            <a:cxnLst/>
            <a:rect l="l" t="t" r="r" b="b"/>
            <a:pathLst>
              <a:path w="480694" h="417829">
                <a:moveTo>
                  <a:pt x="454356" y="417794"/>
                </a:moveTo>
                <a:lnTo>
                  <a:pt x="16732" y="417794"/>
                </a:lnTo>
                <a:lnTo>
                  <a:pt x="6435" y="415215"/>
                </a:lnTo>
                <a:lnTo>
                  <a:pt x="3861" y="404900"/>
                </a:lnTo>
                <a:lnTo>
                  <a:pt x="965" y="398694"/>
                </a:lnTo>
                <a:lnTo>
                  <a:pt x="0" y="392005"/>
                </a:lnTo>
                <a:lnTo>
                  <a:pt x="965" y="385316"/>
                </a:lnTo>
                <a:lnTo>
                  <a:pt x="3861" y="379110"/>
                </a:lnTo>
                <a:lnTo>
                  <a:pt x="217524" y="7748"/>
                </a:lnTo>
                <a:lnTo>
                  <a:pt x="221868" y="2470"/>
                </a:lnTo>
                <a:lnTo>
                  <a:pt x="225091" y="0"/>
                </a:lnTo>
                <a:lnTo>
                  <a:pt x="258712" y="12"/>
                </a:lnTo>
                <a:lnTo>
                  <a:pt x="261286" y="7748"/>
                </a:lnTo>
                <a:lnTo>
                  <a:pt x="477524" y="379110"/>
                </a:lnTo>
                <a:lnTo>
                  <a:pt x="479334" y="385316"/>
                </a:lnTo>
                <a:lnTo>
                  <a:pt x="480420" y="392005"/>
                </a:lnTo>
                <a:lnTo>
                  <a:pt x="480058" y="398694"/>
                </a:lnTo>
                <a:lnTo>
                  <a:pt x="477524" y="404900"/>
                </a:lnTo>
                <a:lnTo>
                  <a:pt x="472818" y="411266"/>
                </a:lnTo>
                <a:lnTo>
                  <a:pt x="466905" y="415215"/>
                </a:lnTo>
                <a:lnTo>
                  <a:pt x="460510" y="417230"/>
                </a:lnTo>
                <a:lnTo>
                  <a:pt x="454356" y="417794"/>
                </a:lnTo>
                <a:close/>
              </a:path>
            </a:pathLst>
          </a:custGeom>
          <a:solidFill>
            <a:srgbClr val="000000"/>
          </a:solidFill>
        </p:spPr>
        <p:txBody>
          <a:bodyPr wrap="square" lIns="0" tIns="0" rIns="0" bIns="0" rtlCol="0"/>
          <a:lstStyle/>
          <a:p>
            <a:endParaRPr/>
          </a:p>
        </p:txBody>
      </p:sp>
      <p:sp>
        <p:nvSpPr>
          <p:cNvPr id="72" name="object 65">
            <a:extLst>
              <a:ext uri="{FF2B5EF4-FFF2-40B4-BE49-F238E27FC236}">
                <a16:creationId xmlns:a16="http://schemas.microsoft.com/office/drawing/2014/main" id="{06E89894-BBD9-428E-A05F-B42819A642E4}"/>
              </a:ext>
            </a:extLst>
          </p:cNvPr>
          <p:cNvSpPr/>
          <p:nvPr/>
        </p:nvSpPr>
        <p:spPr>
          <a:xfrm>
            <a:off x="662497" y="1278596"/>
            <a:ext cx="399415" cy="346075"/>
          </a:xfrm>
          <a:custGeom>
            <a:avLst/>
            <a:gdLst/>
            <a:ahLst/>
            <a:cxnLst/>
            <a:rect l="l" t="t" r="r" b="b"/>
            <a:pathLst>
              <a:path w="399415" h="346075">
                <a:moveTo>
                  <a:pt x="399009" y="345573"/>
                </a:moveTo>
                <a:lnTo>
                  <a:pt x="0" y="345573"/>
                </a:lnTo>
                <a:lnTo>
                  <a:pt x="200791" y="0"/>
                </a:lnTo>
                <a:lnTo>
                  <a:pt x="399009" y="345573"/>
                </a:lnTo>
                <a:close/>
              </a:path>
            </a:pathLst>
          </a:custGeom>
          <a:solidFill>
            <a:srgbClr val="FDD000"/>
          </a:solidFill>
        </p:spPr>
        <p:txBody>
          <a:bodyPr wrap="square" lIns="0" tIns="0" rIns="0" bIns="0" rtlCol="0"/>
          <a:lstStyle/>
          <a:p>
            <a:endParaRPr/>
          </a:p>
        </p:txBody>
      </p:sp>
      <p:sp>
        <p:nvSpPr>
          <p:cNvPr id="73" name="object 66">
            <a:extLst>
              <a:ext uri="{FF2B5EF4-FFF2-40B4-BE49-F238E27FC236}">
                <a16:creationId xmlns:a16="http://schemas.microsoft.com/office/drawing/2014/main" id="{C8DCA9DD-4143-4C38-A999-6896D6B22783}"/>
              </a:ext>
            </a:extLst>
          </p:cNvPr>
          <p:cNvSpPr/>
          <p:nvPr/>
        </p:nvSpPr>
        <p:spPr>
          <a:xfrm>
            <a:off x="832388" y="1353387"/>
            <a:ext cx="62230" cy="252729"/>
          </a:xfrm>
          <a:custGeom>
            <a:avLst/>
            <a:gdLst/>
            <a:ahLst/>
            <a:cxnLst/>
            <a:rect l="l" t="t" r="r" b="b"/>
            <a:pathLst>
              <a:path w="62230" h="252729">
                <a:moveTo>
                  <a:pt x="56642" y="224370"/>
                </a:moveTo>
                <a:lnTo>
                  <a:pt x="54787" y="213804"/>
                </a:lnTo>
                <a:lnTo>
                  <a:pt x="49555" y="205676"/>
                </a:lnTo>
                <a:lnTo>
                  <a:pt x="41427" y="200431"/>
                </a:lnTo>
                <a:lnTo>
                  <a:pt x="30899" y="198577"/>
                </a:lnTo>
                <a:lnTo>
                  <a:pt x="19951" y="200431"/>
                </a:lnTo>
                <a:lnTo>
                  <a:pt x="10947" y="205676"/>
                </a:lnTo>
                <a:lnTo>
                  <a:pt x="4826" y="213804"/>
                </a:lnTo>
                <a:lnTo>
                  <a:pt x="2578" y="224370"/>
                </a:lnTo>
                <a:lnTo>
                  <a:pt x="4826" y="235331"/>
                </a:lnTo>
                <a:lnTo>
                  <a:pt x="10947" y="244348"/>
                </a:lnTo>
                <a:lnTo>
                  <a:pt x="19951" y="250482"/>
                </a:lnTo>
                <a:lnTo>
                  <a:pt x="30899" y="252730"/>
                </a:lnTo>
                <a:lnTo>
                  <a:pt x="41427" y="250482"/>
                </a:lnTo>
                <a:lnTo>
                  <a:pt x="49555" y="244348"/>
                </a:lnTo>
                <a:lnTo>
                  <a:pt x="54787" y="235331"/>
                </a:lnTo>
                <a:lnTo>
                  <a:pt x="56642" y="224370"/>
                </a:lnTo>
                <a:close/>
              </a:path>
              <a:path w="62230" h="252729">
                <a:moveTo>
                  <a:pt x="61785" y="30949"/>
                </a:moveTo>
                <a:lnTo>
                  <a:pt x="59131" y="18503"/>
                </a:lnTo>
                <a:lnTo>
                  <a:pt x="52133" y="8712"/>
                </a:lnTo>
                <a:lnTo>
                  <a:pt x="42240" y="2298"/>
                </a:lnTo>
                <a:lnTo>
                  <a:pt x="30899" y="0"/>
                </a:lnTo>
                <a:lnTo>
                  <a:pt x="18465" y="2298"/>
                </a:lnTo>
                <a:lnTo>
                  <a:pt x="8686" y="8712"/>
                </a:lnTo>
                <a:lnTo>
                  <a:pt x="2298" y="18503"/>
                </a:lnTo>
                <a:lnTo>
                  <a:pt x="0" y="30949"/>
                </a:lnTo>
                <a:lnTo>
                  <a:pt x="15443" y="162471"/>
                </a:lnTo>
                <a:lnTo>
                  <a:pt x="15443" y="172783"/>
                </a:lnTo>
                <a:lnTo>
                  <a:pt x="20599" y="177952"/>
                </a:lnTo>
                <a:lnTo>
                  <a:pt x="38620" y="177952"/>
                </a:lnTo>
                <a:lnTo>
                  <a:pt x="43764" y="172783"/>
                </a:lnTo>
                <a:lnTo>
                  <a:pt x="43764" y="162471"/>
                </a:lnTo>
                <a:lnTo>
                  <a:pt x="61785" y="30949"/>
                </a:lnTo>
                <a:close/>
              </a:path>
            </a:pathLst>
          </a:custGeom>
          <a:solidFill>
            <a:srgbClr val="000000"/>
          </a:solidFill>
        </p:spPr>
        <p:txBody>
          <a:bodyPr wrap="square" lIns="0" tIns="0" rIns="0" bIns="0" rtlCol="0"/>
          <a:lstStyle/>
          <a:p>
            <a:endParaRPr/>
          </a:p>
        </p:txBody>
      </p:sp>
      <p:sp>
        <p:nvSpPr>
          <p:cNvPr id="75" name="テキスト ボックス 74">
            <a:extLst>
              <a:ext uri="{FF2B5EF4-FFF2-40B4-BE49-F238E27FC236}">
                <a16:creationId xmlns:a16="http://schemas.microsoft.com/office/drawing/2014/main" id="{337C2EF7-FFA5-4321-B682-C7656BFEF400}"/>
              </a:ext>
            </a:extLst>
          </p:cNvPr>
          <p:cNvSpPr txBox="1"/>
          <p:nvPr/>
        </p:nvSpPr>
        <p:spPr>
          <a:xfrm>
            <a:off x="1231802" y="1158378"/>
            <a:ext cx="5291660" cy="600164"/>
          </a:xfrm>
          <a:prstGeom prst="rect">
            <a:avLst/>
          </a:prstGeom>
          <a:noFill/>
        </p:spPr>
        <p:txBody>
          <a:bodyPr wrap="square" rtlCol="0">
            <a:spAutoFit/>
          </a:bodyPr>
          <a:lstStyle/>
          <a:p>
            <a:r>
              <a:rPr kumimoji="1" lang="en-US" altLang="ja-JP" sz="1100" dirty="0">
                <a:solidFill>
                  <a:schemeClr val="tx1"/>
                </a:solidFill>
              </a:rPr>
              <a:t>The contents of this specification and manual are subject to change without notice. Copying or copying part or all of the manual without the written permission of TOMAS TECH is prohibited, regardless of its form.</a:t>
            </a:r>
            <a:endParaRPr kumimoji="1" lang="ja-JP" altLang="en-US" sz="1100" dirty="0">
              <a:solidFill>
                <a:schemeClr val="tx1"/>
              </a:solidFill>
            </a:endParaRPr>
          </a:p>
        </p:txBody>
      </p:sp>
      <p:sp>
        <p:nvSpPr>
          <p:cNvPr id="76" name="正方形/長方形 75">
            <a:extLst>
              <a:ext uri="{FF2B5EF4-FFF2-40B4-BE49-F238E27FC236}">
                <a16:creationId xmlns:a16="http://schemas.microsoft.com/office/drawing/2014/main" id="{2A3949CA-6B33-4DF9-AA97-0B962F91BA5D}"/>
              </a:ext>
            </a:extLst>
          </p:cNvPr>
          <p:cNvSpPr/>
          <p:nvPr/>
        </p:nvSpPr>
        <p:spPr>
          <a:xfrm>
            <a:off x="406399" y="2142139"/>
            <a:ext cx="6117063" cy="66023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p:txBody>
      </p:sp>
      <p:sp>
        <p:nvSpPr>
          <p:cNvPr id="81" name="テキスト ボックス 80">
            <a:extLst>
              <a:ext uri="{FF2B5EF4-FFF2-40B4-BE49-F238E27FC236}">
                <a16:creationId xmlns:a16="http://schemas.microsoft.com/office/drawing/2014/main" id="{27EBD6C7-6D4D-4857-B289-F2360C764B81}"/>
              </a:ext>
            </a:extLst>
          </p:cNvPr>
          <p:cNvSpPr txBox="1"/>
          <p:nvPr/>
        </p:nvSpPr>
        <p:spPr>
          <a:xfrm>
            <a:off x="1231802" y="2184538"/>
            <a:ext cx="5291660" cy="600164"/>
          </a:xfrm>
          <a:prstGeom prst="rect">
            <a:avLst/>
          </a:prstGeom>
          <a:noFill/>
        </p:spPr>
        <p:txBody>
          <a:bodyPr wrap="square" rtlCol="0">
            <a:spAutoFit/>
          </a:bodyPr>
          <a:lstStyle/>
          <a:p>
            <a:r>
              <a:rPr kumimoji="1" lang="en-US" altLang="ja-JP" sz="1100" dirty="0">
                <a:solidFill>
                  <a:schemeClr val="tx1"/>
                </a:solidFill>
              </a:rPr>
              <a:t>If you have any questions, concerns, or questions regarding the specifications of this system and the contents of the manual, please contact us by phone or e-mail. Tel: +66 (0) 2 336 0574 E-mail: info@tomastc.com</a:t>
            </a:r>
            <a:endParaRPr kumimoji="1" lang="ja-JP" altLang="en-US" sz="1100" dirty="0">
              <a:solidFill>
                <a:schemeClr val="tx1"/>
              </a:solidFill>
            </a:endParaRPr>
          </a:p>
        </p:txBody>
      </p:sp>
      <p:sp>
        <p:nvSpPr>
          <p:cNvPr id="82" name="object 16">
            <a:extLst>
              <a:ext uri="{FF2B5EF4-FFF2-40B4-BE49-F238E27FC236}">
                <a16:creationId xmlns:a16="http://schemas.microsoft.com/office/drawing/2014/main" id="{AA212000-BD78-4049-9586-9747AFF058CA}"/>
              </a:ext>
            </a:extLst>
          </p:cNvPr>
          <p:cNvSpPr/>
          <p:nvPr/>
        </p:nvSpPr>
        <p:spPr>
          <a:xfrm>
            <a:off x="662497" y="2269467"/>
            <a:ext cx="429895" cy="429259"/>
          </a:xfrm>
          <a:custGeom>
            <a:avLst/>
            <a:gdLst/>
            <a:ahLst/>
            <a:cxnLst/>
            <a:rect l="l" t="t" r="r" b="b"/>
            <a:pathLst>
              <a:path w="429895" h="429259">
                <a:moveTo>
                  <a:pt x="213468" y="429107"/>
                </a:moveTo>
                <a:lnTo>
                  <a:pt x="163410" y="423354"/>
                </a:lnTo>
                <a:lnTo>
                  <a:pt x="117719" y="406993"/>
                </a:lnTo>
                <a:lnTo>
                  <a:pt x="77610" y="381372"/>
                </a:lnTo>
                <a:lnTo>
                  <a:pt x="44298" y="347841"/>
                </a:lnTo>
                <a:lnTo>
                  <a:pt x="18999" y="307747"/>
                </a:lnTo>
                <a:lnTo>
                  <a:pt x="2928" y="262439"/>
                </a:lnTo>
                <a:lnTo>
                  <a:pt x="0" y="236846"/>
                </a:lnTo>
                <a:lnTo>
                  <a:pt x="0" y="189230"/>
                </a:lnTo>
                <a:lnTo>
                  <a:pt x="18999" y="117152"/>
                </a:lnTo>
                <a:lnTo>
                  <a:pt x="44298" y="76601"/>
                </a:lnTo>
                <a:lnTo>
                  <a:pt x="77610" y="42792"/>
                </a:lnTo>
                <a:lnTo>
                  <a:pt x="117719" y="17030"/>
                </a:lnTo>
                <a:lnTo>
                  <a:pt x="163410" y="616"/>
                </a:lnTo>
                <a:lnTo>
                  <a:pt x="168768" y="0"/>
                </a:lnTo>
                <a:lnTo>
                  <a:pt x="257445" y="0"/>
                </a:lnTo>
                <a:lnTo>
                  <a:pt x="308092" y="17030"/>
                </a:lnTo>
                <a:lnTo>
                  <a:pt x="348246" y="42792"/>
                </a:lnTo>
                <a:lnTo>
                  <a:pt x="381828" y="76601"/>
                </a:lnTo>
                <a:lnTo>
                  <a:pt x="407487" y="117152"/>
                </a:lnTo>
                <a:lnTo>
                  <a:pt x="423873" y="163141"/>
                </a:lnTo>
                <a:lnTo>
                  <a:pt x="429635" y="213266"/>
                </a:lnTo>
                <a:lnTo>
                  <a:pt x="423873" y="262439"/>
                </a:lnTo>
                <a:lnTo>
                  <a:pt x="407487" y="307747"/>
                </a:lnTo>
                <a:lnTo>
                  <a:pt x="381828" y="347841"/>
                </a:lnTo>
                <a:lnTo>
                  <a:pt x="348246" y="381372"/>
                </a:lnTo>
                <a:lnTo>
                  <a:pt x="308092" y="406993"/>
                </a:lnTo>
                <a:lnTo>
                  <a:pt x="262716" y="423354"/>
                </a:lnTo>
                <a:lnTo>
                  <a:pt x="213468" y="429107"/>
                </a:lnTo>
                <a:close/>
              </a:path>
            </a:pathLst>
          </a:custGeom>
          <a:solidFill>
            <a:srgbClr val="0081CC"/>
          </a:solidFill>
        </p:spPr>
        <p:txBody>
          <a:bodyPr wrap="square" lIns="0" tIns="0" rIns="0" bIns="0" rtlCol="0"/>
          <a:lstStyle/>
          <a:p>
            <a:endParaRPr/>
          </a:p>
        </p:txBody>
      </p:sp>
      <p:sp>
        <p:nvSpPr>
          <p:cNvPr id="83" name="object 17">
            <a:extLst>
              <a:ext uri="{FF2B5EF4-FFF2-40B4-BE49-F238E27FC236}">
                <a16:creationId xmlns:a16="http://schemas.microsoft.com/office/drawing/2014/main" id="{436FF184-435E-4BB3-B163-D98C0FA03043}"/>
              </a:ext>
            </a:extLst>
          </p:cNvPr>
          <p:cNvSpPr/>
          <p:nvPr/>
        </p:nvSpPr>
        <p:spPr>
          <a:xfrm>
            <a:off x="809057" y="2323422"/>
            <a:ext cx="131445" cy="318770"/>
          </a:xfrm>
          <a:custGeom>
            <a:avLst/>
            <a:gdLst/>
            <a:ahLst/>
            <a:cxnLst/>
            <a:rect l="l" t="t" r="r" b="b"/>
            <a:pathLst>
              <a:path w="131445" h="318770">
                <a:moveTo>
                  <a:pt x="131244" y="318622"/>
                </a:moveTo>
                <a:lnTo>
                  <a:pt x="0" y="318622"/>
                </a:lnTo>
                <a:lnTo>
                  <a:pt x="0" y="300636"/>
                </a:lnTo>
                <a:lnTo>
                  <a:pt x="10575" y="300596"/>
                </a:lnTo>
                <a:lnTo>
                  <a:pt x="18978" y="300315"/>
                </a:lnTo>
                <a:lnTo>
                  <a:pt x="24970" y="299552"/>
                </a:lnTo>
                <a:lnTo>
                  <a:pt x="28307" y="298066"/>
                </a:lnTo>
                <a:lnTo>
                  <a:pt x="33454" y="295497"/>
                </a:lnTo>
                <a:lnTo>
                  <a:pt x="33454" y="292927"/>
                </a:lnTo>
                <a:lnTo>
                  <a:pt x="36027" y="285218"/>
                </a:lnTo>
                <a:lnTo>
                  <a:pt x="36027" y="151602"/>
                </a:lnTo>
                <a:lnTo>
                  <a:pt x="33454" y="146463"/>
                </a:lnTo>
                <a:lnTo>
                  <a:pt x="33454" y="143894"/>
                </a:lnTo>
                <a:lnTo>
                  <a:pt x="30880" y="143894"/>
                </a:lnTo>
                <a:lnTo>
                  <a:pt x="25734" y="141324"/>
                </a:lnTo>
                <a:lnTo>
                  <a:pt x="0" y="141324"/>
                </a:lnTo>
                <a:lnTo>
                  <a:pt x="0" y="123337"/>
                </a:lnTo>
                <a:lnTo>
                  <a:pt x="26055" y="120888"/>
                </a:lnTo>
                <a:lnTo>
                  <a:pt x="50181" y="117235"/>
                </a:lnTo>
                <a:lnTo>
                  <a:pt x="72377" y="112136"/>
                </a:lnTo>
                <a:lnTo>
                  <a:pt x="92642" y="105351"/>
                </a:lnTo>
                <a:lnTo>
                  <a:pt x="97789" y="110490"/>
                </a:lnTo>
                <a:lnTo>
                  <a:pt x="96302" y="132612"/>
                </a:lnTo>
                <a:lnTo>
                  <a:pt x="95538" y="160275"/>
                </a:lnTo>
                <a:lnTo>
                  <a:pt x="95256" y="193237"/>
                </a:lnTo>
                <a:lnTo>
                  <a:pt x="95216" y="287788"/>
                </a:lnTo>
                <a:lnTo>
                  <a:pt x="97789" y="292927"/>
                </a:lnTo>
                <a:lnTo>
                  <a:pt x="97789" y="295497"/>
                </a:lnTo>
                <a:lnTo>
                  <a:pt x="100363" y="298066"/>
                </a:lnTo>
                <a:lnTo>
                  <a:pt x="103740" y="298468"/>
                </a:lnTo>
                <a:lnTo>
                  <a:pt x="110013" y="299351"/>
                </a:lnTo>
                <a:lnTo>
                  <a:pt x="119181" y="300234"/>
                </a:lnTo>
                <a:lnTo>
                  <a:pt x="131244" y="300636"/>
                </a:lnTo>
                <a:lnTo>
                  <a:pt x="131244" y="318622"/>
                </a:lnTo>
                <a:close/>
              </a:path>
              <a:path w="131445" h="318770">
                <a:moveTo>
                  <a:pt x="64335" y="66808"/>
                </a:moveTo>
                <a:lnTo>
                  <a:pt x="30559" y="47215"/>
                </a:lnTo>
                <a:lnTo>
                  <a:pt x="28307" y="33404"/>
                </a:lnTo>
                <a:lnTo>
                  <a:pt x="28307" y="23125"/>
                </a:lnTo>
                <a:lnTo>
                  <a:pt x="30880" y="15417"/>
                </a:lnTo>
                <a:lnTo>
                  <a:pt x="38601" y="10278"/>
                </a:lnTo>
                <a:lnTo>
                  <a:pt x="44431" y="5420"/>
                </a:lnTo>
                <a:lnTo>
                  <a:pt x="50503" y="2248"/>
                </a:lnTo>
                <a:lnTo>
                  <a:pt x="57057" y="521"/>
                </a:lnTo>
                <a:lnTo>
                  <a:pt x="64335" y="0"/>
                </a:lnTo>
                <a:lnTo>
                  <a:pt x="71613" y="521"/>
                </a:lnTo>
                <a:lnTo>
                  <a:pt x="78167" y="2248"/>
                </a:lnTo>
                <a:lnTo>
                  <a:pt x="84239" y="5420"/>
                </a:lnTo>
                <a:lnTo>
                  <a:pt x="90069" y="10278"/>
                </a:lnTo>
                <a:lnTo>
                  <a:pt x="97789" y="15417"/>
                </a:lnTo>
                <a:lnTo>
                  <a:pt x="100363" y="23125"/>
                </a:lnTo>
                <a:lnTo>
                  <a:pt x="100363" y="33404"/>
                </a:lnTo>
                <a:lnTo>
                  <a:pt x="78167" y="64880"/>
                </a:lnTo>
                <a:lnTo>
                  <a:pt x="71613" y="66326"/>
                </a:lnTo>
                <a:lnTo>
                  <a:pt x="64335" y="66808"/>
                </a:lnTo>
                <a:close/>
              </a:path>
            </a:pathLst>
          </a:custGeom>
          <a:solidFill>
            <a:srgbClr val="FFFFFF"/>
          </a:solidFill>
        </p:spPr>
        <p:txBody>
          <a:bodyPr wrap="square" lIns="0" tIns="0" rIns="0" bIns="0" rtlCol="0"/>
          <a:lstStyle/>
          <a:p>
            <a:endParaRPr/>
          </a:p>
        </p:txBody>
      </p:sp>
      <p:graphicFrame>
        <p:nvGraphicFramePr>
          <p:cNvPr id="6" name="オブジェクト 5">
            <a:extLst>
              <a:ext uri="{FF2B5EF4-FFF2-40B4-BE49-F238E27FC236}">
                <a16:creationId xmlns:a16="http://schemas.microsoft.com/office/drawing/2014/main" id="{A26925D3-060C-4B99-A649-B21CC4399C55}"/>
              </a:ext>
            </a:extLst>
          </p:cNvPr>
          <p:cNvGraphicFramePr>
            <a:graphicFrameLocks noChangeAspect="1"/>
          </p:cNvGraphicFramePr>
          <p:nvPr>
            <p:extLst>
              <p:ext uri="{D42A27DB-BD31-4B8C-83A1-F6EECF244321}">
                <p14:modId xmlns:p14="http://schemas.microsoft.com/office/powerpoint/2010/main" val="2562725811"/>
              </p:ext>
            </p:extLst>
          </p:nvPr>
        </p:nvGraphicFramePr>
        <p:xfrm>
          <a:off x="439545" y="6260033"/>
          <a:ext cx="6083917" cy="1019576"/>
        </p:xfrm>
        <a:graphic>
          <a:graphicData uri="http://schemas.openxmlformats.org/presentationml/2006/ole">
            <mc:AlternateContent xmlns:mc="http://schemas.openxmlformats.org/markup-compatibility/2006">
              <mc:Choice xmlns:v="urn:schemas-microsoft-com:vml" Requires="v">
                <p:oleObj name="Worksheet" r:id="rId2" imgW="6903933" imgH="1150447" progId="Excel.Sheet.12">
                  <p:embed/>
                </p:oleObj>
              </mc:Choice>
              <mc:Fallback>
                <p:oleObj name="Worksheet" r:id="rId2" imgW="6903933" imgH="1150447" progId="Excel.Sheet.12">
                  <p:embed/>
                  <p:pic>
                    <p:nvPicPr>
                      <p:cNvPr id="6" name="オブジェクト 5">
                        <a:extLst>
                          <a:ext uri="{FF2B5EF4-FFF2-40B4-BE49-F238E27FC236}">
                            <a16:creationId xmlns:a16="http://schemas.microsoft.com/office/drawing/2014/main" id="{A26925D3-060C-4B99-A649-B21CC4399C55}"/>
                          </a:ext>
                        </a:extLst>
                      </p:cNvPr>
                      <p:cNvPicPr/>
                      <p:nvPr/>
                    </p:nvPicPr>
                    <p:blipFill>
                      <a:blip r:embed="rId3"/>
                      <a:stretch>
                        <a:fillRect/>
                      </a:stretch>
                    </p:blipFill>
                    <p:spPr>
                      <a:xfrm>
                        <a:off x="439545" y="6260033"/>
                        <a:ext cx="6083917" cy="1019576"/>
                      </a:xfrm>
                      <a:prstGeom prst="rect">
                        <a:avLst/>
                      </a:prstGeom>
                    </p:spPr>
                  </p:pic>
                </p:oleObj>
              </mc:Fallback>
            </mc:AlternateContent>
          </a:graphicData>
        </a:graphic>
      </p:graphicFrame>
      <p:graphicFrame>
        <p:nvGraphicFramePr>
          <p:cNvPr id="8" name="Table 4">
            <a:extLst>
              <a:ext uri="{FF2B5EF4-FFF2-40B4-BE49-F238E27FC236}">
                <a16:creationId xmlns:a16="http://schemas.microsoft.com/office/drawing/2014/main" id="{2AD1535E-8537-3D95-BE2A-12723559A836}"/>
              </a:ext>
            </a:extLst>
          </p:cNvPr>
          <p:cNvGraphicFramePr>
            <a:graphicFrameLocks noGrp="1"/>
          </p:cNvGraphicFramePr>
          <p:nvPr>
            <p:extLst>
              <p:ext uri="{D42A27DB-BD31-4B8C-83A1-F6EECF244321}">
                <p14:modId xmlns:p14="http://schemas.microsoft.com/office/powerpoint/2010/main" val="1127512794"/>
              </p:ext>
            </p:extLst>
          </p:nvPr>
        </p:nvGraphicFramePr>
        <p:xfrm>
          <a:off x="439545" y="3920274"/>
          <a:ext cx="6083917" cy="2103120"/>
        </p:xfrm>
        <a:graphic>
          <a:graphicData uri="http://schemas.openxmlformats.org/drawingml/2006/table">
            <a:tbl>
              <a:tblPr firstRow="1" bandRow="1">
                <a:tableStyleId>{5C22544A-7EE6-4342-B048-85BDC9FD1C3A}</a:tableStyleId>
              </a:tblPr>
              <a:tblGrid>
                <a:gridCol w="2181735">
                  <a:extLst>
                    <a:ext uri="{9D8B030D-6E8A-4147-A177-3AD203B41FA5}">
                      <a16:colId xmlns:a16="http://schemas.microsoft.com/office/drawing/2014/main" val="1250506528"/>
                    </a:ext>
                  </a:extLst>
                </a:gridCol>
                <a:gridCol w="3902182">
                  <a:extLst>
                    <a:ext uri="{9D8B030D-6E8A-4147-A177-3AD203B41FA5}">
                      <a16:colId xmlns:a16="http://schemas.microsoft.com/office/drawing/2014/main" val="1531301550"/>
                    </a:ext>
                  </a:extLst>
                </a:gridCol>
              </a:tblGrid>
              <a:tr h="204984">
                <a:tc>
                  <a:txBody>
                    <a:bodyPr/>
                    <a:lstStyle/>
                    <a:p>
                      <a:pPr algn="l"/>
                      <a:r>
                        <a:rPr lang="en-US" sz="1000" b="1" dirty="0">
                          <a:solidFill>
                            <a:schemeClr val="tx1"/>
                          </a:solidFill>
                        </a:rPr>
                        <a:t>Item</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lumMod val="75000"/>
                      </a:schemeClr>
                    </a:solidFill>
                  </a:tcPr>
                </a:tc>
                <a:tc>
                  <a:txBody>
                    <a:bodyPr/>
                    <a:lstStyle/>
                    <a:p>
                      <a:pPr algn="l"/>
                      <a:r>
                        <a:rPr lang="en-US" sz="1000" b="1" dirty="0">
                          <a:solidFill>
                            <a:schemeClr val="tx1"/>
                          </a:solidFill>
                        </a:rPr>
                        <a:t>Description</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3919204718"/>
                  </a:ext>
                </a:extLst>
              </a:tr>
              <a:tr h="204984">
                <a:tc>
                  <a:txBody>
                    <a:bodyPr/>
                    <a:lstStyle/>
                    <a:p>
                      <a:pPr algn="l"/>
                      <a:r>
                        <a:rPr lang="en-US" sz="1000" b="0" dirty="0">
                          <a:solidFill>
                            <a:schemeClr val="tx1"/>
                          </a:solidFill>
                        </a:rPr>
                        <a:t>1. Service time</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a:r>
                        <a:rPr lang="en-US" sz="1000" b="0" dirty="0">
                          <a:solidFill>
                            <a:schemeClr val="tx1"/>
                          </a:solidFill>
                        </a:rPr>
                        <a:t>8 hours x 5 days (8:00 -17:00 Monday to Friday)</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05250643"/>
                  </a:ext>
                </a:extLst>
              </a:tr>
              <a:tr h="223544">
                <a:tc>
                  <a:txBody>
                    <a:bodyPr/>
                    <a:lstStyle/>
                    <a:p>
                      <a:pPr algn="l"/>
                      <a:r>
                        <a:rPr lang="en-US" sz="1000" b="0" dirty="0">
                          <a:solidFill>
                            <a:schemeClr val="tx1"/>
                          </a:solidFill>
                        </a:rPr>
                        <a:t>2. </a:t>
                      </a:r>
                      <a:r>
                        <a:rPr kumimoji="1" lang="en-US" altLang="ja-JP" sz="1000" b="0" dirty="0">
                          <a:solidFill>
                            <a:schemeClr val="tx1"/>
                          </a:solidFill>
                        </a:rPr>
                        <a:t>Onsite Hardware Maintenance</a:t>
                      </a:r>
                      <a:endParaRPr lang="en-US" sz="1000" b="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000" b="0" dirty="0">
                          <a:solidFill>
                            <a:schemeClr val="tx1"/>
                          </a:solidFill>
                        </a:rPr>
                        <a:t>-</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65299714"/>
                  </a:ext>
                </a:extLst>
              </a:tr>
              <a:tr h="204984">
                <a:tc>
                  <a:txBody>
                    <a:bodyPr/>
                    <a:lstStyle/>
                    <a:p>
                      <a:pPr algn="l"/>
                      <a:r>
                        <a:rPr lang="en-US" sz="1000" b="0" dirty="0">
                          <a:solidFill>
                            <a:schemeClr val="tx1"/>
                          </a:solidFill>
                        </a:rPr>
                        <a:t>3. Onsite System Maintenance</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a:r>
                        <a:rPr lang="en-US" sz="1000" b="0" dirty="0">
                          <a:solidFill>
                            <a:schemeClr val="tx1"/>
                          </a:solidFill>
                        </a:rPr>
                        <a:t>-</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95598372"/>
                  </a:ext>
                </a:extLst>
              </a:tr>
              <a:tr h="332599">
                <a:tc>
                  <a:txBody>
                    <a:bodyPr/>
                    <a:lstStyle/>
                    <a:p>
                      <a:pPr algn="l"/>
                      <a:r>
                        <a:rPr lang="en-US" sz="1000" b="0" dirty="0">
                          <a:solidFill>
                            <a:schemeClr val="tx1"/>
                          </a:solidFill>
                        </a:rPr>
                        <a:t>4. Response after receive a call</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a:r>
                        <a:rPr lang="en-US" sz="1000" b="0" dirty="0">
                          <a:solidFill>
                            <a:schemeClr val="tx1"/>
                          </a:solidFill>
                        </a:rPr>
                        <a:t>On-line support within 24 hours / </a:t>
                      </a:r>
                    </a:p>
                    <a:p>
                      <a:pPr algn="l"/>
                      <a:r>
                        <a:rPr lang="en-US" sz="1000" b="0" dirty="0">
                          <a:solidFill>
                            <a:schemeClr val="tx1"/>
                          </a:solidFill>
                        </a:rPr>
                        <a:t>On-site support within 48 hours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35674405"/>
                  </a:ext>
                </a:extLst>
              </a:tr>
              <a:tr h="204984">
                <a:tc>
                  <a:txBody>
                    <a:bodyPr/>
                    <a:lstStyle/>
                    <a:p>
                      <a:pPr algn="l"/>
                      <a:r>
                        <a:rPr lang="en-US" sz="1000" b="0" dirty="0">
                          <a:solidFill>
                            <a:schemeClr val="tx1"/>
                          </a:solidFill>
                        </a:rPr>
                        <a:t>5. Remote service</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a:r>
                        <a:rPr lang="en-US" sz="1000" b="0" dirty="0">
                          <a:solidFill>
                            <a:schemeClr val="tx1"/>
                          </a:solidFill>
                        </a:rPr>
                        <a:t>Yes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5030876"/>
                  </a:ext>
                </a:extLst>
              </a:tr>
              <a:tr h="204984">
                <a:tc>
                  <a:txBody>
                    <a:bodyPr/>
                    <a:lstStyle/>
                    <a:p>
                      <a:pPr algn="l"/>
                      <a:r>
                        <a:rPr lang="en-US" sz="1000" b="0" dirty="0">
                          <a:solidFill>
                            <a:schemeClr val="tx1"/>
                          </a:solidFill>
                        </a:rPr>
                        <a:t>6. Phone service</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a:r>
                        <a:rPr lang="en-US" sz="1000" b="0" dirty="0">
                          <a:solidFill>
                            <a:schemeClr val="tx1"/>
                          </a:solidFill>
                        </a:rPr>
                        <a:t>Yes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1935601"/>
                  </a:ext>
                </a:extLst>
              </a:tr>
              <a:tr h="204984">
                <a:tc>
                  <a:txBody>
                    <a:bodyPr/>
                    <a:lstStyle/>
                    <a:p>
                      <a:pPr algn="l"/>
                      <a:r>
                        <a:rPr lang="en-US" sz="1000" b="0" dirty="0">
                          <a:solidFill>
                            <a:schemeClr val="tx1"/>
                          </a:solidFill>
                        </a:rPr>
                        <a:t>7. Email service</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a:r>
                        <a:rPr lang="en-US" sz="1000" b="0" dirty="0">
                          <a:solidFill>
                            <a:schemeClr val="tx1"/>
                          </a:solidFill>
                        </a:rPr>
                        <a:t>Yes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10366959"/>
                  </a:ext>
                </a:extLst>
              </a:tr>
            </a:tbl>
          </a:graphicData>
        </a:graphic>
      </p:graphicFrame>
    </p:spTree>
    <p:extLst>
      <p:ext uri="{BB962C8B-B14F-4D97-AF65-F5344CB8AC3E}">
        <p14:creationId xmlns:p14="http://schemas.microsoft.com/office/powerpoint/2010/main" val="29953354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A5AD4792-0BE5-482B-8DBB-C95C1477AACD}"/>
              </a:ext>
            </a:extLst>
          </p:cNvPr>
          <p:cNvSpPr>
            <a:spLocks noGrp="1"/>
          </p:cNvSpPr>
          <p:nvPr>
            <p:ph type="sldNum" sz="quarter" idx="12"/>
          </p:nvPr>
        </p:nvSpPr>
        <p:spPr/>
        <p:txBody>
          <a:bodyPr/>
          <a:lstStyle/>
          <a:p>
            <a:fld id="{FABEA90D-F275-432F-8053-456A4E092F4A}" type="slidenum">
              <a:rPr kumimoji="1" lang="ja-JP" altLang="en-US" smtClean="0"/>
              <a:t>59</a:t>
            </a:fld>
            <a:endParaRPr kumimoji="1" lang="ja-JP" altLang="en-US"/>
          </a:p>
        </p:txBody>
      </p:sp>
      <p:sp>
        <p:nvSpPr>
          <p:cNvPr id="17" name="正方形/長方形 16">
            <a:extLst>
              <a:ext uri="{FF2B5EF4-FFF2-40B4-BE49-F238E27FC236}">
                <a16:creationId xmlns:a16="http://schemas.microsoft.com/office/drawing/2014/main" id="{63762151-4328-4DD9-8D29-5A720332379A}"/>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th-TH" altLang="ja-JP" sz="1400" b="1" dirty="0">
                <a:solidFill>
                  <a:schemeClr val="tx1"/>
                </a:solidFill>
              </a:rPr>
              <a:t>6. </a:t>
            </a:r>
            <a:r>
              <a:rPr kumimoji="1" lang="en-US" altLang="ja-JP" sz="1400" b="1" dirty="0">
                <a:solidFill>
                  <a:schemeClr val="tx1"/>
                </a:solidFill>
              </a:rPr>
              <a:t>Troubleshooting </a:t>
            </a:r>
          </a:p>
        </p:txBody>
      </p:sp>
      <p:sp>
        <p:nvSpPr>
          <p:cNvPr id="83" name="object 17">
            <a:extLst>
              <a:ext uri="{FF2B5EF4-FFF2-40B4-BE49-F238E27FC236}">
                <a16:creationId xmlns:a16="http://schemas.microsoft.com/office/drawing/2014/main" id="{436FF184-435E-4BB3-B163-D98C0FA03043}"/>
              </a:ext>
            </a:extLst>
          </p:cNvPr>
          <p:cNvSpPr/>
          <p:nvPr/>
        </p:nvSpPr>
        <p:spPr>
          <a:xfrm>
            <a:off x="809057" y="2323422"/>
            <a:ext cx="131445" cy="318770"/>
          </a:xfrm>
          <a:custGeom>
            <a:avLst/>
            <a:gdLst/>
            <a:ahLst/>
            <a:cxnLst/>
            <a:rect l="l" t="t" r="r" b="b"/>
            <a:pathLst>
              <a:path w="131445" h="318770">
                <a:moveTo>
                  <a:pt x="131244" y="318622"/>
                </a:moveTo>
                <a:lnTo>
                  <a:pt x="0" y="318622"/>
                </a:lnTo>
                <a:lnTo>
                  <a:pt x="0" y="300636"/>
                </a:lnTo>
                <a:lnTo>
                  <a:pt x="10575" y="300596"/>
                </a:lnTo>
                <a:lnTo>
                  <a:pt x="18978" y="300315"/>
                </a:lnTo>
                <a:lnTo>
                  <a:pt x="24970" y="299552"/>
                </a:lnTo>
                <a:lnTo>
                  <a:pt x="28307" y="298066"/>
                </a:lnTo>
                <a:lnTo>
                  <a:pt x="33454" y="295497"/>
                </a:lnTo>
                <a:lnTo>
                  <a:pt x="33454" y="292927"/>
                </a:lnTo>
                <a:lnTo>
                  <a:pt x="36027" y="285218"/>
                </a:lnTo>
                <a:lnTo>
                  <a:pt x="36027" y="151602"/>
                </a:lnTo>
                <a:lnTo>
                  <a:pt x="33454" y="146463"/>
                </a:lnTo>
                <a:lnTo>
                  <a:pt x="33454" y="143894"/>
                </a:lnTo>
                <a:lnTo>
                  <a:pt x="30880" y="143894"/>
                </a:lnTo>
                <a:lnTo>
                  <a:pt x="25734" y="141324"/>
                </a:lnTo>
                <a:lnTo>
                  <a:pt x="0" y="141324"/>
                </a:lnTo>
                <a:lnTo>
                  <a:pt x="0" y="123337"/>
                </a:lnTo>
                <a:lnTo>
                  <a:pt x="26055" y="120888"/>
                </a:lnTo>
                <a:lnTo>
                  <a:pt x="50181" y="117235"/>
                </a:lnTo>
                <a:lnTo>
                  <a:pt x="72377" y="112136"/>
                </a:lnTo>
                <a:lnTo>
                  <a:pt x="92642" y="105351"/>
                </a:lnTo>
                <a:lnTo>
                  <a:pt x="97789" y="110490"/>
                </a:lnTo>
                <a:lnTo>
                  <a:pt x="96302" y="132612"/>
                </a:lnTo>
                <a:lnTo>
                  <a:pt x="95538" y="160275"/>
                </a:lnTo>
                <a:lnTo>
                  <a:pt x="95256" y="193237"/>
                </a:lnTo>
                <a:lnTo>
                  <a:pt x="95216" y="287788"/>
                </a:lnTo>
                <a:lnTo>
                  <a:pt x="97789" y="292927"/>
                </a:lnTo>
                <a:lnTo>
                  <a:pt x="97789" y="295497"/>
                </a:lnTo>
                <a:lnTo>
                  <a:pt x="100363" y="298066"/>
                </a:lnTo>
                <a:lnTo>
                  <a:pt x="103740" y="298468"/>
                </a:lnTo>
                <a:lnTo>
                  <a:pt x="110013" y="299351"/>
                </a:lnTo>
                <a:lnTo>
                  <a:pt x="119181" y="300234"/>
                </a:lnTo>
                <a:lnTo>
                  <a:pt x="131244" y="300636"/>
                </a:lnTo>
                <a:lnTo>
                  <a:pt x="131244" y="318622"/>
                </a:lnTo>
                <a:close/>
              </a:path>
              <a:path w="131445" h="318770">
                <a:moveTo>
                  <a:pt x="64335" y="66808"/>
                </a:moveTo>
                <a:lnTo>
                  <a:pt x="30559" y="47215"/>
                </a:lnTo>
                <a:lnTo>
                  <a:pt x="28307" y="33404"/>
                </a:lnTo>
                <a:lnTo>
                  <a:pt x="28307" y="23125"/>
                </a:lnTo>
                <a:lnTo>
                  <a:pt x="30880" y="15417"/>
                </a:lnTo>
                <a:lnTo>
                  <a:pt x="38601" y="10278"/>
                </a:lnTo>
                <a:lnTo>
                  <a:pt x="44431" y="5420"/>
                </a:lnTo>
                <a:lnTo>
                  <a:pt x="50503" y="2248"/>
                </a:lnTo>
                <a:lnTo>
                  <a:pt x="57057" y="521"/>
                </a:lnTo>
                <a:lnTo>
                  <a:pt x="64335" y="0"/>
                </a:lnTo>
                <a:lnTo>
                  <a:pt x="71613" y="521"/>
                </a:lnTo>
                <a:lnTo>
                  <a:pt x="78167" y="2248"/>
                </a:lnTo>
                <a:lnTo>
                  <a:pt x="84239" y="5420"/>
                </a:lnTo>
                <a:lnTo>
                  <a:pt x="90069" y="10278"/>
                </a:lnTo>
                <a:lnTo>
                  <a:pt x="97789" y="15417"/>
                </a:lnTo>
                <a:lnTo>
                  <a:pt x="100363" y="23125"/>
                </a:lnTo>
                <a:lnTo>
                  <a:pt x="100363" y="33404"/>
                </a:lnTo>
                <a:lnTo>
                  <a:pt x="78167" y="64880"/>
                </a:lnTo>
                <a:lnTo>
                  <a:pt x="71613" y="66326"/>
                </a:lnTo>
                <a:lnTo>
                  <a:pt x="64335" y="66808"/>
                </a:lnTo>
                <a:close/>
              </a:path>
            </a:pathLst>
          </a:custGeom>
          <a:solidFill>
            <a:srgbClr val="FFFFFF"/>
          </a:solidFill>
        </p:spPr>
        <p:txBody>
          <a:bodyPr wrap="square" lIns="0" tIns="0" rIns="0" bIns="0" rtlCol="0"/>
          <a:lstStyle/>
          <a:p>
            <a:endParaRPr/>
          </a:p>
        </p:txBody>
      </p:sp>
      <p:graphicFrame>
        <p:nvGraphicFramePr>
          <p:cNvPr id="8" name="Table 4">
            <a:extLst>
              <a:ext uri="{FF2B5EF4-FFF2-40B4-BE49-F238E27FC236}">
                <a16:creationId xmlns:a16="http://schemas.microsoft.com/office/drawing/2014/main" id="{2AD1535E-8537-3D95-BE2A-12723559A836}"/>
              </a:ext>
            </a:extLst>
          </p:cNvPr>
          <p:cNvGraphicFramePr>
            <a:graphicFrameLocks noGrp="1"/>
          </p:cNvGraphicFramePr>
          <p:nvPr>
            <p:extLst>
              <p:ext uri="{D42A27DB-BD31-4B8C-83A1-F6EECF244321}">
                <p14:modId xmlns:p14="http://schemas.microsoft.com/office/powerpoint/2010/main" val="3855248041"/>
              </p:ext>
            </p:extLst>
          </p:nvPr>
        </p:nvGraphicFramePr>
        <p:xfrm>
          <a:off x="147913" y="997577"/>
          <a:ext cx="6604425" cy="6144355"/>
        </p:xfrm>
        <a:graphic>
          <a:graphicData uri="http://schemas.openxmlformats.org/drawingml/2006/table">
            <a:tbl>
              <a:tblPr firstRow="1" bandRow="1">
                <a:tableStyleId>{5C22544A-7EE6-4342-B048-85BDC9FD1C3A}</a:tableStyleId>
              </a:tblPr>
              <a:tblGrid>
                <a:gridCol w="2702243">
                  <a:extLst>
                    <a:ext uri="{9D8B030D-6E8A-4147-A177-3AD203B41FA5}">
                      <a16:colId xmlns:a16="http://schemas.microsoft.com/office/drawing/2014/main" val="1250506528"/>
                    </a:ext>
                  </a:extLst>
                </a:gridCol>
                <a:gridCol w="3902182">
                  <a:extLst>
                    <a:ext uri="{9D8B030D-6E8A-4147-A177-3AD203B41FA5}">
                      <a16:colId xmlns:a16="http://schemas.microsoft.com/office/drawing/2014/main" val="1531301550"/>
                    </a:ext>
                  </a:extLst>
                </a:gridCol>
              </a:tblGrid>
              <a:tr h="268267">
                <a:tc>
                  <a:txBody>
                    <a:bodyPr/>
                    <a:lstStyle/>
                    <a:p>
                      <a:pPr algn="l"/>
                      <a:r>
                        <a:rPr lang="en-US" sz="1000" b="1" dirty="0">
                          <a:solidFill>
                            <a:schemeClr val="tx1"/>
                          </a:solidFill>
                        </a:rPr>
                        <a:t>Problem</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lumMod val="75000"/>
                      </a:schemeClr>
                    </a:solidFill>
                  </a:tcPr>
                </a:tc>
                <a:tc>
                  <a:txBody>
                    <a:bodyPr/>
                    <a:lstStyle/>
                    <a:p>
                      <a:pPr algn="l"/>
                      <a:r>
                        <a:rPr lang="en-US" sz="1000" b="1" dirty="0">
                          <a:solidFill>
                            <a:schemeClr val="tx1"/>
                          </a:solidFill>
                        </a:rPr>
                        <a:t>Troubleshooting</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3919204718"/>
                  </a:ext>
                </a:extLst>
              </a:tr>
              <a:tr h="435934">
                <a:tc>
                  <a:txBody>
                    <a:bodyPr/>
                    <a:lstStyle/>
                    <a:p>
                      <a:pPr algn="l"/>
                      <a:r>
                        <a:rPr lang="en-US" sz="1000" b="0" dirty="0">
                          <a:solidFill>
                            <a:schemeClr val="tx1"/>
                          </a:solidFill>
                        </a:rPr>
                        <a:t>1. Can't print</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a:r>
                        <a:rPr lang="en-US" sz="1000" b="0" dirty="0">
                          <a:solidFill>
                            <a:schemeClr val="tx1"/>
                          </a:solidFill>
                        </a:rPr>
                        <a:t>Enter the Master Management menu from the </a:t>
                      </a:r>
                      <a:r>
                        <a:rPr lang="en-US" sz="1000" b="0" dirty="0" err="1">
                          <a:solidFill>
                            <a:schemeClr val="tx1"/>
                          </a:solidFill>
                        </a:rPr>
                        <a:t>pegasus</a:t>
                      </a:r>
                      <a:r>
                        <a:rPr lang="en-US" sz="1000" b="0" dirty="0">
                          <a:solidFill>
                            <a:schemeClr val="tx1"/>
                          </a:solidFill>
                        </a:rPr>
                        <a:t> system and press reprint.</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05250643"/>
                  </a:ext>
                </a:extLst>
              </a:tr>
              <a:tr h="268267">
                <a:tc>
                  <a:txBody>
                    <a:bodyPr/>
                    <a:lstStyle/>
                    <a:p>
                      <a:pPr algn="l"/>
                      <a:r>
                        <a:rPr lang="en-US" sz="1000" b="0" dirty="0">
                          <a:solidFill>
                            <a:schemeClr val="tx1"/>
                          </a:solidFill>
                        </a:rPr>
                        <a:t>2. </a:t>
                      </a:r>
                      <a:r>
                        <a:rPr kumimoji="1" lang="en-US" altLang="ja-JP" sz="1000" b="0" dirty="0">
                          <a:solidFill>
                            <a:schemeClr val="tx1"/>
                          </a:solidFill>
                        </a:rPr>
                        <a:t>The printer is not online.</a:t>
                      </a:r>
                      <a:endParaRPr lang="en-US" sz="1000" b="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000" b="0" dirty="0">
                          <a:solidFill>
                            <a:schemeClr val="tx1"/>
                          </a:solidFill>
                        </a:rPr>
                        <a:t>Turn the printer off and on again. Press the Online button.</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65299714"/>
                  </a:ext>
                </a:extLst>
              </a:tr>
              <a:tr h="268267">
                <a:tc>
                  <a:txBody>
                    <a:bodyPr/>
                    <a:lstStyle/>
                    <a:p>
                      <a:pPr algn="l"/>
                      <a:r>
                        <a:rPr lang="en-US" sz="1000" b="0" dirty="0">
                          <a:solidFill>
                            <a:schemeClr val="tx1"/>
                          </a:solidFill>
                        </a:rPr>
                        <a:t>3. No Schedule</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a:r>
                        <a:rPr lang="en-US" sz="1000" b="0" dirty="0">
                          <a:solidFill>
                            <a:schemeClr val="tx1"/>
                          </a:solidFill>
                        </a:rPr>
                        <a:t>Adjust the search date If you don't have it yet, please notify admin.</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95598372"/>
                  </a:ext>
                </a:extLst>
              </a:tr>
              <a:tr h="435934">
                <a:tc>
                  <a:txBody>
                    <a:bodyPr/>
                    <a:lstStyle/>
                    <a:p>
                      <a:pPr algn="l"/>
                      <a:r>
                        <a:rPr lang="en-US" sz="1000" b="0" dirty="0">
                          <a:solidFill>
                            <a:schemeClr val="tx1"/>
                          </a:solidFill>
                        </a:rPr>
                        <a:t>4. The label is lost.</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a:r>
                        <a:rPr lang="en-US" sz="1000" b="0" dirty="0">
                          <a:solidFill>
                            <a:schemeClr val="tx1"/>
                          </a:solidFill>
                        </a:rPr>
                        <a:t>Find the label id number from the </a:t>
                      </a:r>
                      <a:r>
                        <a:rPr lang="en-US" sz="1000" b="0" dirty="0" err="1">
                          <a:solidFill>
                            <a:schemeClr val="tx1"/>
                          </a:solidFill>
                        </a:rPr>
                        <a:t>pegasus</a:t>
                      </a:r>
                      <a:r>
                        <a:rPr lang="en-US" sz="1000" b="0" dirty="0">
                          <a:solidFill>
                            <a:schemeClr val="tx1"/>
                          </a:solidFill>
                        </a:rPr>
                        <a:t> system and tag label menu and reprint it.</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35674405"/>
                  </a:ext>
                </a:extLst>
              </a:tr>
              <a:tr h="268267">
                <a:tc>
                  <a:txBody>
                    <a:bodyPr/>
                    <a:lstStyle/>
                    <a:p>
                      <a:pPr algn="l"/>
                      <a:r>
                        <a:rPr lang="en-US" sz="1000" b="0" dirty="0">
                          <a:solidFill>
                            <a:schemeClr val="tx1"/>
                          </a:solidFill>
                        </a:rPr>
                        <a:t>5. Can't connect to internet</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a:r>
                        <a:rPr lang="en-US" sz="1000" b="0" dirty="0">
                          <a:solidFill>
                            <a:schemeClr val="tx1"/>
                          </a:solidFill>
                        </a:rPr>
                        <a:t>Turn off and then turn on </a:t>
                      </a:r>
                      <a:r>
                        <a:rPr lang="en-US" sz="1000" b="0" dirty="0" err="1">
                          <a:solidFill>
                            <a:schemeClr val="tx1"/>
                          </a:solidFill>
                        </a:rPr>
                        <a:t>wifi</a:t>
                      </a:r>
                      <a:r>
                        <a:rPr lang="en-US" sz="1000" b="0" dirty="0">
                          <a:solidFill>
                            <a:schemeClr val="tx1"/>
                          </a:solidFill>
                        </a:rPr>
                        <a:t> on the device and connect again.</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5030876"/>
                  </a:ext>
                </a:extLst>
              </a:tr>
              <a:tr h="603601">
                <a:tc>
                  <a:txBody>
                    <a:bodyPr/>
                    <a:lstStyle/>
                    <a:p>
                      <a:pPr algn="l"/>
                      <a:r>
                        <a:rPr lang="en-US" sz="1000" b="0" dirty="0">
                          <a:solidFill>
                            <a:schemeClr val="tx1"/>
                          </a:solidFill>
                        </a:rPr>
                        <a:t>6. Can't login</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a:r>
                        <a:rPr lang="en-US" sz="1000" b="0" dirty="0">
                          <a:solidFill>
                            <a:schemeClr val="tx1"/>
                          </a:solidFill>
                        </a:rPr>
                        <a:t>Turn off the </a:t>
                      </a:r>
                      <a:r>
                        <a:rPr lang="en-US" sz="1000" b="0" dirty="0" err="1">
                          <a:solidFill>
                            <a:schemeClr val="tx1"/>
                          </a:solidFill>
                        </a:rPr>
                        <a:t>WiFi</a:t>
                      </a:r>
                      <a:r>
                        <a:rPr lang="en-US" sz="1000" b="0" dirty="0">
                          <a:solidFill>
                            <a:schemeClr val="tx1"/>
                          </a:solidFill>
                        </a:rPr>
                        <a:t> again</a:t>
                      </a:r>
                      <a:r>
                        <a:rPr lang="th-TH" sz="1000" b="0" dirty="0">
                          <a:solidFill>
                            <a:schemeClr val="tx1"/>
                          </a:solidFill>
                        </a:rPr>
                        <a:t> .</a:t>
                      </a:r>
                    </a:p>
                    <a:p>
                      <a:pPr algn="l"/>
                      <a:r>
                        <a:rPr lang="en-US" sz="1000" b="0" dirty="0">
                          <a:solidFill>
                            <a:schemeClr val="tx1"/>
                          </a:solidFill>
                        </a:rPr>
                        <a:t>Check whether the username and password are entered correctly or not.</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7116895"/>
                  </a:ext>
                </a:extLst>
              </a:tr>
              <a:tr h="603601">
                <a:tc>
                  <a:txBody>
                    <a:bodyPr/>
                    <a:lstStyle/>
                    <a:p>
                      <a:pPr algn="l"/>
                      <a:r>
                        <a:rPr lang="en-US" sz="1000" b="0" dirty="0">
                          <a:solidFill>
                            <a:schemeClr val="tx1"/>
                          </a:solidFill>
                        </a:rPr>
                        <a:t>7</a:t>
                      </a:r>
                      <a:r>
                        <a:rPr lang="th-TH" sz="1000" b="0" dirty="0">
                          <a:solidFill>
                            <a:schemeClr val="tx1"/>
                          </a:solidFill>
                        </a:rPr>
                        <a:t>. </a:t>
                      </a:r>
                      <a:r>
                        <a:rPr lang="en-US" sz="1000" b="0" dirty="0">
                          <a:solidFill>
                            <a:schemeClr val="tx1"/>
                          </a:solidFill>
                        </a:rPr>
                        <a:t>Can't print, can't connect to printer.</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a:r>
                        <a:rPr lang="en-US" sz="1000" b="0" dirty="0">
                          <a:solidFill>
                            <a:schemeClr val="tx1"/>
                          </a:solidFill>
                        </a:rPr>
                        <a:t>Scan the </a:t>
                      </a:r>
                      <a:r>
                        <a:rPr lang="en-US" sz="1000" b="0" dirty="0" err="1">
                          <a:solidFill>
                            <a:schemeClr val="tx1"/>
                          </a:solidFill>
                        </a:rPr>
                        <a:t>qr</a:t>
                      </a:r>
                      <a:r>
                        <a:rPr lang="en-US" sz="1000" b="0" dirty="0">
                          <a:solidFill>
                            <a:schemeClr val="tx1"/>
                          </a:solidFill>
                        </a:rPr>
                        <a:t> code of the new printer again. Turn the printer off and on again. and check the printer's internet connection Check that the printer status is online.</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11667067"/>
                  </a:ext>
                </a:extLst>
              </a:tr>
              <a:tr h="0">
                <a:tc>
                  <a:txBody>
                    <a:bodyPr/>
                    <a:lstStyle/>
                    <a:p>
                      <a:pPr algn="l"/>
                      <a:r>
                        <a:rPr lang="en-US" sz="1000" b="0" dirty="0">
                          <a:solidFill>
                            <a:schemeClr val="tx1"/>
                          </a:solidFill>
                        </a:rPr>
                        <a:t>8</a:t>
                      </a:r>
                      <a:r>
                        <a:rPr lang="th-TH" sz="1000" b="0" dirty="0">
                          <a:solidFill>
                            <a:schemeClr val="tx1"/>
                          </a:solidFill>
                        </a:rPr>
                        <a:t>.</a:t>
                      </a:r>
                      <a:r>
                        <a:rPr lang="en-US" sz="1000" b="0" dirty="0">
                          <a:solidFill>
                            <a:schemeClr val="tx1"/>
                          </a:solidFill>
                        </a:rPr>
                        <a:t> label can't scan</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a:r>
                        <a:rPr lang="en-US" sz="1000" b="0" dirty="0">
                          <a:solidFill>
                            <a:schemeClr val="tx1"/>
                          </a:solidFill>
                        </a:rPr>
                        <a:t>Check the label status to see if it is in printing status or not. If the status is not yet printed, confirm the item.</a:t>
                      </a:r>
                      <a:endParaRPr lang="th-TH" sz="1000" b="0" dirty="0">
                        <a:solidFill>
                          <a:schemeClr val="tx1"/>
                        </a:solidFill>
                      </a:endParaRPr>
                    </a:p>
                    <a:p>
                      <a:pPr algn="l"/>
                      <a:endParaRPr lang="th-TH" sz="1000" b="0" dirty="0">
                        <a:solidFill>
                          <a:schemeClr val="tx1"/>
                        </a:solidFill>
                      </a:endParaRPr>
                    </a:p>
                    <a:p>
                      <a:pPr algn="l"/>
                      <a:endParaRPr lang="th-TH" sz="1000" b="0" dirty="0">
                        <a:solidFill>
                          <a:schemeClr val="tx1"/>
                        </a:solidFill>
                      </a:endParaRPr>
                    </a:p>
                    <a:p>
                      <a:pPr algn="l"/>
                      <a:endParaRPr lang="th-TH" sz="1000" b="0" dirty="0">
                        <a:solidFill>
                          <a:schemeClr val="tx1"/>
                        </a:solidFill>
                      </a:endParaRPr>
                    </a:p>
                    <a:p>
                      <a:pPr algn="l"/>
                      <a:endParaRPr lang="th-TH" sz="1000" b="0" dirty="0">
                        <a:solidFill>
                          <a:schemeClr val="tx1"/>
                        </a:solidFill>
                      </a:endParaRPr>
                    </a:p>
                    <a:p>
                      <a:pPr algn="l"/>
                      <a:endParaRPr lang="th-TH" sz="1000" b="0" dirty="0">
                        <a:solidFill>
                          <a:schemeClr val="tx1"/>
                        </a:solidFill>
                      </a:endParaRPr>
                    </a:p>
                    <a:p>
                      <a:pPr algn="l"/>
                      <a:endParaRPr lang="th-TH" sz="1000" b="0" dirty="0">
                        <a:solidFill>
                          <a:schemeClr val="tx1"/>
                        </a:solidFill>
                      </a:endParaRPr>
                    </a:p>
                    <a:p>
                      <a:pPr algn="l"/>
                      <a:endParaRPr lang="th-TH" sz="1000" b="0" dirty="0">
                        <a:solidFill>
                          <a:schemeClr val="tx1"/>
                        </a:solidFill>
                      </a:endParaRPr>
                    </a:p>
                    <a:p>
                      <a:pPr algn="l"/>
                      <a:endParaRPr lang="th-TH" sz="1000" b="0" dirty="0">
                        <a:solidFill>
                          <a:schemeClr val="tx1"/>
                        </a:solidFill>
                      </a:endParaRPr>
                    </a:p>
                    <a:p>
                      <a:pPr algn="l"/>
                      <a:endParaRPr lang="th-TH" sz="1000" b="0" dirty="0">
                        <a:solidFill>
                          <a:schemeClr val="tx1"/>
                        </a:solidFill>
                      </a:endParaRPr>
                    </a:p>
                    <a:p>
                      <a:pPr algn="l"/>
                      <a:endParaRPr lang="th-TH" sz="1000" b="0" dirty="0">
                        <a:solidFill>
                          <a:schemeClr val="tx1"/>
                        </a:solidFill>
                      </a:endParaRPr>
                    </a:p>
                    <a:p>
                      <a:pPr algn="l"/>
                      <a:endParaRPr lang="th-TH" sz="1000" b="0" dirty="0">
                        <a:solidFill>
                          <a:schemeClr val="tx1"/>
                        </a:solidFill>
                      </a:endParaRPr>
                    </a:p>
                    <a:p>
                      <a:pPr algn="l"/>
                      <a:endParaRPr lang="th-TH" sz="1000" b="0" dirty="0">
                        <a:solidFill>
                          <a:schemeClr val="tx1"/>
                        </a:solidFill>
                      </a:endParaRPr>
                    </a:p>
                    <a:p>
                      <a:pPr algn="l"/>
                      <a:endParaRPr lang="en-US" sz="1000" b="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64485295"/>
                  </a:ext>
                </a:extLst>
              </a:tr>
              <a:tr h="614777">
                <a:tc>
                  <a:txBody>
                    <a:bodyPr/>
                    <a:lstStyle/>
                    <a:p>
                      <a:pPr algn="l"/>
                      <a:r>
                        <a:rPr lang="en-US" sz="1000" b="0" dirty="0">
                          <a:solidFill>
                            <a:schemeClr val="tx1"/>
                          </a:solidFill>
                        </a:rPr>
                        <a:t>9</a:t>
                      </a:r>
                      <a:r>
                        <a:rPr lang="th-TH" sz="1000" b="0" dirty="0">
                          <a:solidFill>
                            <a:schemeClr val="tx1"/>
                          </a:solidFill>
                        </a:rPr>
                        <a:t>. </a:t>
                      </a:r>
                      <a:r>
                        <a:rPr lang="en-US" sz="1000" b="0" dirty="0">
                          <a:solidFill>
                            <a:schemeClr val="tx1"/>
                          </a:solidFill>
                        </a:rPr>
                        <a:t>label damaged</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a:r>
                        <a:rPr lang="en-US" sz="1000" b="0" dirty="0">
                          <a:solidFill>
                            <a:schemeClr val="tx1"/>
                          </a:solidFill>
                        </a:rPr>
                        <a:t>You can scan from the original label or search for the label id from the web menu </a:t>
                      </a:r>
                    </a:p>
                    <a:p>
                      <a:pPr algn="l"/>
                      <a:endParaRPr lang="en-US" sz="1000" b="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70634821"/>
                  </a:ext>
                </a:extLst>
              </a:tr>
            </a:tbl>
          </a:graphicData>
        </a:graphic>
      </p:graphicFrame>
      <p:pic>
        <p:nvPicPr>
          <p:cNvPr id="5" name="Picture 4">
            <a:extLst>
              <a:ext uri="{FF2B5EF4-FFF2-40B4-BE49-F238E27FC236}">
                <a16:creationId xmlns:a16="http://schemas.microsoft.com/office/drawing/2014/main" id="{1971EFF9-0645-F840-5BC5-151284DDAFB7}"/>
              </a:ext>
            </a:extLst>
          </p:cNvPr>
          <p:cNvPicPr>
            <a:picLocks noChangeAspect="1"/>
          </p:cNvPicPr>
          <p:nvPr/>
        </p:nvPicPr>
        <p:blipFill>
          <a:blip r:embed="rId2"/>
          <a:stretch>
            <a:fillRect/>
          </a:stretch>
        </p:blipFill>
        <p:spPr>
          <a:xfrm>
            <a:off x="2979881" y="4543425"/>
            <a:ext cx="3686186" cy="1695450"/>
          </a:xfrm>
          <a:prstGeom prst="rect">
            <a:avLst/>
          </a:prstGeom>
          <a:ln>
            <a:solidFill>
              <a:schemeClr val="tx1"/>
            </a:solidFill>
          </a:ln>
        </p:spPr>
      </p:pic>
    </p:spTree>
    <p:extLst>
      <p:ext uri="{BB962C8B-B14F-4D97-AF65-F5344CB8AC3E}">
        <p14:creationId xmlns:p14="http://schemas.microsoft.com/office/powerpoint/2010/main" val="462192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3CF2B628-9335-4B00-B73B-9012A52144F2}"/>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1. Overview</a:t>
            </a:r>
          </a:p>
        </p:txBody>
      </p:sp>
      <p:sp>
        <p:nvSpPr>
          <p:cNvPr id="2" name="テキスト ボックス 1">
            <a:extLst>
              <a:ext uri="{FF2B5EF4-FFF2-40B4-BE49-F238E27FC236}">
                <a16:creationId xmlns:a16="http://schemas.microsoft.com/office/drawing/2014/main" id="{260BBF93-590E-46B1-959E-D6B1E58C4925}"/>
              </a:ext>
            </a:extLst>
          </p:cNvPr>
          <p:cNvSpPr txBox="1"/>
          <p:nvPr/>
        </p:nvSpPr>
        <p:spPr>
          <a:xfrm>
            <a:off x="406400" y="1025912"/>
            <a:ext cx="6117062" cy="2292935"/>
          </a:xfrm>
          <a:prstGeom prst="rect">
            <a:avLst/>
          </a:prstGeom>
          <a:noFill/>
        </p:spPr>
        <p:txBody>
          <a:bodyPr wrap="square" rtlCol="0">
            <a:spAutoFit/>
          </a:bodyPr>
          <a:lstStyle/>
          <a:p>
            <a:r>
              <a:rPr kumimoji="1" lang="en-US" altLang="ja-JP" sz="1100" dirty="0"/>
              <a:t>We propose a stock management system to Minebea AccessSolutions Thai Ltd.. In the current operation, we aim to improve work efficiency and work accuracy by replacing the work managed by paper and whiteboard with a system. The expected effects of introducing an inventory management system are as follows. </a:t>
            </a:r>
          </a:p>
          <a:p>
            <a:r>
              <a:rPr kumimoji="1" lang="en-US" altLang="ja-JP" sz="1100" dirty="0"/>
              <a:t>1. Work efficiency and work accuracy can be improved by supporting work at the handy terminal at the time of warehousing and warehousing. In addition, the inventory status can be grasped in real time.</a:t>
            </a:r>
          </a:p>
          <a:p>
            <a:r>
              <a:rPr kumimoji="1" lang="en-US" altLang="ja-JP" sz="1100" dirty="0"/>
              <a:t>2. By managing the product location, the location can be used effectively. In addition, it is possible to thoroughly implement the FIFO.</a:t>
            </a:r>
          </a:p>
          <a:p>
            <a:r>
              <a:rPr kumimoji="1" lang="en-US" altLang="ja-JP" sz="1100" dirty="0"/>
              <a:t>3. By managing the ordering points, it is possible to eliminate excess inventory and out of stock.</a:t>
            </a:r>
          </a:p>
          <a:p>
            <a:r>
              <a:rPr kumimoji="1" lang="en-US" altLang="ja-JP" sz="1100" dirty="0"/>
              <a:t>4. By managing the materials and goods tracking, it is able to trace back to find material lot numbers, suppliers, and processes when found problematic products.</a:t>
            </a:r>
          </a:p>
          <a:p>
            <a:endParaRPr kumimoji="1" lang="en-US" altLang="ja-JP" sz="1100" dirty="0"/>
          </a:p>
        </p:txBody>
      </p:sp>
      <p:sp>
        <p:nvSpPr>
          <p:cNvPr id="3" name="スライド番号プレースホルダー 2">
            <a:extLst>
              <a:ext uri="{FF2B5EF4-FFF2-40B4-BE49-F238E27FC236}">
                <a16:creationId xmlns:a16="http://schemas.microsoft.com/office/drawing/2014/main" id="{A5AD4792-0BE5-482B-8DBB-C95C1477AACD}"/>
              </a:ext>
            </a:extLst>
          </p:cNvPr>
          <p:cNvSpPr>
            <a:spLocks noGrp="1"/>
          </p:cNvSpPr>
          <p:nvPr>
            <p:ph type="sldNum" sz="quarter" idx="12"/>
          </p:nvPr>
        </p:nvSpPr>
        <p:spPr/>
        <p:txBody>
          <a:bodyPr/>
          <a:lstStyle/>
          <a:p>
            <a:fld id="{FABEA90D-F275-432F-8053-456A4E092F4A}" type="slidenum">
              <a:rPr kumimoji="1" lang="ja-JP" altLang="en-US" smtClean="0"/>
              <a:t>6</a:t>
            </a:fld>
            <a:endParaRPr kumimoji="1" lang="ja-JP" altLang="en-US"/>
          </a:p>
        </p:txBody>
      </p:sp>
    </p:spTree>
    <p:extLst>
      <p:ext uri="{BB962C8B-B14F-4D97-AF65-F5344CB8AC3E}">
        <p14:creationId xmlns:p14="http://schemas.microsoft.com/office/powerpoint/2010/main" val="30210769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3CF2B628-9335-4B00-B73B-9012A52144F2}"/>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2. Handheld functions</a:t>
            </a:r>
          </a:p>
        </p:txBody>
      </p:sp>
      <p:sp>
        <p:nvSpPr>
          <p:cNvPr id="3" name="スライド番号プレースホルダー 2">
            <a:extLst>
              <a:ext uri="{FF2B5EF4-FFF2-40B4-BE49-F238E27FC236}">
                <a16:creationId xmlns:a16="http://schemas.microsoft.com/office/drawing/2014/main" id="{A5AD4792-0BE5-482B-8DBB-C95C1477AACD}"/>
              </a:ext>
            </a:extLst>
          </p:cNvPr>
          <p:cNvSpPr>
            <a:spLocks noGrp="1"/>
          </p:cNvSpPr>
          <p:nvPr>
            <p:ph type="sldNum" sz="quarter" idx="12"/>
          </p:nvPr>
        </p:nvSpPr>
        <p:spPr/>
        <p:txBody>
          <a:bodyPr/>
          <a:lstStyle/>
          <a:p>
            <a:fld id="{FABEA90D-F275-432F-8053-456A4E092F4A}" type="slidenum">
              <a:rPr kumimoji="1" lang="ja-JP" altLang="en-US" smtClean="0"/>
              <a:t>7</a:t>
            </a:fld>
            <a:endParaRPr kumimoji="1" lang="ja-JP" altLang="en-US"/>
          </a:p>
        </p:txBody>
      </p:sp>
      <p:pic>
        <p:nvPicPr>
          <p:cNvPr id="89" name="Picture 88">
            <a:extLst>
              <a:ext uri="{FF2B5EF4-FFF2-40B4-BE49-F238E27FC236}">
                <a16:creationId xmlns:a16="http://schemas.microsoft.com/office/drawing/2014/main" id="{1E8B1509-3397-78D2-63FD-4C807900A35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95781" y="1473793"/>
            <a:ext cx="3217042" cy="4561625"/>
          </a:xfrm>
          <a:prstGeom prst="rect">
            <a:avLst/>
          </a:prstGeom>
        </p:spPr>
      </p:pic>
      <p:sp>
        <p:nvSpPr>
          <p:cNvPr id="91" name="テキスト ボックス 29">
            <a:extLst>
              <a:ext uri="{FF2B5EF4-FFF2-40B4-BE49-F238E27FC236}">
                <a16:creationId xmlns:a16="http://schemas.microsoft.com/office/drawing/2014/main" id="{0E5CE142-A2F5-559F-CCA4-3A1E8C3B87A5}"/>
              </a:ext>
            </a:extLst>
          </p:cNvPr>
          <p:cNvSpPr txBox="1"/>
          <p:nvPr/>
        </p:nvSpPr>
        <p:spPr>
          <a:xfrm>
            <a:off x="334538" y="951238"/>
            <a:ext cx="4200886" cy="261610"/>
          </a:xfrm>
          <a:prstGeom prst="rect">
            <a:avLst/>
          </a:prstGeom>
          <a:noFill/>
        </p:spPr>
        <p:txBody>
          <a:bodyPr wrap="square" rtlCol="0">
            <a:spAutoFit/>
          </a:bodyPr>
          <a:lstStyle/>
          <a:p>
            <a:r>
              <a:rPr kumimoji="1" lang="en-US" altLang="ja-JP" sz="1100" dirty="0"/>
              <a:t>2-1-1. Login screen</a:t>
            </a:r>
          </a:p>
        </p:txBody>
      </p:sp>
      <p:grpSp>
        <p:nvGrpSpPr>
          <p:cNvPr id="95" name="$B$2" descr="QuickResponse barcode, level H, version 1, mode binary, 21x21 cells" title="admin">
            <a:extLst>
              <a:ext uri="{FF2B5EF4-FFF2-40B4-BE49-F238E27FC236}">
                <a16:creationId xmlns:a16="http://schemas.microsoft.com/office/drawing/2014/main" id="{6AEEF2DF-0C1D-4642-876B-A1EE4EDDEECB}"/>
              </a:ext>
            </a:extLst>
          </p:cNvPr>
          <p:cNvGrpSpPr>
            <a:grpSpLocks noChangeAspect="1"/>
          </p:cNvGrpSpPr>
          <p:nvPr/>
        </p:nvGrpSpPr>
        <p:grpSpPr>
          <a:xfrm>
            <a:off x="1271267" y="7737562"/>
            <a:ext cx="1163714" cy="1138647"/>
            <a:chOff x="0" y="17604"/>
            <a:chExt cx="266700" cy="266700"/>
          </a:xfrm>
        </p:grpSpPr>
        <p:sp>
          <p:nvSpPr>
            <p:cNvPr id="212" name="$B$2">
              <a:extLst>
                <a:ext uri="{FF2B5EF4-FFF2-40B4-BE49-F238E27FC236}">
                  <a16:creationId xmlns:a16="http://schemas.microsoft.com/office/drawing/2014/main" id="{2F184ED0-3D89-7D45-B71B-218F441C27CE}"/>
                </a:ext>
              </a:extLst>
            </p:cNvPr>
            <p:cNvSpPr/>
            <p:nvPr/>
          </p:nvSpPr>
          <p:spPr>
            <a:xfrm>
              <a:off x="0" y="176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13" name="$B$2">
              <a:extLst>
                <a:ext uri="{FF2B5EF4-FFF2-40B4-BE49-F238E27FC236}">
                  <a16:creationId xmlns:a16="http://schemas.microsoft.com/office/drawing/2014/main" id="{37A089AF-C14B-6D45-38E8-BE1CAC1B275C}"/>
                </a:ext>
              </a:extLst>
            </p:cNvPr>
            <p:cNvSpPr/>
            <p:nvPr/>
          </p:nvSpPr>
          <p:spPr>
            <a:xfrm>
              <a:off x="12700" y="176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14" name="$B$2">
              <a:extLst>
                <a:ext uri="{FF2B5EF4-FFF2-40B4-BE49-F238E27FC236}">
                  <a16:creationId xmlns:a16="http://schemas.microsoft.com/office/drawing/2014/main" id="{C5898906-B08E-A8AF-07C5-9C58765AE85E}"/>
                </a:ext>
              </a:extLst>
            </p:cNvPr>
            <p:cNvSpPr/>
            <p:nvPr/>
          </p:nvSpPr>
          <p:spPr>
            <a:xfrm>
              <a:off x="25400" y="176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15" name="$B$2">
              <a:extLst>
                <a:ext uri="{FF2B5EF4-FFF2-40B4-BE49-F238E27FC236}">
                  <a16:creationId xmlns:a16="http://schemas.microsoft.com/office/drawing/2014/main" id="{9AFCDB16-866F-48A7-88FD-33024746845B}"/>
                </a:ext>
              </a:extLst>
            </p:cNvPr>
            <p:cNvSpPr/>
            <p:nvPr/>
          </p:nvSpPr>
          <p:spPr>
            <a:xfrm>
              <a:off x="38100" y="176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16" name="$B$2">
              <a:extLst>
                <a:ext uri="{FF2B5EF4-FFF2-40B4-BE49-F238E27FC236}">
                  <a16:creationId xmlns:a16="http://schemas.microsoft.com/office/drawing/2014/main" id="{1747286C-7214-9544-54C8-4CAC64D3054C}"/>
                </a:ext>
              </a:extLst>
            </p:cNvPr>
            <p:cNvSpPr/>
            <p:nvPr/>
          </p:nvSpPr>
          <p:spPr>
            <a:xfrm>
              <a:off x="50800" y="176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18" name="$B$2">
              <a:extLst>
                <a:ext uri="{FF2B5EF4-FFF2-40B4-BE49-F238E27FC236}">
                  <a16:creationId xmlns:a16="http://schemas.microsoft.com/office/drawing/2014/main" id="{8BD3E290-8D3F-B13A-AE5A-AE4ACB20DA5B}"/>
                </a:ext>
              </a:extLst>
            </p:cNvPr>
            <p:cNvSpPr/>
            <p:nvPr/>
          </p:nvSpPr>
          <p:spPr>
            <a:xfrm>
              <a:off x="63500" y="176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19" name="$B$2">
              <a:extLst>
                <a:ext uri="{FF2B5EF4-FFF2-40B4-BE49-F238E27FC236}">
                  <a16:creationId xmlns:a16="http://schemas.microsoft.com/office/drawing/2014/main" id="{B877351F-E9E7-7FC1-8D67-EF2F6C8C32CE}"/>
                </a:ext>
              </a:extLst>
            </p:cNvPr>
            <p:cNvSpPr/>
            <p:nvPr/>
          </p:nvSpPr>
          <p:spPr>
            <a:xfrm>
              <a:off x="76200" y="176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20" name="$B$2">
              <a:extLst>
                <a:ext uri="{FF2B5EF4-FFF2-40B4-BE49-F238E27FC236}">
                  <a16:creationId xmlns:a16="http://schemas.microsoft.com/office/drawing/2014/main" id="{C460022C-B8A5-D149-3FC6-2C645B1908BA}"/>
                </a:ext>
              </a:extLst>
            </p:cNvPr>
            <p:cNvSpPr/>
            <p:nvPr/>
          </p:nvSpPr>
          <p:spPr>
            <a:xfrm>
              <a:off x="127000" y="176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21" name="$B$2">
              <a:extLst>
                <a:ext uri="{FF2B5EF4-FFF2-40B4-BE49-F238E27FC236}">
                  <a16:creationId xmlns:a16="http://schemas.microsoft.com/office/drawing/2014/main" id="{EA15773B-1542-4858-53A6-0B0A11E67A5D}"/>
                </a:ext>
              </a:extLst>
            </p:cNvPr>
            <p:cNvSpPr/>
            <p:nvPr/>
          </p:nvSpPr>
          <p:spPr>
            <a:xfrm>
              <a:off x="139700" y="176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22" name="$B$2">
              <a:extLst>
                <a:ext uri="{FF2B5EF4-FFF2-40B4-BE49-F238E27FC236}">
                  <a16:creationId xmlns:a16="http://schemas.microsoft.com/office/drawing/2014/main" id="{D82D6A89-4FBA-936A-63A1-7941797DFE9B}"/>
                </a:ext>
              </a:extLst>
            </p:cNvPr>
            <p:cNvSpPr/>
            <p:nvPr/>
          </p:nvSpPr>
          <p:spPr>
            <a:xfrm>
              <a:off x="177800" y="176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23" name="$B$2">
              <a:extLst>
                <a:ext uri="{FF2B5EF4-FFF2-40B4-BE49-F238E27FC236}">
                  <a16:creationId xmlns:a16="http://schemas.microsoft.com/office/drawing/2014/main" id="{EC4155EB-71EA-5E5E-CEE1-8248F72687F4}"/>
                </a:ext>
              </a:extLst>
            </p:cNvPr>
            <p:cNvSpPr/>
            <p:nvPr/>
          </p:nvSpPr>
          <p:spPr>
            <a:xfrm>
              <a:off x="190500" y="176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24" name="$B$2">
              <a:extLst>
                <a:ext uri="{FF2B5EF4-FFF2-40B4-BE49-F238E27FC236}">
                  <a16:creationId xmlns:a16="http://schemas.microsoft.com/office/drawing/2014/main" id="{D662149E-BA70-56F9-C7A4-0222360BAEA3}"/>
                </a:ext>
              </a:extLst>
            </p:cNvPr>
            <p:cNvSpPr/>
            <p:nvPr/>
          </p:nvSpPr>
          <p:spPr>
            <a:xfrm>
              <a:off x="203200" y="176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25" name="$B$2">
              <a:extLst>
                <a:ext uri="{FF2B5EF4-FFF2-40B4-BE49-F238E27FC236}">
                  <a16:creationId xmlns:a16="http://schemas.microsoft.com/office/drawing/2014/main" id="{C65CE951-70B3-37AC-716D-5D226569F414}"/>
                </a:ext>
              </a:extLst>
            </p:cNvPr>
            <p:cNvSpPr/>
            <p:nvPr/>
          </p:nvSpPr>
          <p:spPr>
            <a:xfrm>
              <a:off x="215900" y="176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26" name="$B$2">
              <a:extLst>
                <a:ext uri="{FF2B5EF4-FFF2-40B4-BE49-F238E27FC236}">
                  <a16:creationId xmlns:a16="http://schemas.microsoft.com/office/drawing/2014/main" id="{8E47B136-0D6D-DF6A-AA25-E188B8F0FDCE}"/>
                </a:ext>
              </a:extLst>
            </p:cNvPr>
            <p:cNvSpPr/>
            <p:nvPr/>
          </p:nvSpPr>
          <p:spPr>
            <a:xfrm>
              <a:off x="228600" y="176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27" name="$B$2">
              <a:extLst>
                <a:ext uri="{FF2B5EF4-FFF2-40B4-BE49-F238E27FC236}">
                  <a16:creationId xmlns:a16="http://schemas.microsoft.com/office/drawing/2014/main" id="{0FBCECBE-D738-510E-8E3E-6A94D6EB899C}"/>
                </a:ext>
              </a:extLst>
            </p:cNvPr>
            <p:cNvSpPr/>
            <p:nvPr/>
          </p:nvSpPr>
          <p:spPr>
            <a:xfrm>
              <a:off x="241300" y="176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28" name="$B$2">
              <a:extLst>
                <a:ext uri="{FF2B5EF4-FFF2-40B4-BE49-F238E27FC236}">
                  <a16:creationId xmlns:a16="http://schemas.microsoft.com/office/drawing/2014/main" id="{822CC3B8-0FBC-16B9-5C4F-657B5A788C39}"/>
                </a:ext>
              </a:extLst>
            </p:cNvPr>
            <p:cNvSpPr/>
            <p:nvPr/>
          </p:nvSpPr>
          <p:spPr>
            <a:xfrm>
              <a:off x="254000" y="176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29" name="$B$2">
              <a:extLst>
                <a:ext uri="{FF2B5EF4-FFF2-40B4-BE49-F238E27FC236}">
                  <a16:creationId xmlns:a16="http://schemas.microsoft.com/office/drawing/2014/main" id="{D8037117-3460-D9AF-2C43-BE72BB945B1A}"/>
                </a:ext>
              </a:extLst>
            </p:cNvPr>
            <p:cNvSpPr/>
            <p:nvPr/>
          </p:nvSpPr>
          <p:spPr>
            <a:xfrm>
              <a:off x="0" y="303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31" name="$B$2">
              <a:extLst>
                <a:ext uri="{FF2B5EF4-FFF2-40B4-BE49-F238E27FC236}">
                  <a16:creationId xmlns:a16="http://schemas.microsoft.com/office/drawing/2014/main" id="{A2447B49-E563-8562-3C9C-0E9B7E1E378F}"/>
                </a:ext>
              </a:extLst>
            </p:cNvPr>
            <p:cNvSpPr/>
            <p:nvPr/>
          </p:nvSpPr>
          <p:spPr>
            <a:xfrm>
              <a:off x="76200" y="303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33" name="$B$2">
              <a:extLst>
                <a:ext uri="{FF2B5EF4-FFF2-40B4-BE49-F238E27FC236}">
                  <a16:creationId xmlns:a16="http://schemas.microsoft.com/office/drawing/2014/main" id="{D7C878DB-D09A-DB7B-5BF5-5D4EB468A8E5}"/>
                </a:ext>
              </a:extLst>
            </p:cNvPr>
            <p:cNvSpPr/>
            <p:nvPr/>
          </p:nvSpPr>
          <p:spPr>
            <a:xfrm>
              <a:off x="101600" y="303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34" name="$B$2">
              <a:extLst>
                <a:ext uri="{FF2B5EF4-FFF2-40B4-BE49-F238E27FC236}">
                  <a16:creationId xmlns:a16="http://schemas.microsoft.com/office/drawing/2014/main" id="{6716ED54-E5EC-9E8C-6184-A3C257E317E7}"/>
                </a:ext>
              </a:extLst>
            </p:cNvPr>
            <p:cNvSpPr/>
            <p:nvPr/>
          </p:nvSpPr>
          <p:spPr>
            <a:xfrm>
              <a:off x="127000" y="303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35" name="$B$2">
              <a:extLst>
                <a:ext uri="{FF2B5EF4-FFF2-40B4-BE49-F238E27FC236}">
                  <a16:creationId xmlns:a16="http://schemas.microsoft.com/office/drawing/2014/main" id="{F07A25D7-AA1A-966F-E337-958E840B6307}"/>
                </a:ext>
              </a:extLst>
            </p:cNvPr>
            <p:cNvSpPr/>
            <p:nvPr/>
          </p:nvSpPr>
          <p:spPr>
            <a:xfrm>
              <a:off x="177800" y="303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36" name="$B$2">
              <a:extLst>
                <a:ext uri="{FF2B5EF4-FFF2-40B4-BE49-F238E27FC236}">
                  <a16:creationId xmlns:a16="http://schemas.microsoft.com/office/drawing/2014/main" id="{5A3BE04A-B6A2-2853-6DB7-90C35D942028}"/>
                </a:ext>
              </a:extLst>
            </p:cNvPr>
            <p:cNvSpPr/>
            <p:nvPr/>
          </p:nvSpPr>
          <p:spPr>
            <a:xfrm>
              <a:off x="254000" y="303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37" name="$B$2">
              <a:extLst>
                <a:ext uri="{FF2B5EF4-FFF2-40B4-BE49-F238E27FC236}">
                  <a16:creationId xmlns:a16="http://schemas.microsoft.com/office/drawing/2014/main" id="{4194CF18-70AB-66DE-6A34-AC565618271B}"/>
                </a:ext>
              </a:extLst>
            </p:cNvPr>
            <p:cNvSpPr/>
            <p:nvPr/>
          </p:nvSpPr>
          <p:spPr>
            <a:xfrm>
              <a:off x="0" y="430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38" name="$B$2">
              <a:extLst>
                <a:ext uri="{FF2B5EF4-FFF2-40B4-BE49-F238E27FC236}">
                  <a16:creationId xmlns:a16="http://schemas.microsoft.com/office/drawing/2014/main" id="{E8DE4877-7AD6-EFCC-8B2A-C9B923199A10}"/>
                </a:ext>
              </a:extLst>
            </p:cNvPr>
            <p:cNvSpPr/>
            <p:nvPr/>
          </p:nvSpPr>
          <p:spPr>
            <a:xfrm>
              <a:off x="25400" y="430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39" name="$B$2">
              <a:extLst>
                <a:ext uri="{FF2B5EF4-FFF2-40B4-BE49-F238E27FC236}">
                  <a16:creationId xmlns:a16="http://schemas.microsoft.com/office/drawing/2014/main" id="{AF6AB30F-AA1D-AA83-C810-62E444B2928E}"/>
                </a:ext>
              </a:extLst>
            </p:cNvPr>
            <p:cNvSpPr/>
            <p:nvPr/>
          </p:nvSpPr>
          <p:spPr>
            <a:xfrm>
              <a:off x="38100" y="430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40" name="$B$2">
              <a:extLst>
                <a:ext uri="{FF2B5EF4-FFF2-40B4-BE49-F238E27FC236}">
                  <a16:creationId xmlns:a16="http://schemas.microsoft.com/office/drawing/2014/main" id="{EAF20000-68D3-C8AB-3237-BB938BFF871A}"/>
                </a:ext>
              </a:extLst>
            </p:cNvPr>
            <p:cNvSpPr/>
            <p:nvPr/>
          </p:nvSpPr>
          <p:spPr>
            <a:xfrm>
              <a:off x="50800" y="430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41" name="$B$2">
              <a:extLst>
                <a:ext uri="{FF2B5EF4-FFF2-40B4-BE49-F238E27FC236}">
                  <a16:creationId xmlns:a16="http://schemas.microsoft.com/office/drawing/2014/main" id="{78420926-03C8-FF0E-AFF0-77757785DFDD}"/>
                </a:ext>
              </a:extLst>
            </p:cNvPr>
            <p:cNvSpPr/>
            <p:nvPr/>
          </p:nvSpPr>
          <p:spPr>
            <a:xfrm>
              <a:off x="76200" y="430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42" name="$B$2">
              <a:extLst>
                <a:ext uri="{FF2B5EF4-FFF2-40B4-BE49-F238E27FC236}">
                  <a16:creationId xmlns:a16="http://schemas.microsoft.com/office/drawing/2014/main" id="{B9DB73C9-270C-3F77-2ADB-3CD5B393EB37}"/>
                </a:ext>
              </a:extLst>
            </p:cNvPr>
            <p:cNvSpPr/>
            <p:nvPr/>
          </p:nvSpPr>
          <p:spPr>
            <a:xfrm>
              <a:off x="101600" y="430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43" name="$B$2">
              <a:extLst>
                <a:ext uri="{FF2B5EF4-FFF2-40B4-BE49-F238E27FC236}">
                  <a16:creationId xmlns:a16="http://schemas.microsoft.com/office/drawing/2014/main" id="{F75F6549-3286-AB44-4859-991583463117}"/>
                </a:ext>
              </a:extLst>
            </p:cNvPr>
            <p:cNvSpPr/>
            <p:nvPr/>
          </p:nvSpPr>
          <p:spPr>
            <a:xfrm>
              <a:off x="127000" y="430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44" name="$B$2">
              <a:extLst>
                <a:ext uri="{FF2B5EF4-FFF2-40B4-BE49-F238E27FC236}">
                  <a16:creationId xmlns:a16="http://schemas.microsoft.com/office/drawing/2014/main" id="{7A357315-20D8-B751-FCD4-FBD1703E800F}"/>
                </a:ext>
              </a:extLst>
            </p:cNvPr>
            <p:cNvSpPr/>
            <p:nvPr/>
          </p:nvSpPr>
          <p:spPr>
            <a:xfrm>
              <a:off x="177800" y="430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45" name="$B$2">
              <a:extLst>
                <a:ext uri="{FF2B5EF4-FFF2-40B4-BE49-F238E27FC236}">
                  <a16:creationId xmlns:a16="http://schemas.microsoft.com/office/drawing/2014/main" id="{9E337860-A656-AD14-EC57-8AB63680F80E}"/>
                </a:ext>
              </a:extLst>
            </p:cNvPr>
            <p:cNvSpPr/>
            <p:nvPr/>
          </p:nvSpPr>
          <p:spPr>
            <a:xfrm>
              <a:off x="203200" y="430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46" name="$B$2">
              <a:extLst>
                <a:ext uri="{FF2B5EF4-FFF2-40B4-BE49-F238E27FC236}">
                  <a16:creationId xmlns:a16="http://schemas.microsoft.com/office/drawing/2014/main" id="{01965C92-EDA5-9C54-11B2-3D287DDC9DFE}"/>
                </a:ext>
              </a:extLst>
            </p:cNvPr>
            <p:cNvSpPr/>
            <p:nvPr/>
          </p:nvSpPr>
          <p:spPr>
            <a:xfrm>
              <a:off x="215900" y="430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47" name="$B$2">
              <a:extLst>
                <a:ext uri="{FF2B5EF4-FFF2-40B4-BE49-F238E27FC236}">
                  <a16:creationId xmlns:a16="http://schemas.microsoft.com/office/drawing/2014/main" id="{B3DF86B5-C312-1802-A8AE-DFDAE8C34127}"/>
                </a:ext>
              </a:extLst>
            </p:cNvPr>
            <p:cNvSpPr/>
            <p:nvPr/>
          </p:nvSpPr>
          <p:spPr>
            <a:xfrm>
              <a:off x="228600" y="430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48" name="$B$2">
              <a:extLst>
                <a:ext uri="{FF2B5EF4-FFF2-40B4-BE49-F238E27FC236}">
                  <a16:creationId xmlns:a16="http://schemas.microsoft.com/office/drawing/2014/main" id="{5FF001DC-9E7A-FAE5-EC3E-30F8B669AA13}"/>
                </a:ext>
              </a:extLst>
            </p:cNvPr>
            <p:cNvSpPr/>
            <p:nvPr/>
          </p:nvSpPr>
          <p:spPr>
            <a:xfrm>
              <a:off x="254000" y="430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49" name="$B$2">
              <a:extLst>
                <a:ext uri="{FF2B5EF4-FFF2-40B4-BE49-F238E27FC236}">
                  <a16:creationId xmlns:a16="http://schemas.microsoft.com/office/drawing/2014/main" id="{0A42201F-6D86-9FFA-5496-554F5D5374B3}"/>
                </a:ext>
              </a:extLst>
            </p:cNvPr>
            <p:cNvSpPr/>
            <p:nvPr/>
          </p:nvSpPr>
          <p:spPr>
            <a:xfrm>
              <a:off x="0" y="557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50" name="$B$2">
              <a:extLst>
                <a:ext uri="{FF2B5EF4-FFF2-40B4-BE49-F238E27FC236}">
                  <a16:creationId xmlns:a16="http://schemas.microsoft.com/office/drawing/2014/main" id="{01726F8A-2A21-46A1-410F-44991A32ED1D}"/>
                </a:ext>
              </a:extLst>
            </p:cNvPr>
            <p:cNvSpPr/>
            <p:nvPr/>
          </p:nvSpPr>
          <p:spPr>
            <a:xfrm>
              <a:off x="25400" y="557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51" name="$B$2">
              <a:extLst>
                <a:ext uri="{FF2B5EF4-FFF2-40B4-BE49-F238E27FC236}">
                  <a16:creationId xmlns:a16="http://schemas.microsoft.com/office/drawing/2014/main" id="{08680730-0D51-2944-697B-F56F4FB903ED}"/>
                </a:ext>
              </a:extLst>
            </p:cNvPr>
            <p:cNvSpPr/>
            <p:nvPr/>
          </p:nvSpPr>
          <p:spPr>
            <a:xfrm>
              <a:off x="38100" y="557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52" name="$B$2">
              <a:extLst>
                <a:ext uri="{FF2B5EF4-FFF2-40B4-BE49-F238E27FC236}">
                  <a16:creationId xmlns:a16="http://schemas.microsoft.com/office/drawing/2014/main" id="{AD0B0C57-E445-93D9-6E02-C7C9FB2A713C}"/>
                </a:ext>
              </a:extLst>
            </p:cNvPr>
            <p:cNvSpPr/>
            <p:nvPr/>
          </p:nvSpPr>
          <p:spPr>
            <a:xfrm>
              <a:off x="50800" y="557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53" name="$B$2">
              <a:extLst>
                <a:ext uri="{FF2B5EF4-FFF2-40B4-BE49-F238E27FC236}">
                  <a16:creationId xmlns:a16="http://schemas.microsoft.com/office/drawing/2014/main" id="{AFDE14DB-E6EB-9C8F-6EEC-6BE864B26B2F}"/>
                </a:ext>
              </a:extLst>
            </p:cNvPr>
            <p:cNvSpPr/>
            <p:nvPr/>
          </p:nvSpPr>
          <p:spPr>
            <a:xfrm>
              <a:off x="76200" y="557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54" name="$B$2">
              <a:extLst>
                <a:ext uri="{FF2B5EF4-FFF2-40B4-BE49-F238E27FC236}">
                  <a16:creationId xmlns:a16="http://schemas.microsoft.com/office/drawing/2014/main" id="{0BA4D415-5E7F-25A2-0610-BA8EBA57158C}"/>
                </a:ext>
              </a:extLst>
            </p:cNvPr>
            <p:cNvSpPr/>
            <p:nvPr/>
          </p:nvSpPr>
          <p:spPr>
            <a:xfrm>
              <a:off x="101600" y="557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55" name="$B$2">
              <a:extLst>
                <a:ext uri="{FF2B5EF4-FFF2-40B4-BE49-F238E27FC236}">
                  <a16:creationId xmlns:a16="http://schemas.microsoft.com/office/drawing/2014/main" id="{FE7F4E89-A723-C453-9E06-9F6D7505973F}"/>
                </a:ext>
              </a:extLst>
            </p:cNvPr>
            <p:cNvSpPr/>
            <p:nvPr/>
          </p:nvSpPr>
          <p:spPr>
            <a:xfrm>
              <a:off x="177800" y="557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57" name="$B$2">
              <a:extLst>
                <a:ext uri="{FF2B5EF4-FFF2-40B4-BE49-F238E27FC236}">
                  <a16:creationId xmlns:a16="http://schemas.microsoft.com/office/drawing/2014/main" id="{7C99FE3E-F7F6-294F-2902-BF0F07A0B96D}"/>
                </a:ext>
              </a:extLst>
            </p:cNvPr>
            <p:cNvSpPr/>
            <p:nvPr/>
          </p:nvSpPr>
          <p:spPr>
            <a:xfrm>
              <a:off x="203200" y="557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58" name="$B$2">
              <a:extLst>
                <a:ext uri="{FF2B5EF4-FFF2-40B4-BE49-F238E27FC236}">
                  <a16:creationId xmlns:a16="http://schemas.microsoft.com/office/drawing/2014/main" id="{54544EF2-FB01-E1F4-0802-9953E495D4CC}"/>
                </a:ext>
              </a:extLst>
            </p:cNvPr>
            <p:cNvSpPr/>
            <p:nvPr/>
          </p:nvSpPr>
          <p:spPr>
            <a:xfrm>
              <a:off x="215900" y="557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59" name="$B$2">
              <a:extLst>
                <a:ext uri="{FF2B5EF4-FFF2-40B4-BE49-F238E27FC236}">
                  <a16:creationId xmlns:a16="http://schemas.microsoft.com/office/drawing/2014/main" id="{71947E3E-5D91-38A8-DF18-3EDCB60FAC77}"/>
                </a:ext>
              </a:extLst>
            </p:cNvPr>
            <p:cNvSpPr/>
            <p:nvPr/>
          </p:nvSpPr>
          <p:spPr>
            <a:xfrm>
              <a:off x="228600" y="557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60" name="$B$2">
              <a:extLst>
                <a:ext uri="{FF2B5EF4-FFF2-40B4-BE49-F238E27FC236}">
                  <a16:creationId xmlns:a16="http://schemas.microsoft.com/office/drawing/2014/main" id="{F0CC2B01-E9BE-401D-9E93-D6E5FA46C654}"/>
                </a:ext>
              </a:extLst>
            </p:cNvPr>
            <p:cNvSpPr/>
            <p:nvPr/>
          </p:nvSpPr>
          <p:spPr>
            <a:xfrm>
              <a:off x="254000" y="557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61" name="$B$2">
              <a:extLst>
                <a:ext uri="{FF2B5EF4-FFF2-40B4-BE49-F238E27FC236}">
                  <a16:creationId xmlns:a16="http://schemas.microsoft.com/office/drawing/2014/main" id="{E1468939-ECCD-78B8-B436-6F53E5CAD4A1}"/>
                </a:ext>
              </a:extLst>
            </p:cNvPr>
            <p:cNvSpPr/>
            <p:nvPr/>
          </p:nvSpPr>
          <p:spPr>
            <a:xfrm>
              <a:off x="0" y="684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62" name="$B$2">
              <a:extLst>
                <a:ext uri="{FF2B5EF4-FFF2-40B4-BE49-F238E27FC236}">
                  <a16:creationId xmlns:a16="http://schemas.microsoft.com/office/drawing/2014/main" id="{927B49DF-0AA5-840A-C582-FD9349F1F134}"/>
                </a:ext>
              </a:extLst>
            </p:cNvPr>
            <p:cNvSpPr/>
            <p:nvPr/>
          </p:nvSpPr>
          <p:spPr>
            <a:xfrm>
              <a:off x="25400" y="684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63" name="$B$2">
              <a:extLst>
                <a:ext uri="{FF2B5EF4-FFF2-40B4-BE49-F238E27FC236}">
                  <a16:creationId xmlns:a16="http://schemas.microsoft.com/office/drawing/2014/main" id="{58B97429-33A8-D3E1-BD92-033B148287B8}"/>
                </a:ext>
              </a:extLst>
            </p:cNvPr>
            <p:cNvSpPr/>
            <p:nvPr/>
          </p:nvSpPr>
          <p:spPr>
            <a:xfrm>
              <a:off x="38100" y="684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64" name="$B$2">
              <a:extLst>
                <a:ext uri="{FF2B5EF4-FFF2-40B4-BE49-F238E27FC236}">
                  <a16:creationId xmlns:a16="http://schemas.microsoft.com/office/drawing/2014/main" id="{315942DA-89CC-113B-9297-18DDA45E2992}"/>
                </a:ext>
              </a:extLst>
            </p:cNvPr>
            <p:cNvSpPr/>
            <p:nvPr/>
          </p:nvSpPr>
          <p:spPr>
            <a:xfrm>
              <a:off x="50800" y="684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65" name="$B$2">
              <a:extLst>
                <a:ext uri="{FF2B5EF4-FFF2-40B4-BE49-F238E27FC236}">
                  <a16:creationId xmlns:a16="http://schemas.microsoft.com/office/drawing/2014/main" id="{D8CE0BB6-9DA2-07F9-2222-0A14375C2944}"/>
                </a:ext>
              </a:extLst>
            </p:cNvPr>
            <p:cNvSpPr/>
            <p:nvPr/>
          </p:nvSpPr>
          <p:spPr>
            <a:xfrm>
              <a:off x="76200" y="684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66" name="$B$2">
              <a:extLst>
                <a:ext uri="{FF2B5EF4-FFF2-40B4-BE49-F238E27FC236}">
                  <a16:creationId xmlns:a16="http://schemas.microsoft.com/office/drawing/2014/main" id="{594BF678-7E4B-C38B-F971-92923E726B30}"/>
                </a:ext>
              </a:extLst>
            </p:cNvPr>
            <p:cNvSpPr/>
            <p:nvPr/>
          </p:nvSpPr>
          <p:spPr>
            <a:xfrm>
              <a:off x="101600" y="684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67" name="$B$2">
              <a:extLst>
                <a:ext uri="{FF2B5EF4-FFF2-40B4-BE49-F238E27FC236}">
                  <a16:creationId xmlns:a16="http://schemas.microsoft.com/office/drawing/2014/main" id="{C4616C86-10E7-0E07-7501-28891C09FD66}"/>
                </a:ext>
              </a:extLst>
            </p:cNvPr>
            <p:cNvSpPr/>
            <p:nvPr/>
          </p:nvSpPr>
          <p:spPr>
            <a:xfrm>
              <a:off x="114300" y="684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68" name="$B$2">
              <a:extLst>
                <a:ext uri="{FF2B5EF4-FFF2-40B4-BE49-F238E27FC236}">
                  <a16:creationId xmlns:a16="http://schemas.microsoft.com/office/drawing/2014/main" id="{B1A2152D-B52E-4373-46E9-7595AFBEC3F8}"/>
                </a:ext>
              </a:extLst>
            </p:cNvPr>
            <p:cNvSpPr/>
            <p:nvPr/>
          </p:nvSpPr>
          <p:spPr>
            <a:xfrm>
              <a:off x="139700" y="684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69" name="$B$2">
              <a:extLst>
                <a:ext uri="{FF2B5EF4-FFF2-40B4-BE49-F238E27FC236}">
                  <a16:creationId xmlns:a16="http://schemas.microsoft.com/office/drawing/2014/main" id="{82249398-0696-AC1E-0368-708EBA5EFF9A}"/>
                </a:ext>
              </a:extLst>
            </p:cNvPr>
            <p:cNvSpPr/>
            <p:nvPr/>
          </p:nvSpPr>
          <p:spPr>
            <a:xfrm>
              <a:off x="152400" y="684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70" name="$B$2">
              <a:extLst>
                <a:ext uri="{FF2B5EF4-FFF2-40B4-BE49-F238E27FC236}">
                  <a16:creationId xmlns:a16="http://schemas.microsoft.com/office/drawing/2014/main" id="{046160EC-10A4-F834-D959-C61487606E8A}"/>
                </a:ext>
              </a:extLst>
            </p:cNvPr>
            <p:cNvSpPr/>
            <p:nvPr/>
          </p:nvSpPr>
          <p:spPr>
            <a:xfrm>
              <a:off x="177800" y="684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71" name="$B$2">
              <a:extLst>
                <a:ext uri="{FF2B5EF4-FFF2-40B4-BE49-F238E27FC236}">
                  <a16:creationId xmlns:a16="http://schemas.microsoft.com/office/drawing/2014/main" id="{D11301D2-F4C6-EFD1-DE29-E9C56508BF8C}"/>
                </a:ext>
              </a:extLst>
            </p:cNvPr>
            <p:cNvSpPr/>
            <p:nvPr/>
          </p:nvSpPr>
          <p:spPr>
            <a:xfrm>
              <a:off x="203200" y="684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72" name="$B$2">
              <a:extLst>
                <a:ext uri="{FF2B5EF4-FFF2-40B4-BE49-F238E27FC236}">
                  <a16:creationId xmlns:a16="http://schemas.microsoft.com/office/drawing/2014/main" id="{65F934D2-323A-9663-DEBE-E3AB5AEAAD8A}"/>
                </a:ext>
              </a:extLst>
            </p:cNvPr>
            <p:cNvSpPr/>
            <p:nvPr/>
          </p:nvSpPr>
          <p:spPr>
            <a:xfrm>
              <a:off x="215900" y="684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73" name="$B$2">
              <a:extLst>
                <a:ext uri="{FF2B5EF4-FFF2-40B4-BE49-F238E27FC236}">
                  <a16:creationId xmlns:a16="http://schemas.microsoft.com/office/drawing/2014/main" id="{48BB1DCD-4AAD-B772-CEA7-F9DF7EA523F5}"/>
                </a:ext>
              </a:extLst>
            </p:cNvPr>
            <p:cNvSpPr/>
            <p:nvPr/>
          </p:nvSpPr>
          <p:spPr>
            <a:xfrm>
              <a:off x="228600" y="684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74" name="$B$2">
              <a:extLst>
                <a:ext uri="{FF2B5EF4-FFF2-40B4-BE49-F238E27FC236}">
                  <a16:creationId xmlns:a16="http://schemas.microsoft.com/office/drawing/2014/main" id="{D0A18746-67AF-E694-4E5A-14D864158F79}"/>
                </a:ext>
              </a:extLst>
            </p:cNvPr>
            <p:cNvSpPr/>
            <p:nvPr/>
          </p:nvSpPr>
          <p:spPr>
            <a:xfrm>
              <a:off x="254000" y="684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75" name="$B$2">
              <a:extLst>
                <a:ext uri="{FF2B5EF4-FFF2-40B4-BE49-F238E27FC236}">
                  <a16:creationId xmlns:a16="http://schemas.microsoft.com/office/drawing/2014/main" id="{FA72564F-BA6E-D97E-2ADD-21780FD7BAED}"/>
                </a:ext>
              </a:extLst>
            </p:cNvPr>
            <p:cNvSpPr/>
            <p:nvPr/>
          </p:nvSpPr>
          <p:spPr>
            <a:xfrm>
              <a:off x="0" y="811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76" name="$B$2">
              <a:extLst>
                <a:ext uri="{FF2B5EF4-FFF2-40B4-BE49-F238E27FC236}">
                  <a16:creationId xmlns:a16="http://schemas.microsoft.com/office/drawing/2014/main" id="{F1E961D8-E6E5-A07C-0CBF-442CB91F3EC4}"/>
                </a:ext>
              </a:extLst>
            </p:cNvPr>
            <p:cNvSpPr/>
            <p:nvPr/>
          </p:nvSpPr>
          <p:spPr>
            <a:xfrm>
              <a:off x="76200" y="811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77" name="$B$2">
              <a:extLst>
                <a:ext uri="{FF2B5EF4-FFF2-40B4-BE49-F238E27FC236}">
                  <a16:creationId xmlns:a16="http://schemas.microsoft.com/office/drawing/2014/main" id="{41D35A8D-9FB9-5A89-84AE-D4D1115AB558}"/>
                </a:ext>
              </a:extLst>
            </p:cNvPr>
            <p:cNvSpPr/>
            <p:nvPr/>
          </p:nvSpPr>
          <p:spPr>
            <a:xfrm>
              <a:off x="101600" y="811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78" name="$B$2">
              <a:extLst>
                <a:ext uri="{FF2B5EF4-FFF2-40B4-BE49-F238E27FC236}">
                  <a16:creationId xmlns:a16="http://schemas.microsoft.com/office/drawing/2014/main" id="{BE118226-5E97-0870-D5D0-4E26E06D9973}"/>
                </a:ext>
              </a:extLst>
            </p:cNvPr>
            <p:cNvSpPr/>
            <p:nvPr/>
          </p:nvSpPr>
          <p:spPr>
            <a:xfrm>
              <a:off x="139700" y="811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79" name="$B$2">
              <a:extLst>
                <a:ext uri="{FF2B5EF4-FFF2-40B4-BE49-F238E27FC236}">
                  <a16:creationId xmlns:a16="http://schemas.microsoft.com/office/drawing/2014/main" id="{5143ECC3-71F4-9EF4-AC9D-D29DC6234CDB}"/>
                </a:ext>
              </a:extLst>
            </p:cNvPr>
            <p:cNvSpPr/>
            <p:nvPr/>
          </p:nvSpPr>
          <p:spPr>
            <a:xfrm>
              <a:off x="152400" y="811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80" name="$B$2">
              <a:extLst>
                <a:ext uri="{FF2B5EF4-FFF2-40B4-BE49-F238E27FC236}">
                  <a16:creationId xmlns:a16="http://schemas.microsoft.com/office/drawing/2014/main" id="{6279DCE0-7B20-8C43-F3FB-82916823BD58}"/>
                </a:ext>
              </a:extLst>
            </p:cNvPr>
            <p:cNvSpPr/>
            <p:nvPr/>
          </p:nvSpPr>
          <p:spPr>
            <a:xfrm>
              <a:off x="177800" y="811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81" name="$B$2">
              <a:extLst>
                <a:ext uri="{FF2B5EF4-FFF2-40B4-BE49-F238E27FC236}">
                  <a16:creationId xmlns:a16="http://schemas.microsoft.com/office/drawing/2014/main" id="{D77071A3-7B25-657B-701D-0951682F2D9F}"/>
                </a:ext>
              </a:extLst>
            </p:cNvPr>
            <p:cNvSpPr/>
            <p:nvPr/>
          </p:nvSpPr>
          <p:spPr>
            <a:xfrm>
              <a:off x="254000" y="811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82" name="$B$2">
              <a:extLst>
                <a:ext uri="{FF2B5EF4-FFF2-40B4-BE49-F238E27FC236}">
                  <a16:creationId xmlns:a16="http://schemas.microsoft.com/office/drawing/2014/main" id="{65A4B999-908F-EC37-F3D2-4409B99A1F78}"/>
                </a:ext>
              </a:extLst>
            </p:cNvPr>
            <p:cNvSpPr/>
            <p:nvPr/>
          </p:nvSpPr>
          <p:spPr>
            <a:xfrm>
              <a:off x="0" y="938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83" name="$B$2">
              <a:extLst>
                <a:ext uri="{FF2B5EF4-FFF2-40B4-BE49-F238E27FC236}">
                  <a16:creationId xmlns:a16="http://schemas.microsoft.com/office/drawing/2014/main" id="{35F6C4DF-5442-FEBE-9395-213BD49723CD}"/>
                </a:ext>
              </a:extLst>
            </p:cNvPr>
            <p:cNvSpPr/>
            <p:nvPr/>
          </p:nvSpPr>
          <p:spPr>
            <a:xfrm>
              <a:off x="12700" y="938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84" name="$B$2">
              <a:extLst>
                <a:ext uri="{FF2B5EF4-FFF2-40B4-BE49-F238E27FC236}">
                  <a16:creationId xmlns:a16="http://schemas.microsoft.com/office/drawing/2014/main" id="{B25CBDA5-0385-2BEC-F834-78693579D8DF}"/>
                </a:ext>
              </a:extLst>
            </p:cNvPr>
            <p:cNvSpPr/>
            <p:nvPr/>
          </p:nvSpPr>
          <p:spPr>
            <a:xfrm>
              <a:off x="25400" y="938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85" name="$B$2">
              <a:extLst>
                <a:ext uri="{FF2B5EF4-FFF2-40B4-BE49-F238E27FC236}">
                  <a16:creationId xmlns:a16="http://schemas.microsoft.com/office/drawing/2014/main" id="{F77AD837-C214-9392-3AD1-F17516E86A4D}"/>
                </a:ext>
              </a:extLst>
            </p:cNvPr>
            <p:cNvSpPr/>
            <p:nvPr/>
          </p:nvSpPr>
          <p:spPr>
            <a:xfrm>
              <a:off x="38100" y="938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86" name="$B$2">
              <a:extLst>
                <a:ext uri="{FF2B5EF4-FFF2-40B4-BE49-F238E27FC236}">
                  <a16:creationId xmlns:a16="http://schemas.microsoft.com/office/drawing/2014/main" id="{CB5A9A5D-1846-28A9-2ADB-AE8588B3F202}"/>
                </a:ext>
              </a:extLst>
            </p:cNvPr>
            <p:cNvSpPr/>
            <p:nvPr/>
          </p:nvSpPr>
          <p:spPr>
            <a:xfrm>
              <a:off x="50800" y="938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87" name="$B$2">
              <a:extLst>
                <a:ext uri="{FF2B5EF4-FFF2-40B4-BE49-F238E27FC236}">
                  <a16:creationId xmlns:a16="http://schemas.microsoft.com/office/drawing/2014/main" id="{D8B98AB3-6A25-A572-EF7F-8A60F7521CDC}"/>
                </a:ext>
              </a:extLst>
            </p:cNvPr>
            <p:cNvSpPr/>
            <p:nvPr/>
          </p:nvSpPr>
          <p:spPr>
            <a:xfrm>
              <a:off x="63500" y="938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88" name="$B$2">
              <a:extLst>
                <a:ext uri="{FF2B5EF4-FFF2-40B4-BE49-F238E27FC236}">
                  <a16:creationId xmlns:a16="http://schemas.microsoft.com/office/drawing/2014/main" id="{BCD12653-0B2C-2818-A3EA-379C9EFBC559}"/>
                </a:ext>
              </a:extLst>
            </p:cNvPr>
            <p:cNvSpPr/>
            <p:nvPr/>
          </p:nvSpPr>
          <p:spPr>
            <a:xfrm>
              <a:off x="76200" y="938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89" name="$B$2">
              <a:extLst>
                <a:ext uri="{FF2B5EF4-FFF2-40B4-BE49-F238E27FC236}">
                  <a16:creationId xmlns:a16="http://schemas.microsoft.com/office/drawing/2014/main" id="{8B582AC8-A36B-9903-8FBF-2A2492DB858A}"/>
                </a:ext>
              </a:extLst>
            </p:cNvPr>
            <p:cNvSpPr/>
            <p:nvPr/>
          </p:nvSpPr>
          <p:spPr>
            <a:xfrm>
              <a:off x="101600" y="938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90" name="$B$2">
              <a:extLst>
                <a:ext uri="{FF2B5EF4-FFF2-40B4-BE49-F238E27FC236}">
                  <a16:creationId xmlns:a16="http://schemas.microsoft.com/office/drawing/2014/main" id="{0E3368B1-4E01-7C58-C8E7-9AA2F5FEB436}"/>
                </a:ext>
              </a:extLst>
            </p:cNvPr>
            <p:cNvSpPr/>
            <p:nvPr/>
          </p:nvSpPr>
          <p:spPr>
            <a:xfrm>
              <a:off x="127000" y="938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91" name="$B$2">
              <a:extLst>
                <a:ext uri="{FF2B5EF4-FFF2-40B4-BE49-F238E27FC236}">
                  <a16:creationId xmlns:a16="http://schemas.microsoft.com/office/drawing/2014/main" id="{3DA893B6-F2E6-2DC0-EF4E-7692331DBA1D}"/>
                </a:ext>
              </a:extLst>
            </p:cNvPr>
            <p:cNvSpPr/>
            <p:nvPr/>
          </p:nvSpPr>
          <p:spPr>
            <a:xfrm>
              <a:off x="152400" y="938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92" name="$B$2">
              <a:extLst>
                <a:ext uri="{FF2B5EF4-FFF2-40B4-BE49-F238E27FC236}">
                  <a16:creationId xmlns:a16="http://schemas.microsoft.com/office/drawing/2014/main" id="{6B4AFADB-7F48-046E-EFE1-871F54123281}"/>
                </a:ext>
              </a:extLst>
            </p:cNvPr>
            <p:cNvSpPr/>
            <p:nvPr/>
          </p:nvSpPr>
          <p:spPr>
            <a:xfrm>
              <a:off x="177800" y="938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93" name="$B$2">
              <a:extLst>
                <a:ext uri="{FF2B5EF4-FFF2-40B4-BE49-F238E27FC236}">
                  <a16:creationId xmlns:a16="http://schemas.microsoft.com/office/drawing/2014/main" id="{F8FD8460-79C7-4763-DBAD-01FEDA13A649}"/>
                </a:ext>
              </a:extLst>
            </p:cNvPr>
            <p:cNvSpPr/>
            <p:nvPr/>
          </p:nvSpPr>
          <p:spPr>
            <a:xfrm>
              <a:off x="190500" y="938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94" name="$B$2">
              <a:extLst>
                <a:ext uri="{FF2B5EF4-FFF2-40B4-BE49-F238E27FC236}">
                  <a16:creationId xmlns:a16="http://schemas.microsoft.com/office/drawing/2014/main" id="{DC491C5F-9DD3-A074-E55A-2A48476EB39D}"/>
                </a:ext>
              </a:extLst>
            </p:cNvPr>
            <p:cNvSpPr/>
            <p:nvPr/>
          </p:nvSpPr>
          <p:spPr>
            <a:xfrm>
              <a:off x="203200" y="938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95" name="$B$2">
              <a:extLst>
                <a:ext uri="{FF2B5EF4-FFF2-40B4-BE49-F238E27FC236}">
                  <a16:creationId xmlns:a16="http://schemas.microsoft.com/office/drawing/2014/main" id="{ECE40282-FB95-5468-D180-DC1FD276D2C1}"/>
                </a:ext>
              </a:extLst>
            </p:cNvPr>
            <p:cNvSpPr/>
            <p:nvPr/>
          </p:nvSpPr>
          <p:spPr>
            <a:xfrm>
              <a:off x="215900" y="938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96" name="$B$2">
              <a:extLst>
                <a:ext uri="{FF2B5EF4-FFF2-40B4-BE49-F238E27FC236}">
                  <a16:creationId xmlns:a16="http://schemas.microsoft.com/office/drawing/2014/main" id="{27290BCD-1D1B-DC27-8BC9-DA537C708C2F}"/>
                </a:ext>
              </a:extLst>
            </p:cNvPr>
            <p:cNvSpPr/>
            <p:nvPr/>
          </p:nvSpPr>
          <p:spPr>
            <a:xfrm>
              <a:off x="228600" y="938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97" name="$B$2">
              <a:extLst>
                <a:ext uri="{FF2B5EF4-FFF2-40B4-BE49-F238E27FC236}">
                  <a16:creationId xmlns:a16="http://schemas.microsoft.com/office/drawing/2014/main" id="{DD620FEA-A39C-F40B-B130-50542CDFC56B}"/>
                </a:ext>
              </a:extLst>
            </p:cNvPr>
            <p:cNvSpPr/>
            <p:nvPr/>
          </p:nvSpPr>
          <p:spPr>
            <a:xfrm>
              <a:off x="241300" y="938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98" name="$B$2">
              <a:extLst>
                <a:ext uri="{FF2B5EF4-FFF2-40B4-BE49-F238E27FC236}">
                  <a16:creationId xmlns:a16="http://schemas.microsoft.com/office/drawing/2014/main" id="{7DDE861E-CAEB-3E36-81EB-73A3F8A2AF66}"/>
                </a:ext>
              </a:extLst>
            </p:cNvPr>
            <p:cNvSpPr/>
            <p:nvPr/>
          </p:nvSpPr>
          <p:spPr>
            <a:xfrm>
              <a:off x="254000" y="938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99" name="$B$2">
              <a:extLst>
                <a:ext uri="{FF2B5EF4-FFF2-40B4-BE49-F238E27FC236}">
                  <a16:creationId xmlns:a16="http://schemas.microsoft.com/office/drawing/2014/main" id="{F67B816A-D2AA-68D8-7AB4-0C2821DAC99B}"/>
                </a:ext>
              </a:extLst>
            </p:cNvPr>
            <p:cNvSpPr/>
            <p:nvPr/>
          </p:nvSpPr>
          <p:spPr>
            <a:xfrm>
              <a:off x="114300" y="1065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00" name="$B$2">
              <a:extLst>
                <a:ext uri="{FF2B5EF4-FFF2-40B4-BE49-F238E27FC236}">
                  <a16:creationId xmlns:a16="http://schemas.microsoft.com/office/drawing/2014/main" id="{93983B93-4FF0-322E-ED1F-EED860DD326C}"/>
                </a:ext>
              </a:extLst>
            </p:cNvPr>
            <p:cNvSpPr/>
            <p:nvPr/>
          </p:nvSpPr>
          <p:spPr>
            <a:xfrm>
              <a:off x="152400" y="1065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01" name="$B$2">
              <a:extLst>
                <a:ext uri="{FF2B5EF4-FFF2-40B4-BE49-F238E27FC236}">
                  <a16:creationId xmlns:a16="http://schemas.microsoft.com/office/drawing/2014/main" id="{0B303012-3BCB-7BAE-EE2C-DC06A6698D10}"/>
                </a:ext>
              </a:extLst>
            </p:cNvPr>
            <p:cNvSpPr/>
            <p:nvPr/>
          </p:nvSpPr>
          <p:spPr>
            <a:xfrm>
              <a:off x="25400" y="1192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02" name="$B$2">
              <a:extLst>
                <a:ext uri="{FF2B5EF4-FFF2-40B4-BE49-F238E27FC236}">
                  <a16:creationId xmlns:a16="http://schemas.microsoft.com/office/drawing/2014/main" id="{8BB564D2-093E-1402-5D39-1705279E7351}"/>
                </a:ext>
              </a:extLst>
            </p:cNvPr>
            <p:cNvSpPr/>
            <p:nvPr/>
          </p:nvSpPr>
          <p:spPr>
            <a:xfrm>
              <a:off x="63500" y="1192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03" name="$B$2">
              <a:extLst>
                <a:ext uri="{FF2B5EF4-FFF2-40B4-BE49-F238E27FC236}">
                  <a16:creationId xmlns:a16="http://schemas.microsoft.com/office/drawing/2014/main" id="{E7D0D7F2-3DAF-4544-09C2-70A5DE02B630}"/>
                </a:ext>
              </a:extLst>
            </p:cNvPr>
            <p:cNvSpPr/>
            <p:nvPr/>
          </p:nvSpPr>
          <p:spPr>
            <a:xfrm>
              <a:off x="76200" y="1192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04" name="$B$2">
              <a:extLst>
                <a:ext uri="{FF2B5EF4-FFF2-40B4-BE49-F238E27FC236}">
                  <a16:creationId xmlns:a16="http://schemas.microsoft.com/office/drawing/2014/main" id="{E4461CC6-CB2C-6145-765B-74D5FF1D0A62}"/>
                </a:ext>
              </a:extLst>
            </p:cNvPr>
            <p:cNvSpPr/>
            <p:nvPr/>
          </p:nvSpPr>
          <p:spPr>
            <a:xfrm>
              <a:off x="88900" y="1192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05" name="$B$2">
              <a:extLst>
                <a:ext uri="{FF2B5EF4-FFF2-40B4-BE49-F238E27FC236}">
                  <a16:creationId xmlns:a16="http://schemas.microsoft.com/office/drawing/2014/main" id="{D89EA649-C22D-1756-074F-C534B03C710E}"/>
                </a:ext>
              </a:extLst>
            </p:cNvPr>
            <p:cNvSpPr/>
            <p:nvPr/>
          </p:nvSpPr>
          <p:spPr>
            <a:xfrm>
              <a:off x="101600" y="1192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06" name="$B$2">
              <a:extLst>
                <a:ext uri="{FF2B5EF4-FFF2-40B4-BE49-F238E27FC236}">
                  <a16:creationId xmlns:a16="http://schemas.microsoft.com/office/drawing/2014/main" id="{CB598B5A-A6C5-58E8-5353-EDB4E0258856}"/>
                </a:ext>
              </a:extLst>
            </p:cNvPr>
            <p:cNvSpPr/>
            <p:nvPr/>
          </p:nvSpPr>
          <p:spPr>
            <a:xfrm>
              <a:off x="139700" y="1192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07" name="$B$2">
              <a:extLst>
                <a:ext uri="{FF2B5EF4-FFF2-40B4-BE49-F238E27FC236}">
                  <a16:creationId xmlns:a16="http://schemas.microsoft.com/office/drawing/2014/main" id="{98F320CB-6B52-6E0D-66C6-FC50952B87B1}"/>
                </a:ext>
              </a:extLst>
            </p:cNvPr>
            <p:cNvSpPr/>
            <p:nvPr/>
          </p:nvSpPr>
          <p:spPr>
            <a:xfrm>
              <a:off x="152400" y="1192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08" name="$B$2">
              <a:extLst>
                <a:ext uri="{FF2B5EF4-FFF2-40B4-BE49-F238E27FC236}">
                  <a16:creationId xmlns:a16="http://schemas.microsoft.com/office/drawing/2014/main" id="{B13E3AF7-312B-DD3B-99EB-C28B6736F997}"/>
                </a:ext>
              </a:extLst>
            </p:cNvPr>
            <p:cNvSpPr/>
            <p:nvPr/>
          </p:nvSpPr>
          <p:spPr>
            <a:xfrm>
              <a:off x="165100" y="1192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09" name="$B$2">
              <a:extLst>
                <a:ext uri="{FF2B5EF4-FFF2-40B4-BE49-F238E27FC236}">
                  <a16:creationId xmlns:a16="http://schemas.microsoft.com/office/drawing/2014/main" id="{554677DF-9230-3861-384E-856ED00035EB}"/>
                </a:ext>
              </a:extLst>
            </p:cNvPr>
            <p:cNvSpPr/>
            <p:nvPr/>
          </p:nvSpPr>
          <p:spPr>
            <a:xfrm>
              <a:off x="190500" y="1192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0" name="$B$2">
              <a:extLst>
                <a:ext uri="{FF2B5EF4-FFF2-40B4-BE49-F238E27FC236}">
                  <a16:creationId xmlns:a16="http://schemas.microsoft.com/office/drawing/2014/main" id="{0CBF3F61-A910-9C00-785D-2C3AF1428526}"/>
                </a:ext>
              </a:extLst>
            </p:cNvPr>
            <p:cNvSpPr/>
            <p:nvPr/>
          </p:nvSpPr>
          <p:spPr>
            <a:xfrm>
              <a:off x="203200" y="1192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1" name="$B$2">
              <a:extLst>
                <a:ext uri="{FF2B5EF4-FFF2-40B4-BE49-F238E27FC236}">
                  <a16:creationId xmlns:a16="http://schemas.microsoft.com/office/drawing/2014/main" id="{9BEDDB42-A377-0288-AE4B-0E1C428FD7A3}"/>
                </a:ext>
              </a:extLst>
            </p:cNvPr>
            <p:cNvSpPr/>
            <p:nvPr/>
          </p:nvSpPr>
          <p:spPr>
            <a:xfrm>
              <a:off x="215900" y="1192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2" name="$B$2">
              <a:extLst>
                <a:ext uri="{FF2B5EF4-FFF2-40B4-BE49-F238E27FC236}">
                  <a16:creationId xmlns:a16="http://schemas.microsoft.com/office/drawing/2014/main" id="{43C737DB-98C7-19D2-F450-9072C25EF34C}"/>
                </a:ext>
              </a:extLst>
            </p:cNvPr>
            <p:cNvSpPr/>
            <p:nvPr/>
          </p:nvSpPr>
          <p:spPr>
            <a:xfrm>
              <a:off x="228600" y="1192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3" name="$B$2">
              <a:extLst>
                <a:ext uri="{FF2B5EF4-FFF2-40B4-BE49-F238E27FC236}">
                  <a16:creationId xmlns:a16="http://schemas.microsoft.com/office/drawing/2014/main" id="{57A0E6CC-E92C-11BC-0EAB-4B14E81C2537}"/>
                </a:ext>
              </a:extLst>
            </p:cNvPr>
            <p:cNvSpPr/>
            <p:nvPr/>
          </p:nvSpPr>
          <p:spPr>
            <a:xfrm>
              <a:off x="241300" y="1192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4" name="$B$2">
              <a:extLst>
                <a:ext uri="{FF2B5EF4-FFF2-40B4-BE49-F238E27FC236}">
                  <a16:creationId xmlns:a16="http://schemas.microsoft.com/office/drawing/2014/main" id="{BB1BF441-E0CB-0B45-A82B-1D7C687A81B2}"/>
                </a:ext>
              </a:extLst>
            </p:cNvPr>
            <p:cNvSpPr/>
            <p:nvPr/>
          </p:nvSpPr>
          <p:spPr>
            <a:xfrm>
              <a:off x="0" y="1319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5" name="$B$2">
              <a:extLst>
                <a:ext uri="{FF2B5EF4-FFF2-40B4-BE49-F238E27FC236}">
                  <a16:creationId xmlns:a16="http://schemas.microsoft.com/office/drawing/2014/main" id="{924D1C44-B3C7-6BD3-D0BB-B1FA506C7960}"/>
                </a:ext>
              </a:extLst>
            </p:cNvPr>
            <p:cNvSpPr/>
            <p:nvPr/>
          </p:nvSpPr>
          <p:spPr>
            <a:xfrm>
              <a:off x="12700" y="1319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6" name="$B$2">
              <a:extLst>
                <a:ext uri="{FF2B5EF4-FFF2-40B4-BE49-F238E27FC236}">
                  <a16:creationId xmlns:a16="http://schemas.microsoft.com/office/drawing/2014/main" id="{080F15B9-FBF6-A529-D57F-CB0182874BA5}"/>
                </a:ext>
              </a:extLst>
            </p:cNvPr>
            <p:cNvSpPr/>
            <p:nvPr/>
          </p:nvSpPr>
          <p:spPr>
            <a:xfrm>
              <a:off x="25400" y="1319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7" name="$B$2">
              <a:extLst>
                <a:ext uri="{FF2B5EF4-FFF2-40B4-BE49-F238E27FC236}">
                  <a16:creationId xmlns:a16="http://schemas.microsoft.com/office/drawing/2014/main" id="{89F48081-8A0C-E26C-9F21-00ECBC7D5339}"/>
                </a:ext>
              </a:extLst>
            </p:cNvPr>
            <p:cNvSpPr/>
            <p:nvPr/>
          </p:nvSpPr>
          <p:spPr>
            <a:xfrm>
              <a:off x="38100" y="1319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8" name="$B$2">
              <a:extLst>
                <a:ext uri="{FF2B5EF4-FFF2-40B4-BE49-F238E27FC236}">
                  <a16:creationId xmlns:a16="http://schemas.microsoft.com/office/drawing/2014/main" id="{53DC90E2-B844-C63F-AA65-F2C0710C0CB2}"/>
                </a:ext>
              </a:extLst>
            </p:cNvPr>
            <p:cNvSpPr/>
            <p:nvPr/>
          </p:nvSpPr>
          <p:spPr>
            <a:xfrm>
              <a:off x="88900" y="1319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9" name="$B$2">
              <a:extLst>
                <a:ext uri="{FF2B5EF4-FFF2-40B4-BE49-F238E27FC236}">
                  <a16:creationId xmlns:a16="http://schemas.microsoft.com/office/drawing/2014/main" id="{488EE5FF-E889-ADB3-DCC0-38A0E243251D}"/>
                </a:ext>
              </a:extLst>
            </p:cNvPr>
            <p:cNvSpPr/>
            <p:nvPr/>
          </p:nvSpPr>
          <p:spPr>
            <a:xfrm>
              <a:off x="101600" y="1319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072" name="$B$2">
              <a:extLst>
                <a:ext uri="{FF2B5EF4-FFF2-40B4-BE49-F238E27FC236}">
                  <a16:creationId xmlns:a16="http://schemas.microsoft.com/office/drawing/2014/main" id="{7754AF33-3B1C-9BC2-DAA2-86CD68066FD7}"/>
                </a:ext>
              </a:extLst>
            </p:cNvPr>
            <p:cNvSpPr/>
            <p:nvPr/>
          </p:nvSpPr>
          <p:spPr>
            <a:xfrm>
              <a:off x="114300" y="1319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073" name="$B$2">
              <a:extLst>
                <a:ext uri="{FF2B5EF4-FFF2-40B4-BE49-F238E27FC236}">
                  <a16:creationId xmlns:a16="http://schemas.microsoft.com/office/drawing/2014/main" id="{0B4D036A-C41E-DA66-B329-C5545843BD52}"/>
                </a:ext>
              </a:extLst>
            </p:cNvPr>
            <p:cNvSpPr/>
            <p:nvPr/>
          </p:nvSpPr>
          <p:spPr>
            <a:xfrm>
              <a:off x="127000" y="1319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074" name="$B$2">
              <a:extLst>
                <a:ext uri="{FF2B5EF4-FFF2-40B4-BE49-F238E27FC236}">
                  <a16:creationId xmlns:a16="http://schemas.microsoft.com/office/drawing/2014/main" id="{6F714614-27AD-B1F1-F2D6-F6094DCF080F}"/>
                </a:ext>
              </a:extLst>
            </p:cNvPr>
            <p:cNvSpPr/>
            <p:nvPr/>
          </p:nvSpPr>
          <p:spPr>
            <a:xfrm>
              <a:off x="152400" y="1319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075" name="$B$2">
              <a:extLst>
                <a:ext uri="{FF2B5EF4-FFF2-40B4-BE49-F238E27FC236}">
                  <a16:creationId xmlns:a16="http://schemas.microsoft.com/office/drawing/2014/main" id="{B81F9519-EBD1-16BD-59B9-DB2C470B7167}"/>
                </a:ext>
              </a:extLst>
            </p:cNvPr>
            <p:cNvSpPr/>
            <p:nvPr/>
          </p:nvSpPr>
          <p:spPr>
            <a:xfrm>
              <a:off x="177800" y="1319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076" name="$B$2">
              <a:extLst>
                <a:ext uri="{FF2B5EF4-FFF2-40B4-BE49-F238E27FC236}">
                  <a16:creationId xmlns:a16="http://schemas.microsoft.com/office/drawing/2014/main" id="{F991B30A-823D-6741-90AE-085B0C3CE2FC}"/>
                </a:ext>
              </a:extLst>
            </p:cNvPr>
            <p:cNvSpPr/>
            <p:nvPr/>
          </p:nvSpPr>
          <p:spPr>
            <a:xfrm>
              <a:off x="190500" y="1319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077" name="$B$2">
              <a:extLst>
                <a:ext uri="{FF2B5EF4-FFF2-40B4-BE49-F238E27FC236}">
                  <a16:creationId xmlns:a16="http://schemas.microsoft.com/office/drawing/2014/main" id="{40602CBC-AD6A-90F3-70F9-0B0CB4F30EA8}"/>
                </a:ext>
              </a:extLst>
            </p:cNvPr>
            <p:cNvSpPr/>
            <p:nvPr/>
          </p:nvSpPr>
          <p:spPr>
            <a:xfrm>
              <a:off x="215900" y="1319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078" name="$B$2">
              <a:extLst>
                <a:ext uri="{FF2B5EF4-FFF2-40B4-BE49-F238E27FC236}">
                  <a16:creationId xmlns:a16="http://schemas.microsoft.com/office/drawing/2014/main" id="{9FACC4CA-0800-FC68-EBC9-1B67326854F9}"/>
                </a:ext>
              </a:extLst>
            </p:cNvPr>
            <p:cNvSpPr/>
            <p:nvPr/>
          </p:nvSpPr>
          <p:spPr>
            <a:xfrm>
              <a:off x="254000" y="1319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079" name="$B$2">
              <a:extLst>
                <a:ext uri="{FF2B5EF4-FFF2-40B4-BE49-F238E27FC236}">
                  <a16:creationId xmlns:a16="http://schemas.microsoft.com/office/drawing/2014/main" id="{ACDF62B9-6223-71AD-DEC4-527E7DE80CE4}"/>
                </a:ext>
              </a:extLst>
            </p:cNvPr>
            <p:cNvSpPr/>
            <p:nvPr/>
          </p:nvSpPr>
          <p:spPr>
            <a:xfrm>
              <a:off x="50800" y="1446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080" name="$B$2">
              <a:extLst>
                <a:ext uri="{FF2B5EF4-FFF2-40B4-BE49-F238E27FC236}">
                  <a16:creationId xmlns:a16="http://schemas.microsoft.com/office/drawing/2014/main" id="{FA279698-0E17-F493-DC92-DE4F41B4C441}"/>
                </a:ext>
              </a:extLst>
            </p:cNvPr>
            <p:cNvSpPr/>
            <p:nvPr/>
          </p:nvSpPr>
          <p:spPr>
            <a:xfrm>
              <a:off x="76200" y="1446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081" name="$B$2">
              <a:extLst>
                <a:ext uri="{FF2B5EF4-FFF2-40B4-BE49-F238E27FC236}">
                  <a16:creationId xmlns:a16="http://schemas.microsoft.com/office/drawing/2014/main" id="{4C904AED-69A6-9D92-0221-D993CBEF2F3B}"/>
                </a:ext>
              </a:extLst>
            </p:cNvPr>
            <p:cNvSpPr/>
            <p:nvPr/>
          </p:nvSpPr>
          <p:spPr>
            <a:xfrm>
              <a:off x="88900" y="1446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083" name="$B$2">
              <a:extLst>
                <a:ext uri="{FF2B5EF4-FFF2-40B4-BE49-F238E27FC236}">
                  <a16:creationId xmlns:a16="http://schemas.microsoft.com/office/drawing/2014/main" id="{1D39EBEF-6541-AFDB-E3E4-E3D2D40865FA}"/>
                </a:ext>
              </a:extLst>
            </p:cNvPr>
            <p:cNvSpPr/>
            <p:nvPr/>
          </p:nvSpPr>
          <p:spPr>
            <a:xfrm>
              <a:off x="101600" y="1446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084" name="$B$2">
              <a:extLst>
                <a:ext uri="{FF2B5EF4-FFF2-40B4-BE49-F238E27FC236}">
                  <a16:creationId xmlns:a16="http://schemas.microsoft.com/office/drawing/2014/main" id="{B00CD39C-AB9C-7431-AFA2-1D68BB402388}"/>
                </a:ext>
              </a:extLst>
            </p:cNvPr>
            <p:cNvSpPr/>
            <p:nvPr/>
          </p:nvSpPr>
          <p:spPr>
            <a:xfrm>
              <a:off x="114300" y="1446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085" name="$B$2">
              <a:extLst>
                <a:ext uri="{FF2B5EF4-FFF2-40B4-BE49-F238E27FC236}">
                  <a16:creationId xmlns:a16="http://schemas.microsoft.com/office/drawing/2014/main" id="{F35E63CD-0029-F88F-274C-729F6542385F}"/>
                </a:ext>
              </a:extLst>
            </p:cNvPr>
            <p:cNvSpPr/>
            <p:nvPr/>
          </p:nvSpPr>
          <p:spPr>
            <a:xfrm>
              <a:off x="152400" y="1446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086" name="$B$2">
              <a:extLst>
                <a:ext uri="{FF2B5EF4-FFF2-40B4-BE49-F238E27FC236}">
                  <a16:creationId xmlns:a16="http://schemas.microsoft.com/office/drawing/2014/main" id="{510301E1-5A33-CAF3-C550-FD4AE8A29948}"/>
                </a:ext>
              </a:extLst>
            </p:cNvPr>
            <p:cNvSpPr/>
            <p:nvPr/>
          </p:nvSpPr>
          <p:spPr>
            <a:xfrm>
              <a:off x="165100" y="1446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087" name="$B$2">
              <a:extLst>
                <a:ext uri="{FF2B5EF4-FFF2-40B4-BE49-F238E27FC236}">
                  <a16:creationId xmlns:a16="http://schemas.microsoft.com/office/drawing/2014/main" id="{AB3FCB5B-4F73-2F59-3734-2D6C33E54BD1}"/>
                </a:ext>
              </a:extLst>
            </p:cNvPr>
            <p:cNvSpPr/>
            <p:nvPr/>
          </p:nvSpPr>
          <p:spPr>
            <a:xfrm>
              <a:off x="190500" y="1446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088" name="$B$2">
              <a:extLst>
                <a:ext uri="{FF2B5EF4-FFF2-40B4-BE49-F238E27FC236}">
                  <a16:creationId xmlns:a16="http://schemas.microsoft.com/office/drawing/2014/main" id="{F9C8E838-6954-2C50-2599-D60309CA8A33}"/>
                </a:ext>
              </a:extLst>
            </p:cNvPr>
            <p:cNvSpPr/>
            <p:nvPr/>
          </p:nvSpPr>
          <p:spPr>
            <a:xfrm>
              <a:off x="203200" y="1446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089" name="$B$2">
              <a:extLst>
                <a:ext uri="{FF2B5EF4-FFF2-40B4-BE49-F238E27FC236}">
                  <a16:creationId xmlns:a16="http://schemas.microsoft.com/office/drawing/2014/main" id="{A1D9BD03-4FF7-D653-526B-E7DB42368780}"/>
                </a:ext>
              </a:extLst>
            </p:cNvPr>
            <p:cNvSpPr/>
            <p:nvPr/>
          </p:nvSpPr>
          <p:spPr>
            <a:xfrm>
              <a:off x="215900" y="1446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090" name="$B$2">
              <a:extLst>
                <a:ext uri="{FF2B5EF4-FFF2-40B4-BE49-F238E27FC236}">
                  <a16:creationId xmlns:a16="http://schemas.microsoft.com/office/drawing/2014/main" id="{D9A4FB9A-9A90-DEFB-EF59-E069F8242000}"/>
                </a:ext>
              </a:extLst>
            </p:cNvPr>
            <p:cNvSpPr/>
            <p:nvPr/>
          </p:nvSpPr>
          <p:spPr>
            <a:xfrm>
              <a:off x="228600" y="1446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091" name="$B$2">
              <a:extLst>
                <a:ext uri="{FF2B5EF4-FFF2-40B4-BE49-F238E27FC236}">
                  <a16:creationId xmlns:a16="http://schemas.microsoft.com/office/drawing/2014/main" id="{DE14CEBB-A65A-A9DE-4A8D-3E27911EE451}"/>
                </a:ext>
              </a:extLst>
            </p:cNvPr>
            <p:cNvSpPr/>
            <p:nvPr/>
          </p:nvSpPr>
          <p:spPr>
            <a:xfrm>
              <a:off x="254000" y="1446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092" name="$B$2">
              <a:extLst>
                <a:ext uri="{FF2B5EF4-FFF2-40B4-BE49-F238E27FC236}">
                  <a16:creationId xmlns:a16="http://schemas.microsoft.com/office/drawing/2014/main" id="{57C8C021-AAF2-ACA3-B487-038782283D2C}"/>
                </a:ext>
              </a:extLst>
            </p:cNvPr>
            <p:cNvSpPr/>
            <p:nvPr/>
          </p:nvSpPr>
          <p:spPr>
            <a:xfrm>
              <a:off x="0" y="1573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093" name="$B$2">
              <a:extLst>
                <a:ext uri="{FF2B5EF4-FFF2-40B4-BE49-F238E27FC236}">
                  <a16:creationId xmlns:a16="http://schemas.microsoft.com/office/drawing/2014/main" id="{FFD1A324-FCA5-8B37-5D6E-C01DDC753AB5}"/>
                </a:ext>
              </a:extLst>
            </p:cNvPr>
            <p:cNvSpPr/>
            <p:nvPr/>
          </p:nvSpPr>
          <p:spPr>
            <a:xfrm>
              <a:off x="38100" y="1573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094" name="$B$2">
              <a:extLst>
                <a:ext uri="{FF2B5EF4-FFF2-40B4-BE49-F238E27FC236}">
                  <a16:creationId xmlns:a16="http://schemas.microsoft.com/office/drawing/2014/main" id="{3EB8570A-8B86-2F77-1E7D-F68AFB20D4F5}"/>
                </a:ext>
              </a:extLst>
            </p:cNvPr>
            <p:cNvSpPr/>
            <p:nvPr/>
          </p:nvSpPr>
          <p:spPr>
            <a:xfrm>
              <a:off x="63500" y="1573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095" name="$B$2">
              <a:extLst>
                <a:ext uri="{FF2B5EF4-FFF2-40B4-BE49-F238E27FC236}">
                  <a16:creationId xmlns:a16="http://schemas.microsoft.com/office/drawing/2014/main" id="{7B2ABF4D-B30F-89C0-C450-8D909A08B8B7}"/>
                </a:ext>
              </a:extLst>
            </p:cNvPr>
            <p:cNvSpPr/>
            <p:nvPr/>
          </p:nvSpPr>
          <p:spPr>
            <a:xfrm>
              <a:off x="88900" y="1573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096" name="$B$2">
              <a:extLst>
                <a:ext uri="{FF2B5EF4-FFF2-40B4-BE49-F238E27FC236}">
                  <a16:creationId xmlns:a16="http://schemas.microsoft.com/office/drawing/2014/main" id="{8F35B902-DE2B-9D7D-A69A-5EA9DBB9E37D}"/>
                </a:ext>
              </a:extLst>
            </p:cNvPr>
            <p:cNvSpPr/>
            <p:nvPr/>
          </p:nvSpPr>
          <p:spPr>
            <a:xfrm>
              <a:off x="127000" y="1573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097" name="$B$2">
              <a:extLst>
                <a:ext uri="{FF2B5EF4-FFF2-40B4-BE49-F238E27FC236}">
                  <a16:creationId xmlns:a16="http://schemas.microsoft.com/office/drawing/2014/main" id="{C80AD927-91C6-5AB8-4550-B9ECF4524EF5}"/>
                </a:ext>
              </a:extLst>
            </p:cNvPr>
            <p:cNvSpPr/>
            <p:nvPr/>
          </p:nvSpPr>
          <p:spPr>
            <a:xfrm>
              <a:off x="165100" y="1573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098" name="$B$2">
              <a:extLst>
                <a:ext uri="{FF2B5EF4-FFF2-40B4-BE49-F238E27FC236}">
                  <a16:creationId xmlns:a16="http://schemas.microsoft.com/office/drawing/2014/main" id="{A3ED70CB-0B21-E579-A280-032C40603074}"/>
                </a:ext>
              </a:extLst>
            </p:cNvPr>
            <p:cNvSpPr/>
            <p:nvPr/>
          </p:nvSpPr>
          <p:spPr>
            <a:xfrm>
              <a:off x="190500" y="1573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099" name="$B$2">
              <a:extLst>
                <a:ext uri="{FF2B5EF4-FFF2-40B4-BE49-F238E27FC236}">
                  <a16:creationId xmlns:a16="http://schemas.microsoft.com/office/drawing/2014/main" id="{6D5D2273-235E-7D45-3424-CC637B8D3FBC}"/>
                </a:ext>
              </a:extLst>
            </p:cNvPr>
            <p:cNvSpPr/>
            <p:nvPr/>
          </p:nvSpPr>
          <p:spPr>
            <a:xfrm>
              <a:off x="215900" y="1573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00" name="$B$2">
              <a:extLst>
                <a:ext uri="{FF2B5EF4-FFF2-40B4-BE49-F238E27FC236}">
                  <a16:creationId xmlns:a16="http://schemas.microsoft.com/office/drawing/2014/main" id="{FEA632D5-4D74-031B-AC87-7F16B5DC2D90}"/>
                </a:ext>
              </a:extLst>
            </p:cNvPr>
            <p:cNvSpPr/>
            <p:nvPr/>
          </p:nvSpPr>
          <p:spPr>
            <a:xfrm>
              <a:off x="241300" y="1573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01" name="$B$2">
              <a:extLst>
                <a:ext uri="{FF2B5EF4-FFF2-40B4-BE49-F238E27FC236}">
                  <a16:creationId xmlns:a16="http://schemas.microsoft.com/office/drawing/2014/main" id="{A01E0CC5-7895-E06A-D86D-070FB9C46226}"/>
                </a:ext>
              </a:extLst>
            </p:cNvPr>
            <p:cNvSpPr/>
            <p:nvPr/>
          </p:nvSpPr>
          <p:spPr>
            <a:xfrm>
              <a:off x="12700" y="1700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02" name="$B$2">
              <a:extLst>
                <a:ext uri="{FF2B5EF4-FFF2-40B4-BE49-F238E27FC236}">
                  <a16:creationId xmlns:a16="http://schemas.microsoft.com/office/drawing/2014/main" id="{B57643B1-B610-AA78-A359-6E0D7FA6BAA8}"/>
                </a:ext>
              </a:extLst>
            </p:cNvPr>
            <p:cNvSpPr/>
            <p:nvPr/>
          </p:nvSpPr>
          <p:spPr>
            <a:xfrm>
              <a:off x="25400" y="1700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03" name="$B$2">
              <a:extLst>
                <a:ext uri="{FF2B5EF4-FFF2-40B4-BE49-F238E27FC236}">
                  <a16:creationId xmlns:a16="http://schemas.microsoft.com/office/drawing/2014/main" id="{592A9578-D450-6677-3E14-703ED81E3660}"/>
                </a:ext>
              </a:extLst>
            </p:cNvPr>
            <p:cNvSpPr/>
            <p:nvPr/>
          </p:nvSpPr>
          <p:spPr>
            <a:xfrm>
              <a:off x="50800" y="1700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04" name="$B$2">
              <a:extLst>
                <a:ext uri="{FF2B5EF4-FFF2-40B4-BE49-F238E27FC236}">
                  <a16:creationId xmlns:a16="http://schemas.microsoft.com/office/drawing/2014/main" id="{9707482A-4039-4D60-0B3D-49D972637E89}"/>
                </a:ext>
              </a:extLst>
            </p:cNvPr>
            <p:cNvSpPr/>
            <p:nvPr/>
          </p:nvSpPr>
          <p:spPr>
            <a:xfrm>
              <a:off x="76200" y="1700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05" name="$B$2">
              <a:extLst>
                <a:ext uri="{FF2B5EF4-FFF2-40B4-BE49-F238E27FC236}">
                  <a16:creationId xmlns:a16="http://schemas.microsoft.com/office/drawing/2014/main" id="{866A9BD3-1538-474A-CBE0-927CB1507BC8}"/>
                </a:ext>
              </a:extLst>
            </p:cNvPr>
            <p:cNvSpPr/>
            <p:nvPr/>
          </p:nvSpPr>
          <p:spPr>
            <a:xfrm>
              <a:off x="101600" y="1700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06" name="$B$2">
              <a:extLst>
                <a:ext uri="{FF2B5EF4-FFF2-40B4-BE49-F238E27FC236}">
                  <a16:creationId xmlns:a16="http://schemas.microsoft.com/office/drawing/2014/main" id="{D4DB1E17-C4A5-374C-BDA2-1FED06A29B10}"/>
                </a:ext>
              </a:extLst>
            </p:cNvPr>
            <p:cNvSpPr/>
            <p:nvPr/>
          </p:nvSpPr>
          <p:spPr>
            <a:xfrm>
              <a:off x="127000" y="1700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07" name="$B$2">
              <a:extLst>
                <a:ext uri="{FF2B5EF4-FFF2-40B4-BE49-F238E27FC236}">
                  <a16:creationId xmlns:a16="http://schemas.microsoft.com/office/drawing/2014/main" id="{A6D13304-E74A-5A78-2531-52280655C415}"/>
                </a:ext>
              </a:extLst>
            </p:cNvPr>
            <p:cNvSpPr/>
            <p:nvPr/>
          </p:nvSpPr>
          <p:spPr>
            <a:xfrm>
              <a:off x="190500" y="1700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08" name="$B$2">
              <a:extLst>
                <a:ext uri="{FF2B5EF4-FFF2-40B4-BE49-F238E27FC236}">
                  <a16:creationId xmlns:a16="http://schemas.microsoft.com/office/drawing/2014/main" id="{8653A38F-9555-AA57-FCC4-071F0840D58C}"/>
                </a:ext>
              </a:extLst>
            </p:cNvPr>
            <p:cNvSpPr/>
            <p:nvPr/>
          </p:nvSpPr>
          <p:spPr>
            <a:xfrm>
              <a:off x="203200" y="1700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09" name="$B$2">
              <a:extLst>
                <a:ext uri="{FF2B5EF4-FFF2-40B4-BE49-F238E27FC236}">
                  <a16:creationId xmlns:a16="http://schemas.microsoft.com/office/drawing/2014/main" id="{2C79C41D-F168-D44B-3430-1B416272499F}"/>
                </a:ext>
              </a:extLst>
            </p:cNvPr>
            <p:cNvSpPr/>
            <p:nvPr/>
          </p:nvSpPr>
          <p:spPr>
            <a:xfrm>
              <a:off x="215900" y="1700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10" name="$B$2">
              <a:extLst>
                <a:ext uri="{FF2B5EF4-FFF2-40B4-BE49-F238E27FC236}">
                  <a16:creationId xmlns:a16="http://schemas.microsoft.com/office/drawing/2014/main" id="{1CF9020A-1C20-2831-700D-5BCC015B1246}"/>
                </a:ext>
              </a:extLst>
            </p:cNvPr>
            <p:cNvSpPr/>
            <p:nvPr/>
          </p:nvSpPr>
          <p:spPr>
            <a:xfrm>
              <a:off x="241300" y="1700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11" name="$B$2">
              <a:extLst>
                <a:ext uri="{FF2B5EF4-FFF2-40B4-BE49-F238E27FC236}">
                  <a16:creationId xmlns:a16="http://schemas.microsoft.com/office/drawing/2014/main" id="{BA296E93-D627-B31C-4BB1-87A520A52106}"/>
                </a:ext>
              </a:extLst>
            </p:cNvPr>
            <p:cNvSpPr/>
            <p:nvPr/>
          </p:nvSpPr>
          <p:spPr>
            <a:xfrm>
              <a:off x="254000" y="1700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12" name="$B$2">
              <a:extLst>
                <a:ext uri="{FF2B5EF4-FFF2-40B4-BE49-F238E27FC236}">
                  <a16:creationId xmlns:a16="http://schemas.microsoft.com/office/drawing/2014/main" id="{E4CE130B-6141-BC03-24FB-7E973CBED973}"/>
                </a:ext>
              </a:extLst>
            </p:cNvPr>
            <p:cNvSpPr/>
            <p:nvPr/>
          </p:nvSpPr>
          <p:spPr>
            <a:xfrm>
              <a:off x="101600" y="1827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13" name="$B$2">
              <a:extLst>
                <a:ext uri="{FF2B5EF4-FFF2-40B4-BE49-F238E27FC236}">
                  <a16:creationId xmlns:a16="http://schemas.microsoft.com/office/drawing/2014/main" id="{39EB0C69-7823-7424-29EE-97FC874AEAA7}"/>
                </a:ext>
              </a:extLst>
            </p:cNvPr>
            <p:cNvSpPr/>
            <p:nvPr/>
          </p:nvSpPr>
          <p:spPr>
            <a:xfrm>
              <a:off x="114300" y="1827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14" name="$B$2">
              <a:extLst>
                <a:ext uri="{FF2B5EF4-FFF2-40B4-BE49-F238E27FC236}">
                  <a16:creationId xmlns:a16="http://schemas.microsoft.com/office/drawing/2014/main" id="{D2DA1946-922F-1225-56C4-64254AC86AEF}"/>
                </a:ext>
              </a:extLst>
            </p:cNvPr>
            <p:cNvSpPr/>
            <p:nvPr/>
          </p:nvSpPr>
          <p:spPr>
            <a:xfrm>
              <a:off x="127000" y="1827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15" name="$B$2">
              <a:extLst>
                <a:ext uri="{FF2B5EF4-FFF2-40B4-BE49-F238E27FC236}">
                  <a16:creationId xmlns:a16="http://schemas.microsoft.com/office/drawing/2014/main" id="{63AFA2EC-8DC3-A46E-E525-F7F355EEA374}"/>
                </a:ext>
              </a:extLst>
            </p:cNvPr>
            <p:cNvSpPr/>
            <p:nvPr/>
          </p:nvSpPr>
          <p:spPr>
            <a:xfrm>
              <a:off x="165100" y="1827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16" name="$B$2">
              <a:extLst>
                <a:ext uri="{FF2B5EF4-FFF2-40B4-BE49-F238E27FC236}">
                  <a16:creationId xmlns:a16="http://schemas.microsoft.com/office/drawing/2014/main" id="{13C3F026-A25B-5F72-5199-0BC21ECE4E8D}"/>
                </a:ext>
              </a:extLst>
            </p:cNvPr>
            <p:cNvSpPr/>
            <p:nvPr/>
          </p:nvSpPr>
          <p:spPr>
            <a:xfrm>
              <a:off x="177800" y="1827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17" name="$B$2">
              <a:extLst>
                <a:ext uri="{FF2B5EF4-FFF2-40B4-BE49-F238E27FC236}">
                  <a16:creationId xmlns:a16="http://schemas.microsoft.com/office/drawing/2014/main" id="{6887C258-6F63-DD1B-1763-73DE7C016889}"/>
                </a:ext>
              </a:extLst>
            </p:cNvPr>
            <p:cNvSpPr/>
            <p:nvPr/>
          </p:nvSpPr>
          <p:spPr>
            <a:xfrm>
              <a:off x="215900" y="1827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18" name="$B$2">
              <a:extLst>
                <a:ext uri="{FF2B5EF4-FFF2-40B4-BE49-F238E27FC236}">
                  <a16:creationId xmlns:a16="http://schemas.microsoft.com/office/drawing/2014/main" id="{2DA6D19A-F56C-F5A0-8EB6-B8BF0BAD823E}"/>
                </a:ext>
              </a:extLst>
            </p:cNvPr>
            <p:cNvSpPr/>
            <p:nvPr/>
          </p:nvSpPr>
          <p:spPr>
            <a:xfrm>
              <a:off x="228600" y="1827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19" name="$B$2">
              <a:extLst>
                <a:ext uri="{FF2B5EF4-FFF2-40B4-BE49-F238E27FC236}">
                  <a16:creationId xmlns:a16="http://schemas.microsoft.com/office/drawing/2014/main" id="{5974B077-B1C3-C2F7-6E54-44033804E81E}"/>
                </a:ext>
              </a:extLst>
            </p:cNvPr>
            <p:cNvSpPr/>
            <p:nvPr/>
          </p:nvSpPr>
          <p:spPr>
            <a:xfrm>
              <a:off x="254000" y="1827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20" name="$B$2">
              <a:extLst>
                <a:ext uri="{FF2B5EF4-FFF2-40B4-BE49-F238E27FC236}">
                  <a16:creationId xmlns:a16="http://schemas.microsoft.com/office/drawing/2014/main" id="{A4DC7243-9427-1472-BE8D-4D3206103AC7}"/>
                </a:ext>
              </a:extLst>
            </p:cNvPr>
            <p:cNvSpPr/>
            <p:nvPr/>
          </p:nvSpPr>
          <p:spPr>
            <a:xfrm>
              <a:off x="0" y="1954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21" name="$B$2">
              <a:extLst>
                <a:ext uri="{FF2B5EF4-FFF2-40B4-BE49-F238E27FC236}">
                  <a16:creationId xmlns:a16="http://schemas.microsoft.com/office/drawing/2014/main" id="{71AB555F-06DA-3BF8-D9D8-13DD4C8B1F83}"/>
                </a:ext>
              </a:extLst>
            </p:cNvPr>
            <p:cNvSpPr/>
            <p:nvPr/>
          </p:nvSpPr>
          <p:spPr>
            <a:xfrm>
              <a:off x="12700" y="1954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22" name="$B$2">
              <a:extLst>
                <a:ext uri="{FF2B5EF4-FFF2-40B4-BE49-F238E27FC236}">
                  <a16:creationId xmlns:a16="http://schemas.microsoft.com/office/drawing/2014/main" id="{528978EE-0DF2-3ACD-63AA-E65D8AB8804E}"/>
                </a:ext>
              </a:extLst>
            </p:cNvPr>
            <p:cNvSpPr/>
            <p:nvPr/>
          </p:nvSpPr>
          <p:spPr>
            <a:xfrm>
              <a:off x="25400" y="1954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23" name="$B$2">
              <a:extLst>
                <a:ext uri="{FF2B5EF4-FFF2-40B4-BE49-F238E27FC236}">
                  <a16:creationId xmlns:a16="http://schemas.microsoft.com/office/drawing/2014/main" id="{2F9B4749-3034-B6C8-35C9-9A4B3E219DF1}"/>
                </a:ext>
              </a:extLst>
            </p:cNvPr>
            <p:cNvSpPr/>
            <p:nvPr/>
          </p:nvSpPr>
          <p:spPr>
            <a:xfrm>
              <a:off x="38100" y="1954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24" name="$B$2">
              <a:extLst>
                <a:ext uri="{FF2B5EF4-FFF2-40B4-BE49-F238E27FC236}">
                  <a16:creationId xmlns:a16="http://schemas.microsoft.com/office/drawing/2014/main" id="{9C595BE9-5637-8059-A008-EB731A5B6B9D}"/>
                </a:ext>
              </a:extLst>
            </p:cNvPr>
            <p:cNvSpPr/>
            <p:nvPr/>
          </p:nvSpPr>
          <p:spPr>
            <a:xfrm>
              <a:off x="50800" y="1954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25" name="$B$2">
              <a:extLst>
                <a:ext uri="{FF2B5EF4-FFF2-40B4-BE49-F238E27FC236}">
                  <a16:creationId xmlns:a16="http://schemas.microsoft.com/office/drawing/2014/main" id="{01D24887-C9F1-50EB-DC24-AE7C383DDC0D}"/>
                </a:ext>
              </a:extLst>
            </p:cNvPr>
            <p:cNvSpPr/>
            <p:nvPr/>
          </p:nvSpPr>
          <p:spPr>
            <a:xfrm>
              <a:off x="63500" y="1954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26" name="$B$2">
              <a:extLst>
                <a:ext uri="{FF2B5EF4-FFF2-40B4-BE49-F238E27FC236}">
                  <a16:creationId xmlns:a16="http://schemas.microsoft.com/office/drawing/2014/main" id="{A9DD8F92-6288-30A3-06B3-B830E7B4718B}"/>
                </a:ext>
              </a:extLst>
            </p:cNvPr>
            <p:cNvSpPr/>
            <p:nvPr/>
          </p:nvSpPr>
          <p:spPr>
            <a:xfrm>
              <a:off x="76200" y="1954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27" name="$B$2">
              <a:extLst>
                <a:ext uri="{FF2B5EF4-FFF2-40B4-BE49-F238E27FC236}">
                  <a16:creationId xmlns:a16="http://schemas.microsoft.com/office/drawing/2014/main" id="{AA9CF7F0-1CAB-E10A-6537-39C60074B5C3}"/>
                </a:ext>
              </a:extLst>
            </p:cNvPr>
            <p:cNvSpPr/>
            <p:nvPr/>
          </p:nvSpPr>
          <p:spPr>
            <a:xfrm>
              <a:off x="101600" y="1954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28" name="$B$2">
              <a:extLst>
                <a:ext uri="{FF2B5EF4-FFF2-40B4-BE49-F238E27FC236}">
                  <a16:creationId xmlns:a16="http://schemas.microsoft.com/office/drawing/2014/main" id="{4E7F6298-EB8F-526E-FA9B-30559981B29A}"/>
                </a:ext>
              </a:extLst>
            </p:cNvPr>
            <p:cNvSpPr/>
            <p:nvPr/>
          </p:nvSpPr>
          <p:spPr>
            <a:xfrm>
              <a:off x="127000" y="1954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29" name="$B$2">
              <a:extLst>
                <a:ext uri="{FF2B5EF4-FFF2-40B4-BE49-F238E27FC236}">
                  <a16:creationId xmlns:a16="http://schemas.microsoft.com/office/drawing/2014/main" id="{B7B529D7-AFE3-F53C-D9D9-6A9E65A5C430}"/>
                </a:ext>
              </a:extLst>
            </p:cNvPr>
            <p:cNvSpPr/>
            <p:nvPr/>
          </p:nvSpPr>
          <p:spPr>
            <a:xfrm>
              <a:off x="139700" y="1954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30" name="$B$2">
              <a:extLst>
                <a:ext uri="{FF2B5EF4-FFF2-40B4-BE49-F238E27FC236}">
                  <a16:creationId xmlns:a16="http://schemas.microsoft.com/office/drawing/2014/main" id="{880F4216-CEBF-8D62-BDA0-4F70FA6A15C7}"/>
                </a:ext>
              </a:extLst>
            </p:cNvPr>
            <p:cNvSpPr/>
            <p:nvPr/>
          </p:nvSpPr>
          <p:spPr>
            <a:xfrm>
              <a:off x="177800" y="1954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31" name="$B$2">
              <a:extLst>
                <a:ext uri="{FF2B5EF4-FFF2-40B4-BE49-F238E27FC236}">
                  <a16:creationId xmlns:a16="http://schemas.microsoft.com/office/drawing/2014/main" id="{8B872D02-B9C7-C907-0E0B-4E420BEB3C4B}"/>
                </a:ext>
              </a:extLst>
            </p:cNvPr>
            <p:cNvSpPr/>
            <p:nvPr/>
          </p:nvSpPr>
          <p:spPr>
            <a:xfrm>
              <a:off x="228600" y="1954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32" name="$B$2">
              <a:extLst>
                <a:ext uri="{FF2B5EF4-FFF2-40B4-BE49-F238E27FC236}">
                  <a16:creationId xmlns:a16="http://schemas.microsoft.com/office/drawing/2014/main" id="{88AA943B-DD81-0332-9ACE-16190DD3CB72}"/>
                </a:ext>
              </a:extLst>
            </p:cNvPr>
            <p:cNvSpPr/>
            <p:nvPr/>
          </p:nvSpPr>
          <p:spPr>
            <a:xfrm>
              <a:off x="254000" y="1954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33" name="$B$2">
              <a:extLst>
                <a:ext uri="{FF2B5EF4-FFF2-40B4-BE49-F238E27FC236}">
                  <a16:creationId xmlns:a16="http://schemas.microsoft.com/office/drawing/2014/main" id="{3C31588C-EDE5-8C1C-D5F1-11EA882CFA63}"/>
                </a:ext>
              </a:extLst>
            </p:cNvPr>
            <p:cNvSpPr/>
            <p:nvPr/>
          </p:nvSpPr>
          <p:spPr>
            <a:xfrm>
              <a:off x="0" y="2081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34" name="$B$2">
              <a:extLst>
                <a:ext uri="{FF2B5EF4-FFF2-40B4-BE49-F238E27FC236}">
                  <a16:creationId xmlns:a16="http://schemas.microsoft.com/office/drawing/2014/main" id="{902AC8E1-D852-35EC-30F9-E49F7BB4D097}"/>
                </a:ext>
              </a:extLst>
            </p:cNvPr>
            <p:cNvSpPr/>
            <p:nvPr/>
          </p:nvSpPr>
          <p:spPr>
            <a:xfrm>
              <a:off x="76200" y="2081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35" name="$B$2">
              <a:extLst>
                <a:ext uri="{FF2B5EF4-FFF2-40B4-BE49-F238E27FC236}">
                  <a16:creationId xmlns:a16="http://schemas.microsoft.com/office/drawing/2014/main" id="{F7A6758E-73FA-DC38-62EC-1FCF8308B3D6}"/>
                </a:ext>
              </a:extLst>
            </p:cNvPr>
            <p:cNvSpPr/>
            <p:nvPr/>
          </p:nvSpPr>
          <p:spPr>
            <a:xfrm>
              <a:off x="101600" y="2081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36" name="$B$2">
              <a:extLst>
                <a:ext uri="{FF2B5EF4-FFF2-40B4-BE49-F238E27FC236}">
                  <a16:creationId xmlns:a16="http://schemas.microsoft.com/office/drawing/2014/main" id="{B327F190-57F8-52DD-D627-711BAFE17C4F}"/>
                </a:ext>
              </a:extLst>
            </p:cNvPr>
            <p:cNvSpPr/>
            <p:nvPr/>
          </p:nvSpPr>
          <p:spPr>
            <a:xfrm>
              <a:off x="127000" y="2081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37" name="$B$2">
              <a:extLst>
                <a:ext uri="{FF2B5EF4-FFF2-40B4-BE49-F238E27FC236}">
                  <a16:creationId xmlns:a16="http://schemas.microsoft.com/office/drawing/2014/main" id="{50CE4796-2523-F36D-4EB6-B14B72A8AF12}"/>
                </a:ext>
              </a:extLst>
            </p:cNvPr>
            <p:cNvSpPr/>
            <p:nvPr/>
          </p:nvSpPr>
          <p:spPr>
            <a:xfrm>
              <a:off x="152400" y="2081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38" name="$B$2">
              <a:extLst>
                <a:ext uri="{FF2B5EF4-FFF2-40B4-BE49-F238E27FC236}">
                  <a16:creationId xmlns:a16="http://schemas.microsoft.com/office/drawing/2014/main" id="{2C0C8217-D4E7-CF24-B633-A0F0588C3B9A}"/>
                </a:ext>
              </a:extLst>
            </p:cNvPr>
            <p:cNvSpPr/>
            <p:nvPr/>
          </p:nvSpPr>
          <p:spPr>
            <a:xfrm>
              <a:off x="177800" y="2081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39" name="$B$2">
              <a:extLst>
                <a:ext uri="{FF2B5EF4-FFF2-40B4-BE49-F238E27FC236}">
                  <a16:creationId xmlns:a16="http://schemas.microsoft.com/office/drawing/2014/main" id="{32DEB6E3-125A-3F7A-C5C3-A53D9361505E}"/>
                </a:ext>
              </a:extLst>
            </p:cNvPr>
            <p:cNvSpPr/>
            <p:nvPr/>
          </p:nvSpPr>
          <p:spPr>
            <a:xfrm>
              <a:off x="203200" y="2081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40" name="$B$2">
              <a:extLst>
                <a:ext uri="{FF2B5EF4-FFF2-40B4-BE49-F238E27FC236}">
                  <a16:creationId xmlns:a16="http://schemas.microsoft.com/office/drawing/2014/main" id="{B3BB5490-F326-7363-6906-2D21CFD6F448}"/>
                </a:ext>
              </a:extLst>
            </p:cNvPr>
            <p:cNvSpPr/>
            <p:nvPr/>
          </p:nvSpPr>
          <p:spPr>
            <a:xfrm>
              <a:off x="215900" y="2081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41" name="$B$2">
              <a:extLst>
                <a:ext uri="{FF2B5EF4-FFF2-40B4-BE49-F238E27FC236}">
                  <a16:creationId xmlns:a16="http://schemas.microsoft.com/office/drawing/2014/main" id="{FCF98D9D-95AC-B39C-D464-2DDE36F45959}"/>
                </a:ext>
              </a:extLst>
            </p:cNvPr>
            <p:cNvSpPr/>
            <p:nvPr/>
          </p:nvSpPr>
          <p:spPr>
            <a:xfrm>
              <a:off x="241300" y="2081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42" name="$B$2">
              <a:extLst>
                <a:ext uri="{FF2B5EF4-FFF2-40B4-BE49-F238E27FC236}">
                  <a16:creationId xmlns:a16="http://schemas.microsoft.com/office/drawing/2014/main" id="{D7ECA81C-E5F7-75A5-407D-A4C69E1401A6}"/>
                </a:ext>
              </a:extLst>
            </p:cNvPr>
            <p:cNvSpPr/>
            <p:nvPr/>
          </p:nvSpPr>
          <p:spPr>
            <a:xfrm>
              <a:off x="0" y="2208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43" name="$B$2">
              <a:extLst>
                <a:ext uri="{FF2B5EF4-FFF2-40B4-BE49-F238E27FC236}">
                  <a16:creationId xmlns:a16="http://schemas.microsoft.com/office/drawing/2014/main" id="{E5A9B78D-F0A9-DACA-FF27-C08BB8511CDD}"/>
                </a:ext>
              </a:extLst>
            </p:cNvPr>
            <p:cNvSpPr/>
            <p:nvPr/>
          </p:nvSpPr>
          <p:spPr>
            <a:xfrm>
              <a:off x="25400" y="2208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44" name="$B$2">
              <a:extLst>
                <a:ext uri="{FF2B5EF4-FFF2-40B4-BE49-F238E27FC236}">
                  <a16:creationId xmlns:a16="http://schemas.microsoft.com/office/drawing/2014/main" id="{D1E86EE9-015A-AB71-3643-B82E6248A02A}"/>
                </a:ext>
              </a:extLst>
            </p:cNvPr>
            <p:cNvSpPr/>
            <p:nvPr/>
          </p:nvSpPr>
          <p:spPr>
            <a:xfrm>
              <a:off x="38100" y="2208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45" name="$B$2">
              <a:extLst>
                <a:ext uri="{FF2B5EF4-FFF2-40B4-BE49-F238E27FC236}">
                  <a16:creationId xmlns:a16="http://schemas.microsoft.com/office/drawing/2014/main" id="{B254577C-E56E-977E-FA0E-1ED6CE1283E8}"/>
                </a:ext>
              </a:extLst>
            </p:cNvPr>
            <p:cNvSpPr/>
            <p:nvPr/>
          </p:nvSpPr>
          <p:spPr>
            <a:xfrm>
              <a:off x="50800" y="2208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46" name="$B$2">
              <a:extLst>
                <a:ext uri="{FF2B5EF4-FFF2-40B4-BE49-F238E27FC236}">
                  <a16:creationId xmlns:a16="http://schemas.microsoft.com/office/drawing/2014/main" id="{C22B29C2-0495-8CFF-0CD2-D51BC1442EBD}"/>
                </a:ext>
              </a:extLst>
            </p:cNvPr>
            <p:cNvSpPr/>
            <p:nvPr/>
          </p:nvSpPr>
          <p:spPr>
            <a:xfrm>
              <a:off x="76200" y="2208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47" name="$B$2">
              <a:extLst>
                <a:ext uri="{FF2B5EF4-FFF2-40B4-BE49-F238E27FC236}">
                  <a16:creationId xmlns:a16="http://schemas.microsoft.com/office/drawing/2014/main" id="{DD007013-B541-1878-9783-8682171A72B5}"/>
                </a:ext>
              </a:extLst>
            </p:cNvPr>
            <p:cNvSpPr/>
            <p:nvPr/>
          </p:nvSpPr>
          <p:spPr>
            <a:xfrm>
              <a:off x="127000" y="2208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48" name="$B$2">
              <a:extLst>
                <a:ext uri="{FF2B5EF4-FFF2-40B4-BE49-F238E27FC236}">
                  <a16:creationId xmlns:a16="http://schemas.microsoft.com/office/drawing/2014/main" id="{2E12A32E-F2C5-C308-C15D-39E46135D629}"/>
                </a:ext>
              </a:extLst>
            </p:cNvPr>
            <p:cNvSpPr/>
            <p:nvPr/>
          </p:nvSpPr>
          <p:spPr>
            <a:xfrm>
              <a:off x="165100" y="2208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49" name="$B$2">
              <a:extLst>
                <a:ext uri="{FF2B5EF4-FFF2-40B4-BE49-F238E27FC236}">
                  <a16:creationId xmlns:a16="http://schemas.microsoft.com/office/drawing/2014/main" id="{D977F7A2-76EF-7C7B-C2B5-3D3B08CFD81F}"/>
                </a:ext>
              </a:extLst>
            </p:cNvPr>
            <p:cNvSpPr/>
            <p:nvPr/>
          </p:nvSpPr>
          <p:spPr>
            <a:xfrm>
              <a:off x="215900" y="2208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50" name="$B$2">
              <a:extLst>
                <a:ext uri="{FF2B5EF4-FFF2-40B4-BE49-F238E27FC236}">
                  <a16:creationId xmlns:a16="http://schemas.microsoft.com/office/drawing/2014/main" id="{05CF6162-627C-C0A3-DB1B-1ABB78425B6B}"/>
                </a:ext>
              </a:extLst>
            </p:cNvPr>
            <p:cNvSpPr/>
            <p:nvPr/>
          </p:nvSpPr>
          <p:spPr>
            <a:xfrm>
              <a:off x="254000" y="2208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51" name="$B$2">
              <a:extLst>
                <a:ext uri="{FF2B5EF4-FFF2-40B4-BE49-F238E27FC236}">
                  <a16:creationId xmlns:a16="http://schemas.microsoft.com/office/drawing/2014/main" id="{324E7D78-42D4-33C4-26CE-685919E71780}"/>
                </a:ext>
              </a:extLst>
            </p:cNvPr>
            <p:cNvSpPr/>
            <p:nvPr/>
          </p:nvSpPr>
          <p:spPr>
            <a:xfrm>
              <a:off x="0" y="2335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52" name="$B$2">
              <a:extLst>
                <a:ext uri="{FF2B5EF4-FFF2-40B4-BE49-F238E27FC236}">
                  <a16:creationId xmlns:a16="http://schemas.microsoft.com/office/drawing/2014/main" id="{DFDF4B6D-F8A0-6366-36AC-94DCC7CBF51B}"/>
                </a:ext>
              </a:extLst>
            </p:cNvPr>
            <p:cNvSpPr/>
            <p:nvPr/>
          </p:nvSpPr>
          <p:spPr>
            <a:xfrm>
              <a:off x="25400" y="2335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53" name="$B$2">
              <a:extLst>
                <a:ext uri="{FF2B5EF4-FFF2-40B4-BE49-F238E27FC236}">
                  <a16:creationId xmlns:a16="http://schemas.microsoft.com/office/drawing/2014/main" id="{9DB0FD95-E3DC-0E01-632D-6FD53C1AA13D}"/>
                </a:ext>
              </a:extLst>
            </p:cNvPr>
            <p:cNvSpPr/>
            <p:nvPr/>
          </p:nvSpPr>
          <p:spPr>
            <a:xfrm>
              <a:off x="38100" y="2335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54" name="$B$2">
              <a:extLst>
                <a:ext uri="{FF2B5EF4-FFF2-40B4-BE49-F238E27FC236}">
                  <a16:creationId xmlns:a16="http://schemas.microsoft.com/office/drawing/2014/main" id="{E9BA67BE-1288-A30A-307A-EF579BB23B56}"/>
                </a:ext>
              </a:extLst>
            </p:cNvPr>
            <p:cNvSpPr/>
            <p:nvPr/>
          </p:nvSpPr>
          <p:spPr>
            <a:xfrm>
              <a:off x="50800" y="2335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55" name="$B$2">
              <a:extLst>
                <a:ext uri="{FF2B5EF4-FFF2-40B4-BE49-F238E27FC236}">
                  <a16:creationId xmlns:a16="http://schemas.microsoft.com/office/drawing/2014/main" id="{094C7CFD-16EE-4D70-77E0-B68FDEF0BF44}"/>
                </a:ext>
              </a:extLst>
            </p:cNvPr>
            <p:cNvSpPr/>
            <p:nvPr/>
          </p:nvSpPr>
          <p:spPr>
            <a:xfrm>
              <a:off x="76200" y="2335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56" name="$B$2">
              <a:extLst>
                <a:ext uri="{FF2B5EF4-FFF2-40B4-BE49-F238E27FC236}">
                  <a16:creationId xmlns:a16="http://schemas.microsoft.com/office/drawing/2014/main" id="{6F985C8B-8446-89A9-73E4-3721B11A4AD4}"/>
                </a:ext>
              </a:extLst>
            </p:cNvPr>
            <p:cNvSpPr/>
            <p:nvPr/>
          </p:nvSpPr>
          <p:spPr>
            <a:xfrm>
              <a:off x="127000" y="2335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57" name="$B$2">
              <a:extLst>
                <a:ext uri="{FF2B5EF4-FFF2-40B4-BE49-F238E27FC236}">
                  <a16:creationId xmlns:a16="http://schemas.microsoft.com/office/drawing/2014/main" id="{43A8F870-B373-F1C9-F6D0-E13320F08440}"/>
                </a:ext>
              </a:extLst>
            </p:cNvPr>
            <p:cNvSpPr/>
            <p:nvPr/>
          </p:nvSpPr>
          <p:spPr>
            <a:xfrm>
              <a:off x="177800" y="2335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58" name="$B$2">
              <a:extLst>
                <a:ext uri="{FF2B5EF4-FFF2-40B4-BE49-F238E27FC236}">
                  <a16:creationId xmlns:a16="http://schemas.microsoft.com/office/drawing/2014/main" id="{5F491FCC-EEBC-689B-8B77-84B2C891DA38}"/>
                </a:ext>
              </a:extLst>
            </p:cNvPr>
            <p:cNvSpPr/>
            <p:nvPr/>
          </p:nvSpPr>
          <p:spPr>
            <a:xfrm>
              <a:off x="228600" y="2335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59" name="$B$2">
              <a:extLst>
                <a:ext uri="{FF2B5EF4-FFF2-40B4-BE49-F238E27FC236}">
                  <a16:creationId xmlns:a16="http://schemas.microsoft.com/office/drawing/2014/main" id="{1CABD157-3B7E-D8E9-789A-12E47ABC0463}"/>
                </a:ext>
              </a:extLst>
            </p:cNvPr>
            <p:cNvSpPr/>
            <p:nvPr/>
          </p:nvSpPr>
          <p:spPr>
            <a:xfrm>
              <a:off x="0" y="2462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60" name="$B$2">
              <a:extLst>
                <a:ext uri="{FF2B5EF4-FFF2-40B4-BE49-F238E27FC236}">
                  <a16:creationId xmlns:a16="http://schemas.microsoft.com/office/drawing/2014/main" id="{A3E46DA8-B52B-20B8-4558-2EDE8C51F1F3}"/>
                </a:ext>
              </a:extLst>
            </p:cNvPr>
            <p:cNvSpPr/>
            <p:nvPr/>
          </p:nvSpPr>
          <p:spPr>
            <a:xfrm>
              <a:off x="25400" y="2462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61" name="$B$2">
              <a:extLst>
                <a:ext uri="{FF2B5EF4-FFF2-40B4-BE49-F238E27FC236}">
                  <a16:creationId xmlns:a16="http://schemas.microsoft.com/office/drawing/2014/main" id="{608ED26C-CA79-C42B-CFBF-AB903C4134D2}"/>
                </a:ext>
              </a:extLst>
            </p:cNvPr>
            <p:cNvSpPr/>
            <p:nvPr/>
          </p:nvSpPr>
          <p:spPr>
            <a:xfrm>
              <a:off x="38100" y="2462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62" name="$B$2">
              <a:extLst>
                <a:ext uri="{FF2B5EF4-FFF2-40B4-BE49-F238E27FC236}">
                  <a16:creationId xmlns:a16="http://schemas.microsoft.com/office/drawing/2014/main" id="{082331B8-12B1-087E-E8B7-40C940B1277F}"/>
                </a:ext>
              </a:extLst>
            </p:cNvPr>
            <p:cNvSpPr/>
            <p:nvPr/>
          </p:nvSpPr>
          <p:spPr>
            <a:xfrm>
              <a:off x="50800" y="2462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63" name="$B$2">
              <a:extLst>
                <a:ext uri="{FF2B5EF4-FFF2-40B4-BE49-F238E27FC236}">
                  <a16:creationId xmlns:a16="http://schemas.microsoft.com/office/drawing/2014/main" id="{367F9E2B-7514-CB2D-FC22-D311A163F235}"/>
                </a:ext>
              </a:extLst>
            </p:cNvPr>
            <p:cNvSpPr/>
            <p:nvPr/>
          </p:nvSpPr>
          <p:spPr>
            <a:xfrm>
              <a:off x="76200" y="2462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64" name="$B$2">
              <a:extLst>
                <a:ext uri="{FF2B5EF4-FFF2-40B4-BE49-F238E27FC236}">
                  <a16:creationId xmlns:a16="http://schemas.microsoft.com/office/drawing/2014/main" id="{FF8CCAD3-7B70-42EC-C4CB-82B3220591E3}"/>
                </a:ext>
              </a:extLst>
            </p:cNvPr>
            <p:cNvSpPr/>
            <p:nvPr/>
          </p:nvSpPr>
          <p:spPr>
            <a:xfrm>
              <a:off x="101600" y="2462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65" name="$B$2">
              <a:extLst>
                <a:ext uri="{FF2B5EF4-FFF2-40B4-BE49-F238E27FC236}">
                  <a16:creationId xmlns:a16="http://schemas.microsoft.com/office/drawing/2014/main" id="{B7B6CF54-4A1D-5207-C299-FDF75AF8CCEA}"/>
                </a:ext>
              </a:extLst>
            </p:cNvPr>
            <p:cNvSpPr/>
            <p:nvPr/>
          </p:nvSpPr>
          <p:spPr>
            <a:xfrm>
              <a:off x="127000" y="2462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66" name="$B$2">
              <a:extLst>
                <a:ext uri="{FF2B5EF4-FFF2-40B4-BE49-F238E27FC236}">
                  <a16:creationId xmlns:a16="http://schemas.microsoft.com/office/drawing/2014/main" id="{50F16D1F-BC56-E62B-E53F-551F3186BFEF}"/>
                </a:ext>
              </a:extLst>
            </p:cNvPr>
            <p:cNvSpPr/>
            <p:nvPr/>
          </p:nvSpPr>
          <p:spPr>
            <a:xfrm>
              <a:off x="152400" y="2462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67" name="$B$2">
              <a:extLst>
                <a:ext uri="{FF2B5EF4-FFF2-40B4-BE49-F238E27FC236}">
                  <a16:creationId xmlns:a16="http://schemas.microsoft.com/office/drawing/2014/main" id="{4E644E03-69AA-CBDB-CEEB-8E93912F336D}"/>
                </a:ext>
              </a:extLst>
            </p:cNvPr>
            <p:cNvSpPr/>
            <p:nvPr/>
          </p:nvSpPr>
          <p:spPr>
            <a:xfrm>
              <a:off x="165100" y="2462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68" name="$B$2">
              <a:extLst>
                <a:ext uri="{FF2B5EF4-FFF2-40B4-BE49-F238E27FC236}">
                  <a16:creationId xmlns:a16="http://schemas.microsoft.com/office/drawing/2014/main" id="{40EEDA20-93AD-BFFD-38FC-7DC52B429A3A}"/>
                </a:ext>
              </a:extLst>
            </p:cNvPr>
            <p:cNvSpPr/>
            <p:nvPr/>
          </p:nvSpPr>
          <p:spPr>
            <a:xfrm>
              <a:off x="190500" y="2462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69" name="$B$2">
              <a:extLst>
                <a:ext uri="{FF2B5EF4-FFF2-40B4-BE49-F238E27FC236}">
                  <a16:creationId xmlns:a16="http://schemas.microsoft.com/office/drawing/2014/main" id="{1FDD38A3-4F24-BFBE-4EC8-389042FF1387}"/>
                </a:ext>
              </a:extLst>
            </p:cNvPr>
            <p:cNvSpPr/>
            <p:nvPr/>
          </p:nvSpPr>
          <p:spPr>
            <a:xfrm>
              <a:off x="203200" y="2462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70" name="$B$2">
              <a:extLst>
                <a:ext uri="{FF2B5EF4-FFF2-40B4-BE49-F238E27FC236}">
                  <a16:creationId xmlns:a16="http://schemas.microsoft.com/office/drawing/2014/main" id="{CD432E07-8490-7441-EAA7-A354FDA079E4}"/>
                </a:ext>
              </a:extLst>
            </p:cNvPr>
            <p:cNvSpPr/>
            <p:nvPr/>
          </p:nvSpPr>
          <p:spPr>
            <a:xfrm>
              <a:off x="228600" y="2462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71" name="$B$2">
              <a:extLst>
                <a:ext uri="{FF2B5EF4-FFF2-40B4-BE49-F238E27FC236}">
                  <a16:creationId xmlns:a16="http://schemas.microsoft.com/office/drawing/2014/main" id="{69D7B506-0062-A86C-20D3-277908EDD707}"/>
                </a:ext>
              </a:extLst>
            </p:cNvPr>
            <p:cNvSpPr/>
            <p:nvPr/>
          </p:nvSpPr>
          <p:spPr>
            <a:xfrm>
              <a:off x="241300" y="2462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72" name="$B$2">
              <a:extLst>
                <a:ext uri="{FF2B5EF4-FFF2-40B4-BE49-F238E27FC236}">
                  <a16:creationId xmlns:a16="http://schemas.microsoft.com/office/drawing/2014/main" id="{C40850CB-18BC-C41E-070C-1E3AB450BE19}"/>
                </a:ext>
              </a:extLst>
            </p:cNvPr>
            <p:cNvSpPr/>
            <p:nvPr/>
          </p:nvSpPr>
          <p:spPr>
            <a:xfrm>
              <a:off x="254000" y="2462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73" name="$B$2">
              <a:extLst>
                <a:ext uri="{FF2B5EF4-FFF2-40B4-BE49-F238E27FC236}">
                  <a16:creationId xmlns:a16="http://schemas.microsoft.com/office/drawing/2014/main" id="{AF9FEC03-04E6-0109-A668-304FD749887F}"/>
                </a:ext>
              </a:extLst>
            </p:cNvPr>
            <p:cNvSpPr/>
            <p:nvPr/>
          </p:nvSpPr>
          <p:spPr>
            <a:xfrm>
              <a:off x="0" y="2589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74" name="$B$2">
              <a:extLst>
                <a:ext uri="{FF2B5EF4-FFF2-40B4-BE49-F238E27FC236}">
                  <a16:creationId xmlns:a16="http://schemas.microsoft.com/office/drawing/2014/main" id="{BB18DBE9-75E1-647B-363C-C0AA25F4E0DC}"/>
                </a:ext>
              </a:extLst>
            </p:cNvPr>
            <p:cNvSpPr/>
            <p:nvPr/>
          </p:nvSpPr>
          <p:spPr>
            <a:xfrm>
              <a:off x="76200" y="2589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75" name="$B$2">
              <a:extLst>
                <a:ext uri="{FF2B5EF4-FFF2-40B4-BE49-F238E27FC236}">
                  <a16:creationId xmlns:a16="http://schemas.microsoft.com/office/drawing/2014/main" id="{8B8D8A4B-2279-FAEF-9463-8DF177D43873}"/>
                </a:ext>
              </a:extLst>
            </p:cNvPr>
            <p:cNvSpPr/>
            <p:nvPr/>
          </p:nvSpPr>
          <p:spPr>
            <a:xfrm>
              <a:off x="114300" y="2589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76" name="$B$2">
              <a:extLst>
                <a:ext uri="{FF2B5EF4-FFF2-40B4-BE49-F238E27FC236}">
                  <a16:creationId xmlns:a16="http://schemas.microsoft.com/office/drawing/2014/main" id="{9B8FB1ED-DD5A-4478-12EC-C4B8882635C2}"/>
                </a:ext>
              </a:extLst>
            </p:cNvPr>
            <p:cNvSpPr/>
            <p:nvPr/>
          </p:nvSpPr>
          <p:spPr>
            <a:xfrm>
              <a:off x="127000" y="2589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77" name="$B$2">
              <a:extLst>
                <a:ext uri="{FF2B5EF4-FFF2-40B4-BE49-F238E27FC236}">
                  <a16:creationId xmlns:a16="http://schemas.microsoft.com/office/drawing/2014/main" id="{53144624-9737-B8B9-8474-D923C7AF86B0}"/>
                </a:ext>
              </a:extLst>
            </p:cNvPr>
            <p:cNvSpPr/>
            <p:nvPr/>
          </p:nvSpPr>
          <p:spPr>
            <a:xfrm>
              <a:off x="139700" y="2589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78" name="$B$2">
              <a:extLst>
                <a:ext uri="{FF2B5EF4-FFF2-40B4-BE49-F238E27FC236}">
                  <a16:creationId xmlns:a16="http://schemas.microsoft.com/office/drawing/2014/main" id="{AB049627-EEBA-45DB-59AE-A5D61B4FAD06}"/>
                </a:ext>
              </a:extLst>
            </p:cNvPr>
            <p:cNvSpPr/>
            <p:nvPr/>
          </p:nvSpPr>
          <p:spPr>
            <a:xfrm>
              <a:off x="165100" y="2589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79" name="$B$2">
              <a:extLst>
                <a:ext uri="{FF2B5EF4-FFF2-40B4-BE49-F238E27FC236}">
                  <a16:creationId xmlns:a16="http://schemas.microsoft.com/office/drawing/2014/main" id="{6C20DA2B-063F-E7FB-D489-905B338CE711}"/>
                </a:ext>
              </a:extLst>
            </p:cNvPr>
            <p:cNvSpPr/>
            <p:nvPr/>
          </p:nvSpPr>
          <p:spPr>
            <a:xfrm>
              <a:off x="177800" y="2589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80" name="$B$2">
              <a:extLst>
                <a:ext uri="{FF2B5EF4-FFF2-40B4-BE49-F238E27FC236}">
                  <a16:creationId xmlns:a16="http://schemas.microsoft.com/office/drawing/2014/main" id="{5F8378E5-EDE5-8AE0-3F14-BB3222FCDDA0}"/>
                </a:ext>
              </a:extLst>
            </p:cNvPr>
            <p:cNvSpPr/>
            <p:nvPr/>
          </p:nvSpPr>
          <p:spPr>
            <a:xfrm>
              <a:off x="203200" y="2589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81" name="$B$2">
              <a:extLst>
                <a:ext uri="{FF2B5EF4-FFF2-40B4-BE49-F238E27FC236}">
                  <a16:creationId xmlns:a16="http://schemas.microsoft.com/office/drawing/2014/main" id="{0170AE81-32C8-C658-88D9-7983FB1D7D54}"/>
                </a:ext>
              </a:extLst>
            </p:cNvPr>
            <p:cNvSpPr/>
            <p:nvPr/>
          </p:nvSpPr>
          <p:spPr>
            <a:xfrm>
              <a:off x="215900" y="2589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82" name="$B$2">
              <a:extLst>
                <a:ext uri="{FF2B5EF4-FFF2-40B4-BE49-F238E27FC236}">
                  <a16:creationId xmlns:a16="http://schemas.microsoft.com/office/drawing/2014/main" id="{1ECA2F3E-5507-3118-1374-EB0EF6847CE0}"/>
                </a:ext>
              </a:extLst>
            </p:cNvPr>
            <p:cNvSpPr/>
            <p:nvPr/>
          </p:nvSpPr>
          <p:spPr>
            <a:xfrm>
              <a:off x="0" y="2716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83" name="$B$2">
              <a:extLst>
                <a:ext uri="{FF2B5EF4-FFF2-40B4-BE49-F238E27FC236}">
                  <a16:creationId xmlns:a16="http://schemas.microsoft.com/office/drawing/2014/main" id="{A0241B0B-9615-417B-C1DF-5081A91A0058}"/>
                </a:ext>
              </a:extLst>
            </p:cNvPr>
            <p:cNvSpPr/>
            <p:nvPr/>
          </p:nvSpPr>
          <p:spPr>
            <a:xfrm>
              <a:off x="12700" y="2716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84" name="$B$2">
              <a:extLst>
                <a:ext uri="{FF2B5EF4-FFF2-40B4-BE49-F238E27FC236}">
                  <a16:creationId xmlns:a16="http://schemas.microsoft.com/office/drawing/2014/main" id="{1F7465FD-B1D4-B6D4-C798-CE35BFFD5729}"/>
                </a:ext>
              </a:extLst>
            </p:cNvPr>
            <p:cNvSpPr/>
            <p:nvPr/>
          </p:nvSpPr>
          <p:spPr>
            <a:xfrm>
              <a:off x="25400" y="2716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85" name="$B$2">
              <a:extLst>
                <a:ext uri="{FF2B5EF4-FFF2-40B4-BE49-F238E27FC236}">
                  <a16:creationId xmlns:a16="http://schemas.microsoft.com/office/drawing/2014/main" id="{55919DD9-8270-3CCE-B7FA-F07B382BF07F}"/>
                </a:ext>
              </a:extLst>
            </p:cNvPr>
            <p:cNvSpPr/>
            <p:nvPr/>
          </p:nvSpPr>
          <p:spPr>
            <a:xfrm>
              <a:off x="38100" y="2716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86" name="$B$2">
              <a:extLst>
                <a:ext uri="{FF2B5EF4-FFF2-40B4-BE49-F238E27FC236}">
                  <a16:creationId xmlns:a16="http://schemas.microsoft.com/office/drawing/2014/main" id="{3EB5A5F9-D3B7-BA21-440E-5957B1C3A2C4}"/>
                </a:ext>
              </a:extLst>
            </p:cNvPr>
            <p:cNvSpPr/>
            <p:nvPr/>
          </p:nvSpPr>
          <p:spPr>
            <a:xfrm>
              <a:off x="50800" y="2716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87" name="$B$2">
              <a:extLst>
                <a:ext uri="{FF2B5EF4-FFF2-40B4-BE49-F238E27FC236}">
                  <a16:creationId xmlns:a16="http://schemas.microsoft.com/office/drawing/2014/main" id="{8BEA6369-F113-9CD6-69C6-A86F1E70F79B}"/>
                </a:ext>
              </a:extLst>
            </p:cNvPr>
            <p:cNvSpPr/>
            <p:nvPr/>
          </p:nvSpPr>
          <p:spPr>
            <a:xfrm>
              <a:off x="63500" y="2716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88" name="$B$2">
              <a:extLst>
                <a:ext uri="{FF2B5EF4-FFF2-40B4-BE49-F238E27FC236}">
                  <a16:creationId xmlns:a16="http://schemas.microsoft.com/office/drawing/2014/main" id="{6CF58AD7-957B-15A4-B6E2-E9747F9B5BFC}"/>
                </a:ext>
              </a:extLst>
            </p:cNvPr>
            <p:cNvSpPr/>
            <p:nvPr/>
          </p:nvSpPr>
          <p:spPr>
            <a:xfrm>
              <a:off x="76200" y="2716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89" name="$B$2">
              <a:extLst>
                <a:ext uri="{FF2B5EF4-FFF2-40B4-BE49-F238E27FC236}">
                  <a16:creationId xmlns:a16="http://schemas.microsoft.com/office/drawing/2014/main" id="{8D9708B6-1403-6392-AB1D-8B31F8B7F4A7}"/>
                </a:ext>
              </a:extLst>
            </p:cNvPr>
            <p:cNvSpPr/>
            <p:nvPr/>
          </p:nvSpPr>
          <p:spPr>
            <a:xfrm>
              <a:off x="127000" y="2716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90" name="$B$2">
              <a:extLst>
                <a:ext uri="{FF2B5EF4-FFF2-40B4-BE49-F238E27FC236}">
                  <a16:creationId xmlns:a16="http://schemas.microsoft.com/office/drawing/2014/main" id="{F53423DF-0CEE-E0B2-C723-6E67689BFA7F}"/>
                </a:ext>
              </a:extLst>
            </p:cNvPr>
            <p:cNvSpPr/>
            <p:nvPr/>
          </p:nvSpPr>
          <p:spPr>
            <a:xfrm>
              <a:off x="139700" y="2716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91" name="$B$2">
              <a:extLst>
                <a:ext uri="{FF2B5EF4-FFF2-40B4-BE49-F238E27FC236}">
                  <a16:creationId xmlns:a16="http://schemas.microsoft.com/office/drawing/2014/main" id="{72F1BC75-D1BF-5981-9CFA-D6DE28584B0A}"/>
                </a:ext>
              </a:extLst>
            </p:cNvPr>
            <p:cNvSpPr/>
            <p:nvPr/>
          </p:nvSpPr>
          <p:spPr>
            <a:xfrm>
              <a:off x="215900" y="2716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3192" name="$B$2">
              <a:extLst>
                <a:ext uri="{FF2B5EF4-FFF2-40B4-BE49-F238E27FC236}">
                  <a16:creationId xmlns:a16="http://schemas.microsoft.com/office/drawing/2014/main" id="{CC9201FF-682A-F15E-103A-B652A59815D1}"/>
                </a:ext>
              </a:extLst>
            </p:cNvPr>
            <p:cNvSpPr/>
            <p:nvPr/>
          </p:nvSpPr>
          <p:spPr>
            <a:xfrm>
              <a:off x="254000" y="271604"/>
              <a:ext cx="12700" cy="12700"/>
            </a:xfrm>
            <a:prstGeom prst="rect">
              <a:avLst/>
            </a:prstGeom>
            <a:solidFill>
              <a:srgbClr val="000000"/>
            </a:solidFill>
            <a:ln w="12700" cap="flat">
              <a:solidFill>
                <a:srgbClr val="0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grpSp>
      <p:grpSp>
        <p:nvGrpSpPr>
          <p:cNvPr id="97" name="$D$2" descr="Code128 barcode, 8 characters" title="admin">
            <a:extLst>
              <a:ext uri="{FF2B5EF4-FFF2-40B4-BE49-F238E27FC236}">
                <a16:creationId xmlns:a16="http://schemas.microsoft.com/office/drawing/2014/main" id="{D9BAF368-39CD-4F21-8CD5-7673274BB5E9}"/>
              </a:ext>
            </a:extLst>
          </p:cNvPr>
          <p:cNvGrpSpPr/>
          <p:nvPr/>
        </p:nvGrpSpPr>
        <p:grpSpPr>
          <a:xfrm>
            <a:off x="3099960" y="7708356"/>
            <a:ext cx="3094410" cy="1185077"/>
            <a:chOff x="2135999" y="0"/>
            <a:chExt cx="1143000" cy="12700"/>
          </a:xfrm>
        </p:grpSpPr>
        <p:sp>
          <p:nvSpPr>
            <p:cNvPr id="99" name="$D$2">
              <a:extLst>
                <a:ext uri="{FF2B5EF4-FFF2-40B4-BE49-F238E27FC236}">
                  <a16:creationId xmlns:a16="http://schemas.microsoft.com/office/drawing/2014/main" id="{59FA50A6-33A0-EA20-378D-80F70495CEF9}"/>
                </a:ext>
              </a:extLst>
            </p:cNvPr>
            <p:cNvSpPr/>
            <p:nvPr/>
          </p:nvSpPr>
          <p:spPr>
            <a:xfrm>
              <a:off x="2135999" y="0"/>
              <a:ext cx="25400" cy="12700"/>
            </a:xfrm>
            <a:prstGeom prst="rect">
              <a:avLst/>
            </a:prstGeom>
            <a:solidFill>
              <a:srgbClr val="000000"/>
            </a:solidFill>
            <a:ln w="12700" cap="flat">
              <a:noFill/>
              <a:prstDash val="solid"/>
              <a:miter lim="800000"/>
            </a:ln>
            <a:effectLst/>
            <a:sp3d/>
            <a:extLst>
              <a:ext uri="{91240B29-F687-4F45-9708-019B960494DF}">
                <a14:hiddenLine xmlns:a14="http://schemas.microsoft.com/office/drawing/2010/main" w="12700" cap="flat">
                  <a:solidFill>
                    <a:schemeClr val="accent1"/>
                  </a:solidFill>
                  <a:prstDash val="solid"/>
                  <a:miter lim="800000"/>
                </a14:hiddenLine>
              </a:ext>
            </a:extLst>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109" name="$D$2">
              <a:extLst>
                <a:ext uri="{FF2B5EF4-FFF2-40B4-BE49-F238E27FC236}">
                  <a16:creationId xmlns:a16="http://schemas.microsoft.com/office/drawing/2014/main" id="{0D79D3C6-6E57-CBBE-E58E-7A178FC56A38}"/>
                </a:ext>
              </a:extLst>
            </p:cNvPr>
            <p:cNvSpPr/>
            <p:nvPr/>
          </p:nvSpPr>
          <p:spPr>
            <a:xfrm>
              <a:off x="2174099" y="0"/>
              <a:ext cx="12700" cy="12700"/>
            </a:xfrm>
            <a:prstGeom prst="rect">
              <a:avLst/>
            </a:prstGeom>
            <a:solidFill>
              <a:srgbClr val="000000"/>
            </a:solidFill>
            <a:ln w="12700" cap="flat">
              <a:noFill/>
              <a:prstDash val="solid"/>
              <a:miter lim="800000"/>
            </a:ln>
            <a:effectLst/>
            <a:sp3d/>
            <a:extLst>
              <a:ext uri="{91240B29-F687-4F45-9708-019B960494DF}">
                <a14:hiddenLine xmlns:a14="http://schemas.microsoft.com/office/drawing/2010/main" w="12700" cap="flat">
                  <a:solidFill>
                    <a:schemeClr val="accent1"/>
                  </a:solidFill>
                  <a:prstDash val="solid"/>
                  <a:miter lim="800000"/>
                </a14:hiddenLine>
              </a:ext>
            </a:extLst>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111" name="$D$2">
              <a:extLst>
                <a:ext uri="{FF2B5EF4-FFF2-40B4-BE49-F238E27FC236}">
                  <a16:creationId xmlns:a16="http://schemas.microsoft.com/office/drawing/2014/main" id="{EEE4EDF1-2C3B-6ECE-9E26-D0BC3BF1306C}"/>
                </a:ext>
              </a:extLst>
            </p:cNvPr>
            <p:cNvSpPr/>
            <p:nvPr/>
          </p:nvSpPr>
          <p:spPr>
            <a:xfrm>
              <a:off x="2212199" y="0"/>
              <a:ext cx="12700" cy="12700"/>
            </a:xfrm>
            <a:prstGeom prst="rect">
              <a:avLst/>
            </a:prstGeom>
            <a:solidFill>
              <a:srgbClr val="000000"/>
            </a:solidFill>
            <a:ln w="12700" cap="flat">
              <a:noFill/>
              <a:prstDash val="solid"/>
              <a:miter lim="800000"/>
            </a:ln>
            <a:effectLst/>
            <a:sp3d/>
            <a:extLst>
              <a:ext uri="{91240B29-F687-4F45-9708-019B960494DF}">
                <a14:hiddenLine xmlns:a14="http://schemas.microsoft.com/office/drawing/2010/main" w="12700" cap="flat">
                  <a:solidFill>
                    <a:schemeClr val="accent1"/>
                  </a:solidFill>
                  <a:prstDash val="solid"/>
                  <a:miter lim="800000"/>
                </a14:hiddenLine>
              </a:ext>
            </a:extLst>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112" name="$D$2">
              <a:extLst>
                <a:ext uri="{FF2B5EF4-FFF2-40B4-BE49-F238E27FC236}">
                  <a16:creationId xmlns:a16="http://schemas.microsoft.com/office/drawing/2014/main" id="{7CA73671-E238-A3C2-1315-BA3B9CFDC0DB}"/>
                </a:ext>
              </a:extLst>
            </p:cNvPr>
            <p:cNvSpPr/>
            <p:nvPr/>
          </p:nvSpPr>
          <p:spPr>
            <a:xfrm>
              <a:off x="2275699" y="0"/>
              <a:ext cx="12700" cy="12700"/>
            </a:xfrm>
            <a:prstGeom prst="rect">
              <a:avLst/>
            </a:prstGeom>
            <a:solidFill>
              <a:srgbClr val="000000"/>
            </a:solidFill>
            <a:ln w="12700" cap="flat">
              <a:noFill/>
              <a:prstDash val="solid"/>
              <a:miter lim="800000"/>
            </a:ln>
            <a:effectLst/>
            <a:sp3d/>
            <a:extLst>
              <a:ext uri="{91240B29-F687-4F45-9708-019B960494DF}">
                <a14:hiddenLine xmlns:a14="http://schemas.microsoft.com/office/drawing/2010/main" w="12700" cap="flat">
                  <a:solidFill>
                    <a:schemeClr val="accent1"/>
                  </a:solidFill>
                  <a:prstDash val="solid"/>
                  <a:miter lim="800000"/>
                </a14:hiddenLine>
              </a:ext>
            </a:extLst>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114" name="$D$2">
              <a:extLst>
                <a:ext uri="{FF2B5EF4-FFF2-40B4-BE49-F238E27FC236}">
                  <a16:creationId xmlns:a16="http://schemas.microsoft.com/office/drawing/2014/main" id="{0388553D-ABC4-1C3C-715F-C6C5E8595F9D}"/>
                </a:ext>
              </a:extLst>
            </p:cNvPr>
            <p:cNvSpPr/>
            <p:nvPr/>
          </p:nvSpPr>
          <p:spPr>
            <a:xfrm>
              <a:off x="2313799" y="0"/>
              <a:ext cx="12700" cy="12700"/>
            </a:xfrm>
            <a:prstGeom prst="rect">
              <a:avLst/>
            </a:prstGeom>
            <a:solidFill>
              <a:srgbClr val="000000"/>
            </a:solidFill>
            <a:ln w="12700" cap="flat">
              <a:noFill/>
              <a:prstDash val="solid"/>
              <a:miter lim="800000"/>
            </a:ln>
            <a:effectLst/>
            <a:sp3d/>
            <a:extLst>
              <a:ext uri="{91240B29-F687-4F45-9708-019B960494DF}">
                <a14:hiddenLine xmlns:a14="http://schemas.microsoft.com/office/drawing/2010/main" w="12700" cap="flat">
                  <a:solidFill>
                    <a:schemeClr val="accent1"/>
                  </a:solidFill>
                  <a:prstDash val="solid"/>
                  <a:miter lim="800000"/>
                </a14:hiddenLine>
              </a:ext>
            </a:extLst>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116" name="$D$2">
              <a:extLst>
                <a:ext uri="{FF2B5EF4-FFF2-40B4-BE49-F238E27FC236}">
                  <a16:creationId xmlns:a16="http://schemas.microsoft.com/office/drawing/2014/main" id="{98EA16D8-214D-AED8-F896-9BD8838FFF97}"/>
                </a:ext>
              </a:extLst>
            </p:cNvPr>
            <p:cNvSpPr/>
            <p:nvPr/>
          </p:nvSpPr>
          <p:spPr>
            <a:xfrm>
              <a:off x="2339199" y="0"/>
              <a:ext cx="25400" cy="12700"/>
            </a:xfrm>
            <a:prstGeom prst="rect">
              <a:avLst/>
            </a:prstGeom>
            <a:solidFill>
              <a:srgbClr val="000000"/>
            </a:solidFill>
            <a:ln w="12700" cap="flat">
              <a:noFill/>
              <a:prstDash val="solid"/>
              <a:miter lim="800000"/>
            </a:ln>
            <a:effectLst/>
            <a:sp3d/>
            <a:extLst>
              <a:ext uri="{91240B29-F687-4F45-9708-019B960494DF}">
                <a14:hiddenLine xmlns:a14="http://schemas.microsoft.com/office/drawing/2010/main" w="12700" cap="flat">
                  <a:solidFill>
                    <a:schemeClr val="accent1"/>
                  </a:solidFill>
                  <a:prstDash val="solid"/>
                  <a:miter lim="800000"/>
                </a14:hiddenLine>
              </a:ext>
            </a:extLst>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117" name="$D$2">
              <a:extLst>
                <a:ext uri="{FF2B5EF4-FFF2-40B4-BE49-F238E27FC236}">
                  <a16:creationId xmlns:a16="http://schemas.microsoft.com/office/drawing/2014/main" id="{FC4188F3-E849-F6F5-94EE-87F1460BB112}"/>
                </a:ext>
              </a:extLst>
            </p:cNvPr>
            <p:cNvSpPr/>
            <p:nvPr/>
          </p:nvSpPr>
          <p:spPr>
            <a:xfrm>
              <a:off x="2415399" y="0"/>
              <a:ext cx="12700" cy="12700"/>
            </a:xfrm>
            <a:prstGeom prst="rect">
              <a:avLst/>
            </a:prstGeom>
            <a:solidFill>
              <a:srgbClr val="000000"/>
            </a:solidFill>
            <a:ln w="12700" cap="flat">
              <a:noFill/>
              <a:prstDash val="solid"/>
              <a:miter lim="800000"/>
            </a:ln>
            <a:effectLst/>
            <a:sp3d/>
            <a:extLst>
              <a:ext uri="{91240B29-F687-4F45-9708-019B960494DF}">
                <a14:hiddenLine xmlns:a14="http://schemas.microsoft.com/office/drawing/2010/main" w="12700" cap="flat">
                  <a:solidFill>
                    <a:schemeClr val="accent1"/>
                  </a:solidFill>
                  <a:prstDash val="solid"/>
                  <a:miter lim="800000"/>
                </a14:hiddenLine>
              </a:ext>
            </a:extLst>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118" name="$D$2">
              <a:extLst>
                <a:ext uri="{FF2B5EF4-FFF2-40B4-BE49-F238E27FC236}">
                  <a16:creationId xmlns:a16="http://schemas.microsoft.com/office/drawing/2014/main" id="{EB5AFDDD-0809-D8FC-AEFF-725222FEB567}"/>
                </a:ext>
              </a:extLst>
            </p:cNvPr>
            <p:cNvSpPr/>
            <p:nvPr/>
          </p:nvSpPr>
          <p:spPr>
            <a:xfrm>
              <a:off x="2478899" y="0"/>
              <a:ext cx="12700" cy="12700"/>
            </a:xfrm>
            <a:prstGeom prst="rect">
              <a:avLst/>
            </a:prstGeom>
            <a:solidFill>
              <a:srgbClr val="000000"/>
            </a:solidFill>
            <a:ln w="12700" cap="flat">
              <a:noFill/>
              <a:prstDash val="solid"/>
              <a:miter lim="800000"/>
            </a:ln>
            <a:effectLst/>
            <a:sp3d/>
            <a:extLst>
              <a:ext uri="{91240B29-F687-4F45-9708-019B960494DF}">
                <a14:hiddenLine xmlns:a14="http://schemas.microsoft.com/office/drawing/2010/main" w="12700" cap="flat">
                  <a:solidFill>
                    <a:schemeClr val="accent1"/>
                  </a:solidFill>
                  <a:prstDash val="solid"/>
                  <a:miter lim="800000"/>
                </a14:hiddenLine>
              </a:ext>
            </a:extLst>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120" name="$D$2">
              <a:extLst>
                <a:ext uri="{FF2B5EF4-FFF2-40B4-BE49-F238E27FC236}">
                  <a16:creationId xmlns:a16="http://schemas.microsoft.com/office/drawing/2014/main" id="{9D8B39BE-114A-D3EF-6957-4F57B0999090}"/>
                </a:ext>
              </a:extLst>
            </p:cNvPr>
            <p:cNvSpPr/>
            <p:nvPr/>
          </p:nvSpPr>
          <p:spPr>
            <a:xfrm>
              <a:off x="2516999" y="0"/>
              <a:ext cx="25400" cy="12700"/>
            </a:xfrm>
            <a:prstGeom prst="rect">
              <a:avLst/>
            </a:prstGeom>
            <a:solidFill>
              <a:srgbClr val="000000"/>
            </a:solidFill>
            <a:ln w="12700" cap="flat">
              <a:noFill/>
              <a:prstDash val="solid"/>
              <a:miter lim="800000"/>
            </a:ln>
            <a:effectLst/>
            <a:sp3d/>
            <a:extLst>
              <a:ext uri="{91240B29-F687-4F45-9708-019B960494DF}">
                <a14:hiddenLine xmlns:a14="http://schemas.microsoft.com/office/drawing/2010/main" w="12700" cap="flat">
                  <a:solidFill>
                    <a:schemeClr val="accent1"/>
                  </a:solidFill>
                  <a:prstDash val="solid"/>
                  <a:miter lim="800000"/>
                </a14:hiddenLine>
              </a:ext>
            </a:extLst>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122" name="$D$2">
              <a:extLst>
                <a:ext uri="{FF2B5EF4-FFF2-40B4-BE49-F238E27FC236}">
                  <a16:creationId xmlns:a16="http://schemas.microsoft.com/office/drawing/2014/main" id="{B166699B-37A3-98C0-6829-98074D5E3174}"/>
                </a:ext>
              </a:extLst>
            </p:cNvPr>
            <p:cNvSpPr/>
            <p:nvPr/>
          </p:nvSpPr>
          <p:spPr>
            <a:xfrm>
              <a:off x="2555099" y="0"/>
              <a:ext cx="50800" cy="12700"/>
            </a:xfrm>
            <a:prstGeom prst="rect">
              <a:avLst/>
            </a:prstGeom>
            <a:solidFill>
              <a:srgbClr val="000000"/>
            </a:solidFill>
            <a:ln w="12700" cap="flat">
              <a:noFill/>
              <a:prstDash val="solid"/>
              <a:miter lim="800000"/>
            </a:ln>
            <a:effectLst/>
            <a:sp3d/>
            <a:extLst>
              <a:ext uri="{91240B29-F687-4F45-9708-019B960494DF}">
                <a14:hiddenLine xmlns:a14="http://schemas.microsoft.com/office/drawing/2010/main" w="12700" cap="flat">
                  <a:solidFill>
                    <a:schemeClr val="accent1"/>
                  </a:solidFill>
                  <a:prstDash val="solid"/>
                  <a:miter lim="800000"/>
                </a14:hiddenLine>
              </a:ext>
            </a:extLst>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123" name="$D$2">
              <a:extLst>
                <a:ext uri="{FF2B5EF4-FFF2-40B4-BE49-F238E27FC236}">
                  <a16:creationId xmlns:a16="http://schemas.microsoft.com/office/drawing/2014/main" id="{4F977501-FEED-AE07-0EF2-8D4DFF9CF3A3}"/>
                </a:ext>
              </a:extLst>
            </p:cNvPr>
            <p:cNvSpPr/>
            <p:nvPr/>
          </p:nvSpPr>
          <p:spPr>
            <a:xfrm>
              <a:off x="2618599" y="0"/>
              <a:ext cx="38100" cy="12700"/>
            </a:xfrm>
            <a:prstGeom prst="rect">
              <a:avLst/>
            </a:prstGeom>
            <a:solidFill>
              <a:srgbClr val="000000"/>
            </a:solidFill>
            <a:ln w="12700" cap="flat">
              <a:noFill/>
              <a:prstDash val="solid"/>
              <a:miter lim="800000"/>
            </a:ln>
            <a:effectLst/>
            <a:sp3d/>
            <a:extLst>
              <a:ext uri="{91240B29-F687-4F45-9708-019B960494DF}">
                <a14:hiddenLine xmlns:a14="http://schemas.microsoft.com/office/drawing/2010/main" w="12700" cap="flat">
                  <a:solidFill>
                    <a:schemeClr val="accent1"/>
                  </a:solidFill>
                  <a:prstDash val="solid"/>
                  <a:miter lim="800000"/>
                </a14:hiddenLine>
              </a:ext>
            </a:extLst>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125" name="$D$2">
              <a:extLst>
                <a:ext uri="{FF2B5EF4-FFF2-40B4-BE49-F238E27FC236}">
                  <a16:creationId xmlns:a16="http://schemas.microsoft.com/office/drawing/2014/main" id="{A4CB8B98-45E8-1209-E1AD-372C54817A07}"/>
                </a:ext>
              </a:extLst>
            </p:cNvPr>
            <p:cNvSpPr/>
            <p:nvPr/>
          </p:nvSpPr>
          <p:spPr>
            <a:xfrm>
              <a:off x="2669399" y="0"/>
              <a:ext cx="12700" cy="12700"/>
            </a:xfrm>
            <a:prstGeom prst="rect">
              <a:avLst/>
            </a:prstGeom>
            <a:solidFill>
              <a:srgbClr val="000000"/>
            </a:solidFill>
            <a:ln w="12700" cap="flat">
              <a:noFill/>
              <a:prstDash val="solid"/>
              <a:miter lim="800000"/>
            </a:ln>
            <a:effectLst/>
            <a:sp3d/>
            <a:extLst>
              <a:ext uri="{91240B29-F687-4F45-9708-019B960494DF}">
                <a14:hiddenLine xmlns:a14="http://schemas.microsoft.com/office/drawing/2010/main" w="12700" cap="flat">
                  <a:solidFill>
                    <a:schemeClr val="accent1"/>
                  </a:solidFill>
                  <a:prstDash val="solid"/>
                  <a:miter lim="800000"/>
                </a14:hiddenLine>
              </a:ext>
            </a:extLst>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126" name="$D$2">
              <a:extLst>
                <a:ext uri="{FF2B5EF4-FFF2-40B4-BE49-F238E27FC236}">
                  <a16:creationId xmlns:a16="http://schemas.microsoft.com/office/drawing/2014/main" id="{6D002D1A-4967-F857-7455-42AD720B5B74}"/>
                </a:ext>
              </a:extLst>
            </p:cNvPr>
            <p:cNvSpPr/>
            <p:nvPr/>
          </p:nvSpPr>
          <p:spPr>
            <a:xfrm>
              <a:off x="2694799" y="0"/>
              <a:ext cx="12700" cy="12700"/>
            </a:xfrm>
            <a:prstGeom prst="rect">
              <a:avLst/>
            </a:prstGeom>
            <a:solidFill>
              <a:srgbClr val="000000"/>
            </a:solidFill>
            <a:ln w="12700" cap="flat">
              <a:noFill/>
              <a:prstDash val="solid"/>
              <a:miter lim="800000"/>
            </a:ln>
            <a:effectLst/>
            <a:sp3d/>
            <a:extLst>
              <a:ext uri="{91240B29-F687-4F45-9708-019B960494DF}">
                <a14:hiddenLine xmlns:a14="http://schemas.microsoft.com/office/drawing/2010/main" w="12700" cap="flat">
                  <a:solidFill>
                    <a:schemeClr val="accent1"/>
                  </a:solidFill>
                  <a:prstDash val="solid"/>
                  <a:miter lim="800000"/>
                </a14:hiddenLine>
              </a:ext>
            </a:extLst>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192" name="$D$2">
              <a:extLst>
                <a:ext uri="{FF2B5EF4-FFF2-40B4-BE49-F238E27FC236}">
                  <a16:creationId xmlns:a16="http://schemas.microsoft.com/office/drawing/2014/main" id="{9746A8F1-64F3-D272-2F92-45007F0FECC4}"/>
                </a:ext>
              </a:extLst>
            </p:cNvPr>
            <p:cNvSpPr/>
            <p:nvPr/>
          </p:nvSpPr>
          <p:spPr>
            <a:xfrm>
              <a:off x="2758299" y="0"/>
              <a:ext cx="25400" cy="12700"/>
            </a:xfrm>
            <a:prstGeom prst="rect">
              <a:avLst/>
            </a:prstGeom>
            <a:solidFill>
              <a:srgbClr val="000000"/>
            </a:solidFill>
            <a:ln w="12700" cap="flat">
              <a:noFill/>
              <a:prstDash val="solid"/>
              <a:miter lim="800000"/>
            </a:ln>
            <a:effectLst/>
            <a:sp3d/>
            <a:extLst>
              <a:ext uri="{91240B29-F687-4F45-9708-019B960494DF}">
                <a14:hiddenLine xmlns:a14="http://schemas.microsoft.com/office/drawing/2010/main" w="12700" cap="flat">
                  <a:solidFill>
                    <a:schemeClr val="accent1"/>
                  </a:solidFill>
                  <a:prstDash val="solid"/>
                  <a:miter lim="800000"/>
                </a14:hiddenLine>
              </a:ext>
            </a:extLst>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193" name="$D$2">
              <a:extLst>
                <a:ext uri="{FF2B5EF4-FFF2-40B4-BE49-F238E27FC236}">
                  <a16:creationId xmlns:a16="http://schemas.microsoft.com/office/drawing/2014/main" id="{76DEDE89-81C2-59E8-BA58-E1923D6EEE69}"/>
                </a:ext>
              </a:extLst>
            </p:cNvPr>
            <p:cNvSpPr/>
            <p:nvPr/>
          </p:nvSpPr>
          <p:spPr>
            <a:xfrm>
              <a:off x="2796399" y="0"/>
              <a:ext cx="12700" cy="12700"/>
            </a:xfrm>
            <a:prstGeom prst="rect">
              <a:avLst/>
            </a:prstGeom>
            <a:solidFill>
              <a:srgbClr val="000000"/>
            </a:solidFill>
            <a:ln w="12700" cap="flat">
              <a:noFill/>
              <a:prstDash val="solid"/>
              <a:miter lim="800000"/>
            </a:ln>
            <a:effectLst/>
            <a:sp3d/>
            <a:extLst>
              <a:ext uri="{91240B29-F687-4F45-9708-019B960494DF}">
                <a14:hiddenLine xmlns:a14="http://schemas.microsoft.com/office/drawing/2010/main" w="12700" cap="flat">
                  <a:solidFill>
                    <a:schemeClr val="accent1"/>
                  </a:solidFill>
                  <a:prstDash val="solid"/>
                  <a:miter lim="800000"/>
                </a14:hiddenLine>
              </a:ext>
            </a:extLst>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195" name="$D$2">
              <a:extLst>
                <a:ext uri="{FF2B5EF4-FFF2-40B4-BE49-F238E27FC236}">
                  <a16:creationId xmlns:a16="http://schemas.microsoft.com/office/drawing/2014/main" id="{CA5964B5-F791-44FE-2F0C-8FAC742D4A67}"/>
                </a:ext>
              </a:extLst>
            </p:cNvPr>
            <p:cNvSpPr/>
            <p:nvPr/>
          </p:nvSpPr>
          <p:spPr>
            <a:xfrm>
              <a:off x="2834499" y="0"/>
              <a:ext cx="25400" cy="12700"/>
            </a:xfrm>
            <a:prstGeom prst="rect">
              <a:avLst/>
            </a:prstGeom>
            <a:solidFill>
              <a:srgbClr val="000000"/>
            </a:solidFill>
            <a:ln w="12700" cap="flat">
              <a:noFill/>
              <a:prstDash val="solid"/>
              <a:miter lim="800000"/>
            </a:ln>
            <a:effectLst/>
            <a:sp3d/>
            <a:extLst>
              <a:ext uri="{91240B29-F687-4F45-9708-019B960494DF}">
                <a14:hiddenLine xmlns:a14="http://schemas.microsoft.com/office/drawing/2010/main" w="12700" cap="flat">
                  <a:solidFill>
                    <a:schemeClr val="accent1"/>
                  </a:solidFill>
                  <a:prstDash val="solid"/>
                  <a:miter lim="800000"/>
                </a14:hiddenLine>
              </a:ext>
            </a:extLst>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196" name="$D$2">
              <a:extLst>
                <a:ext uri="{FF2B5EF4-FFF2-40B4-BE49-F238E27FC236}">
                  <a16:creationId xmlns:a16="http://schemas.microsoft.com/office/drawing/2014/main" id="{9EB86028-DBB7-D748-4CE0-D7893A0DF211}"/>
                </a:ext>
              </a:extLst>
            </p:cNvPr>
            <p:cNvSpPr/>
            <p:nvPr/>
          </p:nvSpPr>
          <p:spPr>
            <a:xfrm>
              <a:off x="2910699" y="0"/>
              <a:ext cx="12700" cy="12700"/>
            </a:xfrm>
            <a:prstGeom prst="rect">
              <a:avLst/>
            </a:prstGeom>
            <a:solidFill>
              <a:srgbClr val="000000"/>
            </a:solidFill>
            <a:ln w="12700" cap="flat">
              <a:noFill/>
              <a:prstDash val="solid"/>
              <a:miter lim="800000"/>
            </a:ln>
            <a:effectLst/>
            <a:sp3d/>
            <a:extLst>
              <a:ext uri="{91240B29-F687-4F45-9708-019B960494DF}">
                <a14:hiddenLine xmlns:a14="http://schemas.microsoft.com/office/drawing/2010/main" w="12700" cap="flat">
                  <a:solidFill>
                    <a:schemeClr val="accent1"/>
                  </a:solidFill>
                  <a:prstDash val="solid"/>
                  <a:miter lim="800000"/>
                </a14:hiddenLine>
              </a:ext>
            </a:extLst>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198" name="$D$2">
              <a:extLst>
                <a:ext uri="{FF2B5EF4-FFF2-40B4-BE49-F238E27FC236}">
                  <a16:creationId xmlns:a16="http://schemas.microsoft.com/office/drawing/2014/main" id="{D4025CA6-5667-9793-8459-08EE53CC2A77}"/>
                </a:ext>
              </a:extLst>
            </p:cNvPr>
            <p:cNvSpPr/>
            <p:nvPr/>
          </p:nvSpPr>
          <p:spPr>
            <a:xfrm>
              <a:off x="2936099" y="0"/>
              <a:ext cx="12700" cy="12700"/>
            </a:xfrm>
            <a:prstGeom prst="rect">
              <a:avLst/>
            </a:prstGeom>
            <a:solidFill>
              <a:srgbClr val="000000"/>
            </a:solidFill>
            <a:ln w="12700" cap="flat">
              <a:noFill/>
              <a:prstDash val="solid"/>
              <a:miter lim="800000"/>
            </a:ln>
            <a:effectLst/>
            <a:sp3d/>
            <a:extLst>
              <a:ext uri="{91240B29-F687-4F45-9708-019B960494DF}">
                <a14:hiddenLine xmlns:a14="http://schemas.microsoft.com/office/drawing/2010/main" w="12700" cap="flat">
                  <a:solidFill>
                    <a:schemeClr val="accent1"/>
                  </a:solidFill>
                  <a:prstDash val="solid"/>
                  <a:miter lim="800000"/>
                </a14:hiddenLine>
              </a:ext>
            </a:extLst>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199" name="$D$2">
              <a:extLst>
                <a:ext uri="{FF2B5EF4-FFF2-40B4-BE49-F238E27FC236}">
                  <a16:creationId xmlns:a16="http://schemas.microsoft.com/office/drawing/2014/main" id="{77F7252A-DD16-B868-C747-2EAD734DA265}"/>
                </a:ext>
              </a:extLst>
            </p:cNvPr>
            <p:cNvSpPr/>
            <p:nvPr/>
          </p:nvSpPr>
          <p:spPr>
            <a:xfrm>
              <a:off x="2974199" y="0"/>
              <a:ext cx="12700" cy="12700"/>
            </a:xfrm>
            <a:prstGeom prst="rect">
              <a:avLst/>
            </a:prstGeom>
            <a:solidFill>
              <a:srgbClr val="000000"/>
            </a:solidFill>
            <a:ln w="12700" cap="flat">
              <a:noFill/>
              <a:prstDash val="solid"/>
              <a:miter lim="800000"/>
            </a:ln>
            <a:effectLst/>
            <a:sp3d/>
            <a:extLst>
              <a:ext uri="{91240B29-F687-4F45-9708-019B960494DF}">
                <a14:hiddenLine xmlns:a14="http://schemas.microsoft.com/office/drawing/2010/main" w="12700" cap="flat">
                  <a:solidFill>
                    <a:schemeClr val="accent1"/>
                  </a:solidFill>
                  <a:prstDash val="solid"/>
                  <a:miter lim="800000"/>
                </a14:hiddenLine>
              </a:ext>
            </a:extLst>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01" name="$D$2">
              <a:extLst>
                <a:ext uri="{FF2B5EF4-FFF2-40B4-BE49-F238E27FC236}">
                  <a16:creationId xmlns:a16="http://schemas.microsoft.com/office/drawing/2014/main" id="{1C869356-A4EF-2946-C341-CB27A646F144}"/>
                </a:ext>
              </a:extLst>
            </p:cNvPr>
            <p:cNvSpPr/>
            <p:nvPr/>
          </p:nvSpPr>
          <p:spPr>
            <a:xfrm>
              <a:off x="3012299" y="0"/>
              <a:ext cx="50800" cy="12700"/>
            </a:xfrm>
            <a:prstGeom prst="rect">
              <a:avLst/>
            </a:prstGeom>
            <a:solidFill>
              <a:srgbClr val="000000"/>
            </a:solidFill>
            <a:ln w="12700" cap="flat">
              <a:noFill/>
              <a:prstDash val="solid"/>
              <a:miter lim="800000"/>
            </a:ln>
            <a:effectLst/>
            <a:sp3d/>
            <a:extLst>
              <a:ext uri="{91240B29-F687-4F45-9708-019B960494DF}">
                <a14:hiddenLine xmlns:a14="http://schemas.microsoft.com/office/drawing/2010/main" w="12700" cap="flat">
                  <a:solidFill>
                    <a:schemeClr val="accent1"/>
                  </a:solidFill>
                  <a:prstDash val="solid"/>
                  <a:miter lim="800000"/>
                </a14:hiddenLine>
              </a:ext>
            </a:extLst>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02" name="$D$2">
              <a:extLst>
                <a:ext uri="{FF2B5EF4-FFF2-40B4-BE49-F238E27FC236}">
                  <a16:creationId xmlns:a16="http://schemas.microsoft.com/office/drawing/2014/main" id="{53FEF8F5-0CA1-28A0-361B-E87E496FA117}"/>
                </a:ext>
              </a:extLst>
            </p:cNvPr>
            <p:cNvSpPr/>
            <p:nvPr/>
          </p:nvSpPr>
          <p:spPr>
            <a:xfrm>
              <a:off x="3088499" y="0"/>
              <a:ext cx="12700" cy="12700"/>
            </a:xfrm>
            <a:prstGeom prst="rect">
              <a:avLst/>
            </a:prstGeom>
            <a:solidFill>
              <a:srgbClr val="000000"/>
            </a:solidFill>
            <a:ln w="12700" cap="flat">
              <a:noFill/>
              <a:prstDash val="solid"/>
              <a:miter lim="800000"/>
            </a:ln>
            <a:effectLst/>
            <a:sp3d/>
            <a:extLst>
              <a:ext uri="{91240B29-F687-4F45-9708-019B960494DF}">
                <a14:hiddenLine xmlns:a14="http://schemas.microsoft.com/office/drawing/2010/main" w="12700" cap="flat">
                  <a:solidFill>
                    <a:schemeClr val="accent1"/>
                  </a:solidFill>
                  <a:prstDash val="solid"/>
                  <a:miter lim="800000"/>
                </a14:hiddenLine>
              </a:ext>
            </a:extLst>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07" name="$D$2">
              <a:extLst>
                <a:ext uri="{FF2B5EF4-FFF2-40B4-BE49-F238E27FC236}">
                  <a16:creationId xmlns:a16="http://schemas.microsoft.com/office/drawing/2014/main" id="{23D2D262-1090-0CD7-7621-FE4532150E97}"/>
                </a:ext>
              </a:extLst>
            </p:cNvPr>
            <p:cNvSpPr/>
            <p:nvPr/>
          </p:nvSpPr>
          <p:spPr>
            <a:xfrm>
              <a:off x="3113899" y="0"/>
              <a:ext cx="25400" cy="12700"/>
            </a:xfrm>
            <a:prstGeom prst="rect">
              <a:avLst/>
            </a:prstGeom>
            <a:solidFill>
              <a:srgbClr val="000000"/>
            </a:solidFill>
            <a:ln w="12700" cap="flat">
              <a:noFill/>
              <a:prstDash val="solid"/>
              <a:miter lim="800000"/>
            </a:ln>
            <a:effectLst/>
            <a:sp3d/>
            <a:extLst>
              <a:ext uri="{91240B29-F687-4F45-9708-019B960494DF}">
                <a14:hiddenLine xmlns:a14="http://schemas.microsoft.com/office/drawing/2010/main" w="12700" cap="flat">
                  <a:solidFill>
                    <a:schemeClr val="accent1"/>
                  </a:solidFill>
                  <a:prstDash val="solid"/>
                  <a:miter lim="800000"/>
                </a14:hiddenLine>
              </a:ext>
            </a:extLst>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08" name="$D$2">
              <a:extLst>
                <a:ext uri="{FF2B5EF4-FFF2-40B4-BE49-F238E27FC236}">
                  <a16:creationId xmlns:a16="http://schemas.microsoft.com/office/drawing/2014/main" id="{7316F6C1-D9C9-9B20-1F4B-FE5B2AD54339}"/>
                </a:ext>
              </a:extLst>
            </p:cNvPr>
            <p:cNvSpPr/>
            <p:nvPr/>
          </p:nvSpPr>
          <p:spPr>
            <a:xfrm>
              <a:off x="3177399" y="0"/>
              <a:ext cx="38100" cy="12700"/>
            </a:xfrm>
            <a:prstGeom prst="rect">
              <a:avLst/>
            </a:prstGeom>
            <a:solidFill>
              <a:srgbClr val="000000"/>
            </a:solidFill>
            <a:ln w="12700" cap="flat">
              <a:noFill/>
              <a:prstDash val="solid"/>
              <a:miter lim="800000"/>
            </a:ln>
            <a:effectLst/>
            <a:sp3d/>
            <a:extLst>
              <a:ext uri="{91240B29-F687-4F45-9708-019B960494DF}">
                <a14:hiddenLine xmlns:a14="http://schemas.microsoft.com/office/drawing/2010/main" w="12700" cap="flat">
                  <a:solidFill>
                    <a:schemeClr val="accent1"/>
                  </a:solidFill>
                  <a:prstDash val="solid"/>
                  <a:miter lim="800000"/>
                </a14:hiddenLine>
              </a:ext>
            </a:extLst>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10" name="$D$2">
              <a:extLst>
                <a:ext uri="{FF2B5EF4-FFF2-40B4-BE49-F238E27FC236}">
                  <a16:creationId xmlns:a16="http://schemas.microsoft.com/office/drawing/2014/main" id="{CF82535D-0F3A-9B88-57AD-B5C45C10C352}"/>
                </a:ext>
              </a:extLst>
            </p:cNvPr>
            <p:cNvSpPr/>
            <p:nvPr/>
          </p:nvSpPr>
          <p:spPr>
            <a:xfrm>
              <a:off x="3228199" y="0"/>
              <a:ext cx="12700" cy="12700"/>
            </a:xfrm>
            <a:prstGeom prst="rect">
              <a:avLst/>
            </a:prstGeom>
            <a:solidFill>
              <a:srgbClr val="000000"/>
            </a:solidFill>
            <a:ln w="12700" cap="flat">
              <a:noFill/>
              <a:prstDash val="solid"/>
              <a:miter lim="800000"/>
            </a:ln>
            <a:effectLst/>
            <a:sp3d/>
            <a:extLst>
              <a:ext uri="{91240B29-F687-4F45-9708-019B960494DF}">
                <a14:hiddenLine xmlns:a14="http://schemas.microsoft.com/office/drawing/2010/main" w="12700" cap="flat">
                  <a:solidFill>
                    <a:schemeClr val="accent1"/>
                  </a:solidFill>
                  <a:prstDash val="solid"/>
                  <a:miter lim="800000"/>
                </a14:hiddenLine>
              </a:ext>
            </a:extLst>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sp>
          <p:nvSpPr>
            <p:cNvPr id="211" name="$D$2">
              <a:extLst>
                <a:ext uri="{FF2B5EF4-FFF2-40B4-BE49-F238E27FC236}">
                  <a16:creationId xmlns:a16="http://schemas.microsoft.com/office/drawing/2014/main" id="{38E62D4C-D107-8920-D026-AB51374EDD29}"/>
                </a:ext>
              </a:extLst>
            </p:cNvPr>
            <p:cNvSpPr/>
            <p:nvPr/>
          </p:nvSpPr>
          <p:spPr>
            <a:xfrm>
              <a:off x="3253599" y="0"/>
              <a:ext cx="25400" cy="12700"/>
            </a:xfrm>
            <a:prstGeom prst="rect">
              <a:avLst/>
            </a:prstGeom>
            <a:solidFill>
              <a:srgbClr val="000000"/>
            </a:solidFill>
            <a:ln w="12700" cap="flat">
              <a:noFill/>
              <a:prstDash val="solid"/>
              <a:miter lim="800000"/>
            </a:ln>
            <a:effectLst/>
            <a:sp3d/>
            <a:extLst>
              <a:ext uri="{91240B29-F687-4F45-9708-019B960494DF}">
                <a14:hiddenLine xmlns:a14="http://schemas.microsoft.com/office/drawing/2010/main" w="12700" cap="flat">
                  <a:solidFill>
                    <a:schemeClr val="accent1"/>
                  </a:solidFill>
                  <a:prstDash val="solid"/>
                  <a:miter lim="800000"/>
                </a14:hiddenLine>
              </a:ext>
            </a:extLst>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Calibri"/>
                <a:ea typeface="Calibri"/>
                <a:cs typeface="Calibri"/>
                <a:sym typeface="Calibri"/>
              </a:endParaRPr>
            </a:p>
          </p:txBody>
        </p:sp>
      </p:grpSp>
      <p:sp>
        <p:nvSpPr>
          <p:cNvPr id="3193" name="テキスト ボックス 29">
            <a:extLst>
              <a:ext uri="{FF2B5EF4-FFF2-40B4-BE49-F238E27FC236}">
                <a16:creationId xmlns:a16="http://schemas.microsoft.com/office/drawing/2014/main" id="{4F8A95F8-9546-4CB4-B780-F69A52F600E1}"/>
              </a:ext>
            </a:extLst>
          </p:cNvPr>
          <p:cNvSpPr txBox="1"/>
          <p:nvPr/>
        </p:nvSpPr>
        <p:spPr>
          <a:xfrm>
            <a:off x="334538" y="7269228"/>
            <a:ext cx="4200886" cy="261610"/>
          </a:xfrm>
          <a:prstGeom prst="rect">
            <a:avLst/>
          </a:prstGeom>
          <a:noFill/>
        </p:spPr>
        <p:txBody>
          <a:bodyPr wrap="square" rtlCol="0">
            <a:spAutoFit/>
          </a:bodyPr>
          <a:lstStyle/>
          <a:p>
            <a:r>
              <a:rPr kumimoji="1" lang="en-US" altLang="ja-JP" sz="1100" dirty="0"/>
              <a:t>2.1.2 Example of Staff ID </a:t>
            </a:r>
            <a:r>
              <a:rPr kumimoji="1" lang="en-US" altLang="ja-JP" sz="1100" dirty="0" err="1"/>
              <a:t>Qrcode</a:t>
            </a:r>
            <a:r>
              <a:rPr kumimoji="1" lang="en-US" altLang="ja-JP" sz="1100" dirty="0"/>
              <a:t> or Barcode</a:t>
            </a:r>
          </a:p>
        </p:txBody>
      </p:sp>
      <p:pic>
        <p:nvPicPr>
          <p:cNvPr id="3195" name="Picture 3194">
            <a:extLst>
              <a:ext uri="{FF2B5EF4-FFF2-40B4-BE49-F238E27FC236}">
                <a16:creationId xmlns:a16="http://schemas.microsoft.com/office/drawing/2014/main" id="{804D4FC9-0CE7-45DB-D501-C2E4CBF7E1AC}"/>
              </a:ext>
            </a:extLst>
          </p:cNvPr>
          <p:cNvPicPr>
            <a:picLocks noChangeAspect="1"/>
          </p:cNvPicPr>
          <p:nvPr/>
        </p:nvPicPr>
        <p:blipFill>
          <a:blip r:embed="rId3"/>
          <a:stretch>
            <a:fillRect/>
          </a:stretch>
        </p:blipFill>
        <p:spPr>
          <a:xfrm>
            <a:off x="327167" y="4098206"/>
            <a:ext cx="1332005" cy="2426549"/>
          </a:xfrm>
          <a:prstGeom prst="rect">
            <a:avLst/>
          </a:prstGeom>
          <a:ln>
            <a:solidFill>
              <a:schemeClr val="tx1"/>
            </a:solidFill>
          </a:ln>
        </p:spPr>
      </p:pic>
      <p:pic>
        <p:nvPicPr>
          <p:cNvPr id="3200" name="Picture 3199">
            <a:extLst>
              <a:ext uri="{FF2B5EF4-FFF2-40B4-BE49-F238E27FC236}">
                <a16:creationId xmlns:a16="http://schemas.microsoft.com/office/drawing/2014/main" id="{C34F08E4-76CE-2B2A-3C00-875C61E837EC}"/>
              </a:ext>
            </a:extLst>
          </p:cNvPr>
          <p:cNvPicPr>
            <a:picLocks noChangeAspect="1"/>
          </p:cNvPicPr>
          <p:nvPr/>
        </p:nvPicPr>
        <p:blipFill>
          <a:blip r:embed="rId4"/>
          <a:stretch>
            <a:fillRect/>
          </a:stretch>
        </p:blipFill>
        <p:spPr>
          <a:xfrm>
            <a:off x="1509645" y="5294332"/>
            <a:ext cx="1775614" cy="1196444"/>
          </a:xfrm>
          <a:prstGeom prst="rect">
            <a:avLst/>
          </a:prstGeom>
        </p:spPr>
      </p:pic>
      <p:sp>
        <p:nvSpPr>
          <p:cNvPr id="2" name="Speech Bubble: Rectangle 1">
            <a:extLst>
              <a:ext uri="{FF2B5EF4-FFF2-40B4-BE49-F238E27FC236}">
                <a16:creationId xmlns:a16="http://schemas.microsoft.com/office/drawing/2014/main" id="{3C9A8CA6-96DD-8339-92B4-FCBADE918C1F}"/>
              </a:ext>
            </a:extLst>
          </p:cNvPr>
          <p:cNvSpPr/>
          <p:nvPr/>
        </p:nvSpPr>
        <p:spPr>
          <a:xfrm>
            <a:off x="3783918" y="1265162"/>
            <a:ext cx="2964257" cy="1992118"/>
          </a:xfrm>
          <a:prstGeom prst="wedgeRectCallout">
            <a:avLst>
              <a:gd name="adj1" fmla="val -60872"/>
              <a:gd name="adj2" fmla="val 63259"/>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sz="1200" dirty="0">
                <a:solidFill>
                  <a:schemeClr val="tx1"/>
                </a:solidFill>
              </a:rPr>
              <a:t>Login Instructions</a:t>
            </a:r>
          </a:p>
          <a:p>
            <a:pPr marL="228600" indent="-228600">
              <a:buAutoNum type="arabicPeriod"/>
            </a:pPr>
            <a:r>
              <a:rPr kumimoji="1" lang="en-US" sz="1200" dirty="0">
                <a:solidFill>
                  <a:schemeClr val="tx1"/>
                </a:solidFill>
              </a:rPr>
              <a:t>Scan or Click the Username text box.</a:t>
            </a:r>
          </a:p>
          <a:p>
            <a:pPr marL="228600" indent="-228600">
              <a:buAutoNum type="arabicPeriod"/>
            </a:pPr>
            <a:r>
              <a:rPr kumimoji="1" lang="en-US" sz="1200" dirty="0">
                <a:solidFill>
                  <a:schemeClr val="tx1"/>
                </a:solidFill>
              </a:rPr>
              <a:t>On-screen keyboard will automatic show up.</a:t>
            </a:r>
          </a:p>
          <a:p>
            <a:pPr marL="228600" indent="-228600">
              <a:buAutoNum type="arabicPeriod"/>
            </a:pPr>
            <a:r>
              <a:rPr kumimoji="1" lang="en-US" sz="1200" dirty="0">
                <a:solidFill>
                  <a:schemeClr val="tx1"/>
                </a:solidFill>
              </a:rPr>
              <a:t>Enter the staff ID or Scan the QRcode or Barcode.</a:t>
            </a:r>
          </a:p>
          <a:p>
            <a:pPr marL="228600" indent="-228600">
              <a:buAutoNum type="arabicPeriod"/>
            </a:pPr>
            <a:r>
              <a:rPr kumimoji="1" lang="en-US" sz="1200" dirty="0">
                <a:solidFill>
                  <a:schemeClr val="tx1"/>
                </a:solidFill>
              </a:rPr>
              <a:t>Enter the password.</a:t>
            </a:r>
          </a:p>
          <a:p>
            <a:pPr marL="228600" indent="-228600">
              <a:buAutoNum type="arabicPeriod"/>
            </a:pPr>
            <a:r>
              <a:rPr kumimoji="1" lang="en-US" sz="1200" dirty="0">
                <a:solidFill>
                  <a:schemeClr val="tx1"/>
                </a:solidFill>
              </a:rPr>
              <a:t>Click “Login”</a:t>
            </a:r>
          </a:p>
        </p:txBody>
      </p:sp>
      <p:sp>
        <p:nvSpPr>
          <p:cNvPr id="4" name="Speech Bubble: Rectangle 3">
            <a:extLst>
              <a:ext uri="{FF2B5EF4-FFF2-40B4-BE49-F238E27FC236}">
                <a16:creationId xmlns:a16="http://schemas.microsoft.com/office/drawing/2014/main" id="{13157988-BB4A-F263-74A8-5BA670F51617}"/>
              </a:ext>
            </a:extLst>
          </p:cNvPr>
          <p:cNvSpPr/>
          <p:nvPr/>
        </p:nvSpPr>
        <p:spPr>
          <a:xfrm>
            <a:off x="3623593" y="5350883"/>
            <a:ext cx="2123994" cy="527403"/>
          </a:xfrm>
          <a:prstGeom prst="wedgeRectCallout">
            <a:avLst>
              <a:gd name="adj1" fmla="val -83236"/>
              <a:gd name="adj2" fmla="val 142539"/>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sz="1200" dirty="0">
                <a:solidFill>
                  <a:srgbClr val="FF0000"/>
                </a:solidFill>
              </a:rPr>
              <a:t>The warning dialog will be shown if login failed.</a:t>
            </a:r>
          </a:p>
        </p:txBody>
      </p:sp>
      <p:sp>
        <p:nvSpPr>
          <p:cNvPr id="3202" name="Isosceles Triangle 3201">
            <a:extLst>
              <a:ext uri="{FF2B5EF4-FFF2-40B4-BE49-F238E27FC236}">
                <a16:creationId xmlns:a16="http://schemas.microsoft.com/office/drawing/2014/main" id="{305DC336-9E42-93AD-3C4D-CC28023F8D7D}"/>
              </a:ext>
            </a:extLst>
          </p:cNvPr>
          <p:cNvSpPr/>
          <p:nvPr/>
        </p:nvSpPr>
        <p:spPr>
          <a:xfrm>
            <a:off x="3611105" y="5025982"/>
            <a:ext cx="343825" cy="294766"/>
          </a:xfrm>
          <a:prstGeom prst="triangl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b="1" dirty="0">
                <a:solidFill>
                  <a:schemeClr val="tx1"/>
                </a:solidFill>
              </a:rPr>
              <a:t>!</a:t>
            </a:r>
          </a:p>
        </p:txBody>
      </p:sp>
    </p:spTree>
    <p:extLst>
      <p:ext uri="{BB962C8B-B14F-4D97-AF65-F5344CB8AC3E}">
        <p14:creationId xmlns:p14="http://schemas.microsoft.com/office/powerpoint/2010/main" val="24490735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3CF2B628-9335-4B00-B73B-9012A52144F2}"/>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2. Handheld functions</a:t>
            </a:r>
          </a:p>
        </p:txBody>
      </p:sp>
      <p:sp>
        <p:nvSpPr>
          <p:cNvPr id="3" name="スライド番号プレースホルダー 2">
            <a:extLst>
              <a:ext uri="{FF2B5EF4-FFF2-40B4-BE49-F238E27FC236}">
                <a16:creationId xmlns:a16="http://schemas.microsoft.com/office/drawing/2014/main" id="{A5AD4792-0BE5-482B-8DBB-C95C1477AACD}"/>
              </a:ext>
            </a:extLst>
          </p:cNvPr>
          <p:cNvSpPr>
            <a:spLocks noGrp="1"/>
          </p:cNvSpPr>
          <p:nvPr>
            <p:ph type="sldNum" sz="quarter" idx="12"/>
          </p:nvPr>
        </p:nvSpPr>
        <p:spPr/>
        <p:txBody>
          <a:bodyPr/>
          <a:lstStyle/>
          <a:p>
            <a:fld id="{FABEA90D-F275-432F-8053-456A4E092F4A}" type="slidenum">
              <a:rPr kumimoji="1" lang="ja-JP" altLang="en-US" smtClean="0"/>
              <a:t>8</a:t>
            </a:fld>
            <a:endParaRPr kumimoji="1" lang="ja-JP" altLang="en-US"/>
          </a:p>
        </p:txBody>
      </p:sp>
      <p:sp>
        <p:nvSpPr>
          <p:cNvPr id="91" name="テキスト ボックス 29">
            <a:extLst>
              <a:ext uri="{FF2B5EF4-FFF2-40B4-BE49-F238E27FC236}">
                <a16:creationId xmlns:a16="http://schemas.microsoft.com/office/drawing/2014/main" id="{0E5CE142-A2F5-559F-CCA4-3A1E8C3B87A5}"/>
              </a:ext>
            </a:extLst>
          </p:cNvPr>
          <p:cNvSpPr txBox="1"/>
          <p:nvPr/>
        </p:nvSpPr>
        <p:spPr>
          <a:xfrm>
            <a:off x="334538" y="951238"/>
            <a:ext cx="4200886" cy="261610"/>
          </a:xfrm>
          <a:prstGeom prst="rect">
            <a:avLst/>
          </a:prstGeom>
          <a:noFill/>
        </p:spPr>
        <p:txBody>
          <a:bodyPr wrap="square" rtlCol="0">
            <a:spAutoFit/>
          </a:bodyPr>
          <a:lstStyle/>
          <a:p>
            <a:r>
              <a:rPr kumimoji="1" lang="en-US" altLang="ja-JP" sz="1100" dirty="0"/>
              <a:t>2-2-1. Settings mode</a:t>
            </a:r>
          </a:p>
        </p:txBody>
      </p:sp>
      <p:pic>
        <p:nvPicPr>
          <p:cNvPr id="2" name="Picture 1">
            <a:extLst>
              <a:ext uri="{FF2B5EF4-FFF2-40B4-BE49-F238E27FC236}">
                <a16:creationId xmlns:a16="http://schemas.microsoft.com/office/drawing/2014/main" id="{7C7D92BC-4D90-120C-B4BB-B694908F57B7}"/>
              </a:ext>
            </a:extLst>
          </p:cNvPr>
          <p:cNvPicPr>
            <a:picLocks noChangeAspect="1"/>
          </p:cNvPicPr>
          <p:nvPr/>
        </p:nvPicPr>
        <p:blipFill rotWithShape="1">
          <a:blip r:embed="rId2"/>
          <a:srcRect r="10" b="6371"/>
          <a:stretch/>
        </p:blipFill>
        <p:spPr>
          <a:xfrm>
            <a:off x="519627" y="1668425"/>
            <a:ext cx="3176207" cy="5201713"/>
          </a:xfrm>
          <a:prstGeom prst="rect">
            <a:avLst/>
          </a:prstGeom>
        </p:spPr>
      </p:pic>
      <p:sp>
        <p:nvSpPr>
          <p:cNvPr id="7" name="Arrow: Right 6">
            <a:extLst>
              <a:ext uri="{FF2B5EF4-FFF2-40B4-BE49-F238E27FC236}">
                <a16:creationId xmlns:a16="http://schemas.microsoft.com/office/drawing/2014/main" id="{5EDFA382-2055-6D73-C07A-194E09D787EF}"/>
              </a:ext>
            </a:extLst>
          </p:cNvPr>
          <p:cNvSpPr/>
          <p:nvPr/>
        </p:nvSpPr>
        <p:spPr>
          <a:xfrm>
            <a:off x="2745428" y="4914827"/>
            <a:ext cx="1008965" cy="634314"/>
          </a:xfrm>
          <a:prstGeom prst="rightArrow">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900" dirty="0">
              <a:solidFill>
                <a:schemeClr val="tx1"/>
              </a:solidFill>
            </a:endParaRPr>
          </a:p>
        </p:txBody>
      </p:sp>
      <p:grpSp>
        <p:nvGrpSpPr>
          <p:cNvPr id="12" name="Group 11">
            <a:extLst>
              <a:ext uri="{FF2B5EF4-FFF2-40B4-BE49-F238E27FC236}">
                <a16:creationId xmlns:a16="http://schemas.microsoft.com/office/drawing/2014/main" id="{0B732F99-C4DF-17E9-3DCA-E796B789FB2D}"/>
              </a:ext>
            </a:extLst>
          </p:cNvPr>
          <p:cNvGrpSpPr/>
          <p:nvPr/>
        </p:nvGrpSpPr>
        <p:grpSpPr>
          <a:xfrm>
            <a:off x="3812953" y="2743200"/>
            <a:ext cx="2488993" cy="1186249"/>
            <a:chOff x="3812953" y="2743200"/>
            <a:chExt cx="2488993" cy="1186249"/>
          </a:xfrm>
        </p:grpSpPr>
        <p:sp>
          <p:nvSpPr>
            <p:cNvPr id="9" name="Rectangle 8">
              <a:extLst>
                <a:ext uri="{FF2B5EF4-FFF2-40B4-BE49-F238E27FC236}">
                  <a16:creationId xmlns:a16="http://schemas.microsoft.com/office/drawing/2014/main" id="{9015D99D-71A6-6D6D-E75C-6F95975974BC}"/>
                </a:ext>
              </a:extLst>
            </p:cNvPr>
            <p:cNvSpPr/>
            <p:nvPr/>
          </p:nvSpPr>
          <p:spPr>
            <a:xfrm>
              <a:off x="3880022" y="2743200"/>
              <a:ext cx="2421924" cy="1186249"/>
            </a:xfrm>
            <a:prstGeom prst="rect">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31520" rtlCol="0" anchor="t"/>
            <a:lstStyle/>
            <a:p>
              <a:r>
                <a:rPr kumimoji="1" lang="en-US" sz="1200" dirty="0">
                  <a:solidFill>
                    <a:schemeClr val="tx1"/>
                  </a:solidFill>
                </a:rPr>
                <a:t>In case of upgrading new version or restore default settings. User need to enter the information in settings screen.</a:t>
              </a:r>
            </a:p>
          </p:txBody>
        </p:sp>
        <p:pic>
          <p:nvPicPr>
            <p:cNvPr id="11" name="Graphic 10" descr="Lightbulb with solid fill">
              <a:extLst>
                <a:ext uri="{FF2B5EF4-FFF2-40B4-BE49-F238E27FC236}">
                  <a16:creationId xmlns:a16="http://schemas.microsoft.com/office/drawing/2014/main" id="{A0D5359B-D80F-259A-59D2-F07952FC7FC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12953" y="2877986"/>
              <a:ext cx="783939" cy="783939"/>
            </a:xfrm>
            <a:prstGeom prst="rect">
              <a:avLst/>
            </a:prstGeom>
          </p:spPr>
        </p:pic>
      </p:grpSp>
      <p:pic>
        <p:nvPicPr>
          <p:cNvPr id="8" name="Picture 7">
            <a:extLst>
              <a:ext uri="{FF2B5EF4-FFF2-40B4-BE49-F238E27FC236}">
                <a16:creationId xmlns:a16="http://schemas.microsoft.com/office/drawing/2014/main" id="{71B47B6B-C16E-D239-BBB0-9EC638D31C4B}"/>
              </a:ext>
            </a:extLst>
          </p:cNvPr>
          <p:cNvPicPr>
            <a:picLocks noChangeAspect="1"/>
          </p:cNvPicPr>
          <p:nvPr/>
        </p:nvPicPr>
        <p:blipFill rotWithShape="1">
          <a:blip r:embed="rId5"/>
          <a:srcRect l="1059" r="1"/>
          <a:stretch/>
        </p:blipFill>
        <p:spPr>
          <a:xfrm>
            <a:off x="3812953" y="4064235"/>
            <a:ext cx="2554736" cy="3686276"/>
          </a:xfrm>
          <a:prstGeom prst="rect">
            <a:avLst/>
          </a:prstGeom>
          <a:ln>
            <a:solidFill>
              <a:schemeClr val="tx1"/>
            </a:solidFill>
          </a:ln>
        </p:spPr>
      </p:pic>
      <p:sp>
        <p:nvSpPr>
          <p:cNvPr id="5" name="Speech Bubble: Rectangle 4">
            <a:extLst>
              <a:ext uri="{FF2B5EF4-FFF2-40B4-BE49-F238E27FC236}">
                <a16:creationId xmlns:a16="http://schemas.microsoft.com/office/drawing/2014/main" id="{D2057D0B-E49E-723C-CE17-FC05FE71767A}"/>
              </a:ext>
            </a:extLst>
          </p:cNvPr>
          <p:cNvSpPr/>
          <p:nvPr/>
        </p:nvSpPr>
        <p:spPr>
          <a:xfrm>
            <a:off x="3822787" y="1265789"/>
            <a:ext cx="2964256" cy="783939"/>
          </a:xfrm>
          <a:prstGeom prst="wedgeRectCallout">
            <a:avLst>
              <a:gd name="adj1" fmla="val -66013"/>
              <a:gd name="adj2" fmla="val 17697"/>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sz="1200" dirty="0">
                <a:solidFill>
                  <a:schemeClr val="tx1"/>
                </a:solidFill>
              </a:rPr>
              <a:t>To enter the “Settings” screen.</a:t>
            </a:r>
          </a:p>
          <a:p>
            <a:endParaRPr kumimoji="1" lang="en-US" sz="1200" dirty="0">
              <a:solidFill>
                <a:schemeClr val="tx1"/>
              </a:solidFill>
            </a:endParaRPr>
          </a:p>
          <a:p>
            <a:r>
              <a:rPr kumimoji="1" lang="en-US" sz="1200" dirty="0">
                <a:solidFill>
                  <a:schemeClr val="tx1"/>
                </a:solidFill>
              </a:rPr>
              <a:t>Tap the upper title “User Login” 7 times.</a:t>
            </a:r>
          </a:p>
        </p:txBody>
      </p:sp>
      <p:sp>
        <p:nvSpPr>
          <p:cNvPr id="6" name="Speech Bubble: Rectangle 5">
            <a:extLst>
              <a:ext uri="{FF2B5EF4-FFF2-40B4-BE49-F238E27FC236}">
                <a16:creationId xmlns:a16="http://schemas.microsoft.com/office/drawing/2014/main" id="{3CAD2AE8-AE8C-483F-412F-D87547E9FF63}"/>
              </a:ext>
            </a:extLst>
          </p:cNvPr>
          <p:cNvSpPr/>
          <p:nvPr/>
        </p:nvSpPr>
        <p:spPr>
          <a:xfrm>
            <a:off x="406400" y="6485862"/>
            <a:ext cx="3285067" cy="1751713"/>
          </a:xfrm>
          <a:prstGeom prst="wedgeRectCallout">
            <a:avLst>
              <a:gd name="adj1" fmla="val 54063"/>
              <a:gd name="adj2" fmla="val -93178"/>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sz="1200" dirty="0">
                <a:solidFill>
                  <a:schemeClr val="tx1"/>
                </a:solidFill>
              </a:rPr>
              <a:t>Instructions</a:t>
            </a:r>
          </a:p>
          <a:p>
            <a:pPr marL="228600" indent="-228600">
              <a:buAutoNum type="arabicPeriod"/>
            </a:pPr>
            <a:r>
              <a:rPr kumimoji="1" lang="en-US" sz="1200" dirty="0">
                <a:solidFill>
                  <a:schemeClr val="tx1"/>
                </a:solidFill>
              </a:rPr>
              <a:t>Enter the information to each text box regarding to below table.</a:t>
            </a:r>
          </a:p>
          <a:p>
            <a:pPr marL="228600" indent="-228600">
              <a:buAutoNum type="arabicPeriod"/>
            </a:pPr>
            <a:r>
              <a:rPr kumimoji="1" lang="en-US" sz="1200" dirty="0">
                <a:solidFill>
                  <a:schemeClr val="tx1"/>
                </a:solidFill>
              </a:rPr>
              <a:t>Click “Save” to apply the settings and restart the app.</a:t>
            </a:r>
          </a:p>
          <a:p>
            <a:pPr marL="228600" indent="-228600">
              <a:buAutoNum type="arabicPeriod"/>
            </a:pPr>
            <a:r>
              <a:rPr kumimoji="1" lang="en-US" sz="1200" dirty="0">
                <a:solidFill>
                  <a:schemeClr val="tx1"/>
                </a:solidFill>
              </a:rPr>
              <a:t>Click “Cancel” to cancel any changed.</a:t>
            </a:r>
          </a:p>
          <a:p>
            <a:pPr marL="228600" indent="-228600">
              <a:buAutoNum type="arabicPeriod"/>
            </a:pPr>
            <a:r>
              <a:rPr kumimoji="1" lang="en-US" sz="1200" dirty="0">
                <a:solidFill>
                  <a:schemeClr val="tx1"/>
                </a:solidFill>
              </a:rPr>
              <a:t>Click “Restore Default Factory” to remove all settings.</a:t>
            </a:r>
          </a:p>
        </p:txBody>
      </p:sp>
    </p:spTree>
    <p:extLst>
      <p:ext uri="{BB962C8B-B14F-4D97-AF65-F5344CB8AC3E}">
        <p14:creationId xmlns:p14="http://schemas.microsoft.com/office/powerpoint/2010/main" val="21667046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3CF2B628-9335-4B00-B73B-9012A52144F2}"/>
              </a:ext>
            </a:extLst>
          </p:cNvPr>
          <p:cNvSpPr/>
          <p:nvPr/>
        </p:nvSpPr>
        <p:spPr>
          <a:xfrm>
            <a:off x="406400" y="479503"/>
            <a:ext cx="6117063" cy="345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a:solidFill>
                  <a:schemeClr val="tx1"/>
                </a:solidFill>
              </a:rPr>
              <a:t>2. Handheld functions</a:t>
            </a:r>
          </a:p>
        </p:txBody>
      </p:sp>
      <p:sp>
        <p:nvSpPr>
          <p:cNvPr id="3" name="スライド番号プレースホルダー 2">
            <a:extLst>
              <a:ext uri="{FF2B5EF4-FFF2-40B4-BE49-F238E27FC236}">
                <a16:creationId xmlns:a16="http://schemas.microsoft.com/office/drawing/2014/main" id="{A5AD4792-0BE5-482B-8DBB-C95C1477AACD}"/>
              </a:ext>
            </a:extLst>
          </p:cNvPr>
          <p:cNvSpPr>
            <a:spLocks noGrp="1"/>
          </p:cNvSpPr>
          <p:nvPr>
            <p:ph type="sldNum" sz="quarter" idx="12"/>
          </p:nvPr>
        </p:nvSpPr>
        <p:spPr/>
        <p:txBody>
          <a:bodyPr/>
          <a:lstStyle/>
          <a:p>
            <a:fld id="{FABEA90D-F275-432F-8053-456A4E092F4A}" type="slidenum">
              <a:rPr kumimoji="1" lang="ja-JP" altLang="en-US" smtClean="0"/>
              <a:t>9</a:t>
            </a:fld>
            <a:endParaRPr kumimoji="1" lang="ja-JP" altLang="en-US"/>
          </a:p>
        </p:txBody>
      </p:sp>
      <p:sp>
        <p:nvSpPr>
          <p:cNvPr id="3193" name="テキスト ボックス 29">
            <a:extLst>
              <a:ext uri="{FF2B5EF4-FFF2-40B4-BE49-F238E27FC236}">
                <a16:creationId xmlns:a16="http://schemas.microsoft.com/office/drawing/2014/main" id="{4F8A95F8-9546-4CB4-B780-F69A52F600E1}"/>
              </a:ext>
            </a:extLst>
          </p:cNvPr>
          <p:cNvSpPr txBox="1"/>
          <p:nvPr/>
        </p:nvSpPr>
        <p:spPr>
          <a:xfrm>
            <a:off x="284658" y="1070707"/>
            <a:ext cx="4200886" cy="261610"/>
          </a:xfrm>
          <a:prstGeom prst="rect">
            <a:avLst/>
          </a:prstGeom>
          <a:noFill/>
        </p:spPr>
        <p:txBody>
          <a:bodyPr wrap="square" rtlCol="0">
            <a:spAutoFit/>
          </a:bodyPr>
          <a:lstStyle/>
          <a:p>
            <a:r>
              <a:rPr kumimoji="1" lang="en-US" altLang="ja-JP" sz="1100" dirty="0"/>
              <a:t>2.2.2 Settings information</a:t>
            </a:r>
          </a:p>
        </p:txBody>
      </p:sp>
      <p:graphicFrame>
        <p:nvGraphicFramePr>
          <p:cNvPr id="6" name="Table 5">
            <a:extLst>
              <a:ext uri="{FF2B5EF4-FFF2-40B4-BE49-F238E27FC236}">
                <a16:creationId xmlns:a16="http://schemas.microsoft.com/office/drawing/2014/main" id="{00C9D266-96DB-059A-EAD2-2D6596E7D12F}"/>
              </a:ext>
            </a:extLst>
          </p:cNvPr>
          <p:cNvGraphicFramePr>
            <a:graphicFrameLocks noGrp="1"/>
          </p:cNvGraphicFramePr>
          <p:nvPr>
            <p:extLst>
              <p:ext uri="{D42A27DB-BD31-4B8C-83A1-F6EECF244321}">
                <p14:modId xmlns:p14="http://schemas.microsoft.com/office/powerpoint/2010/main" val="1415235010"/>
              </p:ext>
            </p:extLst>
          </p:nvPr>
        </p:nvGraphicFramePr>
        <p:xfrm>
          <a:off x="406400" y="1367139"/>
          <a:ext cx="6117062" cy="2621280"/>
        </p:xfrm>
        <a:graphic>
          <a:graphicData uri="http://schemas.openxmlformats.org/drawingml/2006/table">
            <a:tbl>
              <a:tblPr firstRow="1" bandRow="1">
                <a:tableStyleId>{5C22544A-7EE6-4342-B048-85BDC9FD1C3A}</a:tableStyleId>
              </a:tblPr>
              <a:tblGrid>
                <a:gridCol w="480729">
                  <a:extLst>
                    <a:ext uri="{9D8B030D-6E8A-4147-A177-3AD203B41FA5}">
                      <a16:colId xmlns:a16="http://schemas.microsoft.com/office/drawing/2014/main" val="2731672581"/>
                    </a:ext>
                  </a:extLst>
                </a:gridCol>
                <a:gridCol w="1065367">
                  <a:extLst>
                    <a:ext uri="{9D8B030D-6E8A-4147-A177-3AD203B41FA5}">
                      <a16:colId xmlns:a16="http://schemas.microsoft.com/office/drawing/2014/main" val="2393246791"/>
                    </a:ext>
                  </a:extLst>
                </a:gridCol>
                <a:gridCol w="2395984">
                  <a:extLst>
                    <a:ext uri="{9D8B030D-6E8A-4147-A177-3AD203B41FA5}">
                      <a16:colId xmlns:a16="http://schemas.microsoft.com/office/drawing/2014/main" val="3887695077"/>
                    </a:ext>
                  </a:extLst>
                </a:gridCol>
                <a:gridCol w="2174982">
                  <a:extLst>
                    <a:ext uri="{9D8B030D-6E8A-4147-A177-3AD203B41FA5}">
                      <a16:colId xmlns:a16="http://schemas.microsoft.com/office/drawing/2014/main" val="4067919530"/>
                    </a:ext>
                  </a:extLst>
                </a:gridCol>
              </a:tblGrid>
              <a:tr h="370840">
                <a:tc>
                  <a:txBody>
                    <a:bodyPr/>
                    <a:lstStyle/>
                    <a:p>
                      <a:r>
                        <a:rPr lang="en-US" sz="1000" dirty="0"/>
                        <a:t>No</a:t>
                      </a:r>
                    </a:p>
                  </a:txBody>
                  <a:tcPr anchor="ctr"/>
                </a:tc>
                <a:tc>
                  <a:txBody>
                    <a:bodyPr/>
                    <a:lstStyle/>
                    <a:p>
                      <a:r>
                        <a:rPr lang="en-US" sz="1000" dirty="0"/>
                        <a:t>Item</a:t>
                      </a:r>
                    </a:p>
                  </a:txBody>
                  <a:tcPr anchor="ctr"/>
                </a:tc>
                <a:tc>
                  <a:txBody>
                    <a:bodyPr/>
                    <a:lstStyle/>
                    <a:p>
                      <a:r>
                        <a:rPr lang="en-US" sz="1000" dirty="0"/>
                        <a:t>Description</a:t>
                      </a:r>
                    </a:p>
                  </a:txBody>
                  <a:tcPr anchor="ctr"/>
                </a:tc>
                <a:tc>
                  <a:txBody>
                    <a:bodyPr/>
                    <a:lstStyle/>
                    <a:p>
                      <a:r>
                        <a:rPr lang="en-US" sz="1000" dirty="0"/>
                        <a:t>Example</a:t>
                      </a:r>
                    </a:p>
                  </a:txBody>
                  <a:tcPr anchor="ctr"/>
                </a:tc>
                <a:extLst>
                  <a:ext uri="{0D108BD9-81ED-4DB2-BD59-A6C34878D82A}">
                    <a16:rowId xmlns:a16="http://schemas.microsoft.com/office/drawing/2014/main" val="517206269"/>
                  </a:ext>
                </a:extLst>
              </a:tr>
              <a:tr h="370840">
                <a:tc>
                  <a:txBody>
                    <a:bodyPr/>
                    <a:lstStyle/>
                    <a:p>
                      <a:r>
                        <a:rPr lang="en-US" sz="1000" dirty="0"/>
                        <a:t>1.</a:t>
                      </a:r>
                    </a:p>
                  </a:txBody>
                  <a:tcPr anchor="ctr"/>
                </a:tc>
                <a:tc>
                  <a:txBody>
                    <a:bodyPr/>
                    <a:lstStyle/>
                    <a:p>
                      <a:r>
                        <a:rPr lang="en-US" sz="1000" dirty="0"/>
                        <a:t>Device No.</a:t>
                      </a:r>
                    </a:p>
                  </a:txBody>
                  <a:tcPr anchor="ctr"/>
                </a:tc>
                <a:tc>
                  <a:txBody>
                    <a:bodyPr/>
                    <a:lstStyle/>
                    <a:p>
                      <a:r>
                        <a:rPr lang="en-US" sz="1000" dirty="0"/>
                        <a:t>Device name</a:t>
                      </a:r>
                    </a:p>
                  </a:txBody>
                  <a:tcPr anchor="ctr"/>
                </a:tc>
                <a:tc>
                  <a:txBody>
                    <a:bodyPr/>
                    <a:lstStyle/>
                    <a:p>
                      <a:r>
                        <a:rPr lang="en-US" sz="1000" dirty="0"/>
                        <a:t>HT01</a:t>
                      </a:r>
                    </a:p>
                  </a:txBody>
                  <a:tcPr anchor="ctr"/>
                </a:tc>
                <a:extLst>
                  <a:ext uri="{0D108BD9-81ED-4DB2-BD59-A6C34878D82A}">
                    <a16:rowId xmlns:a16="http://schemas.microsoft.com/office/drawing/2014/main" val="2345386252"/>
                  </a:ext>
                </a:extLst>
              </a:tr>
              <a:tr h="370840">
                <a:tc>
                  <a:txBody>
                    <a:bodyPr/>
                    <a:lstStyle/>
                    <a:p>
                      <a:r>
                        <a:rPr lang="en-US" sz="1000" dirty="0"/>
                        <a:t>2.</a:t>
                      </a:r>
                    </a:p>
                  </a:txBody>
                  <a:tcPr anchor="ctr"/>
                </a:tc>
                <a:tc>
                  <a:txBody>
                    <a:bodyPr/>
                    <a:lstStyle/>
                    <a:p>
                      <a:r>
                        <a:rPr lang="en-US" sz="1000" dirty="0"/>
                        <a:t>Server mode</a:t>
                      </a:r>
                    </a:p>
                  </a:txBody>
                  <a:tcPr anchor="ctr"/>
                </a:tc>
                <a:tc>
                  <a:txBody>
                    <a:bodyPr/>
                    <a:lstStyle/>
                    <a:p>
                      <a:r>
                        <a:rPr lang="en-US" sz="1000" dirty="0"/>
                        <a:t>Communication protocol</a:t>
                      </a:r>
                    </a:p>
                  </a:txBody>
                  <a:tcPr anchor="ctr"/>
                </a:tc>
                <a:tc>
                  <a:txBody>
                    <a:bodyPr/>
                    <a:lstStyle/>
                    <a:p>
                      <a:r>
                        <a:rPr lang="en-US" sz="1000" dirty="0"/>
                        <a:t>HTTP or FTP</a:t>
                      </a:r>
                    </a:p>
                  </a:txBody>
                  <a:tcPr anchor="ctr"/>
                </a:tc>
                <a:extLst>
                  <a:ext uri="{0D108BD9-81ED-4DB2-BD59-A6C34878D82A}">
                    <a16:rowId xmlns:a16="http://schemas.microsoft.com/office/drawing/2014/main" val="1702960930"/>
                  </a:ext>
                </a:extLst>
              </a:tr>
              <a:tr h="370840">
                <a:tc>
                  <a:txBody>
                    <a:bodyPr/>
                    <a:lstStyle/>
                    <a:p>
                      <a:r>
                        <a:rPr lang="en-US" sz="1000" dirty="0"/>
                        <a:t>3.</a:t>
                      </a:r>
                    </a:p>
                  </a:txBody>
                  <a:tcPr anchor="ctr"/>
                </a:tc>
                <a:tc>
                  <a:txBody>
                    <a:bodyPr/>
                    <a:lstStyle/>
                    <a:p>
                      <a:r>
                        <a:rPr lang="en-US" sz="1000" dirty="0"/>
                        <a:t>Server</a:t>
                      </a:r>
                    </a:p>
                  </a:txBody>
                  <a:tcPr anchor="ctr"/>
                </a:tc>
                <a:tc>
                  <a:txBody>
                    <a:bodyPr/>
                    <a:lstStyle/>
                    <a:p>
                      <a:r>
                        <a:rPr lang="en-US" sz="1000" dirty="0"/>
                        <a:t>URL link to server instance.</a:t>
                      </a:r>
                    </a:p>
                  </a:txBody>
                  <a:tcPr anchor="ctr"/>
                </a:tc>
                <a:tc>
                  <a:txBody>
                    <a:bodyPr/>
                    <a:lstStyle/>
                    <a:p>
                      <a:r>
                        <a:rPr lang="en-US" sz="1000" dirty="0"/>
                        <a:t>http://192.168.5.64/</a:t>
                      </a:r>
                    </a:p>
                  </a:txBody>
                  <a:tcPr anchor="ctr"/>
                </a:tc>
                <a:extLst>
                  <a:ext uri="{0D108BD9-81ED-4DB2-BD59-A6C34878D82A}">
                    <a16:rowId xmlns:a16="http://schemas.microsoft.com/office/drawing/2014/main" val="3222510212"/>
                  </a:ext>
                </a:extLst>
              </a:tr>
              <a:tr h="370840">
                <a:tc>
                  <a:txBody>
                    <a:bodyPr/>
                    <a:lstStyle/>
                    <a:p>
                      <a:r>
                        <a:rPr lang="en-US" sz="1000" dirty="0"/>
                        <a:t>4.</a:t>
                      </a:r>
                    </a:p>
                  </a:txBody>
                  <a:tcPr anchor="ctr"/>
                </a:tc>
                <a:tc>
                  <a:txBody>
                    <a:bodyPr/>
                    <a:lstStyle/>
                    <a:p>
                      <a:r>
                        <a:rPr lang="en-US" sz="1000" dirty="0"/>
                        <a:t>Path</a:t>
                      </a:r>
                    </a:p>
                  </a:txBody>
                  <a:tcPr anchor="ctr"/>
                </a:tc>
                <a:tc>
                  <a:txBody>
                    <a:bodyPr/>
                    <a:lstStyle/>
                    <a:p>
                      <a:r>
                        <a:rPr lang="en-US" sz="1000" dirty="0"/>
                        <a:t>Application web configuration path</a:t>
                      </a:r>
                    </a:p>
                  </a:txBody>
                  <a:tcPr anchor="ctr"/>
                </a:tc>
                <a:tc>
                  <a:txBody>
                    <a:bodyPr/>
                    <a:lstStyle/>
                    <a:p>
                      <a:r>
                        <a:rPr lang="en-US" sz="1000" dirty="0"/>
                        <a:t>/</a:t>
                      </a:r>
                      <a:r>
                        <a:rPr lang="en-US" sz="1000" dirty="0" err="1"/>
                        <a:t>ydt</a:t>
                      </a:r>
                      <a:r>
                        <a:rPr lang="en-US" sz="1000" dirty="0"/>
                        <a:t>/pegasus/config/</a:t>
                      </a:r>
                    </a:p>
                  </a:txBody>
                  <a:tcPr anchor="ctr"/>
                </a:tc>
                <a:extLst>
                  <a:ext uri="{0D108BD9-81ED-4DB2-BD59-A6C34878D82A}">
                    <a16:rowId xmlns:a16="http://schemas.microsoft.com/office/drawing/2014/main" val="1722855586"/>
                  </a:ext>
                </a:extLst>
              </a:tr>
              <a:tr h="370840">
                <a:tc>
                  <a:txBody>
                    <a:bodyPr/>
                    <a:lstStyle/>
                    <a:p>
                      <a:r>
                        <a:rPr lang="en-US" sz="1000" dirty="0"/>
                        <a:t>5</a:t>
                      </a:r>
                    </a:p>
                  </a:txBody>
                  <a:tcPr anchor="ctr"/>
                </a:tc>
                <a:tc>
                  <a:txBody>
                    <a:bodyPr/>
                    <a:lstStyle/>
                    <a:p>
                      <a:r>
                        <a:rPr lang="en-US" sz="1000" dirty="0"/>
                        <a:t>User(optional)</a:t>
                      </a:r>
                    </a:p>
                  </a:txBody>
                  <a:tcPr anchor="ctr"/>
                </a:tc>
                <a:tc>
                  <a:txBody>
                    <a:bodyPr/>
                    <a:lstStyle/>
                    <a:p>
                      <a:r>
                        <a:rPr lang="en-US" sz="1000" dirty="0"/>
                        <a:t>Authenticate user account</a:t>
                      </a:r>
                    </a:p>
                  </a:txBody>
                  <a:tcPr anchor="ctr"/>
                </a:tc>
                <a:tc>
                  <a:txBody>
                    <a:bodyPr/>
                    <a:lstStyle/>
                    <a:p>
                      <a:endParaRPr lang="en-US" sz="1000" dirty="0"/>
                    </a:p>
                  </a:txBody>
                  <a:tcPr anchor="ctr"/>
                </a:tc>
                <a:extLst>
                  <a:ext uri="{0D108BD9-81ED-4DB2-BD59-A6C34878D82A}">
                    <a16:rowId xmlns:a16="http://schemas.microsoft.com/office/drawing/2014/main" val="181015324"/>
                  </a:ext>
                </a:extLst>
              </a:tr>
              <a:tr h="370840">
                <a:tc>
                  <a:txBody>
                    <a:bodyPr/>
                    <a:lstStyle/>
                    <a:p>
                      <a:r>
                        <a:rPr lang="en-US" sz="1000" dirty="0"/>
                        <a:t>6</a:t>
                      </a:r>
                    </a:p>
                  </a:txBody>
                  <a:tcPr anchor="ctr"/>
                </a:tc>
                <a:tc>
                  <a:txBody>
                    <a:bodyPr/>
                    <a:lstStyle/>
                    <a:p>
                      <a:r>
                        <a:rPr lang="en-US" sz="1000" dirty="0"/>
                        <a:t>Password (optional)</a:t>
                      </a:r>
                    </a:p>
                  </a:txBody>
                  <a:tcPr anchor="ctr"/>
                </a:tc>
                <a:tc>
                  <a:txBody>
                    <a:bodyPr/>
                    <a:lstStyle/>
                    <a:p>
                      <a:r>
                        <a:rPr lang="en-US" sz="1000" dirty="0"/>
                        <a:t>Password for login</a:t>
                      </a:r>
                    </a:p>
                  </a:txBody>
                  <a:tcPr anchor="ctr"/>
                </a:tc>
                <a:tc>
                  <a:txBody>
                    <a:bodyPr/>
                    <a:lstStyle/>
                    <a:p>
                      <a:endParaRPr lang="en-US" sz="1000" dirty="0"/>
                    </a:p>
                  </a:txBody>
                  <a:tcPr anchor="ctr"/>
                </a:tc>
                <a:extLst>
                  <a:ext uri="{0D108BD9-81ED-4DB2-BD59-A6C34878D82A}">
                    <a16:rowId xmlns:a16="http://schemas.microsoft.com/office/drawing/2014/main" val="3485324719"/>
                  </a:ext>
                </a:extLst>
              </a:tr>
            </a:tbl>
          </a:graphicData>
        </a:graphic>
      </p:graphicFrame>
    </p:spTree>
    <p:extLst>
      <p:ext uri="{BB962C8B-B14F-4D97-AF65-F5344CB8AC3E}">
        <p14:creationId xmlns:p14="http://schemas.microsoft.com/office/powerpoint/2010/main" val="2822355873"/>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マニュアル用">
      <a:majorFont>
        <a:latin typeface="Arial"/>
        <a:ea typeface="メイリオ"/>
        <a:cs typeface=""/>
      </a:majorFont>
      <a:minorFont>
        <a:latin typeface="Arial"/>
        <a:ea typeface="メイリオ"/>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3175">
          <a:solidFill>
            <a:schemeClr val="tx1"/>
          </a:solidFill>
        </a:ln>
      </a:spPr>
      <a:bodyPr rtlCol="0" anchor="ctr"/>
      <a:lstStyle>
        <a:defPPr algn="ctr">
          <a:defRPr kumimoji="1" sz="9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mpd="sng">
          <a:solidFill>
            <a:schemeClr val="tx1"/>
          </a:solidFill>
          <a:prstDash val="solid"/>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5D9E6603E1E52438D723F682571B910" ma:contentTypeVersion="6" ma:contentTypeDescription="Create a new document." ma:contentTypeScope="" ma:versionID="53d28599f87d1a508f55ab16d93da862">
  <xsd:schema xmlns:xsd="http://www.w3.org/2001/XMLSchema" xmlns:xs="http://www.w3.org/2001/XMLSchema" xmlns:p="http://schemas.microsoft.com/office/2006/metadata/properties" xmlns:ns2="d69dc703-2c22-47a8-80f7-c7609a53fa4e" targetNamespace="http://schemas.microsoft.com/office/2006/metadata/properties" ma:root="true" ma:fieldsID="b99a87ee98df5b8a8de1230d2de77a87" ns2:_="">
    <xsd:import namespace="d69dc703-2c22-47a8-80f7-c7609a53fa4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9dc703-2c22-47a8-80f7-c7609a53fa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9B717E7-A7F0-4D59-8FBE-0925BB3AC357}">
  <ds:schemaRefs>
    <ds:schemaRef ds:uri="http://schemas.microsoft.com/sharepoint/v3/contenttype/forms"/>
  </ds:schemaRefs>
</ds:datastoreItem>
</file>

<file path=customXml/itemProps2.xml><?xml version="1.0" encoding="utf-8"?>
<ds:datastoreItem xmlns:ds="http://schemas.openxmlformats.org/officeDocument/2006/customXml" ds:itemID="{AC80E180-78D8-4AD1-A75B-732A7EFDE369}">
  <ds:schemaRefs>
    <ds:schemaRef ds:uri="http://www.w3.org/XML/1998/namespace"/>
    <ds:schemaRef ds:uri="http://purl.org/dc/dcmitype/"/>
    <ds:schemaRef ds:uri="http://schemas.microsoft.com/office/2006/documentManagement/types"/>
    <ds:schemaRef ds:uri="http://purl.org/dc/terms/"/>
    <ds:schemaRef ds:uri="http://purl.org/dc/elements/1.1/"/>
    <ds:schemaRef ds:uri="d69dc703-2c22-47a8-80f7-c7609a53fa4e"/>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E73BDBF9-412C-47F0-A05C-0A94A72273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69dc703-2c22-47a8-80f7-c7609a53fa4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33208</TotalTime>
  <Words>4276</Words>
  <Application>Microsoft Office PowerPoint</Application>
  <PresentationFormat>A4 Paper (210x297 mm)</PresentationFormat>
  <Paragraphs>922</Paragraphs>
  <Slides>59</Slides>
  <Notes>8</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59</vt:i4>
      </vt:variant>
    </vt:vector>
  </HeadingPairs>
  <TitlesOfParts>
    <vt:vector size="69" baseType="lpstr">
      <vt:lpstr>Meiryo UI</vt:lpstr>
      <vt:lpstr>游ゴシック</vt:lpstr>
      <vt:lpstr>Arial</vt:lpstr>
      <vt:lpstr>Arial 本文</vt:lpstr>
      <vt:lpstr>Calibri</vt:lpstr>
      <vt:lpstr>Segoe UI 本文</vt:lpstr>
      <vt:lpstr>Times New Roman</vt:lpstr>
      <vt:lpstr>Wingdings</vt:lpstr>
      <vt:lpstr>Office テーマ</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Nozaki Ryo</dc:creator>
  <cp:lastModifiedBy>SORAYA NORASING</cp:lastModifiedBy>
  <cp:revision>579</cp:revision>
  <cp:lastPrinted>2023-11-12T23:15:04Z</cp:lastPrinted>
  <dcterms:created xsi:type="dcterms:W3CDTF">2021-03-06T04:05:57Z</dcterms:created>
  <dcterms:modified xsi:type="dcterms:W3CDTF">2025-02-20T03:48:16Z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0x010100E5D9E6603E1E52438D723F682571B910</vt:lpwstr>
  </property>
</Properties>
</file>