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sldIdLst>
    <p:sldId id="256" r:id="rId2"/>
    <p:sldId id="257" r:id="rId3"/>
    <p:sldId id="555" r:id="rId4"/>
    <p:sldId id="259" r:id="rId5"/>
    <p:sldId id="260" r:id="rId6"/>
    <p:sldId id="279" r:id="rId7"/>
    <p:sldId id="338" r:id="rId8"/>
    <p:sldId id="280" r:id="rId9"/>
    <p:sldId id="420" r:id="rId10"/>
    <p:sldId id="572" r:id="rId11"/>
    <p:sldId id="573" r:id="rId12"/>
    <p:sldId id="532" r:id="rId13"/>
    <p:sldId id="578" r:id="rId14"/>
    <p:sldId id="574" r:id="rId15"/>
    <p:sldId id="571" r:id="rId16"/>
    <p:sldId id="557" r:id="rId17"/>
    <p:sldId id="538" r:id="rId18"/>
    <p:sldId id="575" r:id="rId19"/>
    <p:sldId id="577" r:id="rId20"/>
    <p:sldId id="576" r:id="rId21"/>
    <p:sldId id="344" r:id="rId22"/>
    <p:sldId id="481" r:id="rId23"/>
    <p:sldId id="569" r:id="rId24"/>
    <p:sldId id="567" r:id="rId25"/>
    <p:sldId id="345" r:id="rId26"/>
    <p:sldId id="508" r:id="rId27"/>
    <p:sldId id="566" r:id="rId28"/>
    <p:sldId id="570" r:id="rId29"/>
    <p:sldId id="432" r:id="rId30"/>
    <p:sldId id="568" r:id="rId31"/>
    <p:sldId id="386" r:id="rId32"/>
    <p:sldId id="454" r:id="rId33"/>
    <p:sldId id="455" r:id="rId34"/>
    <p:sldId id="456" r:id="rId35"/>
    <p:sldId id="465" r:id="rId36"/>
    <p:sldId id="466" r:id="rId37"/>
    <p:sldId id="579" r:id="rId38"/>
    <p:sldId id="580" r:id="rId39"/>
    <p:sldId id="581" r:id="rId40"/>
    <p:sldId id="582" r:id="rId41"/>
    <p:sldId id="473" r:id="rId42"/>
    <p:sldId id="474" r:id="rId43"/>
    <p:sldId id="583" r:id="rId44"/>
    <p:sldId id="584" r:id="rId45"/>
    <p:sldId id="585" r:id="rId46"/>
    <p:sldId id="586" r:id="rId47"/>
    <p:sldId id="587" r:id="rId48"/>
    <p:sldId id="588" r:id="rId49"/>
    <p:sldId id="589" r:id="rId50"/>
    <p:sldId id="489" r:id="rId51"/>
    <p:sldId id="497" r:id="rId52"/>
    <p:sldId id="498" r:id="rId53"/>
    <p:sldId id="500" r:id="rId54"/>
    <p:sldId id="397" r:id="rId55"/>
    <p:sldId id="398" r:id="rId56"/>
    <p:sldId id="504" r:id="rId57"/>
    <p:sldId id="590" r:id="rId58"/>
    <p:sldId id="506" r:id="rId59"/>
    <p:sldId id="591" r:id="rId60"/>
    <p:sldId id="592" r:id="rId61"/>
    <p:sldId id="436" r:id="rId62"/>
    <p:sldId id="440" r:id="rId63"/>
    <p:sldId id="438" r:id="rId64"/>
    <p:sldId id="439" r:id="rId65"/>
    <p:sldId id="441" r:id="rId66"/>
    <p:sldId id="443" r:id="rId67"/>
    <p:sldId id="564" r:id="rId68"/>
    <p:sldId id="512" r:id="rId69"/>
    <p:sldId id="513" r:id="rId70"/>
    <p:sldId id="452" r:id="rId71"/>
    <p:sldId id="448" r:id="rId72"/>
    <p:sldId id="449" r:id="rId73"/>
    <p:sldId id="450" r:id="rId74"/>
    <p:sldId id="451" r:id="rId75"/>
    <p:sldId id="276" r:id="rId76"/>
    <p:sldId id="275" r:id="rId77"/>
  </p:sldIdLst>
  <p:sldSz cx="6858000" cy="9906000" type="A4"/>
  <p:notesSz cx="68119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FFFF"/>
    <a:srgbClr val="48ABEE"/>
    <a:srgbClr val="6CD506"/>
    <a:srgbClr val="808080"/>
    <a:srgbClr val="FF7C80"/>
    <a:srgbClr val="0070C0"/>
    <a:srgbClr val="F3F5F9"/>
    <a:srgbClr val="FFFF00"/>
    <a:srgbClr val="024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34" autoAdjust="0"/>
    <p:restoredTop sz="95865" autoAdjust="0"/>
  </p:normalViewPr>
  <p:slideViewPr>
    <p:cSldViewPr snapToGrid="0" showGuides="1">
      <p:cViewPr>
        <p:scale>
          <a:sx n="75" d="100"/>
          <a:sy n="75" d="100"/>
        </p:scale>
        <p:origin x="2674" y="-96"/>
      </p:cViewPr>
      <p:guideLst>
        <p:guide orient="horz" pos="312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8853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1" cy="498853"/>
          </a:xfrm>
          <a:prstGeom prst="rect">
            <a:avLst/>
          </a:prstGeom>
        </p:spPr>
        <p:txBody>
          <a:bodyPr vert="horz" lIns="94857" tIns="47429" rIns="94857" bIns="47429" rtlCol="0"/>
          <a:lstStyle>
            <a:lvl1pPr algn="r">
              <a:defRPr sz="1300"/>
            </a:lvl1pPr>
          </a:lstStyle>
          <a:p>
            <a:fld id="{950D9ED6-7A08-499A-95EC-E1D92DDF1BFF}" type="datetimeFigureOut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225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7" tIns="47429" rIns="94857" bIns="4742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5"/>
          </a:xfrm>
          <a:prstGeom prst="rect">
            <a:avLst/>
          </a:prstGeom>
        </p:spPr>
        <p:txBody>
          <a:bodyPr vert="horz" lIns="94857" tIns="47429" rIns="94857" bIns="4742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851" cy="498851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1" cy="498851"/>
          </a:xfrm>
          <a:prstGeom prst="rect">
            <a:avLst/>
          </a:prstGeom>
        </p:spPr>
        <p:txBody>
          <a:bodyPr vert="horz" lIns="94857" tIns="47429" rIns="94857" bIns="47429" rtlCol="0" anchor="b"/>
          <a:lstStyle>
            <a:lvl1pPr algn="r">
              <a:defRPr sz="1300"/>
            </a:lvl1pPr>
          </a:lstStyle>
          <a:p>
            <a:fld id="{EC5CBA6C-5079-4F7D-9C03-A85FF6B43F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73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1420-B83C-4C58-A0EC-1A3071E587E2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77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539F-5526-4D04-8FD6-260459D8BC5F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5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3D84-5621-4CC5-8FC4-57C7F07D8C49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25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FA845-20CD-48D2-A2D5-B5407AFF0FCB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07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A997-C117-4E07-8358-707BEF18102A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9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C61-18D9-4AC9-AA51-71DA4C67CC89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8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93E7-F14A-4576-8224-71FB96D1D432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C12DF-9BCA-4E06-AD49-34DFDD5BC2B2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19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8E020-7334-4238-9110-095FAD913287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93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DA89-3C9A-4A3F-BA1A-AD4015311DE3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85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BB7A1-BAA2-4685-9A13-423FC750900D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06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4AF4-3935-4223-9569-5734B3B1160A}" type="datetime1">
              <a:rPr kumimoji="1" lang="ja-JP" altLang="en-US" smtClean="0"/>
              <a:t>2025/1/4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EA90D-F275-432F-8053-456A4E092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0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5.xls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9.xlsx"/><Relationship Id="rId3" Type="http://schemas.openxmlformats.org/officeDocument/2006/relationships/image" Target="../media/image16.png"/><Relationship Id="rId7" Type="http://schemas.openxmlformats.org/officeDocument/2006/relationships/package" Target="../embeddings/Microsoft_Excel_Worksheet8.xlsx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17.png"/><Relationship Id="rId9" Type="http://schemas.openxmlformats.org/officeDocument/2006/relationships/package" Target="../embeddings/Microsoft_Excel_Worksheet10.xls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32.png"/><Relationship Id="rId17" Type="http://schemas.openxmlformats.org/officeDocument/2006/relationships/image" Target="../media/image38.png"/><Relationship Id="rId2" Type="http://schemas.openxmlformats.org/officeDocument/2006/relationships/image" Target="../media/image4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3.jpeg"/><Relationship Id="rId5" Type="http://schemas.openxmlformats.org/officeDocument/2006/relationships/image" Target="../media/image44.png"/><Relationship Id="rId15" Type="http://schemas.openxmlformats.org/officeDocument/2006/relationships/image" Target="../media/image36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18" Type="http://schemas.openxmlformats.org/officeDocument/2006/relationships/image" Target="../media/image34.png"/><Relationship Id="rId3" Type="http://schemas.openxmlformats.org/officeDocument/2006/relationships/image" Target="../media/image3.jpeg"/><Relationship Id="rId21" Type="http://schemas.openxmlformats.org/officeDocument/2006/relationships/image" Target="../media/image37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image" Target="../media/image32.png"/><Relationship Id="rId2" Type="http://schemas.openxmlformats.org/officeDocument/2006/relationships/image" Target="../media/image49.png"/><Relationship Id="rId16" Type="http://schemas.openxmlformats.org/officeDocument/2006/relationships/image" Target="../media/image2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3.png"/><Relationship Id="rId5" Type="http://schemas.openxmlformats.org/officeDocument/2006/relationships/image" Target="../media/image41.png"/><Relationship Id="rId15" Type="http://schemas.openxmlformats.org/officeDocument/2006/relationships/image" Target="../media/image52.png"/><Relationship Id="rId23" Type="http://schemas.openxmlformats.org/officeDocument/2006/relationships/image" Target="../media/image39.svg"/><Relationship Id="rId10" Type="http://schemas.openxmlformats.org/officeDocument/2006/relationships/image" Target="../media/image46.png"/><Relationship Id="rId19" Type="http://schemas.openxmlformats.org/officeDocument/2006/relationships/image" Target="../media/image35.png"/><Relationship Id="rId4" Type="http://schemas.openxmlformats.org/officeDocument/2006/relationships/image" Target="../media/image50.png"/><Relationship Id="rId9" Type="http://schemas.openxmlformats.org/officeDocument/2006/relationships/image" Target="../media/image45.png"/><Relationship Id="rId14" Type="http://schemas.openxmlformats.org/officeDocument/2006/relationships/image" Target="../media/image51.png"/><Relationship Id="rId2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3.xlsx"/><Relationship Id="rId3" Type="http://schemas.openxmlformats.org/officeDocument/2006/relationships/image" Target="../media/image16.png"/><Relationship Id="rId7" Type="http://schemas.openxmlformats.org/officeDocument/2006/relationships/package" Target="../embeddings/Microsoft_Excel_Worksheet12.xlsx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17.png"/><Relationship Id="rId9" Type="http://schemas.openxmlformats.org/officeDocument/2006/relationships/package" Target="../embeddings/Microsoft_Excel_Worksheet14.xlsx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svg"/><Relationship Id="rId18" Type="http://schemas.openxmlformats.org/officeDocument/2006/relationships/image" Target="../media/image59.png"/><Relationship Id="rId26" Type="http://schemas.openxmlformats.org/officeDocument/2006/relationships/image" Target="../media/image45.png"/><Relationship Id="rId21" Type="http://schemas.openxmlformats.org/officeDocument/2006/relationships/image" Target="../media/image3.jpeg"/><Relationship Id="rId34" Type="http://schemas.openxmlformats.org/officeDocument/2006/relationships/image" Target="../media/image14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58.png"/><Relationship Id="rId25" Type="http://schemas.openxmlformats.org/officeDocument/2006/relationships/image" Target="../media/image44.png"/><Relationship Id="rId33" Type="http://schemas.openxmlformats.org/officeDocument/2006/relationships/image" Target="../media/image64.png"/><Relationship Id="rId2" Type="http://schemas.openxmlformats.org/officeDocument/2006/relationships/image" Target="../media/image27.jpeg"/><Relationship Id="rId16" Type="http://schemas.openxmlformats.org/officeDocument/2006/relationships/image" Target="../media/image57.png"/><Relationship Id="rId20" Type="http://schemas.openxmlformats.org/officeDocument/2006/relationships/image" Target="../media/image49.pn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43.png"/><Relationship Id="rId32" Type="http://schemas.openxmlformats.org/officeDocument/2006/relationships/image" Target="../media/image63.png"/><Relationship Id="rId37" Type="http://schemas.openxmlformats.org/officeDocument/2006/relationships/image" Target="../media/image17.png"/><Relationship Id="rId5" Type="http://schemas.openxmlformats.org/officeDocument/2006/relationships/image" Target="../media/image54.png"/><Relationship Id="rId15" Type="http://schemas.openxmlformats.org/officeDocument/2006/relationships/image" Target="../media/image56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16.png"/><Relationship Id="rId10" Type="http://schemas.openxmlformats.org/officeDocument/2006/relationships/image" Target="../media/image36.png"/><Relationship Id="rId19" Type="http://schemas.openxmlformats.org/officeDocument/2006/relationships/image" Target="../media/image60.png"/><Relationship Id="rId31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35.png"/><Relationship Id="rId14" Type="http://schemas.openxmlformats.org/officeDocument/2006/relationships/image" Target="../media/image55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61.png"/><Relationship Id="rId35" Type="http://schemas.openxmlformats.org/officeDocument/2006/relationships/image" Target="../media/image65.png"/><Relationship Id="rId8" Type="http://schemas.openxmlformats.org/officeDocument/2006/relationships/image" Target="../media/image34.png"/><Relationship Id="rId3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46.png"/><Relationship Id="rId39" Type="http://schemas.openxmlformats.org/officeDocument/2006/relationships/image" Target="../media/image88.png"/><Relationship Id="rId21" Type="http://schemas.openxmlformats.org/officeDocument/2006/relationships/image" Target="../media/image41.png"/><Relationship Id="rId34" Type="http://schemas.openxmlformats.org/officeDocument/2006/relationships/image" Target="../media/image37.png"/><Relationship Id="rId42" Type="http://schemas.openxmlformats.org/officeDocument/2006/relationships/image" Target="../media/image90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44.png"/><Relationship Id="rId32" Type="http://schemas.openxmlformats.org/officeDocument/2006/relationships/image" Target="../media/image35.png"/><Relationship Id="rId37" Type="http://schemas.openxmlformats.org/officeDocument/2006/relationships/image" Target="../media/image47.png"/><Relationship Id="rId40" Type="http://schemas.openxmlformats.org/officeDocument/2006/relationships/image" Target="../media/image89.png"/><Relationship Id="rId45" Type="http://schemas.openxmlformats.org/officeDocument/2006/relationships/image" Target="../media/image93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43.png"/><Relationship Id="rId28" Type="http://schemas.openxmlformats.org/officeDocument/2006/relationships/image" Target="../media/image86.svg"/><Relationship Id="rId36" Type="http://schemas.openxmlformats.org/officeDocument/2006/relationships/image" Target="../media/image39.sv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34.png"/><Relationship Id="rId44" Type="http://schemas.openxmlformats.org/officeDocument/2006/relationships/image" Target="../media/image92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42.png"/><Relationship Id="rId27" Type="http://schemas.openxmlformats.org/officeDocument/2006/relationships/image" Target="../media/image85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91.png"/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45.png"/><Relationship Id="rId33" Type="http://schemas.openxmlformats.org/officeDocument/2006/relationships/image" Target="../media/image36.png"/><Relationship Id="rId38" Type="http://schemas.openxmlformats.org/officeDocument/2006/relationships/image" Target="../media/image87.png"/><Relationship Id="rId20" Type="http://schemas.openxmlformats.org/officeDocument/2006/relationships/image" Target="../media/image84.png"/><Relationship Id="rId4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18" Type="http://schemas.openxmlformats.org/officeDocument/2006/relationships/image" Target="../media/image35.png"/><Relationship Id="rId26" Type="http://schemas.openxmlformats.org/officeDocument/2006/relationships/image" Target="../media/image101.emf"/><Relationship Id="rId3" Type="http://schemas.openxmlformats.org/officeDocument/2006/relationships/image" Target="../media/image95.png"/><Relationship Id="rId21" Type="http://schemas.openxmlformats.org/officeDocument/2006/relationships/image" Target="../media/image38.png"/><Relationship Id="rId7" Type="http://schemas.openxmlformats.org/officeDocument/2006/relationships/image" Target="../media/image99.png"/><Relationship Id="rId12" Type="http://schemas.openxmlformats.org/officeDocument/2006/relationships/image" Target="../media/image45.png"/><Relationship Id="rId17" Type="http://schemas.openxmlformats.org/officeDocument/2006/relationships/image" Target="../media/image34.png"/><Relationship Id="rId25" Type="http://schemas.openxmlformats.org/officeDocument/2006/relationships/package" Target="../embeddings/Microsoft_Excel_Worksheet15.xlsx"/><Relationship Id="rId2" Type="http://schemas.openxmlformats.org/officeDocument/2006/relationships/image" Target="../media/image94.png"/><Relationship Id="rId16" Type="http://schemas.openxmlformats.org/officeDocument/2006/relationships/image" Target="../media/image32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44.png"/><Relationship Id="rId24" Type="http://schemas.openxmlformats.org/officeDocument/2006/relationships/image" Target="../media/image100.png"/><Relationship Id="rId5" Type="http://schemas.openxmlformats.org/officeDocument/2006/relationships/image" Target="../media/image97.png"/><Relationship Id="rId15" Type="http://schemas.openxmlformats.org/officeDocument/2006/relationships/image" Target="../media/image47.png"/><Relationship Id="rId23" Type="http://schemas.openxmlformats.org/officeDocument/2006/relationships/image" Target="../media/image62.png"/><Relationship Id="rId10" Type="http://schemas.openxmlformats.org/officeDocument/2006/relationships/image" Target="../media/image43.png"/><Relationship Id="rId19" Type="http://schemas.openxmlformats.org/officeDocument/2006/relationships/image" Target="../media/image36.png"/><Relationship Id="rId4" Type="http://schemas.openxmlformats.org/officeDocument/2006/relationships/image" Target="../media/image96.png"/><Relationship Id="rId9" Type="http://schemas.openxmlformats.org/officeDocument/2006/relationships/image" Target="../media/image42.png"/><Relationship Id="rId14" Type="http://schemas.openxmlformats.org/officeDocument/2006/relationships/image" Target="../media/image33.png"/><Relationship Id="rId22" Type="http://schemas.openxmlformats.org/officeDocument/2006/relationships/image" Target="../media/image39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4.png"/><Relationship Id="rId7" Type="http://schemas.openxmlformats.org/officeDocument/2006/relationships/image" Target="../media/image105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05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04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7.png"/><Relationship Id="rId4" Type="http://schemas.openxmlformats.org/officeDocument/2006/relationships/image" Target="../media/image105.svg"/><Relationship Id="rId9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12" Type="http://schemas.openxmlformats.org/officeDocument/2006/relationships/image" Target="../media/image3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35.png"/><Relationship Id="rId5" Type="http://schemas.openxmlformats.org/officeDocument/2006/relationships/image" Target="../media/image75.pn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72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2.png"/><Relationship Id="rId21" Type="http://schemas.openxmlformats.org/officeDocument/2006/relationships/image" Target="../media/image90.png"/><Relationship Id="rId7" Type="http://schemas.openxmlformats.org/officeDocument/2006/relationships/image" Target="../media/image36.png"/><Relationship Id="rId12" Type="http://schemas.openxmlformats.org/officeDocument/2006/relationships/image" Target="../media/image105.svg"/><Relationship Id="rId17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44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104.png"/><Relationship Id="rId24" Type="http://schemas.openxmlformats.org/officeDocument/2006/relationships/image" Target="../media/image109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23" Type="http://schemas.openxmlformats.org/officeDocument/2006/relationships/image" Target="../media/image3.jpeg"/><Relationship Id="rId10" Type="http://schemas.openxmlformats.org/officeDocument/2006/relationships/image" Target="../media/image39.svg"/><Relationship Id="rId19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Relationship Id="rId22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4.png"/><Relationship Id="rId18" Type="http://schemas.openxmlformats.org/officeDocument/2006/relationships/image" Target="../media/image14.png"/><Relationship Id="rId26" Type="http://schemas.openxmlformats.org/officeDocument/2006/relationships/image" Target="../media/image38.png"/><Relationship Id="rId3" Type="http://schemas.openxmlformats.org/officeDocument/2006/relationships/image" Target="../media/image42.png"/><Relationship Id="rId21" Type="http://schemas.openxmlformats.org/officeDocument/2006/relationships/image" Target="../media/image32.png"/><Relationship Id="rId7" Type="http://schemas.openxmlformats.org/officeDocument/2006/relationships/image" Target="../media/image46.png"/><Relationship Id="rId12" Type="http://schemas.openxmlformats.org/officeDocument/2006/relationships/image" Target="../media/image91.png"/><Relationship Id="rId17" Type="http://schemas.openxmlformats.org/officeDocument/2006/relationships/image" Target="../media/image111.png"/><Relationship Id="rId25" Type="http://schemas.openxmlformats.org/officeDocument/2006/relationships/image" Target="../media/image37.png"/><Relationship Id="rId2" Type="http://schemas.openxmlformats.org/officeDocument/2006/relationships/image" Target="../media/image41.png"/><Relationship Id="rId16" Type="http://schemas.openxmlformats.org/officeDocument/2006/relationships/image" Target="../media/image110.png"/><Relationship Id="rId20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90.png"/><Relationship Id="rId24" Type="http://schemas.openxmlformats.org/officeDocument/2006/relationships/image" Target="../media/image36.png"/><Relationship Id="rId5" Type="http://schemas.openxmlformats.org/officeDocument/2006/relationships/image" Target="../media/image44.png"/><Relationship Id="rId15" Type="http://schemas.openxmlformats.org/officeDocument/2006/relationships/image" Target="../media/image102.png"/><Relationship Id="rId23" Type="http://schemas.openxmlformats.org/officeDocument/2006/relationships/image" Target="../media/image35.png"/><Relationship Id="rId10" Type="http://schemas.openxmlformats.org/officeDocument/2006/relationships/image" Target="../media/image89.png"/><Relationship Id="rId19" Type="http://schemas.openxmlformats.org/officeDocument/2006/relationships/image" Target="../media/image3.jpe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105.svg"/><Relationship Id="rId22" Type="http://schemas.openxmlformats.org/officeDocument/2006/relationships/image" Target="../media/image34.png"/><Relationship Id="rId27" Type="http://schemas.openxmlformats.org/officeDocument/2006/relationships/image" Target="../media/image39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9.svg"/><Relationship Id="rId3" Type="http://schemas.openxmlformats.org/officeDocument/2006/relationships/image" Target="../media/image71.png"/><Relationship Id="rId7" Type="http://schemas.openxmlformats.org/officeDocument/2006/relationships/image" Target="../media/image77.png"/><Relationship Id="rId12" Type="http://schemas.openxmlformats.org/officeDocument/2006/relationships/image" Target="../media/image3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37.png"/><Relationship Id="rId5" Type="http://schemas.openxmlformats.org/officeDocument/2006/relationships/image" Target="../media/image75.png"/><Relationship Id="rId15" Type="http://schemas.openxmlformats.org/officeDocument/2006/relationships/image" Target="../media/image36.png"/><Relationship Id="rId10" Type="http://schemas.openxmlformats.org/officeDocument/2006/relationships/image" Target="../media/image34.png"/><Relationship Id="rId4" Type="http://schemas.openxmlformats.org/officeDocument/2006/relationships/image" Target="../media/image72.png"/><Relationship Id="rId9" Type="http://schemas.openxmlformats.org/officeDocument/2006/relationships/image" Target="../media/image33.png"/><Relationship Id="rId1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2.png"/><Relationship Id="rId18" Type="http://schemas.openxmlformats.org/officeDocument/2006/relationships/image" Target="../media/image38.png"/><Relationship Id="rId3" Type="http://schemas.openxmlformats.org/officeDocument/2006/relationships/image" Target="../media/image42.png"/><Relationship Id="rId21" Type="http://schemas.openxmlformats.org/officeDocument/2006/relationships/image" Target="../media/image105.svg"/><Relationship Id="rId7" Type="http://schemas.openxmlformats.org/officeDocument/2006/relationships/image" Target="../media/image46.png"/><Relationship Id="rId12" Type="http://schemas.openxmlformats.org/officeDocument/2006/relationships/image" Target="../media/image3.jpeg"/><Relationship Id="rId17" Type="http://schemas.openxmlformats.org/officeDocument/2006/relationships/image" Target="../media/image37.png"/><Relationship Id="rId2" Type="http://schemas.openxmlformats.org/officeDocument/2006/relationships/image" Target="../media/image41.png"/><Relationship Id="rId16" Type="http://schemas.openxmlformats.org/officeDocument/2006/relationships/image" Target="../media/image36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14.png"/><Relationship Id="rId5" Type="http://schemas.openxmlformats.org/officeDocument/2006/relationships/image" Target="../media/image44.png"/><Relationship Id="rId15" Type="http://schemas.openxmlformats.org/officeDocument/2006/relationships/image" Target="../media/image35.png"/><Relationship Id="rId10" Type="http://schemas.openxmlformats.org/officeDocument/2006/relationships/image" Target="../media/image48.png"/><Relationship Id="rId19" Type="http://schemas.openxmlformats.org/officeDocument/2006/relationships/image" Target="../media/image39.sv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110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10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3.png"/><Relationship Id="rId5" Type="http://schemas.openxmlformats.org/officeDocument/2006/relationships/image" Target="../media/image41.png"/><Relationship Id="rId15" Type="http://schemas.openxmlformats.org/officeDocument/2006/relationships/image" Target="../media/image105.svg"/><Relationship Id="rId10" Type="http://schemas.openxmlformats.org/officeDocument/2006/relationships/image" Target="../media/image46.png"/><Relationship Id="rId4" Type="http://schemas.openxmlformats.org/officeDocument/2006/relationships/image" Target="../media/image111.png"/><Relationship Id="rId9" Type="http://schemas.openxmlformats.org/officeDocument/2006/relationships/image" Target="../media/image45.png"/><Relationship Id="rId14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04.png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68.png"/><Relationship Id="rId4" Type="http://schemas.openxmlformats.org/officeDocument/2006/relationships/image" Target="../media/image105.svg"/><Relationship Id="rId9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13" Type="http://schemas.openxmlformats.org/officeDocument/2006/relationships/image" Target="../media/image36.png"/><Relationship Id="rId3" Type="http://schemas.openxmlformats.org/officeDocument/2006/relationships/image" Target="../media/image72.png"/><Relationship Id="rId7" Type="http://schemas.openxmlformats.org/officeDocument/2006/relationships/image" Target="../media/image104.png"/><Relationship Id="rId12" Type="http://schemas.openxmlformats.org/officeDocument/2006/relationships/image" Target="../media/image35.png"/><Relationship Id="rId2" Type="http://schemas.openxmlformats.org/officeDocument/2006/relationships/image" Target="../media/image68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34.png"/><Relationship Id="rId5" Type="http://schemas.openxmlformats.org/officeDocument/2006/relationships/image" Target="../media/image71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7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5.svg"/><Relationship Id="rId18" Type="http://schemas.openxmlformats.org/officeDocument/2006/relationships/image" Target="../media/image45.png"/><Relationship Id="rId26" Type="http://schemas.openxmlformats.org/officeDocument/2006/relationships/package" Target="../embeddings/Microsoft_Excel_Worksheet16.xlsx"/><Relationship Id="rId3" Type="http://schemas.openxmlformats.org/officeDocument/2006/relationships/image" Target="../media/image18.emf"/><Relationship Id="rId21" Type="http://schemas.openxmlformats.org/officeDocument/2006/relationships/image" Target="../media/image62.png"/><Relationship Id="rId7" Type="http://schemas.openxmlformats.org/officeDocument/2006/relationships/image" Target="../media/image35.png"/><Relationship Id="rId12" Type="http://schemas.openxmlformats.org/officeDocument/2006/relationships/image" Target="../media/image104.png"/><Relationship Id="rId17" Type="http://schemas.openxmlformats.org/officeDocument/2006/relationships/image" Target="../media/image44.png"/><Relationship Id="rId25" Type="http://schemas.openxmlformats.org/officeDocument/2006/relationships/image" Target="../media/image3.jpeg"/><Relationship Id="rId2" Type="http://schemas.openxmlformats.org/officeDocument/2006/relationships/package" Target="../embeddings/Microsoft_Excel_Worksheet4.xlsx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101.emf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package" Target="../embeddings/Microsoft_Excel_Worksheet15.xlsx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Relationship Id="rId22" Type="http://schemas.openxmlformats.org/officeDocument/2006/relationships/image" Target="../media/image100.png"/><Relationship Id="rId27" Type="http://schemas.openxmlformats.org/officeDocument/2006/relationships/image" Target="../media/image11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62.png"/><Relationship Id="rId18" Type="http://schemas.openxmlformats.org/officeDocument/2006/relationships/image" Target="../media/image113.emf"/><Relationship Id="rId26" Type="http://schemas.openxmlformats.org/officeDocument/2006/relationships/image" Target="../media/image116.emf"/><Relationship Id="rId3" Type="http://schemas.openxmlformats.org/officeDocument/2006/relationships/image" Target="../media/image110.png"/><Relationship Id="rId21" Type="http://schemas.openxmlformats.org/officeDocument/2006/relationships/image" Target="../media/image104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17" Type="http://schemas.openxmlformats.org/officeDocument/2006/relationships/package" Target="../embeddings/Microsoft_Excel_Worksheet17.xlsx"/><Relationship Id="rId25" Type="http://schemas.openxmlformats.org/officeDocument/2006/relationships/package" Target="../embeddings/Microsoft_Excel_Worksheet20.xlsx"/><Relationship Id="rId2" Type="http://schemas.openxmlformats.org/officeDocument/2006/relationships/image" Target="../media/image102.png"/><Relationship Id="rId16" Type="http://schemas.openxmlformats.org/officeDocument/2006/relationships/image" Target="../media/image3.jpeg"/><Relationship Id="rId20" Type="http://schemas.openxmlformats.org/officeDocument/2006/relationships/image" Target="../media/image1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3.png"/><Relationship Id="rId24" Type="http://schemas.openxmlformats.org/officeDocument/2006/relationships/image" Target="../media/image115.emf"/><Relationship Id="rId5" Type="http://schemas.openxmlformats.org/officeDocument/2006/relationships/image" Target="../media/image41.png"/><Relationship Id="rId15" Type="http://schemas.openxmlformats.org/officeDocument/2006/relationships/image" Target="../media/image14.png"/><Relationship Id="rId23" Type="http://schemas.openxmlformats.org/officeDocument/2006/relationships/package" Target="../embeddings/Microsoft_Excel_Worksheet19.xlsx"/><Relationship Id="rId10" Type="http://schemas.openxmlformats.org/officeDocument/2006/relationships/image" Target="../media/image46.png"/><Relationship Id="rId19" Type="http://schemas.openxmlformats.org/officeDocument/2006/relationships/package" Target="../embeddings/Microsoft_Excel_Worksheet18.xlsx"/><Relationship Id="rId4" Type="http://schemas.openxmlformats.org/officeDocument/2006/relationships/image" Target="../media/image111.png"/><Relationship Id="rId9" Type="http://schemas.openxmlformats.org/officeDocument/2006/relationships/image" Target="../media/image45.png"/><Relationship Id="rId14" Type="http://schemas.openxmlformats.org/officeDocument/2006/relationships/image" Target="../media/image100.png"/><Relationship Id="rId22" Type="http://schemas.openxmlformats.org/officeDocument/2006/relationships/image" Target="../media/image105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104.png"/><Relationship Id="rId18" Type="http://schemas.openxmlformats.org/officeDocument/2006/relationships/image" Target="../media/image110.png"/><Relationship Id="rId3" Type="http://schemas.openxmlformats.org/officeDocument/2006/relationships/image" Target="../media/image41.png"/><Relationship Id="rId21" Type="http://schemas.openxmlformats.org/officeDocument/2006/relationships/image" Target="../media/image118.emf"/><Relationship Id="rId7" Type="http://schemas.openxmlformats.org/officeDocument/2006/relationships/image" Target="../media/image45.png"/><Relationship Id="rId12" Type="http://schemas.openxmlformats.org/officeDocument/2006/relationships/image" Target="../media/image100.png"/><Relationship Id="rId17" Type="http://schemas.openxmlformats.org/officeDocument/2006/relationships/image" Target="../media/image102.png"/><Relationship Id="rId25" Type="http://schemas.openxmlformats.org/officeDocument/2006/relationships/image" Target="../media/image14.png"/><Relationship Id="rId2" Type="http://schemas.openxmlformats.org/officeDocument/2006/relationships/image" Target="../media/image117.png"/><Relationship Id="rId16" Type="http://schemas.openxmlformats.org/officeDocument/2006/relationships/image" Target="../media/image116.emf"/><Relationship Id="rId20" Type="http://schemas.openxmlformats.org/officeDocument/2006/relationships/package" Target="../embeddings/Microsoft_Excel_Worksheet21.xlsx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62.png"/><Relationship Id="rId24" Type="http://schemas.openxmlformats.org/officeDocument/2006/relationships/image" Target="../media/image121.png"/><Relationship Id="rId5" Type="http://schemas.openxmlformats.org/officeDocument/2006/relationships/image" Target="../media/image43.png"/><Relationship Id="rId15" Type="http://schemas.openxmlformats.org/officeDocument/2006/relationships/package" Target="../embeddings/Microsoft_Excel_Worksheet20.xlsx"/><Relationship Id="rId23" Type="http://schemas.openxmlformats.org/officeDocument/2006/relationships/image" Target="../media/image120.png"/><Relationship Id="rId10" Type="http://schemas.openxmlformats.org/officeDocument/2006/relationships/image" Target="../media/image47.png"/><Relationship Id="rId19" Type="http://schemas.openxmlformats.org/officeDocument/2006/relationships/image" Target="../media/image111.png"/><Relationship Id="rId4" Type="http://schemas.openxmlformats.org/officeDocument/2006/relationships/image" Target="../media/image42.png"/><Relationship Id="rId9" Type="http://schemas.openxmlformats.org/officeDocument/2006/relationships/image" Target="../media/image33.png"/><Relationship Id="rId14" Type="http://schemas.openxmlformats.org/officeDocument/2006/relationships/image" Target="../media/image105.svg"/><Relationship Id="rId22" Type="http://schemas.openxmlformats.org/officeDocument/2006/relationships/image" Target="../media/image11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svg"/><Relationship Id="rId13" Type="http://schemas.openxmlformats.org/officeDocument/2006/relationships/image" Target="../media/image36.png"/><Relationship Id="rId3" Type="http://schemas.openxmlformats.org/officeDocument/2006/relationships/image" Target="../media/image72.png"/><Relationship Id="rId7" Type="http://schemas.openxmlformats.org/officeDocument/2006/relationships/image" Target="../media/image104.png"/><Relationship Id="rId12" Type="http://schemas.openxmlformats.org/officeDocument/2006/relationships/image" Target="../media/image35.png"/><Relationship Id="rId2" Type="http://schemas.openxmlformats.org/officeDocument/2006/relationships/image" Target="../media/image68.png"/><Relationship Id="rId16" Type="http://schemas.openxmlformats.org/officeDocument/2006/relationships/image" Target="../media/image3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34.png"/><Relationship Id="rId5" Type="http://schemas.openxmlformats.org/officeDocument/2006/relationships/image" Target="../media/image71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70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5.svg"/><Relationship Id="rId18" Type="http://schemas.openxmlformats.org/officeDocument/2006/relationships/image" Target="../media/image45.png"/><Relationship Id="rId26" Type="http://schemas.openxmlformats.org/officeDocument/2006/relationships/package" Target="../embeddings/Microsoft_Excel_Worksheet16.xlsx"/><Relationship Id="rId3" Type="http://schemas.openxmlformats.org/officeDocument/2006/relationships/image" Target="../media/image18.emf"/><Relationship Id="rId21" Type="http://schemas.openxmlformats.org/officeDocument/2006/relationships/image" Target="../media/image62.png"/><Relationship Id="rId7" Type="http://schemas.openxmlformats.org/officeDocument/2006/relationships/image" Target="../media/image35.png"/><Relationship Id="rId12" Type="http://schemas.openxmlformats.org/officeDocument/2006/relationships/image" Target="../media/image104.png"/><Relationship Id="rId17" Type="http://schemas.openxmlformats.org/officeDocument/2006/relationships/image" Target="../media/image44.png"/><Relationship Id="rId25" Type="http://schemas.openxmlformats.org/officeDocument/2006/relationships/image" Target="../media/image3.jpeg"/><Relationship Id="rId2" Type="http://schemas.openxmlformats.org/officeDocument/2006/relationships/package" Target="../embeddings/Microsoft_Excel_Worksheet4.xlsx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image" Target="../media/image101.emf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package" Target="../embeddings/Microsoft_Excel_Worksheet15.xlsx"/><Relationship Id="rId10" Type="http://schemas.openxmlformats.org/officeDocument/2006/relationships/image" Target="../media/image38.png"/><Relationship Id="rId19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1.png"/><Relationship Id="rId22" Type="http://schemas.openxmlformats.org/officeDocument/2006/relationships/image" Target="../media/image100.png"/><Relationship Id="rId27" Type="http://schemas.openxmlformats.org/officeDocument/2006/relationships/image" Target="../media/image112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33.png"/><Relationship Id="rId18" Type="http://schemas.openxmlformats.org/officeDocument/2006/relationships/package" Target="../embeddings/Microsoft_Excel_Worksheet17.xlsx"/><Relationship Id="rId26" Type="http://schemas.openxmlformats.org/officeDocument/2006/relationships/package" Target="../embeddings/Microsoft_Excel_Worksheet22.xlsx"/><Relationship Id="rId3" Type="http://schemas.openxmlformats.org/officeDocument/2006/relationships/image" Target="../media/image17.png"/><Relationship Id="rId21" Type="http://schemas.openxmlformats.org/officeDocument/2006/relationships/image" Target="../media/image105.sv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3.jpeg"/><Relationship Id="rId25" Type="http://schemas.openxmlformats.org/officeDocument/2006/relationships/image" Target="../media/image116.emf"/><Relationship Id="rId2" Type="http://schemas.openxmlformats.org/officeDocument/2006/relationships/image" Target="../media/image16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png"/><Relationship Id="rId11" Type="http://schemas.openxmlformats.org/officeDocument/2006/relationships/image" Target="../media/image45.png"/><Relationship Id="rId24" Type="http://schemas.openxmlformats.org/officeDocument/2006/relationships/package" Target="../embeddings/Microsoft_Excel_Worksheet20.xlsx"/><Relationship Id="rId5" Type="http://schemas.openxmlformats.org/officeDocument/2006/relationships/image" Target="../media/image110.png"/><Relationship Id="rId15" Type="http://schemas.openxmlformats.org/officeDocument/2006/relationships/image" Target="../media/image62.png"/><Relationship Id="rId23" Type="http://schemas.openxmlformats.org/officeDocument/2006/relationships/image" Target="../media/image114.emf"/><Relationship Id="rId10" Type="http://schemas.openxmlformats.org/officeDocument/2006/relationships/image" Target="../media/image44.png"/><Relationship Id="rId19" Type="http://schemas.openxmlformats.org/officeDocument/2006/relationships/image" Target="../media/image113.emf"/><Relationship Id="rId4" Type="http://schemas.openxmlformats.org/officeDocument/2006/relationships/image" Target="../media/image102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package" Target="../embeddings/Microsoft_Excel_Worksheet18.xlsx"/><Relationship Id="rId27" Type="http://schemas.openxmlformats.org/officeDocument/2006/relationships/image" Target="../media/image122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5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104.png"/><Relationship Id="rId17" Type="http://schemas.openxmlformats.org/officeDocument/2006/relationships/image" Target="../media/image110.png"/><Relationship Id="rId2" Type="http://schemas.openxmlformats.org/officeDocument/2006/relationships/image" Target="../media/image41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100.png"/><Relationship Id="rId5" Type="http://schemas.openxmlformats.org/officeDocument/2006/relationships/image" Target="../media/image44.png"/><Relationship Id="rId15" Type="http://schemas.openxmlformats.org/officeDocument/2006/relationships/image" Target="../media/image116.emf"/><Relationship Id="rId10" Type="http://schemas.openxmlformats.org/officeDocument/2006/relationships/image" Target="../media/image62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package" Target="../embeddings/Microsoft_Excel_Worksheet20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105.sv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6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105.svg"/><Relationship Id="rId5" Type="http://schemas.openxmlformats.org/officeDocument/2006/relationships/image" Target="../media/image82.png"/><Relationship Id="rId10" Type="http://schemas.openxmlformats.org/officeDocument/2006/relationships/image" Target="../media/image104.png"/><Relationship Id="rId4" Type="http://schemas.openxmlformats.org/officeDocument/2006/relationships/image" Target="../media/image81.png"/><Relationship Id="rId9" Type="http://schemas.openxmlformats.org/officeDocument/2006/relationships/image" Target="../media/image10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04.png"/><Relationship Id="rId7" Type="http://schemas.openxmlformats.org/officeDocument/2006/relationships/image" Target="../media/image124.png"/><Relationship Id="rId12" Type="http://schemas.openxmlformats.org/officeDocument/2006/relationships/image" Target="../media/image3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45.png"/><Relationship Id="rId10" Type="http://schemas.openxmlformats.org/officeDocument/2006/relationships/image" Target="../media/image127.png"/><Relationship Id="rId4" Type="http://schemas.openxmlformats.org/officeDocument/2006/relationships/image" Target="../media/image105.svg"/><Relationship Id="rId9" Type="http://schemas.openxmlformats.org/officeDocument/2006/relationships/image" Target="../media/image12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04.png"/><Relationship Id="rId7" Type="http://schemas.openxmlformats.org/officeDocument/2006/relationships/image" Target="../media/image130.png"/><Relationship Id="rId12" Type="http://schemas.openxmlformats.org/officeDocument/2006/relationships/image" Target="../media/image3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11" Type="http://schemas.openxmlformats.org/officeDocument/2006/relationships/image" Target="../media/image128.png"/><Relationship Id="rId5" Type="http://schemas.openxmlformats.org/officeDocument/2006/relationships/image" Target="../media/image44.png"/><Relationship Id="rId10" Type="http://schemas.openxmlformats.org/officeDocument/2006/relationships/image" Target="../media/image131.png"/><Relationship Id="rId4" Type="http://schemas.openxmlformats.org/officeDocument/2006/relationships/image" Target="../media/image105.svg"/><Relationship Id="rId9" Type="http://schemas.openxmlformats.org/officeDocument/2006/relationships/image" Target="../media/image11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package" Target="../embeddings/Microsoft_Excel_Worksheet3.xlsx"/><Relationship Id="rId7" Type="http://schemas.openxmlformats.org/officeDocument/2006/relationships/image" Target="../media/image10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13.png"/><Relationship Id="rId10" Type="http://schemas.openxmlformats.org/officeDocument/2006/relationships/package" Target="../embeddings/Microsoft_Excel_Worksheet2.xlsx"/><Relationship Id="rId4" Type="http://schemas.openxmlformats.org/officeDocument/2006/relationships/image" Target="../media/image12.emf"/><Relationship Id="rId9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emf"/><Relationship Id="rId2" Type="http://schemas.openxmlformats.org/officeDocument/2006/relationships/package" Target="../embeddings/Microsoft_Excel_Worksheet24.xlsx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3ECEFA4-271F-4CD8-A6FE-097AC17AA450}"/>
              </a:ext>
            </a:extLst>
          </p:cNvPr>
          <p:cNvSpPr txBox="1"/>
          <p:nvPr/>
        </p:nvSpPr>
        <p:spPr>
          <a:xfrm>
            <a:off x="592112" y="4086615"/>
            <a:ext cx="543398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="1" dirty="0"/>
              <a:t>Warehouse management system specifications </a:t>
            </a:r>
          </a:p>
          <a:p>
            <a:pPr algn="r"/>
            <a:r>
              <a:rPr kumimoji="1" lang="en-US" altLang="ja-JP" b="1" dirty="0"/>
              <a:t>Documentation EN Blueprint for NKI</a:t>
            </a:r>
          </a:p>
          <a:p>
            <a:pPr algn="r"/>
            <a:r>
              <a:rPr kumimoji="1" lang="en-US" altLang="ja-JP" sz="1400" b="1" dirty="0"/>
              <a:t>Blueprint</a:t>
            </a:r>
          </a:p>
          <a:p>
            <a:pPr algn="r"/>
            <a:endParaRPr kumimoji="1" lang="en-US" altLang="ja-JP" sz="1400" dirty="0"/>
          </a:p>
          <a:p>
            <a:pPr algn="r"/>
            <a:r>
              <a:rPr kumimoji="1" lang="en-US" altLang="ja-JP" sz="1200" dirty="0"/>
              <a:t>R2</a:t>
            </a:r>
          </a:p>
          <a:p>
            <a:pPr algn="r"/>
            <a:r>
              <a:rPr kumimoji="1" lang="en-US" altLang="ja-JP" sz="1200" dirty="0"/>
              <a:t>Made for: PT NIPPON KONPO INDONESIA. </a:t>
            </a:r>
          </a:p>
          <a:p>
            <a:pPr algn="r"/>
            <a:r>
              <a:rPr kumimoji="1" lang="en-US" altLang="ja-JP" sz="1200" dirty="0"/>
              <a:t>By: TOMAS TECH CO.,LTD.</a:t>
            </a:r>
          </a:p>
          <a:p>
            <a:pPr algn="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600D60E-DEF8-4FC2-9AF6-F632CD65EC1B}"/>
              </a:ext>
            </a:extLst>
          </p:cNvPr>
          <p:cNvSpPr/>
          <p:nvPr/>
        </p:nvSpPr>
        <p:spPr>
          <a:xfrm>
            <a:off x="40640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Version 03/Jan/2025</a:t>
            </a: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5B4DA840-04A4-4B68-85C0-2E5D055F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010B2CE-2E6A-4AD5-BE49-4FB62FDB8834}"/>
              </a:ext>
            </a:extLst>
          </p:cNvPr>
          <p:cNvSpPr/>
          <p:nvPr/>
        </p:nvSpPr>
        <p:spPr>
          <a:xfrm>
            <a:off x="4907281" y="479503"/>
            <a:ext cx="1544320" cy="489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100" dirty="0">
                <a:solidFill>
                  <a:srgbClr val="FF0000"/>
                </a:solidFill>
              </a:rPr>
              <a:t>Confidential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49FD61F-85BD-CEE8-58AE-0313D3A53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4" y="7759839"/>
            <a:ext cx="5955176" cy="1421558"/>
          </a:xfrm>
          <a:prstGeom prst="rect">
            <a:avLst/>
          </a:prstGeom>
        </p:spPr>
      </p:pic>
      <p:grpSp>
        <p:nvGrpSpPr>
          <p:cNvPr id="2" name="drawingObject2">
            <a:extLst>
              <a:ext uri="{FF2B5EF4-FFF2-40B4-BE49-F238E27FC236}">
                <a16:creationId xmlns:a16="http://schemas.microsoft.com/office/drawing/2014/main" id="{0F2C7799-69F1-F6E4-3861-9A42BC9443E4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687445"/>
            <a:ext cx="6045200" cy="2531668"/>
            <a:chOff x="0" y="0"/>
            <a:chExt cx="60452" cy="14719"/>
          </a:xfrm>
        </p:grpSpPr>
        <p:sp>
          <p:nvSpPr>
            <p:cNvPr id="4" name="Shape 3">
              <a:extLst>
                <a:ext uri="{FF2B5EF4-FFF2-40B4-BE49-F238E27FC236}">
                  <a16:creationId xmlns:a16="http://schemas.microsoft.com/office/drawing/2014/main" id="{00656BF4-CEC1-A42C-2537-43207BEED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395"/>
              <a:ext cx="57092" cy="6"/>
            </a:xfrm>
            <a:custGeom>
              <a:avLst/>
              <a:gdLst>
                <a:gd name="T0" fmla="*/ 0 w 5709284"/>
                <a:gd name="T1" fmla="*/ 0 h 635"/>
                <a:gd name="T2" fmla="*/ 5709284 w 5709284"/>
                <a:gd name="T3" fmla="*/ 635 h 635"/>
                <a:gd name="T4" fmla="*/ 0 w 5709284"/>
                <a:gd name="T5" fmla="*/ 0 h 635"/>
                <a:gd name="T6" fmla="*/ 5709284 w 5709284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T4" t="T5" r="T6" b="T7"/>
              <a:pathLst>
                <a:path w="5709284" h="635">
                  <a:moveTo>
                    <a:pt x="0" y="0"/>
                  </a:moveTo>
                  <a:lnTo>
                    <a:pt x="5709284" y="63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A24429CC-8DC3-12AF-062A-041C5365F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" y="0"/>
              <a:ext cx="4255" cy="14719"/>
            </a:xfrm>
            <a:custGeom>
              <a:avLst/>
              <a:gdLst>
                <a:gd name="T0" fmla="*/ 0 w 425451"/>
                <a:gd name="T1" fmla="*/ 0 h 1471930"/>
                <a:gd name="T2" fmla="*/ 0 w 425451"/>
                <a:gd name="T3" fmla="*/ 1471930 h 1471930"/>
                <a:gd name="T4" fmla="*/ 425451 w 425451"/>
                <a:gd name="T5" fmla="*/ 1471930 h 1471930"/>
                <a:gd name="T6" fmla="*/ 425451 w 425451"/>
                <a:gd name="T7" fmla="*/ 0 h 1471930"/>
                <a:gd name="T8" fmla="*/ 0 w 425451"/>
                <a:gd name="T9" fmla="*/ 0 h 1471930"/>
                <a:gd name="T10" fmla="*/ 0 w 425451"/>
                <a:gd name="T11" fmla="*/ 0 h 1471930"/>
                <a:gd name="T12" fmla="*/ 425451 w 425451"/>
                <a:gd name="T13" fmla="*/ 1471930 h 147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25451" h="1471930">
                  <a:moveTo>
                    <a:pt x="0" y="0"/>
                  </a:moveTo>
                  <a:lnTo>
                    <a:pt x="0" y="1471930"/>
                  </a:lnTo>
                  <a:lnTo>
                    <a:pt x="425451" y="1471930"/>
                  </a:lnTo>
                  <a:lnTo>
                    <a:pt x="425451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53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D350C-7DDD-817B-9F6F-398A6AD67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35CEBD3-FE5D-C9AC-8C68-DA41C9D36192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A201C4A-FC2B-9EEB-A650-D6AFDE0E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1938896-F640-3C19-DE6D-63B031DE8970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799C193-D1A8-F402-FB04-34BA8E95AF6F}"/>
              </a:ext>
            </a:extLst>
          </p:cNvPr>
          <p:cNvSpPr txBox="1"/>
          <p:nvPr/>
        </p:nvSpPr>
        <p:spPr>
          <a:xfrm>
            <a:off x="420263" y="846463"/>
            <a:ext cx="4200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3-1-2. LIST-PREPARED-BAN-DO-REPLACEMENT(</a:t>
            </a:r>
            <a:r>
              <a:rPr kumimoji="1" lang="ja-JP" altLang="en-US" sz="1100" dirty="0"/>
              <a:t>国内向け出荷データ</a:t>
            </a:r>
            <a:r>
              <a:rPr kumimoji="1" lang="en-US" altLang="ja-JP" sz="1100" dirty="0"/>
              <a:t>) .xlsx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AF74594-004E-8EDE-F0B6-E530D4320FA7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NKI ⇒Pegasus</a:t>
            </a:r>
            <a:endParaRPr lang="ja-JP" altLang="en-US" sz="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912FBA-E8A1-B39D-EE29-18BD5CF2A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125486"/>
            <a:ext cx="5964663" cy="1918538"/>
          </a:xfrm>
          <a:prstGeom prst="rect">
            <a:avLst/>
          </a:prstGeom>
        </p:spPr>
      </p:pic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1D6E90C5-1D93-DBF7-1FA3-39C9CB218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985086"/>
              </p:ext>
            </p:extLst>
          </p:nvPr>
        </p:nvGraphicFramePr>
        <p:xfrm>
          <a:off x="5359400" y="127596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260" imgH="792620" progId="Excel.Sheet.12">
                  <p:embed/>
                </p:oleObj>
              </mc:Choice>
              <mc:Fallback>
                <p:oleObj name="Worksheet" showAsIcon="1" r:id="rId3" imgW="914260" imgH="792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9400" y="127596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24DDE-2756-4CC7-04E6-C11C4EB77120}"/>
              </a:ext>
            </a:extLst>
          </p:cNvPr>
          <p:cNvSpPr/>
          <p:nvPr/>
        </p:nvSpPr>
        <p:spPr>
          <a:xfrm>
            <a:off x="420263" y="4302063"/>
            <a:ext cx="4749801" cy="2582864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CSV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データとして受領をする。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NKI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様にて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CSV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を取り込む。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20241230</a:t>
            </a: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BC Tire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は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桁　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輪、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2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輪含めて。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ja-JP" altLang="en-US" sz="700" kern="0" dirty="0">
                <a:solidFill>
                  <a:prstClr val="black"/>
                </a:solidFill>
              </a:rPr>
              <a:t>●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CSV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変換手順を別途連絡をする。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ja-JP" altLang="en-US" sz="700" kern="0" dirty="0">
                <a:solidFill>
                  <a:prstClr val="black"/>
                </a:solidFill>
              </a:rPr>
              <a:t>★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Market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については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NKI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様確認。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WMS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側で制御をする必要があるのか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OE,REP,EXPORT</a:t>
            </a: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 </a:t>
            </a:r>
            <a:r>
              <a:rPr kumimoji="1" lang="en-US" altLang="ja-JP" sz="800" kern="1200" dirty="0"/>
              <a:t>WH ETD DATE</a:t>
            </a:r>
            <a:r>
              <a:rPr kumimoji="1" lang="ja-JP" altLang="en-US" sz="800" kern="1200" dirty="0"/>
              <a:t>　出荷予定日　→データ受領、実出荷のタイミングを確認。</a:t>
            </a:r>
            <a:endParaRPr kumimoji="1" lang="en-US" altLang="ja-JP" sz="800" kern="1200" dirty="0"/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 </a:t>
            </a:r>
            <a:r>
              <a:rPr kumimoji="1" lang="en-US" altLang="ja-JP" sz="800" kern="1200" dirty="0"/>
              <a:t>VOL</a:t>
            </a:r>
            <a:r>
              <a:rPr kumimoji="1" lang="ja-JP" altLang="en-US" sz="800" kern="1200" dirty="0"/>
              <a:t>　重量？立米？　必要か否かを確認</a:t>
            </a:r>
            <a:endParaRPr kumimoji="1" lang="en-US" altLang="ja-JP" sz="800" kern="1200" dirty="0"/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 </a:t>
            </a:r>
            <a:r>
              <a:rPr kumimoji="1" lang="en-US" altLang="ja-JP" sz="800" kern="1200" dirty="0"/>
              <a:t>Status</a:t>
            </a:r>
            <a:r>
              <a:rPr kumimoji="1" lang="ja-JP" altLang="en-US" sz="800" kern="1200" dirty="0"/>
              <a:t>　不明</a:t>
            </a:r>
            <a:endParaRPr kumimoji="1" lang="en-US" altLang="ja-JP" sz="800" kern="1200" dirty="0"/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 </a:t>
            </a:r>
            <a:r>
              <a:rPr kumimoji="1" lang="en-US" altLang="ja-JP" sz="800" kern="1200" dirty="0"/>
              <a:t>CUST CODE</a:t>
            </a:r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 </a:t>
            </a:r>
            <a:r>
              <a:rPr kumimoji="1" lang="en-US" altLang="ja-JP" sz="800" kern="1200" dirty="0"/>
              <a:t>No TRUCK , TRUCKER</a:t>
            </a:r>
            <a:r>
              <a:rPr kumimoji="1" lang="ja-JP" altLang="en-US" sz="800" kern="1200" dirty="0"/>
              <a:t>、</a:t>
            </a:r>
            <a:r>
              <a:rPr kumimoji="1" lang="en-US" altLang="ja-JP" sz="800" kern="1200" dirty="0"/>
              <a:t>DELIVERY ADDRESS ID</a:t>
            </a:r>
            <a:r>
              <a:rPr kumimoji="1" lang="ja-JP" altLang="en-US" sz="800" kern="1200" dirty="0"/>
              <a:t>を確認。</a:t>
            </a:r>
            <a:endParaRPr kumimoji="1" lang="en-US" altLang="ja-JP" sz="800" kern="1200" dirty="0"/>
          </a:p>
          <a:p>
            <a:pPr algn="l"/>
            <a:r>
              <a:rPr kumimoji="1" lang="ja-JP" altLang="en-US" sz="800" dirty="0"/>
              <a:t>★プロダクト</a:t>
            </a:r>
            <a:r>
              <a:rPr kumimoji="1" lang="en-US" altLang="ja-JP" sz="800" dirty="0"/>
              <a:t>week</a:t>
            </a:r>
            <a:r>
              <a:rPr kumimoji="1" lang="ja-JP" altLang="en-US" sz="800" dirty="0"/>
              <a:t>の指定が必要か否か。</a:t>
            </a:r>
            <a:endParaRPr kumimoji="1" lang="ja-JP" altLang="en-US" sz="800" kern="1200" dirty="0"/>
          </a:p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0D997AB-5D33-1714-316C-6C487AB7E6D2}"/>
              </a:ext>
            </a:extLst>
          </p:cNvPr>
          <p:cNvSpPr/>
          <p:nvPr/>
        </p:nvSpPr>
        <p:spPr>
          <a:xfrm>
            <a:off x="463549" y="1537659"/>
            <a:ext cx="4749801" cy="425451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Convert from Excel to CSV on the NKI side and import it into Pegasus.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“Market” is not used</a:t>
            </a:r>
          </a:p>
        </p:txBody>
      </p:sp>
      <p:sp>
        <p:nvSpPr>
          <p:cNvPr id="9" name="二等辺三角形 8">
            <a:extLst>
              <a:ext uri="{FF2B5EF4-FFF2-40B4-BE49-F238E27FC236}">
                <a16:creationId xmlns:a16="http://schemas.microsoft.com/office/drawing/2014/main" id="{86A3E7E3-C05F-90C4-8BEB-E4B2BED9BA30}"/>
              </a:ext>
            </a:extLst>
          </p:cNvPr>
          <p:cNvSpPr/>
          <p:nvPr/>
        </p:nvSpPr>
        <p:spPr>
          <a:xfrm>
            <a:off x="6238875" y="1149763"/>
            <a:ext cx="295275" cy="25454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5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DD21E-3DC5-EC3C-F112-F64CF4EDD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387CCA-4B20-16C2-07CD-882D951565AF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3CA855-28F4-8726-5DFC-959BF5AC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13193B3-6E12-E6C1-D337-5E290248B21E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1128DB9-9C76-C733-4B8B-22F748C01998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3-1-3.</a:t>
            </a:r>
            <a:r>
              <a:rPr kumimoji="1" lang="ja-JP" altLang="en-US" sz="1100" b="0" kern="1200" dirty="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+mn-cs"/>
              </a:rPr>
              <a:t>輸出品 出荷指示書</a:t>
            </a:r>
            <a:r>
              <a:rPr kumimoji="1" lang="en-US" altLang="ja-JP" sz="1100" b="0" kern="1200" dirty="0">
                <a:solidFill>
                  <a:schemeClr val="tx1"/>
                </a:solidFill>
                <a:latin typeface="+mn-lt"/>
                <a:ea typeface="Meiryo UI" panose="020B0604030504040204" pitchFamily="50" charset="-128"/>
                <a:cs typeface="+mn-cs"/>
              </a:rPr>
              <a:t>(Export Delivery Order).xlsx</a:t>
            </a:r>
            <a:endParaRPr kumimoji="1" lang="ja-JP" altLang="en-US" sz="1100" b="0" dirty="0">
              <a:solidFill>
                <a:schemeClr val="tx1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9E5BA1-55AD-DA1A-16BD-85B28EC857B1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NKI ⇒Pegasus</a:t>
            </a:r>
            <a:endParaRPr lang="ja-JP" altLang="en-US" sz="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5DE04BE-9012-7423-3E82-5AF09EE88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963110"/>
            <a:ext cx="6045200" cy="1360841"/>
          </a:xfrm>
          <a:prstGeom prst="rect">
            <a:avLst/>
          </a:prstGeom>
        </p:spPr>
      </p:pic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B469E67C-6733-4B9E-078A-5E7EA6331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780460"/>
              </p:ext>
            </p:extLst>
          </p:nvPr>
        </p:nvGraphicFramePr>
        <p:xfrm>
          <a:off x="5609063" y="128414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260" imgH="792620" progId="Excel.Sheet.12">
                  <p:embed/>
                </p:oleObj>
              </mc:Choice>
              <mc:Fallback>
                <p:oleObj name="Worksheet" showAsIcon="1" r:id="rId3" imgW="914260" imgH="792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9063" y="128414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7DD1E93-E194-1576-9A1A-DFCA7550BBCC}"/>
              </a:ext>
            </a:extLst>
          </p:cNvPr>
          <p:cNvSpPr/>
          <p:nvPr/>
        </p:nvSpPr>
        <p:spPr>
          <a:xfrm>
            <a:off x="325013" y="3568638"/>
            <a:ext cx="4749801" cy="2582864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CSV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データとして受領をする。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NKI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様にて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CSV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を取り込む。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20241230</a:t>
            </a: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BC Tire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は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8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桁　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4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輪、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2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輪含めて。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Del. Instruction Qty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　出荷数量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Container Loading Type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　積込方。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Loading list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に表示をする。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Shipping Limit 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プロダクト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week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が指示周期以降の製品　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4423 &lt;= 4423,4523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Wrapping Description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　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Loading list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に表示をする。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ja-JP" altLang="en-US" sz="700" kern="0" dirty="0">
                <a:solidFill>
                  <a:prstClr val="black"/>
                </a:solidFill>
              </a:rPr>
              <a:t>●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CSV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変換手順を別途連絡をする。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ja-JP" altLang="en-US" sz="700" kern="0" dirty="0">
                <a:solidFill>
                  <a:prstClr val="black"/>
                </a:solidFill>
              </a:rPr>
              <a:t>★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Market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については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NKI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様確認。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WMS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側で制御をする必要があるのか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OE,REP,EXPORT</a:t>
            </a: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★出荷日の情報を付与する</a:t>
            </a:r>
            <a:endParaRPr kumimoji="1" lang="en-US" altLang="ja-JP" sz="800" kern="0" dirty="0">
              <a:solidFill>
                <a:prstClr val="black"/>
              </a:solidFill>
            </a:endParaRPr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★インボイス</a:t>
            </a:r>
            <a:r>
              <a:rPr kumimoji="1" lang="en-US" altLang="ja-JP" sz="800" kern="0" dirty="0">
                <a:solidFill>
                  <a:prstClr val="black"/>
                </a:solidFill>
              </a:rPr>
              <a:t>No</a:t>
            </a:r>
            <a:r>
              <a:rPr kumimoji="1" lang="ja-JP" altLang="en-US" sz="800" kern="0" dirty="0">
                <a:solidFill>
                  <a:prstClr val="black"/>
                </a:solidFill>
              </a:rPr>
              <a:t>は不要。</a:t>
            </a:r>
            <a:endParaRPr kumimoji="1" lang="en-US" altLang="ja-JP" sz="800" kern="0" dirty="0">
              <a:solidFill>
                <a:prstClr val="black"/>
              </a:solidFill>
            </a:endParaRPr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★シート毎に</a:t>
            </a:r>
            <a:r>
              <a:rPr kumimoji="1" lang="en-US" altLang="ja-JP" sz="800" kern="0" dirty="0">
                <a:solidFill>
                  <a:prstClr val="black"/>
                </a:solidFill>
              </a:rPr>
              <a:t>CSV</a:t>
            </a:r>
            <a:r>
              <a:rPr kumimoji="1" lang="ja-JP" altLang="en-US" sz="800" kern="0" dirty="0">
                <a:solidFill>
                  <a:prstClr val="black"/>
                </a:solidFill>
              </a:rPr>
              <a:t>ファイルを分けていただく。</a:t>
            </a:r>
            <a:endParaRPr kumimoji="1" lang="en-US" altLang="ja-JP" sz="800" kern="0" dirty="0">
              <a:solidFill>
                <a:prstClr val="black"/>
              </a:solidFill>
            </a:endParaRPr>
          </a:p>
          <a:p>
            <a:pPr algn="l"/>
            <a:r>
              <a:rPr kumimoji="1" lang="ja-JP" altLang="en-US" sz="800" kern="0" dirty="0">
                <a:solidFill>
                  <a:prstClr val="black"/>
                </a:solidFill>
              </a:rPr>
              <a:t>★</a:t>
            </a:r>
            <a:r>
              <a:rPr kumimoji="1" lang="en-US" altLang="ja-JP" sz="800" kern="0" dirty="0">
                <a:solidFill>
                  <a:prstClr val="black"/>
                </a:solidFill>
              </a:rPr>
              <a:t>Wrapping Description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25C6616-3AEB-ED2B-EE71-ECF68F405148}"/>
              </a:ext>
            </a:extLst>
          </p:cNvPr>
          <p:cNvSpPr/>
          <p:nvPr/>
        </p:nvSpPr>
        <p:spPr>
          <a:xfrm>
            <a:off x="463549" y="1537659"/>
            <a:ext cx="4749801" cy="425451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Convert from Excel to CSV on the NKI side and import it into Pegasus.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“Market” is not used</a:t>
            </a:r>
          </a:p>
        </p:txBody>
      </p:sp>
      <p:sp>
        <p:nvSpPr>
          <p:cNvPr id="7" name="二等辺三角形 6">
            <a:extLst>
              <a:ext uri="{FF2B5EF4-FFF2-40B4-BE49-F238E27FC236}">
                <a16:creationId xmlns:a16="http://schemas.microsoft.com/office/drawing/2014/main" id="{24B479F7-73C5-CA14-504D-508D22B98D75}"/>
              </a:ext>
            </a:extLst>
          </p:cNvPr>
          <p:cNvSpPr/>
          <p:nvPr/>
        </p:nvSpPr>
        <p:spPr>
          <a:xfrm>
            <a:off x="6238875" y="1149763"/>
            <a:ext cx="295275" cy="25454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8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A09016-42EC-026A-CD64-12A40F56016B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3-1-4. Ticket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3716DF-31D8-4923-3AEA-1E44CE1F3E97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NKI</a:t>
            </a:r>
            <a:endParaRPr lang="ja-JP" altLang="en-US" sz="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404FC42-6E0E-4732-00EE-2B83E1D4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69" y="1319583"/>
            <a:ext cx="5471634" cy="463336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371377-73E7-5E7F-770D-DDBA8D2ACAB7}"/>
              </a:ext>
            </a:extLst>
          </p:cNvPr>
          <p:cNvSpPr/>
          <p:nvPr/>
        </p:nvSpPr>
        <p:spPr>
          <a:xfrm>
            <a:off x="1054099" y="4953000"/>
            <a:ext cx="4749801" cy="1234538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CODE SIZE = Parts no 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original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チケットは保管用、再発行は払い出し用。払い出し用フォーマットは、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original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フォームと異なる。了承済。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ja-JP" altLang="en-US" sz="700" kern="0" dirty="0">
                <a:solidFill>
                  <a:prstClr val="black"/>
                </a:solidFill>
              </a:rPr>
              <a:t>同じチケット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No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内に、複数の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Parts no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は存在しない。</a:t>
            </a:r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7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ja-JP" altLang="en-US" sz="700" kern="0" dirty="0">
                <a:solidFill>
                  <a:prstClr val="black"/>
                </a:solidFill>
              </a:rPr>
              <a:t>★チケットサイズは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A4 1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ページ分。</a:t>
            </a:r>
          </a:p>
        </p:txBody>
      </p:sp>
    </p:spTree>
    <p:extLst>
      <p:ext uri="{BB962C8B-B14F-4D97-AF65-F5344CB8AC3E}">
        <p14:creationId xmlns:p14="http://schemas.microsoft.com/office/powerpoint/2010/main" val="371128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00316-6C45-31D2-4AFA-BD229BACF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CCA904-1BCE-DED1-C8BC-66AD51471007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88992FF-F1CC-6D3C-956B-2669FF71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56E3F11-CAC7-1B49-E700-11A2DADC7B55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E0844E9-DDB7-EF79-4F3A-0D59B7465F9F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3-1-5. Re-print Ticket </a:t>
            </a:r>
            <a:r>
              <a:rPr kumimoji="1" lang="en-US" altLang="ja-JP" sz="1100" b="1" dirty="0"/>
              <a:t>Size A4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EE8CC64-22E6-2F73-EC1C-D11CFF508473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NKI</a:t>
            </a:r>
            <a:endParaRPr lang="ja-JP" altLang="en-US" sz="800" dirty="0"/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2CD47052-B5BC-95DC-CE55-9AC5473F3642}"/>
              </a:ext>
            </a:extLst>
          </p:cNvPr>
          <p:cNvSpPr/>
          <p:nvPr/>
        </p:nvSpPr>
        <p:spPr>
          <a:xfrm>
            <a:off x="6238875" y="1149763"/>
            <a:ext cx="295275" cy="25454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3F10D7-A48B-6CD6-1B7E-2103AF248FC9}"/>
              </a:ext>
            </a:extLst>
          </p:cNvPr>
          <p:cNvSpPr/>
          <p:nvPr/>
        </p:nvSpPr>
        <p:spPr>
          <a:xfrm>
            <a:off x="744489" y="1638808"/>
            <a:ext cx="2451100" cy="2959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FF355E7-ADB4-6744-12EB-5B1F956FA22C}"/>
              </a:ext>
            </a:extLst>
          </p:cNvPr>
          <p:cNvSpPr txBox="1"/>
          <p:nvPr/>
        </p:nvSpPr>
        <p:spPr>
          <a:xfrm>
            <a:off x="744489" y="1638808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004822563</a:t>
            </a:r>
            <a:endParaRPr kumimoji="1" lang="ja-JP" altLang="en-US" sz="1200" dirty="0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D7626E7-B06E-CB02-E46F-7957DE2F3147}"/>
              </a:ext>
            </a:extLst>
          </p:cNvPr>
          <p:cNvCxnSpPr/>
          <p:nvPr/>
        </p:nvCxnSpPr>
        <p:spPr>
          <a:xfrm>
            <a:off x="744489" y="1915807"/>
            <a:ext cx="2451100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4C8E12-83C6-94FF-773C-7A37E3CF3FD6}"/>
              </a:ext>
            </a:extLst>
          </p:cNvPr>
          <p:cNvSpPr txBox="1"/>
          <p:nvPr/>
        </p:nvSpPr>
        <p:spPr>
          <a:xfrm>
            <a:off x="1863173" y="1761919"/>
            <a:ext cx="13324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500" dirty="0"/>
              <a:t>Printed Data Time : 13/11/2024 07:47:56</a:t>
            </a:r>
            <a:endParaRPr kumimoji="1" lang="ja-JP" altLang="en-US" sz="500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623670-14AF-A6F0-B0CE-F5E731E3379A}"/>
              </a:ext>
            </a:extLst>
          </p:cNvPr>
          <p:cNvSpPr/>
          <p:nvPr/>
        </p:nvSpPr>
        <p:spPr>
          <a:xfrm>
            <a:off x="897197" y="2274462"/>
            <a:ext cx="2154936" cy="225365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1272AD0-7860-2002-62B9-E8EFB98A1B56}"/>
              </a:ext>
            </a:extLst>
          </p:cNvPr>
          <p:cNvSpPr txBox="1"/>
          <p:nvPr/>
        </p:nvSpPr>
        <p:spPr>
          <a:xfrm>
            <a:off x="897197" y="1914053"/>
            <a:ext cx="21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C49540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9181C5-5CD3-5B3D-F842-CC27E414ACA4}"/>
              </a:ext>
            </a:extLst>
          </p:cNvPr>
          <p:cNvSpPr txBox="1"/>
          <p:nvPr/>
        </p:nvSpPr>
        <p:spPr>
          <a:xfrm>
            <a:off x="897197" y="2336316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235/60R18 103H MAC050 H</a:t>
            </a:r>
            <a:endParaRPr kumimoji="1" lang="ja-JP" altLang="en-US" sz="9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E9F635A-5C61-9F1F-8867-29B5E4628CE1}"/>
              </a:ext>
            </a:extLst>
          </p:cNvPr>
          <p:cNvSpPr/>
          <p:nvPr/>
        </p:nvSpPr>
        <p:spPr>
          <a:xfrm>
            <a:off x="897199" y="3015331"/>
            <a:ext cx="2154936" cy="37044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041505F-DF02-4C44-7414-9F053AEA44DA}"/>
              </a:ext>
            </a:extLst>
          </p:cNvPr>
          <p:cNvSpPr txBox="1"/>
          <p:nvPr/>
        </p:nvSpPr>
        <p:spPr>
          <a:xfrm>
            <a:off x="893389" y="3049464"/>
            <a:ext cx="64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Received</a:t>
            </a:r>
          </a:p>
          <a:p>
            <a:r>
              <a:rPr kumimoji="1" lang="en-US" altLang="ja-JP" sz="700" dirty="0"/>
              <a:t>Quantity</a:t>
            </a:r>
            <a:endParaRPr kumimoji="1" lang="ja-JP" altLang="en-US" sz="700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F9444999-C87C-7463-A130-F36465576CBE}"/>
              </a:ext>
            </a:extLst>
          </p:cNvPr>
          <p:cNvSpPr/>
          <p:nvPr/>
        </p:nvSpPr>
        <p:spPr>
          <a:xfrm>
            <a:off x="1544321" y="3015329"/>
            <a:ext cx="1507813" cy="37044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C1A0C4A-35CC-D25F-A3F9-BDA8DDA94C9E}"/>
              </a:ext>
            </a:extLst>
          </p:cNvPr>
          <p:cNvSpPr txBox="1"/>
          <p:nvPr/>
        </p:nvSpPr>
        <p:spPr>
          <a:xfrm>
            <a:off x="2060461" y="302306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D5AFE5D-5BEB-96A6-A19A-0D8176FC9120}"/>
              </a:ext>
            </a:extLst>
          </p:cNvPr>
          <p:cNvSpPr/>
          <p:nvPr/>
        </p:nvSpPr>
        <p:spPr>
          <a:xfrm>
            <a:off x="897198" y="3385775"/>
            <a:ext cx="2154936" cy="3077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3812351-4889-1D23-6E1B-906AE8A981AB}"/>
              </a:ext>
            </a:extLst>
          </p:cNvPr>
          <p:cNvSpPr txBox="1"/>
          <p:nvPr/>
        </p:nvSpPr>
        <p:spPr>
          <a:xfrm>
            <a:off x="890899" y="3394697"/>
            <a:ext cx="64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Received Data Time</a:t>
            </a:r>
            <a:endParaRPr kumimoji="1" lang="ja-JP" altLang="en-US" sz="7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CE1881A-8F3F-A8C8-8A98-8F0B5F3A61B6}"/>
              </a:ext>
            </a:extLst>
          </p:cNvPr>
          <p:cNvSpPr/>
          <p:nvPr/>
        </p:nvSpPr>
        <p:spPr>
          <a:xfrm>
            <a:off x="1544320" y="3385773"/>
            <a:ext cx="1507813" cy="3077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89F31-E68C-86F2-9864-AF3F7BAB267D}"/>
              </a:ext>
            </a:extLst>
          </p:cNvPr>
          <p:cNvSpPr txBox="1"/>
          <p:nvPr/>
        </p:nvSpPr>
        <p:spPr>
          <a:xfrm>
            <a:off x="1538020" y="3448557"/>
            <a:ext cx="14865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13/11/2024 07:47:45</a:t>
            </a:r>
            <a:endParaRPr kumimoji="1" lang="ja-JP" altLang="en-US" sz="7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4E079CC-FD1A-12CB-9FB2-860A52768D6D}"/>
              </a:ext>
            </a:extLst>
          </p:cNvPr>
          <p:cNvSpPr/>
          <p:nvPr/>
        </p:nvSpPr>
        <p:spPr>
          <a:xfrm>
            <a:off x="897198" y="3688890"/>
            <a:ext cx="2154936" cy="3077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55D69D2-787F-447C-BBE2-2BBD3450A3AB}"/>
              </a:ext>
            </a:extLst>
          </p:cNvPr>
          <p:cNvSpPr txBox="1"/>
          <p:nvPr/>
        </p:nvSpPr>
        <p:spPr>
          <a:xfrm>
            <a:off x="890899" y="3686461"/>
            <a:ext cx="64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Who</a:t>
            </a:r>
          </a:p>
          <a:p>
            <a:r>
              <a:rPr kumimoji="1" lang="en-US" altLang="ja-JP" sz="700" dirty="0"/>
              <a:t>Received</a:t>
            </a:r>
            <a:endParaRPr kumimoji="1" lang="ja-JP" altLang="en-US" sz="7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8FE4DEF-989F-E2C0-A6F6-871F2370DA76}"/>
              </a:ext>
            </a:extLst>
          </p:cNvPr>
          <p:cNvSpPr/>
          <p:nvPr/>
        </p:nvSpPr>
        <p:spPr>
          <a:xfrm>
            <a:off x="1544320" y="3688888"/>
            <a:ext cx="1507813" cy="3077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B3E3401-9277-7F8D-8124-A41CB5E4ED46}"/>
              </a:ext>
            </a:extLst>
          </p:cNvPr>
          <p:cNvSpPr txBox="1"/>
          <p:nvPr/>
        </p:nvSpPr>
        <p:spPr>
          <a:xfrm>
            <a:off x="1538020" y="3740951"/>
            <a:ext cx="14865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Erwin F</a:t>
            </a:r>
            <a:endParaRPr kumimoji="1" lang="ja-JP" altLang="en-US" sz="7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59E17296-1E89-2DB0-5C86-18760650E9B4}"/>
              </a:ext>
            </a:extLst>
          </p:cNvPr>
          <p:cNvSpPr/>
          <p:nvPr/>
        </p:nvSpPr>
        <p:spPr>
          <a:xfrm>
            <a:off x="897195" y="3981843"/>
            <a:ext cx="2154936" cy="1572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A546081-784C-AFB8-1643-F98ED6795B07}"/>
              </a:ext>
            </a:extLst>
          </p:cNvPr>
          <p:cNvSpPr txBox="1"/>
          <p:nvPr/>
        </p:nvSpPr>
        <p:spPr>
          <a:xfrm>
            <a:off x="890899" y="4136681"/>
            <a:ext cx="215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4524</a:t>
            </a:r>
            <a:endParaRPr kumimoji="1" lang="ja-JP" altLang="en-US" sz="20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FAA504D-36D8-F8DF-F485-F700943A1EF8}"/>
              </a:ext>
            </a:extLst>
          </p:cNvPr>
          <p:cNvSpPr txBox="1"/>
          <p:nvPr/>
        </p:nvSpPr>
        <p:spPr>
          <a:xfrm>
            <a:off x="903642" y="3964079"/>
            <a:ext cx="21421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Received W/Y</a:t>
            </a:r>
            <a:endParaRPr kumimoji="1" lang="ja-JP" altLang="en-US" sz="600" dirty="0"/>
          </a:p>
        </p:txBody>
      </p:sp>
      <p:sp>
        <p:nvSpPr>
          <p:cNvPr id="61" name="右中かっこ 60">
            <a:extLst>
              <a:ext uri="{FF2B5EF4-FFF2-40B4-BE49-F238E27FC236}">
                <a16:creationId xmlns:a16="http://schemas.microsoft.com/office/drawing/2014/main" id="{9352CF85-650A-89E0-D271-BED8A2BFFEC3}"/>
              </a:ext>
            </a:extLst>
          </p:cNvPr>
          <p:cNvSpPr/>
          <p:nvPr/>
        </p:nvSpPr>
        <p:spPr>
          <a:xfrm>
            <a:off x="3278232" y="1638808"/>
            <a:ext cx="350520" cy="2959100"/>
          </a:xfrm>
          <a:prstGeom prst="rightBrace">
            <a:avLst/>
          </a:prstGeom>
          <a:ln w="63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右中かっこ 61">
            <a:extLst>
              <a:ext uri="{FF2B5EF4-FFF2-40B4-BE49-F238E27FC236}">
                <a16:creationId xmlns:a16="http://schemas.microsoft.com/office/drawing/2014/main" id="{3D54EE53-2CE0-4AD7-95B2-334B11B97EB6}"/>
              </a:ext>
            </a:extLst>
          </p:cNvPr>
          <p:cNvSpPr/>
          <p:nvPr/>
        </p:nvSpPr>
        <p:spPr>
          <a:xfrm rot="5400000">
            <a:off x="1794779" y="3756821"/>
            <a:ext cx="350520" cy="2451100"/>
          </a:xfrm>
          <a:prstGeom prst="rightBrace">
            <a:avLst/>
          </a:prstGeom>
          <a:ln w="63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3A22C3EC-F295-748D-22AF-26F26D4E2722}"/>
              </a:ext>
            </a:extLst>
          </p:cNvPr>
          <p:cNvSpPr txBox="1"/>
          <p:nvPr/>
        </p:nvSpPr>
        <p:spPr>
          <a:xfrm>
            <a:off x="3842711" y="292719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29.5mm</a:t>
            </a:r>
            <a:endParaRPr kumimoji="1" lang="ja-JP" altLang="en-US" dirty="0"/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3ADB8D3A-0EB9-2E18-0066-F4EB27EF1CBE}"/>
              </a:ext>
            </a:extLst>
          </p:cNvPr>
          <p:cNvSpPr txBox="1"/>
          <p:nvPr/>
        </p:nvSpPr>
        <p:spPr>
          <a:xfrm>
            <a:off x="1563770" y="524079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21 mm</a:t>
            </a:r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05D1712-8F89-B4A8-A671-35ADB6C9BCE6}"/>
              </a:ext>
            </a:extLst>
          </p:cNvPr>
          <p:cNvSpPr/>
          <p:nvPr/>
        </p:nvSpPr>
        <p:spPr>
          <a:xfrm>
            <a:off x="897197" y="2619484"/>
            <a:ext cx="2154936" cy="4165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81E57CBC-43F6-90E9-36D0-D769FCE5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51" y="2667894"/>
            <a:ext cx="1132576" cy="238308"/>
          </a:xfrm>
          <a:prstGeom prst="rect">
            <a:avLst/>
          </a:prstGeom>
        </p:spPr>
      </p:pic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AE43F437-9733-761E-BC7B-624805E22546}"/>
              </a:ext>
            </a:extLst>
          </p:cNvPr>
          <p:cNvSpPr txBox="1"/>
          <p:nvPr/>
        </p:nvSpPr>
        <p:spPr>
          <a:xfrm>
            <a:off x="1702451" y="2873476"/>
            <a:ext cx="50206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004822563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982828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A2BC3-BFBE-BE45-8AB1-0BEEEB0D6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59DBE63-77E8-38A6-3BBB-D5005F8EE774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8B7B859-DF5B-160A-92F1-AC6D862BC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00FD0AF-9453-AACC-5F15-6D80277396A7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7A9A2A5-D969-F451-161C-A4D760EAD6CA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3-1-6. Product label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21D3FE9-7148-2498-8861-9EAC5CF04214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NKI</a:t>
            </a:r>
            <a:endParaRPr lang="ja-JP" altLang="en-US" sz="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DAB38A7-A76D-D3AC-93EF-D17028971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70277" y="736489"/>
            <a:ext cx="1071033" cy="24066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660A89A-A621-4E6F-BDB9-614B91A68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112" y="1404310"/>
            <a:ext cx="2219675" cy="107103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1CFF8C-803D-EBEC-9E26-4B06BA014202}"/>
              </a:ext>
            </a:extLst>
          </p:cNvPr>
          <p:cNvSpPr txBox="1"/>
          <p:nvPr/>
        </p:nvSpPr>
        <p:spPr>
          <a:xfrm>
            <a:off x="616024" y="1158089"/>
            <a:ext cx="239310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dirty="0"/>
              <a:t>4-wheel vehicle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7ADF323-FC4D-B508-2CDA-FF98D727BEAF}"/>
              </a:ext>
            </a:extLst>
          </p:cNvPr>
          <p:cNvSpPr txBox="1"/>
          <p:nvPr/>
        </p:nvSpPr>
        <p:spPr>
          <a:xfrm>
            <a:off x="3594112" y="1141139"/>
            <a:ext cx="221967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000" dirty="0"/>
              <a:t>Two-wheeled vehicle</a:t>
            </a:r>
            <a:endParaRPr lang="ja-JP" altLang="en-US" sz="10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76A9E3E-F45B-DFD3-49E7-B65957C0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33" y="2771580"/>
            <a:ext cx="3384818" cy="3281283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E9C06A4-922B-0EED-D241-022A49B3E986}"/>
              </a:ext>
            </a:extLst>
          </p:cNvPr>
          <p:cNvSpPr/>
          <p:nvPr/>
        </p:nvSpPr>
        <p:spPr>
          <a:xfrm>
            <a:off x="3262312" y="2986089"/>
            <a:ext cx="257175" cy="307629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16" name="コネクタ: カギ線 15">
            <a:extLst>
              <a:ext uri="{FF2B5EF4-FFF2-40B4-BE49-F238E27FC236}">
                <a16:creationId xmlns:a16="http://schemas.microsoft.com/office/drawing/2014/main" id="{B109FBED-D06B-952F-0DFD-86228A54E6A3}"/>
              </a:ext>
            </a:extLst>
          </p:cNvPr>
          <p:cNvCxnSpPr>
            <a:stCxn id="9" idx="2"/>
            <a:endCxn id="14" idx="3"/>
          </p:cNvCxnSpPr>
          <p:nvPr/>
        </p:nvCxnSpPr>
        <p:spPr>
          <a:xfrm rot="5400000">
            <a:off x="3087271" y="2907560"/>
            <a:ext cx="2048896" cy="1184463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コネクタ: カギ線 17">
            <a:extLst>
              <a:ext uri="{FF2B5EF4-FFF2-40B4-BE49-F238E27FC236}">
                <a16:creationId xmlns:a16="http://schemas.microsoft.com/office/drawing/2014/main" id="{64CB0EA3-D576-4950-1D41-7FA9C61FC318}"/>
              </a:ext>
            </a:extLst>
          </p:cNvPr>
          <p:cNvCxnSpPr>
            <a:cxnSpLocks/>
            <a:stCxn id="5" idx="1"/>
            <a:endCxn id="14" idx="0"/>
          </p:cNvCxnSpPr>
          <p:nvPr/>
        </p:nvCxnSpPr>
        <p:spPr>
          <a:xfrm rot="16200000" flipH="1">
            <a:off x="2342974" y="1938163"/>
            <a:ext cx="510746" cy="1585106"/>
          </a:xfrm>
          <a:prstGeom prst="bentConnector5">
            <a:avLst>
              <a:gd name="adj1" fmla="val 44758"/>
              <a:gd name="adj2" fmla="val 62836"/>
              <a:gd name="adj3" fmla="val 55242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732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2642B-9A05-EDC1-CC0A-9771B35C2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DFC2AF7-1AA7-8ABC-C440-A91AD2FED028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70BE947-453E-B239-85FE-D14DDB13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020750E-B980-150E-1AF7-CFD4DBAE198C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64E22A8-1770-EE1E-5C80-C448B16CB5F2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3-1-7. Picking List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AA9851-15B3-E3A1-64B6-65FBFDE3A43E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Pegasus</a:t>
            </a:r>
            <a:endParaRPr lang="ja-JP" altLang="en-US" sz="800" dirty="0"/>
          </a:p>
        </p:txBody>
      </p:sp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70F09BAE-6386-67A5-4047-C4B31D1FB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095982"/>
              </p:ext>
            </p:extLst>
          </p:nvPr>
        </p:nvGraphicFramePr>
        <p:xfrm>
          <a:off x="406400" y="1790597"/>
          <a:ext cx="6168073" cy="3559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261045" imgH="9380273" progId="Excel.Sheet.12">
                  <p:embed/>
                </p:oleObj>
              </mc:Choice>
              <mc:Fallback>
                <p:oleObj name="Worksheet" r:id="rId2" imgW="16261045" imgH="93802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400" y="1790597"/>
                        <a:ext cx="6168073" cy="3559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9897EC4A-2400-F32E-2C21-ADDC31BD0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257010"/>
              </p:ext>
            </p:extLst>
          </p:nvPr>
        </p:nvGraphicFramePr>
        <p:xfrm>
          <a:off x="420263" y="5470097"/>
          <a:ext cx="6103200" cy="352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261045" imgH="9380273" progId="Excel.Sheet.12">
                  <p:embed/>
                </p:oleObj>
              </mc:Choice>
              <mc:Fallback>
                <p:oleObj name="Worksheet" r:id="rId4" imgW="16261045" imgH="93802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263" y="5470097"/>
                        <a:ext cx="6103200" cy="3522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>
            <a:extLst>
              <a:ext uri="{FF2B5EF4-FFF2-40B4-BE49-F238E27FC236}">
                <a16:creationId xmlns:a16="http://schemas.microsoft.com/office/drawing/2014/main" id="{781C6BFF-0C1E-DAB8-9E75-E74BFF4E71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056996"/>
              </p:ext>
            </p:extLst>
          </p:nvPr>
        </p:nvGraphicFramePr>
        <p:xfrm>
          <a:off x="5766981" y="112203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260" imgH="792620" progId="Excel.Sheet.12">
                  <p:embed/>
                </p:oleObj>
              </mc:Choice>
              <mc:Fallback>
                <p:oleObj name="Worksheet" showAsIcon="1" r:id="rId6" imgW="914260" imgH="792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66981" y="112203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図 2">
            <a:extLst>
              <a:ext uri="{FF2B5EF4-FFF2-40B4-BE49-F238E27FC236}">
                <a16:creationId xmlns:a16="http://schemas.microsoft.com/office/drawing/2014/main" id="{36E9EF64-E38E-185E-B270-A3FCC65E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275" y="106363"/>
            <a:ext cx="3817938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31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3-2. Location Tag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2444ACD-6E7A-7436-5F5B-09AB6E52FD6F}"/>
              </a:ext>
            </a:extLst>
          </p:cNvPr>
          <p:cNvSpPr txBox="1"/>
          <p:nvPr/>
        </p:nvSpPr>
        <p:spPr>
          <a:xfrm>
            <a:off x="406400" y="1170687"/>
            <a:ext cx="3555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Font : Consolas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95E703-5E5C-5723-2876-F3AB2CE4AACB}"/>
              </a:ext>
            </a:extLst>
          </p:cNvPr>
          <p:cNvSpPr txBox="1"/>
          <p:nvPr/>
        </p:nvSpPr>
        <p:spPr>
          <a:xfrm>
            <a:off x="420263" y="5171821"/>
            <a:ext cx="5501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>
                <a:latin typeface="Arial 本文"/>
              </a:rPr>
              <a:t>Item definition</a:t>
            </a:r>
          </a:p>
          <a:p>
            <a:r>
              <a:rPr kumimoji="1" lang="en-US" altLang="ja-JP" sz="1100" dirty="0">
                <a:latin typeface="Arial 本文"/>
              </a:rPr>
              <a:t>LOCATION CODE 	:	Location ID</a:t>
            </a:r>
            <a:endParaRPr kumimoji="1" lang="en-US" altLang="ja-JP" sz="900" dirty="0">
              <a:solidFill>
                <a:srgbClr val="FF0000"/>
              </a:solidFill>
              <a:latin typeface="Arial 本文"/>
            </a:endParaRPr>
          </a:p>
          <a:p>
            <a:endParaRPr kumimoji="1" lang="en-US" altLang="ja-JP" sz="1100" dirty="0">
              <a:latin typeface="Arial 本文"/>
            </a:endParaRPr>
          </a:p>
          <a:p>
            <a:endParaRPr kumimoji="1" lang="en-US" altLang="ja-JP" sz="1100" b="1" dirty="0">
              <a:latin typeface="Arial 本文"/>
            </a:endParaRPr>
          </a:p>
          <a:p>
            <a:r>
              <a:rPr kumimoji="1" lang="en-US" altLang="ja-JP" sz="1200" b="1" dirty="0">
                <a:latin typeface="Arial 本文"/>
              </a:rPr>
              <a:t>QR information</a:t>
            </a:r>
          </a:p>
          <a:p>
            <a:r>
              <a:rPr kumimoji="1" lang="en-US" altLang="ja-JP" sz="1100" dirty="0">
                <a:latin typeface="Arial 本文"/>
              </a:rPr>
              <a:t>[LOCATION CODE]</a:t>
            </a:r>
          </a:p>
          <a:p>
            <a:endParaRPr kumimoji="1" lang="en-US" altLang="ja-JP" sz="1100" dirty="0">
              <a:latin typeface="Arial 本文"/>
            </a:endParaRPr>
          </a:p>
          <a:p>
            <a:r>
              <a:rPr kumimoji="1" lang="en-US" altLang="ja-JP" sz="1100" dirty="0">
                <a:latin typeface="Arial 本文"/>
              </a:rPr>
              <a:t>LOCATION CODE 	:	Location ID</a:t>
            </a:r>
            <a:endParaRPr kumimoji="1" lang="en-US" altLang="ja-JP" sz="900" dirty="0">
              <a:solidFill>
                <a:srgbClr val="FF0000"/>
              </a:solidFill>
              <a:latin typeface="Arial 本文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7D627A-6B5B-038C-1312-2F5F2E486719}"/>
              </a:ext>
            </a:extLst>
          </p:cNvPr>
          <p:cNvGrpSpPr/>
          <p:nvPr/>
        </p:nvGrpSpPr>
        <p:grpSpPr>
          <a:xfrm>
            <a:off x="476694" y="1504170"/>
            <a:ext cx="3485256" cy="3193792"/>
            <a:chOff x="1025334" y="1498829"/>
            <a:chExt cx="3485256" cy="3193792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BEFF741-FC32-ABCE-1A1F-ACA78AF6E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5334" y="1498829"/>
              <a:ext cx="2450103" cy="2609892"/>
            </a:xfrm>
            <a:prstGeom prst="rect">
              <a:avLst/>
            </a:prstGeom>
          </p:spPr>
        </p:pic>
        <p:sp>
          <p:nvSpPr>
            <p:cNvPr id="22" name="右中かっこ 3">
              <a:extLst>
                <a:ext uri="{FF2B5EF4-FFF2-40B4-BE49-F238E27FC236}">
                  <a16:creationId xmlns:a16="http://schemas.microsoft.com/office/drawing/2014/main" id="{676B3CC4-B72C-19A7-34F8-14E5B6D13DAB}"/>
                </a:ext>
              </a:extLst>
            </p:cNvPr>
            <p:cNvSpPr/>
            <p:nvPr/>
          </p:nvSpPr>
          <p:spPr>
            <a:xfrm>
              <a:off x="3631667" y="1589632"/>
              <a:ext cx="302236" cy="2301648"/>
            </a:xfrm>
            <a:prstGeom prst="rightBrac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7">
              <a:extLst>
                <a:ext uri="{FF2B5EF4-FFF2-40B4-BE49-F238E27FC236}">
                  <a16:creationId xmlns:a16="http://schemas.microsoft.com/office/drawing/2014/main" id="{8711DDD3-E7B7-64FF-2863-FEF163EE3082}"/>
                </a:ext>
              </a:extLst>
            </p:cNvPr>
            <p:cNvSpPr txBox="1"/>
            <p:nvPr/>
          </p:nvSpPr>
          <p:spPr>
            <a:xfrm>
              <a:off x="3933903" y="2651347"/>
              <a:ext cx="576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60mm</a:t>
              </a:r>
            </a:p>
          </p:txBody>
        </p:sp>
        <p:sp>
          <p:nvSpPr>
            <p:cNvPr id="27" name="右中かっこ 8">
              <a:extLst>
                <a:ext uri="{FF2B5EF4-FFF2-40B4-BE49-F238E27FC236}">
                  <a16:creationId xmlns:a16="http://schemas.microsoft.com/office/drawing/2014/main" id="{1FFE8861-0549-FD84-0C64-BA4CBE59D373}"/>
                </a:ext>
              </a:extLst>
            </p:cNvPr>
            <p:cNvSpPr/>
            <p:nvPr/>
          </p:nvSpPr>
          <p:spPr>
            <a:xfrm rot="5400000">
              <a:off x="2080205" y="2958330"/>
              <a:ext cx="340362" cy="2450103"/>
            </a:xfrm>
            <a:prstGeom prst="rightBrac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9">
              <a:extLst>
                <a:ext uri="{FF2B5EF4-FFF2-40B4-BE49-F238E27FC236}">
                  <a16:creationId xmlns:a16="http://schemas.microsoft.com/office/drawing/2014/main" id="{48A95552-E97E-29C3-CF3D-313D4C9013B3}"/>
                </a:ext>
              </a:extLst>
            </p:cNvPr>
            <p:cNvSpPr txBox="1"/>
            <p:nvPr/>
          </p:nvSpPr>
          <p:spPr>
            <a:xfrm>
              <a:off x="2007183" y="4431011"/>
              <a:ext cx="5766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/>
                <a:t>55mm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944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75516D-96EF-121C-5EE9-27E67113976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Inbound Operation Flow</a:t>
            </a:r>
          </a:p>
        </p:txBody>
      </p:sp>
      <p:pic>
        <p:nvPicPr>
          <p:cNvPr id="692" name="図 691">
            <a:extLst>
              <a:ext uri="{FF2B5EF4-FFF2-40B4-BE49-F238E27FC236}">
                <a16:creationId xmlns:a16="http://schemas.microsoft.com/office/drawing/2014/main" id="{FF0B18F2-1D7D-E4CF-249C-98D79848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86177" y="3434809"/>
            <a:ext cx="8212036" cy="368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2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931F3-EB9E-8F87-1244-7EB39A92E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E78A16-3C5B-B79A-E397-35DECB638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4D4787A-4AF0-7E8C-7B15-2F531BB1DE51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8214A4D-3DC7-5D99-9D91-C6CE17DCD099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4-2. Outbound Operation Flow -Overseas shipping-</a:t>
            </a:r>
          </a:p>
        </p:txBody>
      </p:sp>
      <p:pic>
        <p:nvPicPr>
          <p:cNvPr id="647" name="図 646">
            <a:extLst>
              <a:ext uri="{FF2B5EF4-FFF2-40B4-BE49-F238E27FC236}">
                <a16:creationId xmlns:a16="http://schemas.microsoft.com/office/drawing/2014/main" id="{765ACEC5-BD04-7B4C-03F2-4D330F5C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84301" y="3332822"/>
            <a:ext cx="787710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96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B87DD-DAC8-AA31-3FC8-246A3A776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AA3433D-3CCB-7A7C-7A38-6F3C33D8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755CC25-633A-E5C9-1C28-F68827D34444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7F0904-D3AD-5293-1CD1-C0BDAB984A78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4-2. Outbound Operation Flow -Domestic Shipping-</a:t>
            </a:r>
          </a:p>
        </p:txBody>
      </p:sp>
      <p:pic>
        <p:nvPicPr>
          <p:cNvPr id="648" name="図 647">
            <a:extLst>
              <a:ext uri="{FF2B5EF4-FFF2-40B4-BE49-F238E27FC236}">
                <a16:creationId xmlns:a16="http://schemas.microsoft.com/office/drawing/2014/main" id="{D4E36D21-A90A-051D-857F-ACA50D74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742668" y="3425529"/>
            <a:ext cx="7904937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9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2A56EBC7-709A-4ED6-A792-7E0F926F3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13" y="386288"/>
            <a:ext cx="1427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7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71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  <a:cs typeface="Cordia New" panose="020B0304020202020204" pitchFamily="34" charset="-34"/>
              </a:rPr>
              <a:t>Revision History</a:t>
            </a:r>
            <a:endParaRPr kumimoji="0" lang="en-US" altLang="ja-JP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7843B40D-5CED-4F03-8A04-82D93EEB5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907955"/>
              </p:ext>
            </p:extLst>
          </p:nvPr>
        </p:nvGraphicFramePr>
        <p:xfrm>
          <a:off x="289931" y="657714"/>
          <a:ext cx="6356195" cy="4851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049">
                  <a:extLst>
                    <a:ext uri="{9D8B030D-6E8A-4147-A177-3AD203B41FA5}">
                      <a16:colId xmlns:a16="http://schemas.microsoft.com/office/drawing/2014/main" val="1689797891"/>
                    </a:ext>
                  </a:extLst>
                </a:gridCol>
                <a:gridCol w="731881">
                  <a:extLst>
                    <a:ext uri="{9D8B030D-6E8A-4147-A177-3AD203B41FA5}">
                      <a16:colId xmlns:a16="http://schemas.microsoft.com/office/drawing/2014/main" val="3968192231"/>
                    </a:ext>
                  </a:extLst>
                </a:gridCol>
                <a:gridCol w="2134322">
                  <a:extLst>
                    <a:ext uri="{9D8B030D-6E8A-4147-A177-3AD203B41FA5}">
                      <a16:colId xmlns:a16="http://schemas.microsoft.com/office/drawing/2014/main" val="1804588261"/>
                    </a:ext>
                  </a:extLst>
                </a:gridCol>
                <a:gridCol w="1900943">
                  <a:extLst>
                    <a:ext uri="{9D8B030D-6E8A-4147-A177-3AD203B41FA5}">
                      <a16:colId xmlns:a16="http://schemas.microsoft.com/office/drawing/2014/main" val="1088014115"/>
                    </a:ext>
                  </a:extLst>
                </a:gridCol>
              </a:tblGrid>
              <a:tr h="299724"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Date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Version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+mn-lt"/>
                        </a:rPr>
                        <a:t>File name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Details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19801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30/Dec/2024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R1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Warehouse management system specifications Documentation EN Blueprint for NKI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First edition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2148244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03/Jan/2025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R2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>
                          <a:solidFill>
                            <a:schemeClr val="tx1"/>
                          </a:solidFill>
                          <a:latin typeface="+mn-lt"/>
                        </a:rPr>
                        <a:t>Warehouse management system specifications Documentation EN Blueprint for NKI</a:t>
                      </a: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000" dirty="0">
                          <a:solidFill>
                            <a:schemeClr val="tx1"/>
                          </a:solidFill>
                          <a:latin typeface="+mn-lt"/>
                        </a:rPr>
                        <a:t>Second edition </a:t>
                      </a:r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859189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162785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2162276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490601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669587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13114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184828"/>
                  </a:ext>
                </a:extLst>
              </a:tr>
              <a:tr h="505785"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7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299333"/>
                  </a:ext>
                </a:extLst>
              </a:tr>
            </a:tbl>
          </a:graphicData>
        </a:graphic>
      </p:graphicFrame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74C7495-59A2-40E2-A622-FD8030C8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C370BE53-6027-A00C-1A48-DFE2DAD07FD7}"/>
              </a:ext>
            </a:extLst>
          </p:cNvPr>
          <p:cNvSpPr/>
          <p:nvPr/>
        </p:nvSpPr>
        <p:spPr>
          <a:xfrm>
            <a:off x="6238875" y="1596751"/>
            <a:ext cx="295275" cy="25454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43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359E5-B84A-ACD2-3697-03AECCB85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BFA9CE3-D860-0982-A6BA-D49A7A71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9EDEFC-9648-2EFF-CB09-FCFD50403149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63BAAE0-CE5E-6476-23B5-CA3026402EE0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Outbound Operation Flow -Overseas shipping-</a:t>
            </a:r>
          </a:p>
        </p:txBody>
      </p:sp>
      <p:pic>
        <p:nvPicPr>
          <p:cNvPr id="647" name="図 646">
            <a:extLst>
              <a:ext uri="{FF2B5EF4-FFF2-40B4-BE49-F238E27FC236}">
                <a16:creationId xmlns:a16="http://schemas.microsoft.com/office/drawing/2014/main" id="{E9F85D37-09DB-FFDC-8DAD-5DD52ACB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684301" y="3332822"/>
            <a:ext cx="7877103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95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CFFD1BD-85C4-DD37-4BC1-5E54C7C45810}"/>
              </a:ext>
            </a:extLst>
          </p:cNvPr>
          <p:cNvSpPr/>
          <p:nvPr/>
        </p:nvSpPr>
        <p:spPr>
          <a:xfrm>
            <a:off x="523240" y="1432560"/>
            <a:ext cx="3708400" cy="294132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Inbound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6990F1-234B-2E2E-2345-806AFF8ABC20}"/>
              </a:ext>
            </a:extLst>
          </p:cNvPr>
          <p:cNvSpPr txBox="1"/>
          <p:nvPr/>
        </p:nvSpPr>
        <p:spPr>
          <a:xfrm>
            <a:off x="406400" y="1136509"/>
            <a:ext cx="6117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Manage inbound status using the following 5 steps.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2A79AFBA-A967-3CCA-50F2-BB5FD5324681}"/>
              </a:ext>
            </a:extLst>
          </p:cNvPr>
          <p:cNvSpPr/>
          <p:nvPr/>
        </p:nvSpPr>
        <p:spPr>
          <a:xfrm rot="5400000">
            <a:off x="458312" y="2771606"/>
            <a:ext cx="2704623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52B32D8-F261-60F0-3AC3-4F7CECDFEFAF}"/>
              </a:ext>
            </a:extLst>
          </p:cNvPr>
          <p:cNvSpPr/>
          <p:nvPr/>
        </p:nvSpPr>
        <p:spPr>
          <a:xfrm>
            <a:off x="4574441" y="2782338"/>
            <a:ext cx="1099371" cy="241763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65580A8-CF78-29E9-7DBD-3BE2047FE8F2}"/>
              </a:ext>
            </a:extLst>
          </p:cNvPr>
          <p:cNvSpPr/>
          <p:nvPr/>
        </p:nvSpPr>
        <p:spPr>
          <a:xfrm>
            <a:off x="1236608" y="3791771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Rack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CE34401-2C8C-4143-E5F6-7249A50B2574}"/>
              </a:ext>
            </a:extLst>
          </p:cNvPr>
          <p:cNvSpPr/>
          <p:nvPr/>
        </p:nvSpPr>
        <p:spPr>
          <a:xfrm>
            <a:off x="1236610" y="1674570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F4A55D3-BF69-09C4-788D-D308628A0D00}"/>
              </a:ext>
            </a:extLst>
          </p:cNvPr>
          <p:cNvSpPr/>
          <p:nvPr/>
        </p:nvSpPr>
        <p:spPr>
          <a:xfrm>
            <a:off x="1236608" y="3449188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Rack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53BB3294-6BD2-1280-95F9-36D4F7868D83}"/>
              </a:ext>
            </a:extLst>
          </p:cNvPr>
          <p:cNvCxnSpPr>
            <a:cxnSpLocks/>
            <a:stCxn id="78" idx="3"/>
            <a:endCxn id="26" idx="1"/>
          </p:cNvCxnSpPr>
          <p:nvPr/>
        </p:nvCxnSpPr>
        <p:spPr>
          <a:xfrm>
            <a:off x="4231640" y="2903220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2E47655-7C2A-B602-955D-78BF1EACD8FE}"/>
              </a:ext>
            </a:extLst>
          </p:cNvPr>
          <p:cNvSpPr/>
          <p:nvPr/>
        </p:nvSpPr>
        <p:spPr>
          <a:xfrm>
            <a:off x="1236608" y="3106605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QC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A1CBAC9-84E2-6DFA-3C83-3FB22742E8AA}"/>
              </a:ext>
            </a:extLst>
          </p:cNvPr>
          <p:cNvSpPr/>
          <p:nvPr/>
        </p:nvSpPr>
        <p:spPr>
          <a:xfrm>
            <a:off x="1236608" y="2764022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QC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E452632-7A95-4EC6-965C-FF2C2BE92DFD}"/>
              </a:ext>
            </a:extLst>
          </p:cNvPr>
          <p:cNvSpPr/>
          <p:nvPr/>
        </p:nvSpPr>
        <p:spPr>
          <a:xfrm>
            <a:off x="523240" y="4725206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QC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F2C63E-956E-6806-CCA8-DE61BE553900}"/>
              </a:ext>
            </a:extLst>
          </p:cNvPr>
          <p:cNvSpPr/>
          <p:nvPr/>
        </p:nvSpPr>
        <p:spPr>
          <a:xfrm>
            <a:off x="4024755" y="4711237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QC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D57FE0-D659-0AE4-B896-15A6D668CC94}"/>
              </a:ext>
            </a:extLst>
          </p:cNvPr>
          <p:cNvSpPr/>
          <p:nvPr/>
        </p:nvSpPr>
        <p:spPr>
          <a:xfrm>
            <a:off x="523239" y="6649588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Rack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CDD66EE-F015-3FDE-5989-DF92AB51E5FD}"/>
              </a:ext>
            </a:extLst>
          </p:cNvPr>
          <p:cNvSpPr/>
          <p:nvPr/>
        </p:nvSpPr>
        <p:spPr>
          <a:xfrm>
            <a:off x="4024755" y="6635619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  <a:r>
              <a:rPr kumimoji="1" lang="ja-JP" altLang="en-US" sz="700" kern="0" dirty="0">
                <a:solidFill>
                  <a:prstClr val="black"/>
                </a:solidFill>
              </a:rPr>
              <a:t> </a:t>
            </a:r>
            <a:r>
              <a:rPr kumimoji="1" lang="en-US" altLang="ja-JP" sz="700" kern="0" dirty="0">
                <a:solidFill>
                  <a:prstClr val="black"/>
                </a:solidFill>
              </a:rPr>
              <a:t>Rack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2332F7E-654C-5489-67E5-960D2D6A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39" y="5213722"/>
            <a:ext cx="1236778" cy="1047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5548CC8-12F0-B7CB-024C-7BB2D5EA2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70862" y="6517764"/>
            <a:ext cx="474751" cy="10667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D8CA869-AED5-C467-65A6-24A668840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841" y="7358366"/>
            <a:ext cx="1079485" cy="520871"/>
          </a:xfrm>
          <a:prstGeom prst="rect">
            <a:avLst/>
          </a:prstGeom>
        </p:spPr>
      </p:pic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1DCC6F65-B321-D881-B334-E6B11EA863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525828"/>
              </p:ext>
            </p:extLst>
          </p:nvPr>
        </p:nvGraphicFramePr>
        <p:xfrm>
          <a:off x="1918347" y="5213722"/>
          <a:ext cx="1135850" cy="104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240525" imgH="2065073" progId="Excel.Sheet.12">
                  <p:embed/>
                </p:oleObj>
              </mc:Choice>
              <mc:Fallback>
                <p:oleObj name="Worksheet" r:id="rId5" imgW="2240525" imgH="20650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8347" y="5213722"/>
                        <a:ext cx="1135850" cy="104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2FA9FC3-E97A-CDC1-1C1F-402A95A8B6B6}"/>
              </a:ext>
            </a:extLst>
          </p:cNvPr>
          <p:cNvSpPr/>
          <p:nvPr/>
        </p:nvSpPr>
        <p:spPr>
          <a:xfrm>
            <a:off x="1918346" y="5297424"/>
            <a:ext cx="1135850" cy="9635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F44401FF-584D-1A00-3C29-C77B73A8D723}"/>
              </a:ext>
            </a:extLst>
          </p:cNvPr>
          <p:cNvSpPr/>
          <p:nvPr/>
        </p:nvSpPr>
        <p:spPr>
          <a:xfrm>
            <a:off x="3247603" y="5658341"/>
            <a:ext cx="217328" cy="241763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aphicFrame>
        <p:nvGraphicFramePr>
          <p:cNvPr id="21" name="オブジェクト 20">
            <a:extLst>
              <a:ext uri="{FF2B5EF4-FFF2-40B4-BE49-F238E27FC236}">
                <a16:creationId xmlns:a16="http://schemas.microsoft.com/office/drawing/2014/main" id="{8E7BD5FC-7409-B5E0-8289-1DC94BD08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991242"/>
              </p:ext>
            </p:extLst>
          </p:nvPr>
        </p:nvGraphicFramePr>
        <p:xfrm>
          <a:off x="5391276" y="5213722"/>
          <a:ext cx="1135850" cy="104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240525" imgH="2065073" progId="Excel.Sheet.12">
                  <p:embed/>
                </p:oleObj>
              </mc:Choice>
              <mc:Fallback>
                <p:oleObj name="Worksheet" r:id="rId7" imgW="2240525" imgH="2065073" progId="Excel.Sheet.12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1DCC6F65-B321-D881-B334-E6B11EA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1276" y="5213722"/>
                        <a:ext cx="1135850" cy="104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D19BA01-EEC2-0BF8-D3FE-DAF8CA72589A}"/>
              </a:ext>
            </a:extLst>
          </p:cNvPr>
          <p:cNvSpPr/>
          <p:nvPr/>
        </p:nvSpPr>
        <p:spPr>
          <a:xfrm>
            <a:off x="5391275" y="5297424"/>
            <a:ext cx="1135850" cy="9635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1A9898B0-7D3E-798D-9410-067C43CE1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1" y="5219173"/>
            <a:ext cx="1236778" cy="104730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5146B65D-A626-DB86-3C60-8ED5DE97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38" y="7149381"/>
            <a:ext cx="1236778" cy="1047300"/>
          </a:xfrm>
          <a:prstGeom prst="rect">
            <a:avLst/>
          </a:prstGeom>
        </p:spPr>
      </p:pic>
      <p:graphicFrame>
        <p:nvGraphicFramePr>
          <p:cNvPr id="34" name="オブジェクト 33">
            <a:extLst>
              <a:ext uri="{FF2B5EF4-FFF2-40B4-BE49-F238E27FC236}">
                <a16:creationId xmlns:a16="http://schemas.microsoft.com/office/drawing/2014/main" id="{2A473CDC-C68B-7F3B-01B2-CF3466A9D0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979871"/>
              </p:ext>
            </p:extLst>
          </p:nvPr>
        </p:nvGraphicFramePr>
        <p:xfrm>
          <a:off x="1918346" y="7149381"/>
          <a:ext cx="1135850" cy="104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2240525" imgH="2065073" progId="Excel.Sheet.12">
                  <p:embed/>
                </p:oleObj>
              </mc:Choice>
              <mc:Fallback>
                <p:oleObj name="Worksheet" r:id="rId8" imgW="2240525" imgH="2065073" progId="Excel.Sheet.12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1DCC6F65-B321-D881-B334-E6B11EA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8346" y="7149381"/>
                        <a:ext cx="1135850" cy="104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1C0BEE6-1554-C49C-8294-DF1DD93CF7FF}"/>
              </a:ext>
            </a:extLst>
          </p:cNvPr>
          <p:cNvSpPr/>
          <p:nvPr/>
        </p:nvSpPr>
        <p:spPr>
          <a:xfrm>
            <a:off x="1918345" y="7233083"/>
            <a:ext cx="1135850" cy="9635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:a16="http://schemas.microsoft.com/office/drawing/2014/main" id="{70820ACE-788A-8478-84C2-6E1BA37E2C1A}"/>
              </a:ext>
            </a:extLst>
          </p:cNvPr>
          <p:cNvSpPr/>
          <p:nvPr/>
        </p:nvSpPr>
        <p:spPr>
          <a:xfrm>
            <a:off x="3247602" y="7594000"/>
            <a:ext cx="217328" cy="241763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aphicFrame>
        <p:nvGraphicFramePr>
          <p:cNvPr id="37" name="オブジェクト 36">
            <a:extLst>
              <a:ext uri="{FF2B5EF4-FFF2-40B4-BE49-F238E27FC236}">
                <a16:creationId xmlns:a16="http://schemas.microsoft.com/office/drawing/2014/main" id="{224B2BCF-ACC7-3D7C-54BA-0FB34C3CA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055358"/>
              </p:ext>
            </p:extLst>
          </p:nvPr>
        </p:nvGraphicFramePr>
        <p:xfrm>
          <a:off x="5391275" y="7149381"/>
          <a:ext cx="1135850" cy="104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2240525" imgH="2065073" progId="Excel.Sheet.12">
                  <p:embed/>
                </p:oleObj>
              </mc:Choice>
              <mc:Fallback>
                <p:oleObj name="Worksheet" r:id="rId9" imgW="2240525" imgH="2065073" progId="Excel.Sheet.12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8E7BD5FC-7409-B5E0-8289-1DC94BD08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1275" y="7149381"/>
                        <a:ext cx="1135850" cy="104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360220F-8B06-B8C8-374F-34B5A44BF227}"/>
              </a:ext>
            </a:extLst>
          </p:cNvPr>
          <p:cNvSpPr/>
          <p:nvPr/>
        </p:nvSpPr>
        <p:spPr>
          <a:xfrm>
            <a:off x="5391274" y="7233083"/>
            <a:ext cx="1135850" cy="9635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83EF5DB5-1C0E-0F49-89FE-B772029F4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7154832"/>
            <a:ext cx="1236778" cy="104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60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NKI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Work Flow Chart</a:t>
            </a:r>
          </a:p>
          <a:p>
            <a:r>
              <a:rPr kumimoji="1" lang="en-US" altLang="ja-JP" sz="1100" b="1" dirty="0"/>
              <a:t>4-1-1. Receive process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Warehouse Management System Pegasus</a:t>
            </a:r>
          </a:p>
        </p:txBody>
      </p:sp>
      <p:sp>
        <p:nvSpPr>
          <p:cNvPr id="20" name="正方形/長方形 4">
            <a:extLst>
              <a:ext uri="{FF2B5EF4-FFF2-40B4-BE49-F238E27FC236}">
                <a16:creationId xmlns:a16="http://schemas.microsoft.com/office/drawing/2014/main" id="{FC2B1FFA-A2FB-0136-3EF0-91EC8EBEEAA3}"/>
              </a:ext>
            </a:extLst>
          </p:cNvPr>
          <p:cNvSpPr/>
          <p:nvPr/>
        </p:nvSpPr>
        <p:spPr>
          <a:xfrm>
            <a:off x="528317" y="1900865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Received the email RECEIVE PLAN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22" name="直線矢印コネクタ 10">
            <a:extLst>
              <a:ext uri="{FF2B5EF4-FFF2-40B4-BE49-F238E27FC236}">
                <a16:creationId xmlns:a16="http://schemas.microsoft.com/office/drawing/2014/main" id="{A1D76D0D-9226-F2F7-EC80-A2339D00B513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1132837" y="2540000"/>
            <a:ext cx="0" cy="29606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コネクタ: カギ線 28">
            <a:extLst>
              <a:ext uri="{FF2B5EF4-FFF2-40B4-BE49-F238E27FC236}">
                <a16:creationId xmlns:a16="http://schemas.microsoft.com/office/drawing/2014/main" id="{BCDE46C5-A392-F862-5BDD-399E8720A7D6}"/>
              </a:ext>
            </a:extLst>
          </p:cNvPr>
          <p:cNvCxnSpPr>
            <a:cxnSpLocks/>
            <a:stCxn id="26" idx="3"/>
            <a:endCxn id="5" idx="1"/>
          </p:cNvCxnSpPr>
          <p:nvPr/>
        </p:nvCxnSpPr>
        <p:spPr>
          <a:xfrm flipV="1">
            <a:off x="1737357" y="2518987"/>
            <a:ext cx="462337" cy="63664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34">
            <a:extLst>
              <a:ext uri="{FF2B5EF4-FFF2-40B4-BE49-F238E27FC236}">
                <a16:creationId xmlns:a16="http://schemas.microsoft.com/office/drawing/2014/main" id="{E472377D-10E6-F15F-13C7-937F0FCCDA16}"/>
              </a:ext>
            </a:extLst>
          </p:cNvPr>
          <p:cNvSpPr/>
          <p:nvPr/>
        </p:nvSpPr>
        <p:spPr>
          <a:xfrm>
            <a:off x="528317" y="2836067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Import file or Input data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3D606C-83B9-2E38-54D4-C1C3BEAAF54C}"/>
              </a:ext>
            </a:extLst>
          </p:cNvPr>
          <p:cNvGrpSpPr/>
          <p:nvPr/>
        </p:nvGrpSpPr>
        <p:grpSpPr>
          <a:xfrm>
            <a:off x="1225489" y="3391374"/>
            <a:ext cx="704592" cy="612407"/>
            <a:chOff x="1219574" y="3525921"/>
            <a:chExt cx="704592" cy="612407"/>
          </a:xfrm>
        </p:grpSpPr>
        <p:sp>
          <p:nvSpPr>
            <p:cNvPr id="28" name="フローチャート: 書類 74">
              <a:extLst>
                <a:ext uri="{FF2B5EF4-FFF2-40B4-BE49-F238E27FC236}">
                  <a16:creationId xmlns:a16="http://schemas.microsoft.com/office/drawing/2014/main" id="{554D217D-EF90-E667-052B-952037F2FEE2}"/>
                </a:ext>
              </a:extLst>
            </p:cNvPr>
            <p:cNvSpPr/>
            <p:nvPr/>
          </p:nvSpPr>
          <p:spPr>
            <a:xfrm>
              <a:off x="1219574" y="3525921"/>
              <a:ext cx="704592" cy="612407"/>
            </a:xfrm>
            <a:prstGeom prst="flowChartDocument">
              <a:avLst/>
            </a:prstGeom>
            <a:solidFill>
              <a:schemeClr val="bg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CSV</a:t>
              </a:r>
            </a:p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10" descr="CSV vs Excel - What are They? Comparison, Differences, Template">
              <a:extLst>
                <a:ext uri="{FF2B5EF4-FFF2-40B4-BE49-F238E27FC236}">
                  <a16:creationId xmlns:a16="http://schemas.microsoft.com/office/drawing/2014/main" id="{D021D540-432B-CECC-37E1-0C771E5540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0" t="18295" r="65097" b="33978"/>
            <a:stretch/>
          </p:blipFill>
          <p:spPr bwMode="auto">
            <a:xfrm>
              <a:off x="1463925" y="3771269"/>
              <a:ext cx="215890" cy="23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直線矢印コネクタ 10">
            <a:extLst>
              <a:ext uri="{FF2B5EF4-FFF2-40B4-BE49-F238E27FC236}">
                <a16:creationId xmlns:a16="http://schemas.microsoft.com/office/drawing/2014/main" id="{57E3769A-2ED1-5DCE-D277-BD635CBE5F26}"/>
              </a:ext>
            </a:extLst>
          </p:cNvPr>
          <p:cNvCxnSpPr>
            <a:cxnSpLocks/>
            <a:stCxn id="26" idx="2"/>
            <a:endCxn id="32" idx="0"/>
          </p:cNvCxnSpPr>
          <p:nvPr/>
        </p:nvCxnSpPr>
        <p:spPr>
          <a:xfrm>
            <a:off x="1132837" y="3475202"/>
            <a:ext cx="0" cy="80116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4">
            <a:extLst>
              <a:ext uri="{FF2B5EF4-FFF2-40B4-BE49-F238E27FC236}">
                <a16:creationId xmlns:a16="http://schemas.microsoft.com/office/drawing/2014/main" id="{E76D65B2-A9FB-5762-E6B3-F63606CFA5BA}"/>
              </a:ext>
            </a:extLst>
          </p:cNvPr>
          <p:cNvSpPr/>
          <p:nvPr/>
        </p:nvSpPr>
        <p:spPr>
          <a:xfrm>
            <a:off x="528317" y="4276365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Verify and prepare tire week tags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DAA9E575-E6A3-0208-462A-2834AA3316DB}"/>
              </a:ext>
            </a:extLst>
          </p:cNvPr>
          <p:cNvCxnSpPr>
            <a:cxnSpLocks/>
            <a:stCxn id="32" idx="3"/>
            <a:endCxn id="11" idx="1"/>
          </p:cNvCxnSpPr>
          <p:nvPr/>
        </p:nvCxnSpPr>
        <p:spPr>
          <a:xfrm flipV="1">
            <a:off x="1737357" y="3705050"/>
            <a:ext cx="462554" cy="890883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0">
            <a:extLst>
              <a:ext uri="{FF2B5EF4-FFF2-40B4-BE49-F238E27FC236}">
                <a16:creationId xmlns:a16="http://schemas.microsoft.com/office/drawing/2014/main" id="{FDAEC835-8A13-78CC-E09F-4F5697438807}"/>
              </a:ext>
            </a:extLst>
          </p:cNvPr>
          <p:cNvCxnSpPr>
            <a:cxnSpLocks/>
            <a:stCxn id="15" idx="2"/>
            <a:endCxn id="36" idx="0"/>
          </p:cNvCxnSpPr>
          <p:nvPr/>
        </p:nvCxnSpPr>
        <p:spPr>
          <a:xfrm>
            <a:off x="1127228" y="8181734"/>
            <a:ext cx="0" cy="51955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97A97135-7DD2-2ED5-E99C-3B842CF2F06C}"/>
              </a:ext>
            </a:extLst>
          </p:cNvPr>
          <p:cNvSpPr/>
          <p:nvPr/>
        </p:nvSpPr>
        <p:spPr>
          <a:xfrm>
            <a:off x="709352" y="8701290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Finish</a:t>
            </a:r>
          </a:p>
        </p:txBody>
      </p:sp>
      <p:cxnSp>
        <p:nvCxnSpPr>
          <p:cNvPr id="10" name="直線矢印コネクタ 10">
            <a:extLst>
              <a:ext uri="{FF2B5EF4-FFF2-40B4-BE49-F238E27FC236}">
                <a16:creationId xmlns:a16="http://schemas.microsoft.com/office/drawing/2014/main" id="{6811AEDD-2E84-7296-8945-8156F59AE180}"/>
              </a:ext>
            </a:extLst>
          </p:cNvPr>
          <p:cNvCxnSpPr>
            <a:cxnSpLocks/>
            <a:stCxn id="32" idx="2"/>
            <a:endCxn id="9" idx="0"/>
          </p:cNvCxnSpPr>
          <p:nvPr/>
        </p:nvCxnSpPr>
        <p:spPr>
          <a:xfrm>
            <a:off x="1132837" y="4915500"/>
            <a:ext cx="3189" cy="94279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34">
            <a:extLst>
              <a:ext uri="{FF2B5EF4-FFF2-40B4-BE49-F238E27FC236}">
                <a16:creationId xmlns:a16="http://schemas.microsoft.com/office/drawing/2014/main" id="{05F44F06-EF17-2D23-C922-4881E9E45BC4}"/>
              </a:ext>
            </a:extLst>
          </p:cNvPr>
          <p:cNvSpPr/>
          <p:nvPr/>
        </p:nvSpPr>
        <p:spPr>
          <a:xfrm>
            <a:off x="522708" y="7542599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Export report and send to Dunlop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89A246DC-D402-1DE5-AFA8-78F971A016A5}"/>
              </a:ext>
            </a:extLst>
          </p:cNvPr>
          <p:cNvCxnSpPr>
            <a:cxnSpLocks/>
            <a:stCxn id="9" idx="3"/>
            <a:endCxn id="158" idx="1"/>
          </p:cNvCxnSpPr>
          <p:nvPr/>
        </p:nvCxnSpPr>
        <p:spPr>
          <a:xfrm flipV="1">
            <a:off x="1740546" y="6097428"/>
            <a:ext cx="640936" cy="80430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936BDEE-ADBF-F9A0-8E18-04116A0E3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94" y="1898228"/>
            <a:ext cx="4251906" cy="1241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7C7A7D-AC72-A04A-5ADB-A618BACB2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911" y="3210986"/>
            <a:ext cx="4254002" cy="988127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C3B6570-50FF-4905-140B-48E42D070948}"/>
              </a:ext>
            </a:extLst>
          </p:cNvPr>
          <p:cNvSpPr/>
          <p:nvPr/>
        </p:nvSpPr>
        <p:spPr>
          <a:xfrm>
            <a:off x="2766060" y="3539490"/>
            <a:ext cx="384810" cy="97232"/>
          </a:xfrm>
          <a:prstGeom prst="rect">
            <a:avLst/>
          </a:prstGeom>
          <a:solidFill>
            <a:srgbClr val="FFFFFF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A9A8168A-59F9-F255-F632-0CE0079AD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9911" y="7222719"/>
            <a:ext cx="4254002" cy="988127"/>
          </a:xfrm>
          <a:prstGeom prst="rect">
            <a:avLst/>
          </a:prstGeom>
        </p:spPr>
      </p:pic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A501050C-DAEC-6579-F77D-845FCBD1E576}"/>
              </a:ext>
            </a:extLst>
          </p:cNvPr>
          <p:cNvCxnSpPr>
            <a:cxnSpLocks/>
            <a:stCxn id="15" idx="3"/>
            <a:endCxn id="107" idx="1"/>
          </p:cNvCxnSpPr>
          <p:nvPr/>
        </p:nvCxnSpPr>
        <p:spPr>
          <a:xfrm flipV="1">
            <a:off x="1731748" y="7716783"/>
            <a:ext cx="468163" cy="14538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DD2D0D6-E19F-42C0-065B-CA379AC35F98}"/>
              </a:ext>
            </a:extLst>
          </p:cNvPr>
          <p:cNvGrpSpPr/>
          <p:nvPr/>
        </p:nvGrpSpPr>
        <p:grpSpPr>
          <a:xfrm>
            <a:off x="1196203" y="8088883"/>
            <a:ext cx="704592" cy="612407"/>
            <a:chOff x="1219574" y="3525921"/>
            <a:chExt cx="704592" cy="612407"/>
          </a:xfrm>
        </p:grpSpPr>
        <p:sp>
          <p:nvSpPr>
            <p:cNvPr id="119" name="フローチャート: 書類 74">
              <a:extLst>
                <a:ext uri="{FF2B5EF4-FFF2-40B4-BE49-F238E27FC236}">
                  <a16:creationId xmlns:a16="http://schemas.microsoft.com/office/drawing/2014/main" id="{81EEE811-51CD-59B0-D9D6-D70BB5A21F9B}"/>
                </a:ext>
              </a:extLst>
            </p:cNvPr>
            <p:cNvSpPr/>
            <p:nvPr/>
          </p:nvSpPr>
          <p:spPr>
            <a:xfrm>
              <a:off x="1219574" y="3525921"/>
              <a:ext cx="704592" cy="612407"/>
            </a:xfrm>
            <a:prstGeom prst="flowChartDocument">
              <a:avLst/>
            </a:prstGeom>
            <a:solidFill>
              <a:schemeClr val="bg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CSV</a:t>
              </a:r>
            </a:p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120" name="Picture 10" descr="CSV vs Excel - What are They? Comparison, Differences, Template">
              <a:extLst>
                <a:ext uri="{FF2B5EF4-FFF2-40B4-BE49-F238E27FC236}">
                  <a16:creationId xmlns:a16="http://schemas.microsoft.com/office/drawing/2014/main" id="{3B0FC0F8-0EBD-E8A0-74E2-2C560DD199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0" t="18295" r="65097" b="33978"/>
            <a:stretch/>
          </p:blipFill>
          <p:spPr bwMode="auto">
            <a:xfrm>
              <a:off x="1463925" y="3771269"/>
              <a:ext cx="215890" cy="23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5" name="直線矢印コネクタ 10">
            <a:extLst>
              <a:ext uri="{FF2B5EF4-FFF2-40B4-BE49-F238E27FC236}">
                <a16:creationId xmlns:a16="http://schemas.microsoft.com/office/drawing/2014/main" id="{5359A26B-8A95-0DE9-A77E-A42749DAA297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1127228" y="6497425"/>
            <a:ext cx="8798" cy="104517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28">
            <a:extLst>
              <a:ext uri="{FF2B5EF4-FFF2-40B4-BE49-F238E27FC236}">
                <a16:creationId xmlns:a16="http://schemas.microsoft.com/office/drawing/2014/main" id="{9A4D3682-77FD-56F7-B132-E98D962E01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313" y="3731843"/>
            <a:ext cx="4138115" cy="40950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D1F37C8C-E5CE-B893-15A1-BA0FEBEDE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791" y="7489548"/>
            <a:ext cx="4124323" cy="415713"/>
          </a:xfrm>
          <a:prstGeom prst="rect">
            <a:avLst/>
          </a:prstGeom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D410AC2-24E6-CA5D-E8C3-DE7382C61D5F}"/>
              </a:ext>
            </a:extLst>
          </p:cNvPr>
          <p:cNvGrpSpPr/>
          <p:nvPr/>
        </p:nvGrpSpPr>
        <p:grpSpPr>
          <a:xfrm>
            <a:off x="2376742" y="5140246"/>
            <a:ext cx="1382451" cy="2019144"/>
            <a:chOff x="2241334" y="5579053"/>
            <a:chExt cx="1382451" cy="2019144"/>
          </a:xfrm>
        </p:grpSpPr>
        <p:pic>
          <p:nvPicPr>
            <p:cNvPr id="140" name="図 290">
              <a:extLst>
                <a:ext uri="{FF2B5EF4-FFF2-40B4-BE49-F238E27FC236}">
                  <a16:creationId xmlns:a16="http://schemas.microsoft.com/office/drawing/2014/main" id="{660F81E6-486B-3F29-BCFD-11EF23235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141" name="図 292">
              <a:extLst>
                <a:ext uri="{FF2B5EF4-FFF2-40B4-BE49-F238E27FC236}">
                  <a16:creationId xmlns:a16="http://schemas.microsoft.com/office/drawing/2014/main" id="{52FA31DB-B60A-CBD5-84E0-8735B01A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142" name="テキスト ボックス 294">
              <a:extLst>
                <a:ext uri="{FF2B5EF4-FFF2-40B4-BE49-F238E27FC236}">
                  <a16:creationId xmlns:a16="http://schemas.microsoft.com/office/drawing/2014/main" id="{E4DE607D-9229-983B-A9FA-211901471497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43" name="図 302">
              <a:extLst>
                <a:ext uri="{FF2B5EF4-FFF2-40B4-BE49-F238E27FC236}">
                  <a16:creationId xmlns:a16="http://schemas.microsoft.com/office/drawing/2014/main" id="{FE838F95-3D60-60E3-997B-793387765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144" name="図 303">
              <a:extLst>
                <a:ext uri="{FF2B5EF4-FFF2-40B4-BE49-F238E27FC236}">
                  <a16:creationId xmlns:a16="http://schemas.microsoft.com/office/drawing/2014/main" id="{44DDAA60-128B-666A-0215-37A809579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145" name="図 304">
              <a:extLst>
                <a:ext uri="{FF2B5EF4-FFF2-40B4-BE49-F238E27FC236}">
                  <a16:creationId xmlns:a16="http://schemas.microsoft.com/office/drawing/2014/main" id="{CB5F4F5D-62C5-34E5-AA86-3676B1C4A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146" name="図 305">
              <a:extLst>
                <a:ext uri="{FF2B5EF4-FFF2-40B4-BE49-F238E27FC236}">
                  <a16:creationId xmlns:a16="http://schemas.microsoft.com/office/drawing/2014/main" id="{302DBA17-AEDF-96DE-77FD-DB8F401E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147" name="四角形: 角を丸くする 306">
              <a:extLst>
                <a:ext uri="{FF2B5EF4-FFF2-40B4-BE49-F238E27FC236}">
                  <a16:creationId xmlns:a16="http://schemas.microsoft.com/office/drawing/2014/main" id="{B26978EB-6B66-FD02-1027-FA14C09B5852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48" name="四角形: 角を丸くする 307">
              <a:extLst>
                <a:ext uri="{FF2B5EF4-FFF2-40B4-BE49-F238E27FC236}">
                  <a16:creationId xmlns:a16="http://schemas.microsoft.com/office/drawing/2014/main" id="{4C482B54-4456-BA69-AECA-B6424F6E2064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49" name="テキスト ボックス 316">
              <a:extLst>
                <a:ext uri="{FF2B5EF4-FFF2-40B4-BE49-F238E27FC236}">
                  <a16:creationId xmlns:a16="http://schemas.microsoft.com/office/drawing/2014/main" id="{50C2F16A-F851-36CD-15A8-D81E1D6ED8B2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150" name="グラフィックス 318" descr="日毎カレンダー">
              <a:extLst>
                <a:ext uri="{FF2B5EF4-FFF2-40B4-BE49-F238E27FC236}">
                  <a16:creationId xmlns:a16="http://schemas.microsoft.com/office/drawing/2014/main" id="{0F697733-55B8-7B26-3610-13656E1A8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151" name="グラフィックス 319" descr="日毎カレンダー">
              <a:extLst>
                <a:ext uri="{FF2B5EF4-FFF2-40B4-BE49-F238E27FC236}">
                  <a16:creationId xmlns:a16="http://schemas.microsoft.com/office/drawing/2014/main" id="{1A6E6D23-CF67-9CFE-09DD-A9C36734A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152" name="テキスト ボックス 322">
              <a:extLst>
                <a:ext uri="{FF2B5EF4-FFF2-40B4-BE49-F238E27FC236}">
                  <a16:creationId xmlns:a16="http://schemas.microsoft.com/office/drawing/2014/main" id="{1AB79C50-DFA9-B247-F589-3B4CD0764AC9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153" name="正方形/長方形 323">
              <a:extLst>
                <a:ext uri="{FF2B5EF4-FFF2-40B4-BE49-F238E27FC236}">
                  <a16:creationId xmlns:a16="http://schemas.microsoft.com/office/drawing/2014/main" id="{A9A86540-E068-6A13-C30C-75A483DC9363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54" name="テキスト ボックス 324">
              <a:extLst>
                <a:ext uri="{FF2B5EF4-FFF2-40B4-BE49-F238E27FC236}">
                  <a16:creationId xmlns:a16="http://schemas.microsoft.com/office/drawing/2014/main" id="{FF329017-C710-713F-9F7D-4D0C454218E1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155" name="テキスト ボックス 325">
              <a:extLst>
                <a:ext uri="{FF2B5EF4-FFF2-40B4-BE49-F238E27FC236}">
                  <a16:creationId xmlns:a16="http://schemas.microsoft.com/office/drawing/2014/main" id="{0824E5F0-285F-35ED-D587-09B058B2E752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156" name="図 327">
              <a:extLst>
                <a:ext uri="{FF2B5EF4-FFF2-40B4-BE49-F238E27FC236}">
                  <a16:creationId xmlns:a16="http://schemas.microsoft.com/office/drawing/2014/main" id="{7D07F84A-6C04-695C-30C7-1C00465FC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157" name="図 328">
              <a:extLst>
                <a:ext uri="{FF2B5EF4-FFF2-40B4-BE49-F238E27FC236}">
                  <a16:creationId xmlns:a16="http://schemas.microsoft.com/office/drawing/2014/main" id="{87E9EB06-B1A0-6E34-8369-8351E2AB8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158" name="テキスト ボックス 329">
              <a:extLst>
                <a:ext uri="{FF2B5EF4-FFF2-40B4-BE49-F238E27FC236}">
                  <a16:creationId xmlns:a16="http://schemas.microsoft.com/office/drawing/2014/main" id="{D5B2146D-A84C-E880-A524-53BC3E6A58BF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49244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1014488</a:t>
              </a:r>
            </a:p>
            <a:p>
              <a:r>
                <a:rPr kumimoji="1" lang="en-US" altLang="ja-JP" sz="400" dirty="0">
                  <a:latin typeface="+mj-lt"/>
                </a:rPr>
                <a:t>Parts No : 4170551955</a:t>
              </a:r>
            </a:p>
            <a:p>
              <a:r>
                <a:rPr kumimoji="1" lang="en-US" altLang="ja-JP" sz="400" dirty="0">
                  <a:latin typeface="+mj-lt"/>
                </a:rPr>
                <a:t>Parts Name : 195/55R15 85V SPLM705 02 JP DM</a:t>
              </a:r>
            </a:p>
            <a:p>
              <a:r>
                <a:rPr kumimoji="1" lang="en-US" altLang="ja-JP" sz="400" dirty="0">
                  <a:latin typeface="+mj-lt"/>
                </a:rPr>
                <a:t>Tire week/ Lot no : 37241</a:t>
              </a:r>
            </a:p>
            <a:p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	                  200/200 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159" name="テキスト ボックス 330">
              <a:extLst>
                <a:ext uri="{FF2B5EF4-FFF2-40B4-BE49-F238E27FC236}">
                  <a16:creationId xmlns:a16="http://schemas.microsoft.com/office/drawing/2014/main" id="{2CD83D57-9303-2431-4061-09DE8B08D641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9244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1014488</a:t>
              </a:r>
            </a:p>
            <a:p>
              <a:r>
                <a:rPr kumimoji="1" lang="en-US" altLang="ja-JP" sz="400" dirty="0">
                  <a:latin typeface="+mj-lt"/>
                </a:rPr>
                <a:t>Parts No : 4104751880</a:t>
              </a:r>
            </a:p>
            <a:p>
              <a:r>
                <a:rPr kumimoji="1" lang="en-US" altLang="ja-JP" sz="400" dirty="0">
                  <a:latin typeface="+mj-lt"/>
                </a:rPr>
                <a:t>Parts Name : </a:t>
              </a:r>
              <a:r>
                <a:rPr kumimoji="1" lang="pt-BR" altLang="ja-JP" sz="400" dirty="0">
                  <a:latin typeface="+mj-lt"/>
                </a:rPr>
                <a:t>185/60R15 84H SP2030 T O MZN</a:t>
              </a:r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400" dirty="0">
                  <a:latin typeface="+mj-lt"/>
                </a:rPr>
                <a:t>Tire week/ Lot no :</a:t>
              </a:r>
            </a:p>
            <a:p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	                      0/320 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160" name="テキスト ボックス 315">
              <a:extLst>
                <a:ext uri="{FF2B5EF4-FFF2-40B4-BE49-F238E27FC236}">
                  <a16:creationId xmlns:a16="http://schemas.microsoft.com/office/drawing/2014/main" id="{FB045B49-37B7-0250-3003-05C483BBF706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28364CC5-9C84-44EE-90CB-CE0BA2B8B05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80361" y="7760493"/>
            <a:ext cx="3197672" cy="101244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EF411F9-1413-CB64-5085-5B16737DB10D}"/>
              </a:ext>
            </a:extLst>
          </p:cNvPr>
          <p:cNvGrpSpPr/>
          <p:nvPr/>
        </p:nvGrpSpPr>
        <p:grpSpPr>
          <a:xfrm>
            <a:off x="531506" y="5858290"/>
            <a:ext cx="1209040" cy="639135"/>
            <a:chOff x="528317" y="5378512"/>
            <a:chExt cx="1209040" cy="639135"/>
          </a:xfrm>
        </p:grpSpPr>
        <p:sp>
          <p:nvSpPr>
            <p:cNvPr id="9" name="正方形/長方形 34">
              <a:extLst>
                <a:ext uri="{FF2B5EF4-FFF2-40B4-BE49-F238E27FC236}">
                  <a16:creationId xmlns:a16="http://schemas.microsoft.com/office/drawing/2014/main" id="{BAA955E1-8E25-8331-858B-35E78455F4B7}"/>
                </a:ext>
              </a:extLst>
            </p:cNvPr>
            <p:cNvSpPr/>
            <p:nvPr/>
          </p:nvSpPr>
          <p:spPr>
            <a:xfrm>
              <a:off x="528317" y="5378512"/>
              <a:ext cx="1209040" cy="6391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</a:rPr>
                <a:t>QC inspects received items by handy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E8B46B-4CFE-B247-7A60-E5BAEB9637FA}"/>
                </a:ext>
              </a:extLst>
            </p:cNvPr>
            <p:cNvCxnSpPr/>
            <p:nvPr/>
          </p:nvCxnSpPr>
          <p:spPr>
            <a:xfrm>
              <a:off x="632460" y="5379720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20C6FF-9B57-EAE6-7FD8-ADB325E980E5}"/>
                </a:ext>
              </a:extLst>
            </p:cNvPr>
            <p:cNvCxnSpPr/>
            <p:nvPr/>
          </p:nvCxnSpPr>
          <p:spPr>
            <a:xfrm>
              <a:off x="1619250" y="5378512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8AE4FBA-3B36-3088-15D0-7FD87AC62FD6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D6425C-49C7-BDE4-F7CC-BC0DE18E94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32347" y="5140246"/>
            <a:ext cx="1892813" cy="160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96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6BC41-E8B0-CE4C-9027-2B7D70EA4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56D1DAB-5A49-538F-C916-97A48A6F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E743057-9169-AE16-3F06-2A18068F499C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D1EE2B-3222-2CD1-2C9E-C994B6870DAA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74E355C-7B0E-764E-A329-141260CFD745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79BF3AA-A437-7E99-A12C-8EE79EB44739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NKI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446F512-2EA5-02D1-8A1F-E819A915C04F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E70F1DBF-3220-6E2C-A274-B6CD963BD6EF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Work Flow Chart</a:t>
            </a:r>
          </a:p>
          <a:p>
            <a:r>
              <a:rPr kumimoji="1" lang="en-US" altLang="ja-JP" sz="1100" b="1" dirty="0"/>
              <a:t>4-1-2. 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QC inspects received items by handy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3F0BDED-195F-9BBA-3C68-700C23D158E8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Warehouse Management System Pegasus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6D02622-6EB5-7FBE-F483-C968CF9EE7D1}"/>
              </a:ext>
            </a:extLst>
          </p:cNvPr>
          <p:cNvGrpSpPr/>
          <p:nvPr/>
        </p:nvGrpSpPr>
        <p:grpSpPr>
          <a:xfrm>
            <a:off x="7054829" y="4681574"/>
            <a:ext cx="1358562" cy="2027476"/>
            <a:chOff x="3978325" y="5189100"/>
            <a:chExt cx="1358562" cy="2027476"/>
          </a:xfrm>
        </p:grpSpPr>
        <p:pic>
          <p:nvPicPr>
            <p:cNvPr id="55" name="図 385">
              <a:extLst>
                <a:ext uri="{FF2B5EF4-FFF2-40B4-BE49-F238E27FC236}">
                  <a16:creationId xmlns:a16="http://schemas.microsoft.com/office/drawing/2014/main" id="{445AE7A6-D875-803A-52D5-C715CF90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6" name="図 386">
              <a:extLst>
                <a:ext uri="{FF2B5EF4-FFF2-40B4-BE49-F238E27FC236}">
                  <a16:creationId xmlns:a16="http://schemas.microsoft.com/office/drawing/2014/main" id="{88BF4BDD-C19E-9BEA-CE79-074E20DF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7" name="図 387">
              <a:extLst>
                <a:ext uri="{FF2B5EF4-FFF2-40B4-BE49-F238E27FC236}">
                  <a16:creationId xmlns:a16="http://schemas.microsoft.com/office/drawing/2014/main" id="{B6AC0FC7-2571-5AC6-F556-11BA69944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58" name="テキスト ボックス 388">
              <a:extLst>
                <a:ext uri="{FF2B5EF4-FFF2-40B4-BE49-F238E27FC236}">
                  <a16:creationId xmlns:a16="http://schemas.microsoft.com/office/drawing/2014/main" id="{F1FCBA7D-6C18-11F5-A3DA-306B56C3D9CE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9" name="テキスト ボックス 389">
              <a:extLst>
                <a:ext uri="{FF2B5EF4-FFF2-40B4-BE49-F238E27FC236}">
                  <a16:creationId xmlns:a16="http://schemas.microsoft.com/office/drawing/2014/main" id="{A7CBF37A-E89E-6857-B26C-2579C3D6C49E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60" name="図 390">
              <a:extLst>
                <a:ext uri="{FF2B5EF4-FFF2-40B4-BE49-F238E27FC236}">
                  <a16:creationId xmlns:a16="http://schemas.microsoft.com/office/drawing/2014/main" id="{62A10F55-84DD-660C-87B5-1B9EE03CC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61" name="図 391">
              <a:extLst>
                <a:ext uri="{FF2B5EF4-FFF2-40B4-BE49-F238E27FC236}">
                  <a16:creationId xmlns:a16="http://schemas.microsoft.com/office/drawing/2014/main" id="{AE9B1F30-C33D-C806-3FBB-176FB2A75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62" name="テキスト ボックス 392">
              <a:extLst>
                <a:ext uri="{FF2B5EF4-FFF2-40B4-BE49-F238E27FC236}">
                  <a16:creationId xmlns:a16="http://schemas.microsoft.com/office/drawing/2014/main" id="{C278829C-97D0-F0EB-938E-9A6C72CF6B69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63" name="図 394">
              <a:extLst>
                <a:ext uri="{FF2B5EF4-FFF2-40B4-BE49-F238E27FC236}">
                  <a16:creationId xmlns:a16="http://schemas.microsoft.com/office/drawing/2014/main" id="{43FD52E1-255A-54A8-2AC6-560E04738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64" name="図 395">
              <a:extLst>
                <a:ext uri="{FF2B5EF4-FFF2-40B4-BE49-F238E27FC236}">
                  <a16:creationId xmlns:a16="http://schemas.microsoft.com/office/drawing/2014/main" id="{43238413-A8EA-AC8F-E385-BB2AFE48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66" name="図 396">
              <a:extLst>
                <a:ext uri="{FF2B5EF4-FFF2-40B4-BE49-F238E27FC236}">
                  <a16:creationId xmlns:a16="http://schemas.microsoft.com/office/drawing/2014/main" id="{A187B658-5457-F4C0-A382-C7D437BAE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67" name="図 397">
              <a:extLst>
                <a:ext uri="{FF2B5EF4-FFF2-40B4-BE49-F238E27FC236}">
                  <a16:creationId xmlns:a16="http://schemas.microsoft.com/office/drawing/2014/main" id="{E40CDC83-C233-03B0-3A62-C0342136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68" name="図 398">
              <a:extLst>
                <a:ext uri="{FF2B5EF4-FFF2-40B4-BE49-F238E27FC236}">
                  <a16:creationId xmlns:a16="http://schemas.microsoft.com/office/drawing/2014/main" id="{44E8D805-E42D-F714-B453-8107FF80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69" name="テキスト ボックス 399">
              <a:extLst>
                <a:ext uri="{FF2B5EF4-FFF2-40B4-BE49-F238E27FC236}">
                  <a16:creationId xmlns:a16="http://schemas.microsoft.com/office/drawing/2014/main" id="{E6E0CE78-0A24-09F1-7DB8-DCCE0B0F7882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4104751880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0" name="テキスト ボックス 400">
              <a:extLst>
                <a:ext uri="{FF2B5EF4-FFF2-40B4-BE49-F238E27FC236}">
                  <a16:creationId xmlns:a16="http://schemas.microsoft.com/office/drawing/2014/main" id="{55D80368-E951-053D-F317-82E0CAD7F1D1}"/>
                </a:ext>
              </a:extLst>
            </p:cNvPr>
            <p:cNvSpPr txBox="1"/>
            <p:nvPr/>
          </p:nvSpPr>
          <p:spPr>
            <a:xfrm>
              <a:off x="4033674" y="5798907"/>
              <a:ext cx="125664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pt-BR" altLang="ja-JP" sz="500" dirty="0">
                  <a:latin typeface="+mj-lt"/>
                </a:rPr>
                <a:t>185/60R15 84H SP2030 T O MZN</a:t>
              </a:r>
              <a:endParaRPr kumimoji="1" lang="en-US" altLang="ja-JP" sz="500" dirty="0">
                <a:latin typeface="+mj-lt"/>
              </a:endParaRPr>
            </a:p>
          </p:txBody>
        </p:sp>
        <p:sp>
          <p:nvSpPr>
            <p:cNvPr id="71" name="テキスト ボックス 402">
              <a:extLst>
                <a:ext uri="{FF2B5EF4-FFF2-40B4-BE49-F238E27FC236}">
                  <a16:creationId xmlns:a16="http://schemas.microsoft.com/office/drawing/2014/main" id="{D956C0A0-27FB-97D6-08BB-F7264AAC8624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2" name="図 403">
              <a:extLst>
                <a:ext uri="{FF2B5EF4-FFF2-40B4-BE49-F238E27FC236}">
                  <a16:creationId xmlns:a16="http://schemas.microsoft.com/office/drawing/2014/main" id="{AD94BCF1-0C6C-4B0B-40CE-EB117FC7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3" name="図 404">
              <a:extLst>
                <a:ext uri="{FF2B5EF4-FFF2-40B4-BE49-F238E27FC236}">
                  <a16:creationId xmlns:a16="http://schemas.microsoft.com/office/drawing/2014/main" id="{DF01F23B-6FBB-DCCC-32D9-3C65096C6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4" name="テキスト ボックス 405">
              <a:extLst>
                <a:ext uri="{FF2B5EF4-FFF2-40B4-BE49-F238E27FC236}">
                  <a16:creationId xmlns:a16="http://schemas.microsoft.com/office/drawing/2014/main" id="{536E95EE-400D-4D22-6AE7-F6F3E67249D6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5" name="テキスト ボックス 406">
              <a:extLst>
                <a:ext uri="{FF2B5EF4-FFF2-40B4-BE49-F238E27FC236}">
                  <a16:creationId xmlns:a16="http://schemas.microsoft.com/office/drawing/2014/main" id="{A78CBE96-4D48-E23B-A235-1A586CD8898B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6" name="図 407">
              <a:extLst>
                <a:ext uri="{FF2B5EF4-FFF2-40B4-BE49-F238E27FC236}">
                  <a16:creationId xmlns:a16="http://schemas.microsoft.com/office/drawing/2014/main" id="{74AE2920-DAC1-6A44-E530-F21B16CF0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77" name="図 408">
              <a:extLst>
                <a:ext uri="{FF2B5EF4-FFF2-40B4-BE49-F238E27FC236}">
                  <a16:creationId xmlns:a16="http://schemas.microsoft.com/office/drawing/2014/main" id="{8C62FFC6-187B-BDDA-972B-047529E70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78" name="図 409">
              <a:extLst>
                <a:ext uri="{FF2B5EF4-FFF2-40B4-BE49-F238E27FC236}">
                  <a16:creationId xmlns:a16="http://schemas.microsoft.com/office/drawing/2014/main" id="{031E6228-AC17-3DC1-428F-01EF6A66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79" name="図 410">
              <a:extLst>
                <a:ext uri="{FF2B5EF4-FFF2-40B4-BE49-F238E27FC236}">
                  <a16:creationId xmlns:a16="http://schemas.microsoft.com/office/drawing/2014/main" id="{36EC31C7-96C9-81CB-2EB8-4F2261DB6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80" name="図 411">
              <a:extLst>
                <a:ext uri="{FF2B5EF4-FFF2-40B4-BE49-F238E27FC236}">
                  <a16:creationId xmlns:a16="http://schemas.microsoft.com/office/drawing/2014/main" id="{4E1098F0-A618-18D9-3114-31B3AD3A9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81" name="図 414">
              <a:extLst>
                <a:ext uri="{FF2B5EF4-FFF2-40B4-BE49-F238E27FC236}">
                  <a16:creationId xmlns:a16="http://schemas.microsoft.com/office/drawing/2014/main" id="{346E8F65-6E3F-EE25-BA32-FB30D446A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82" name="図 415">
              <a:extLst>
                <a:ext uri="{FF2B5EF4-FFF2-40B4-BE49-F238E27FC236}">
                  <a16:creationId xmlns:a16="http://schemas.microsoft.com/office/drawing/2014/main" id="{4EC718B3-C99F-DFB4-36C2-5A944C2AF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83" name="図 417">
              <a:extLst>
                <a:ext uri="{FF2B5EF4-FFF2-40B4-BE49-F238E27FC236}">
                  <a16:creationId xmlns:a16="http://schemas.microsoft.com/office/drawing/2014/main" id="{775E8F38-E22D-10B6-010D-740C1202B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84" name="図 292">
              <a:extLst>
                <a:ext uri="{FF2B5EF4-FFF2-40B4-BE49-F238E27FC236}">
                  <a16:creationId xmlns:a16="http://schemas.microsoft.com/office/drawing/2014/main" id="{F1BC7257-FB8F-C8DA-AD83-62D7F65B3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85" name="テキスト ボックス 294">
              <a:extLst>
                <a:ext uri="{FF2B5EF4-FFF2-40B4-BE49-F238E27FC236}">
                  <a16:creationId xmlns:a16="http://schemas.microsoft.com/office/drawing/2014/main" id="{BB3CAFE3-C74D-5CD4-1412-180699E016BA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3A0D8C3-3BC9-2CF7-D02A-82DD8096E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90" name="テキスト ボックス 412">
            <a:extLst>
              <a:ext uri="{FF2B5EF4-FFF2-40B4-BE49-F238E27FC236}">
                <a16:creationId xmlns:a16="http://schemas.microsoft.com/office/drawing/2014/main" id="{61544645-C6F8-392B-267B-183DE4A4EAF6}"/>
              </a:ext>
            </a:extLst>
          </p:cNvPr>
          <p:cNvSpPr txBox="1"/>
          <p:nvPr/>
        </p:nvSpPr>
        <p:spPr>
          <a:xfrm>
            <a:off x="7094913" y="5767122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Tire week :</a:t>
            </a:r>
            <a:endParaRPr kumimoji="1" lang="ja-JP" altLang="en-US" sz="600" dirty="0"/>
          </a:p>
        </p:txBody>
      </p:sp>
      <p:sp>
        <p:nvSpPr>
          <p:cNvPr id="91" name="四角形: 角を丸くする 28">
            <a:extLst>
              <a:ext uri="{FF2B5EF4-FFF2-40B4-BE49-F238E27FC236}">
                <a16:creationId xmlns:a16="http://schemas.microsoft.com/office/drawing/2014/main" id="{EC9A0BF8-75F9-8E61-C0B6-7513FB078E52}"/>
              </a:ext>
            </a:extLst>
          </p:cNvPr>
          <p:cNvSpPr/>
          <p:nvPr/>
        </p:nvSpPr>
        <p:spPr>
          <a:xfrm>
            <a:off x="7558292" y="5764030"/>
            <a:ext cx="802747" cy="220828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1400" kern="0" dirty="0">
                <a:solidFill>
                  <a:prstClr val="black"/>
                </a:solidFill>
              </a:rPr>
              <a:t>3724</a:t>
            </a:r>
            <a:endParaRPr kumimoji="1" lang="ja-JP" altLang="en-US" sz="1400" kern="0" dirty="0">
              <a:solidFill>
                <a:prstClr val="black"/>
              </a:solidFill>
            </a:endParaRPr>
          </a:p>
        </p:txBody>
      </p:sp>
      <p:sp>
        <p:nvSpPr>
          <p:cNvPr id="92" name="四角形: 角を丸くする 28">
            <a:extLst>
              <a:ext uri="{FF2B5EF4-FFF2-40B4-BE49-F238E27FC236}">
                <a16:creationId xmlns:a16="http://schemas.microsoft.com/office/drawing/2014/main" id="{DE4E2873-04AB-F14E-0D43-AF990E5FC7C3}"/>
              </a:ext>
            </a:extLst>
          </p:cNvPr>
          <p:cNvSpPr/>
          <p:nvPr/>
        </p:nvSpPr>
        <p:spPr>
          <a:xfrm>
            <a:off x="7559543" y="5504335"/>
            <a:ext cx="802747" cy="220828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1400" kern="0" dirty="0">
                <a:solidFill>
                  <a:prstClr val="black"/>
                </a:solidFill>
              </a:rPr>
              <a:t>320</a:t>
            </a:r>
            <a:endParaRPr kumimoji="1" lang="ja-JP" altLang="en-US" sz="1400" kern="0" dirty="0">
              <a:solidFill>
                <a:prstClr val="black"/>
              </a:solidFill>
            </a:endParaRPr>
          </a:p>
        </p:txBody>
      </p:sp>
      <p:sp>
        <p:nvSpPr>
          <p:cNvPr id="93" name="テキスト ボックス 412">
            <a:extLst>
              <a:ext uri="{FF2B5EF4-FFF2-40B4-BE49-F238E27FC236}">
                <a16:creationId xmlns:a16="http://schemas.microsoft.com/office/drawing/2014/main" id="{ECBF8E5B-2B1C-9AF6-BBA9-FAACF8D33027}"/>
              </a:ext>
            </a:extLst>
          </p:cNvPr>
          <p:cNvSpPr txBox="1"/>
          <p:nvPr/>
        </p:nvSpPr>
        <p:spPr>
          <a:xfrm>
            <a:off x="7094913" y="5471592"/>
            <a:ext cx="48530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Plan :</a:t>
            </a:r>
          </a:p>
          <a:p>
            <a:r>
              <a:rPr kumimoji="1" lang="en-US" altLang="ja-JP" sz="1000" dirty="0"/>
              <a:t>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sp>
        <p:nvSpPr>
          <p:cNvPr id="94" name="四角形: 角を丸くする 28">
            <a:extLst>
              <a:ext uri="{FF2B5EF4-FFF2-40B4-BE49-F238E27FC236}">
                <a16:creationId xmlns:a16="http://schemas.microsoft.com/office/drawing/2014/main" id="{B6864E6C-E1A3-A83D-1B53-4618B828832A}"/>
              </a:ext>
            </a:extLst>
          </p:cNvPr>
          <p:cNvSpPr/>
          <p:nvPr/>
        </p:nvSpPr>
        <p:spPr>
          <a:xfrm>
            <a:off x="7570802" y="6016478"/>
            <a:ext cx="346378" cy="178298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1A000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5" name="テキスト ボックス 412">
            <a:extLst>
              <a:ext uri="{FF2B5EF4-FFF2-40B4-BE49-F238E27FC236}">
                <a16:creationId xmlns:a16="http://schemas.microsoft.com/office/drawing/2014/main" id="{DDCD460E-A5BB-28BB-FF49-438A924E3647}"/>
              </a:ext>
            </a:extLst>
          </p:cNvPr>
          <p:cNvSpPr txBox="1"/>
          <p:nvPr/>
        </p:nvSpPr>
        <p:spPr>
          <a:xfrm>
            <a:off x="7117082" y="6033929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Serial no :</a:t>
            </a:r>
            <a:endParaRPr kumimoji="1" lang="ja-JP" altLang="en-US" sz="600" dirty="0"/>
          </a:p>
        </p:txBody>
      </p:sp>
      <p:sp>
        <p:nvSpPr>
          <p:cNvPr id="98" name="テキスト ボックス 412">
            <a:extLst>
              <a:ext uri="{FF2B5EF4-FFF2-40B4-BE49-F238E27FC236}">
                <a16:creationId xmlns:a16="http://schemas.microsoft.com/office/drawing/2014/main" id="{D5627332-5A91-6CB5-67DF-2FB65C9C83A3}"/>
              </a:ext>
            </a:extLst>
          </p:cNvPr>
          <p:cNvSpPr txBox="1"/>
          <p:nvPr/>
        </p:nvSpPr>
        <p:spPr>
          <a:xfrm>
            <a:off x="7117703" y="6222427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Leader ID : </a:t>
            </a:r>
            <a:endParaRPr kumimoji="1" lang="ja-JP" altLang="en-US" sz="600" dirty="0"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F03D9D2E-1198-6234-17B8-B858085510F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1106"/>
          <a:stretch/>
        </p:blipFill>
        <p:spPr>
          <a:xfrm>
            <a:off x="8214360" y="6216662"/>
            <a:ext cx="151384" cy="160688"/>
          </a:xfrm>
          <a:prstGeom prst="rect">
            <a:avLst/>
          </a:prstGeom>
        </p:spPr>
      </p:pic>
      <p:sp>
        <p:nvSpPr>
          <p:cNvPr id="100" name="四角形: 角を丸くする 28">
            <a:extLst>
              <a:ext uri="{FF2B5EF4-FFF2-40B4-BE49-F238E27FC236}">
                <a16:creationId xmlns:a16="http://schemas.microsoft.com/office/drawing/2014/main" id="{7F7661B0-1552-7FF4-1649-41F3A675BD9C}"/>
              </a:ext>
            </a:extLst>
          </p:cNvPr>
          <p:cNvSpPr/>
          <p:nvPr/>
        </p:nvSpPr>
        <p:spPr>
          <a:xfrm>
            <a:off x="7569211" y="6227193"/>
            <a:ext cx="647888" cy="148260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Anucha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9BDDD9D-47D1-14CF-1BEE-2D156F507BEE}"/>
              </a:ext>
            </a:extLst>
          </p:cNvPr>
          <p:cNvSpPr/>
          <p:nvPr/>
        </p:nvSpPr>
        <p:spPr>
          <a:xfrm>
            <a:off x="7355823" y="6733528"/>
            <a:ext cx="1717073" cy="8042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Enter qty (omitted to use the default that equal to plan)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Scan 1</a:t>
            </a:r>
            <a:r>
              <a:rPr kumimoji="1" lang="en-US" sz="700" kern="0" baseline="30000" dirty="0">
                <a:solidFill>
                  <a:prstClr val="black"/>
                </a:solidFill>
              </a:rPr>
              <a:t>st</a:t>
            </a:r>
            <a:r>
              <a:rPr kumimoji="1" lang="en-US" sz="700" kern="0" dirty="0">
                <a:solidFill>
                  <a:prstClr val="black"/>
                </a:solidFill>
              </a:rPr>
              <a:t> QR tag and the last QR tag to confirm lot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Scan officer ID to leader confirm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012A8D4-FC7C-EB26-CE03-CA6B9884762F}"/>
              </a:ext>
            </a:extLst>
          </p:cNvPr>
          <p:cNvGrpSpPr/>
          <p:nvPr/>
        </p:nvGrpSpPr>
        <p:grpSpPr>
          <a:xfrm>
            <a:off x="7459405" y="7656241"/>
            <a:ext cx="322842" cy="581402"/>
            <a:chOff x="2281970" y="4924190"/>
            <a:chExt cx="322842" cy="581402"/>
          </a:xfrm>
        </p:grpSpPr>
        <p:pic>
          <p:nvPicPr>
            <p:cNvPr id="135" name="図 116">
              <a:extLst>
                <a:ext uri="{FF2B5EF4-FFF2-40B4-BE49-F238E27FC236}">
                  <a16:creationId xmlns:a16="http://schemas.microsoft.com/office/drawing/2014/main" id="{45F78BAB-6BC9-EF1B-715B-31ED89606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36" name="台形 76">
              <a:extLst>
                <a:ext uri="{FF2B5EF4-FFF2-40B4-BE49-F238E27FC236}">
                  <a16:creationId xmlns:a16="http://schemas.microsoft.com/office/drawing/2014/main" id="{1B89DFBD-1281-E005-1E3B-3AC490BCE3FE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A02CE74-3CD0-CC55-49B7-1829B3A9157E}"/>
              </a:ext>
            </a:extLst>
          </p:cNvPr>
          <p:cNvGrpSpPr/>
          <p:nvPr/>
        </p:nvGrpSpPr>
        <p:grpSpPr>
          <a:xfrm>
            <a:off x="6958260" y="2570222"/>
            <a:ext cx="1382451" cy="2019144"/>
            <a:chOff x="2241334" y="5579053"/>
            <a:chExt cx="1382451" cy="2019144"/>
          </a:xfrm>
        </p:grpSpPr>
        <p:pic>
          <p:nvPicPr>
            <p:cNvPr id="140" name="図 290">
              <a:extLst>
                <a:ext uri="{FF2B5EF4-FFF2-40B4-BE49-F238E27FC236}">
                  <a16:creationId xmlns:a16="http://schemas.microsoft.com/office/drawing/2014/main" id="{B25D5B6B-A791-A589-20F3-52F5E467D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141" name="図 292">
              <a:extLst>
                <a:ext uri="{FF2B5EF4-FFF2-40B4-BE49-F238E27FC236}">
                  <a16:creationId xmlns:a16="http://schemas.microsoft.com/office/drawing/2014/main" id="{BA9D84D7-9FE2-5BA9-7328-8FA3B68DB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142" name="テキスト ボックス 294">
              <a:extLst>
                <a:ext uri="{FF2B5EF4-FFF2-40B4-BE49-F238E27FC236}">
                  <a16:creationId xmlns:a16="http://schemas.microsoft.com/office/drawing/2014/main" id="{87D0A001-5F37-2332-4BA0-088486C706FC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43" name="図 302">
              <a:extLst>
                <a:ext uri="{FF2B5EF4-FFF2-40B4-BE49-F238E27FC236}">
                  <a16:creationId xmlns:a16="http://schemas.microsoft.com/office/drawing/2014/main" id="{9751AB91-83AC-5A8D-FD2C-714764FAA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144" name="図 303">
              <a:extLst>
                <a:ext uri="{FF2B5EF4-FFF2-40B4-BE49-F238E27FC236}">
                  <a16:creationId xmlns:a16="http://schemas.microsoft.com/office/drawing/2014/main" id="{115E7390-A98B-4DFB-87FF-42061562C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145" name="図 304">
              <a:extLst>
                <a:ext uri="{FF2B5EF4-FFF2-40B4-BE49-F238E27FC236}">
                  <a16:creationId xmlns:a16="http://schemas.microsoft.com/office/drawing/2014/main" id="{859B33FF-5B1F-7B43-0FD8-B2B264613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146" name="図 305">
              <a:extLst>
                <a:ext uri="{FF2B5EF4-FFF2-40B4-BE49-F238E27FC236}">
                  <a16:creationId xmlns:a16="http://schemas.microsoft.com/office/drawing/2014/main" id="{B15ACAEA-5E8D-F414-93F1-C411FE418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147" name="四角形: 角を丸くする 306">
              <a:extLst>
                <a:ext uri="{FF2B5EF4-FFF2-40B4-BE49-F238E27FC236}">
                  <a16:creationId xmlns:a16="http://schemas.microsoft.com/office/drawing/2014/main" id="{62D899DE-BFC7-5635-87F2-E0C638CF695B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48" name="四角形: 角を丸くする 307">
              <a:extLst>
                <a:ext uri="{FF2B5EF4-FFF2-40B4-BE49-F238E27FC236}">
                  <a16:creationId xmlns:a16="http://schemas.microsoft.com/office/drawing/2014/main" id="{D032A908-6F15-3D76-4790-46C356CDDF88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49" name="テキスト ボックス 316">
              <a:extLst>
                <a:ext uri="{FF2B5EF4-FFF2-40B4-BE49-F238E27FC236}">
                  <a16:creationId xmlns:a16="http://schemas.microsoft.com/office/drawing/2014/main" id="{1BB7FC09-43E7-2F04-C7C1-3AA3935F8FA6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150" name="グラフィックス 318" descr="日毎カレンダー">
              <a:extLst>
                <a:ext uri="{FF2B5EF4-FFF2-40B4-BE49-F238E27FC236}">
                  <a16:creationId xmlns:a16="http://schemas.microsoft.com/office/drawing/2014/main" id="{4FE4844B-B1C1-C303-DF6B-D1E39B285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151" name="グラフィックス 319" descr="日毎カレンダー">
              <a:extLst>
                <a:ext uri="{FF2B5EF4-FFF2-40B4-BE49-F238E27FC236}">
                  <a16:creationId xmlns:a16="http://schemas.microsoft.com/office/drawing/2014/main" id="{8EF827EA-4A89-6749-290B-26102279F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152" name="テキスト ボックス 322">
              <a:extLst>
                <a:ext uri="{FF2B5EF4-FFF2-40B4-BE49-F238E27FC236}">
                  <a16:creationId xmlns:a16="http://schemas.microsoft.com/office/drawing/2014/main" id="{B01BFDBA-74F1-EA8D-FBBD-10F97BD9BA88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153" name="正方形/長方形 323">
              <a:extLst>
                <a:ext uri="{FF2B5EF4-FFF2-40B4-BE49-F238E27FC236}">
                  <a16:creationId xmlns:a16="http://schemas.microsoft.com/office/drawing/2014/main" id="{55E23B95-F32B-6B81-C1B2-7B5503025E04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54" name="テキスト ボックス 324">
              <a:extLst>
                <a:ext uri="{FF2B5EF4-FFF2-40B4-BE49-F238E27FC236}">
                  <a16:creationId xmlns:a16="http://schemas.microsoft.com/office/drawing/2014/main" id="{04EE95DF-9009-4A54-1C03-17A8461B3F3F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155" name="テキスト ボックス 325">
              <a:extLst>
                <a:ext uri="{FF2B5EF4-FFF2-40B4-BE49-F238E27FC236}">
                  <a16:creationId xmlns:a16="http://schemas.microsoft.com/office/drawing/2014/main" id="{2E7C013D-CE78-EB3B-8D66-768E1B416215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156" name="図 327">
              <a:extLst>
                <a:ext uri="{FF2B5EF4-FFF2-40B4-BE49-F238E27FC236}">
                  <a16:creationId xmlns:a16="http://schemas.microsoft.com/office/drawing/2014/main" id="{A635A8D4-95D0-4E3A-F90F-C6F6BC108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157" name="図 328">
              <a:extLst>
                <a:ext uri="{FF2B5EF4-FFF2-40B4-BE49-F238E27FC236}">
                  <a16:creationId xmlns:a16="http://schemas.microsoft.com/office/drawing/2014/main" id="{A9ED9245-4BFA-FB77-E37A-11FD9E1A6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158" name="テキスト ボックス 329">
              <a:extLst>
                <a:ext uri="{FF2B5EF4-FFF2-40B4-BE49-F238E27FC236}">
                  <a16:creationId xmlns:a16="http://schemas.microsoft.com/office/drawing/2014/main" id="{36593D58-0353-B136-9805-6D4ECE5F167D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49244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1014488</a:t>
              </a:r>
            </a:p>
            <a:p>
              <a:r>
                <a:rPr kumimoji="1" lang="en-US" altLang="ja-JP" sz="400" dirty="0">
                  <a:latin typeface="+mj-lt"/>
                </a:rPr>
                <a:t>Parts No : 4170551955</a:t>
              </a:r>
            </a:p>
            <a:p>
              <a:r>
                <a:rPr kumimoji="1" lang="en-US" altLang="ja-JP" sz="400" dirty="0">
                  <a:latin typeface="+mj-lt"/>
                </a:rPr>
                <a:t>Parts Name : 195/55R15 85V SPLM705 02 JP DM</a:t>
              </a:r>
            </a:p>
            <a:p>
              <a:r>
                <a:rPr kumimoji="1" lang="en-US" altLang="ja-JP" sz="400" dirty="0">
                  <a:latin typeface="+mj-lt"/>
                </a:rPr>
                <a:t>Tire week/ Lot no : 37241</a:t>
              </a:r>
            </a:p>
            <a:p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	                  200/200 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159" name="テキスト ボックス 330">
              <a:extLst>
                <a:ext uri="{FF2B5EF4-FFF2-40B4-BE49-F238E27FC236}">
                  <a16:creationId xmlns:a16="http://schemas.microsoft.com/office/drawing/2014/main" id="{8C0948D4-2FDD-5E87-F826-1971DF31D4F1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9244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1014488</a:t>
              </a:r>
            </a:p>
            <a:p>
              <a:r>
                <a:rPr kumimoji="1" lang="en-US" altLang="ja-JP" sz="400" dirty="0">
                  <a:latin typeface="+mj-lt"/>
                </a:rPr>
                <a:t>Parts No : 4104751880</a:t>
              </a:r>
            </a:p>
            <a:p>
              <a:r>
                <a:rPr kumimoji="1" lang="en-US" altLang="ja-JP" sz="400" dirty="0">
                  <a:latin typeface="+mj-lt"/>
                </a:rPr>
                <a:t>Parts Name : </a:t>
              </a:r>
              <a:r>
                <a:rPr kumimoji="1" lang="pt-BR" altLang="ja-JP" sz="400" dirty="0">
                  <a:latin typeface="+mj-lt"/>
                </a:rPr>
                <a:t>185/60R15 84H SP2030 T O MZN</a:t>
              </a:r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400" dirty="0">
                  <a:latin typeface="+mj-lt"/>
                </a:rPr>
                <a:t>Tire week/ Lot no :</a:t>
              </a:r>
            </a:p>
            <a:p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	                      0/320 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160" name="テキスト ボックス 315">
              <a:extLst>
                <a:ext uri="{FF2B5EF4-FFF2-40B4-BE49-F238E27FC236}">
                  <a16:creationId xmlns:a16="http://schemas.microsoft.com/office/drawing/2014/main" id="{FD9A60F4-7D42-995D-85DC-6DC5507D9299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A8EE14D5-5BBE-8E4D-5287-71C3CF410F8A}"/>
              </a:ext>
            </a:extLst>
          </p:cNvPr>
          <p:cNvCxnSpPr>
            <a:cxnSpLocks/>
            <a:stCxn id="44" idx="1"/>
            <a:endCxn id="102" idx="0"/>
          </p:cNvCxnSpPr>
          <p:nvPr/>
        </p:nvCxnSpPr>
        <p:spPr>
          <a:xfrm rot="10800000" flipV="1">
            <a:off x="2990841" y="4683264"/>
            <a:ext cx="944448" cy="1529259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四角形: 角を丸くする 28">
            <a:extLst>
              <a:ext uri="{FF2B5EF4-FFF2-40B4-BE49-F238E27FC236}">
                <a16:creationId xmlns:a16="http://schemas.microsoft.com/office/drawing/2014/main" id="{894DAC24-801B-6DA9-486C-1CA75F87BF09}"/>
              </a:ext>
            </a:extLst>
          </p:cNvPr>
          <p:cNvSpPr/>
          <p:nvPr/>
        </p:nvSpPr>
        <p:spPr>
          <a:xfrm>
            <a:off x="8007418" y="6016478"/>
            <a:ext cx="346378" cy="178298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1A319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C49339DE-CAC7-50D3-2727-D5B47E883442}"/>
              </a:ext>
            </a:extLst>
          </p:cNvPr>
          <p:cNvSpPr txBox="1"/>
          <p:nvPr/>
        </p:nvSpPr>
        <p:spPr>
          <a:xfrm>
            <a:off x="7837264" y="5968962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~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5F86237-D0E5-27B8-DFF4-D529344D0796}"/>
              </a:ext>
            </a:extLst>
          </p:cNvPr>
          <p:cNvGrpSpPr/>
          <p:nvPr/>
        </p:nvGrpSpPr>
        <p:grpSpPr>
          <a:xfrm>
            <a:off x="7260454" y="7949787"/>
            <a:ext cx="322842" cy="581402"/>
            <a:chOff x="2281970" y="4924190"/>
            <a:chExt cx="322842" cy="581402"/>
          </a:xfrm>
        </p:grpSpPr>
        <p:pic>
          <p:nvPicPr>
            <p:cNvPr id="170" name="図 116">
              <a:extLst>
                <a:ext uri="{FF2B5EF4-FFF2-40B4-BE49-F238E27FC236}">
                  <a16:creationId xmlns:a16="http://schemas.microsoft.com/office/drawing/2014/main" id="{E576C8A8-1148-6101-EDBD-B4B5E725F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71" name="台形 76">
              <a:extLst>
                <a:ext uri="{FF2B5EF4-FFF2-40B4-BE49-F238E27FC236}">
                  <a16:creationId xmlns:a16="http://schemas.microsoft.com/office/drawing/2014/main" id="{2C9666BB-F2C0-D7C6-0ADF-D77A4FB5F982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E466DE-5070-E35C-CA35-FE9C9AC40AC1}"/>
              </a:ext>
            </a:extLst>
          </p:cNvPr>
          <p:cNvGrpSpPr/>
          <p:nvPr/>
        </p:nvGrpSpPr>
        <p:grpSpPr>
          <a:xfrm>
            <a:off x="528317" y="1860985"/>
            <a:ext cx="1209040" cy="639135"/>
            <a:chOff x="528317" y="5378512"/>
            <a:chExt cx="1209040" cy="639135"/>
          </a:xfrm>
        </p:grpSpPr>
        <p:sp>
          <p:nvSpPr>
            <p:cNvPr id="6" name="正方形/長方形 34">
              <a:extLst>
                <a:ext uri="{FF2B5EF4-FFF2-40B4-BE49-F238E27FC236}">
                  <a16:creationId xmlns:a16="http://schemas.microsoft.com/office/drawing/2014/main" id="{D8C1B002-BEA2-04EA-DC3D-89B45E3390E6}"/>
                </a:ext>
              </a:extLst>
            </p:cNvPr>
            <p:cNvSpPr/>
            <p:nvPr/>
          </p:nvSpPr>
          <p:spPr>
            <a:xfrm>
              <a:off x="528317" y="5378512"/>
              <a:ext cx="1209040" cy="6391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</a:rPr>
                <a:t>QC inspects received items by handy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97FC2F-C7F2-6F07-015B-7A86EC010EAF}"/>
                </a:ext>
              </a:extLst>
            </p:cNvPr>
            <p:cNvCxnSpPr/>
            <p:nvPr/>
          </p:nvCxnSpPr>
          <p:spPr>
            <a:xfrm>
              <a:off x="632460" y="5379720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72A151-8598-30E5-06BD-03F486D75541}"/>
                </a:ext>
              </a:extLst>
            </p:cNvPr>
            <p:cNvCxnSpPr/>
            <p:nvPr/>
          </p:nvCxnSpPr>
          <p:spPr>
            <a:xfrm>
              <a:off x="1619250" y="5378512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CE1183AF-28F1-D97F-A514-1FC88FC67178}"/>
              </a:ext>
            </a:extLst>
          </p:cNvPr>
          <p:cNvSpPr/>
          <p:nvPr/>
        </p:nvSpPr>
        <p:spPr>
          <a:xfrm>
            <a:off x="3866676" y="8787500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Finish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310025-AE85-97C6-60E7-BCE83483F4CF}"/>
              </a:ext>
            </a:extLst>
          </p:cNvPr>
          <p:cNvSpPr/>
          <p:nvPr/>
        </p:nvSpPr>
        <p:spPr>
          <a:xfrm>
            <a:off x="3876367" y="1861635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A8CA3C-5681-1D85-B1F0-3F6297ED12D4}"/>
              </a:ext>
            </a:extLst>
          </p:cNvPr>
          <p:cNvSpPr/>
          <p:nvPr/>
        </p:nvSpPr>
        <p:spPr>
          <a:xfrm>
            <a:off x="3690359" y="2531142"/>
            <a:ext cx="1207767" cy="43088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Check receive documents and tire week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524935-9A3C-570F-4079-467D3C935F6D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4294243" y="2228000"/>
            <a:ext cx="0" cy="30314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920FC84-E94A-CE6B-CDD2-F0959CE98FB5}"/>
              </a:ext>
            </a:extLst>
          </p:cNvPr>
          <p:cNvSpPr/>
          <p:nvPr/>
        </p:nvSpPr>
        <p:spPr>
          <a:xfrm>
            <a:off x="3694165" y="3277480"/>
            <a:ext cx="1207767" cy="43088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Choose the receive schedule on handy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1D4A427-83BB-A05A-7D3C-05B2A72C9D64}"/>
              </a:ext>
            </a:extLst>
          </p:cNvPr>
          <p:cNvCxnSpPr>
            <a:cxnSpLocks/>
            <a:stCxn id="19" idx="2"/>
            <a:endCxn id="37" idx="0"/>
          </p:cNvCxnSpPr>
          <p:nvPr/>
        </p:nvCxnSpPr>
        <p:spPr>
          <a:xfrm>
            <a:off x="4294243" y="2962030"/>
            <a:ext cx="3806" cy="31545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owchart: Decision 43">
            <a:extLst>
              <a:ext uri="{FF2B5EF4-FFF2-40B4-BE49-F238E27FC236}">
                <a16:creationId xmlns:a16="http://schemas.microsoft.com/office/drawing/2014/main" id="{6BCB3EAF-FDEC-B088-0784-DCD1A8A4FB5E}"/>
              </a:ext>
            </a:extLst>
          </p:cNvPr>
          <p:cNvSpPr/>
          <p:nvPr/>
        </p:nvSpPr>
        <p:spPr>
          <a:xfrm>
            <a:off x="3935289" y="4351795"/>
            <a:ext cx="708657" cy="662940"/>
          </a:xfrm>
          <a:prstGeom prst="flowChartDecision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QC pass?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7C0C514-24BE-CA27-1203-44D05550A527}"/>
              </a:ext>
            </a:extLst>
          </p:cNvPr>
          <p:cNvCxnSpPr>
            <a:cxnSpLocks/>
            <a:stCxn id="37" idx="2"/>
            <a:endCxn id="122" idx="0"/>
          </p:cNvCxnSpPr>
          <p:nvPr/>
        </p:nvCxnSpPr>
        <p:spPr>
          <a:xfrm flipH="1">
            <a:off x="4294242" y="3708368"/>
            <a:ext cx="3807" cy="29645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Decision 51">
            <a:extLst>
              <a:ext uri="{FF2B5EF4-FFF2-40B4-BE49-F238E27FC236}">
                <a16:creationId xmlns:a16="http://schemas.microsoft.com/office/drawing/2014/main" id="{2146F634-01EB-B3C8-187F-9E1BBEE914DA}"/>
              </a:ext>
            </a:extLst>
          </p:cNvPr>
          <p:cNvSpPr/>
          <p:nvPr/>
        </p:nvSpPr>
        <p:spPr>
          <a:xfrm>
            <a:off x="3935289" y="5280977"/>
            <a:ext cx="708657" cy="662940"/>
          </a:xfrm>
          <a:prstGeom prst="flowChartDecision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Install to Rack?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FDAAF30-45DD-E3F5-F442-4D3727345A49}"/>
              </a:ext>
            </a:extLst>
          </p:cNvPr>
          <p:cNvCxnSpPr>
            <a:cxnSpLocks/>
            <a:stCxn id="44" idx="2"/>
            <a:endCxn id="52" idx="0"/>
          </p:cNvCxnSpPr>
          <p:nvPr/>
        </p:nvCxnSpPr>
        <p:spPr>
          <a:xfrm>
            <a:off x="4289618" y="5014735"/>
            <a:ext cx="0" cy="26624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C21F38C6-95C8-69DD-CFE9-A4C312F7C04E}"/>
              </a:ext>
            </a:extLst>
          </p:cNvPr>
          <p:cNvSpPr/>
          <p:nvPr/>
        </p:nvSpPr>
        <p:spPr>
          <a:xfrm>
            <a:off x="3855929" y="6202421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Scan/Choose Rack no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704049F-67E9-8304-0CA1-34D4C7AEABAF}"/>
              </a:ext>
            </a:extLst>
          </p:cNvPr>
          <p:cNvSpPr/>
          <p:nvPr/>
        </p:nvSpPr>
        <p:spPr>
          <a:xfrm>
            <a:off x="5071131" y="6202421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Scan/Choose floor </a:t>
            </a:r>
            <a:r>
              <a:rPr kumimoji="1" lang="en-US" sz="700" kern="0" dirty="0" err="1">
                <a:solidFill>
                  <a:prstClr val="black"/>
                </a:solidFill>
              </a:rPr>
              <a:t>location_id</a:t>
            </a:r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2E3B9D4-D2E7-EE63-25D5-F9664B54B579}"/>
              </a:ext>
            </a:extLst>
          </p:cNvPr>
          <p:cNvSpPr/>
          <p:nvPr/>
        </p:nvSpPr>
        <p:spPr>
          <a:xfrm>
            <a:off x="2562217" y="6212524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Scan/Choose NG </a:t>
            </a:r>
            <a:r>
              <a:rPr kumimoji="1" lang="en-US" sz="700" kern="0" dirty="0" err="1">
                <a:solidFill>
                  <a:prstClr val="black"/>
                </a:solidFill>
              </a:rPr>
              <a:t>location_id</a:t>
            </a:r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D73FA05-3800-621D-5125-8F2324869246}"/>
              </a:ext>
            </a:extLst>
          </p:cNvPr>
          <p:cNvSpPr txBox="1"/>
          <p:nvPr/>
        </p:nvSpPr>
        <p:spPr>
          <a:xfrm>
            <a:off x="3546819" y="4428941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5B81102-A71D-0827-088B-B873EA054D32}"/>
              </a:ext>
            </a:extLst>
          </p:cNvPr>
          <p:cNvSpPr txBox="1"/>
          <p:nvPr/>
        </p:nvSpPr>
        <p:spPr>
          <a:xfrm>
            <a:off x="4678132" y="538003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80842C1-3E9C-97E3-6CD4-E44F094E22F8}"/>
              </a:ext>
            </a:extLst>
          </p:cNvPr>
          <p:cNvSpPr txBox="1"/>
          <p:nvPr/>
        </p:nvSpPr>
        <p:spPr>
          <a:xfrm>
            <a:off x="3853525" y="493603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C1FC04-B307-225D-BAA4-0D1A9EE9EB25}"/>
              </a:ext>
            </a:extLst>
          </p:cNvPr>
          <p:cNvSpPr txBox="1"/>
          <p:nvPr/>
        </p:nvSpPr>
        <p:spPr>
          <a:xfrm>
            <a:off x="3853525" y="589894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DB4F2C7-4E77-E8D6-0DBD-D657857BD281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4284552" y="5942726"/>
            <a:ext cx="1" cy="25969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55CA0571-C2E5-D08B-FE07-393015DA7CB6}"/>
              </a:ext>
            </a:extLst>
          </p:cNvPr>
          <p:cNvCxnSpPr>
            <a:cxnSpLocks/>
            <a:stCxn id="52" idx="3"/>
            <a:endCxn id="97" idx="0"/>
          </p:cNvCxnSpPr>
          <p:nvPr/>
        </p:nvCxnSpPr>
        <p:spPr>
          <a:xfrm>
            <a:off x="4643946" y="5612447"/>
            <a:ext cx="855809" cy="58997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55BE4F38-5B60-3162-5076-FF87C574B1EB}"/>
              </a:ext>
            </a:extLst>
          </p:cNvPr>
          <p:cNvSpPr/>
          <p:nvPr/>
        </p:nvSpPr>
        <p:spPr>
          <a:xfrm>
            <a:off x="4232328" y="4004827"/>
            <a:ext cx="123828" cy="1181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2619C8D-DCF8-379D-D7C3-B5E6B8CB41AB}"/>
              </a:ext>
            </a:extLst>
          </p:cNvPr>
          <p:cNvCxnSpPr>
            <a:cxnSpLocks/>
            <a:stCxn id="122" idx="4"/>
            <a:endCxn id="44" idx="0"/>
          </p:cNvCxnSpPr>
          <p:nvPr/>
        </p:nvCxnSpPr>
        <p:spPr>
          <a:xfrm flipH="1">
            <a:off x="4289618" y="4122937"/>
            <a:ext cx="4624" cy="22885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01FE968-2476-0C60-3916-AB54B2A6D5DF}"/>
              </a:ext>
            </a:extLst>
          </p:cNvPr>
          <p:cNvSpPr/>
          <p:nvPr/>
        </p:nvSpPr>
        <p:spPr>
          <a:xfrm>
            <a:off x="3853525" y="6806729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 tire week tag, paste and move to rack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7B6503BE-A0B9-C74F-9F50-406A869C8F97}"/>
              </a:ext>
            </a:extLst>
          </p:cNvPr>
          <p:cNvCxnSpPr>
            <a:cxnSpLocks/>
            <a:stCxn id="96" idx="2"/>
            <a:endCxn id="138" idx="0"/>
          </p:cNvCxnSpPr>
          <p:nvPr/>
        </p:nvCxnSpPr>
        <p:spPr>
          <a:xfrm flipH="1">
            <a:off x="4282149" y="6587051"/>
            <a:ext cx="2404" cy="21967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E33AD83-5994-261D-F65F-7EB69CC221C5}"/>
              </a:ext>
            </a:extLst>
          </p:cNvPr>
          <p:cNvSpPr/>
          <p:nvPr/>
        </p:nvSpPr>
        <p:spPr>
          <a:xfrm>
            <a:off x="2562217" y="6813778"/>
            <a:ext cx="857247" cy="49380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 tire week tag, paste and move to NG location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BC2AD406-9A15-2E6C-DA4A-263D16604800}"/>
              </a:ext>
            </a:extLst>
          </p:cNvPr>
          <p:cNvSpPr/>
          <p:nvPr/>
        </p:nvSpPr>
        <p:spPr>
          <a:xfrm>
            <a:off x="5071131" y="6813778"/>
            <a:ext cx="857247" cy="49380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 tire week tag, paste and move to floor location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C749B038-1FB5-E615-6C1E-7C929DA64D3A}"/>
              </a:ext>
            </a:extLst>
          </p:cNvPr>
          <p:cNvCxnSpPr>
            <a:cxnSpLocks/>
            <a:stCxn id="97" idx="2"/>
            <a:endCxn id="179" idx="0"/>
          </p:cNvCxnSpPr>
          <p:nvPr/>
        </p:nvCxnSpPr>
        <p:spPr>
          <a:xfrm>
            <a:off x="5499755" y="6587051"/>
            <a:ext cx="0" cy="2267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F56BD1EA-108B-AF33-7A82-E199E0D4C22A}"/>
              </a:ext>
            </a:extLst>
          </p:cNvPr>
          <p:cNvCxnSpPr>
            <a:cxnSpLocks/>
            <a:stCxn id="102" idx="2"/>
            <a:endCxn id="178" idx="0"/>
          </p:cNvCxnSpPr>
          <p:nvPr/>
        </p:nvCxnSpPr>
        <p:spPr>
          <a:xfrm>
            <a:off x="2990841" y="6597154"/>
            <a:ext cx="0" cy="21662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lowchart: Decision 185">
            <a:extLst>
              <a:ext uri="{FF2B5EF4-FFF2-40B4-BE49-F238E27FC236}">
                <a16:creationId xmlns:a16="http://schemas.microsoft.com/office/drawing/2014/main" id="{86E3EDE0-D509-09EF-A981-550E9624E401}"/>
              </a:ext>
            </a:extLst>
          </p:cNvPr>
          <p:cNvSpPr/>
          <p:nvPr/>
        </p:nvSpPr>
        <p:spPr>
          <a:xfrm>
            <a:off x="3923196" y="7840891"/>
            <a:ext cx="708657" cy="662940"/>
          </a:xfrm>
          <a:prstGeom prst="flowChartDecision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All done?</a:t>
            </a:r>
          </a:p>
        </p:txBody>
      </p:sp>
      <p:cxnSp>
        <p:nvCxnSpPr>
          <p:cNvPr id="187" name="Connector: Elbow 186">
            <a:extLst>
              <a:ext uri="{FF2B5EF4-FFF2-40B4-BE49-F238E27FC236}">
                <a16:creationId xmlns:a16="http://schemas.microsoft.com/office/drawing/2014/main" id="{8DC8B255-44E5-9267-BF02-3DE50B0E7BD8}"/>
              </a:ext>
            </a:extLst>
          </p:cNvPr>
          <p:cNvCxnSpPr>
            <a:cxnSpLocks/>
            <a:stCxn id="186" idx="3"/>
            <a:endCxn id="122" idx="6"/>
          </p:cNvCxnSpPr>
          <p:nvPr/>
        </p:nvCxnSpPr>
        <p:spPr>
          <a:xfrm flipH="1" flipV="1">
            <a:off x="4356156" y="4063882"/>
            <a:ext cx="275697" cy="4108479"/>
          </a:xfrm>
          <a:prstGeom prst="bentConnector3">
            <a:avLst>
              <a:gd name="adj1" fmla="val -532051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247CF669-E72A-2978-4B40-152D90EDB9FD}"/>
              </a:ext>
            </a:extLst>
          </p:cNvPr>
          <p:cNvCxnSpPr>
            <a:cxnSpLocks/>
            <a:stCxn id="138" idx="2"/>
            <a:endCxn id="194" idx="0"/>
          </p:cNvCxnSpPr>
          <p:nvPr/>
        </p:nvCxnSpPr>
        <p:spPr>
          <a:xfrm>
            <a:off x="4282149" y="7191359"/>
            <a:ext cx="0" cy="28897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042B7B2B-905F-E897-0042-332A70C070C6}"/>
              </a:ext>
            </a:extLst>
          </p:cNvPr>
          <p:cNvSpPr/>
          <p:nvPr/>
        </p:nvSpPr>
        <p:spPr>
          <a:xfrm>
            <a:off x="4220235" y="7480332"/>
            <a:ext cx="123828" cy="1181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8A674F01-C757-F257-FFAE-51F2A461ECE5}"/>
              </a:ext>
            </a:extLst>
          </p:cNvPr>
          <p:cNvCxnSpPr>
            <a:cxnSpLocks/>
            <a:stCxn id="194" idx="4"/>
            <a:endCxn id="186" idx="0"/>
          </p:cNvCxnSpPr>
          <p:nvPr/>
        </p:nvCxnSpPr>
        <p:spPr>
          <a:xfrm flipH="1">
            <a:off x="4277525" y="7598442"/>
            <a:ext cx="4624" cy="24244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or: Elbow 198">
            <a:extLst>
              <a:ext uri="{FF2B5EF4-FFF2-40B4-BE49-F238E27FC236}">
                <a16:creationId xmlns:a16="http://schemas.microsoft.com/office/drawing/2014/main" id="{36976713-1231-0178-DD6A-0836BA0676CD}"/>
              </a:ext>
            </a:extLst>
          </p:cNvPr>
          <p:cNvCxnSpPr>
            <a:cxnSpLocks/>
            <a:stCxn id="179" idx="2"/>
            <a:endCxn id="194" idx="6"/>
          </p:cNvCxnSpPr>
          <p:nvPr/>
        </p:nvCxnSpPr>
        <p:spPr>
          <a:xfrm rot="5400000">
            <a:off x="4806005" y="6845637"/>
            <a:ext cx="231808" cy="1155692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A3CAB6E2-A08F-CC83-95E4-0E18ECB5DD2B}"/>
              </a:ext>
            </a:extLst>
          </p:cNvPr>
          <p:cNvCxnSpPr>
            <a:cxnSpLocks/>
            <a:stCxn id="178" idx="2"/>
            <a:endCxn id="194" idx="2"/>
          </p:cNvCxnSpPr>
          <p:nvPr/>
        </p:nvCxnSpPr>
        <p:spPr>
          <a:xfrm rot="16200000" flipH="1">
            <a:off x="3489634" y="6808786"/>
            <a:ext cx="231808" cy="122939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744B4688-98B8-3BD7-F12E-653325A97148}"/>
              </a:ext>
            </a:extLst>
          </p:cNvPr>
          <p:cNvSpPr txBox="1"/>
          <p:nvPr/>
        </p:nvSpPr>
        <p:spPr>
          <a:xfrm>
            <a:off x="4572474" y="791844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FCAF01EB-E321-723C-0882-191A2269C213}"/>
              </a:ext>
            </a:extLst>
          </p:cNvPr>
          <p:cNvSpPr txBox="1"/>
          <p:nvPr/>
        </p:nvSpPr>
        <p:spPr>
          <a:xfrm>
            <a:off x="3754825" y="845751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4F8A3E59-AA8A-3B9C-1433-CC2759F4C626}"/>
              </a:ext>
            </a:extLst>
          </p:cNvPr>
          <p:cNvCxnSpPr>
            <a:cxnSpLocks/>
            <a:stCxn id="186" idx="2"/>
            <a:endCxn id="14" idx="0"/>
          </p:cNvCxnSpPr>
          <p:nvPr/>
        </p:nvCxnSpPr>
        <p:spPr>
          <a:xfrm>
            <a:off x="4277525" y="8503831"/>
            <a:ext cx="7027" cy="2836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Isosceles Triangle 213">
            <a:extLst>
              <a:ext uri="{FF2B5EF4-FFF2-40B4-BE49-F238E27FC236}">
                <a16:creationId xmlns:a16="http://schemas.microsoft.com/office/drawing/2014/main" id="{4455DFFA-F390-274F-27C9-206FA8690E90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8518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DE145-8C35-06D5-151E-4A1182E18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18E3E7-6E8A-2369-C573-31DB849B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C5134E5-1BB1-D02A-4E47-9379E7C8F8CC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2F36E28-78CA-135C-7013-23054944A7A0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EE95BEA-20C0-1795-422F-EDA2D39B5D8C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AAB4DF3-067B-676B-3073-57265457606E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NKI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87AD3D7-13E7-BAD2-7372-BDDA9B68CE72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B3605E7-BF16-303F-826E-98966744E0BB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4-1. Work Flow Chart</a:t>
            </a:r>
          </a:p>
          <a:p>
            <a:r>
              <a:rPr kumimoji="1" lang="en-US" altLang="ja-JP" sz="1100" b="1" dirty="0"/>
              <a:t>4-1-3. Inbound Rack process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7F33CBA-8993-EE59-F5FF-10B0C64ED9F9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Warehouse Management System Pegasus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248FEDA0-C1B1-9FE4-A694-0ACD5ED32EC2}"/>
              </a:ext>
            </a:extLst>
          </p:cNvPr>
          <p:cNvCxnSpPr>
            <a:cxnSpLocks/>
            <a:stCxn id="12" idx="2"/>
            <a:endCxn id="4" idx="0"/>
          </p:cNvCxnSpPr>
          <p:nvPr/>
        </p:nvCxnSpPr>
        <p:spPr>
          <a:xfrm rot="5400000">
            <a:off x="8613026" y="5721164"/>
            <a:ext cx="562523" cy="184454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A6B10DC8-9CC6-1AA7-DF98-A71F10CE3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338" y="4622807"/>
            <a:ext cx="1809750" cy="655682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A2170B3-1605-9059-EDF4-2EDB581CAD1C}"/>
              </a:ext>
            </a:extLst>
          </p:cNvPr>
          <p:cNvGrpSpPr/>
          <p:nvPr/>
        </p:nvGrpSpPr>
        <p:grpSpPr>
          <a:xfrm>
            <a:off x="7228728" y="4670087"/>
            <a:ext cx="322842" cy="581402"/>
            <a:chOff x="2281970" y="4924190"/>
            <a:chExt cx="322842" cy="581402"/>
          </a:xfrm>
        </p:grpSpPr>
        <p:pic>
          <p:nvPicPr>
            <p:cNvPr id="103" name="図 116">
              <a:extLst>
                <a:ext uri="{FF2B5EF4-FFF2-40B4-BE49-F238E27FC236}">
                  <a16:creationId xmlns:a16="http://schemas.microsoft.com/office/drawing/2014/main" id="{93FF2F3B-BBD7-6697-B5DA-24F64F8DA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04" name="台形 76">
              <a:extLst>
                <a:ext uri="{FF2B5EF4-FFF2-40B4-BE49-F238E27FC236}">
                  <a16:creationId xmlns:a16="http://schemas.microsoft.com/office/drawing/2014/main" id="{43CE6E70-A165-02A5-B065-E5EB294C13BC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B301261-5459-05E3-6B63-424BCEBCB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443" y="6924700"/>
            <a:ext cx="1095140" cy="6974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8F669E3-4152-0C2F-4FE6-6AF21D8160B0}"/>
              </a:ext>
            </a:extLst>
          </p:cNvPr>
          <p:cNvGrpSpPr/>
          <p:nvPr/>
        </p:nvGrpSpPr>
        <p:grpSpPr>
          <a:xfrm>
            <a:off x="9135910" y="4334701"/>
            <a:ext cx="1358562" cy="2027476"/>
            <a:chOff x="3978325" y="5189100"/>
            <a:chExt cx="1358562" cy="2027476"/>
          </a:xfrm>
        </p:grpSpPr>
        <p:pic>
          <p:nvPicPr>
            <p:cNvPr id="12" name="図 385">
              <a:extLst>
                <a:ext uri="{FF2B5EF4-FFF2-40B4-BE49-F238E27FC236}">
                  <a16:creationId xmlns:a16="http://schemas.microsoft.com/office/drawing/2014/main" id="{B8433700-F61B-1823-EC4B-897CE76E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4" name="図 386">
              <a:extLst>
                <a:ext uri="{FF2B5EF4-FFF2-40B4-BE49-F238E27FC236}">
                  <a16:creationId xmlns:a16="http://schemas.microsoft.com/office/drawing/2014/main" id="{A6126BCE-4C7E-9E33-8E1E-772836243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6" name="図 387">
              <a:extLst>
                <a:ext uri="{FF2B5EF4-FFF2-40B4-BE49-F238E27FC236}">
                  <a16:creationId xmlns:a16="http://schemas.microsoft.com/office/drawing/2014/main" id="{4C12F56F-4349-2187-4BB1-9D8A50B8D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9" name="テキスト ボックス 388">
              <a:extLst>
                <a:ext uri="{FF2B5EF4-FFF2-40B4-BE49-F238E27FC236}">
                  <a16:creationId xmlns:a16="http://schemas.microsoft.com/office/drawing/2014/main" id="{07EF861B-2A83-EE99-7C34-7E1764CF566A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23" name="テキスト ボックス 389">
              <a:extLst>
                <a:ext uri="{FF2B5EF4-FFF2-40B4-BE49-F238E27FC236}">
                  <a16:creationId xmlns:a16="http://schemas.microsoft.com/office/drawing/2014/main" id="{77728786-E1F2-D3EC-19F8-A76D92C1E25D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25" name="図 390">
              <a:extLst>
                <a:ext uri="{FF2B5EF4-FFF2-40B4-BE49-F238E27FC236}">
                  <a16:creationId xmlns:a16="http://schemas.microsoft.com/office/drawing/2014/main" id="{4BD9B084-B0FA-8206-72D1-816D77205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30" name="図 391">
              <a:extLst>
                <a:ext uri="{FF2B5EF4-FFF2-40B4-BE49-F238E27FC236}">
                  <a16:creationId xmlns:a16="http://schemas.microsoft.com/office/drawing/2014/main" id="{2026DF8B-809E-0514-90E1-CE0B68D61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35" name="テキスト ボックス 392">
              <a:extLst>
                <a:ext uri="{FF2B5EF4-FFF2-40B4-BE49-F238E27FC236}">
                  <a16:creationId xmlns:a16="http://schemas.microsoft.com/office/drawing/2014/main" id="{8E797D52-EAD9-6AAF-5AE7-744021616A3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37" name="図 394">
              <a:extLst>
                <a:ext uri="{FF2B5EF4-FFF2-40B4-BE49-F238E27FC236}">
                  <a16:creationId xmlns:a16="http://schemas.microsoft.com/office/drawing/2014/main" id="{1C8F4522-CF57-5049-3AB9-07C74E366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38" name="図 395">
              <a:extLst>
                <a:ext uri="{FF2B5EF4-FFF2-40B4-BE49-F238E27FC236}">
                  <a16:creationId xmlns:a16="http://schemas.microsoft.com/office/drawing/2014/main" id="{C2692FD9-7509-DB04-37D4-43AD8D203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39" name="図 396">
              <a:extLst>
                <a:ext uri="{FF2B5EF4-FFF2-40B4-BE49-F238E27FC236}">
                  <a16:creationId xmlns:a16="http://schemas.microsoft.com/office/drawing/2014/main" id="{33792D48-BC3F-FBDD-9D02-FC2156BBD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1" name="図 397">
              <a:extLst>
                <a:ext uri="{FF2B5EF4-FFF2-40B4-BE49-F238E27FC236}">
                  <a16:creationId xmlns:a16="http://schemas.microsoft.com/office/drawing/2014/main" id="{7C8418E5-C606-05B0-F8CA-F833885D2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2" name="図 398">
              <a:extLst>
                <a:ext uri="{FF2B5EF4-FFF2-40B4-BE49-F238E27FC236}">
                  <a16:creationId xmlns:a16="http://schemas.microsoft.com/office/drawing/2014/main" id="{0EE2A4FC-2ACB-A345-E8D0-F36D37A8C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43" name="テキスト ボックス 399">
              <a:extLst>
                <a:ext uri="{FF2B5EF4-FFF2-40B4-BE49-F238E27FC236}">
                  <a16:creationId xmlns:a16="http://schemas.microsoft.com/office/drawing/2014/main" id="{CE17BA6E-69C2-F752-76D5-9C4E1F90E909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4104751880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47" name="テキスト ボックス 400">
              <a:extLst>
                <a:ext uri="{FF2B5EF4-FFF2-40B4-BE49-F238E27FC236}">
                  <a16:creationId xmlns:a16="http://schemas.microsoft.com/office/drawing/2014/main" id="{14EB924D-599C-33DB-400E-C2D866400C1A}"/>
                </a:ext>
              </a:extLst>
            </p:cNvPr>
            <p:cNvSpPr txBox="1"/>
            <p:nvPr/>
          </p:nvSpPr>
          <p:spPr>
            <a:xfrm>
              <a:off x="4033674" y="5798907"/>
              <a:ext cx="125664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pt-BR" altLang="ja-JP" sz="500" dirty="0">
                  <a:latin typeface="+mj-lt"/>
                </a:rPr>
                <a:t>185/60R15 84H SP2030 T O MZN</a:t>
              </a:r>
              <a:endParaRPr kumimoji="1" lang="en-US" altLang="ja-JP" sz="500" dirty="0">
                <a:latin typeface="+mj-lt"/>
              </a:endParaRPr>
            </a:p>
          </p:txBody>
        </p:sp>
        <p:sp>
          <p:nvSpPr>
            <p:cNvPr id="48" name="テキスト ボックス 402">
              <a:extLst>
                <a:ext uri="{FF2B5EF4-FFF2-40B4-BE49-F238E27FC236}">
                  <a16:creationId xmlns:a16="http://schemas.microsoft.com/office/drawing/2014/main" id="{D86C7C07-0AC3-4541-97C6-B93F65B9E7A4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49" name="図 403">
              <a:extLst>
                <a:ext uri="{FF2B5EF4-FFF2-40B4-BE49-F238E27FC236}">
                  <a16:creationId xmlns:a16="http://schemas.microsoft.com/office/drawing/2014/main" id="{117C1F40-A79A-C9CE-64B3-8CD2B8835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0" name="図 404">
              <a:extLst>
                <a:ext uri="{FF2B5EF4-FFF2-40B4-BE49-F238E27FC236}">
                  <a16:creationId xmlns:a16="http://schemas.microsoft.com/office/drawing/2014/main" id="{E6A4FED6-A1DB-B9FE-6D5D-19B94EC51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2" name="テキスト ボックス 405">
              <a:extLst>
                <a:ext uri="{FF2B5EF4-FFF2-40B4-BE49-F238E27FC236}">
                  <a16:creationId xmlns:a16="http://schemas.microsoft.com/office/drawing/2014/main" id="{AA4D1661-00A0-795D-E027-473FC88D9F70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3" name="テキスト ボックス 406">
              <a:extLst>
                <a:ext uri="{FF2B5EF4-FFF2-40B4-BE49-F238E27FC236}">
                  <a16:creationId xmlns:a16="http://schemas.microsoft.com/office/drawing/2014/main" id="{EF9E410E-37AC-BF98-2B1C-6515DDA2665E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87" name="図 407">
              <a:extLst>
                <a:ext uri="{FF2B5EF4-FFF2-40B4-BE49-F238E27FC236}">
                  <a16:creationId xmlns:a16="http://schemas.microsoft.com/office/drawing/2014/main" id="{1BFAF456-1E4F-D605-6D4B-C5DCF50EC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88" name="図 408">
              <a:extLst>
                <a:ext uri="{FF2B5EF4-FFF2-40B4-BE49-F238E27FC236}">
                  <a16:creationId xmlns:a16="http://schemas.microsoft.com/office/drawing/2014/main" id="{F90DFA23-A95B-5BB3-AB0C-4613ADF5A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01" name="図 409">
              <a:extLst>
                <a:ext uri="{FF2B5EF4-FFF2-40B4-BE49-F238E27FC236}">
                  <a16:creationId xmlns:a16="http://schemas.microsoft.com/office/drawing/2014/main" id="{5A42EDEB-DA15-E789-9672-1269A15E0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06" name="図 410">
              <a:extLst>
                <a:ext uri="{FF2B5EF4-FFF2-40B4-BE49-F238E27FC236}">
                  <a16:creationId xmlns:a16="http://schemas.microsoft.com/office/drawing/2014/main" id="{49EE2448-48E4-4480-A527-4B6C547B1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09" name="図 411">
              <a:extLst>
                <a:ext uri="{FF2B5EF4-FFF2-40B4-BE49-F238E27FC236}">
                  <a16:creationId xmlns:a16="http://schemas.microsoft.com/office/drawing/2014/main" id="{A70F93D2-7641-2D05-DF5C-7DDB530A2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12" name="図 414">
              <a:extLst>
                <a:ext uri="{FF2B5EF4-FFF2-40B4-BE49-F238E27FC236}">
                  <a16:creationId xmlns:a16="http://schemas.microsoft.com/office/drawing/2014/main" id="{CA7AFDE1-AEE7-C93D-9DFA-2CF771474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13" name="図 415">
              <a:extLst>
                <a:ext uri="{FF2B5EF4-FFF2-40B4-BE49-F238E27FC236}">
                  <a16:creationId xmlns:a16="http://schemas.microsoft.com/office/drawing/2014/main" id="{10F5B64F-7A9B-1032-005F-AEA5DC916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15" name="図 417">
              <a:extLst>
                <a:ext uri="{FF2B5EF4-FFF2-40B4-BE49-F238E27FC236}">
                  <a16:creationId xmlns:a16="http://schemas.microsoft.com/office/drawing/2014/main" id="{15F1FC90-0D54-39B2-25C3-7299A90AC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16" name="図 292">
              <a:extLst>
                <a:ext uri="{FF2B5EF4-FFF2-40B4-BE49-F238E27FC236}">
                  <a16:creationId xmlns:a16="http://schemas.microsoft.com/office/drawing/2014/main" id="{DBE739AE-970A-0648-494A-1030D097F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17" name="テキスト ボックス 294">
              <a:extLst>
                <a:ext uri="{FF2B5EF4-FFF2-40B4-BE49-F238E27FC236}">
                  <a16:creationId xmlns:a16="http://schemas.microsoft.com/office/drawing/2014/main" id="{BAB7CE85-C2D8-C39D-E308-D2605A89C98A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Store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85D21084-62CC-8510-6C63-A88174E2A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23" name="テキスト ボックス 412">
            <a:extLst>
              <a:ext uri="{FF2B5EF4-FFF2-40B4-BE49-F238E27FC236}">
                <a16:creationId xmlns:a16="http://schemas.microsoft.com/office/drawing/2014/main" id="{A1F498D5-EFC7-1DD5-301C-F36C63BF6E3C}"/>
              </a:ext>
            </a:extLst>
          </p:cNvPr>
          <p:cNvSpPr txBox="1"/>
          <p:nvPr/>
        </p:nvSpPr>
        <p:spPr>
          <a:xfrm>
            <a:off x="9168692" y="5167001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Tire week :</a:t>
            </a:r>
            <a:endParaRPr kumimoji="1" lang="ja-JP" altLang="en-US" sz="600" dirty="0"/>
          </a:p>
        </p:txBody>
      </p:sp>
      <p:sp>
        <p:nvSpPr>
          <p:cNvPr id="124" name="四角形: 角を丸くする 28">
            <a:extLst>
              <a:ext uri="{FF2B5EF4-FFF2-40B4-BE49-F238E27FC236}">
                <a16:creationId xmlns:a16="http://schemas.microsoft.com/office/drawing/2014/main" id="{7BB833C6-5B9A-1928-EDB4-6C3F4780859D}"/>
              </a:ext>
            </a:extLst>
          </p:cNvPr>
          <p:cNvSpPr/>
          <p:nvPr/>
        </p:nvSpPr>
        <p:spPr>
          <a:xfrm>
            <a:off x="9632071" y="5163909"/>
            <a:ext cx="802747" cy="220828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1400" kern="0" dirty="0">
                <a:solidFill>
                  <a:prstClr val="black"/>
                </a:solidFill>
              </a:rPr>
              <a:t>3724</a:t>
            </a:r>
            <a:endParaRPr kumimoji="1" lang="ja-JP" altLang="en-US" sz="1400" kern="0" dirty="0">
              <a:solidFill>
                <a:prstClr val="black"/>
              </a:solidFill>
            </a:endParaRPr>
          </a:p>
        </p:txBody>
      </p:sp>
      <p:sp>
        <p:nvSpPr>
          <p:cNvPr id="126" name="テキスト ボックス 412">
            <a:extLst>
              <a:ext uri="{FF2B5EF4-FFF2-40B4-BE49-F238E27FC236}">
                <a16:creationId xmlns:a16="http://schemas.microsoft.com/office/drawing/2014/main" id="{F86265E8-F70D-91C0-727A-635E63811E4E}"/>
              </a:ext>
            </a:extLst>
          </p:cNvPr>
          <p:cNvSpPr txBox="1"/>
          <p:nvPr/>
        </p:nvSpPr>
        <p:spPr>
          <a:xfrm>
            <a:off x="9184507" y="5620390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Qty :</a:t>
            </a:r>
            <a:endParaRPr kumimoji="1" lang="ja-JP" altLang="en-US" sz="1000" dirty="0"/>
          </a:p>
        </p:txBody>
      </p:sp>
      <p:sp>
        <p:nvSpPr>
          <p:cNvPr id="128" name="テキスト ボックス 412">
            <a:extLst>
              <a:ext uri="{FF2B5EF4-FFF2-40B4-BE49-F238E27FC236}">
                <a16:creationId xmlns:a16="http://schemas.microsoft.com/office/drawing/2014/main" id="{6BC9A13F-313E-A5A3-408A-CFCBE0794B5F}"/>
              </a:ext>
            </a:extLst>
          </p:cNvPr>
          <p:cNvSpPr txBox="1"/>
          <p:nvPr/>
        </p:nvSpPr>
        <p:spPr>
          <a:xfrm>
            <a:off x="9190861" y="5433808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Serial no :</a:t>
            </a:r>
            <a:endParaRPr kumimoji="1" lang="ja-JP" altLang="en-US" sz="600" dirty="0"/>
          </a:p>
        </p:txBody>
      </p:sp>
      <p:sp>
        <p:nvSpPr>
          <p:cNvPr id="131" name="テキスト ボックス 412">
            <a:extLst>
              <a:ext uri="{FF2B5EF4-FFF2-40B4-BE49-F238E27FC236}">
                <a16:creationId xmlns:a16="http://schemas.microsoft.com/office/drawing/2014/main" id="{4FA99B27-6ED8-6DB9-7269-DA4FB2933256}"/>
              </a:ext>
            </a:extLst>
          </p:cNvPr>
          <p:cNvSpPr txBox="1"/>
          <p:nvPr/>
        </p:nvSpPr>
        <p:spPr>
          <a:xfrm>
            <a:off x="9198784" y="5875554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9002EB93-3B0D-0BBA-1A1C-795D6A358EF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61106"/>
          <a:stretch/>
        </p:blipFill>
        <p:spPr>
          <a:xfrm>
            <a:off x="10295441" y="5869789"/>
            <a:ext cx="151384" cy="160688"/>
          </a:xfrm>
          <a:prstGeom prst="rect">
            <a:avLst/>
          </a:prstGeom>
        </p:spPr>
      </p:pic>
      <p:sp>
        <p:nvSpPr>
          <p:cNvPr id="133" name="四角形: 角を丸くする 28">
            <a:extLst>
              <a:ext uri="{FF2B5EF4-FFF2-40B4-BE49-F238E27FC236}">
                <a16:creationId xmlns:a16="http://schemas.microsoft.com/office/drawing/2014/main" id="{2A5412B5-16BD-73F9-90BE-DD329AD28A5D}"/>
              </a:ext>
            </a:extLst>
          </p:cNvPr>
          <p:cNvSpPr/>
          <p:nvPr/>
        </p:nvSpPr>
        <p:spPr>
          <a:xfrm>
            <a:off x="9650292" y="5880320"/>
            <a:ext cx="647888" cy="148260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A1-10-1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4" name="テキスト ボックス 412">
            <a:extLst>
              <a:ext uri="{FF2B5EF4-FFF2-40B4-BE49-F238E27FC236}">
                <a16:creationId xmlns:a16="http://schemas.microsoft.com/office/drawing/2014/main" id="{BF0B2F52-D4B3-12D8-2CEF-22ACB53338D1}"/>
              </a:ext>
            </a:extLst>
          </p:cNvPr>
          <p:cNvSpPr txBox="1"/>
          <p:nvPr/>
        </p:nvSpPr>
        <p:spPr>
          <a:xfrm>
            <a:off x="10055452" y="5630110"/>
            <a:ext cx="410085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900" dirty="0"/>
              <a:t>/320</a:t>
            </a:r>
            <a:endParaRPr kumimoji="1" lang="ja-JP" altLang="en-US" sz="2000" dirty="0"/>
          </a:p>
        </p:txBody>
      </p:sp>
      <p:sp>
        <p:nvSpPr>
          <p:cNvPr id="142" name="テキスト ボックス 412">
            <a:extLst>
              <a:ext uri="{FF2B5EF4-FFF2-40B4-BE49-F238E27FC236}">
                <a16:creationId xmlns:a16="http://schemas.microsoft.com/office/drawing/2014/main" id="{410B3041-4E45-96AC-6E5F-432FFF997D4C}"/>
              </a:ext>
            </a:extLst>
          </p:cNvPr>
          <p:cNvSpPr txBox="1"/>
          <p:nvPr/>
        </p:nvSpPr>
        <p:spPr>
          <a:xfrm>
            <a:off x="10308530" y="5649113"/>
            <a:ext cx="41008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700" dirty="0"/>
              <a:t>Pcs</a:t>
            </a:r>
            <a:endParaRPr kumimoji="1" lang="ja-JP" altLang="en-US" sz="1050" dirty="0"/>
          </a:p>
        </p:txBody>
      </p:sp>
      <p:pic>
        <p:nvPicPr>
          <p:cNvPr id="144" name="Picture 143">
            <a:extLst>
              <a:ext uri="{FF2B5EF4-FFF2-40B4-BE49-F238E27FC236}">
                <a16:creationId xmlns:a16="http://schemas.microsoft.com/office/drawing/2014/main" id="{05B726EB-EF2A-26B9-3FD3-A33CF2B8A01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50521" y="6890207"/>
            <a:ext cx="942242" cy="766417"/>
          </a:xfrm>
          <a:prstGeom prst="rect">
            <a:avLst/>
          </a:prstGeom>
        </p:spPr>
      </p:pic>
      <p:cxnSp>
        <p:nvCxnSpPr>
          <p:cNvPr id="150" name="直線矢印コネクタ 10">
            <a:extLst>
              <a:ext uri="{FF2B5EF4-FFF2-40B4-BE49-F238E27FC236}">
                <a16:creationId xmlns:a16="http://schemas.microsoft.com/office/drawing/2014/main" id="{91A6F3EA-E58E-59E5-CE18-816973CB88DE}"/>
              </a:ext>
            </a:extLst>
          </p:cNvPr>
          <p:cNvCxnSpPr>
            <a:cxnSpLocks/>
            <a:stCxn id="4" idx="3"/>
            <a:endCxn id="144" idx="1"/>
          </p:cNvCxnSpPr>
          <p:nvPr/>
        </p:nvCxnSpPr>
        <p:spPr>
          <a:xfrm>
            <a:off x="8519583" y="7273416"/>
            <a:ext cx="830938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4" name="Picture 153">
            <a:extLst>
              <a:ext uri="{FF2B5EF4-FFF2-40B4-BE49-F238E27FC236}">
                <a16:creationId xmlns:a16="http://schemas.microsoft.com/office/drawing/2014/main" id="{CBA88E9C-0D49-20A8-F3E6-7EFF506244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96993" y="6998892"/>
            <a:ext cx="244350" cy="87577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1AD40AF1-F229-1E88-4033-5713673945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94878" y="6998891"/>
            <a:ext cx="244350" cy="87577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573A23C8-0C68-520F-0C48-DF4EA8045E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02308" y="7293157"/>
            <a:ext cx="244350" cy="87577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7F802654-CF9D-66BC-2C53-458D473807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00193" y="7293156"/>
            <a:ext cx="244350" cy="87577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67C02D84-9C23-59E8-9698-2E4E047AB3C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775224" y="7489417"/>
            <a:ext cx="122341" cy="130320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383A885-A718-2839-5FC5-1CE3C2AE8DBC}"/>
              </a:ext>
            </a:extLst>
          </p:cNvPr>
          <p:cNvGrpSpPr/>
          <p:nvPr/>
        </p:nvGrpSpPr>
        <p:grpSpPr>
          <a:xfrm>
            <a:off x="8025420" y="2206174"/>
            <a:ext cx="1382451" cy="2019144"/>
            <a:chOff x="2241334" y="5579053"/>
            <a:chExt cx="1382451" cy="2019144"/>
          </a:xfrm>
        </p:grpSpPr>
        <p:pic>
          <p:nvPicPr>
            <p:cNvPr id="160" name="図 290">
              <a:extLst>
                <a:ext uri="{FF2B5EF4-FFF2-40B4-BE49-F238E27FC236}">
                  <a16:creationId xmlns:a16="http://schemas.microsoft.com/office/drawing/2014/main" id="{A6039A28-7307-3455-568A-792E09068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161" name="図 292">
              <a:extLst>
                <a:ext uri="{FF2B5EF4-FFF2-40B4-BE49-F238E27FC236}">
                  <a16:creationId xmlns:a16="http://schemas.microsoft.com/office/drawing/2014/main" id="{6B3612AB-59F9-52B5-E660-20BA979FC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162" name="テキスト ボックス 294">
              <a:extLst>
                <a:ext uri="{FF2B5EF4-FFF2-40B4-BE49-F238E27FC236}">
                  <a16:creationId xmlns:a16="http://schemas.microsoft.com/office/drawing/2014/main" id="{084DF353-A577-93FE-99C1-C5BDA1793A7F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63" name="図 302">
              <a:extLst>
                <a:ext uri="{FF2B5EF4-FFF2-40B4-BE49-F238E27FC236}">
                  <a16:creationId xmlns:a16="http://schemas.microsoft.com/office/drawing/2014/main" id="{5A608BFE-4373-5A24-1B13-655C0239B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164" name="図 303">
              <a:extLst>
                <a:ext uri="{FF2B5EF4-FFF2-40B4-BE49-F238E27FC236}">
                  <a16:creationId xmlns:a16="http://schemas.microsoft.com/office/drawing/2014/main" id="{E0AA54A9-80B1-BE05-838F-11BC67E0E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165" name="図 304">
              <a:extLst>
                <a:ext uri="{FF2B5EF4-FFF2-40B4-BE49-F238E27FC236}">
                  <a16:creationId xmlns:a16="http://schemas.microsoft.com/office/drawing/2014/main" id="{31EAF4F7-3E4D-BB24-387F-79F398E6D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166" name="図 305">
              <a:extLst>
                <a:ext uri="{FF2B5EF4-FFF2-40B4-BE49-F238E27FC236}">
                  <a16:creationId xmlns:a16="http://schemas.microsoft.com/office/drawing/2014/main" id="{352BC936-562D-5299-4099-32B084D3B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167" name="四角形: 角を丸くする 306">
              <a:extLst>
                <a:ext uri="{FF2B5EF4-FFF2-40B4-BE49-F238E27FC236}">
                  <a16:creationId xmlns:a16="http://schemas.microsoft.com/office/drawing/2014/main" id="{3D49D4C4-C056-9559-AF00-F78B31BA1CB4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68" name="四角形: 角を丸くする 307">
              <a:extLst>
                <a:ext uri="{FF2B5EF4-FFF2-40B4-BE49-F238E27FC236}">
                  <a16:creationId xmlns:a16="http://schemas.microsoft.com/office/drawing/2014/main" id="{85D68A1C-E176-223D-0D18-F0977D7E08B3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69" name="テキスト ボックス 316">
              <a:extLst>
                <a:ext uri="{FF2B5EF4-FFF2-40B4-BE49-F238E27FC236}">
                  <a16:creationId xmlns:a16="http://schemas.microsoft.com/office/drawing/2014/main" id="{FB459814-589E-47F9-A204-BE63F52E5EB8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170" name="グラフィックス 318" descr="日毎カレンダー">
              <a:extLst>
                <a:ext uri="{FF2B5EF4-FFF2-40B4-BE49-F238E27FC236}">
                  <a16:creationId xmlns:a16="http://schemas.microsoft.com/office/drawing/2014/main" id="{533BBE87-73C8-A89C-336E-3ED090371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171" name="グラフィックス 319" descr="日毎カレンダー">
              <a:extLst>
                <a:ext uri="{FF2B5EF4-FFF2-40B4-BE49-F238E27FC236}">
                  <a16:creationId xmlns:a16="http://schemas.microsoft.com/office/drawing/2014/main" id="{9E77239B-4104-5BDF-7ADD-F1271B53C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172" name="テキスト ボックス 322">
              <a:extLst>
                <a:ext uri="{FF2B5EF4-FFF2-40B4-BE49-F238E27FC236}">
                  <a16:creationId xmlns:a16="http://schemas.microsoft.com/office/drawing/2014/main" id="{81EBBBF0-9E46-4CCA-C8D4-B082658ABEA0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173" name="正方形/長方形 323">
              <a:extLst>
                <a:ext uri="{FF2B5EF4-FFF2-40B4-BE49-F238E27FC236}">
                  <a16:creationId xmlns:a16="http://schemas.microsoft.com/office/drawing/2014/main" id="{1C867FB6-E5BD-77A7-5967-B99F3213D61F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74" name="テキスト ボックス 324">
              <a:extLst>
                <a:ext uri="{FF2B5EF4-FFF2-40B4-BE49-F238E27FC236}">
                  <a16:creationId xmlns:a16="http://schemas.microsoft.com/office/drawing/2014/main" id="{76F01FB9-C59A-1E89-8FEF-0C4FE884CD2E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175" name="テキスト ボックス 325">
              <a:extLst>
                <a:ext uri="{FF2B5EF4-FFF2-40B4-BE49-F238E27FC236}">
                  <a16:creationId xmlns:a16="http://schemas.microsoft.com/office/drawing/2014/main" id="{09485830-C754-C1F0-1802-6B9DC75DD565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176" name="図 327">
              <a:extLst>
                <a:ext uri="{FF2B5EF4-FFF2-40B4-BE49-F238E27FC236}">
                  <a16:creationId xmlns:a16="http://schemas.microsoft.com/office/drawing/2014/main" id="{E089D853-BF9C-CDA8-CFD2-687E3C8E0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177" name="図 328">
              <a:extLst>
                <a:ext uri="{FF2B5EF4-FFF2-40B4-BE49-F238E27FC236}">
                  <a16:creationId xmlns:a16="http://schemas.microsoft.com/office/drawing/2014/main" id="{64EF0308-D6D0-CF44-702A-C226BD78F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178" name="テキスト ボックス 329">
              <a:extLst>
                <a:ext uri="{FF2B5EF4-FFF2-40B4-BE49-F238E27FC236}">
                  <a16:creationId xmlns:a16="http://schemas.microsoft.com/office/drawing/2014/main" id="{92A7F8E8-7FF5-2850-8276-7780BB57ECCB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49244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1014488</a:t>
              </a:r>
            </a:p>
            <a:p>
              <a:r>
                <a:rPr kumimoji="1" lang="en-US" altLang="ja-JP" sz="400" dirty="0">
                  <a:latin typeface="+mj-lt"/>
                </a:rPr>
                <a:t>Parts No : 4170551955</a:t>
              </a:r>
            </a:p>
            <a:p>
              <a:r>
                <a:rPr kumimoji="1" lang="en-US" altLang="ja-JP" sz="400" dirty="0">
                  <a:latin typeface="+mj-lt"/>
                </a:rPr>
                <a:t>Parts Name : 195/55R15 85V SPLM705 02 JP DM</a:t>
              </a:r>
            </a:p>
            <a:p>
              <a:r>
                <a:rPr kumimoji="1" lang="en-US" altLang="ja-JP" sz="400" dirty="0">
                  <a:latin typeface="+mj-lt"/>
                </a:rPr>
                <a:t>Tire week/ Lot no : 37241</a:t>
              </a:r>
            </a:p>
            <a:p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A1-10,A1-11   200/200 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179" name="テキスト ボックス 330">
              <a:extLst>
                <a:ext uri="{FF2B5EF4-FFF2-40B4-BE49-F238E27FC236}">
                  <a16:creationId xmlns:a16="http://schemas.microsoft.com/office/drawing/2014/main" id="{1C810FC8-1ADA-D33A-DF70-89B4F55CFD70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9244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1014488</a:t>
              </a:r>
            </a:p>
            <a:p>
              <a:r>
                <a:rPr kumimoji="1" lang="en-US" altLang="ja-JP" sz="400" dirty="0">
                  <a:latin typeface="+mj-lt"/>
                </a:rPr>
                <a:t>Parts No : 4104751880</a:t>
              </a:r>
            </a:p>
            <a:p>
              <a:r>
                <a:rPr kumimoji="1" lang="en-US" altLang="ja-JP" sz="400" dirty="0">
                  <a:latin typeface="+mj-lt"/>
                </a:rPr>
                <a:t>Parts Name : </a:t>
              </a:r>
              <a:r>
                <a:rPr kumimoji="1" lang="pt-BR" altLang="ja-JP" sz="400" dirty="0">
                  <a:latin typeface="+mj-lt"/>
                </a:rPr>
                <a:t>185/60R15 84H SP2030 T O MZN</a:t>
              </a:r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400" dirty="0">
                  <a:latin typeface="+mj-lt"/>
                </a:rPr>
                <a:t>Tire week/ Lot no : 37241</a:t>
              </a:r>
            </a:p>
            <a:p>
              <a:endParaRPr kumimoji="1" lang="en-US" altLang="ja-JP" sz="4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	                      0/320 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180" name="テキスト ボックス 315">
              <a:extLst>
                <a:ext uri="{FF2B5EF4-FFF2-40B4-BE49-F238E27FC236}">
                  <a16:creationId xmlns:a16="http://schemas.microsoft.com/office/drawing/2014/main" id="{A0FE1946-0E50-CD19-4678-8FC46959E5E5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cxnSp>
        <p:nvCxnSpPr>
          <p:cNvPr id="187" name="コネクタ: カギ線 28">
            <a:extLst>
              <a:ext uri="{FF2B5EF4-FFF2-40B4-BE49-F238E27FC236}">
                <a16:creationId xmlns:a16="http://schemas.microsoft.com/office/drawing/2014/main" id="{910E13A1-F67A-EB21-4749-32B176BCABC8}"/>
              </a:ext>
            </a:extLst>
          </p:cNvPr>
          <p:cNvCxnSpPr>
            <a:cxnSpLocks/>
            <a:stCxn id="178" idx="3"/>
            <a:endCxn id="12" idx="0"/>
          </p:cNvCxnSpPr>
          <p:nvPr/>
        </p:nvCxnSpPr>
        <p:spPr>
          <a:xfrm>
            <a:off x="9396305" y="3163356"/>
            <a:ext cx="420256" cy="1171345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四角形: 角を丸くする 28">
            <a:extLst>
              <a:ext uri="{FF2B5EF4-FFF2-40B4-BE49-F238E27FC236}">
                <a16:creationId xmlns:a16="http://schemas.microsoft.com/office/drawing/2014/main" id="{EA854364-DE38-422D-9D07-32A40C375099}"/>
              </a:ext>
            </a:extLst>
          </p:cNvPr>
          <p:cNvSpPr/>
          <p:nvPr/>
        </p:nvSpPr>
        <p:spPr>
          <a:xfrm>
            <a:off x="9642586" y="5647680"/>
            <a:ext cx="384185" cy="178298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100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91" name="四角形: 角を丸くする 28">
            <a:extLst>
              <a:ext uri="{FF2B5EF4-FFF2-40B4-BE49-F238E27FC236}">
                <a16:creationId xmlns:a16="http://schemas.microsoft.com/office/drawing/2014/main" id="{8444947E-0749-E045-496A-A7B6DC2BACF7}"/>
              </a:ext>
            </a:extLst>
          </p:cNvPr>
          <p:cNvSpPr/>
          <p:nvPr/>
        </p:nvSpPr>
        <p:spPr>
          <a:xfrm>
            <a:off x="9642586" y="5428290"/>
            <a:ext cx="346378" cy="178298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1A000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92" name="四角形: 角を丸くする 28">
            <a:extLst>
              <a:ext uri="{FF2B5EF4-FFF2-40B4-BE49-F238E27FC236}">
                <a16:creationId xmlns:a16="http://schemas.microsoft.com/office/drawing/2014/main" id="{AEDE6A5A-FA0A-A1B1-F8AD-AFD8F555A9D9}"/>
              </a:ext>
            </a:extLst>
          </p:cNvPr>
          <p:cNvSpPr/>
          <p:nvPr/>
        </p:nvSpPr>
        <p:spPr>
          <a:xfrm>
            <a:off x="10079202" y="5428290"/>
            <a:ext cx="346378" cy="178298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1A099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00889267-961D-5F4C-CEE2-15D2F65C95C2}"/>
              </a:ext>
            </a:extLst>
          </p:cNvPr>
          <p:cNvSpPr txBox="1"/>
          <p:nvPr/>
        </p:nvSpPr>
        <p:spPr>
          <a:xfrm>
            <a:off x="9909048" y="5380774"/>
            <a:ext cx="2664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~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E5F59136-EE3E-27FA-0D8B-18800F6AB32B}"/>
              </a:ext>
            </a:extLst>
          </p:cNvPr>
          <p:cNvGrpSpPr/>
          <p:nvPr/>
        </p:nvGrpSpPr>
        <p:grpSpPr>
          <a:xfrm>
            <a:off x="8586500" y="5158791"/>
            <a:ext cx="322842" cy="581402"/>
            <a:chOff x="2281970" y="4924190"/>
            <a:chExt cx="322842" cy="581402"/>
          </a:xfrm>
        </p:grpSpPr>
        <p:pic>
          <p:nvPicPr>
            <p:cNvPr id="195" name="図 116">
              <a:extLst>
                <a:ext uri="{FF2B5EF4-FFF2-40B4-BE49-F238E27FC236}">
                  <a16:creationId xmlns:a16="http://schemas.microsoft.com/office/drawing/2014/main" id="{FCA3A716-E8A7-0707-CDD5-8E31B05FE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96" name="台形 76">
              <a:extLst>
                <a:ext uri="{FF2B5EF4-FFF2-40B4-BE49-F238E27FC236}">
                  <a16:creationId xmlns:a16="http://schemas.microsoft.com/office/drawing/2014/main" id="{AC279229-99A7-FB76-23CF-F316A58EB619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627DECD7-37F1-A785-E528-4D9F3CEFEC34}"/>
              </a:ext>
            </a:extLst>
          </p:cNvPr>
          <p:cNvSpPr/>
          <p:nvPr/>
        </p:nvSpPr>
        <p:spPr>
          <a:xfrm>
            <a:off x="3797050" y="2976564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79EAEB-2BDD-A8C6-5267-73370D4C57F3}"/>
              </a:ext>
            </a:extLst>
          </p:cNvPr>
          <p:cNvSpPr/>
          <p:nvPr/>
        </p:nvSpPr>
        <p:spPr>
          <a:xfrm>
            <a:off x="3611042" y="4057753"/>
            <a:ext cx="1207767" cy="43088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 the Rack no or Choose the Inbound Rack job in handy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AD33F8-E889-894A-8002-3EF567DB1313}"/>
              </a:ext>
            </a:extLst>
          </p:cNvPr>
          <p:cNvCxnSpPr>
            <a:cxnSpLocks/>
          </p:cNvCxnSpPr>
          <p:nvPr/>
        </p:nvCxnSpPr>
        <p:spPr>
          <a:xfrm>
            <a:off x="4211752" y="3342929"/>
            <a:ext cx="4443" cy="23930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B637201-DB28-CDF6-BCF2-908E8F3A8AD8}"/>
              </a:ext>
            </a:extLst>
          </p:cNvPr>
          <p:cNvSpPr/>
          <p:nvPr/>
        </p:nvSpPr>
        <p:spPr>
          <a:xfrm>
            <a:off x="3611042" y="4804091"/>
            <a:ext cx="1207767" cy="43088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Move and scan Rack no and the location id to confirm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22D6AE-8063-E6C7-572C-37DD2EC6298F}"/>
              </a:ext>
            </a:extLst>
          </p:cNvPr>
          <p:cNvCxnSpPr>
            <a:cxnSpLocks/>
          </p:cNvCxnSpPr>
          <p:nvPr/>
        </p:nvCxnSpPr>
        <p:spPr>
          <a:xfrm>
            <a:off x="4213022" y="4488641"/>
            <a:ext cx="0" cy="31545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56BA8A8-3362-5D6D-2F87-D5E5AF08E921}"/>
              </a:ext>
            </a:extLst>
          </p:cNvPr>
          <p:cNvSpPr/>
          <p:nvPr/>
        </p:nvSpPr>
        <p:spPr>
          <a:xfrm>
            <a:off x="3797050" y="6628884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Finish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53FB5398-0E45-E16C-EBCE-612A0653A8D7}"/>
              </a:ext>
            </a:extLst>
          </p:cNvPr>
          <p:cNvSpPr/>
          <p:nvPr/>
        </p:nvSpPr>
        <p:spPr>
          <a:xfrm>
            <a:off x="3860597" y="5682275"/>
            <a:ext cx="708657" cy="662940"/>
          </a:xfrm>
          <a:prstGeom prst="flowChartDecision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All done?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608373B-CD69-3C64-23A4-FC8ADEF9E985}"/>
              </a:ext>
            </a:extLst>
          </p:cNvPr>
          <p:cNvSpPr/>
          <p:nvPr/>
        </p:nvSpPr>
        <p:spPr>
          <a:xfrm>
            <a:off x="4153011" y="3582231"/>
            <a:ext cx="123828" cy="1181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10D2067-F51C-D774-977A-00EE7490C09C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>
            <a:off x="4214926" y="5234979"/>
            <a:ext cx="0" cy="44729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3945547-3154-8CAC-D25A-D0D5628BEBD7}"/>
              </a:ext>
            </a:extLst>
          </p:cNvPr>
          <p:cNvSpPr txBox="1"/>
          <p:nvPr/>
        </p:nvSpPr>
        <p:spPr>
          <a:xfrm>
            <a:off x="4567759" y="564366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6E7A70-BCE3-E278-EEBF-434973B827D2}"/>
              </a:ext>
            </a:extLst>
          </p:cNvPr>
          <p:cNvSpPr txBox="1"/>
          <p:nvPr/>
        </p:nvSpPr>
        <p:spPr>
          <a:xfrm>
            <a:off x="3655739" y="6298899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6113471-26B9-3D05-B948-4750BC0F6AE6}"/>
              </a:ext>
            </a:extLst>
          </p:cNvPr>
          <p:cNvCxnSpPr>
            <a:cxnSpLocks/>
            <a:stCxn id="18" idx="2"/>
            <a:endCxn id="15" idx="0"/>
          </p:cNvCxnSpPr>
          <p:nvPr/>
        </p:nvCxnSpPr>
        <p:spPr>
          <a:xfrm>
            <a:off x="4214926" y="6345215"/>
            <a:ext cx="0" cy="2836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AAA32FD1-74E8-D767-4A0A-995AE1868C29}"/>
              </a:ext>
            </a:extLst>
          </p:cNvPr>
          <p:cNvCxnSpPr>
            <a:cxnSpLocks/>
          </p:cNvCxnSpPr>
          <p:nvPr/>
        </p:nvCxnSpPr>
        <p:spPr>
          <a:xfrm>
            <a:off x="4211752" y="3700341"/>
            <a:ext cx="1" cy="35741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コネクタ: カギ線 28">
            <a:extLst>
              <a:ext uri="{FF2B5EF4-FFF2-40B4-BE49-F238E27FC236}">
                <a16:creationId xmlns:a16="http://schemas.microsoft.com/office/drawing/2014/main" id="{9565484E-6B5F-A65C-0CCC-73C1FC8565A8}"/>
              </a:ext>
            </a:extLst>
          </p:cNvPr>
          <p:cNvCxnSpPr>
            <a:cxnSpLocks/>
            <a:stCxn id="18" idx="3"/>
            <a:endCxn id="27" idx="6"/>
          </p:cNvCxnSpPr>
          <p:nvPr/>
        </p:nvCxnSpPr>
        <p:spPr>
          <a:xfrm flipH="1" flipV="1">
            <a:off x="4276839" y="3641286"/>
            <a:ext cx="292415" cy="2372459"/>
          </a:xfrm>
          <a:prstGeom prst="bentConnector3">
            <a:avLst>
              <a:gd name="adj1" fmla="val -342674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978F60DA-A52C-640F-F141-040EBA03B1F0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426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NKI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Warehouse Management System Pegasus</a:t>
            </a: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1C2C215-6987-49D8-BCAA-EBD6DDBD5709}"/>
              </a:ext>
            </a:extLst>
          </p:cNvPr>
          <p:cNvSpPr/>
          <p:nvPr/>
        </p:nvSpPr>
        <p:spPr>
          <a:xfrm>
            <a:off x="2907577" y="225891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Change Location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A520DFB-68E5-4FB1-AA79-470D551707DF}"/>
              </a:ext>
            </a:extLst>
          </p:cNvPr>
          <p:cNvSpPr/>
          <p:nvPr/>
        </p:nvSpPr>
        <p:spPr>
          <a:xfrm>
            <a:off x="2907577" y="335619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Stock taking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CE087D-0A86-4271-AABB-CE8827FA94D3}"/>
              </a:ext>
            </a:extLst>
          </p:cNvPr>
          <p:cNvSpPr/>
          <p:nvPr/>
        </p:nvSpPr>
        <p:spPr>
          <a:xfrm>
            <a:off x="2907577" y="445347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Stock check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75516D-96EF-121C-5EE9-27E67113976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4-2. Stock management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424C413-FAE7-19BE-057E-88CACFCDC3C4}"/>
              </a:ext>
            </a:extLst>
          </p:cNvPr>
          <p:cNvSpPr/>
          <p:nvPr/>
        </p:nvSpPr>
        <p:spPr>
          <a:xfrm>
            <a:off x="3124702" y="274287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HT : Change Location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3FFC4D6-D00B-7021-8D10-4BC00256A8F1}"/>
              </a:ext>
            </a:extLst>
          </p:cNvPr>
          <p:cNvSpPr/>
          <p:nvPr/>
        </p:nvSpPr>
        <p:spPr>
          <a:xfrm>
            <a:off x="3124702" y="3856400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HT : Stock taking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FA6C0F3-E506-E2A3-4DF1-E460ED1999E7}"/>
              </a:ext>
            </a:extLst>
          </p:cNvPr>
          <p:cNvSpPr/>
          <p:nvPr/>
        </p:nvSpPr>
        <p:spPr>
          <a:xfrm>
            <a:off x="3124702" y="4936007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HT : Stock Check</a:t>
            </a:r>
          </a:p>
        </p:txBody>
      </p:sp>
    </p:spTree>
    <p:extLst>
      <p:ext uri="{BB962C8B-B14F-4D97-AF65-F5344CB8AC3E}">
        <p14:creationId xmlns:p14="http://schemas.microsoft.com/office/powerpoint/2010/main" val="2322515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CFFD1BD-85C4-DD37-4BC1-5E54C7C45810}"/>
              </a:ext>
            </a:extLst>
          </p:cNvPr>
          <p:cNvSpPr/>
          <p:nvPr/>
        </p:nvSpPr>
        <p:spPr>
          <a:xfrm>
            <a:off x="523240" y="1432560"/>
            <a:ext cx="3708400" cy="294132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74FAD0D-052B-47D2-9258-02F896129E2B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Outbound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06990F1-234B-2E2E-2345-806AFF8ABC20}"/>
              </a:ext>
            </a:extLst>
          </p:cNvPr>
          <p:cNvSpPr txBox="1"/>
          <p:nvPr/>
        </p:nvSpPr>
        <p:spPr>
          <a:xfrm>
            <a:off x="406400" y="1136509"/>
            <a:ext cx="6117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Manage inbound status using the following 5 steps.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2A79AFBA-A967-3CCA-50F2-BB5FD5324681}"/>
              </a:ext>
            </a:extLst>
          </p:cNvPr>
          <p:cNvSpPr/>
          <p:nvPr/>
        </p:nvSpPr>
        <p:spPr>
          <a:xfrm rot="5400000">
            <a:off x="458312" y="2771606"/>
            <a:ext cx="2704623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52B32D8-F261-60F0-3AC3-4F7CECDFEFAF}"/>
              </a:ext>
            </a:extLst>
          </p:cNvPr>
          <p:cNvSpPr/>
          <p:nvPr/>
        </p:nvSpPr>
        <p:spPr>
          <a:xfrm>
            <a:off x="4574441" y="2782338"/>
            <a:ext cx="1099371" cy="241763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1CE34401-2C8C-4143-E5F6-7249A50B2574}"/>
              </a:ext>
            </a:extLst>
          </p:cNvPr>
          <p:cNvSpPr/>
          <p:nvPr/>
        </p:nvSpPr>
        <p:spPr>
          <a:xfrm>
            <a:off x="1236610" y="1674570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EF4A55D3-BF69-09C4-788D-D308628A0D00}"/>
              </a:ext>
            </a:extLst>
          </p:cNvPr>
          <p:cNvSpPr/>
          <p:nvPr/>
        </p:nvSpPr>
        <p:spPr>
          <a:xfrm>
            <a:off x="1236610" y="2016304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Picking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53BB3294-6BD2-1280-95F9-36D4F7868D83}"/>
              </a:ext>
            </a:extLst>
          </p:cNvPr>
          <p:cNvCxnSpPr>
            <a:stCxn id="78" idx="3"/>
            <a:endCxn id="26" idx="1"/>
          </p:cNvCxnSpPr>
          <p:nvPr/>
        </p:nvCxnSpPr>
        <p:spPr>
          <a:xfrm>
            <a:off x="4231640" y="2903220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27EECC0-2506-57EF-F684-FB25C052554D}"/>
              </a:ext>
            </a:extLst>
          </p:cNvPr>
          <p:cNvSpPr/>
          <p:nvPr/>
        </p:nvSpPr>
        <p:spPr>
          <a:xfrm>
            <a:off x="1236610" y="2391212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Picking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BD1496A-F590-E659-9012-34720275E23A}"/>
              </a:ext>
            </a:extLst>
          </p:cNvPr>
          <p:cNvSpPr/>
          <p:nvPr/>
        </p:nvSpPr>
        <p:spPr>
          <a:xfrm>
            <a:off x="1236609" y="2754103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Shipping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7F7356E-7388-ACA0-CDAD-A96EDDC0846D}"/>
              </a:ext>
            </a:extLst>
          </p:cNvPr>
          <p:cNvSpPr/>
          <p:nvPr/>
        </p:nvSpPr>
        <p:spPr>
          <a:xfrm>
            <a:off x="1236609" y="3129011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Shipping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E37765A-EEB2-1AEA-E781-FBC919142306}"/>
              </a:ext>
            </a:extLst>
          </p:cNvPr>
          <p:cNvSpPr/>
          <p:nvPr/>
        </p:nvSpPr>
        <p:spPr>
          <a:xfrm>
            <a:off x="523240" y="4725206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Picking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2C1B2B1-F33C-244F-009F-8A786C9B62BA}"/>
              </a:ext>
            </a:extLst>
          </p:cNvPr>
          <p:cNvSpPr/>
          <p:nvPr/>
        </p:nvSpPr>
        <p:spPr>
          <a:xfrm>
            <a:off x="4024755" y="4711237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Picking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7D56593-8C13-F1BC-7FC9-64FB20020CF8}"/>
              </a:ext>
            </a:extLst>
          </p:cNvPr>
          <p:cNvSpPr/>
          <p:nvPr/>
        </p:nvSpPr>
        <p:spPr>
          <a:xfrm>
            <a:off x="523239" y="6649588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Shipping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FDC11F7-F292-9EE9-129E-450B9B76ACF2}"/>
              </a:ext>
            </a:extLst>
          </p:cNvPr>
          <p:cNvSpPr/>
          <p:nvPr/>
        </p:nvSpPr>
        <p:spPr>
          <a:xfrm>
            <a:off x="4024755" y="6635619"/>
            <a:ext cx="1099371" cy="2417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Shipping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CA13981-09D1-6774-9A66-6A6C511D0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39" y="5213722"/>
            <a:ext cx="1236778" cy="10473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CFAE741-3452-E0FF-C9C1-88E97D5DA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14522" y="6852050"/>
            <a:ext cx="474751" cy="106679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4F03F12-EF50-7137-9797-67CCE5666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501" y="7692652"/>
            <a:ext cx="1079485" cy="520871"/>
          </a:xfrm>
          <a:prstGeom prst="rect">
            <a:avLst/>
          </a:prstGeom>
        </p:spPr>
      </p:pic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71B9501B-71EC-D462-3241-7E9D16552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103888"/>
              </p:ext>
            </p:extLst>
          </p:nvPr>
        </p:nvGraphicFramePr>
        <p:xfrm>
          <a:off x="1918347" y="5213722"/>
          <a:ext cx="1135850" cy="104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240525" imgH="2065073" progId="Excel.Sheet.12">
                  <p:embed/>
                </p:oleObj>
              </mc:Choice>
              <mc:Fallback>
                <p:oleObj name="Worksheet" r:id="rId5" imgW="2240525" imgH="2065073" progId="Excel.Sheet.12">
                  <p:embed/>
                  <p:pic>
                    <p:nvPicPr>
                      <p:cNvPr id="18" name="オブジェクト 17">
                        <a:extLst>
                          <a:ext uri="{FF2B5EF4-FFF2-40B4-BE49-F238E27FC236}">
                            <a16:creationId xmlns:a16="http://schemas.microsoft.com/office/drawing/2014/main" id="{1DCC6F65-B321-D881-B334-E6B11EA863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8347" y="5213722"/>
                        <a:ext cx="1135850" cy="104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FFEB75E-24A9-F7DB-4C29-87E145973D08}"/>
              </a:ext>
            </a:extLst>
          </p:cNvPr>
          <p:cNvSpPr/>
          <p:nvPr/>
        </p:nvSpPr>
        <p:spPr>
          <a:xfrm>
            <a:off x="1918346" y="5297424"/>
            <a:ext cx="1135850" cy="9635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BD4EF143-83BB-E2E0-280F-A71D61C6534B}"/>
              </a:ext>
            </a:extLst>
          </p:cNvPr>
          <p:cNvSpPr/>
          <p:nvPr/>
        </p:nvSpPr>
        <p:spPr>
          <a:xfrm>
            <a:off x="3247603" y="5658341"/>
            <a:ext cx="217328" cy="241763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aphicFrame>
        <p:nvGraphicFramePr>
          <p:cNvPr id="18" name="オブジェクト 17">
            <a:extLst>
              <a:ext uri="{FF2B5EF4-FFF2-40B4-BE49-F238E27FC236}">
                <a16:creationId xmlns:a16="http://schemas.microsoft.com/office/drawing/2014/main" id="{65ABD8F5-DD2C-BED8-72CD-ECC903DCD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523247"/>
              </p:ext>
            </p:extLst>
          </p:nvPr>
        </p:nvGraphicFramePr>
        <p:xfrm>
          <a:off x="5391276" y="5213722"/>
          <a:ext cx="1135850" cy="104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240525" imgH="2065073" progId="Excel.Sheet.12">
                  <p:embed/>
                </p:oleObj>
              </mc:Choice>
              <mc:Fallback>
                <p:oleObj name="Worksheet" r:id="rId7" imgW="2240525" imgH="2065073" progId="Excel.Sheet.12">
                  <p:embed/>
                  <p:pic>
                    <p:nvPicPr>
                      <p:cNvPr id="21" name="オブジェクト 20">
                        <a:extLst>
                          <a:ext uri="{FF2B5EF4-FFF2-40B4-BE49-F238E27FC236}">
                            <a16:creationId xmlns:a16="http://schemas.microsoft.com/office/drawing/2014/main" id="{8E7BD5FC-7409-B5E0-8289-1DC94BD087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1276" y="5213722"/>
                        <a:ext cx="1135850" cy="104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BD949E0-32A5-8B3D-2E89-9675F4340E94}"/>
              </a:ext>
            </a:extLst>
          </p:cNvPr>
          <p:cNvSpPr/>
          <p:nvPr/>
        </p:nvSpPr>
        <p:spPr>
          <a:xfrm>
            <a:off x="5391275" y="5297424"/>
            <a:ext cx="1135850" cy="96359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B1750DA5-FB55-2371-EA53-30703C865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1" y="5219173"/>
            <a:ext cx="1236778" cy="1047300"/>
          </a:xfrm>
          <a:prstGeom prst="rect">
            <a:avLst/>
          </a:prstGeom>
        </p:spPr>
      </p:pic>
      <p:graphicFrame>
        <p:nvGraphicFramePr>
          <p:cNvPr id="22" name="オブジェクト 21">
            <a:extLst>
              <a:ext uri="{FF2B5EF4-FFF2-40B4-BE49-F238E27FC236}">
                <a16:creationId xmlns:a16="http://schemas.microsoft.com/office/drawing/2014/main" id="{3B54FC7B-EB9B-4059-3C59-8F5FAFBCEC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61600"/>
              </p:ext>
            </p:extLst>
          </p:nvPr>
        </p:nvGraphicFramePr>
        <p:xfrm>
          <a:off x="1918346" y="7149381"/>
          <a:ext cx="1135850" cy="104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2240525" imgH="2065073" progId="Excel.Sheet.12">
                  <p:embed/>
                </p:oleObj>
              </mc:Choice>
              <mc:Fallback>
                <p:oleObj name="Worksheet" r:id="rId8" imgW="2240525" imgH="2065073" progId="Excel.Sheet.12">
                  <p:embed/>
                  <p:pic>
                    <p:nvPicPr>
                      <p:cNvPr id="34" name="オブジェクト 33">
                        <a:extLst>
                          <a:ext uri="{FF2B5EF4-FFF2-40B4-BE49-F238E27FC236}">
                            <a16:creationId xmlns:a16="http://schemas.microsoft.com/office/drawing/2014/main" id="{2A473CDC-C68B-7F3B-01B2-CF3466A9D0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8346" y="7149381"/>
                        <a:ext cx="1135850" cy="104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28F2B80-1B1C-E177-7E8C-858E95E5C1D3}"/>
              </a:ext>
            </a:extLst>
          </p:cNvPr>
          <p:cNvSpPr/>
          <p:nvPr/>
        </p:nvSpPr>
        <p:spPr>
          <a:xfrm>
            <a:off x="1918344" y="7233083"/>
            <a:ext cx="1205855" cy="1697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07449744-4150-96F0-5DEB-01A24AC53EF5}"/>
              </a:ext>
            </a:extLst>
          </p:cNvPr>
          <p:cNvSpPr/>
          <p:nvPr/>
        </p:nvSpPr>
        <p:spPr>
          <a:xfrm>
            <a:off x="3247602" y="7594000"/>
            <a:ext cx="217328" cy="241763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aphicFrame>
        <p:nvGraphicFramePr>
          <p:cNvPr id="27" name="オブジェクト 26">
            <a:extLst>
              <a:ext uri="{FF2B5EF4-FFF2-40B4-BE49-F238E27FC236}">
                <a16:creationId xmlns:a16="http://schemas.microsoft.com/office/drawing/2014/main" id="{D6959D15-28CE-382D-08E2-C2EA4584E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185114"/>
              </p:ext>
            </p:extLst>
          </p:nvPr>
        </p:nvGraphicFramePr>
        <p:xfrm>
          <a:off x="5391275" y="7149381"/>
          <a:ext cx="1135850" cy="104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9" imgW="2240525" imgH="2065073" progId="Excel.Sheet.12">
                  <p:embed/>
                </p:oleObj>
              </mc:Choice>
              <mc:Fallback>
                <p:oleObj name="Worksheet" r:id="rId9" imgW="2240525" imgH="2065073" progId="Excel.Sheet.12">
                  <p:embed/>
                  <p:pic>
                    <p:nvPicPr>
                      <p:cNvPr id="37" name="オブジェクト 36">
                        <a:extLst>
                          <a:ext uri="{FF2B5EF4-FFF2-40B4-BE49-F238E27FC236}">
                            <a16:creationId xmlns:a16="http://schemas.microsoft.com/office/drawing/2014/main" id="{224B2BCF-ACC7-3D7C-54BA-0FB34C3CA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1275" y="7149381"/>
                        <a:ext cx="1135850" cy="1047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図 32">
            <a:extLst>
              <a:ext uri="{FF2B5EF4-FFF2-40B4-BE49-F238E27FC236}">
                <a16:creationId xmlns:a16="http://schemas.microsoft.com/office/drawing/2014/main" id="{D4A580E1-FFB4-8DE8-AD8E-42F01E7DD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7148" y="6856384"/>
            <a:ext cx="474751" cy="1066794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1828C896-6AF1-D3C2-1E68-556DF90E9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27" y="7696986"/>
            <a:ext cx="1079485" cy="520871"/>
          </a:xfrm>
          <a:prstGeom prst="rect">
            <a:avLst/>
          </a:prstGeom>
        </p:spPr>
      </p:pic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5646F62-91D8-AF6A-9902-60F0EFFC73F0}"/>
              </a:ext>
            </a:extLst>
          </p:cNvPr>
          <p:cNvSpPr/>
          <p:nvPr/>
        </p:nvSpPr>
        <p:spPr>
          <a:xfrm>
            <a:off x="5391275" y="7242886"/>
            <a:ext cx="1205855" cy="1697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94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ADC9C-6F2C-29AE-9766-DB6493911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05BF27A-DB48-782A-CC1B-4DE48763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19E2853-39E1-E03C-5FDA-A02CC686A95F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CF6907E-7335-8798-AC04-2C251C91D3E8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62DEE18-B15E-F3E0-55FE-12232D7FA0BD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F01D139-5F75-D8B2-8112-36D03F4E4786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NKI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A156229-8C00-F7FE-7AD4-A79584DC1FC7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A52C66C9-A951-6366-5186-5D396053E560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Outbound</a:t>
            </a:r>
          </a:p>
          <a:p>
            <a:r>
              <a:rPr kumimoji="1" lang="en-US" altLang="ja-JP" sz="1100" b="1" dirty="0"/>
              <a:t>4-3-1. Outbound Picking process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4F807201-81B6-6DE2-C609-C361EE03A52E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sp>
        <p:nvSpPr>
          <p:cNvPr id="20" name="正方形/長方形 4">
            <a:extLst>
              <a:ext uri="{FF2B5EF4-FFF2-40B4-BE49-F238E27FC236}">
                <a16:creationId xmlns:a16="http://schemas.microsoft.com/office/drawing/2014/main" id="{0E4E7EAA-A7A6-1928-07CF-5587D85372C5}"/>
              </a:ext>
            </a:extLst>
          </p:cNvPr>
          <p:cNvSpPr/>
          <p:nvPr/>
        </p:nvSpPr>
        <p:spPr>
          <a:xfrm>
            <a:off x="528317" y="1900865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Received the email ORDER PLAN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22" name="直線矢印コネクタ 10">
            <a:extLst>
              <a:ext uri="{FF2B5EF4-FFF2-40B4-BE49-F238E27FC236}">
                <a16:creationId xmlns:a16="http://schemas.microsoft.com/office/drawing/2014/main" id="{7734BE46-ABD8-CB98-45AF-DCF7719CAA2A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>
            <a:off x="1132837" y="2540000"/>
            <a:ext cx="0" cy="29606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コネクタ: カギ線 28">
            <a:extLst>
              <a:ext uri="{FF2B5EF4-FFF2-40B4-BE49-F238E27FC236}">
                <a16:creationId xmlns:a16="http://schemas.microsoft.com/office/drawing/2014/main" id="{A9C4A764-4152-49B9-3366-B911FC1E2FA0}"/>
              </a:ext>
            </a:extLst>
          </p:cNvPr>
          <p:cNvCxnSpPr>
            <a:cxnSpLocks/>
            <a:stCxn id="26" idx="3"/>
            <a:endCxn id="5" idx="1"/>
          </p:cNvCxnSpPr>
          <p:nvPr/>
        </p:nvCxnSpPr>
        <p:spPr>
          <a:xfrm flipV="1">
            <a:off x="1737357" y="2518987"/>
            <a:ext cx="462337" cy="63664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34">
            <a:extLst>
              <a:ext uri="{FF2B5EF4-FFF2-40B4-BE49-F238E27FC236}">
                <a16:creationId xmlns:a16="http://schemas.microsoft.com/office/drawing/2014/main" id="{F6B6CD4C-4130-AE6C-FE71-4385FF78D92B}"/>
              </a:ext>
            </a:extLst>
          </p:cNvPr>
          <p:cNvSpPr/>
          <p:nvPr/>
        </p:nvSpPr>
        <p:spPr>
          <a:xfrm>
            <a:off x="528317" y="2836067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Import file or Input data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571AF58-17EA-0327-3417-44B216348A89}"/>
              </a:ext>
            </a:extLst>
          </p:cNvPr>
          <p:cNvGrpSpPr/>
          <p:nvPr/>
        </p:nvGrpSpPr>
        <p:grpSpPr>
          <a:xfrm>
            <a:off x="1225489" y="3391374"/>
            <a:ext cx="704592" cy="612407"/>
            <a:chOff x="1219574" y="3525921"/>
            <a:chExt cx="704592" cy="612407"/>
          </a:xfrm>
        </p:grpSpPr>
        <p:sp>
          <p:nvSpPr>
            <p:cNvPr id="28" name="フローチャート: 書類 74">
              <a:extLst>
                <a:ext uri="{FF2B5EF4-FFF2-40B4-BE49-F238E27FC236}">
                  <a16:creationId xmlns:a16="http://schemas.microsoft.com/office/drawing/2014/main" id="{7427F4DC-EAA0-1A8F-6A74-E4BC8A8BB520}"/>
                </a:ext>
              </a:extLst>
            </p:cNvPr>
            <p:cNvSpPr/>
            <p:nvPr/>
          </p:nvSpPr>
          <p:spPr>
            <a:xfrm>
              <a:off x="1219574" y="3525921"/>
              <a:ext cx="704592" cy="612407"/>
            </a:xfrm>
            <a:prstGeom prst="flowChartDocument">
              <a:avLst/>
            </a:prstGeom>
            <a:solidFill>
              <a:schemeClr val="bg1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/>
              <a:r>
                <a:rPr kumimoji="1" lang="en-US" altLang="ja-JP" sz="700" kern="0" dirty="0">
                  <a:solidFill>
                    <a:prstClr val="black"/>
                  </a:solidFill>
                </a:rPr>
                <a:t>CSV</a:t>
              </a:r>
            </a:p>
            <a:p>
              <a:pPr algn="ctr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10" descr="CSV vs Excel - What are They? Comparison, Differences, Template">
              <a:extLst>
                <a:ext uri="{FF2B5EF4-FFF2-40B4-BE49-F238E27FC236}">
                  <a16:creationId xmlns:a16="http://schemas.microsoft.com/office/drawing/2014/main" id="{1839BE76-77B2-CF80-38C0-57505D041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0" t="18295" r="65097" b="33978"/>
            <a:stretch/>
          </p:blipFill>
          <p:spPr bwMode="auto">
            <a:xfrm>
              <a:off x="1463925" y="3771269"/>
              <a:ext cx="215890" cy="23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直線矢印コネクタ 10">
            <a:extLst>
              <a:ext uri="{FF2B5EF4-FFF2-40B4-BE49-F238E27FC236}">
                <a16:creationId xmlns:a16="http://schemas.microsoft.com/office/drawing/2014/main" id="{35BC8046-A5EF-B00F-6880-AB813BC8A7E0}"/>
              </a:ext>
            </a:extLst>
          </p:cNvPr>
          <p:cNvCxnSpPr>
            <a:cxnSpLocks/>
            <a:stCxn id="26" idx="2"/>
            <a:endCxn id="32" idx="0"/>
          </p:cNvCxnSpPr>
          <p:nvPr/>
        </p:nvCxnSpPr>
        <p:spPr>
          <a:xfrm>
            <a:off x="1132837" y="3475202"/>
            <a:ext cx="0" cy="801163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4">
            <a:extLst>
              <a:ext uri="{FF2B5EF4-FFF2-40B4-BE49-F238E27FC236}">
                <a16:creationId xmlns:a16="http://schemas.microsoft.com/office/drawing/2014/main" id="{B2E196B4-1C71-AA5B-C9ED-E9841505DE50}"/>
              </a:ext>
            </a:extLst>
          </p:cNvPr>
          <p:cNvSpPr/>
          <p:nvPr/>
        </p:nvSpPr>
        <p:spPr>
          <a:xfrm>
            <a:off x="528317" y="4276365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Verify and confirm picking work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5DB72BB-1D1D-A601-62EB-A73295714EAE}"/>
              </a:ext>
            </a:extLst>
          </p:cNvPr>
          <p:cNvCxnSpPr>
            <a:cxnSpLocks/>
            <a:stCxn id="32" idx="3"/>
            <a:endCxn id="12" idx="1"/>
          </p:cNvCxnSpPr>
          <p:nvPr/>
        </p:nvCxnSpPr>
        <p:spPr>
          <a:xfrm flipV="1">
            <a:off x="1737357" y="3872649"/>
            <a:ext cx="467574" cy="723284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10">
            <a:extLst>
              <a:ext uri="{FF2B5EF4-FFF2-40B4-BE49-F238E27FC236}">
                <a16:creationId xmlns:a16="http://schemas.microsoft.com/office/drawing/2014/main" id="{08538E8C-3771-6878-F901-06FA1F4B40D2}"/>
              </a:ext>
            </a:extLst>
          </p:cNvPr>
          <p:cNvCxnSpPr>
            <a:cxnSpLocks/>
            <a:stCxn id="15" idx="2"/>
            <a:endCxn id="58" idx="0"/>
          </p:cNvCxnSpPr>
          <p:nvPr/>
        </p:nvCxnSpPr>
        <p:spPr>
          <a:xfrm>
            <a:off x="1132837" y="7119214"/>
            <a:ext cx="3760" cy="27681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AC371AA0-DC3B-868C-BB07-125D52D827BA}"/>
              </a:ext>
            </a:extLst>
          </p:cNvPr>
          <p:cNvSpPr/>
          <p:nvPr/>
        </p:nvSpPr>
        <p:spPr>
          <a:xfrm>
            <a:off x="714961" y="8582102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Finish</a:t>
            </a:r>
          </a:p>
        </p:txBody>
      </p:sp>
      <p:cxnSp>
        <p:nvCxnSpPr>
          <p:cNvPr id="10" name="直線矢印コネクタ 10">
            <a:extLst>
              <a:ext uri="{FF2B5EF4-FFF2-40B4-BE49-F238E27FC236}">
                <a16:creationId xmlns:a16="http://schemas.microsoft.com/office/drawing/2014/main" id="{901C8EE6-93B9-E58A-5E83-974CC5765143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132837" y="4915500"/>
            <a:ext cx="0" cy="46301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0">
            <a:extLst>
              <a:ext uri="{FF2B5EF4-FFF2-40B4-BE49-F238E27FC236}">
                <a16:creationId xmlns:a16="http://schemas.microsoft.com/office/drawing/2014/main" id="{8B304C07-4FD3-9C86-8171-35F783A28D22}"/>
              </a:ext>
            </a:extLst>
          </p:cNvPr>
          <p:cNvCxnSpPr>
            <a:cxnSpLocks/>
          </p:cNvCxnSpPr>
          <p:nvPr/>
        </p:nvCxnSpPr>
        <p:spPr>
          <a:xfrm>
            <a:off x="1132837" y="6017647"/>
            <a:ext cx="0" cy="46301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34">
            <a:extLst>
              <a:ext uri="{FF2B5EF4-FFF2-40B4-BE49-F238E27FC236}">
                <a16:creationId xmlns:a16="http://schemas.microsoft.com/office/drawing/2014/main" id="{D8A29AFE-3D73-FEEE-53FB-D2D33D19CB48}"/>
              </a:ext>
            </a:extLst>
          </p:cNvPr>
          <p:cNvSpPr/>
          <p:nvPr/>
        </p:nvSpPr>
        <p:spPr>
          <a:xfrm>
            <a:off x="528317" y="6480079"/>
            <a:ext cx="1209040" cy="63913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dirty="0">
                <a:solidFill>
                  <a:schemeClr val="tx1"/>
                </a:solidFill>
              </a:rPr>
              <a:t>Move the items to loading area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DCFAAC8-88A7-A77A-F148-7C5FDE440972}"/>
              </a:ext>
            </a:extLst>
          </p:cNvPr>
          <p:cNvCxnSpPr>
            <a:cxnSpLocks/>
            <a:stCxn id="6" idx="3"/>
            <a:endCxn id="19" idx="1"/>
          </p:cNvCxnSpPr>
          <p:nvPr/>
        </p:nvCxnSpPr>
        <p:spPr>
          <a:xfrm>
            <a:off x="1729737" y="5707358"/>
            <a:ext cx="673686" cy="600531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9CD75B7-88CC-4BA9-1762-9FC9FF1DB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694" y="1898228"/>
            <a:ext cx="4251906" cy="1241517"/>
          </a:xfrm>
          <a:prstGeom prst="rect">
            <a:avLst/>
          </a:prstGeom>
        </p:spPr>
      </p:pic>
      <p:sp>
        <p:nvSpPr>
          <p:cNvPr id="105" name="Rectangle 104">
            <a:extLst>
              <a:ext uri="{FF2B5EF4-FFF2-40B4-BE49-F238E27FC236}">
                <a16:creationId xmlns:a16="http://schemas.microsoft.com/office/drawing/2014/main" id="{2CCD459A-A725-BAA8-CAE3-592CE90D2811}"/>
              </a:ext>
            </a:extLst>
          </p:cNvPr>
          <p:cNvSpPr/>
          <p:nvPr/>
        </p:nvSpPr>
        <p:spPr>
          <a:xfrm>
            <a:off x="7075116" y="6077968"/>
            <a:ext cx="1717073" cy="80422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Enter qty (omitted to use the default that equal to plan)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Scan 1</a:t>
            </a:r>
            <a:r>
              <a:rPr kumimoji="1" lang="en-US" sz="700" kern="0" baseline="30000" dirty="0">
                <a:solidFill>
                  <a:prstClr val="black"/>
                </a:solidFill>
              </a:rPr>
              <a:t>st</a:t>
            </a:r>
            <a:r>
              <a:rPr kumimoji="1" lang="en-US" sz="700" kern="0" dirty="0">
                <a:solidFill>
                  <a:prstClr val="black"/>
                </a:solidFill>
              </a:rPr>
              <a:t> QR tag and the last QR tag to confirm lot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Scan officer ID to leader confirm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413813-5928-2673-495B-D4CE2B396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4931" y="3387663"/>
            <a:ext cx="4251906" cy="969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07071E-CB46-DC25-AD45-5208F22CB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52" y="3909039"/>
            <a:ext cx="4130944" cy="412498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A648073-4972-161B-91C3-A269E3D42E81}"/>
              </a:ext>
            </a:extLst>
          </p:cNvPr>
          <p:cNvGrpSpPr/>
          <p:nvPr/>
        </p:nvGrpSpPr>
        <p:grpSpPr>
          <a:xfrm>
            <a:off x="2376742" y="5298317"/>
            <a:ext cx="1382451" cy="2019144"/>
            <a:chOff x="2241334" y="5579053"/>
            <a:chExt cx="1382451" cy="2019144"/>
          </a:xfrm>
        </p:grpSpPr>
        <p:pic>
          <p:nvPicPr>
            <p:cNvPr id="19" name="図 290">
              <a:extLst>
                <a:ext uri="{FF2B5EF4-FFF2-40B4-BE49-F238E27FC236}">
                  <a16:creationId xmlns:a16="http://schemas.microsoft.com/office/drawing/2014/main" id="{8161EF75-570A-96BC-BEF4-DAF04212B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23" name="図 292">
              <a:extLst>
                <a:ext uri="{FF2B5EF4-FFF2-40B4-BE49-F238E27FC236}">
                  <a16:creationId xmlns:a16="http://schemas.microsoft.com/office/drawing/2014/main" id="{2ACA7AA9-609F-E885-AC27-9B168C1A4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25" name="テキスト ボックス 294">
              <a:extLst>
                <a:ext uri="{FF2B5EF4-FFF2-40B4-BE49-F238E27FC236}">
                  <a16:creationId xmlns:a16="http://schemas.microsoft.com/office/drawing/2014/main" id="{19B16E69-829D-DA9C-C4E6-B2D99B7170E3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30" name="図 302">
              <a:extLst>
                <a:ext uri="{FF2B5EF4-FFF2-40B4-BE49-F238E27FC236}">
                  <a16:creationId xmlns:a16="http://schemas.microsoft.com/office/drawing/2014/main" id="{44656BB3-35AF-F431-AFE3-EB01016D61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35" name="図 303">
              <a:extLst>
                <a:ext uri="{FF2B5EF4-FFF2-40B4-BE49-F238E27FC236}">
                  <a16:creationId xmlns:a16="http://schemas.microsoft.com/office/drawing/2014/main" id="{AD20AD62-2FE1-B28D-DC56-4C6322078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37" name="図 304">
              <a:extLst>
                <a:ext uri="{FF2B5EF4-FFF2-40B4-BE49-F238E27FC236}">
                  <a16:creationId xmlns:a16="http://schemas.microsoft.com/office/drawing/2014/main" id="{C97ACBA3-E5DC-D5CA-9AFA-8F9B62F65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38" name="図 305">
              <a:extLst>
                <a:ext uri="{FF2B5EF4-FFF2-40B4-BE49-F238E27FC236}">
                  <a16:creationId xmlns:a16="http://schemas.microsoft.com/office/drawing/2014/main" id="{BBB7E2BF-6303-B624-7231-949A05472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39" name="四角形: 角を丸くする 306">
              <a:extLst>
                <a:ext uri="{FF2B5EF4-FFF2-40B4-BE49-F238E27FC236}">
                  <a16:creationId xmlns:a16="http://schemas.microsoft.com/office/drawing/2014/main" id="{623FE324-02DC-BE83-E555-370E48E8A17A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1" name="四角形: 角を丸くする 307">
              <a:extLst>
                <a:ext uri="{FF2B5EF4-FFF2-40B4-BE49-F238E27FC236}">
                  <a16:creationId xmlns:a16="http://schemas.microsoft.com/office/drawing/2014/main" id="{6A7D4B04-51A2-2F63-0663-3280509CB1A1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42" name="テキスト ボックス 316">
              <a:extLst>
                <a:ext uri="{FF2B5EF4-FFF2-40B4-BE49-F238E27FC236}">
                  <a16:creationId xmlns:a16="http://schemas.microsoft.com/office/drawing/2014/main" id="{B7E27CD5-9A3C-925F-EFB5-F52DF02732D2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43" name="グラフィックス 318" descr="日毎カレンダー">
              <a:extLst>
                <a:ext uri="{FF2B5EF4-FFF2-40B4-BE49-F238E27FC236}">
                  <a16:creationId xmlns:a16="http://schemas.microsoft.com/office/drawing/2014/main" id="{B235E7A2-D2F6-EE5D-7695-DC827EE12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47" name="グラフィックス 319" descr="日毎カレンダー">
              <a:extLst>
                <a:ext uri="{FF2B5EF4-FFF2-40B4-BE49-F238E27FC236}">
                  <a16:creationId xmlns:a16="http://schemas.microsoft.com/office/drawing/2014/main" id="{B97217FE-661A-914A-41B0-6E19EC18F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48" name="テキスト ボックス 322">
              <a:extLst>
                <a:ext uri="{FF2B5EF4-FFF2-40B4-BE49-F238E27FC236}">
                  <a16:creationId xmlns:a16="http://schemas.microsoft.com/office/drawing/2014/main" id="{63C2C29D-ACD0-991D-7090-B1EF152E5E7B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49" name="正方形/長方形 323">
              <a:extLst>
                <a:ext uri="{FF2B5EF4-FFF2-40B4-BE49-F238E27FC236}">
                  <a16:creationId xmlns:a16="http://schemas.microsoft.com/office/drawing/2014/main" id="{11AF73EE-D9D6-C766-C1CA-B2A084C11BC8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0" name="テキスト ボックス 324">
              <a:extLst>
                <a:ext uri="{FF2B5EF4-FFF2-40B4-BE49-F238E27FC236}">
                  <a16:creationId xmlns:a16="http://schemas.microsoft.com/office/drawing/2014/main" id="{03C85415-AC57-646F-9DE3-860FB66E5B84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52" name="テキスト ボックス 325">
              <a:extLst>
                <a:ext uri="{FF2B5EF4-FFF2-40B4-BE49-F238E27FC236}">
                  <a16:creationId xmlns:a16="http://schemas.microsoft.com/office/drawing/2014/main" id="{8CE40975-0D23-6A49-C9B4-E13E146003FC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53" name="図 327">
              <a:extLst>
                <a:ext uri="{FF2B5EF4-FFF2-40B4-BE49-F238E27FC236}">
                  <a16:creationId xmlns:a16="http://schemas.microsoft.com/office/drawing/2014/main" id="{E6D83EC9-5CAF-8226-7665-8ADD9C67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87" name="図 328">
              <a:extLst>
                <a:ext uri="{FF2B5EF4-FFF2-40B4-BE49-F238E27FC236}">
                  <a16:creationId xmlns:a16="http://schemas.microsoft.com/office/drawing/2014/main" id="{C3ADA857-5A2C-7E58-3559-2CD2F1BF4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88" name="テキスト ボックス 329">
              <a:extLst>
                <a:ext uri="{FF2B5EF4-FFF2-40B4-BE49-F238E27FC236}">
                  <a16:creationId xmlns:a16="http://schemas.microsoft.com/office/drawing/2014/main" id="{3ACC261E-ED8E-194E-4096-6120FC2B5564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49244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INV24102844</a:t>
              </a:r>
            </a:p>
            <a:p>
              <a:r>
                <a:rPr kumimoji="1" lang="en-US" altLang="ja-JP" sz="400" dirty="0">
                  <a:latin typeface="+mj-lt"/>
                </a:rPr>
                <a:t>Parts No : 4170551955</a:t>
              </a:r>
            </a:p>
            <a:p>
              <a:r>
                <a:rPr kumimoji="1" lang="en-US" altLang="ja-JP" sz="400" dirty="0">
                  <a:latin typeface="+mj-lt"/>
                </a:rPr>
                <a:t>Parts Name : 195/55R15 85V SPLM705 02 JP DM</a:t>
              </a:r>
            </a:p>
            <a:p>
              <a:r>
                <a:rPr kumimoji="1" lang="en-US" altLang="ja-JP" sz="400" dirty="0">
                  <a:latin typeface="+mj-lt"/>
                </a:rPr>
                <a:t>Tire week : 3724</a:t>
              </a:r>
            </a:p>
            <a:p>
              <a:r>
                <a:rPr kumimoji="1" lang="en-US" altLang="ja-JP" sz="400" dirty="0">
                  <a:latin typeface="+mj-lt"/>
                </a:rPr>
                <a:t>Lot no :</a:t>
              </a:r>
            </a:p>
            <a:p>
              <a:r>
                <a:rPr kumimoji="1" lang="en-US" altLang="ja-JP" sz="600" dirty="0">
                  <a:latin typeface="+mj-lt"/>
                </a:rPr>
                <a:t>Location:	                         2/2 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101" name="テキスト ボックス 330">
              <a:extLst>
                <a:ext uri="{FF2B5EF4-FFF2-40B4-BE49-F238E27FC236}">
                  <a16:creationId xmlns:a16="http://schemas.microsoft.com/office/drawing/2014/main" id="{7BDD0533-461A-07EE-8349-7CA5FCBE44EE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553998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INV24102845</a:t>
              </a:r>
            </a:p>
            <a:p>
              <a:r>
                <a:rPr kumimoji="1" lang="en-US" altLang="ja-JP" sz="400" dirty="0">
                  <a:latin typeface="+mj-lt"/>
                </a:rPr>
                <a:t>Parts No : 4104751860</a:t>
              </a:r>
            </a:p>
            <a:p>
              <a:r>
                <a:rPr kumimoji="1" lang="en-US" altLang="ja-JP" sz="400" dirty="0">
                  <a:latin typeface="+mj-lt"/>
                </a:rPr>
                <a:t>Parts Name : </a:t>
              </a:r>
              <a:r>
                <a:rPr kumimoji="1" lang="pt-BR" altLang="ja-JP" sz="400" dirty="0">
                  <a:latin typeface="+mj-lt"/>
                </a:rPr>
                <a:t>185/60R15 84H SP2030 T O MZN</a:t>
              </a:r>
            </a:p>
            <a:p>
              <a:r>
                <a:rPr kumimoji="1" lang="en-US" altLang="ja-JP" sz="400" dirty="0">
                  <a:latin typeface="+mj-lt"/>
                </a:rPr>
                <a:t>Tire week : 3724</a:t>
              </a:r>
            </a:p>
            <a:p>
              <a:r>
                <a:rPr kumimoji="1" lang="en-US" altLang="ja-JP" sz="400" dirty="0">
                  <a:latin typeface="+mj-lt"/>
                </a:rPr>
                <a:t>Lot no : 1,2</a:t>
              </a:r>
            </a:p>
            <a:p>
              <a:r>
                <a:rPr kumimoji="1" lang="en-US" altLang="ja-JP" sz="600" dirty="0">
                  <a:latin typeface="+mj-lt"/>
                </a:rPr>
                <a:t>Location: A1-01,A1-02	 0/10 Pcs</a:t>
              </a:r>
              <a:endParaRPr kumimoji="1" lang="ja-JP" altLang="en-US" sz="400" dirty="0">
                <a:latin typeface="+mj-lt"/>
              </a:endParaRPr>
            </a:p>
            <a:p>
              <a:endParaRPr kumimoji="1" lang="en-US" altLang="ja-JP" sz="400" dirty="0">
                <a:latin typeface="+mj-lt"/>
              </a:endParaRPr>
            </a:p>
          </p:txBody>
        </p:sp>
        <p:sp>
          <p:nvSpPr>
            <p:cNvPr id="106" name="テキスト ボックス 315">
              <a:extLst>
                <a:ext uri="{FF2B5EF4-FFF2-40B4-BE49-F238E27FC236}">
                  <a16:creationId xmlns:a16="http://schemas.microsoft.com/office/drawing/2014/main" id="{F7B5F9C9-95AD-E023-9BB2-936A33C06487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sp>
        <p:nvSpPr>
          <p:cNvPr id="125" name="テキスト ボックス 226">
            <a:extLst>
              <a:ext uri="{FF2B5EF4-FFF2-40B4-BE49-F238E27FC236}">
                <a16:creationId xmlns:a16="http://schemas.microsoft.com/office/drawing/2014/main" id="{1CB57214-10CE-E80C-552C-BDAAD801DE68}"/>
              </a:ext>
            </a:extLst>
          </p:cNvPr>
          <p:cNvSpPr txBox="1"/>
          <p:nvPr/>
        </p:nvSpPr>
        <p:spPr>
          <a:xfrm>
            <a:off x="7514689" y="7662500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pic>
        <p:nvPicPr>
          <p:cNvPr id="126" name="図 227">
            <a:extLst>
              <a:ext uri="{FF2B5EF4-FFF2-40B4-BE49-F238E27FC236}">
                <a16:creationId xmlns:a16="http://schemas.microsoft.com/office/drawing/2014/main" id="{A7AFA525-686D-0902-2BE0-FB9261C9A1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6872" y="6991288"/>
            <a:ext cx="1358764" cy="2027693"/>
          </a:xfrm>
          <a:prstGeom prst="rect">
            <a:avLst/>
          </a:prstGeom>
        </p:spPr>
      </p:pic>
      <p:pic>
        <p:nvPicPr>
          <p:cNvPr id="127" name="図 228">
            <a:extLst>
              <a:ext uri="{FF2B5EF4-FFF2-40B4-BE49-F238E27FC236}">
                <a16:creationId xmlns:a16="http://schemas.microsoft.com/office/drawing/2014/main" id="{281AF3C7-15E9-81C0-E746-DA12BE7B9D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0228" y="8286675"/>
            <a:ext cx="243861" cy="130125"/>
          </a:xfrm>
          <a:prstGeom prst="rect">
            <a:avLst/>
          </a:prstGeom>
        </p:spPr>
      </p:pic>
      <p:sp>
        <p:nvSpPr>
          <p:cNvPr id="128" name="テキスト ボックス 229">
            <a:extLst>
              <a:ext uri="{FF2B5EF4-FFF2-40B4-BE49-F238E27FC236}">
                <a16:creationId xmlns:a16="http://schemas.microsoft.com/office/drawing/2014/main" id="{2B426054-BE63-838F-BB3B-0D25B490E489}"/>
              </a:ext>
            </a:extLst>
          </p:cNvPr>
          <p:cNvSpPr txBox="1"/>
          <p:nvPr/>
        </p:nvSpPr>
        <p:spPr>
          <a:xfrm>
            <a:off x="8003806" y="826571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129" name="図 230">
            <a:extLst>
              <a:ext uri="{FF2B5EF4-FFF2-40B4-BE49-F238E27FC236}">
                <a16:creationId xmlns:a16="http://schemas.microsoft.com/office/drawing/2014/main" id="{E751279C-6511-ED34-91C5-4B519ABC7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1559" y="7125368"/>
            <a:ext cx="805148" cy="123622"/>
          </a:xfrm>
          <a:prstGeom prst="rect">
            <a:avLst/>
          </a:prstGeom>
        </p:spPr>
      </p:pic>
      <p:sp>
        <p:nvSpPr>
          <p:cNvPr id="130" name="テキスト ボックス 231">
            <a:extLst>
              <a:ext uri="{FF2B5EF4-FFF2-40B4-BE49-F238E27FC236}">
                <a16:creationId xmlns:a16="http://schemas.microsoft.com/office/drawing/2014/main" id="{8E1640F7-D055-AC0D-5DFC-FD151D178A7B}"/>
              </a:ext>
            </a:extLst>
          </p:cNvPr>
          <p:cNvSpPr txBox="1"/>
          <p:nvPr/>
        </p:nvSpPr>
        <p:spPr>
          <a:xfrm>
            <a:off x="7406840" y="7111945"/>
            <a:ext cx="87433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Outbound Detail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31" name="図 232">
            <a:extLst>
              <a:ext uri="{FF2B5EF4-FFF2-40B4-BE49-F238E27FC236}">
                <a16:creationId xmlns:a16="http://schemas.microsoft.com/office/drawing/2014/main" id="{1AC39E2A-B209-560E-CE24-FCA167CDE7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41372" y="8010928"/>
            <a:ext cx="399116" cy="92870"/>
          </a:xfrm>
          <a:prstGeom prst="rect">
            <a:avLst/>
          </a:prstGeom>
        </p:spPr>
      </p:pic>
      <p:sp>
        <p:nvSpPr>
          <p:cNvPr id="132" name="テキスト ボックス 233">
            <a:extLst>
              <a:ext uri="{FF2B5EF4-FFF2-40B4-BE49-F238E27FC236}">
                <a16:creationId xmlns:a16="http://schemas.microsoft.com/office/drawing/2014/main" id="{C3A5CD1C-4ADF-B237-DA8B-025A129C7328}"/>
              </a:ext>
            </a:extLst>
          </p:cNvPr>
          <p:cNvSpPr txBox="1"/>
          <p:nvPr/>
        </p:nvSpPr>
        <p:spPr>
          <a:xfrm>
            <a:off x="7077002" y="7961220"/>
            <a:ext cx="43794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Box No</a:t>
            </a:r>
            <a:endParaRPr kumimoji="1" lang="ja-JP" altLang="en-US" sz="600" dirty="0"/>
          </a:p>
        </p:txBody>
      </p:sp>
      <p:pic>
        <p:nvPicPr>
          <p:cNvPr id="133" name="図 234">
            <a:extLst>
              <a:ext uri="{FF2B5EF4-FFF2-40B4-BE49-F238E27FC236}">
                <a16:creationId xmlns:a16="http://schemas.microsoft.com/office/drawing/2014/main" id="{2AF3CB02-30D7-1129-BFEA-FD0BEDD6FB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89813" y="8448039"/>
            <a:ext cx="234871" cy="129551"/>
          </a:xfrm>
          <a:prstGeom prst="rect">
            <a:avLst/>
          </a:prstGeom>
        </p:spPr>
      </p:pic>
      <p:pic>
        <p:nvPicPr>
          <p:cNvPr id="134" name="図 236">
            <a:extLst>
              <a:ext uri="{FF2B5EF4-FFF2-40B4-BE49-F238E27FC236}">
                <a16:creationId xmlns:a16="http://schemas.microsoft.com/office/drawing/2014/main" id="{D288948C-320B-D2CB-94C3-C17AC6CC50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04880" y="7998067"/>
            <a:ext cx="1334826" cy="298027"/>
          </a:xfrm>
          <a:prstGeom prst="rect">
            <a:avLst/>
          </a:prstGeom>
        </p:spPr>
      </p:pic>
      <p:sp>
        <p:nvSpPr>
          <p:cNvPr id="135" name="四角形: 角を丸くする 237">
            <a:extLst>
              <a:ext uri="{FF2B5EF4-FFF2-40B4-BE49-F238E27FC236}">
                <a16:creationId xmlns:a16="http://schemas.microsoft.com/office/drawing/2014/main" id="{54247A19-2FED-34E3-9853-35F14B85542A}"/>
              </a:ext>
            </a:extLst>
          </p:cNvPr>
          <p:cNvSpPr/>
          <p:nvPr/>
        </p:nvSpPr>
        <p:spPr>
          <a:xfrm>
            <a:off x="7281159" y="8155098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6" name="四角形: 角を丸くする 238">
            <a:extLst>
              <a:ext uri="{FF2B5EF4-FFF2-40B4-BE49-F238E27FC236}">
                <a16:creationId xmlns:a16="http://schemas.microsoft.com/office/drawing/2014/main" id="{2F206DC9-B398-F4BF-7021-A0AF9CFA7550}"/>
              </a:ext>
            </a:extLst>
          </p:cNvPr>
          <p:cNvSpPr/>
          <p:nvPr/>
        </p:nvSpPr>
        <p:spPr>
          <a:xfrm>
            <a:off x="7933095" y="8147704"/>
            <a:ext cx="373997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7" name="テキスト ボックス 239">
            <a:extLst>
              <a:ext uri="{FF2B5EF4-FFF2-40B4-BE49-F238E27FC236}">
                <a16:creationId xmlns:a16="http://schemas.microsoft.com/office/drawing/2014/main" id="{65EAC2EF-E100-B5FB-4697-18495455FD90}"/>
              </a:ext>
            </a:extLst>
          </p:cNvPr>
          <p:cNvSpPr txBox="1"/>
          <p:nvPr/>
        </p:nvSpPr>
        <p:spPr>
          <a:xfrm>
            <a:off x="7614150" y="8129321"/>
            <a:ext cx="37221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Lot No</a:t>
            </a:r>
            <a:endParaRPr kumimoji="1" lang="ja-JP" altLang="en-US" sz="500" dirty="0"/>
          </a:p>
        </p:txBody>
      </p:sp>
      <p:pic>
        <p:nvPicPr>
          <p:cNvPr id="138" name="図 240">
            <a:extLst>
              <a:ext uri="{FF2B5EF4-FFF2-40B4-BE49-F238E27FC236}">
                <a16:creationId xmlns:a16="http://schemas.microsoft.com/office/drawing/2014/main" id="{1A130858-4458-9994-6F8C-C80C466848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00601" y="7593646"/>
            <a:ext cx="1345035" cy="391873"/>
          </a:xfrm>
          <a:prstGeom prst="rect">
            <a:avLst/>
          </a:prstGeom>
        </p:spPr>
      </p:pic>
      <p:sp>
        <p:nvSpPr>
          <p:cNvPr id="139" name="四角形: 角を丸くする 241">
            <a:extLst>
              <a:ext uri="{FF2B5EF4-FFF2-40B4-BE49-F238E27FC236}">
                <a16:creationId xmlns:a16="http://schemas.microsoft.com/office/drawing/2014/main" id="{883E76CD-52B9-44E5-B8DE-C9EEB18DEAD3}"/>
              </a:ext>
            </a:extLst>
          </p:cNvPr>
          <p:cNvSpPr/>
          <p:nvPr/>
        </p:nvSpPr>
        <p:spPr>
          <a:xfrm>
            <a:off x="7281753" y="7892927"/>
            <a:ext cx="373997" cy="249384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0" name="四角形: 角を丸くする 242">
            <a:extLst>
              <a:ext uri="{FF2B5EF4-FFF2-40B4-BE49-F238E27FC236}">
                <a16:creationId xmlns:a16="http://schemas.microsoft.com/office/drawing/2014/main" id="{54130555-5DDB-AD0E-A0D4-477E22B78C1D}"/>
              </a:ext>
            </a:extLst>
          </p:cNvPr>
          <p:cNvSpPr/>
          <p:nvPr/>
        </p:nvSpPr>
        <p:spPr>
          <a:xfrm>
            <a:off x="7927234" y="7898227"/>
            <a:ext cx="379858" cy="234262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1" name="テキスト ボックス 243">
            <a:extLst>
              <a:ext uri="{FF2B5EF4-FFF2-40B4-BE49-F238E27FC236}">
                <a16:creationId xmlns:a16="http://schemas.microsoft.com/office/drawing/2014/main" id="{BC4942FC-C5DD-62F3-632E-42712396AF3B}"/>
              </a:ext>
            </a:extLst>
          </p:cNvPr>
          <p:cNvSpPr txBox="1"/>
          <p:nvPr/>
        </p:nvSpPr>
        <p:spPr>
          <a:xfrm>
            <a:off x="7603332" y="7899001"/>
            <a:ext cx="3722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00" dirty="0"/>
              <a:t>Lot No</a:t>
            </a:r>
          </a:p>
          <a:p>
            <a:pPr algn="ctr"/>
            <a:r>
              <a:rPr kumimoji="1" lang="en-US" altLang="ja-JP" sz="500" dirty="0"/>
              <a:t>Plan</a:t>
            </a:r>
            <a:endParaRPr kumimoji="1" lang="ja-JP" altLang="en-US" sz="500" dirty="0"/>
          </a:p>
        </p:txBody>
      </p:sp>
      <p:sp>
        <p:nvSpPr>
          <p:cNvPr id="142" name="四角形: 角を丸くする 244">
            <a:extLst>
              <a:ext uri="{FF2B5EF4-FFF2-40B4-BE49-F238E27FC236}">
                <a16:creationId xmlns:a16="http://schemas.microsoft.com/office/drawing/2014/main" id="{1F2BADEE-2EE2-1031-F572-3E98EEAF59F2}"/>
              </a:ext>
            </a:extLst>
          </p:cNvPr>
          <p:cNvSpPr/>
          <p:nvPr/>
        </p:nvSpPr>
        <p:spPr>
          <a:xfrm>
            <a:off x="7491559" y="7595417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3" name="四角形: 角を丸くする 245">
            <a:extLst>
              <a:ext uri="{FF2B5EF4-FFF2-40B4-BE49-F238E27FC236}">
                <a16:creationId xmlns:a16="http://schemas.microsoft.com/office/drawing/2014/main" id="{7557144D-7784-0F33-4B8F-94AF174CC533}"/>
              </a:ext>
            </a:extLst>
          </p:cNvPr>
          <p:cNvSpPr/>
          <p:nvPr/>
        </p:nvSpPr>
        <p:spPr>
          <a:xfrm>
            <a:off x="7494050" y="7742162"/>
            <a:ext cx="824483" cy="137776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4" name="テキスト ボックス 246">
            <a:extLst>
              <a:ext uri="{FF2B5EF4-FFF2-40B4-BE49-F238E27FC236}">
                <a16:creationId xmlns:a16="http://schemas.microsoft.com/office/drawing/2014/main" id="{72442719-0687-82FC-429F-4DDAE52B22A6}"/>
              </a:ext>
            </a:extLst>
          </p:cNvPr>
          <p:cNvSpPr txBox="1"/>
          <p:nvPr/>
        </p:nvSpPr>
        <p:spPr>
          <a:xfrm>
            <a:off x="6959943" y="7730923"/>
            <a:ext cx="52129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Name</a:t>
            </a:r>
            <a:endParaRPr kumimoji="1" lang="ja-JP" altLang="en-US" sz="500" dirty="0"/>
          </a:p>
        </p:txBody>
      </p:sp>
      <p:sp>
        <p:nvSpPr>
          <p:cNvPr id="145" name="テキスト ボックス 247">
            <a:extLst>
              <a:ext uri="{FF2B5EF4-FFF2-40B4-BE49-F238E27FC236}">
                <a16:creationId xmlns:a16="http://schemas.microsoft.com/office/drawing/2014/main" id="{15DC67AD-6F24-C296-AE69-59B4E019625E}"/>
              </a:ext>
            </a:extLst>
          </p:cNvPr>
          <p:cNvSpPr txBox="1"/>
          <p:nvPr/>
        </p:nvSpPr>
        <p:spPr>
          <a:xfrm>
            <a:off x="7517746" y="7578844"/>
            <a:ext cx="84054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</a:t>
            </a:r>
            <a:r>
              <a:rPr kumimoji="1" lang="en-US" altLang="ja-JP" sz="500" dirty="0" err="1">
                <a:latin typeface="+mj-lt"/>
              </a:rPr>
              <a:t>NO_B</a:t>
            </a:r>
            <a:endParaRPr kumimoji="1" lang="ja-JP" altLang="en-US" sz="500" dirty="0"/>
          </a:p>
        </p:txBody>
      </p:sp>
      <p:sp>
        <p:nvSpPr>
          <p:cNvPr id="146" name="テキスト ボックス 248">
            <a:extLst>
              <a:ext uri="{FF2B5EF4-FFF2-40B4-BE49-F238E27FC236}">
                <a16:creationId xmlns:a16="http://schemas.microsoft.com/office/drawing/2014/main" id="{624F56E0-874F-0F80-720F-AF80396E1353}"/>
              </a:ext>
            </a:extLst>
          </p:cNvPr>
          <p:cNvSpPr txBox="1"/>
          <p:nvPr/>
        </p:nvSpPr>
        <p:spPr>
          <a:xfrm>
            <a:off x="7239116" y="7881458"/>
            <a:ext cx="37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RD05</a:t>
            </a:r>
          </a:p>
          <a:p>
            <a:r>
              <a:rPr kumimoji="1" lang="en-US" altLang="ja-JP" sz="400" dirty="0">
                <a:latin typeface="+mj-lt"/>
              </a:rPr>
              <a:t>RD06</a:t>
            </a:r>
          </a:p>
        </p:txBody>
      </p:sp>
      <p:sp>
        <p:nvSpPr>
          <p:cNvPr id="147" name="テキスト ボックス 249">
            <a:extLst>
              <a:ext uri="{FF2B5EF4-FFF2-40B4-BE49-F238E27FC236}">
                <a16:creationId xmlns:a16="http://schemas.microsoft.com/office/drawing/2014/main" id="{F4FD4F4E-FBF8-E803-116D-AD72A568B0C9}"/>
              </a:ext>
            </a:extLst>
          </p:cNvPr>
          <p:cNvSpPr txBox="1"/>
          <p:nvPr/>
        </p:nvSpPr>
        <p:spPr>
          <a:xfrm>
            <a:off x="7894119" y="7885268"/>
            <a:ext cx="474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2023-09-10</a:t>
            </a:r>
          </a:p>
          <a:p>
            <a:r>
              <a:rPr kumimoji="1" lang="en-US" altLang="ja-JP" sz="400" dirty="0">
                <a:latin typeface="+mj-lt"/>
              </a:rPr>
              <a:t>2023-09-11</a:t>
            </a:r>
          </a:p>
        </p:txBody>
      </p:sp>
      <p:sp>
        <p:nvSpPr>
          <p:cNvPr id="148" name="テキスト ボックス 251">
            <a:extLst>
              <a:ext uri="{FF2B5EF4-FFF2-40B4-BE49-F238E27FC236}">
                <a16:creationId xmlns:a16="http://schemas.microsoft.com/office/drawing/2014/main" id="{618D2388-21DD-DF46-E9BC-686B370F7C76}"/>
              </a:ext>
            </a:extLst>
          </p:cNvPr>
          <p:cNvSpPr txBox="1"/>
          <p:nvPr/>
        </p:nvSpPr>
        <p:spPr>
          <a:xfrm>
            <a:off x="7131801" y="8139001"/>
            <a:ext cx="66118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0001</a:t>
            </a:r>
          </a:p>
        </p:txBody>
      </p:sp>
      <p:sp>
        <p:nvSpPr>
          <p:cNvPr id="149" name="テキスト ボックス 252">
            <a:extLst>
              <a:ext uri="{FF2B5EF4-FFF2-40B4-BE49-F238E27FC236}">
                <a16:creationId xmlns:a16="http://schemas.microsoft.com/office/drawing/2014/main" id="{10527FA6-60F1-E62C-6213-EFAF7CA3AB51}"/>
              </a:ext>
            </a:extLst>
          </p:cNvPr>
          <p:cNvSpPr txBox="1"/>
          <p:nvPr/>
        </p:nvSpPr>
        <p:spPr>
          <a:xfrm>
            <a:off x="6976208" y="8423514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</a:t>
            </a:r>
          </a:p>
        </p:txBody>
      </p:sp>
      <p:sp>
        <p:nvSpPr>
          <p:cNvPr id="150" name="テキスト ボックス 253">
            <a:extLst>
              <a:ext uri="{FF2B5EF4-FFF2-40B4-BE49-F238E27FC236}">
                <a16:creationId xmlns:a16="http://schemas.microsoft.com/office/drawing/2014/main" id="{90D014F6-1F8D-508E-7413-E84B500D759B}"/>
              </a:ext>
            </a:extLst>
          </p:cNvPr>
          <p:cNvSpPr txBox="1"/>
          <p:nvPr/>
        </p:nvSpPr>
        <p:spPr>
          <a:xfrm>
            <a:off x="7426967" y="8415386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PCS</a:t>
            </a:r>
          </a:p>
        </p:txBody>
      </p:sp>
      <p:sp>
        <p:nvSpPr>
          <p:cNvPr id="151" name="テキスト ボックス 254">
            <a:extLst>
              <a:ext uri="{FF2B5EF4-FFF2-40B4-BE49-F238E27FC236}">
                <a16:creationId xmlns:a16="http://schemas.microsoft.com/office/drawing/2014/main" id="{13880026-2704-3C23-9EBD-9C258375DDB5}"/>
              </a:ext>
            </a:extLst>
          </p:cNvPr>
          <p:cNvSpPr txBox="1"/>
          <p:nvPr/>
        </p:nvSpPr>
        <p:spPr>
          <a:xfrm>
            <a:off x="7831611" y="8420670"/>
            <a:ext cx="52172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</a:t>
            </a:r>
          </a:p>
        </p:txBody>
      </p:sp>
      <p:sp>
        <p:nvSpPr>
          <p:cNvPr id="152" name="テキスト ボックス 190">
            <a:extLst>
              <a:ext uri="{FF2B5EF4-FFF2-40B4-BE49-F238E27FC236}">
                <a16:creationId xmlns:a16="http://schemas.microsoft.com/office/drawing/2014/main" id="{57BC5FD1-9462-DF91-134E-4FDB8B2ECA4F}"/>
              </a:ext>
            </a:extLst>
          </p:cNvPr>
          <p:cNvSpPr txBox="1"/>
          <p:nvPr/>
        </p:nvSpPr>
        <p:spPr>
          <a:xfrm>
            <a:off x="7458708" y="7733866"/>
            <a:ext cx="94457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 err="1">
                <a:latin typeface="+mj-lt"/>
              </a:rPr>
              <a:t>DEMO_PARTS_NAME_B</a:t>
            </a:r>
            <a:endParaRPr kumimoji="1" lang="en-US" altLang="ja-JP" sz="500" dirty="0">
              <a:latin typeface="+mj-lt"/>
            </a:endParaRP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B95394E9-F7CF-63C7-5788-3FB6CE6449DF}"/>
              </a:ext>
            </a:extLst>
          </p:cNvPr>
          <p:cNvSpPr/>
          <p:nvPr/>
        </p:nvSpPr>
        <p:spPr>
          <a:xfrm>
            <a:off x="7670064" y="8789021"/>
            <a:ext cx="673452" cy="199816"/>
          </a:xfrm>
          <a:prstGeom prst="roundRect">
            <a:avLst>
              <a:gd name="adj" fmla="val 37275"/>
            </a:avLst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600" b="1" kern="0" dirty="0">
                <a:solidFill>
                  <a:schemeClr val="bg1"/>
                </a:solidFill>
              </a:rPr>
              <a:t>Confirm[P4]</a:t>
            </a:r>
          </a:p>
        </p:txBody>
      </p:sp>
      <p:pic>
        <p:nvPicPr>
          <p:cNvPr id="154" name="Picture 153">
            <a:extLst>
              <a:ext uri="{FF2B5EF4-FFF2-40B4-BE49-F238E27FC236}">
                <a16:creationId xmlns:a16="http://schemas.microsoft.com/office/drawing/2014/main" id="{05DC5F9B-FD17-D1FD-F1C3-5B9CB3C8757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04331" y="7890737"/>
            <a:ext cx="1332560" cy="899821"/>
          </a:xfrm>
          <a:prstGeom prst="rect">
            <a:avLst/>
          </a:prstGeom>
        </p:spPr>
      </p:pic>
      <p:pic>
        <p:nvPicPr>
          <p:cNvPr id="155" name="図 235">
            <a:extLst>
              <a:ext uri="{FF2B5EF4-FFF2-40B4-BE49-F238E27FC236}">
                <a16:creationId xmlns:a16="http://schemas.microsoft.com/office/drawing/2014/main" id="{006C6F30-523B-F917-F8F4-0A0ADA28CD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25231" y="8631290"/>
            <a:ext cx="234871" cy="129551"/>
          </a:xfrm>
          <a:prstGeom prst="rect">
            <a:avLst/>
          </a:prstGeom>
        </p:spPr>
      </p:pic>
      <p:sp>
        <p:nvSpPr>
          <p:cNvPr id="161" name="テキスト ボックス 186">
            <a:extLst>
              <a:ext uri="{FF2B5EF4-FFF2-40B4-BE49-F238E27FC236}">
                <a16:creationId xmlns:a16="http://schemas.microsoft.com/office/drawing/2014/main" id="{B4C26D9F-67FC-882F-D4C5-F992953B5169}"/>
              </a:ext>
            </a:extLst>
          </p:cNvPr>
          <p:cNvSpPr txBox="1"/>
          <p:nvPr/>
        </p:nvSpPr>
        <p:spPr>
          <a:xfrm>
            <a:off x="6941338" y="7576634"/>
            <a:ext cx="43313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Parts No</a:t>
            </a:r>
            <a:endParaRPr kumimoji="1" lang="ja-JP" altLang="en-US" sz="500" dirty="0"/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74FAE60A-5168-B82A-49F0-0A6234C3CC1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36130" y="7075241"/>
            <a:ext cx="1809750" cy="655682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BBA8609-DED0-081C-3363-1AC89FCF0F47}"/>
              </a:ext>
            </a:extLst>
          </p:cNvPr>
          <p:cNvGrpSpPr/>
          <p:nvPr/>
        </p:nvGrpSpPr>
        <p:grpSpPr>
          <a:xfrm>
            <a:off x="9166553" y="7230664"/>
            <a:ext cx="322842" cy="581402"/>
            <a:chOff x="2281970" y="4924190"/>
            <a:chExt cx="322842" cy="581402"/>
          </a:xfrm>
        </p:grpSpPr>
        <p:pic>
          <p:nvPicPr>
            <p:cNvPr id="173" name="図 116">
              <a:extLst>
                <a:ext uri="{FF2B5EF4-FFF2-40B4-BE49-F238E27FC236}">
                  <a16:creationId xmlns:a16="http://schemas.microsoft.com/office/drawing/2014/main" id="{F8616819-83B8-91BB-07CB-E66F9277B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74" name="台形 76">
              <a:extLst>
                <a:ext uri="{FF2B5EF4-FFF2-40B4-BE49-F238E27FC236}">
                  <a16:creationId xmlns:a16="http://schemas.microsoft.com/office/drawing/2014/main" id="{068E43A2-EA70-17DB-4C42-195810E09824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3F47CA-695D-F2FE-1D49-41EBEDF4F6CA}"/>
              </a:ext>
            </a:extLst>
          </p:cNvPr>
          <p:cNvGrpSpPr/>
          <p:nvPr/>
        </p:nvGrpSpPr>
        <p:grpSpPr>
          <a:xfrm>
            <a:off x="520697" y="5387790"/>
            <a:ext cx="1209040" cy="639135"/>
            <a:chOff x="528317" y="5378512"/>
            <a:chExt cx="1209040" cy="639135"/>
          </a:xfrm>
        </p:grpSpPr>
        <p:sp>
          <p:nvSpPr>
            <p:cNvPr id="6" name="正方形/長方形 34">
              <a:extLst>
                <a:ext uri="{FF2B5EF4-FFF2-40B4-BE49-F238E27FC236}">
                  <a16:creationId xmlns:a16="http://schemas.microsoft.com/office/drawing/2014/main" id="{3C65448B-62B4-A6A4-7A50-B0A9B3A40959}"/>
                </a:ext>
              </a:extLst>
            </p:cNvPr>
            <p:cNvSpPr/>
            <p:nvPr/>
          </p:nvSpPr>
          <p:spPr>
            <a:xfrm>
              <a:off x="528317" y="5378512"/>
              <a:ext cx="1209040" cy="6391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</a:rPr>
                <a:t>Picking work by handy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D47BAFB-3BA8-3A1C-C91A-C41CD880E8DB}"/>
                </a:ext>
              </a:extLst>
            </p:cNvPr>
            <p:cNvCxnSpPr/>
            <p:nvPr/>
          </p:nvCxnSpPr>
          <p:spPr>
            <a:xfrm>
              <a:off x="632460" y="5379720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51ADBBC-42F2-BD45-C803-BC8C669FC1FF}"/>
                </a:ext>
              </a:extLst>
            </p:cNvPr>
            <p:cNvCxnSpPr/>
            <p:nvPr/>
          </p:nvCxnSpPr>
          <p:spPr>
            <a:xfrm>
              <a:off x="1619250" y="5378512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08D5A96-65D5-8462-10F3-FDDC8024346A}"/>
              </a:ext>
            </a:extLst>
          </p:cNvPr>
          <p:cNvGrpSpPr/>
          <p:nvPr/>
        </p:nvGrpSpPr>
        <p:grpSpPr>
          <a:xfrm>
            <a:off x="7540488" y="2373925"/>
            <a:ext cx="1358562" cy="2027476"/>
            <a:chOff x="3978325" y="5189100"/>
            <a:chExt cx="1358562" cy="2027476"/>
          </a:xfrm>
        </p:grpSpPr>
        <p:pic>
          <p:nvPicPr>
            <p:cNvPr id="46" name="図 385">
              <a:extLst>
                <a:ext uri="{FF2B5EF4-FFF2-40B4-BE49-F238E27FC236}">
                  <a16:creationId xmlns:a16="http://schemas.microsoft.com/office/drawing/2014/main" id="{92B8DAEB-2228-D097-AE41-222C593FE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1" name="図 386">
              <a:extLst>
                <a:ext uri="{FF2B5EF4-FFF2-40B4-BE49-F238E27FC236}">
                  <a16:creationId xmlns:a16="http://schemas.microsoft.com/office/drawing/2014/main" id="{89876303-6332-E820-C515-3F0EAA853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89" name="図 387">
              <a:extLst>
                <a:ext uri="{FF2B5EF4-FFF2-40B4-BE49-F238E27FC236}">
                  <a16:creationId xmlns:a16="http://schemas.microsoft.com/office/drawing/2014/main" id="{C73B077D-8D83-DD1C-9213-7BE66E17A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90" name="テキスト ボックス 388">
              <a:extLst>
                <a:ext uri="{FF2B5EF4-FFF2-40B4-BE49-F238E27FC236}">
                  <a16:creationId xmlns:a16="http://schemas.microsoft.com/office/drawing/2014/main" id="{98B9BBC8-C629-2267-A558-C45C12801579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91" name="テキスト ボックス 389">
              <a:extLst>
                <a:ext uri="{FF2B5EF4-FFF2-40B4-BE49-F238E27FC236}">
                  <a16:creationId xmlns:a16="http://schemas.microsoft.com/office/drawing/2014/main" id="{DAEFF95F-EBE7-9337-656E-4D63E594881F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92" name="図 390">
              <a:extLst>
                <a:ext uri="{FF2B5EF4-FFF2-40B4-BE49-F238E27FC236}">
                  <a16:creationId xmlns:a16="http://schemas.microsoft.com/office/drawing/2014/main" id="{F3486758-8911-7B4B-3424-9218F8C47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93" name="図 391">
              <a:extLst>
                <a:ext uri="{FF2B5EF4-FFF2-40B4-BE49-F238E27FC236}">
                  <a16:creationId xmlns:a16="http://schemas.microsoft.com/office/drawing/2014/main" id="{E498C4A3-9C23-4A34-42DF-AB9470389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94" name="テキスト ボックス 392">
              <a:extLst>
                <a:ext uri="{FF2B5EF4-FFF2-40B4-BE49-F238E27FC236}">
                  <a16:creationId xmlns:a16="http://schemas.microsoft.com/office/drawing/2014/main" id="{220ADDC5-6256-0898-17B7-4D9E7FC60D8D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95" name="図 394">
              <a:extLst>
                <a:ext uri="{FF2B5EF4-FFF2-40B4-BE49-F238E27FC236}">
                  <a16:creationId xmlns:a16="http://schemas.microsoft.com/office/drawing/2014/main" id="{37FBD432-E586-C782-D1D3-43E02811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96" name="図 395">
              <a:extLst>
                <a:ext uri="{FF2B5EF4-FFF2-40B4-BE49-F238E27FC236}">
                  <a16:creationId xmlns:a16="http://schemas.microsoft.com/office/drawing/2014/main" id="{0DAC4620-8DE0-5D9B-5C05-E25B3DBF0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97" name="図 396">
              <a:extLst>
                <a:ext uri="{FF2B5EF4-FFF2-40B4-BE49-F238E27FC236}">
                  <a16:creationId xmlns:a16="http://schemas.microsoft.com/office/drawing/2014/main" id="{D318B613-1038-72CA-3FD4-F673C736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98" name="図 397">
              <a:extLst>
                <a:ext uri="{FF2B5EF4-FFF2-40B4-BE49-F238E27FC236}">
                  <a16:creationId xmlns:a16="http://schemas.microsoft.com/office/drawing/2014/main" id="{B9C00E4B-B524-508E-70D1-9750BB556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99" name="図 398">
              <a:extLst>
                <a:ext uri="{FF2B5EF4-FFF2-40B4-BE49-F238E27FC236}">
                  <a16:creationId xmlns:a16="http://schemas.microsoft.com/office/drawing/2014/main" id="{A0EEB174-23EE-650A-1596-326ADDD0A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100" name="テキスト ボックス 399">
              <a:extLst>
                <a:ext uri="{FF2B5EF4-FFF2-40B4-BE49-F238E27FC236}">
                  <a16:creationId xmlns:a16="http://schemas.microsoft.com/office/drawing/2014/main" id="{9433EBE4-3F75-C98F-1F12-74AC18A54521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102" name="テキスト ボックス 400">
              <a:extLst>
                <a:ext uri="{FF2B5EF4-FFF2-40B4-BE49-F238E27FC236}">
                  <a16:creationId xmlns:a16="http://schemas.microsoft.com/office/drawing/2014/main" id="{BC72446C-F9DA-B44E-8A60-9B05AEED9D13}"/>
                </a:ext>
              </a:extLst>
            </p:cNvPr>
            <p:cNvSpPr txBox="1"/>
            <p:nvPr/>
          </p:nvSpPr>
          <p:spPr>
            <a:xfrm>
              <a:off x="4033674" y="5798907"/>
              <a:ext cx="125664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pt-BR" altLang="ja-JP" sz="500" dirty="0">
                  <a:latin typeface="+mj-lt"/>
                </a:rPr>
                <a:t>195/55R15 85V SPLM705 O2 JP DM</a:t>
              </a:r>
              <a:endParaRPr kumimoji="1" lang="en-US" altLang="ja-JP" sz="500" dirty="0">
                <a:latin typeface="+mj-lt"/>
              </a:endParaRPr>
            </a:p>
          </p:txBody>
        </p:sp>
        <p:sp>
          <p:nvSpPr>
            <p:cNvPr id="103" name="テキスト ボックス 402">
              <a:extLst>
                <a:ext uri="{FF2B5EF4-FFF2-40B4-BE49-F238E27FC236}">
                  <a16:creationId xmlns:a16="http://schemas.microsoft.com/office/drawing/2014/main" id="{ADF65377-B31A-D91E-27B1-262F14DB3E32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104" name="図 403">
              <a:extLst>
                <a:ext uri="{FF2B5EF4-FFF2-40B4-BE49-F238E27FC236}">
                  <a16:creationId xmlns:a16="http://schemas.microsoft.com/office/drawing/2014/main" id="{2CABD5C6-921F-609C-0AEE-063161A86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107" name="図 404">
              <a:extLst>
                <a:ext uri="{FF2B5EF4-FFF2-40B4-BE49-F238E27FC236}">
                  <a16:creationId xmlns:a16="http://schemas.microsoft.com/office/drawing/2014/main" id="{3CF5C94F-FCE2-8B8A-7BB0-D873EF902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08" name="テキスト ボックス 405">
              <a:extLst>
                <a:ext uri="{FF2B5EF4-FFF2-40B4-BE49-F238E27FC236}">
                  <a16:creationId xmlns:a16="http://schemas.microsoft.com/office/drawing/2014/main" id="{1D7C1A7D-29C0-2649-E2D4-73D0FB7D8DEE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10" name="テキスト ボックス 406">
              <a:extLst>
                <a:ext uri="{FF2B5EF4-FFF2-40B4-BE49-F238E27FC236}">
                  <a16:creationId xmlns:a16="http://schemas.microsoft.com/office/drawing/2014/main" id="{E177C717-38D0-52FF-27BF-691034EFF2AB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11" name="図 407">
              <a:extLst>
                <a:ext uri="{FF2B5EF4-FFF2-40B4-BE49-F238E27FC236}">
                  <a16:creationId xmlns:a16="http://schemas.microsoft.com/office/drawing/2014/main" id="{DD9F526C-BDA5-A0CC-0F96-E9C710DEB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12" name="図 408">
              <a:extLst>
                <a:ext uri="{FF2B5EF4-FFF2-40B4-BE49-F238E27FC236}">
                  <a16:creationId xmlns:a16="http://schemas.microsoft.com/office/drawing/2014/main" id="{58421A6D-D8FA-4F23-A955-1FEE68883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13" name="図 409">
              <a:extLst>
                <a:ext uri="{FF2B5EF4-FFF2-40B4-BE49-F238E27FC236}">
                  <a16:creationId xmlns:a16="http://schemas.microsoft.com/office/drawing/2014/main" id="{0A701739-D9D7-C2B1-BD21-CCF0D3E6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14" name="図 410">
              <a:extLst>
                <a:ext uri="{FF2B5EF4-FFF2-40B4-BE49-F238E27FC236}">
                  <a16:creationId xmlns:a16="http://schemas.microsoft.com/office/drawing/2014/main" id="{C9FB9A52-3D87-18CF-EF18-2DDCA1ACD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15" name="図 411">
              <a:extLst>
                <a:ext uri="{FF2B5EF4-FFF2-40B4-BE49-F238E27FC236}">
                  <a16:creationId xmlns:a16="http://schemas.microsoft.com/office/drawing/2014/main" id="{39087887-F1F6-CA69-F092-99C4F2AD7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16" name="図 414">
              <a:extLst>
                <a:ext uri="{FF2B5EF4-FFF2-40B4-BE49-F238E27FC236}">
                  <a16:creationId xmlns:a16="http://schemas.microsoft.com/office/drawing/2014/main" id="{3A22B038-9876-132C-DFE1-C7F49E6EF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18" name="図 415">
              <a:extLst>
                <a:ext uri="{FF2B5EF4-FFF2-40B4-BE49-F238E27FC236}">
                  <a16:creationId xmlns:a16="http://schemas.microsoft.com/office/drawing/2014/main" id="{AC7ACA28-0DE7-B7B8-DBC1-638CD65CE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19" name="図 417">
              <a:extLst>
                <a:ext uri="{FF2B5EF4-FFF2-40B4-BE49-F238E27FC236}">
                  <a16:creationId xmlns:a16="http://schemas.microsoft.com/office/drawing/2014/main" id="{CA89FA73-A1A6-626E-BF9A-F490C8116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20" name="図 292">
              <a:extLst>
                <a:ext uri="{FF2B5EF4-FFF2-40B4-BE49-F238E27FC236}">
                  <a16:creationId xmlns:a16="http://schemas.microsoft.com/office/drawing/2014/main" id="{772356F5-9AA6-25BE-F264-E000E2E01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21" name="テキスト ボックス 294">
              <a:extLst>
                <a:ext uri="{FF2B5EF4-FFF2-40B4-BE49-F238E27FC236}">
                  <a16:creationId xmlns:a16="http://schemas.microsoft.com/office/drawing/2014/main" id="{B3BC81DB-BFEB-5C30-20E5-09124D4D34BE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44D95B9-2F60-7CDF-C001-3D11B3A3A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2E0DC72B-99E6-CB9E-1288-AB4775DC8B8E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7049843" y="3387663"/>
            <a:ext cx="493384" cy="44874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Connector: Elbow 123">
            <a:extLst>
              <a:ext uri="{FF2B5EF4-FFF2-40B4-BE49-F238E27FC236}">
                <a16:creationId xmlns:a16="http://schemas.microsoft.com/office/drawing/2014/main" id="{C14327BE-7277-3409-6B9C-8B31AD4C761F}"/>
              </a:ext>
            </a:extLst>
          </p:cNvPr>
          <p:cNvCxnSpPr>
            <a:cxnSpLocks/>
            <a:stCxn id="46" idx="2"/>
            <a:endCxn id="156" idx="0"/>
          </p:cNvCxnSpPr>
          <p:nvPr/>
        </p:nvCxnSpPr>
        <p:spPr>
          <a:xfrm rot="5400000">
            <a:off x="7798065" y="4516497"/>
            <a:ext cx="538170" cy="30797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Picture 155">
            <a:extLst>
              <a:ext uri="{FF2B5EF4-FFF2-40B4-BE49-F238E27FC236}">
                <a16:creationId xmlns:a16="http://schemas.microsoft.com/office/drawing/2014/main" id="{91D544D0-A13F-EB61-D85B-859E9124085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365590" y="4939571"/>
            <a:ext cx="1095140" cy="69743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13053E27-127F-DBF2-A5AA-EDA81ACB13D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56297" y="3380433"/>
            <a:ext cx="1327593" cy="655682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1D3235D-3387-4221-36BD-F1F0083099D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560914" y="3931251"/>
            <a:ext cx="1254295" cy="169937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6A5314DA-A654-AC1C-4132-F23151BBB109}"/>
              </a:ext>
            </a:extLst>
          </p:cNvPr>
          <p:cNvSpPr txBox="1"/>
          <p:nvPr/>
        </p:nvSpPr>
        <p:spPr>
          <a:xfrm>
            <a:off x="8421251" y="3944547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10/10</a:t>
            </a:r>
          </a:p>
        </p:txBody>
      </p:sp>
      <p:sp>
        <p:nvSpPr>
          <p:cNvPr id="160" name="テキスト ボックス 412">
            <a:extLst>
              <a:ext uri="{FF2B5EF4-FFF2-40B4-BE49-F238E27FC236}">
                <a16:creationId xmlns:a16="http://schemas.microsoft.com/office/drawing/2014/main" id="{47A2945D-8DBE-CE89-590F-1AF58EA3AEE7}"/>
              </a:ext>
            </a:extLst>
          </p:cNvPr>
          <p:cNvSpPr txBox="1"/>
          <p:nvPr/>
        </p:nvSpPr>
        <p:spPr>
          <a:xfrm>
            <a:off x="7596072" y="3168634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Customer :</a:t>
            </a:r>
            <a:endParaRPr kumimoji="1" lang="ja-JP" altLang="en-US" sz="1000" dirty="0"/>
          </a:p>
        </p:txBody>
      </p:sp>
      <p:sp>
        <p:nvSpPr>
          <p:cNvPr id="162" name="四角形: 角を丸くする 28">
            <a:extLst>
              <a:ext uri="{FF2B5EF4-FFF2-40B4-BE49-F238E27FC236}">
                <a16:creationId xmlns:a16="http://schemas.microsoft.com/office/drawing/2014/main" id="{FC680795-B169-BA75-A1E3-9FE15824BA6C}"/>
              </a:ext>
            </a:extLst>
          </p:cNvPr>
          <p:cNvSpPr/>
          <p:nvPr/>
        </p:nvSpPr>
        <p:spPr>
          <a:xfrm>
            <a:off x="7995968" y="3171818"/>
            <a:ext cx="425283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161028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sp>
        <p:nvSpPr>
          <p:cNvPr id="163" name="四角形: 角を丸くする 28">
            <a:extLst>
              <a:ext uri="{FF2B5EF4-FFF2-40B4-BE49-F238E27FC236}">
                <a16:creationId xmlns:a16="http://schemas.microsoft.com/office/drawing/2014/main" id="{8E3F1858-2F38-0E29-C30B-D975492D4FBF}"/>
              </a:ext>
            </a:extLst>
          </p:cNvPr>
          <p:cNvSpPr/>
          <p:nvPr/>
        </p:nvSpPr>
        <p:spPr>
          <a:xfrm>
            <a:off x="8475779" y="3175002"/>
            <a:ext cx="384185" cy="178298"/>
          </a:xfrm>
          <a:prstGeom prst="roundRect">
            <a:avLst/>
          </a:prstGeom>
          <a:solidFill>
            <a:srgbClr val="48ABEE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b="1" kern="0" dirty="0">
                <a:solidFill>
                  <a:schemeClr val="bg1"/>
                </a:solidFill>
              </a:rPr>
              <a:t>Print[P2]</a:t>
            </a:r>
            <a:endParaRPr kumimoji="1" lang="ja-JP" altLang="en-US" sz="600" b="1" kern="0" dirty="0">
              <a:solidFill>
                <a:schemeClr val="bg1"/>
              </a:solidFill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30C92D93-9E74-4490-B175-69D50E14D72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9082355" y="3590389"/>
            <a:ext cx="746638" cy="803429"/>
          </a:xfrm>
          <a:prstGeom prst="rect">
            <a:avLst/>
          </a:prstGeom>
        </p:spPr>
      </p:pic>
      <p:cxnSp>
        <p:nvCxnSpPr>
          <p:cNvPr id="165" name="Connector: Elbow 164">
            <a:extLst>
              <a:ext uri="{FF2B5EF4-FFF2-40B4-BE49-F238E27FC236}">
                <a16:creationId xmlns:a16="http://schemas.microsoft.com/office/drawing/2014/main" id="{F3020A94-8062-942D-C66B-9BA3A62A56EC}"/>
              </a:ext>
            </a:extLst>
          </p:cNvPr>
          <p:cNvCxnSpPr>
            <a:cxnSpLocks/>
            <a:stCxn id="163" idx="3"/>
            <a:endCxn id="164" idx="0"/>
          </p:cNvCxnSpPr>
          <p:nvPr/>
        </p:nvCxnSpPr>
        <p:spPr>
          <a:xfrm>
            <a:off x="8859964" y="3264151"/>
            <a:ext cx="595710" cy="326238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0" name="Picture 169">
            <a:extLst>
              <a:ext uri="{FF2B5EF4-FFF2-40B4-BE49-F238E27FC236}">
                <a16:creationId xmlns:a16="http://schemas.microsoft.com/office/drawing/2014/main" id="{5EA56069-16D5-70D8-521B-45522EC1978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08929" y="7955577"/>
            <a:ext cx="478462" cy="50404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A9B83F82-AFCE-AF36-A3BE-4E84DCD535D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91646" y="7955577"/>
            <a:ext cx="478462" cy="50404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073786A3-5D51-F38E-732A-F85D2DC53D7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08929" y="8447779"/>
            <a:ext cx="478462" cy="50404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2234327D-6E72-D31F-D3CF-5A7F76691CBC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91646" y="8450346"/>
            <a:ext cx="478462" cy="50404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E9B1661-81A2-DAEE-0C49-C8A0A849DB2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08929" y="8947284"/>
            <a:ext cx="478462" cy="504040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353B391E-1C4A-82F2-4D6C-73BD7C96869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91646" y="8947284"/>
            <a:ext cx="478462" cy="504040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26CE5D58-4AE0-316C-8F28-601E9102E1B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08929" y="9439486"/>
            <a:ext cx="478462" cy="50404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2E1CFCD2-28CE-E937-F8A8-546DB0B83EAB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991646" y="9442053"/>
            <a:ext cx="478462" cy="504040"/>
          </a:xfrm>
          <a:prstGeom prst="rect">
            <a:avLst/>
          </a:prstGeom>
        </p:spPr>
      </p:pic>
      <p:sp>
        <p:nvSpPr>
          <p:cNvPr id="193" name="Isosceles Triangle 192">
            <a:extLst>
              <a:ext uri="{FF2B5EF4-FFF2-40B4-BE49-F238E27FC236}">
                <a16:creationId xmlns:a16="http://schemas.microsoft.com/office/drawing/2014/main" id="{B7D6DDBA-D95F-3999-AEB5-247C05E14267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D1BE07-2B3E-3114-3C9D-A4003475C2D2}"/>
              </a:ext>
            </a:extLst>
          </p:cNvPr>
          <p:cNvSpPr/>
          <p:nvPr/>
        </p:nvSpPr>
        <p:spPr>
          <a:xfrm>
            <a:off x="2375755" y="4395528"/>
            <a:ext cx="1428748" cy="7332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Print documents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Picking list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Delivery Check list</a:t>
            </a:r>
          </a:p>
          <a:p>
            <a:pPr marL="228600" indent="-228600" algn="l" defTabSz="914400">
              <a:buAutoNum type="arabicPeriod"/>
            </a:pPr>
            <a:r>
              <a:rPr kumimoji="1" lang="en-US" sz="700" kern="0" dirty="0">
                <a:solidFill>
                  <a:prstClr val="black"/>
                </a:solidFill>
              </a:rPr>
              <a:t>Delivery Bill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D345F9B-A191-650E-164C-B73958F7DBB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899626" y="5800254"/>
            <a:ext cx="1892813" cy="1602828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CA4B2302-C878-C361-3D82-CED00DFEFFE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003283" y="4393818"/>
            <a:ext cx="2326400" cy="1402362"/>
          </a:xfrm>
          <a:prstGeom prst="rect">
            <a:avLst/>
          </a:prstGeom>
        </p:spPr>
      </p:pic>
      <p:grpSp>
        <p:nvGrpSpPr>
          <p:cNvPr id="57" name="Group 3">
            <a:extLst>
              <a:ext uri="{FF2B5EF4-FFF2-40B4-BE49-F238E27FC236}">
                <a16:creationId xmlns:a16="http://schemas.microsoft.com/office/drawing/2014/main" id="{5221B591-7DDC-101B-E986-D20B902B861E}"/>
              </a:ext>
            </a:extLst>
          </p:cNvPr>
          <p:cNvGrpSpPr/>
          <p:nvPr/>
        </p:nvGrpSpPr>
        <p:grpSpPr>
          <a:xfrm>
            <a:off x="532077" y="7396028"/>
            <a:ext cx="1209040" cy="639135"/>
            <a:chOff x="528317" y="5378512"/>
            <a:chExt cx="1209040" cy="639135"/>
          </a:xfrm>
        </p:grpSpPr>
        <p:sp>
          <p:nvSpPr>
            <p:cNvPr id="58" name="正方形/長方形 34">
              <a:extLst>
                <a:ext uri="{FF2B5EF4-FFF2-40B4-BE49-F238E27FC236}">
                  <a16:creationId xmlns:a16="http://schemas.microsoft.com/office/drawing/2014/main" id="{33CD79BB-FFEF-2859-BC12-13913AB32E72}"/>
                </a:ext>
              </a:extLst>
            </p:cNvPr>
            <p:cNvSpPr/>
            <p:nvPr/>
          </p:nvSpPr>
          <p:spPr>
            <a:xfrm>
              <a:off x="528317" y="5378512"/>
              <a:ext cx="1209040" cy="6391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</a:rPr>
                <a:t>Shipping work by handy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59" name="Straight Connector 7">
              <a:extLst>
                <a:ext uri="{FF2B5EF4-FFF2-40B4-BE49-F238E27FC236}">
                  <a16:creationId xmlns:a16="http://schemas.microsoft.com/office/drawing/2014/main" id="{DF2B526F-2D2E-7726-486F-671271702EC5}"/>
                </a:ext>
              </a:extLst>
            </p:cNvPr>
            <p:cNvCxnSpPr/>
            <p:nvPr/>
          </p:nvCxnSpPr>
          <p:spPr>
            <a:xfrm>
              <a:off x="632460" y="5379720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10">
              <a:extLst>
                <a:ext uri="{FF2B5EF4-FFF2-40B4-BE49-F238E27FC236}">
                  <a16:creationId xmlns:a16="http://schemas.microsoft.com/office/drawing/2014/main" id="{41F32821-57D5-C408-26B2-A3F270C4F081}"/>
                </a:ext>
              </a:extLst>
            </p:cNvPr>
            <p:cNvCxnSpPr/>
            <p:nvPr/>
          </p:nvCxnSpPr>
          <p:spPr>
            <a:xfrm>
              <a:off x="1619250" y="5378512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直線矢印コネクタ 10">
            <a:extLst>
              <a:ext uri="{FF2B5EF4-FFF2-40B4-BE49-F238E27FC236}">
                <a16:creationId xmlns:a16="http://schemas.microsoft.com/office/drawing/2014/main" id="{A3F4EEC8-073D-2D6B-A4C5-0885FE141266}"/>
              </a:ext>
            </a:extLst>
          </p:cNvPr>
          <p:cNvCxnSpPr>
            <a:cxnSpLocks/>
            <a:stCxn id="58" idx="2"/>
            <a:endCxn id="36" idx="0"/>
          </p:cNvCxnSpPr>
          <p:nvPr/>
        </p:nvCxnSpPr>
        <p:spPr>
          <a:xfrm flipH="1">
            <a:off x="1132837" y="8035163"/>
            <a:ext cx="3760" cy="54693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108">
            <a:extLst>
              <a:ext uri="{FF2B5EF4-FFF2-40B4-BE49-F238E27FC236}">
                <a16:creationId xmlns:a16="http://schemas.microsoft.com/office/drawing/2014/main" id="{2BE6F8A5-2882-0868-27FB-C8EB14AA1D5E}"/>
              </a:ext>
            </a:extLst>
          </p:cNvPr>
          <p:cNvGrpSpPr/>
          <p:nvPr/>
        </p:nvGrpSpPr>
        <p:grpSpPr>
          <a:xfrm>
            <a:off x="2384305" y="7342165"/>
            <a:ext cx="1382451" cy="2019144"/>
            <a:chOff x="2241334" y="5579053"/>
            <a:chExt cx="1382451" cy="2019144"/>
          </a:xfrm>
        </p:grpSpPr>
        <p:pic>
          <p:nvPicPr>
            <p:cNvPr id="68" name="図 290">
              <a:extLst>
                <a:ext uri="{FF2B5EF4-FFF2-40B4-BE49-F238E27FC236}">
                  <a16:creationId xmlns:a16="http://schemas.microsoft.com/office/drawing/2014/main" id="{D94D61B1-048F-CFEB-E0A5-FE9E4CF2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69" name="図 292">
              <a:extLst>
                <a:ext uri="{FF2B5EF4-FFF2-40B4-BE49-F238E27FC236}">
                  <a16:creationId xmlns:a16="http://schemas.microsoft.com/office/drawing/2014/main" id="{276FE6C5-409D-CE2F-E644-19EE99371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70" name="テキスト ボックス 294">
              <a:extLst>
                <a:ext uri="{FF2B5EF4-FFF2-40B4-BE49-F238E27FC236}">
                  <a16:creationId xmlns:a16="http://schemas.microsoft.com/office/drawing/2014/main" id="{F0C67DAA-14AB-8537-7871-8109AC7E2B3E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71" name="図 302">
              <a:extLst>
                <a:ext uri="{FF2B5EF4-FFF2-40B4-BE49-F238E27FC236}">
                  <a16:creationId xmlns:a16="http://schemas.microsoft.com/office/drawing/2014/main" id="{992EED40-FE53-735B-03D9-04C32673C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72" name="図 303">
              <a:extLst>
                <a:ext uri="{FF2B5EF4-FFF2-40B4-BE49-F238E27FC236}">
                  <a16:creationId xmlns:a16="http://schemas.microsoft.com/office/drawing/2014/main" id="{16655C9E-8ECC-1E11-D559-B55A88739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73" name="図 304">
              <a:extLst>
                <a:ext uri="{FF2B5EF4-FFF2-40B4-BE49-F238E27FC236}">
                  <a16:creationId xmlns:a16="http://schemas.microsoft.com/office/drawing/2014/main" id="{1877B23C-CC39-648A-275F-F318775EC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74" name="図 305">
              <a:extLst>
                <a:ext uri="{FF2B5EF4-FFF2-40B4-BE49-F238E27FC236}">
                  <a16:creationId xmlns:a16="http://schemas.microsoft.com/office/drawing/2014/main" id="{5C02A2BE-E7AB-40D9-499E-567E442FB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75" name="四角形: 角を丸くする 306">
              <a:extLst>
                <a:ext uri="{FF2B5EF4-FFF2-40B4-BE49-F238E27FC236}">
                  <a16:creationId xmlns:a16="http://schemas.microsoft.com/office/drawing/2014/main" id="{50F9BDD3-2955-E947-8B43-91D32243DCB1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6" name="四角形: 角を丸くする 307">
              <a:extLst>
                <a:ext uri="{FF2B5EF4-FFF2-40B4-BE49-F238E27FC236}">
                  <a16:creationId xmlns:a16="http://schemas.microsoft.com/office/drawing/2014/main" id="{FD4F23A1-B2D8-DAFA-DD43-F5BCB657695B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7" name="テキスト ボックス 316">
              <a:extLst>
                <a:ext uri="{FF2B5EF4-FFF2-40B4-BE49-F238E27FC236}">
                  <a16:creationId xmlns:a16="http://schemas.microsoft.com/office/drawing/2014/main" id="{FCDFB42C-6231-CA3C-49C9-3F30EEAAAA7E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78" name="グラフィックス 318" descr="日毎カレンダー">
              <a:extLst>
                <a:ext uri="{FF2B5EF4-FFF2-40B4-BE49-F238E27FC236}">
                  <a16:creationId xmlns:a16="http://schemas.microsoft.com/office/drawing/2014/main" id="{93B2858A-F1B2-B0E8-05FB-CE017C805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79" name="グラフィックス 319" descr="日毎カレンダー">
              <a:extLst>
                <a:ext uri="{FF2B5EF4-FFF2-40B4-BE49-F238E27FC236}">
                  <a16:creationId xmlns:a16="http://schemas.microsoft.com/office/drawing/2014/main" id="{206BA184-64F6-CFC8-8BC2-2EE7967F4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80" name="テキスト ボックス 322">
              <a:extLst>
                <a:ext uri="{FF2B5EF4-FFF2-40B4-BE49-F238E27FC236}">
                  <a16:creationId xmlns:a16="http://schemas.microsoft.com/office/drawing/2014/main" id="{E887B747-9CCC-5049-471F-64BB77FCBD77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81" name="正方形/長方形 323">
              <a:extLst>
                <a:ext uri="{FF2B5EF4-FFF2-40B4-BE49-F238E27FC236}">
                  <a16:creationId xmlns:a16="http://schemas.microsoft.com/office/drawing/2014/main" id="{B6797F46-FF66-D40A-3D4C-98EAAF70A34F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82" name="テキスト ボックス 324">
              <a:extLst>
                <a:ext uri="{FF2B5EF4-FFF2-40B4-BE49-F238E27FC236}">
                  <a16:creationId xmlns:a16="http://schemas.microsoft.com/office/drawing/2014/main" id="{737BFD52-DFBE-9584-B9F0-87F4310256FF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83" name="テキスト ボックス 325">
              <a:extLst>
                <a:ext uri="{FF2B5EF4-FFF2-40B4-BE49-F238E27FC236}">
                  <a16:creationId xmlns:a16="http://schemas.microsoft.com/office/drawing/2014/main" id="{F0418C8A-9F72-C18C-9FCE-CA2D8345C09A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84" name="図 327">
              <a:extLst>
                <a:ext uri="{FF2B5EF4-FFF2-40B4-BE49-F238E27FC236}">
                  <a16:creationId xmlns:a16="http://schemas.microsoft.com/office/drawing/2014/main" id="{68BE6090-9CCC-2C47-77F1-08B6FA033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85" name="図 328">
              <a:extLst>
                <a:ext uri="{FF2B5EF4-FFF2-40B4-BE49-F238E27FC236}">
                  <a16:creationId xmlns:a16="http://schemas.microsoft.com/office/drawing/2014/main" id="{12B6781C-E2AD-6453-98E6-9F2621FF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86" name="テキスト ボックス 329">
              <a:extLst>
                <a:ext uri="{FF2B5EF4-FFF2-40B4-BE49-F238E27FC236}">
                  <a16:creationId xmlns:a16="http://schemas.microsoft.com/office/drawing/2014/main" id="{6EF12A87-AF69-78AF-89FC-F96705EF281F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492443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INV24102844</a:t>
              </a:r>
            </a:p>
            <a:p>
              <a:r>
                <a:rPr kumimoji="1" lang="en-US" altLang="ja-JP" sz="400" dirty="0">
                  <a:latin typeface="+mj-lt"/>
                </a:rPr>
                <a:t>Parts No : 4170551955</a:t>
              </a:r>
            </a:p>
            <a:p>
              <a:r>
                <a:rPr kumimoji="1" lang="en-US" altLang="ja-JP" sz="400" dirty="0">
                  <a:latin typeface="+mj-lt"/>
                </a:rPr>
                <a:t>Parts Name : 195/55R15 85V SPLM705 02 JP DM</a:t>
              </a:r>
            </a:p>
            <a:p>
              <a:r>
                <a:rPr kumimoji="1" lang="en-US" altLang="ja-JP" sz="400" dirty="0">
                  <a:latin typeface="+mj-lt"/>
                </a:rPr>
                <a:t>Tire week : 3724</a:t>
              </a:r>
            </a:p>
            <a:p>
              <a:r>
                <a:rPr kumimoji="1" lang="en-US" altLang="ja-JP" sz="400" dirty="0">
                  <a:latin typeface="+mj-lt"/>
                </a:rPr>
                <a:t>Lot no :</a:t>
              </a:r>
            </a:p>
            <a:p>
              <a:r>
                <a:rPr kumimoji="1" lang="en-US" altLang="ja-JP" sz="600" dirty="0">
                  <a:latin typeface="+mj-lt"/>
                </a:rPr>
                <a:t>Location:	                         2/2 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117" name="テキスト ボックス 330">
              <a:extLst>
                <a:ext uri="{FF2B5EF4-FFF2-40B4-BE49-F238E27FC236}">
                  <a16:creationId xmlns:a16="http://schemas.microsoft.com/office/drawing/2014/main" id="{CD2EC46D-873C-8EF0-D8E2-F1F80820688B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553998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Order No : INV24102845</a:t>
              </a:r>
            </a:p>
            <a:p>
              <a:r>
                <a:rPr kumimoji="1" lang="en-US" altLang="ja-JP" sz="400" dirty="0">
                  <a:latin typeface="+mj-lt"/>
                </a:rPr>
                <a:t>Parts No : 4104751860</a:t>
              </a:r>
            </a:p>
            <a:p>
              <a:r>
                <a:rPr kumimoji="1" lang="en-US" altLang="ja-JP" sz="400" dirty="0">
                  <a:latin typeface="+mj-lt"/>
                </a:rPr>
                <a:t>Parts Name : </a:t>
              </a:r>
              <a:r>
                <a:rPr kumimoji="1" lang="pt-BR" altLang="ja-JP" sz="400" dirty="0">
                  <a:latin typeface="+mj-lt"/>
                </a:rPr>
                <a:t>185/60R15 84H SP2030 T O MZN</a:t>
              </a:r>
            </a:p>
            <a:p>
              <a:r>
                <a:rPr kumimoji="1" lang="en-US" altLang="ja-JP" sz="400" dirty="0">
                  <a:latin typeface="+mj-lt"/>
                </a:rPr>
                <a:t>Tire week : 3724</a:t>
              </a:r>
            </a:p>
            <a:p>
              <a:r>
                <a:rPr kumimoji="1" lang="en-US" altLang="ja-JP" sz="400" dirty="0">
                  <a:latin typeface="+mj-lt"/>
                </a:rPr>
                <a:t>Lot no : 1,2</a:t>
              </a:r>
            </a:p>
            <a:p>
              <a:r>
                <a:rPr kumimoji="1" lang="en-US" altLang="ja-JP" sz="600" dirty="0">
                  <a:latin typeface="+mj-lt"/>
                </a:rPr>
                <a:t>Location: A1-01,A1-02	 0/10 Pcs</a:t>
              </a:r>
              <a:endParaRPr kumimoji="1" lang="ja-JP" altLang="en-US" sz="400" dirty="0">
                <a:latin typeface="+mj-lt"/>
              </a:endParaRPr>
            </a:p>
            <a:p>
              <a:endParaRPr kumimoji="1" lang="en-US" altLang="ja-JP" sz="400" dirty="0">
                <a:latin typeface="+mj-lt"/>
              </a:endParaRPr>
            </a:p>
          </p:txBody>
        </p:sp>
        <p:sp>
          <p:nvSpPr>
            <p:cNvPr id="166" name="テキスト ボックス 315">
              <a:extLst>
                <a:ext uri="{FF2B5EF4-FFF2-40B4-BE49-F238E27FC236}">
                  <a16:creationId xmlns:a16="http://schemas.microsoft.com/office/drawing/2014/main" id="{A59A91FF-E675-EF7F-A591-D6A79F016541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pic>
        <p:nvPicPr>
          <p:cNvPr id="167" name="図 166">
            <a:extLst>
              <a:ext uri="{FF2B5EF4-FFF2-40B4-BE49-F238E27FC236}">
                <a16:creationId xmlns:a16="http://schemas.microsoft.com/office/drawing/2014/main" id="{6A09A316-0AE1-D202-ADC5-0D08E0F91782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 rot="16200000">
            <a:off x="4172324" y="7152042"/>
            <a:ext cx="520872" cy="1170430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0931512D-6F9C-A3EB-468C-5CCC1988CDA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5052373" y="7480073"/>
            <a:ext cx="1079485" cy="5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01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BB3A3-E1AB-24E9-77DD-1BE1C60DC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DE2FCAF-022B-C134-00BF-01FB234D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63D2459-7BC4-C049-F7B6-A328B8FF6DC3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D53B0273-6853-0795-F5E2-D8709B34F24E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5E86645F-95D5-FAFF-A757-BA901406FE9A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D434CF-F587-4096-8AD9-E2EB094866E2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NKI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999DFFB-60EA-942C-5C90-F72B06033C3C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BC438BD-9711-8FFA-B82A-8C0156D33B13}"/>
              </a:ext>
            </a:extLst>
          </p:cNvPr>
          <p:cNvSpPr txBox="1"/>
          <p:nvPr/>
        </p:nvSpPr>
        <p:spPr>
          <a:xfrm>
            <a:off x="406400" y="837577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4-3. Outbound</a:t>
            </a:r>
          </a:p>
          <a:p>
            <a:r>
              <a:rPr kumimoji="1" lang="en-US" altLang="ja-JP" sz="1100" b="1" dirty="0"/>
              <a:t>4-3-2. </a:t>
            </a:r>
            <a:r>
              <a:rPr kumimoji="1" lang="en-US" altLang="ja-JP" sz="1100" b="1" dirty="0">
                <a:solidFill>
                  <a:schemeClr val="tx1"/>
                </a:solidFill>
              </a:rPr>
              <a:t>Picking work by handy</a:t>
            </a:r>
            <a:endParaRPr kumimoji="1" lang="ja-JP" alt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A27CC318-703A-FB1C-8302-37DC1B3B261F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9646B3-DAD7-656D-4865-2C026A9B78C6}"/>
              </a:ext>
            </a:extLst>
          </p:cNvPr>
          <p:cNvGrpSpPr/>
          <p:nvPr/>
        </p:nvGrpSpPr>
        <p:grpSpPr>
          <a:xfrm>
            <a:off x="528317" y="1860985"/>
            <a:ext cx="1209040" cy="639135"/>
            <a:chOff x="528317" y="5378512"/>
            <a:chExt cx="1209040" cy="639135"/>
          </a:xfrm>
        </p:grpSpPr>
        <p:sp>
          <p:nvSpPr>
            <p:cNvPr id="6" name="正方形/長方形 34">
              <a:extLst>
                <a:ext uri="{FF2B5EF4-FFF2-40B4-BE49-F238E27FC236}">
                  <a16:creationId xmlns:a16="http://schemas.microsoft.com/office/drawing/2014/main" id="{8CEFA241-6AAB-59E4-A7BE-723A496610C2}"/>
                </a:ext>
              </a:extLst>
            </p:cNvPr>
            <p:cNvSpPr/>
            <p:nvPr/>
          </p:nvSpPr>
          <p:spPr>
            <a:xfrm>
              <a:off x="528317" y="5378512"/>
              <a:ext cx="1209040" cy="6391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900" dirty="0">
                  <a:solidFill>
                    <a:schemeClr val="tx1"/>
                  </a:solidFill>
                </a:rPr>
                <a:t>Picking work by handy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DFF1581-543F-1516-D677-4993F7603460}"/>
                </a:ext>
              </a:extLst>
            </p:cNvPr>
            <p:cNvCxnSpPr/>
            <p:nvPr/>
          </p:nvCxnSpPr>
          <p:spPr>
            <a:xfrm>
              <a:off x="632460" y="5379720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C67B6F9-A97D-0178-255A-092503188A0A}"/>
                </a:ext>
              </a:extLst>
            </p:cNvPr>
            <p:cNvCxnSpPr/>
            <p:nvPr/>
          </p:nvCxnSpPr>
          <p:spPr>
            <a:xfrm>
              <a:off x="1619250" y="5378512"/>
              <a:ext cx="0" cy="636270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E654D597-E5E3-87F4-897F-B049647F38FB}"/>
              </a:ext>
            </a:extLst>
          </p:cNvPr>
          <p:cNvSpPr/>
          <p:nvPr/>
        </p:nvSpPr>
        <p:spPr>
          <a:xfrm>
            <a:off x="3866676" y="8787500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Finish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48BAC4-D2E6-643F-D527-C798E0B85E3B}"/>
              </a:ext>
            </a:extLst>
          </p:cNvPr>
          <p:cNvSpPr/>
          <p:nvPr/>
        </p:nvSpPr>
        <p:spPr>
          <a:xfrm>
            <a:off x="3876367" y="1861635"/>
            <a:ext cx="835751" cy="36636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9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1079BC-655A-2BC3-3314-5F975CE68C0F}"/>
              </a:ext>
            </a:extLst>
          </p:cNvPr>
          <p:cNvSpPr/>
          <p:nvPr/>
        </p:nvSpPr>
        <p:spPr>
          <a:xfrm>
            <a:off x="3690359" y="2531142"/>
            <a:ext cx="1207767" cy="43088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Check and scan the Picking list documents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E9D8A0D-17CC-B6DE-843A-95D1967E1298}"/>
              </a:ext>
            </a:extLst>
          </p:cNvPr>
          <p:cNvCxnSpPr>
            <a:cxnSpLocks/>
            <a:stCxn id="16" idx="4"/>
            <a:endCxn id="19" idx="0"/>
          </p:cNvCxnSpPr>
          <p:nvPr/>
        </p:nvCxnSpPr>
        <p:spPr>
          <a:xfrm>
            <a:off x="4294243" y="2228000"/>
            <a:ext cx="0" cy="303142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BDFB07A-9977-B0E6-C0A7-C08AAE2ED1E9}"/>
              </a:ext>
            </a:extLst>
          </p:cNvPr>
          <p:cNvSpPr/>
          <p:nvPr/>
        </p:nvSpPr>
        <p:spPr>
          <a:xfrm>
            <a:off x="3694165" y="3277480"/>
            <a:ext cx="1207767" cy="43088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 QR code / Choose the outbound schedule on handy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94329F-2F3E-BCE5-E9C0-78E44CE2CB67}"/>
              </a:ext>
            </a:extLst>
          </p:cNvPr>
          <p:cNvCxnSpPr>
            <a:cxnSpLocks/>
            <a:stCxn id="19" idx="2"/>
            <a:endCxn id="37" idx="0"/>
          </p:cNvCxnSpPr>
          <p:nvPr/>
        </p:nvCxnSpPr>
        <p:spPr>
          <a:xfrm>
            <a:off x="4294243" y="2962030"/>
            <a:ext cx="3806" cy="31545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77F4FC8-E915-2A5B-DFC2-F5A349D800EF}"/>
              </a:ext>
            </a:extLst>
          </p:cNvPr>
          <p:cNvCxnSpPr>
            <a:cxnSpLocks/>
            <a:stCxn id="37" idx="2"/>
            <a:endCxn id="122" idx="0"/>
          </p:cNvCxnSpPr>
          <p:nvPr/>
        </p:nvCxnSpPr>
        <p:spPr>
          <a:xfrm flipH="1">
            <a:off x="4294242" y="3708368"/>
            <a:ext cx="3807" cy="29645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Decision 51">
            <a:extLst>
              <a:ext uri="{FF2B5EF4-FFF2-40B4-BE49-F238E27FC236}">
                <a16:creationId xmlns:a16="http://schemas.microsoft.com/office/drawing/2014/main" id="{6B65BA33-47F5-4AE7-F9DC-8D582E452186}"/>
              </a:ext>
            </a:extLst>
          </p:cNvPr>
          <p:cNvSpPr/>
          <p:nvPr/>
        </p:nvSpPr>
        <p:spPr>
          <a:xfrm>
            <a:off x="5115810" y="5322257"/>
            <a:ext cx="708657" cy="662940"/>
          </a:xfrm>
          <a:prstGeom prst="flowChartDecision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Entire Rack?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E3395CD-2E7A-9F94-90AA-EFBD242518A6}"/>
              </a:ext>
            </a:extLst>
          </p:cNvPr>
          <p:cNvSpPr/>
          <p:nvPr/>
        </p:nvSpPr>
        <p:spPr>
          <a:xfrm>
            <a:off x="5036450" y="6243701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 Rack no and confirm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FEDFBBC-CB26-C59D-80A4-42AF50973850}"/>
              </a:ext>
            </a:extLst>
          </p:cNvPr>
          <p:cNvSpPr/>
          <p:nvPr/>
        </p:nvSpPr>
        <p:spPr>
          <a:xfrm>
            <a:off x="3718641" y="6221333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 tire label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5BCA985-F0C7-0B1E-2D7A-6D813901A276}"/>
              </a:ext>
            </a:extLst>
          </p:cNvPr>
          <p:cNvSpPr txBox="1"/>
          <p:nvPr/>
        </p:nvSpPr>
        <p:spPr>
          <a:xfrm>
            <a:off x="4457873" y="538110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02C2C09-DD6F-4FAF-2628-444D4FEC529F}"/>
              </a:ext>
            </a:extLst>
          </p:cNvPr>
          <p:cNvSpPr txBox="1"/>
          <p:nvPr/>
        </p:nvSpPr>
        <p:spPr>
          <a:xfrm>
            <a:off x="4953497" y="592147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B4219CE-4764-552E-8025-FFC6E917B9C3}"/>
              </a:ext>
            </a:extLst>
          </p:cNvPr>
          <p:cNvCxnSpPr>
            <a:cxnSpLocks/>
            <a:endCxn id="96" idx="0"/>
          </p:cNvCxnSpPr>
          <p:nvPr/>
        </p:nvCxnSpPr>
        <p:spPr>
          <a:xfrm>
            <a:off x="5465073" y="5984006"/>
            <a:ext cx="1" cy="25969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98451B07-EB71-B3F0-58EC-7ABE5EE7E753}"/>
              </a:ext>
            </a:extLst>
          </p:cNvPr>
          <p:cNvCxnSpPr>
            <a:cxnSpLocks/>
            <a:stCxn id="52" idx="1"/>
            <a:endCxn id="5" idx="6"/>
          </p:cNvCxnSpPr>
          <p:nvPr/>
        </p:nvCxnSpPr>
        <p:spPr>
          <a:xfrm rot="10800000" flipV="1">
            <a:off x="4209178" y="5653726"/>
            <a:ext cx="906632" cy="5905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>
            <a:extLst>
              <a:ext uri="{FF2B5EF4-FFF2-40B4-BE49-F238E27FC236}">
                <a16:creationId xmlns:a16="http://schemas.microsoft.com/office/drawing/2014/main" id="{B5F34659-53F1-3677-9556-46699B4A6360}"/>
              </a:ext>
            </a:extLst>
          </p:cNvPr>
          <p:cNvSpPr/>
          <p:nvPr/>
        </p:nvSpPr>
        <p:spPr>
          <a:xfrm>
            <a:off x="4232328" y="4004827"/>
            <a:ext cx="123828" cy="1181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137B92B1-9BFB-1D09-6DF6-418F8F4788D7}"/>
              </a:ext>
            </a:extLst>
          </p:cNvPr>
          <p:cNvCxnSpPr>
            <a:cxnSpLocks/>
            <a:stCxn id="122" idx="4"/>
          </p:cNvCxnSpPr>
          <p:nvPr/>
        </p:nvCxnSpPr>
        <p:spPr>
          <a:xfrm flipH="1">
            <a:off x="4289618" y="4122937"/>
            <a:ext cx="4624" cy="22885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F827B5B-DAA5-4DC1-BFBE-F71574E1835E}"/>
              </a:ext>
            </a:extLst>
          </p:cNvPr>
          <p:cNvSpPr/>
          <p:nvPr/>
        </p:nvSpPr>
        <p:spPr>
          <a:xfrm>
            <a:off x="5034046" y="6848009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Transfer rack to loading area</a:t>
            </a:r>
          </a:p>
        </p:txBody>
      </p:sp>
      <p:cxnSp>
        <p:nvCxnSpPr>
          <p:cNvPr id="172" name="Straight Arrow Connector 171">
            <a:extLst>
              <a:ext uri="{FF2B5EF4-FFF2-40B4-BE49-F238E27FC236}">
                <a16:creationId xmlns:a16="http://schemas.microsoft.com/office/drawing/2014/main" id="{9F3CDE5D-C34A-0B37-3526-763E5EEFFC4E}"/>
              </a:ext>
            </a:extLst>
          </p:cNvPr>
          <p:cNvCxnSpPr>
            <a:cxnSpLocks/>
            <a:stCxn id="96" idx="2"/>
            <a:endCxn id="138" idx="0"/>
          </p:cNvCxnSpPr>
          <p:nvPr/>
        </p:nvCxnSpPr>
        <p:spPr>
          <a:xfrm flipH="1">
            <a:off x="5462670" y="6628331"/>
            <a:ext cx="2404" cy="21967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178">
            <a:extLst>
              <a:ext uri="{FF2B5EF4-FFF2-40B4-BE49-F238E27FC236}">
                <a16:creationId xmlns:a16="http://schemas.microsoft.com/office/drawing/2014/main" id="{4E9D845F-C8C7-03E3-35BC-A320C50098E1}"/>
              </a:ext>
            </a:extLst>
          </p:cNvPr>
          <p:cNvSpPr/>
          <p:nvPr/>
        </p:nvSpPr>
        <p:spPr>
          <a:xfrm>
            <a:off x="3718641" y="6832690"/>
            <a:ext cx="857247" cy="49380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Transfer tire to loading area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AF7FC4F9-EDE0-C4BB-95A1-3BB6EE8A2CFB}"/>
              </a:ext>
            </a:extLst>
          </p:cNvPr>
          <p:cNvCxnSpPr>
            <a:cxnSpLocks/>
            <a:stCxn id="97" idx="2"/>
            <a:endCxn id="179" idx="0"/>
          </p:cNvCxnSpPr>
          <p:nvPr/>
        </p:nvCxnSpPr>
        <p:spPr>
          <a:xfrm>
            <a:off x="4147265" y="6605963"/>
            <a:ext cx="0" cy="226727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Flowchart: Decision 185">
            <a:extLst>
              <a:ext uri="{FF2B5EF4-FFF2-40B4-BE49-F238E27FC236}">
                <a16:creationId xmlns:a16="http://schemas.microsoft.com/office/drawing/2014/main" id="{EE7B7AF2-1CDD-0A6E-0B56-92942D705457}"/>
              </a:ext>
            </a:extLst>
          </p:cNvPr>
          <p:cNvSpPr/>
          <p:nvPr/>
        </p:nvSpPr>
        <p:spPr>
          <a:xfrm>
            <a:off x="3923196" y="7840891"/>
            <a:ext cx="708657" cy="662940"/>
          </a:xfrm>
          <a:prstGeom prst="flowChartDecision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All done?</a:t>
            </a:r>
          </a:p>
        </p:txBody>
      </p:sp>
      <p:cxnSp>
        <p:nvCxnSpPr>
          <p:cNvPr id="187" name="Connector: Elbow 186">
            <a:extLst>
              <a:ext uri="{FF2B5EF4-FFF2-40B4-BE49-F238E27FC236}">
                <a16:creationId xmlns:a16="http://schemas.microsoft.com/office/drawing/2014/main" id="{A3F72E03-0142-6092-F376-1ECB9454F933}"/>
              </a:ext>
            </a:extLst>
          </p:cNvPr>
          <p:cNvCxnSpPr>
            <a:cxnSpLocks/>
            <a:stCxn id="186" idx="3"/>
            <a:endCxn id="122" idx="6"/>
          </p:cNvCxnSpPr>
          <p:nvPr/>
        </p:nvCxnSpPr>
        <p:spPr>
          <a:xfrm flipH="1" flipV="1">
            <a:off x="4356156" y="4063882"/>
            <a:ext cx="275697" cy="4108479"/>
          </a:xfrm>
          <a:prstGeom prst="bentConnector3">
            <a:avLst>
              <a:gd name="adj1" fmla="val -532051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FF37463F-F354-5398-8338-FF81348DCEF2}"/>
              </a:ext>
            </a:extLst>
          </p:cNvPr>
          <p:cNvCxnSpPr>
            <a:cxnSpLocks/>
            <a:stCxn id="138" idx="2"/>
            <a:endCxn id="194" idx="6"/>
          </p:cNvCxnSpPr>
          <p:nvPr/>
        </p:nvCxnSpPr>
        <p:spPr>
          <a:xfrm rot="5400000">
            <a:off x="4729367" y="6856888"/>
            <a:ext cx="357553" cy="1109054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>
            <a:extLst>
              <a:ext uri="{FF2B5EF4-FFF2-40B4-BE49-F238E27FC236}">
                <a16:creationId xmlns:a16="http://schemas.microsoft.com/office/drawing/2014/main" id="{C8A8A53E-1E60-48DF-A8AF-A4BC012B9F43}"/>
              </a:ext>
            </a:extLst>
          </p:cNvPr>
          <p:cNvSpPr/>
          <p:nvPr/>
        </p:nvSpPr>
        <p:spPr>
          <a:xfrm>
            <a:off x="4229788" y="7531137"/>
            <a:ext cx="123828" cy="1181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20D5780B-0430-7F91-7D82-C4DB820B9567}"/>
              </a:ext>
            </a:extLst>
          </p:cNvPr>
          <p:cNvCxnSpPr>
            <a:cxnSpLocks/>
            <a:stCxn id="194" idx="4"/>
            <a:endCxn id="186" idx="0"/>
          </p:cNvCxnSpPr>
          <p:nvPr/>
        </p:nvCxnSpPr>
        <p:spPr>
          <a:xfrm flipH="1">
            <a:off x="4277525" y="7649247"/>
            <a:ext cx="14177" cy="191644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Connector: Elbow 198">
            <a:extLst>
              <a:ext uri="{FF2B5EF4-FFF2-40B4-BE49-F238E27FC236}">
                <a16:creationId xmlns:a16="http://schemas.microsoft.com/office/drawing/2014/main" id="{96FDA7DA-58A3-919C-1F69-45BC75FAFC26}"/>
              </a:ext>
            </a:extLst>
          </p:cNvPr>
          <p:cNvCxnSpPr>
            <a:cxnSpLocks/>
            <a:stCxn id="179" idx="2"/>
            <a:endCxn id="194" idx="0"/>
          </p:cNvCxnSpPr>
          <p:nvPr/>
        </p:nvCxnSpPr>
        <p:spPr>
          <a:xfrm rot="16200000" flipH="1">
            <a:off x="4117160" y="7356595"/>
            <a:ext cx="204646" cy="144437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6BBD1F09-7AF7-84BA-3BB6-E474DEEF8DC5}"/>
              </a:ext>
            </a:extLst>
          </p:cNvPr>
          <p:cNvSpPr txBox="1"/>
          <p:nvPr/>
        </p:nvSpPr>
        <p:spPr>
          <a:xfrm>
            <a:off x="4572474" y="7918449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8C4AFE1-AE21-06E1-A94F-610C22BF8240}"/>
              </a:ext>
            </a:extLst>
          </p:cNvPr>
          <p:cNvSpPr txBox="1"/>
          <p:nvPr/>
        </p:nvSpPr>
        <p:spPr>
          <a:xfrm>
            <a:off x="3754825" y="845751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C4F18143-66EF-1036-9AF2-46C12117E917}"/>
              </a:ext>
            </a:extLst>
          </p:cNvPr>
          <p:cNvCxnSpPr>
            <a:cxnSpLocks/>
            <a:stCxn id="186" idx="2"/>
            <a:endCxn id="14" idx="0"/>
          </p:cNvCxnSpPr>
          <p:nvPr/>
        </p:nvCxnSpPr>
        <p:spPr>
          <a:xfrm>
            <a:off x="4277525" y="8503831"/>
            <a:ext cx="7027" cy="283669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238E15C-2318-5124-FDE4-B9121EB11EF4}"/>
              </a:ext>
            </a:extLst>
          </p:cNvPr>
          <p:cNvSpPr/>
          <p:nvPr/>
        </p:nvSpPr>
        <p:spPr>
          <a:xfrm>
            <a:off x="4085350" y="5653727"/>
            <a:ext cx="123828" cy="118110"/>
          </a:xfrm>
          <a:prstGeom prst="ellipse">
            <a:avLst/>
          </a:prstGeom>
          <a:solidFill>
            <a:schemeClr val="bg1"/>
          </a:solidFill>
          <a:ln w="63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FC7D4850-744A-A3D4-9EEF-8ED0596D1A89}"/>
              </a:ext>
            </a:extLst>
          </p:cNvPr>
          <p:cNvSpPr/>
          <p:nvPr/>
        </p:nvSpPr>
        <p:spPr>
          <a:xfrm>
            <a:off x="3935289" y="4351795"/>
            <a:ext cx="708657" cy="662940"/>
          </a:xfrm>
          <a:prstGeom prst="flowChartDecision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From Rack?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9B149D-6505-1CE7-2C6B-DF12DD4892CE}"/>
              </a:ext>
            </a:extLst>
          </p:cNvPr>
          <p:cNvCxnSpPr>
            <a:cxnSpLocks/>
            <a:stCxn id="9" idx="3"/>
            <a:endCxn id="52" idx="0"/>
          </p:cNvCxnSpPr>
          <p:nvPr/>
        </p:nvCxnSpPr>
        <p:spPr>
          <a:xfrm>
            <a:off x="4643946" y="4683265"/>
            <a:ext cx="826193" cy="638992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2C355FB-2BA6-375A-DF7B-20932A46509D}"/>
              </a:ext>
            </a:extLst>
          </p:cNvPr>
          <p:cNvSpPr txBox="1"/>
          <p:nvPr/>
        </p:nvSpPr>
        <p:spPr>
          <a:xfrm>
            <a:off x="4649184" y="444706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EB6AA785-4B36-FF63-45DA-C547EF730DA6}"/>
              </a:ext>
            </a:extLst>
          </p:cNvPr>
          <p:cNvCxnSpPr>
            <a:cxnSpLocks/>
            <a:stCxn id="9" idx="1"/>
            <a:endCxn id="28" idx="0"/>
          </p:cNvCxnSpPr>
          <p:nvPr/>
        </p:nvCxnSpPr>
        <p:spPr>
          <a:xfrm rot="10800000" flipV="1">
            <a:off x="2764797" y="4683264"/>
            <a:ext cx="1170493" cy="595669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A7D1DD-B00A-A4B3-80A9-F03AE8769771}"/>
              </a:ext>
            </a:extLst>
          </p:cNvPr>
          <p:cNvCxnSpPr>
            <a:cxnSpLocks/>
            <a:stCxn id="5" idx="4"/>
            <a:endCxn id="97" idx="0"/>
          </p:cNvCxnSpPr>
          <p:nvPr/>
        </p:nvCxnSpPr>
        <p:spPr>
          <a:xfrm>
            <a:off x="4147264" y="5771837"/>
            <a:ext cx="1" cy="449496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C683C27-334E-8EC0-57D2-65BF4A8C5416}"/>
              </a:ext>
            </a:extLst>
          </p:cNvPr>
          <p:cNvSpPr txBox="1"/>
          <p:nvPr/>
        </p:nvSpPr>
        <p:spPr>
          <a:xfrm>
            <a:off x="3457877" y="444706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28" name="Flowchart: Decision 27">
            <a:extLst>
              <a:ext uri="{FF2B5EF4-FFF2-40B4-BE49-F238E27FC236}">
                <a16:creationId xmlns:a16="http://schemas.microsoft.com/office/drawing/2014/main" id="{BDD42A68-39EB-7F78-8643-4507D0B0E37D}"/>
              </a:ext>
            </a:extLst>
          </p:cNvPr>
          <p:cNvSpPr/>
          <p:nvPr/>
        </p:nvSpPr>
        <p:spPr>
          <a:xfrm>
            <a:off x="2410467" y="5278934"/>
            <a:ext cx="708657" cy="662940"/>
          </a:xfrm>
          <a:prstGeom prst="flowChartDecision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</a:rPr>
              <a:t>Entire Floor?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F543DA6C-047B-61C8-C878-D2E741C24E1A}"/>
              </a:ext>
            </a:extLst>
          </p:cNvPr>
          <p:cNvCxnSpPr>
            <a:cxnSpLocks/>
            <a:stCxn id="28" idx="3"/>
            <a:endCxn id="5" idx="2"/>
          </p:cNvCxnSpPr>
          <p:nvPr/>
        </p:nvCxnSpPr>
        <p:spPr>
          <a:xfrm>
            <a:off x="3119124" y="5610404"/>
            <a:ext cx="966226" cy="102378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0CB496A-0F49-2BD5-DEB9-F409ADFBE4BD}"/>
              </a:ext>
            </a:extLst>
          </p:cNvPr>
          <p:cNvSpPr txBox="1"/>
          <p:nvPr/>
        </p:nvSpPr>
        <p:spPr>
          <a:xfrm>
            <a:off x="3156481" y="5343024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NO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6FCD084-4B3A-71BD-0B2F-6EFC80F7571F}"/>
              </a:ext>
            </a:extLst>
          </p:cNvPr>
          <p:cNvSpPr/>
          <p:nvPr/>
        </p:nvSpPr>
        <p:spPr>
          <a:xfrm>
            <a:off x="2336377" y="6196826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Scan Floor no and confirm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F6D2211-C73B-418F-B7CF-89E2CF4461A2}"/>
              </a:ext>
            </a:extLst>
          </p:cNvPr>
          <p:cNvSpPr txBox="1"/>
          <p:nvPr/>
        </p:nvSpPr>
        <p:spPr>
          <a:xfrm>
            <a:off x="2253424" y="5874603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YES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FB61320-A27E-AEB3-B066-B97672673F3D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2765000" y="5937131"/>
            <a:ext cx="1" cy="259695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341540E-0FA7-E454-01E5-9772E8201F11}"/>
              </a:ext>
            </a:extLst>
          </p:cNvPr>
          <p:cNvSpPr/>
          <p:nvPr/>
        </p:nvSpPr>
        <p:spPr>
          <a:xfrm>
            <a:off x="2333973" y="6801134"/>
            <a:ext cx="857247" cy="3846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Transfer all items to loading area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88F94AE-4F9C-14BE-D387-7FAF62C4AB2A}"/>
              </a:ext>
            </a:extLst>
          </p:cNvPr>
          <p:cNvCxnSpPr>
            <a:cxnSpLocks/>
            <a:stCxn id="42" idx="2"/>
            <a:endCxn id="46" idx="0"/>
          </p:cNvCxnSpPr>
          <p:nvPr/>
        </p:nvCxnSpPr>
        <p:spPr>
          <a:xfrm flipH="1">
            <a:off x="2762597" y="6581456"/>
            <a:ext cx="2404" cy="219678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EAF335A-A707-EA6E-827E-851625D71EE5}"/>
              </a:ext>
            </a:extLst>
          </p:cNvPr>
          <p:cNvCxnSpPr>
            <a:cxnSpLocks/>
            <a:stCxn id="46" idx="2"/>
            <a:endCxn id="194" idx="2"/>
          </p:cNvCxnSpPr>
          <p:nvPr/>
        </p:nvCxnSpPr>
        <p:spPr>
          <a:xfrm rot="16200000" flipH="1">
            <a:off x="3293978" y="6654382"/>
            <a:ext cx="404428" cy="1467191"/>
          </a:xfrm>
          <a:prstGeom prst="bentConnector2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04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4. Operation flow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FE78F3C-50EF-4F7D-ACE8-E41ADE47135F}"/>
              </a:ext>
            </a:extLst>
          </p:cNvPr>
          <p:cNvSpPr/>
          <p:nvPr/>
        </p:nvSpPr>
        <p:spPr>
          <a:xfrm>
            <a:off x="401320" y="1345290"/>
            <a:ext cx="6117062" cy="4308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896362-D50B-4437-9CEB-A41F86A579A7}"/>
              </a:ext>
            </a:extLst>
          </p:cNvPr>
          <p:cNvSpPr/>
          <p:nvPr/>
        </p:nvSpPr>
        <p:spPr>
          <a:xfrm>
            <a:off x="391160" y="1354538"/>
            <a:ext cx="1680041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NKI</a:t>
            </a: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F0591AD-D482-41BC-BA15-322BB8CD403B}"/>
              </a:ext>
            </a:extLst>
          </p:cNvPr>
          <p:cNvCxnSpPr/>
          <p:nvPr/>
        </p:nvCxnSpPr>
        <p:spPr>
          <a:xfrm>
            <a:off x="2082796" y="1345290"/>
            <a:ext cx="0" cy="7836107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D8D1790C-A30E-48AA-843A-648FED708622}"/>
              </a:ext>
            </a:extLst>
          </p:cNvPr>
          <p:cNvSpPr/>
          <p:nvPr/>
        </p:nvSpPr>
        <p:spPr>
          <a:xfrm>
            <a:off x="2092958" y="1353916"/>
            <a:ext cx="4425422" cy="43088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900" b="1" dirty="0">
                <a:solidFill>
                  <a:schemeClr val="tx1"/>
                </a:solidFill>
              </a:rPr>
              <a:t>Production Management System Pegasus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75516D-96EF-121C-5EE9-27E671139761}"/>
              </a:ext>
            </a:extLst>
          </p:cNvPr>
          <p:cNvSpPr txBox="1"/>
          <p:nvPr/>
        </p:nvSpPr>
        <p:spPr>
          <a:xfrm>
            <a:off x="406400" y="837577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4-4. Master management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C92BA08-2CDB-F087-BFC8-A9A5E12CAA85}"/>
              </a:ext>
            </a:extLst>
          </p:cNvPr>
          <p:cNvSpPr/>
          <p:nvPr/>
        </p:nvSpPr>
        <p:spPr>
          <a:xfrm>
            <a:off x="2843192" y="3534568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Location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9F9357-F565-3436-D301-80247E8DB4E4}"/>
              </a:ext>
            </a:extLst>
          </p:cNvPr>
          <p:cNvSpPr/>
          <p:nvPr/>
        </p:nvSpPr>
        <p:spPr>
          <a:xfrm>
            <a:off x="2843191" y="4191589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User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96F9C30-666D-43BA-9610-745F7A2D8EA9}"/>
              </a:ext>
            </a:extLst>
          </p:cNvPr>
          <p:cNvSpPr/>
          <p:nvPr/>
        </p:nvSpPr>
        <p:spPr>
          <a:xfrm>
            <a:off x="2843190" y="4848610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User credential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73E4D2F-C795-DF73-D031-1671D9B3FD66}"/>
              </a:ext>
            </a:extLst>
          </p:cNvPr>
          <p:cNvSpPr/>
          <p:nvPr/>
        </p:nvSpPr>
        <p:spPr>
          <a:xfrm>
            <a:off x="2843190" y="5505631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Authority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D4C0171-7E3A-661D-BEAC-3F95C9AE7E7A}"/>
              </a:ext>
            </a:extLst>
          </p:cNvPr>
          <p:cNvSpPr/>
          <p:nvPr/>
        </p:nvSpPr>
        <p:spPr>
          <a:xfrm>
            <a:off x="2843190" y="6162652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Name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178805F-B0BB-9869-E81D-813DF338A62E}"/>
              </a:ext>
            </a:extLst>
          </p:cNvPr>
          <p:cNvSpPr/>
          <p:nvPr/>
        </p:nvSpPr>
        <p:spPr>
          <a:xfrm>
            <a:off x="3444611" y="398038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Location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DEFD68B-C7A2-B676-38CB-C0AC2052001C}"/>
              </a:ext>
            </a:extLst>
          </p:cNvPr>
          <p:cNvSpPr/>
          <p:nvPr/>
        </p:nvSpPr>
        <p:spPr>
          <a:xfrm>
            <a:off x="3444611" y="4642594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User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285A2D9-BCE3-3276-9FDE-9776A00F2DFE}"/>
              </a:ext>
            </a:extLst>
          </p:cNvPr>
          <p:cNvSpPr/>
          <p:nvPr/>
        </p:nvSpPr>
        <p:spPr>
          <a:xfrm>
            <a:off x="3444611" y="5351300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User Credential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5122F90-0FC1-5ABF-5609-58A6BF544AEA}"/>
              </a:ext>
            </a:extLst>
          </p:cNvPr>
          <p:cNvSpPr/>
          <p:nvPr/>
        </p:nvSpPr>
        <p:spPr>
          <a:xfrm>
            <a:off x="3444611" y="5978406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Authority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61EC48A-839F-EA45-3A0E-2D0710394205}"/>
              </a:ext>
            </a:extLst>
          </p:cNvPr>
          <p:cNvSpPr/>
          <p:nvPr/>
        </p:nvSpPr>
        <p:spPr>
          <a:xfrm>
            <a:off x="3444611" y="6626969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Name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3" name="正方形/長方形 4">
            <a:extLst>
              <a:ext uri="{FF2B5EF4-FFF2-40B4-BE49-F238E27FC236}">
                <a16:creationId xmlns:a16="http://schemas.microsoft.com/office/drawing/2014/main" id="{E5375F3B-F6E9-AC25-51C6-73DC5C1D0CC4}"/>
              </a:ext>
            </a:extLst>
          </p:cNvPr>
          <p:cNvSpPr/>
          <p:nvPr/>
        </p:nvSpPr>
        <p:spPr>
          <a:xfrm>
            <a:off x="2843190" y="2871366"/>
            <a:ext cx="1377827" cy="5274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dirty="0">
                <a:solidFill>
                  <a:schemeClr val="tx1"/>
                </a:solidFill>
              </a:rPr>
              <a:t>Item master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4" name="正方形/長方形 9">
            <a:extLst>
              <a:ext uri="{FF2B5EF4-FFF2-40B4-BE49-F238E27FC236}">
                <a16:creationId xmlns:a16="http://schemas.microsoft.com/office/drawing/2014/main" id="{1B33102B-59D2-E40D-4C3C-C8C81B555D4D}"/>
              </a:ext>
            </a:extLst>
          </p:cNvPr>
          <p:cNvSpPr/>
          <p:nvPr/>
        </p:nvSpPr>
        <p:spPr>
          <a:xfrm>
            <a:off x="3444609" y="3317182"/>
            <a:ext cx="1052548" cy="1393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PC : Item master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42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 dirty="0">
                <a:solidFill>
                  <a:schemeClr val="tx1"/>
                </a:solidFill>
              </a:rPr>
              <a:t>■</a:t>
            </a:r>
            <a:r>
              <a:rPr kumimoji="1" lang="en-US" altLang="ja-JP" sz="1400" b="1" dirty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7CAA9A5-8087-4AD4-B09F-ABE2347EA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13A0E5BD-6956-88D3-6489-98D54485F6F8}"/>
              </a:ext>
            </a:extLst>
          </p:cNvPr>
          <p:cNvSpPr txBox="1"/>
          <p:nvPr/>
        </p:nvSpPr>
        <p:spPr>
          <a:xfrm>
            <a:off x="406400" y="1025912"/>
            <a:ext cx="61170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1. Overview</a:t>
            </a:r>
          </a:p>
          <a:p>
            <a:r>
              <a:rPr kumimoji="1" lang="en-US" altLang="ja-JP" sz="1100" dirty="0"/>
              <a:t>2. Overall configuration diagram</a:t>
            </a:r>
          </a:p>
          <a:p>
            <a:r>
              <a:rPr kumimoji="1" lang="en-US" altLang="ja-JP" sz="1100" dirty="0"/>
              <a:t>3. Document image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3-1. Importing Files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3-1-1. Purchase Order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3-1-2. Production Plan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3-1-3. DO Sheet (Delivery Order)</a:t>
            </a:r>
          </a:p>
          <a:p>
            <a:r>
              <a:rPr kumimoji="1" lang="ja-JP" altLang="en-US" sz="1100"/>
              <a:t>　</a:t>
            </a:r>
            <a:r>
              <a:rPr kumimoji="1" lang="en-US" altLang="ja-JP" sz="1100" dirty="0"/>
              <a:t>3-2. KANBAN information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3-3. Location Tag</a:t>
            </a:r>
          </a:p>
          <a:p>
            <a:r>
              <a:rPr kumimoji="1" lang="en-US" altLang="ja-JP" sz="1100" dirty="0"/>
              <a:t>    3-4. Labeling</a:t>
            </a:r>
          </a:p>
          <a:p>
            <a:r>
              <a:rPr kumimoji="1" lang="en-US" altLang="ja-JP" sz="1100" dirty="0"/>
              <a:t>4. Schedule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4-1. Work Flow Chart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4-1-1. CSV file import process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4-1-2. Warehouse Inbound/Incoming process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4-1-3. Goods Receive Process</a:t>
            </a:r>
          </a:p>
          <a:p>
            <a:r>
              <a:rPr kumimoji="1" lang="ja-JP" altLang="en-US" sz="1100" dirty="0"/>
              <a:t>　　</a:t>
            </a:r>
            <a:r>
              <a:rPr kumimoji="1" lang="en-US" altLang="ja-JP" sz="1100" dirty="0"/>
              <a:t>4-1-4. Picking Process (Part Store)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4-2. Stock management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4-3. Outbound</a:t>
            </a:r>
          </a:p>
          <a:p>
            <a:r>
              <a:rPr kumimoji="1" lang="ja-JP" altLang="en-US" sz="1100" dirty="0"/>
              <a:t>　</a:t>
            </a:r>
            <a:r>
              <a:rPr kumimoji="1" lang="en-US" altLang="ja-JP" sz="1100" dirty="0"/>
              <a:t>4-4. Master management</a:t>
            </a:r>
          </a:p>
          <a:p>
            <a:r>
              <a:rPr kumimoji="1" lang="en-US" altLang="ja-JP" sz="1100" dirty="0"/>
              <a:t>5. System functional specifications</a:t>
            </a:r>
          </a:p>
          <a:p>
            <a:r>
              <a:rPr kumimoji="1" lang="en-US" altLang="ja-JP" sz="1100" dirty="0"/>
              <a:t>  5-1. Handy terminal function</a:t>
            </a:r>
          </a:p>
          <a:p>
            <a:r>
              <a:rPr kumimoji="1" lang="en-US" altLang="ja-JP" sz="1100" dirty="0"/>
              <a:t>  5-2. Handy terminal function Inbound</a:t>
            </a:r>
          </a:p>
          <a:p>
            <a:r>
              <a:rPr kumimoji="1" lang="en-US" altLang="ja-JP" sz="1100" dirty="0"/>
              <a:t>  5-3. Handy terminal function Outbound</a:t>
            </a:r>
          </a:p>
          <a:p>
            <a:r>
              <a:rPr kumimoji="1" lang="en-US" altLang="ja-JP" sz="1100" dirty="0"/>
              <a:t>  5-4. Handy terminal function Stock Management</a:t>
            </a:r>
          </a:p>
          <a:p>
            <a:r>
              <a:rPr kumimoji="1" lang="en-US" altLang="ja-JP" sz="1100" dirty="0"/>
              <a:t>  5-5. PC operation flow Basic</a:t>
            </a:r>
          </a:p>
          <a:p>
            <a:r>
              <a:rPr kumimoji="1" lang="en-US" altLang="ja-JP" sz="1100" dirty="0"/>
              <a:t>  5-6. PC operation flow Schedule </a:t>
            </a:r>
          </a:p>
          <a:p>
            <a:r>
              <a:rPr kumimoji="1" lang="en-US" altLang="ja-JP" sz="1100" dirty="0"/>
              <a:t>  5-7. PC operation flow Inbound </a:t>
            </a:r>
          </a:p>
          <a:p>
            <a:r>
              <a:rPr kumimoji="1" lang="en-US" altLang="ja-JP" sz="1100" dirty="0"/>
              <a:t>  5-8. PC operation flow  Outbound</a:t>
            </a:r>
          </a:p>
          <a:p>
            <a:r>
              <a:rPr kumimoji="1" lang="en-US" altLang="ja-JP" sz="1100" dirty="0"/>
              <a:t>  5-9. PC operation flow Stock management </a:t>
            </a:r>
          </a:p>
          <a:p>
            <a:r>
              <a:rPr kumimoji="1" lang="en-US" altLang="ja-JP" sz="1100" dirty="0"/>
              <a:t>  5-10. PC operation flow Master management </a:t>
            </a:r>
          </a:p>
          <a:p>
            <a:r>
              <a:rPr kumimoji="1" lang="en-US" altLang="ja-JP" sz="1100" dirty="0"/>
              <a:t>6. Q&amp;A</a:t>
            </a:r>
          </a:p>
          <a:p>
            <a:r>
              <a:rPr kumimoji="1" lang="en-US" altLang="ja-JP" sz="1100" dirty="0"/>
              <a:t>7. Sign off</a:t>
            </a:r>
          </a:p>
        </p:txBody>
      </p:sp>
    </p:spTree>
    <p:extLst>
      <p:ext uri="{BB962C8B-B14F-4D97-AF65-F5344CB8AC3E}">
        <p14:creationId xmlns:p14="http://schemas.microsoft.com/office/powerpoint/2010/main" val="1120428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2CA41-CF6F-FD11-0BBD-D071DD44E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6D95466-5947-E95E-FE71-6C057B10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337FE2-A1E6-0340-0BE0-A616C0B1F609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140114C-805D-0364-F4AD-73BDC9AFD4C1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E747D09-A3B8-FFD4-56E8-01A72525F2A8}"/>
              </a:ext>
            </a:extLst>
          </p:cNvPr>
          <p:cNvSpPr txBox="1"/>
          <p:nvPr/>
        </p:nvSpPr>
        <p:spPr>
          <a:xfrm>
            <a:off x="406396" y="880282"/>
            <a:ext cx="611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402601-311A-1786-45EE-23F405EBCF54}"/>
              </a:ext>
            </a:extLst>
          </p:cNvPr>
          <p:cNvSpPr txBox="1"/>
          <p:nvPr/>
        </p:nvSpPr>
        <p:spPr>
          <a:xfrm>
            <a:off x="499554" y="1430877"/>
            <a:ext cx="13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1. User Login</a:t>
            </a:r>
          </a:p>
          <a:p>
            <a:pPr algn="ctr"/>
            <a:endParaRPr kumimoji="1" lang="ja-JP" altLang="en-US" sz="9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EFE973F6-ADD8-DC54-CEF8-A4BC587F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662007"/>
            <a:ext cx="1360089" cy="2040133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15FC4C0-B655-F73C-E346-2BD708600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43" y="1661992"/>
            <a:ext cx="1378354" cy="204013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1C68C5D0-3863-119A-40C0-7F5335BF838C}"/>
              </a:ext>
            </a:extLst>
          </p:cNvPr>
          <p:cNvSpPr txBox="1"/>
          <p:nvPr/>
        </p:nvSpPr>
        <p:spPr>
          <a:xfrm>
            <a:off x="2047651" y="1427805"/>
            <a:ext cx="13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2. Main menu</a:t>
            </a:r>
            <a:endParaRPr kumimoji="1" lang="ja-JP" altLang="en-US" sz="900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67CF722-22F8-8FDF-0BED-625748F9FA11}"/>
              </a:ext>
            </a:extLst>
          </p:cNvPr>
          <p:cNvSpPr txBox="1"/>
          <p:nvPr/>
        </p:nvSpPr>
        <p:spPr>
          <a:xfrm>
            <a:off x="3571451" y="1427697"/>
            <a:ext cx="13509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3. Inbound menu</a:t>
            </a:r>
            <a:endParaRPr kumimoji="1" lang="ja-JP" altLang="en-US" sz="900" dirty="0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B3EC5EE4-8127-79B4-94E8-D188315A3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9932"/>
          <a:stretch/>
        </p:blipFill>
        <p:spPr>
          <a:xfrm>
            <a:off x="5015207" y="1682981"/>
            <a:ext cx="1360089" cy="405207"/>
          </a:xfrm>
          <a:prstGeom prst="rect">
            <a:avLst/>
          </a:prstGeom>
        </p:spPr>
      </p:pic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ABD7B3-BB77-F7D2-2A01-F846531F11CE}"/>
              </a:ext>
            </a:extLst>
          </p:cNvPr>
          <p:cNvSpPr txBox="1"/>
          <p:nvPr/>
        </p:nvSpPr>
        <p:spPr>
          <a:xfrm>
            <a:off x="5015206" y="1439465"/>
            <a:ext cx="1360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4. Outbound menu</a:t>
            </a:r>
            <a:endParaRPr kumimoji="1" lang="ja-JP" altLang="en-US" sz="900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E48A33E-DE11-9BB6-1D0A-88476752FAE9}"/>
              </a:ext>
            </a:extLst>
          </p:cNvPr>
          <p:cNvSpPr txBox="1"/>
          <p:nvPr/>
        </p:nvSpPr>
        <p:spPr>
          <a:xfrm>
            <a:off x="520853" y="3855631"/>
            <a:ext cx="136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5. Stock management menu</a:t>
            </a:r>
            <a:endParaRPr kumimoji="1" lang="ja-JP" altLang="en-US" sz="900" dirty="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B040F021-2E77-7BE4-13E6-9933E232D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6" y="4222240"/>
            <a:ext cx="1349747" cy="2014238"/>
          </a:xfrm>
          <a:prstGeom prst="rect">
            <a:avLst/>
          </a:prstGeom>
        </p:spPr>
      </p:pic>
      <p:pic>
        <p:nvPicPr>
          <p:cNvPr id="231" name="図 230">
            <a:extLst>
              <a:ext uri="{FF2B5EF4-FFF2-40B4-BE49-F238E27FC236}">
                <a16:creationId xmlns:a16="http://schemas.microsoft.com/office/drawing/2014/main" id="{995F501A-8595-1BE6-D02D-772E0B775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678" y="2249092"/>
            <a:ext cx="546082" cy="198137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53FD1531-8BB3-1175-4FBB-61192CE3D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2860" y="2593484"/>
            <a:ext cx="546082" cy="198137"/>
          </a:xfrm>
          <a:prstGeom prst="rect">
            <a:avLst/>
          </a:prstGeom>
        </p:spPr>
      </p:pic>
      <p:pic>
        <p:nvPicPr>
          <p:cNvPr id="241" name="図 240">
            <a:extLst>
              <a:ext uri="{FF2B5EF4-FFF2-40B4-BE49-F238E27FC236}">
                <a16:creationId xmlns:a16="http://schemas.microsoft.com/office/drawing/2014/main" id="{B4BB4B3B-067F-EBC2-A985-041DE9136A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2388" y="3271450"/>
            <a:ext cx="510584" cy="178119"/>
          </a:xfrm>
          <a:prstGeom prst="rect">
            <a:avLst/>
          </a:prstGeom>
        </p:spPr>
      </p:pic>
      <p:pic>
        <p:nvPicPr>
          <p:cNvPr id="251" name="図 250">
            <a:extLst>
              <a:ext uri="{FF2B5EF4-FFF2-40B4-BE49-F238E27FC236}">
                <a16:creationId xmlns:a16="http://schemas.microsoft.com/office/drawing/2014/main" id="{882B4210-1C00-E8B8-2385-C3004E224CA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0856"/>
          <a:stretch/>
        </p:blipFill>
        <p:spPr>
          <a:xfrm>
            <a:off x="5007974" y="2087492"/>
            <a:ext cx="1364286" cy="1614633"/>
          </a:xfrm>
          <a:prstGeom prst="rect">
            <a:avLst/>
          </a:prstGeom>
        </p:spPr>
      </p:pic>
      <p:pic>
        <p:nvPicPr>
          <p:cNvPr id="252" name="図 251">
            <a:extLst>
              <a:ext uri="{FF2B5EF4-FFF2-40B4-BE49-F238E27FC236}">
                <a16:creationId xmlns:a16="http://schemas.microsoft.com/office/drawing/2014/main" id="{0BDC2B16-E8F2-5A33-A744-EF4624F6DA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3572" y="2252018"/>
            <a:ext cx="546082" cy="198137"/>
          </a:xfrm>
          <a:prstGeom prst="rect">
            <a:avLst/>
          </a:prstGeom>
        </p:spPr>
      </p:pic>
      <p:pic>
        <p:nvPicPr>
          <p:cNvPr id="253" name="図 252">
            <a:extLst>
              <a:ext uri="{FF2B5EF4-FFF2-40B4-BE49-F238E27FC236}">
                <a16:creationId xmlns:a16="http://schemas.microsoft.com/office/drawing/2014/main" id="{E11A86A6-8C1E-EE18-C50A-E9ECA5CEC4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5754" y="2596410"/>
            <a:ext cx="546082" cy="198137"/>
          </a:xfrm>
          <a:prstGeom prst="rect">
            <a:avLst/>
          </a:prstGeom>
        </p:spPr>
      </p:pic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F2AEBCD7-B24A-97F0-5BF7-94E9497BF68A}"/>
              </a:ext>
            </a:extLst>
          </p:cNvPr>
          <p:cNvSpPr txBox="1"/>
          <p:nvPr/>
        </p:nvSpPr>
        <p:spPr>
          <a:xfrm>
            <a:off x="5281684" y="2258753"/>
            <a:ext cx="7954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Outbound Picking</a:t>
            </a:r>
            <a:endParaRPr kumimoji="1" lang="ja-JP" altLang="en-US" sz="600" dirty="0"/>
          </a:p>
        </p:txBody>
      </p:sp>
      <p:pic>
        <p:nvPicPr>
          <p:cNvPr id="258" name="図 257">
            <a:extLst>
              <a:ext uri="{FF2B5EF4-FFF2-40B4-BE49-F238E27FC236}">
                <a16:creationId xmlns:a16="http://schemas.microsoft.com/office/drawing/2014/main" id="{4A45177A-8E7A-E055-94F0-1124754D5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5282" y="3274376"/>
            <a:ext cx="510584" cy="178119"/>
          </a:xfrm>
          <a:prstGeom prst="rect">
            <a:avLst/>
          </a:prstGeom>
        </p:spPr>
      </p:pic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D0E1780E-EDAC-4371-8069-6FD45739566E}"/>
              </a:ext>
            </a:extLst>
          </p:cNvPr>
          <p:cNvSpPr txBox="1"/>
          <p:nvPr/>
        </p:nvSpPr>
        <p:spPr>
          <a:xfrm>
            <a:off x="5373981" y="3267640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261" name="図 260">
            <a:extLst>
              <a:ext uri="{FF2B5EF4-FFF2-40B4-BE49-F238E27FC236}">
                <a16:creationId xmlns:a16="http://schemas.microsoft.com/office/drawing/2014/main" id="{B15A7F31-D088-999A-DE26-6B0DC5E8B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0412" y="2854666"/>
            <a:ext cx="1156765" cy="761540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2814BC04-C16B-B405-3400-D9DF27BFB2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FE60D1B4-01C4-09EF-FB79-5FA0362728DB}"/>
              </a:ext>
            </a:extLst>
          </p:cNvPr>
          <p:cNvSpPr txBox="1"/>
          <p:nvPr/>
        </p:nvSpPr>
        <p:spPr>
          <a:xfrm>
            <a:off x="2098877" y="3855631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6. Inbound QC</a:t>
            </a:r>
            <a:endParaRPr kumimoji="1" lang="ja-JP" altLang="en-US" sz="9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645C8FE-C6E8-5981-BDF5-C3297EBE57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1968" y="1669533"/>
            <a:ext cx="1364286" cy="20401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58CA1B5-66A1-0BBB-D479-70922D706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7050" y="2256632"/>
            <a:ext cx="546082" cy="19813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901EA3A-E465-7E13-AECA-77EC6C276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32" y="2601024"/>
            <a:ext cx="546082" cy="198137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2237EA-9920-73C4-F3C4-7900233BE6B9}"/>
              </a:ext>
            </a:extLst>
          </p:cNvPr>
          <p:cNvSpPr txBox="1"/>
          <p:nvPr/>
        </p:nvSpPr>
        <p:spPr>
          <a:xfrm>
            <a:off x="3845172" y="2263367"/>
            <a:ext cx="7200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Schedule Label</a:t>
            </a:r>
            <a:endParaRPr kumimoji="1" lang="ja-JP" altLang="en-US" sz="600" dirty="0"/>
          </a:p>
        </p:txBody>
      </p:sp>
      <p:sp>
        <p:nvSpPr>
          <p:cNvPr id="205" name="テキスト ボックス 204">
            <a:extLst>
              <a:ext uri="{FF2B5EF4-FFF2-40B4-BE49-F238E27FC236}">
                <a16:creationId xmlns:a16="http://schemas.microsoft.com/office/drawing/2014/main" id="{340416A9-2503-880D-FB6C-AECFB3E50CA6}"/>
              </a:ext>
            </a:extLst>
          </p:cNvPr>
          <p:cNvSpPr txBox="1"/>
          <p:nvPr/>
        </p:nvSpPr>
        <p:spPr>
          <a:xfrm>
            <a:off x="3840547" y="2603564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Label Manual</a:t>
            </a:r>
          </a:p>
        </p:txBody>
      </p:sp>
      <p:pic>
        <p:nvPicPr>
          <p:cNvPr id="208" name="図 207">
            <a:extLst>
              <a:ext uri="{FF2B5EF4-FFF2-40B4-BE49-F238E27FC236}">
                <a16:creationId xmlns:a16="http://schemas.microsoft.com/office/drawing/2014/main" id="{464DA87B-007E-644E-C0C4-3B74F24FBB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760" y="3278990"/>
            <a:ext cx="510584" cy="178119"/>
          </a:xfrm>
          <a:prstGeom prst="rect">
            <a:avLst/>
          </a:prstGeom>
        </p:spPr>
      </p:pic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905F4938-7324-2FCA-B891-F07D28320864}"/>
              </a:ext>
            </a:extLst>
          </p:cNvPr>
          <p:cNvSpPr txBox="1"/>
          <p:nvPr/>
        </p:nvSpPr>
        <p:spPr>
          <a:xfrm>
            <a:off x="3809833" y="3272254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Manual</a:t>
            </a:r>
            <a:endParaRPr kumimoji="1" lang="ja-JP" altLang="en-US" sz="600" dirty="0"/>
          </a:p>
        </p:txBody>
      </p:sp>
      <p:pic>
        <p:nvPicPr>
          <p:cNvPr id="210" name="図 209">
            <a:extLst>
              <a:ext uri="{FF2B5EF4-FFF2-40B4-BE49-F238E27FC236}">
                <a16:creationId xmlns:a16="http://schemas.microsoft.com/office/drawing/2014/main" id="{039F44AE-B5EF-5324-74D8-08E2C456AE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4764" y="2189185"/>
            <a:ext cx="1294738" cy="1336429"/>
          </a:xfrm>
          <a:prstGeom prst="rect">
            <a:avLst/>
          </a:prstGeom>
        </p:spPr>
      </p:pic>
      <p:pic>
        <p:nvPicPr>
          <p:cNvPr id="211" name="図 210">
            <a:extLst>
              <a:ext uri="{FF2B5EF4-FFF2-40B4-BE49-F238E27FC236}">
                <a16:creationId xmlns:a16="http://schemas.microsoft.com/office/drawing/2014/main" id="{A1CA2300-75E1-CD3A-7CF5-4ABFD5E537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5611" y="2183139"/>
            <a:ext cx="1114748" cy="348415"/>
          </a:xfrm>
          <a:prstGeom prst="rect">
            <a:avLst/>
          </a:prstGeom>
        </p:spPr>
      </p:pic>
      <p:pic>
        <p:nvPicPr>
          <p:cNvPr id="212" name="図 211">
            <a:extLst>
              <a:ext uri="{FF2B5EF4-FFF2-40B4-BE49-F238E27FC236}">
                <a16:creationId xmlns:a16="http://schemas.microsoft.com/office/drawing/2014/main" id="{86731997-4041-9BD1-B899-F745F11534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8220" y="2322483"/>
            <a:ext cx="809836" cy="97172"/>
          </a:xfrm>
          <a:prstGeom prst="rect">
            <a:avLst/>
          </a:prstGeom>
        </p:spPr>
      </p:pic>
      <p:pic>
        <p:nvPicPr>
          <p:cNvPr id="214" name="図 213">
            <a:extLst>
              <a:ext uri="{FF2B5EF4-FFF2-40B4-BE49-F238E27FC236}">
                <a16:creationId xmlns:a16="http://schemas.microsoft.com/office/drawing/2014/main" id="{A0F2BAB6-D32C-C932-0A5F-B09A33E108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62932" y="2517869"/>
            <a:ext cx="1114748" cy="367139"/>
          </a:xfrm>
          <a:prstGeom prst="rect">
            <a:avLst/>
          </a:prstGeom>
        </p:spPr>
      </p:pic>
      <p:pic>
        <p:nvPicPr>
          <p:cNvPr id="215" name="図 214">
            <a:extLst>
              <a:ext uri="{FF2B5EF4-FFF2-40B4-BE49-F238E27FC236}">
                <a16:creationId xmlns:a16="http://schemas.microsoft.com/office/drawing/2014/main" id="{7C784771-BF7F-7B94-319C-C2E72C2FD6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23882" y="2380248"/>
            <a:ext cx="809836" cy="97172"/>
          </a:xfrm>
          <a:prstGeom prst="rect">
            <a:avLst/>
          </a:prstGeom>
        </p:spPr>
      </p:pic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4F061EFE-7F30-C082-EB08-9C55B9E2A4A6}"/>
              </a:ext>
            </a:extLst>
          </p:cNvPr>
          <p:cNvSpPr txBox="1"/>
          <p:nvPr/>
        </p:nvSpPr>
        <p:spPr>
          <a:xfrm>
            <a:off x="3845173" y="2275656"/>
            <a:ext cx="7909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QC</a:t>
            </a:r>
            <a:endParaRPr kumimoji="1" lang="ja-JP" altLang="en-US" sz="600" dirty="0"/>
          </a:p>
        </p:txBody>
      </p:sp>
      <p:sp>
        <p:nvSpPr>
          <p:cNvPr id="398" name="テキスト ボックス 269">
            <a:extLst>
              <a:ext uri="{FF2B5EF4-FFF2-40B4-BE49-F238E27FC236}">
                <a16:creationId xmlns:a16="http://schemas.microsoft.com/office/drawing/2014/main" id="{5A75353B-3226-644F-2C2E-95D836ECC1A4}"/>
              </a:ext>
            </a:extLst>
          </p:cNvPr>
          <p:cNvSpPr txBox="1"/>
          <p:nvPr/>
        </p:nvSpPr>
        <p:spPr>
          <a:xfrm>
            <a:off x="3458030" y="3860938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7. Inbound QC Detail</a:t>
            </a:r>
            <a:endParaRPr kumimoji="1" lang="ja-JP" altLang="en-US" sz="900" dirty="0"/>
          </a:p>
        </p:txBody>
      </p:sp>
      <p:sp>
        <p:nvSpPr>
          <p:cNvPr id="420" name="テキスト ボックス 269">
            <a:extLst>
              <a:ext uri="{FF2B5EF4-FFF2-40B4-BE49-F238E27FC236}">
                <a16:creationId xmlns:a16="http://schemas.microsoft.com/office/drawing/2014/main" id="{E3C478D8-717E-E7B4-FBAD-F18B4E3B1906}"/>
              </a:ext>
            </a:extLst>
          </p:cNvPr>
          <p:cNvSpPr txBox="1"/>
          <p:nvPr/>
        </p:nvSpPr>
        <p:spPr>
          <a:xfrm>
            <a:off x="4964079" y="3861592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8. Inbound Rack</a:t>
            </a:r>
            <a:endParaRPr kumimoji="1" lang="ja-JP" altLang="en-US" sz="900" dirty="0"/>
          </a:p>
        </p:txBody>
      </p:sp>
      <p:sp>
        <p:nvSpPr>
          <p:cNvPr id="421" name="テキスト ボックス 269">
            <a:extLst>
              <a:ext uri="{FF2B5EF4-FFF2-40B4-BE49-F238E27FC236}">
                <a16:creationId xmlns:a16="http://schemas.microsoft.com/office/drawing/2014/main" id="{560E04F9-6D4D-EFF8-69F3-3CBFF64E99DF}"/>
              </a:ext>
            </a:extLst>
          </p:cNvPr>
          <p:cNvSpPr txBox="1"/>
          <p:nvPr/>
        </p:nvSpPr>
        <p:spPr>
          <a:xfrm>
            <a:off x="489938" y="6385190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9. Inbound Rack Detail</a:t>
            </a:r>
            <a:endParaRPr kumimoji="1" lang="ja-JP" altLang="en-US" sz="900" dirty="0"/>
          </a:p>
        </p:txBody>
      </p:sp>
      <p:sp>
        <p:nvSpPr>
          <p:cNvPr id="423" name="テキスト ボックス 47">
            <a:extLst>
              <a:ext uri="{FF2B5EF4-FFF2-40B4-BE49-F238E27FC236}">
                <a16:creationId xmlns:a16="http://schemas.microsoft.com/office/drawing/2014/main" id="{083B4746-0DFF-98FF-36CC-BECF0EE0990D}"/>
              </a:ext>
            </a:extLst>
          </p:cNvPr>
          <p:cNvSpPr txBox="1"/>
          <p:nvPr/>
        </p:nvSpPr>
        <p:spPr>
          <a:xfrm>
            <a:off x="1938933" y="6378795"/>
            <a:ext cx="14688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10. Stock check</a:t>
            </a:r>
            <a:endParaRPr kumimoji="1" lang="ja-JP" altLang="en-US" sz="900" dirty="0"/>
          </a:p>
        </p:txBody>
      </p:sp>
      <p:sp>
        <p:nvSpPr>
          <p:cNvPr id="448" name="テキスト ボックス 48">
            <a:extLst>
              <a:ext uri="{FF2B5EF4-FFF2-40B4-BE49-F238E27FC236}">
                <a16:creationId xmlns:a16="http://schemas.microsoft.com/office/drawing/2014/main" id="{F547A582-D201-1807-29D0-3E3E3962131A}"/>
              </a:ext>
            </a:extLst>
          </p:cNvPr>
          <p:cNvSpPr txBox="1"/>
          <p:nvPr/>
        </p:nvSpPr>
        <p:spPr>
          <a:xfrm>
            <a:off x="3546108" y="6385613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11. Stock taking</a:t>
            </a:r>
            <a:endParaRPr kumimoji="1" lang="ja-JP" altLang="en-US" sz="900" dirty="0"/>
          </a:p>
        </p:txBody>
      </p:sp>
      <p:sp>
        <p:nvSpPr>
          <p:cNvPr id="449" name="テキスト ボックス 49">
            <a:extLst>
              <a:ext uri="{FF2B5EF4-FFF2-40B4-BE49-F238E27FC236}">
                <a16:creationId xmlns:a16="http://schemas.microsoft.com/office/drawing/2014/main" id="{80D35F18-3016-599D-A2E4-424EAB8AA005}"/>
              </a:ext>
            </a:extLst>
          </p:cNvPr>
          <p:cNvSpPr txBox="1"/>
          <p:nvPr/>
        </p:nvSpPr>
        <p:spPr>
          <a:xfrm>
            <a:off x="4988085" y="6384113"/>
            <a:ext cx="1360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12. Change location</a:t>
            </a:r>
            <a:endParaRPr kumimoji="1" lang="ja-JP" altLang="en-US" sz="900" dirty="0"/>
          </a:p>
        </p:txBody>
      </p:sp>
      <p:pic>
        <p:nvPicPr>
          <p:cNvPr id="488" name="Picture 487">
            <a:extLst>
              <a:ext uri="{FF2B5EF4-FFF2-40B4-BE49-F238E27FC236}">
                <a16:creationId xmlns:a16="http://schemas.microsoft.com/office/drawing/2014/main" id="{C9C8E6D2-A500-BD46-0091-DFC22FC73B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13023" y="6718378"/>
            <a:ext cx="1344534" cy="1609782"/>
          </a:xfrm>
          <a:prstGeom prst="rect">
            <a:avLst/>
          </a:prstGeom>
        </p:spPr>
      </p:pic>
      <p:pic>
        <p:nvPicPr>
          <p:cNvPr id="493" name="図 53">
            <a:extLst>
              <a:ext uri="{FF2B5EF4-FFF2-40B4-BE49-F238E27FC236}">
                <a16:creationId xmlns:a16="http://schemas.microsoft.com/office/drawing/2014/main" id="{D6F46CE9-5C61-40B0-162C-D8CFE6408B7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08155" y="6687157"/>
            <a:ext cx="1358721" cy="2027693"/>
          </a:xfrm>
          <a:prstGeom prst="rect">
            <a:avLst/>
          </a:prstGeom>
        </p:spPr>
      </p:pic>
      <p:pic>
        <p:nvPicPr>
          <p:cNvPr id="494" name="図 54">
            <a:extLst>
              <a:ext uri="{FF2B5EF4-FFF2-40B4-BE49-F238E27FC236}">
                <a16:creationId xmlns:a16="http://schemas.microsoft.com/office/drawing/2014/main" id="{4D250270-0318-A403-C4BF-EC7BC289FF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66724" y="7591558"/>
            <a:ext cx="225389" cy="70485"/>
          </a:xfrm>
          <a:prstGeom prst="rect">
            <a:avLst/>
          </a:prstGeom>
        </p:spPr>
      </p:pic>
      <p:pic>
        <p:nvPicPr>
          <p:cNvPr id="495" name="図 56">
            <a:extLst>
              <a:ext uri="{FF2B5EF4-FFF2-40B4-BE49-F238E27FC236}">
                <a16:creationId xmlns:a16="http://schemas.microsoft.com/office/drawing/2014/main" id="{390F3787-038E-AA23-CD39-EC1871A4D3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85537" y="7591558"/>
            <a:ext cx="303288" cy="70485"/>
          </a:xfrm>
          <a:prstGeom prst="rect">
            <a:avLst/>
          </a:prstGeom>
        </p:spPr>
      </p:pic>
      <p:pic>
        <p:nvPicPr>
          <p:cNvPr id="496" name="図 59">
            <a:extLst>
              <a:ext uri="{FF2B5EF4-FFF2-40B4-BE49-F238E27FC236}">
                <a16:creationId xmlns:a16="http://schemas.microsoft.com/office/drawing/2014/main" id="{C32CB4C8-E209-BD90-4D4B-9BA820790A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34872" y="7571557"/>
            <a:ext cx="213781" cy="97543"/>
          </a:xfrm>
          <a:prstGeom prst="rect">
            <a:avLst/>
          </a:prstGeom>
        </p:spPr>
      </p:pic>
      <p:pic>
        <p:nvPicPr>
          <p:cNvPr id="497" name="図 61">
            <a:extLst>
              <a:ext uri="{FF2B5EF4-FFF2-40B4-BE49-F238E27FC236}">
                <a16:creationId xmlns:a16="http://schemas.microsoft.com/office/drawing/2014/main" id="{EF4904ED-697A-CD46-7326-5F29DFF681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37181" y="7064153"/>
            <a:ext cx="350550" cy="72867"/>
          </a:xfrm>
          <a:prstGeom prst="rect">
            <a:avLst/>
          </a:prstGeom>
        </p:spPr>
      </p:pic>
      <p:pic>
        <p:nvPicPr>
          <p:cNvPr id="498" name="図 62">
            <a:extLst>
              <a:ext uri="{FF2B5EF4-FFF2-40B4-BE49-F238E27FC236}">
                <a16:creationId xmlns:a16="http://schemas.microsoft.com/office/drawing/2014/main" id="{0D2D3B60-0F95-EDEA-C740-08F7CB661E0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022397" y="7189877"/>
            <a:ext cx="692619" cy="194424"/>
          </a:xfrm>
          <a:prstGeom prst="rect">
            <a:avLst/>
          </a:prstGeom>
        </p:spPr>
      </p:pic>
      <p:sp>
        <p:nvSpPr>
          <p:cNvPr id="499" name="四角形: 角を丸くする 63">
            <a:extLst>
              <a:ext uri="{FF2B5EF4-FFF2-40B4-BE49-F238E27FC236}">
                <a16:creationId xmlns:a16="http://schemas.microsoft.com/office/drawing/2014/main" id="{E93165EE-E22B-C5BE-4722-94C350F6A8F7}"/>
              </a:ext>
            </a:extLst>
          </p:cNvPr>
          <p:cNvSpPr/>
          <p:nvPr/>
        </p:nvSpPr>
        <p:spPr>
          <a:xfrm>
            <a:off x="2341637" y="7202938"/>
            <a:ext cx="1003206" cy="1600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500" kern="0" dirty="0">
              <a:solidFill>
                <a:prstClr val="black"/>
              </a:solidFill>
            </a:endParaRPr>
          </a:p>
        </p:txBody>
      </p:sp>
      <p:sp>
        <p:nvSpPr>
          <p:cNvPr id="500" name="テキスト ボックス 85">
            <a:extLst>
              <a:ext uri="{FF2B5EF4-FFF2-40B4-BE49-F238E27FC236}">
                <a16:creationId xmlns:a16="http://schemas.microsoft.com/office/drawing/2014/main" id="{2F54D32B-3FD2-DF11-0C92-554CFE7FE8B3}"/>
              </a:ext>
            </a:extLst>
          </p:cNvPr>
          <p:cNvSpPr txBox="1"/>
          <p:nvPr/>
        </p:nvSpPr>
        <p:spPr>
          <a:xfrm>
            <a:off x="1953728" y="7191699"/>
            <a:ext cx="4780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Tire week:</a:t>
            </a:r>
            <a:endParaRPr kumimoji="1" lang="ja-JP" altLang="en-US" sz="500" dirty="0"/>
          </a:p>
        </p:txBody>
      </p:sp>
      <p:sp>
        <p:nvSpPr>
          <p:cNvPr id="502" name="テキスト ボックス 40">
            <a:extLst>
              <a:ext uri="{FF2B5EF4-FFF2-40B4-BE49-F238E27FC236}">
                <a16:creationId xmlns:a16="http://schemas.microsoft.com/office/drawing/2014/main" id="{1B49D720-5538-5362-B11A-72E2DE087221}"/>
              </a:ext>
            </a:extLst>
          </p:cNvPr>
          <p:cNvSpPr txBox="1"/>
          <p:nvPr/>
        </p:nvSpPr>
        <p:spPr>
          <a:xfrm>
            <a:off x="2850142" y="8579070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125</a:t>
            </a:r>
            <a:endParaRPr kumimoji="1" lang="ja-JP" altLang="en-US" sz="600" dirty="0"/>
          </a:p>
        </p:txBody>
      </p:sp>
      <p:sp>
        <p:nvSpPr>
          <p:cNvPr id="503" name="テキスト ボックス 87">
            <a:extLst>
              <a:ext uri="{FF2B5EF4-FFF2-40B4-BE49-F238E27FC236}">
                <a16:creationId xmlns:a16="http://schemas.microsoft.com/office/drawing/2014/main" id="{6CE0D737-B9D6-8405-0EB1-35C3221C0185}"/>
              </a:ext>
            </a:extLst>
          </p:cNvPr>
          <p:cNvSpPr txBox="1"/>
          <p:nvPr/>
        </p:nvSpPr>
        <p:spPr>
          <a:xfrm>
            <a:off x="2309673" y="7015947"/>
            <a:ext cx="9885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4104751880</a:t>
            </a:r>
            <a:endParaRPr kumimoji="1" lang="en-US" altLang="ja-JP" sz="600" dirty="0"/>
          </a:p>
        </p:txBody>
      </p:sp>
      <p:pic>
        <p:nvPicPr>
          <p:cNvPr id="56" name="図 385">
            <a:extLst>
              <a:ext uri="{FF2B5EF4-FFF2-40B4-BE49-F238E27FC236}">
                <a16:creationId xmlns:a16="http://schemas.microsoft.com/office/drawing/2014/main" id="{0716728E-2A0A-C9CC-5AFF-F00FDDB0B7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42334" y="6714087"/>
            <a:ext cx="1355823" cy="2027476"/>
          </a:xfrm>
          <a:prstGeom prst="rect">
            <a:avLst/>
          </a:prstGeom>
        </p:spPr>
      </p:pic>
      <p:pic>
        <p:nvPicPr>
          <p:cNvPr id="57" name="図 386">
            <a:extLst>
              <a:ext uri="{FF2B5EF4-FFF2-40B4-BE49-F238E27FC236}">
                <a16:creationId xmlns:a16="http://schemas.microsoft.com/office/drawing/2014/main" id="{DC992ADA-26CF-1423-823C-8D62D5AF6DD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58988" y="7726445"/>
            <a:ext cx="1323253" cy="276635"/>
          </a:xfrm>
          <a:prstGeom prst="rect">
            <a:avLst/>
          </a:prstGeom>
        </p:spPr>
      </p:pic>
      <p:pic>
        <p:nvPicPr>
          <p:cNvPr id="58" name="図 387">
            <a:extLst>
              <a:ext uri="{FF2B5EF4-FFF2-40B4-BE49-F238E27FC236}">
                <a16:creationId xmlns:a16="http://schemas.microsoft.com/office/drawing/2014/main" id="{3FCD2B48-DBC9-7ACD-29C9-D856CF68CBF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58618" y="8068161"/>
            <a:ext cx="421741" cy="138318"/>
          </a:xfrm>
          <a:prstGeom prst="rect">
            <a:avLst/>
          </a:prstGeom>
        </p:spPr>
      </p:pic>
      <p:sp>
        <p:nvSpPr>
          <p:cNvPr id="59" name="テキスト ボックス 388">
            <a:extLst>
              <a:ext uri="{FF2B5EF4-FFF2-40B4-BE49-F238E27FC236}">
                <a16:creationId xmlns:a16="http://schemas.microsoft.com/office/drawing/2014/main" id="{31F0C7DF-B209-B275-5F6F-DF9C19A9D13B}"/>
              </a:ext>
            </a:extLst>
          </p:cNvPr>
          <p:cNvSpPr txBox="1"/>
          <p:nvPr/>
        </p:nvSpPr>
        <p:spPr>
          <a:xfrm>
            <a:off x="3542334" y="8020573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60" name="テキスト ボックス 389">
            <a:extLst>
              <a:ext uri="{FF2B5EF4-FFF2-40B4-BE49-F238E27FC236}">
                <a16:creationId xmlns:a16="http://schemas.microsoft.com/office/drawing/2014/main" id="{D27F6F68-0935-11B1-793A-EB1559C2C3EB}"/>
              </a:ext>
            </a:extLst>
          </p:cNvPr>
          <p:cNvSpPr txBox="1"/>
          <p:nvPr/>
        </p:nvSpPr>
        <p:spPr>
          <a:xfrm>
            <a:off x="3542334" y="7781796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61" name="図 390">
            <a:extLst>
              <a:ext uri="{FF2B5EF4-FFF2-40B4-BE49-F238E27FC236}">
                <a16:creationId xmlns:a16="http://schemas.microsoft.com/office/drawing/2014/main" id="{6E499AF1-88DC-8F05-F52A-EDF57CFB34F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67711" y="7767531"/>
            <a:ext cx="905173" cy="202741"/>
          </a:xfrm>
          <a:prstGeom prst="rect">
            <a:avLst/>
          </a:prstGeom>
        </p:spPr>
      </p:pic>
      <p:pic>
        <p:nvPicPr>
          <p:cNvPr id="62" name="図 391">
            <a:extLst>
              <a:ext uri="{FF2B5EF4-FFF2-40B4-BE49-F238E27FC236}">
                <a16:creationId xmlns:a16="http://schemas.microsoft.com/office/drawing/2014/main" id="{083633A7-C5F8-E443-CCFF-2B56D87A307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276177" y="7548987"/>
            <a:ext cx="381033" cy="112377"/>
          </a:xfrm>
          <a:prstGeom prst="rect">
            <a:avLst/>
          </a:prstGeom>
        </p:spPr>
      </p:pic>
      <p:sp>
        <p:nvSpPr>
          <p:cNvPr id="63" name="テキスト ボックス 392">
            <a:extLst>
              <a:ext uri="{FF2B5EF4-FFF2-40B4-BE49-F238E27FC236}">
                <a16:creationId xmlns:a16="http://schemas.microsoft.com/office/drawing/2014/main" id="{DBDE0B4A-7784-13B6-A5B7-118B5BA33FEA}"/>
              </a:ext>
            </a:extLst>
          </p:cNvPr>
          <p:cNvSpPr txBox="1"/>
          <p:nvPr/>
        </p:nvSpPr>
        <p:spPr>
          <a:xfrm>
            <a:off x="4034836" y="7516156"/>
            <a:ext cx="80544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latin typeface="+mj-lt"/>
              </a:rPr>
              <a:t>2023-09-28</a:t>
            </a:r>
            <a:endParaRPr kumimoji="1" lang="ja-JP" altLang="en-US" sz="300" dirty="0">
              <a:latin typeface="+mj-lt"/>
            </a:endParaRPr>
          </a:p>
        </p:txBody>
      </p:sp>
      <p:pic>
        <p:nvPicPr>
          <p:cNvPr id="473" name="図 393">
            <a:extLst>
              <a:ext uri="{FF2B5EF4-FFF2-40B4-BE49-F238E27FC236}">
                <a16:creationId xmlns:a16="http://schemas.microsoft.com/office/drawing/2014/main" id="{299645AD-2ED2-B909-C932-244CB222560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70234" y="8061679"/>
            <a:ext cx="293040" cy="79099"/>
          </a:xfrm>
          <a:prstGeom prst="rect">
            <a:avLst/>
          </a:prstGeom>
        </p:spPr>
      </p:pic>
      <p:pic>
        <p:nvPicPr>
          <p:cNvPr id="474" name="図 394">
            <a:extLst>
              <a:ext uri="{FF2B5EF4-FFF2-40B4-BE49-F238E27FC236}">
                <a16:creationId xmlns:a16="http://schemas.microsoft.com/office/drawing/2014/main" id="{FF3FCED6-7564-7C7E-363C-C5111728214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83770" y="7822649"/>
            <a:ext cx="293040" cy="79099"/>
          </a:xfrm>
          <a:prstGeom prst="rect">
            <a:avLst/>
          </a:prstGeom>
        </p:spPr>
      </p:pic>
      <p:pic>
        <p:nvPicPr>
          <p:cNvPr id="475" name="図 395">
            <a:extLst>
              <a:ext uri="{FF2B5EF4-FFF2-40B4-BE49-F238E27FC236}">
                <a16:creationId xmlns:a16="http://schemas.microsoft.com/office/drawing/2014/main" id="{EE0DE1CE-9E67-F3E4-FBB6-234DB17743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46586" y="7554499"/>
            <a:ext cx="436337" cy="79099"/>
          </a:xfrm>
          <a:prstGeom prst="rect">
            <a:avLst/>
          </a:prstGeom>
        </p:spPr>
      </p:pic>
      <p:pic>
        <p:nvPicPr>
          <p:cNvPr id="476" name="図 396">
            <a:extLst>
              <a:ext uri="{FF2B5EF4-FFF2-40B4-BE49-F238E27FC236}">
                <a16:creationId xmlns:a16="http://schemas.microsoft.com/office/drawing/2014/main" id="{1EC1D07A-959F-72C9-C212-0C42A4C1E31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04079" y="8295917"/>
            <a:ext cx="436337" cy="79099"/>
          </a:xfrm>
          <a:prstGeom prst="rect">
            <a:avLst/>
          </a:prstGeom>
        </p:spPr>
      </p:pic>
      <p:pic>
        <p:nvPicPr>
          <p:cNvPr id="477" name="図 397">
            <a:extLst>
              <a:ext uri="{FF2B5EF4-FFF2-40B4-BE49-F238E27FC236}">
                <a16:creationId xmlns:a16="http://schemas.microsoft.com/office/drawing/2014/main" id="{CA547EAB-3595-1727-CE71-088C607FF23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46586" y="7174571"/>
            <a:ext cx="436337" cy="106315"/>
          </a:xfrm>
          <a:prstGeom prst="rect">
            <a:avLst/>
          </a:prstGeom>
        </p:spPr>
      </p:pic>
      <p:pic>
        <p:nvPicPr>
          <p:cNvPr id="478" name="図 398">
            <a:extLst>
              <a:ext uri="{FF2B5EF4-FFF2-40B4-BE49-F238E27FC236}">
                <a16:creationId xmlns:a16="http://schemas.microsoft.com/office/drawing/2014/main" id="{0E77334D-8F64-1889-968E-4485B8D4E02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76217" y="7366288"/>
            <a:ext cx="436337" cy="106315"/>
          </a:xfrm>
          <a:prstGeom prst="rect">
            <a:avLst/>
          </a:prstGeom>
        </p:spPr>
      </p:pic>
      <p:sp>
        <p:nvSpPr>
          <p:cNvPr id="479" name="テキスト ボックス 399">
            <a:extLst>
              <a:ext uri="{FF2B5EF4-FFF2-40B4-BE49-F238E27FC236}">
                <a16:creationId xmlns:a16="http://schemas.microsoft.com/office/drawing/2014/main" id="{7C613771-9DDA-080A-55E0-04E8D7EA3894}"/>
              </a:ext>
            </a:extLst>
          </p:cNvPr>
          <p:cNvSpPr txBox="1"/>
          <p:nvPr/>
        </p:nvSpPr>
        <p:spPr>
          <a:xfrm>
            <a:off x="4022853" y="7120926"/>
            <a:ext cx="8640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480" name="テキスト ボックス 400">
            <a:extLst>
              <a:ext uri="{FF2B5EF4-FFF2-40B4-BE49-F238E27FC236}">
                <a16:creationId xmlns:a16="http://schemas.microsoft.com/office/drawing/2014/main" id="{B6218D66-406C-BACC-B7EC-2983AB79AEA4}"/>
              </a:ext>
            </a:extLst>
          </p:cNvPr>
          <p:cNvSpPr txBox="1"/>
          <p:nvPr/>
        </p:nvSpPr>
        <p:spPr>
          <a:xfrm>
            <a:off x="3594945" y="7323894"/>
            <a:ext cx="98641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481" name="テキスト ボックス 401">
            <a:extLst>
              <a:ext uri="{FF2B5EF4-FFF2-40B4-BE49-F238E27FC236}">
                <a16:creationId xmlns:a16="http://schemas.microsoft.com/office/drawing/2014/main" id="{113B5A14-7E64-D2AE-D8BB-61685C9F194E}"/>
              </a:ext>
            </a:extLst>
          </p:cNvPr>
          <p:cNvSpPr txBox="1"/>
          <p:nvPr/>
        </p:nvSpPr>
        <p:spPr>
          <a:xfrm>
            <a:off x="3961693" y="7513478"/>
            <a:ext cx="87859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482" name="テキスト ボックス 402">
            <a:extLst>
              <a:ext uri="{FF2B5EF4-FFF2-40B4-BE49-F238E27FC236}">
                <a16:creationId xmlns:a16="http://schemas.microsoft.com/office/drawing/2014/main" id="{151193FB-5EEA-2086-BCB3-D0DAC01F5167}"/>
              </a:ext>
            </a:extLst>
          </p:cNvPr>
          <p:cNvSpPr txBox="1"/>
          <p:nvPr/>
        </p:nvSpPr>
        <p:spPr>
          <a:xfrm>
            <a:off x="4111488" y="7779105"/>
            <a:ext cx="74010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200</a:t>
            </a:r>
          </a:p>
        </p:txBody>
      </p:sp>
      <p:pic>
        <p:nvPicPr>
          <p:cNvPr id="483" name="図 403">
            <a:extLst>
              <a:ext uri="{FF2B5EF4-FFF2-40B4-BE49-F238E27FC236}">
                <a16:creationId xmlns:a16="http://schemas.microsoft.com/office/drawing/2014/main" id="{1754BBE7-41E3-DBC2-5AB5-E76B11FDD79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56249" y="7715831"/>
            <a:ext cx="1323253" cy="276635"/>
          </a:xfrm>
          <a:prstGeom prst="rect">
            <a:avLst/>
          </a:prstGeom>
        </p:spPr>
      </p:pic>
      <p:pic>
        <p:nvPicPr>
          <p:cNvPr id="484" name="図 404">
            <a:extLst>
              <a:ext uri="{FF2B5EF4-FFF2-40B4-BE49-F238E27FC236}">
                <a16:creationId xmlns:a16="http://schemas.microsoft.com/office/drawing/2014/main" id="{821FF633-9CD4-E913-FB3F-4B4F5F9879D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55879" y="8057547"/>
            <a:ext cx="421741" cy="138318"/>
          </a:xfrm>
          <a:prstGeom prst="rect">
            <a:avLst/>
          </a:prstGeom>
        </p:spPr>
      </p:pic>
      <p:sp>
        <p:nvSpPr>
          <p:cNvPr id="485" name="テキスト ボックス 405">
            <a:extLst>
              <a:ext uri="{FF2B5EF4-FFF2-40B4-BE49-F238E27FC236}">
                <a16:creationId xmlns:a16="http://schemas.microsoft.com/office/drawing/2014/main" id="{0C2F432D-56CD-5C7B-3DCA-127E7613F2F0}"/>
              </a:ext>
            </a:extLst>
          </p:cNvPr>
          <p:cNvSpPr txBox="1"/>
          <p:nvPr/>
        </p:nvSpPr>
        <p:spPr>
          <a:xfrm>
            <a:off x="3539595" y="8009959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sp>
        <p:nvSpPr>
          <p:cNvPr id="486" name="テキスト ボックス 406">
            <a:extLst>
              <a:ext uri="{FF2B5EF4-FFF2-40B4-BE49-F238E27FC236}">
                <a16:creationId xmlns:a16="http://schemas.microsoft.com/office/drawing/2014/main" id="{884CCAC6-1177-0B42-31CE-0414C64BD0DE}"/>
              </a:ext>
            </a:extLst>
          </p:cNvPr>
          <p:cNvSpPr txBox="1"/>
          <p:nvPr/>
        </p:nvSpPr>
        <p:spPr>
          <a:xfrm>
            <a:off x="3539595" y="7771182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pic>
        <p:nvPicPr>
          <p:cNvPr id="487" name="図 407">
            <a:extLst>
              <a:ext uri="{FF2B5EF4-FFF2-40B4-BE49-F238E27FC236}">
                <a16:creationId xmlns:a16="http://schemas.microsoft.com/office/drawing/2014/main" id="{D7AD6F1C-E8E0-7771-27C3-55272F5D8430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64972" y="7756917"/>
            <a:ext cx="905173" cy="202741"/>
          </a:xfrm>
          <a:prstGeom prst="rect">
            <a:avLst/>
          </a:prstGeom>
        </p:spPr>
      </p:pic>
      <p:pic>
        <p:nvPicPr>
          <p:cNvPr id="489" name="図 408">
            <a:extLst>
              <a:ext uri="{FF2B5EF4-FFF2-40B4-BE49-F238E27FC236}">
                <a16:creationId xmlns:a16="http://schemas.microsoft.com/office/drawing/2014/main" id="{751D81DB-0F9A-518F-8EE7-5BE4A1A1ECE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81031" y="7812035"/>
            <a:ext cx="293040" cy="79099"/>
          </a:xfrm>
          <a:prstGeom prst="rect">
            <a:avLst/>
          </a:prstGeom>
        </p:spPr>
      </p:pic>
      <p:pic>
        <p:nvPicPr>
          <p:cNvPr id="490" name="図 409">
            <a:extLst>
              <a:ext uri="{FF2B5EF4-FFF2-40B4-BE49-F238E27FC236}">
                <a16:creationId xmlns:a16="http://schemas.microsoft.com/office/drawing/2014/main" id="{9EF32BF1-00A5-436D-E1E3-0ABE0EBF467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01340" y="8285303"/>
            <a:ext cx="436337" cy="79099"/>
          </a:xfrm>
          <a:prstGeom prst="rect">
            <a:avLst/>
          </a:prstGeom>
        </p:spPr>
      </p:pic>
      <p:pic>
        <p:nvPicPr>
          <p:cNvPr id="491" name="図 410">
            <a:extLst>
              <a:ext uri="{FF2B5EF4-FFF2-40B4-BE49-F238E27FC236}">
                <a16:creationId xmlns:a16="http://schemas.microsoft.com/office/drawing/2014/main" id="{61777538-F636-23B8-E6EB-2DD8F954578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57077" y="7707234"/>
            <a:ext cx="1323253" cy="276635"/>
          </a:xfrm>
          <a:prstGeom prst="rect">
            <a:avLst/>
          </a:prstGeom>
        </p:spPr>
      </p:pic>
      <p:pic>
        <p:nvPicPr>
          <p:cNvPr id="504" name="図 411">
            <a:extLst>
              <a:ext uri="{FF2B5EF4-FFF2-40B4-BE49-F238E27FC236}">
                <a16:creationId xmlns:a16="http://schemas.microsoft.com/office/drawing/2014/main" id="{99C1D0FF-7C32-A2A3-B92F-961A19377A2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56707" y="8048950"/>
            <a:ext cx="421741" cy="138318"/>
          </a:xfrm>
          <a:prstGeom prst="rect">
            <a:avLst/>
          </a:prstGeom>
        </p:spPr>
      </p:pic>
      <p:sp>
        <p:nvSpPr>
          <p:cNvPr id="505" name="テキスト ボックス 412">
            <a:extLst>
              <a:ext uri="{FF2B5EF4-FFF2-40B4-BE49-F238E27FC236}">
                <a16:creationId xmlns:a16="http://schemas.microsoft.com/office/drawing/2014/main" id="{FD41B484-C10C-DF30-A5EB-53AA4893DD87}"/>
              </a:ext>
            </a:extLst>
          </p:cNvPr>
          <p:cNvSpPr txBox="1"/>
          <p:nvPr/>
        </p:nvSpPr>
        <p:spPr>
          <a:xfrm>
            <a:off x="3540423" y="8001362"/>
            <a:ext cx="30328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Qty</a:t>
            </a:r>
            <a:endParaRPr kumimoji="1" lang="ja-JP" altLang="en-US" sz="600" dirty="0"/>
          </a:p>
        </p:txBody>
      </p:sp>
      <p:sp>
        <p:nvSpPr>
          <p:cNvPr id="506" name="テキスト ボックス 413">
            <a:extLst>
              <a:ext uri="{FF2B5EF4-FFF2-40B4-BE49-F238E27FC236}">
                <a16:creationId xmlns:a16="http://schemas.microsoft.com/office/drawing/2014/main" id="{93E259E7-C804-FA38-8B9D-3341BE404202}"/>
              </a:ext>
            </a:extLst>
          </p:cNvPr>
          <p:cNvSpPr txBox="1"/>
          <p:nvPr/>
        </p:nvSpPr>
        <p:spPr>
          <a:xfrm>
            <a:off x="3540423" y="7762585"/>
            <a:ext cx="4780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Location</a:t>
            </a:r>
            <a:endParaRPr kumimoji="1" lang="ja-JP" altLang="en-US" sz="600" dirty="0"/>
          </a:p>
        </p:txBody>
      </p:sp>
      <p:pic>
        <p:nvPicPr>
          <p:cNvPr id="507" name="図 414">
            <a:extLst>
              <a:ext uri="{FF2B5EF4-FFF2-40B4-BE49-F238E27FC236}">
                <a16:creationId xmlns:a16="http://schemas.microsoft.com/office/drawing/2014/main" id="{9AB6DDC1-D630-0E51-B0E0-CBE85510C38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965800" y="7748320"/>
            <a:ext cx="905173" cy="202741"/>
          </a:xfrm>
          <a:prstGeom prst="rect">
            <a:avLst/>
          </a:prstGeom>
        </p:spPr>
      </p:pic>
      <p:pic>
        <p:nvPicPr>
          <p:cNvPr id="508" name="図 415">
            <a:extLst>
              <a:ext uri="{FF2B5EF4-FFF2-40B4-BE49-F238E27FC236}">
                <a16:creationId xmlns:a16="http://schemas.microsoft.com/office/drawing/2014/main" id="{8043430B-2E41-A7EF-39A8-7AD31B403B9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81859" y="7803438"/>
            <a:ext cx="293040" cy="79099"/>
          </a:xfrm>
          <a:prstGeom prst="rect">
            <a:avLst/>
          </a:prstGeom>
        </p:spPr>
      </p:pic>
      <p:pic>
        <p:nvPicPr>
          <p:cNvPr id="509" name="図 416">
            <a:extLst>
              <a:ext uri="{FF2B5EF4-FFF2-40B4-BE49-F238E27FC236}">
                <a16:creationId xmlns:a16="http://schemas.microsoft.com/office/drawing/2014/main" id="{B7F2EF1B-D3AB-512A-DC26-DE62EDB2A8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002168" y="8276706"/>
            <a:ext cx="436337" cy="79099"/>
          </a:xfrm>
          <a:prstGeom prst="rect">
            <a:avLst/>
          </a:prstGeom>
        </p:spPr>
      </p:pic>
      <p:pic>
        <p:nvPicPr>
          <p:cNvPr id="510" name="図 417">
            <a:extLst>
              <a:ext uri="{FF2B5EF4-FFF2-40B4-BE49-F238E27FC236}">
                <a16:creationId xmlns:a16="http://schemas.microsoft.com/office/drawing/2014/main" id="{222D54C4-6A74-1020-7767-485FA190A99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570136" y="8251109"/>
            <a:ext cx="341257" cy="114310"/>
          </a:xfrm>
          <a:prstGeom prst="rect">
            <a:avLst/>
          </a:prstGeom>
        </p:spPr>
      </p:pic>
      <p:sp>
        <p:nvSpPr>
          <p:cNvPr id="511" name="テキスト ボックス 418">
            <a:extLst>
              <a:ext uri="{FF2B5EF4-FFF2-40B4-BE49-F238E27FC236}">
                <a16:creationId xmlns:a16="http://schemas.microsoft.com/office/drawing/2014/main" id="{D0EAFBDF-53B2-99C8-69EC-956B7AA40BF0}"/>
              </a:ext>
            </a:extLst>
          </p:cNvPr>
          <p:cNvSpPr txBox="1"/>
          <p:nvPr/>
        </p:nvSpPr>
        <p:spPr>
          <a:xfrm>
            <a:off x="3550210" y="8202709"/>
            <a:ext cx="4347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Act Qty</a:t>
            </a:r>
            <a:endParaRPr kumimoji="1" lang="ja-JP" altLang="en-US" sz="600" dirty="0"/>
          </a:p>
        </p:txBody>
      </p:sp>
      <p:pic>
        <p:nvPicPr>
          <p:cNvPr id="192" name="図 419">
            <a:extLst>
              <a:ext uri="{FF2B5EF4-FFF2-40B4-BE49-F238E27FC236}">
                <a16:creationId xmlns:a16="http://schemas.microsoft.com/office/drawing/2014/main" id="{762050A1-D7C8-309D-AD58-4813FC5FBD7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71929" y="8267351"/>
            <a:ext cx="293040" cy="79099"/>
          </a:xfrm>
          <a:prstGeom prst="rect">
            <a:avLst/>
          </a:prstGeom>
        </p:spPr>
      </p:pic>
      <p:sp>
        <p:nvSpPr>
          <p:cNvPr id="193" name="テキスト ボックス 420">
            <a:extLst>
              <a:ext uri="{FF2B5EF4-FFF2-40B4-BE49-F238E27FC236}">
                <a16:creationId xmlns:a16="http://schemas.microsoft.com/office/drawing/2014/main" id="{E7CAF405-0219-C866-019F-95B4107C77EE}"/>
              </a:ext>
            </a:extLst>
          </p:cNvPr>
          <p:cNvSpPr txBox="1"/>
          <p:nvPr/>
        </p:nvSpPr>
        <p:spPr>
          <a:xfrm>
            <a:off x="4027398" y="7757972"/>
            <a:ext cx="8521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RD07</a:t>
            </a:r>
          </a:p>
        </p:txBody>
      </p:sp>
      <p:sp>
        <p:nvSpPr>
          <p:cNvPr id="194" name="テキスト ボックス 421">
            <a:extLst>
              <a:ext uri="{FF2B5EF4-FFF2-40B4-BE49-F238E27FC236}">
                <a16:creationId xmlns:a16="http://schemas.microsoft.com/office/drawing/2014/main" id="{D4D0891A-7C4A-BF93-65E5-019F5632D1F5}"/>
              </a:ext>
            </a:extLst>
          </p:cNvPr>
          <p:cNvSpPr txBox="1"/>
          <p:nvPr/>
        </p:nvSpPr>
        <p:spPr>
          <a:xfrm>
            <a:off x="4046329" y="8027062"/>
            <a:ext cx="8521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300</a:t>
            </a:r>
          </a:p>
        </p:txBody>
      </p:sp>
      <p:sp>
        <p:nvSpPr>
          <p:cNvPr id="195" name="テキスト ボックス 422">
            <a:extLst>
              <a:ext uri="{FF2B5EF4-FFF2-40B4-BE49-F238E27FC236}">
                <a16:creationId xmlns:a16="http://schemas.microsoft.com/office/drawing/2014/main" id="{C6657FA2-7AF5-6BB4-ADB6-18551D97FDD0}"/>
              </a:ext>
            </a:extLst>
          </p:cNvPr>
          <p:cNvSpPr txBox="1"/>
          <p:nvPr/>
        </p:nvSpPr>
        <p:spPr>
          <a:xfrm>
            <a:off x="4053929" y="8251109"/>
            <a:ext cx="82557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300</a:t>
            </a:r>
          </a:p>
        </p:txBody>
      </p:sp>
      <p:pic>
        <p:nvPicPr>
          <p:cNvPr id="196" name="グラフィックス 4" descr="カメラ 単色塗りつぶし">
            <a:extLst>
              <a:ext uri="{FF2B5EF4-FFF2-40B4-BE49-F238E27FC236}">
                <a16:creationId xmlns:a16="http://schemas.microsoft.com/office/drawing/2014/main" id="{481B6668-6267-4E71-6EBD-66824D3E977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44741" y="7121616"/>
            <a:ext cx="137037" cy="137037"/>
          </a:xfrm>
          <a:prstGeom prst="rect">
            <a:avLst/>
          </a:prstGeom>
        </p:spPr>
      </p:pic>
      <p:sp>
        <p:nvSpPr>
          <p:cNvPr id="197" name="Rectangle 196">
            <a:extLst>
              <a:ext uri="{FF2B5EF4-FFF2-40B4-BE49-F238E27FC236}">
                <a16:creationId xmlns:a16="http://schemas.microsoft.com/office/drawing/2014/main" id="{7E95A4A1-23AF-4D8C-14BE-EE24D01332D9}"/>
              </a:ext>
            </a:extLst>
          </p:cNvPr>
          <p:cNvSpPr/>
          <p:nvPr/>
        </p:nvSpPr>
        <p:spPr>
          <a:xfrm>
            <a:off x="3553510" y="7132628"/>
            <a:ext cx="1325992" cy="1521367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99" name="四角形: 角を丸くする 372">
            <a:extLst>
              <a:ext uri="{FF2B5EF4-FFF2-40B4-BE49-F238E27FC236}">
                <a16:creationId xmlns:a16="http://schemas.microsoft.com/office/drawing/2014/main" id="{BAF1355D-B44A-15B7-D8E1-A9F5A58D0F7B}"/>
              </a:ext>
            </a:extLst>
          </p:cNvPr>
          <p:cNvSpPr/>
          <p:nvPr/>
        </p:nvSpPr>
        <p:spPr>
          <a:xfrm>
            <a:off x="3868776" y="7138513"/>
            <a:ext cx="1003206" cy="1600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500" kern="0" dirty="0">
                <a:solidFill>
                  <a:prstClr val="black"/>
                </a:solidFill>
              </a:rPr>
              <a:t>A1-01</a:t>
            </a:r>
            <a:endParaRPr kumimoji="1" lang="ja-JP" altLang="en-US" sz="500" kern="0" dirty="0">
              <a:solidFill>
                <a:prstClr val="black"/>
              </a:solidFill>
            </a:endParaRPr>
          </a:p>
        </p:txBody>
      </p:sp>
      <p:sp>
        <p:nvSpPr>
          <p:cNvPr id="200" name="テキスト ボックス 381">
            <a:extLst>
              <a:ext uri="{FF2B5EF4-FFF2-40B4-BE49-F238E27FC236}">
                <a16:creationId xmlns:a16="http://schemas.microsoft.com/office/drawing/2014/main" id="{7D38938E-EA05-2AC0-54EA-14E5110016A0}"/>
              </a:ext>
            </a:extLst>
          </p:cNvPr>
          <p:cNvSpPr txBox="1"/>
          <p:nvPr/>
        </p:nvSpPr>
        <p:spPr>
          <a:xfrm>
            <a:off x="3476570" y="7126314"/>
            <a:ext cx="4251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Location</a:t>
            </a:r>
            <a:endParaRPr kumimoji="1" lang="ja-JP" altLang="en-US" sz="500" dirty="0"/>
          </a:p>
        </p:txBody>
      </p:sp>
      <p:sp>
        <p:nvSpPr>
          <p:cNvPr id="6" name="テキスト ボックス 218">
            <a:extLst>
              <a:ext uri="{FF2B5EF4-FFF2-40B4-BE49-F238E27FC236}">
                <a16:creationId xmlns:a16="http://schemas.microsoft.com/office/drawing/2014/main" id="{0DA83ABD-48F9-89EF-6EA5-9F698A417945}"/>
              </a:ext>
            </a:extLst>
          </p:cNvPr>
          <p:cNvSpPr txBox="1"/>
          <p:nvPr/>
        </p:nvSpPr>
        <p:spPr>
          <a:xfrm>
            <a:off x="3871714" y="2607758"/>
            <a:ext cx="809835" cy="1846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Rack</a:t>
            </a:r>
            <a:endParaRPr kumimoji="1" lang="ja-JP" altLang="en-US" sz="600" dirty="0"/>
          </a:p>
        </p:txBody>
      </p:sp>
      <p:pic>
        <p:nvPicPr>
          <p:cNvPr id="9" name="図 290">
            <a:extLst>
              <a:ext uri="{FF2B5EF4-FFF2-40B4-BE49-F238E27FC236}">
                <a16:creationId xmlns:a16="http://schemas.microsoft.com/office/drawing/2014/main" id="{882D9A3E-6C69-821C-ED76-6922741FF12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60721" y="4207415"/>
            <a:ext cx="1355770" cy="2019144"/>
          </a:xfrm>
          <a:prstGeom prst="rect">
            <a:avLst/>
          </a:prstGeom>
        </p:spPr>
      </p:pic>
      <p:pic>
        <p:nvPicPr>
          <p:cNvPr id="10" name="図 292">
            <a:extLst>
              <a:ext uri="{FF2B5EF4-FFF2-40B4-BE49-F238E27FC236}">
                <a16:creationId xmlns:a16="http://schemas.microsoft.com/office/drawing/2014/main" id="{85BFAAD7-196C-4A84-7D28-4561242B1A1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536259" y="4336560"/>
            <a:ext cx="805148" cy="123622"/>
          </a:xfrm>
          <a:prstGeom prst="rect">
            <a:avLst/>
          </a:prstGeom>
        </p:spPr>
      </p:pic>
      <p:sp>
        <p:nvSpPr>
          <p:cNvPr id="54" name="テキスト ボックス 294">
            <a:extLst>
              <a:ext uri="{FF2B5EF4-FFF2-40B4-BE49-F238E27FC236}">
                <a16:creationId xmlns:a16="http://schemas.microsoft.com/office/drawing/2014/main" id="{8E6BE012-F4DC-D143-C2FF-38FF02D85098}"/>
              </a:ext>
            </a:extLst>
          </p:cNvPr>
          <p:cNvSpPr txBox="1"/>
          <p:nvPr/>
        </p:nvSpPr>
        <p:spPr>
          <a:xfrm>
            <a:off x="2451539" y="4323137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QC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50" name="図 302">
            <a:extLst>
              <a:ext uri="{FF2B5EF4-FFF2-40B4-BE49-F238E27FC236}">
                <a16:creationId xmlns:a16="http://schemas.microsoft.com/office/drawing/2014/main" id="{F3FA979C-69CF-1724-CBD3-D8D22DE31C2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97696" y="4831178"/>
            <a:ext cx="1289035" cy="212113"/>
          </a:xfrm>
          <a:prstGeom prst="rect">
            <a:avLst/>
          </a:prstGeom>
        </p:spPr>
      </p:pic>
      <p:pic>
        <p:nvPicPr>
          <p:cNvPr id="451" name="図 303">
            <a:extLst>
              <a:ext uri="{FF2B5EF4-FFF2-40B4-BE49-F238E27FC236}">
                <a16:creationId xmlns:a16="http://schemas.microsoft.com/office/drawing/2014/main" id="{54AE8E57-492E-74E1-91C1-FF465E0B1A4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98926" y="5234558"/>
            <a:ext cx="981060" cy="220999"/>
          </a:xfrm>
          <a:prstGeom prst="rect">
            <a:avLst/>
          </a:prstGeom>
        </p:spPr>
      </p:pic>
      <p:pic>
        <p:nvPicPr>
          <p:cNvPr id="452" name="図 304">
            <a:extLst>
              <a:ext uri="{FF2B5EF4-FFF2-40B4-BE49-F238E27FC236}">
                <a16:creationId xmlns:a16="http://schemas.microsoft.com/office/drawing/2014/main" id="{22B0A342-0872-30B4-DDFF-1DC916CAE93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071739" y="4925866"/>
            <a:ext cx="1313642" cy="894800"/>
          </a:xfrm>
          <a:prstGeom prst="rect">
            <a:avLst/>
          </a:prstGeom>
        </p:spPr>
      </p:pic>
      <p:pic>
        <p:nvPicPr>
          <p:cNvPr id="453" name="図 305">
            <a:extLst>
              <a:ext uri="{FF2B5EF4-FFF2-40B4-BE49-F238E27FC236}">
                <a16:creationId xmlns:a16="http://schemas.microsoft.com/office/drawing/2014/main" id="{A533ECD7-D2C0-FB40-CFBB-29E570EEC39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080883" y="4506737"/>
            <a:ext cx="1313642" cy="434647"/>
          </a:xfrm>
          <a:prstGeom prst="rect">
            <a:avLst/>
          </a:prstGeom>
        </p:spPr>
      </p:pic>
      <p:sp>
        <p:nvSpPr>
          <p:cNvPr id="454" name="四角形: 角を丸くする 306">
            <a:extLst>
              <a:ext uri="{FF2B5EF4-FFF2-40B4-BE49-F238E27FC236}">
                <a16:creationId xmlns:a16="http://schemas.microsoft.com/office/drawing/2014/main" id="{0ABAC3DB-F504-B773-A472-9BF7D7F790DD}"/>
              </a:ext>
            </a:extLst>
          </p:cNvPr>
          <p:cNvSpPr/>
          <p:nvPr/>
        </p:nvSpPr>
        <p:spPr>
          <a:xfrm>
            <a:off x="2283182" y="4533336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5" name="四角形: 角を丸くする 307">
            <a:extLst>
              <a:ext uri="{FF2B5EF4-FFF2-40B4-BE49-F238E27FC236}">
                <a16:creationId xmlns:a16="http://schemas.microsoft.com/office/drawing/2014/main" id="{E0DDE914-9C21-53CE-FC6E-68DFB7BA6083}"/>
              </a:ext>
            </a:extLst>
          </p:cNvPr>
          <p:cNvSpPr/>
          <p:nvPr/>
        </p:nvSpPr>
        <p:spPr>
          <a:xfrm>
            <a:off x="2917187" y="4529526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6" name="テキスト ボックス 316">
            <a:extLst>
              <a:ext uri="{FF2B5EF4-FFF2-40B4-BE49-F238E27FC236}">
                <a16:creationId xmlns:a16="http://schemas.microsoft.com/office/drawing/2014/main" id="{1C52464D-2131-13DC-28EA-551F38A91810}"/>
              </a:ext>
            </a:extLst>
          </p:cNvPr>
          <p:cNvSpPr txBox="1"/>
          <p:nvPr/>
        </p:nvSpPr>
        <p:spPr>
          <a:xfrm>
            <a:off x="2684364" y="4505229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472" name="グラフィックス 318" descr="日毎カレンダー">
            <a:extLst>
              <a:ext uri="{FF2B5EF4-FFF2-40B4-BE49-F238E27FC236}">
                <a16:creationId xmlns:a16="http://schemas.microsoft.com/office/drawing/2014/main" id="{0C75DD52-C247-4C04-AA84-8A3F6E67B12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2615784" y="4542711"/>
            <a:ext cx="137160" cy="137160"/>
          </a:xfrm>
          <a:prstGeom prst="rect">
            <a:avLst/>
          </a:prstGeom>
        </p:spPr>
      </p:pic>
      <p:pic>
        <p:nvPicPr>
          <p:cNvPr id="492" name="グラフィックス 319" descr="日毎カレンダー">
            <a:extLst>
              <a:ext uri="{FF2B5EF4-FFF2-40B4-BE49-F238E27FC236}">
                <a16:creationId xmlns:a16="http://schemas.microsoft.com/office/drawing/2014/main" id="{7C9416DE-B591-58DB-FF60-71990C53B2F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255792" y="4533638"/>
            <a:ext cx="137160" cy="137160"/>
          </a:xfrm>
          <a:prstGeom prst="rect">
            <a:avLst/>
          </a:prstGeom>
        </p:spPr>
      </p:pic>
      <p:sp>
        <p:nvSpPr>
          <p:cNvPr id="201" name="テキスト ボックス 322">
            <a:extLst>
              <a:ext uri="{FF2B5EF4-FFF2-40B4-BE49-F238E27FC236}">
                <a16:creationId xmlns:a16="http://schemas.microsoft.com/office/drawing/2014/main" id="{6C9834B2-5F8F-CA45-46FE-BFE418F06188}"/>
              </a:ext>
            </a:extLst>
          </p:cNvPr>
          <p:cNvSpPr txBox="1"/>
          <p:nvPr/>
        </p:nvSpPr>
        <p:spPr>
          <a:xfrm>
            <a:off x="2171178" y="4715094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202" name="正方形/長方形 323">
            <a:extLst>
              <a:ext uri="{FF2B5EF4-FFF2-40B4-BE49-F238E27FC236}">
                <a16:creationId xmlns:a16="http://schemas.microsoft.com/office/drawing/2014/main" id="{EC069BAD-E7E8-87AC-4C30-AB31B8F11462}"/>
              </a:ext>
            </a:extLst>
          </p:cNvPr>
          <p:cNvSpPr/>
          <p:nvPr/>
        </p:nvSpPr>
        <p:spPr>
          <a:xfrm>
            <a:off x="2114171" y="4728928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3" name="テキスト ボックス 324">
            <a:extLst>
              <a:ext uri="{FF2B5EF4-FFF2-40B4-BE49-F238E27FC236}">
                <a16:creationId xmlns:a16="http://schemas.microsoft.com/office/drawing/2014/main" id="{090EC6D7-8FAE-8139-BCB2-936EF4586D3E}"/>
              </a:ext>
            </a:extLst>
          </p:cNvPr>
          <p:cNvSpPr txBox="1"/>
          <p:nvPr/>
        </p:nvSpPr>
        <p:spPr>
          <a:xfrm>
            <a:off x="2233982" y="4536332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04" name="テキスト ボックス 325">
            <a:extLst>
              <a:ext uri="{FF2B5EF4-FFF2-40B4-BE49-F238E27FC236}">
                <a16:creationId xmlns:a16="http://schemas.microsoft.com/office/drawing/2014/main" id="{62FE7471-E75C-E1FD-5974-F8FAD9499520}"/>
              </a:ext>
            </a:extLst>
          </p:cNvPr>
          <p:cNvSpPr txBox="1"/>
          <p:nvPr/>
        </p:nvSpPr>
        <p:spPr>
          <a:xfrm>
            <a:off x="2872777" y="4529771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206" name="図 327">
            <a:extLst>
              <a:ext uri="{FF2B5EF4-FFF2-40B4-BE49-F238E27FC236}">
                <a16:creationId xmlns:a16="http://schemas.microsoft.com/office/drawing/2014/main" id="{985C5FE6-8744-4C64-6F20-F5A4B9A7FA7D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94546" y="4974422"/>
            <a:ext cx="1289035" cy="394334"/>
          </a:xfrm>
          <a:prstGeom prst="rect">
            <a:avLst/>
          </a:prstGeom>
        </p:spPr>
      </p:pic>
      <p:pic>
        <p:nvPicPr>
          <p:cNvPr id="207" name="図 328">
            <a:extLst>
              <a:ext uri="{FF2B5EF4-FFF2-40B4-BE49-F238E27FC236}">
                <a16:creationId xmlns:a16="http://schemas.microsoft.com/office/drawing/2014/main" id="{8DED2E72-7637-D9EC-F2F8-64EF54B161D6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094962" y="5405540"/>
            <a:ext cx="1279444" cy="360203"/>
          </a:xfrm>
          <a:prstGeom prst="rect">
            <a:avLst/>
          </a:prstGeom>
        </p:spPr>
      </p:pic>
      <p:sp>
        <p:nvSpPr>
          <p:cNvPr id="213" name="テキスト ボックス 329">
            <a:extLst>
              <a:ext uri="{FF2B5EF4-FFF2-40B4-BE49-F238E27FC236}">
                <a16:creationId xmlns:a16="http://schemas.microsoft.com/office/drawing/2014/main" id="{78731B71-07F5-B9D2-0B9F-44780AEA9048}"/>
              </a:ext>
            </a:extLst>
          </p:cNvPr>
          <p:cNvSpPr txBox="1"/>
          <p:nvPr/>
        </p:nvSpPr>
        <p:spPr>
          <a:xfrm>
            <a:off x="2038780" y="4918375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216" name="テキスト ボックス 330">
            <a:extLst>
              <a:ext uri="{FF2B5EF4-FFF2-40B4-BE49-F238E27FC236}">
                <a16:creationId xmlns:a16="http://schemas.microsoft.com/office/drawing/2014/main" id="{0356CCE4-0DB1-CF4F-90BC-5CB44BFAD8B0}"/>
              </a:ext>
            </a:extLst>
          </p:cNvPr>
          <p:cNvSpPr txBox="1"/>
          <p:nvPr/>
        </p:nvSpPr>
        <p:spPr>
          <a:xfrm>
            <a:off x="2038780" y="5333306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217" name="テキスト ボックス 315">
            <a:extLst>
              <a:ext uri="{FF2B5EF4-FFF2-40B4-BE49-F238E27FC236}">
                <a16:creationId xmlns:a16="http://schemas.microsoft.com/office/drawing/2014/main" id="{E0EF9FA0-C8A3-5946-AAA2-6B4D2DE6BD67}"/>
              </a:ext>
            </a:extLst>
          </p:cNvPr>
          <p:cNvSpPr txBox="1"/>
          <p:nvPr/>
        </p:nvSpPr>
        <p:spPr>
          <a:xfrm>
            <a:off x="2034040" y="451169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0C159A17-3725-63D0-F26A-E62C8B7077E3}"/>
              </a:ext>
            </a:extLst>
          </p:cNvPr>
          <p:cNvGrpSpPr/>
          <p:nvPr/>
        </p:nvGrpSpPr>
        <p:grpSpPr>
          <a:xfrm>
            <a:off x="3284514" y="4045266"/>
            <a:ext cx="1620156" cy="2191212"/>
            <a:chOff x="3716731" y="5025364"/>
            <a:chExt cx="1620156" cy="2191212"/>
          </a:xfrm>
        </p:grpSpPr>
        <p:pic>
          <p:nvPicPr>
            <p:cNvPr id="220" name="図 385">
              <a:extLst>
                <a:ext uri="{FF2B5EF4-FFF2-40B4-BE49-F238E27FC236}">
                  <a16:creationId xmlns:a16="http://schemas.microsoft.com/office/drawing/2014/main" id="{2714EDE7-9B83-631F-1F63-1590C58A9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221" name="図 386">
              <a:extLst>
                <a:ext uri="{FF2B5EF4-FFF2-40B4-BE49-F238E27FC236}">
                  <a16:creationId xmlns:a16="http://schemas.microsoft.com/office/drawing/2014/main" id="{B2E0E4AD-0BB0-1E87-B973-417F3DE3A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222" name="図 387">
              <a:extLst>
                <a:ext uri="{FF2B5EF4-FFF2-40B4-BE49-F238E27FC236}">
                  <a16:creationId xmlns:a16="http://schemas.microsoft.com/office/drawing/2014/main" id="{9858C764-18B1-6D9E-D18A-F6A274CD1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223" name="テキスト ボックス 388">
              <a:extLst>
                <a:ext uri="{FF2B5EF4-FFF2-40B4-BE49-F238E27FC236}">
                  <a16:creationId xmlns:a16="http://schemas.microsoft.com/office/drawing/2014/main" id="{53DE903A-BD81-13EB-A542-3925AAD700B1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224" name="テキスト ボックス 389">
              <a:extLst>
                <a:ext uri="{FF2B5EF4-FFF2-40B4-BE49-F238E27FC236}">
                  <a16:creationId xmlns:a16="http://schemas.microsoft.com/office/drawing/2014/main" id="{1FBEF451-F94F-8102-9571-DC618A059279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225" name="図 390">
              <a:extLst>
                <a:ext uri="{FF2B5EF4-FFF2-40B4-BE49-F238E27FC236}">
                  <a16:creationId xmlns:a16="http://schemas.microsoft.com/office/drawing/2014/main" id="{0F4F5D22-5032-9BAE-1204-ED16AC29C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228" name="図 391">
              <a:extLst>
                <a:ext uri="{FF2B5EF4-FFF2-40B4-BE49-F238E27FC236}">
                  <a16:creationId xmlns:a16="http://schemas.microsoft.com/office/drawing/2014/main" id="{1692E50D-9ED7-C5B4-FEF6-9355EC06A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229" name="テキスト ボックス 392">
              <a:extLst>
                <a:ext uri="{FF2B5EF4-FFF2-40B4-BE49-F238E27FC236}">
                  <a16:creationId xmlns:a16="http://schemas.microsoft.com/office/drawing/2014/main" id="{00217039-4D11-6879-9E17-71833DFE9638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230" name="図 394">
              <a:extLst>
                <a:ext uri="{FF2B5EF4-FFF2-40B4-BE49-F238E27FC236}">
                  <a16:creationId xmlns:a16="http://schemas.microsoft.com/office/drawing/2014/main" id="{C5566E88-045A-E73D-F3C3-7DC133368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233" name="図 395">
              <a:extLst>
                <a:ext uri="{FF2B5EF4-FFF2-40B4-BE49-F238E27FC236}">
                  <a16:creationId xmlns:a16="http://schemas.microsoft.com/office/drawing/2014/main" id="{6078251D-AA6F-30D3-105A-71BD7B120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234" name="図 396">
              <a:extLst>
                <a:ext uri="{FF2B5EF4-FFF2-40B4-BE49-F238E27FC236}">
                  <a16:creationId xmlns:a16="http://schemas.microsoft.com/office/drawing/2014/main" id="{DDFD6241-8543-E6BE-39D5-D8B2C97C0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235" name="図 397">
              <a:extLst>
                <a:ext uri="{FF2B5EF4-FFF2-40B4-BE49-F238E27FC236}">
                  <a16:creationId xmlns:a16="http://schemas.microsoft.com/office/drawing/2014/main" id="{4D459D29-7C23-F635-781A-1D5B66318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236" name="図 398">
              <a:extLst>
                <a:ext uri="{FF2B5EF4-FFF2-40B4-BE49-F238E27FC236}">
                  <a16:creationId xmlns:a16="http://schemas.microsoft.com/office/drawing/2014/main" id="{263B377B-E314-798A-A22E-236B827F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237" name="テキスト ボックス 399">
              <a:extLst>
                <a:ext uri="{FF2B5EF4-FFF2-40B4-BE49-F238E27FC236}">
                  <a16:creationId xmlns:a16="http://schemas.microsoft.com/office/drawing/2014/main" id="{B32EB9ED-4B47-FDAE-7083-BCB6EFFD61E1}"/>
                </a:ext>
              </a:extLst>
            </p:cNvPr>
            <p:cNvSpPr txBox="1"/>
            <p:nvPr/>
          </p:nvSpPr>
          <p:spPr>
            <a:xfrm>
              <a:off x="4121513" y="504237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4104751880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238" name="テキスト ボックス 400">
              <a:extLst>
                <a:ext uri="{FF2B5EF4-FFF2-40B4-BE49-F238E27FC236}">
                  <a16:creationId xmlns:a16="http://schemas.microsoft.com/office/drawing/2014/main" id="{0BC1F398-2803-2E1E-31EB-9C26EA496F15}"/>
                </a:ext>
              </a:extLst>
            </p:cNvPr>
            <p:cNvSpPr txBox="1"/>
            <p:nvPr/>
          </p:nvSpPr>
          <p:spPr>
            <a:xfrm>
              <a:off x="3716731" y="5025364"/>
              <a:ext cx="85402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pt-BR" altLang="ja-JP" sz="500" dirty="0">
                  <a:latin typeface="+mj-lt"/>
                </a:rPr>
                <a:t>TICKET_NO</a:t>
              </a:r>
              <a:endParaRPr kumimoji="1" lang="en-US" altLang="ja-JP" sz="500" dirty="0">
                <a:latin typeface="+mj-lt"/>
              </a:endParaRPr>
            </a:p>
          </p:txBody>
        </p:sp>
        <p:sp>
          <p:nvSpPr>
            <p:cNvPr id="239" name="テキスト ボックス 402">
              <a:extLst>
                <a:ext uri="{FF2B5EF4-FFF2-40B4-BE49-F238E27FC236}">
                  <a16:creationId xmlns:a16="http://schemas.microsoft.com/office/drawing/2014/main" id="{A6B40526-460F-1D89-BE8D-F2D57ECE5BB3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240" name="図 403">
              <a:extLst>
                <a:ext uri="{FF2B5EF4-FFF2-40B4-BE49-F238E27FC236}">
                  <a16:creationId xmlns:a16="http://schemas.microsoft.com/office/drawing/2014/main" id="{95A3F72C-4C3F-36AA-B615-F6EE5CA44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242" name="図 404">
              <a:extLst>
                <a:ext uri="{FF2B5EF4-FFF2-40B4-BE49-F238E27FC236}">
                  <a16:creationId xmlns:a16="http://schemas.microsoft.com/office/drawing/2014/main" id="{CD53F687-B616-ED6E-7020-6BBFCAD53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243" name="テキスト ボックス 405">
              <a:extLst>
                <a:ext uri="{FF2B5EF4-FFF2-40B4-BE49-F238E27FC236}">
                  <a16:creationId xmlns:a16="http://schemas.microsoft.com/office/drawing/2014/main" id="{AD99BE30-ED17-8DF1-E0EF-0FE42F987B7C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244" name="テキスト ボックス 406">
              <a:extLst>
                <a:ext uri="{FF2B5EF4-FFF2-40B4-BE49-F238E27FC236}">
                  <a16:creationId xmlns:a16="http://schemas.microsoft.com/office/drawing/2014/main" id="{713E88D7-0B45-2AD9-4F3D-C2385A09D2F0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245" name="図 407">
              <a:extLst>
                <a:ext uri="{FF2B5EF4-FFF2-40B4-BE49-F238E27FC236}">
                  <a16:creationId xmlns:a16="http://schemas.microsoft.com/office/drawing/2014/main" id="{C78E97D2-A886-2D6B-7E98-4BF76353F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246" name="図 408">
              <a:extLst>
                <a:ext uri="{FF2B5EF4-FFF2-40B4-BE49-F238E27FC236}">
                  <a16:creationId xmlns:a16="http://schemas.microsoft.com/office/drawing/2014/main" id="{38885A92-46F3-AD71-D408-24A5E4379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247" name="図 409">
              <a:extLst>
                <a:ext uri="{FF2B5EF4-FFF2-40B4-BE49-F238E27FC236}">
                  <a16:creationId xmlns:a16="http://schemas.microsoft.com/office/drawing/2014/main" id="{28DA3DC0-46B5-24CE-E5C1-D3A1040E8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248" name="図 410">
              <a:extLst>
                <a:ext uri="{FF2B5EF4-FFF2-40B4-BE49-F238E27FC236}">
                  <a16:creationId xmlns:a16="http://schemas.microsoft.com/office/drawing/2014/main" id="{2CD2930F-FC67-150B-28E6-60919DCDB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249" name="図 411">
              <a:extLst>
                <a:ext uri="{FF2B5EF4-FFF2-40B4-BE49-F238E27FC236}">
                  <a16:creationId xmlns:a16="http://schemas.microsoft.com/office/drawing/2014/main" id="{62B336BA-9A44-E229-973E-1C212A83D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250" name="図 414">
              <a:extLst>
                <a:ext uri="{FF2B5EF4-FFF2-40B4-BE49-F238E27FC236}">
                  <a16:creationId xmlns:a16="http://schemas.microsoft.com/office/drawing/2014/main" id="{8B4F244D-3EF7-6EA1-3A11-115AE57B3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260" name="図 415">
              <a:extLst>
                <a:ext uri="{FF2B5EF4-FFF2-40B4-BE49-F238E27FC236}">
                  <a16:creationId xmlns:a16="http://schemas.microsoft.com/office/drawing/2014/main" id="{E92F5472-1AC7-B024-C35A-1640C520F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262" name="図 417">
              <a:extLst>
                <a:ext uri="{FF2B5EF4-FFF2-40B4-BE49-F238E27FC236}">
                  <a16:creationId xmlns:a16="http://schemas.microsoft.com/office/drawing/2014/main" id="{11DAB873-0C3E-8EA9-0DA4-30C937E78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264" name="図 292">
              <a:extLst>
                <a:ext uri="{FF2B5EF4-FFF2-40B4-BE49-F238E27FC236}">
                  <a16:creationId xmlns:a16="http://schemas.microsoft.com/office/drawing/2014/main" id="{46247DF2-1414-9292-387B-1CA408E68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267" name="テキスト ボックス 294">
              <a:extLst>
                <a:ext uri="{FF2B5EF4-FFF2-40B4-BE49-F238E27FC236}">
                  <a16:creationId xmlns:a16="http://schemas.microsoft.com/office/drawing/2014/main" id="{9B055926-D076-2718-CAC0-31D45F55F6F8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7912EECE-EFC9-D3C9-A8B2-A504F0B07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272" name="四角形: 角を丸くする 28">
            <a:extLst>
              <a:ext uri="{FF2B5EF4-FFF2-40B4-BE49-F238E27FC236}">
                <a16:creationId xmlns:a16="http://schemas.microsoft.com/office/drawing/2014/main" id="{E70D2436-1068-9F21-B4BE-38BA56CF1E2C}"/>
              </a:ext>
            </a:extLst>
          </p:cNvPr>
          <p:cNvSpPr/>
          <p:nvPr/>
        </p:nvSpPr>
        <p:spPr>
          <a:xfrm>
            <a:off x="4343965" y="4899170"/>
            <a:ext cx="507629" cy="220828"/>
          </a:xfrm>
          <a:prstGeom prst="round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Complete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273" name="テキスト ボックス 412">
            <a:extLst>
              <a:ext uri="{FF2B5EF4-FFF2-40B4-BE49-F238E27FC236}">
                <a16:creationId xmlns:a16="http://schemas.microsoft.com/office/drawing/2014/main" id="{4CE56A82-5F07-CA2F-E184-A54463ADDBCD}"/>
              </a:ext>
            </a:extLst>
          </p:cNvPr>
          <p:cNvSpPr txBox="1"/>
          <p:nvPr/>
        </p:nvSpPr>
        <p:spPr>
          <a:xfrm>
            <a:off x="3592969" y="4837824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320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282" name="図 290">
            <a:extLst>
              <a:ext uri="{FF2B5EF4-FFF2-40B4-BE49-F238E27FC236}">
                <a16:creationId xmlns:a16="http://schemas.microsoft.com/office/drawing/2014/main" id="{C01E6C34-F130-ADC3-3679-5D5F89EB3505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14766" y="4217522"/>
            <a:ext cx="1355770" cy="2019144"/>
          </a:xfrm>
          <a:prstGeom prst="rect">
            <a:avLst/>
          </a:prstGeom>
        </p:spPr>
      </p:pic>
      <p:pic>
        <p:nvPicPr>
          <p:cNvPr id="283" name="図 292">
            <a:extLst>
              <a:ext uri="{FF2B5EF4-FFF2-40B4-BE49-F238E27FC236}">
                <a16:creationId xmlns:a16="http://schemas.microsoft.com/office/drawing/2014/main" id="{D1668067-3557-1F85-DEFC-9EED2DDD488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5490304" y="4346667"/>
            <a:ext cx="805148" cy="123622"/>
          </a:xfrm>
          <a:prstGeom prst="rect">
            <a:avLst/>
          </a:prstGeom>
        </p:spPr>
      </p:pic>
      <p:sp>
        <p:nvSpPr>
          <p:cNvPr id="284" name="テキスト ボックス 294">
            <a:extLst>
              <a:ext uri="{FF2B5EF4-FFF2-40B4-BE49-F238E27FC236}">
                <a16:creationId xmlns:a16="http://schemas.microsoft.com/office/drawing/2014/main" id="{643DA03B-973B-751B-D4A3-AF5CC7CCC47A}"/>
              </a:ext>
            </a:extLst>
          </p:cNvPr>
          <p:cNvSpPr txBox="1"/>
          <p:nvPr/>
        </p:nvSpPr>
        <p:spPr>
          <a:xfrm>
            <a:off x="5405584" y="4333244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Rack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85" name="図 302">
            <a:extLst>
              <a:ext uri="{FF2B5EF4-FFF2-40B4-BE49-F238E27FC236}">
                <a16:creationId xmlns:a16="http://schemas.microsoft.com/office/drawing/2014/main" id="{70A84CD5-9F6E-405D-6B43-8ACF8BC09EC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51741" y="4841285"/>
            <a:ext cx="1289035" cy="212113"/>
          </a:xfrm>
          <a:prstGeom prst="rect">
            <a:avLst/>
          </a:prstGeom>
        </p:spPr>
      </p:pic>
      <p:pic>
        <p:nvPicPr>
          <p:cNvPr id="288" name="図 305">
            <a:extLst>
              <a:ext uri="{FF2B5EF4-FFF2-40B4-BE49-F238E27FC236}">
                <a16:creationId xmlns:a16="http://schemas.microsoft.com/office/drawing/2014/main" id="{44F0F176-D6DA-4D35-A678-CE23F76728E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34928" y="4516844"/>
            <a:ext cx="1313642" cy="434647"/>
          </a:xfrm>
          <a:prstGeom prst="rect">
            <a:avLst/>
          </a:prstGeom>
        </p:spPr>
      </p:pic>
      <p:sp>
        <p:nvSpPr>
          <p:cNvPr id="289" name="四角形: 角を丸くする 306">
            <a:extLst>
              <a:ext uri="{FF2B5EF4-FFF2-40B4-BE49-F238E27FC236}">
                <a16:creationId xmlns:a16="http://schemas.microsoft.com/office/drawing/2014/main" id="{698ED0F3-46B9-9474-EC0E-C5EA470842C8}"/>
              </a:ext>
            </a:extLst>
          </p:cNvPr>
          <p:cNvSpPr/>
          <p:nvPr/>
        </p:nvSpPr>
        <p:spPr>
          <a:xfrm>
            <a:off x="5237227" y="454344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90" name="四角形: 角を丸くする 307">
            <a:extLst>
              <a:ext uri="{FF2B5EF4-FFF2-40B4-BE49-F238E27FC236}">
                <a16:creationId xmlns:a16="http://schemas.microsoft.com/office/drawing/2014/main" id="{A7A2A617-D7C7-BBCC-4D0C-A260484042F2}"/>
              </a:ext>
            </a:extLst>
          </p:cNvPr>
          <p:cNvSpPr/>
          <p:nvPr/>
        </p:nvSpPr>
        <p:spPr>
          <a:xfrm>
            <a:off x="5871232" y="4539633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18" name="テキスト ボックス 316">
            <a:extLst>
              <a:ext uri="{FF2B5EF4-FFF2-40B4-BE49-F238E27FC236}">
                <a16:creationId xmlns:a16="http://schemas.microsoft.com/office/drawing/2014/main" id="{B251BD12-EE58-5337-A865-160D5D526F47}"/>
              </a:ext>
            </a:extLst>
          </p:cNvPr>
          <p:cNvSpPr txBox="1"/>
          <p:nvPr/>
        </p:nvSpPr>
        <p:spPr>
          <a:xfrm>
            <a:off x="5638409" y="451533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332" name="グラフィックス 318" descr="日毎カレンダー">
            <a:extLst>
              <a:ext uri="{FF2B5EF4-FFF2-40B4-BE49-F238E27FC236}">
                <a16:creationId xmlns:a16="http://schemas.microsoft.com/office/drawing/2014/main" id="{80B69337-490D-3D7B-C87B-FECBEF99222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569829" y="4552818"/>
            <a:ext cx="137160" cy="137160"/>
          </a:xfrm>
          <a:prstGeom prst="rect">
            <a:avLst/>
          </a:prstGeom>
        </p:spPr>
      </p:pic>
      <p:pic>
        <p:nvPicPr>
          <p:cNvPr id="333" name="グラフィックス 319" descr="日毎カレンダー">
            <a:extLst>
              <a:ext uri="{FF2B5EF4-FFF2-40B4-BE49-F238E27FC236}">
                <a16:creationId xmlns:a16="http://schemas.microsoft.com/office/drawing/2014/main" id="{9455D17F-AFDF-8865-5B07-29305CEBD50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209837" y="4543745"/>
            <a:ext cx="137160" cy="137160"/>
          </a:xfrm>
          <a:prstGeom prst="rect">
            <a:avLst/>
          </a:prstGeom>
        </p:spPr>
      </p:pic>
      <p:sp>
        <p:nvSpPr>
          <p:cNvPr id="334" name="テキスト ボックス 322">
            <a:extLst>
              <a:ext uri="{FF2B5EF4-FFF2-40B4-BE49-F238E27FC236}">
                <a16:creationId xmlns:a16="http://schemas.microsoft.com/office/drawing/2014/main" id="{A9F1BD73-3E4E-BF70-69B2-0CADF8918901}"/>
              </a:ext>
            </a:extLst>
          </p:cNvPr>
          <p:cNvSpPr txBox="1"/>
          <p:nvPr/>
        </p:nvSpPr>
        <p:spPr>
          <a:xfrm>
            <a:off x="5125223" y="4725201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35" name="正方形/長方形 323">
            <a:extLst>
              <a:ext uri="{FF2B5EF4-FFF2-40B4-BE49-F238E27FC236}">
                <a16:creationId xmlns:a16="http://schemas.microsoft.com/office/drawing/2014/main" id="{F04B4606-D680-97B6-0D3B-E3CC19EA384B}"/>
              </a:ext>
            </a:extLst>
          </p:cNvPr>
          <p:cNvSpPr/>
          <p:nvPr/>
        </p:nvSpPr>
        <p:spPr>
          <a:xfrm>
            <a:off x="5068216" y="4739035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324">
            <a:extLst>
              <a:ext uri="{FF2B5EF4-FFF2-40B4-BE49-F238E27FC236}">
                <a16:creationId xmlns:a16="http://schemas.microsoft.com/office/drawing/2014/main" id="{E22A3605-945F-4963-B028-2AFC8228C234}"/>
              </a:ext>
            </a:extLst>
          </p:cNvPr>
          <p:cNvSpPr txBox="1"/>
          <p:nvPr/>
        </p:nvSpPr>
        <p:spPr>
          <a:xfrm>
            <a:off x="5188027" y="4546439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37" name="テキスト ボックス 325">
            <a:extLst>
              <a:ext uri="{FF2B5EF4-FFF2-40B4-BE49-F238E27FC236}">
                <a16:creationId xmlns:a16="http://schemas.microsoft.com/office/drawing/2014/main" id="{DBE951CC-2CA7-0C08-D01D-DB199B3426A2}"/>
              </a:ext>
            </a:extLst>
          </p:cNvPr>
          <p:cNvSpPr txBox="1"/>
          <p:nvPr/>
        </p:nvSpPr>
        <p:spPr>
          <a:xfrm>
            <a:off x="5826822" y="453987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42" name="テキスト ボックス 315">
            <a:extLst>
              <a:ext uri="{FF2B5EF4-FFF2-40B4-BE49-F238E27FC236}">
                <a16:creationId xmlns:a16="http://schemas.microsoft.com/office/drawing/2014/main" id="{4E141684-A385-5F67-2EEE-3B2588344897}"/>
              </a:ext>
            </a:extLst>
          </p:cNvPr>
          <p:cNvSpPr txBox="1"/>
          <p:nvPr/>
        </p:nvSpPr>
        <p:spPr>
          <a:xfrm>
            <a:off x="4988085" y="4521802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1E1CB68F-F098-A22F-9EE7-16FCEC7F5054}"/>
              </a:ext>
            </a:extLst>
          </p:cNvPr>
          <p:cNvGrpSpPr/>
          <p:nvPr/>
        </p:nvGrpSpPr>
        <p:grpSpPr>
          <a:xfrm>
            <a:off x="519169" y="6693552"/>
            <a:ext cx="1358562" cy="2027476"/>
            <a:chOff x="3978325" y="5189100"/>
            <a:chExt cx="1358562" cy="2027476"/>
          </a:xfrm>
        </p:grpSpPr>
        <p:pic>
          <p:nvPicPr>
            <p:cNvPr id="344" name="図 385">
              <a:extLst>
                <a:ext uri="{FF2B5EF4-FFF2-40B4-BE49-F238E27FC236}">
                  <a16:creationId xmlns:a16="http://schemas.microsoft.com/office/drawing/2014/main" id="{047CD34C-2A5E-B980-A90D-B66DE11F0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345" name="図 386">
              <a:extLst>
                <a:ext uri="{FF2B5EF4-FFF2-40B4-BE49-F238E27FC236}">
                  <a16:creationId xmlns:a16="http://schemas.microsoft.com/office/drawing/2014/main" id="{913B5879-97A0-2485-A9E0-08C8F0369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346" name="図 387">
              <a:extLst>
                <a:ext uri="{FF2B5EF4-FFF2-40B4-BE49-F238E27FC236}">
                  <a16:creationId xmlns:a16="http://schemas.microsoft.com/office/drawing/2014/main" id="{314B5BC5-ADB9-3D58-22BE-0A58E641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347" name="テキスト ボックス 388">
              <a:extLst>
                <a:ext uri="{FF2B5EF4-FFF2-40B4-BE49-F238E27FC236}">
                  <a16:creationId xmlns:a16="http://schemas.microsoft.com/office/drawing/2014/main" id="{EFCEBE7C-ABA4-0A52-8285-6FB31EF22571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49" name="テキスト ボックス 389">
              <a:extLst>
                <a:ext uri="{FF2B5EF4-FFF2-40B4-BE49-F238E27FC236}">
                  <a16:creationId xmlns:a16="http://schemas.microsoft.com/office/drawing/2014/main" id="{3044692A-C77B-6D15-62DE-216F5E948317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350" name="図 390">
              <a:extLst>
                <a:ext uri="{FF2B5EF4-FFF2-40B4-BE49-F238E27FC236}">
                  <a16:creationId xmlns:a16="http://schemas.microsoft.com/office/drawing/2014/main" id="{76FAFEF6-2132-EFF2-0B33-218F12704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351" name="図 391">
              <a:extLst>
                <a:ext uri="{FF2B5EF4-FFF2-40B4-BE49-F238E27FC236}">
                  <a16:creationId xmlns:a16="http://schemas.microsoft.com/office/drawing/2014/main" id="{2C79ABC5-94FE-4D5E-EC36-51FE8F110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352" name="テキスト ボックス 392">
              <a:extLst>
                <a:ext uri="{FF2B5EF4-FFF2-40B4-BE49-F238E27FC236}">
                  <a16:creationId xmlns:a16="http://schemas.microsoft.com/office/drawing/2014/main" id="{DD0FE754-4279-7840-6F5B-AEE98185C68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353" name="図 394">
              <a:extLst>
                <a:ext uri="{FF2B5EF4-FFF2-40B4-BE49-F238E27FC236}">
                  <a16:creationId xmlns:a16="http://schemas.microsoft.com/office/drawing/2014/main" id="{FA84BA44-467F-9517-2060-00606BBBF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354" name="図 395">
              <a:extLst>
                <a:ext uri="{FF2B5EF4-FFF2-40B4-BE49-F238E27FC236}">
                  <a16:creationId xmlns:a16="http://schemas.microsoft.com/office/drawing/2014/main" id="{F45EC4E2-8711-26E0-4754-E8831B98C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355" name="図 396">
              <a:extLst>
                <a:ext uri="{FF2B5EF4-FFF2-40B4-BE49-F238E27FC236}">
                  <a16:creationId xmlns:a16="http://schemas.microsoft.com/office/drawing/2014/main" id="{2283AAA5-4E67-F44C-102F-ED7355BF8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356" name="図 397">
              <a:extLst>
                <a:ext uri="{FF2B5EF4-FFF2-40B4-BE49-F238E27FC236}">
                  <a16:creationId xmlns:a16="http://schemas.microsoft.com/office/drawing/2014/main" id="{ED714DCD-AB4D-90E1-8BCD-7730CD97E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357" name="図 398">
              <a:extLst>
                <a:ext uri="{FF2B5EF4-FFF2-40B4-BE49-F238E27FC236}">
                  <a16:creationId xmlns:a16="http://schemas.microsoft.com/office/drawing/2014/main" id="{B25AC4C1-7305-1BC7-C232-A5ADC8D9B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360" name="テキスト ボックス 402">
              <a:extLst>
                <a:ext uri="{FF2B5EF4-FFF2-40B4-BE49-F238E27FC236}">
                  <a16:creationId xmlns:a16="http://schemas.microsoft.com/office/drawing/2014/main" id="{64692874-C48C-6C7C-7DC9-DB1C0402CF7A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361" name="図 403">
              <a:extLst>
                <a:ext uri="{FF2B5EF4-FFF2-40B4-BE49-F238E27FC236}">
                  <a16:creationId xmlns:a16="http://schemas.microsoft.com/office/drawing/2014/main" id="{B74FB32F-ACDB-8B16-C5BC-F9F03D81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362" name="図 404">
              <a:extLst>
                <a:ext uri="{FF2B5EF4-FFF2-40B4-BE49-F238E27FC236}">
                  <a16:creationId xmlns:a16="http://schemas.microsoft.com/office/drawing/2014/main" id="{0ACB04F0-B965-131F-4997-9FD6592AB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363" name="テキスト ボックス 405">
              <a:extLst>
                <a:ext uri="{FF2B5EF4-FFF2-40B4-BE49-F238E27FC236}">
                  <a16:creationId xmlns:a16="http://schemas.microsoft.com/office/drawing/2014/main" id="{36FCBBD2-8AA7-2EF3-56AF-307DB9EE2F14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64" name="テキスト ボックス 406">
              <a:extLst>
                <a:ext uri="{FF2B5EF4-FFF2-40B4-BE49-F238E27FC236}">
                  <a16:creationId xmlns:a16="http://schemas.microsoft.com/office/drawing/2014/main" id="{DAEFF1C2-01C7-3636-499B-CC23D6067EAA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365" name="図 407">
              <a:extLst>
                <a:ext uri="{FF2B5EF4-FFF2-40B4-BE49-F238E27FC236}">
                  <a16:creationId xmlns:a16="http://schemas.microsoft.com/office/drawing/2014/main" id="{4856937E-E350-8384-2382-3080484E0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366" name="図 408">
              <a:extLst>
                <a:ext uri="{FF2B5EF4-FFF2-40B4-BE49-F238E27FC236}">
                  <a16:creationId xmlns:a16="http://schemas.microsoft.com/office/drawing/2014/main" id="{D7E58D4B-3637-5823-2FB0-000384233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367" name="図 409">
              <a:extLst>
                <a:ext uri="{FF2B5EF4-FFF2-40B4-BE49-F238E27FC236}">
                  <a16:creationId xmlns:a16="http://schemas.microsoft.com/office/drawing/2014/main" id="{4FB717EC-6745-E288-A167-A60AC7D24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368" name="図 410">
              <a:extLst>
                <a:ext uri="{FF2B5EF4-FFF2-40B4-BE49-F238E27FC236}">
                  <a16:creationId xmlns:a16="http://schemas.microsoft.com/office/drawing/2014/main" id="{699121C9-5B9B-DF22-23BF-F03A8AB2C6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369" name="図 411">
              <a:extLst>
                <a:ext uri="{FF2B5EF4-FFF2-40B4-BE49-F238E27FC236}">
                  <a16:creationId xmlns:a16="http://schemas.microsoft.com/office/drawing/2014/main" id="{EF644614-1C4C-F531-CB38-46B83A9B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370" name="図 414">
              <a:extLst>
                <a:ext uri="{FF2B5EF4-FFF2-40B4-BE49-F238E27FC236}">
                  <a16:creationId xmlns:a16="http://schemas.microsoft.com/office/drawing/2014/main" id="{FAC2C0EF-7DB8-6CD5-1E2F-A384B0E05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371" name="図 415">
              <a:extLst>
                <a:ext uri="{FF2B5EF4-FFF2-40B4-BE49-F238E27FC236}">
                  <a16:creationId xmlns:a16="http://schemas.microsoft.com/office/drawing/2014/main" id="{67230B02-901B-0692-7192-BF7628F67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372" name="図 417">
              <a:extLst>
                <a:ext uri="{FF2B5EF4-FFF2-40B4-BE49-F238E27FC236}">
                  <a16:creationId xmlns:a16="http://schemas.microsoft.com/office/drawing/2014/main" id="{8C6B694D-7B64-7FAF-53C6-D655B659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373" name="図 292">
              <a:extLst>
                <a:ext uri="{FF2B5EF4-FFF2-40B4-BE49-F238E27FC236}">
                  <a16:creationId xmlns:a16="http://schemas.microsoft.com/office/drawing/2014/main" id="{3E0FE546-7807-827B-1D92-14844A304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374" name="テキスト ボックス 294">
              <a:extLst>
                <a:ext uri="{FF2B5EF4-FFF2-40B4-BE49-F238E27FC236}">
                  <a16:creationId xmlns:a16="http://schemas.microsoft.com/office/drawing/2014/main" id="{CDF16590-C6DB-3888-BABE-C66E79BB2B88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375" name="Picture 374">
              <a:extLst>
                <a:ext uri="{FF2B5EF4-FFF2-40B4-BE49-F238E27FC236}">
                  <a16:creationId xmlns:a16="http://schemas.microsoft.com/office/drawing/2014/main" id="{454C77D5-BFBA-81A7-FC0E-DC7B4CDF0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390" name="Picture 389">
            <a:extLst>
              <a:ext uri="{FF2B5EF4-FFF2-40B4-BE49-F238E27FC236}">
                <a16:creationId xmlns:a16="http://schemas.microsoft.com/office/drawing/2014/main" id="{4F2B02B4-876F-2DA0-6115-5520DE990544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2025856" y="7555614"/>
            <a:ext cx="1318987" cy="792963"/>
          </a:xfrm>
          <a:prstGeom prst="rect">
            <a:avLst/>
          </a:prstGeom>
        </p:spPr>
      </p:pic>
      <p:pic>
        <p:nvPicPr>
          <p:cNvPr id="392" name="Picture 391">
            <a:extLst>
              <a:ext uri="{FF2B5EF4-FFF2-40B4-BE49-F238E27FC236}">
                <a16:creationId xmlns:a16="http://schemas.microsoft.com/office/drawing/2014/main" id="{25EB8088-E985-29A5-9E0B-E0BEFCE0F26C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546108" y="7334531"/>
            <a:ext cx="1338261" cy="946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7DD1D6-2155-4AE0-7D4E-FA3260C551D1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 b="39159"/>
          <a:stretch/>
        </p:blipFill>
        <p:spPr>
          <a:xfrm>
            <a:off x="3570560" y="5277660"/>
            <a:ext cx="1315694" cy="6456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FDFC099-F10C-1253-FC03-7447B6E54F15}"/>
              </a:ext>
            </a:extLst>
          </p:cNvPr>
          <p:cNvSpPr/>
          <p:nvPr/>
        </p:nvSpPr>
        <p:spPr>
          <a:xfrm>
            <a:off x="528472" y="7100585"/>
            <a:ext cx="1335639" cy="6152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412">
            <a:extLst>
              <a:ext uri="{FF2B5EF4-FFF2-40B4-BE49-F238E27FC236}">
                <a16:creationId xmlns:a16="http://schemas.microsoft.com/office/drawing/2014/main" id="{32BD9B69-99DE-7D72-5A65-42E60A3D5F75}"/>
              </a:ext>
            </a:extLst>
          </p:cNvPr>
          <p:cNvSpPr txBox="1"/>
          <p:nvPr/>
        </p:nvSpPr>
        <p:spPr>
          <a:xfrm>
            <a:off x="1079830" y="7181906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Ticket no :</a:t>
            </a:r>
            <a:endParaRPr kumimoji="1" lang="ja-JP" altLang="en-US" sz="600" dirty="0"/>
          </a:p>
        </p:txBody>
      </p:sp>
      <p:sp>
        <p:nvSpPr>
          <p:cNvPr id="20" name="テキスト ボックス 412">
            <a:extLst>
              <a:ext uri="{FF2B5EF4-FFF2-40B4-BE49-F238E27FC236}">
                <a16:creationId xmlns:a16="http://schemas.microsoft.com/office/drawing/2014/main" id="{1F0D6615-42C5-C604-FB3C-8B9CC0D3F7A1}"/>
              </a:ext>
            </a:extLst>
          </p:cNvPr>
          <p:cNvSpPr txBox="1"/>
          <p:nvPr/>
        </p:nvSpPr>
        <p:spPr>
          <a:xfrm>
            <a:off x="888659" y="7362958"/>
            <a:ext cx="8026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50" dirty="0">
                <a:latin typeface="+mj-lt"/>
              </a:rPr>
              <a:t>004815863</a:t>
            </a:r>
            <a:endParaRPr kumimoji="1" lang="ja-JP" altLang="en-US" sz="4000" dirty="0">
              <a:latin typeface="Consolas" panose="020B0609020204030204" pitchFamily="49" charset="0"/>
            </a:endParaRPr>
          </a:p>
        </p:txBody>
      </p:sp>
      <p:sp>
        <p:nvSpPr>
          <p:cNvPr id="32" name="テキスト ボックス 412">
            <a:extLst>
              <a:ext uri="{FF2B5EF4-FFF2-40B4-BE49-F238E27FC236}">
                <a16:creationId xmlns:a16="http://schemas.microsoft.com/office/drawing/2014/main" id="{3E50C7B1-F179-105A-B00D-DFC68E55CDCB}"/>
              </a:ext>
            </a:extLst>
          </p:cNvPr>
          <p:cNvSpPr txBox="1"/>
          <p:nvPr/>
        </p:nvSpPr>
        <p:spPr>
          <a:xfrm>
            <a:off x="600652" y="8048587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Total Qty:</a:t>
            </a:r>
            <a:endParaRPr kumimoji="1" lang="ja-JP" altLang="en-US" sz="600" dirty="0"/>
          </a:p>
        </p:txBody>
      </p:sp>
      <p:sp>
        <p:nvSpPr>
          <p:cNvPr id="36" name="テキスト ボックス 412">
            <a:extLst>
              <a:ext uri="{FF2B5EF4-FFF2-40B4-BE49-F238E27FC236}">
                <a16:creationId xmlns:a16="http://schemas.microsoft.com/office/drawing/2014/main" id="{9FDD15CF-E671-8B1E-7CCA-1D5A3B0F3950}"/>
              </a:ext>
            </a:extLst>
          </p:cNvPr>
          <p:cNvSpPr txBox="1"/>
          <p:nvPr/>
        </p:nvSpPr>
        <p:spPr>
          <a:xfrm>
            <a:off x="1057033" y="8017667"/>
            <a:ext cx="53896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00" dirty="0"/>
              <a:t>11 PCS</a:t>
            </a:r>
            <a:endParaRPr kumimoji="1" lang="ja-JP" altLang="en-US" sz="1000" dirty="0"/>
          </a:p>
        </p:txBody>
      </p:sp>
      <p:sp>
        <p:nvSpPr>
          <p:cNvPr id="37" name="テキスト ボックス 412">
            <a:extLst>
              <a:ext uri="{FF2B5EF4-FFF2-40B4-BE49-F238E27FC236}">
                <a16:creationId xmlns:a16="http://schemas.microsoft.com/office/drawing/2014/main" id="{0B9B5DC4-0FC1-2303-C66E-CFC486B5DDE7}"/>
              </a:ext>
            </a:extLst>
          </p:cNvPr>
          <p:cNvSpPr txBox="1"/>
          <p:nvPr/>
        </p:nvSpPr>
        <p:spPr>
          <a:xfrm>
            <a:off x="593827" y="7798728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A6C6E53-ED6D-98E7-AAA3-BEC2DDFF5CA9}"/>
              </a:ext>
            </a:extLst>
          </p:cNvPr>
          <p:cNvPicPr>
            <a:picLocks noChangeAspect="1"/>
          </p:cNvPicPr>
          <p:nvPr/>
        </p:nvPicPr>
        <p:blipFill>
          <a:blip r:embed="rId41"/>
          <a:srcRect l="61106"/>
          <a:stretch/>
        </p:blipFill>
        <p:spPr>
          <a:xfrm>
            <a:off x="1690484" y="7792963"/>
            <a:ext cx="151384" cy="160688"/>
          </a:xfrm>
          <a:prstGeom prst="rect">
            <a:avLst/>
          </a:prstGeom>
        </p:spPr>
      </p:pic>
      <p:sp>
        <p:nvSpPr>
          <p:cNvPr id="41" name="四角形: 角を丸くする 28">
            <a:extLst>
              <a:ext uri="{FF2B5EF4-FFF2-40B4-BE49-F238E27FC236}">
                <a16:creationId xmlns:a16="http://schemas.microsoft.com/office/drawing/2014/main" id="{478CD2DF-6954-CA9D-E65F-EF580DF614FB}"/>
              </a:ext>
            </a:extLst>
          </p:cNvPr>
          <p:cNvSpPr/>
          <p:nvPr/>
        </p:nvSpPr>
        <p:spPr>
          <a:xfrm>
            <a:off x="1045335" y="7803494"/>
            <a:ext cx="647888" cy="148260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A-00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9C9136F6-6132-F0EE-A3CF-AC984879DD31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7C07E38-BA0D-58B4-898F-4E674452BB86}"/>
              </a:ext>
            </a:extLst>
          </p:cNvPr>
          <p:cNvSpPr txBox="1"/>
          <p:nvPr/>
        </p:nvSpPr>
        <p:spPr>
          <a:xfrm>
            <a:off x="5296716" y="2601548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Outbound Shipping</a:t>
            </a:r>
            <a:endParaRPr kumimoji="1" lang="ja-JP" altLang="en-US" sz="600" dirty="0"/>
          </a:p>
        </p:txBody>
      </p:sp>
      <p:sp>
        <p:nvSpPr>
          <p:cNvPr id="29" name="四角形: 角を丸くする 307">
            <a:extLst>
              <a:ext uri="{FF2B5EF4-FFF2-40B4-BE49-F238E27FC236}">
                <a16:creationId xmlns:a16="http://schemas.microsoft.com/office/drawing/2014/main" id="{24BB6814-9C35-15CF-3C89-A0BBD7029AFA}"/>
              </a:ext>
            </a:extLst>
          </p:cNvPr>
          <p:cNvSpPr/>
          <p:nvPr/>
        </p:nvSpPr>
        <p:spPr>
          <a:xfrm>
            <a:off x="3984583" y="4655528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4" name="テキスト ボックス 315">
            <a:extLst>
              <a:ext uri="{FF2B5EF4-FFF2-40B4-BE49-F238E27FC236}">
                <a16:creationId xmlns:a16="http://schemas.microsoft.com/office/drawing/2014/main" id="{D0D177FC-2768-4A39-F00D-8FBD75756D4B}"/>
              </a:ext>
            </a:extLst>
          </p:cNvPr>
          <p:cNvSpPr txBox="1"/>
          <p:nvPr/>
        </p:nvSpPr>
        <p:spPr>
          <a:xfrm>
            <a:off x="3556361" y="4634473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EED142CE-25C0-8B72-FC46-E99EA896FDE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3759516" y="5302061"/>
            <a:ext cx="263337" cy="83827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2C5CA148-C094-D77A-B1FE-FEEA1C8B49C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4166953" y="5304081"/>
            <a:ext cx="263337" cy="83827"/>
          </a:xfrm>
          <a:prstGeom prst="rect">
            <a:avLst/>
          </a:prstGeom>
        </p:spPr>
      </p:pic>
      <p:sp>
        <p:nvSpPr>
          <p:cNvPr id="48" name="テキスト ボックス 315">
            <a:extLst>
              <a:ext uri="{FF2B5EF4-FFF2-40B4-BE49-F238E27FC236}">
                <a16:creationId xmlns:a16="http://schemas.microsoft.com/office/drawing/2014/main" id="{CEF63483-A9E9-7170-5B7B-1C1AC60D5A85}"/>
              </a:ext>
            </a:extLst>
          </p:cNvPr>
          <p:cNvSpPr txBox="1"/>
          <p:nvPr/>
        </p:nvSpPr>
        <p:spPr>
          <a:xfrm>
            <a:off x="3671992" y="5260544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49" name="テキスト ボックス 315">
            <a:extLst>
              <a:ext uri="{FF2B5EF4-FFF2-40B4-BE49-F238E27FC236}">
                <a16:creationId xmlns:a16="http://schemas.microsoft.com/office/drawing/2014/main" id="{2870F9C1-44B9-29C3-779E-A0508E0AF846}"/>
              </a:ext>
            </a:extLst>
          </p:cNvPr>
          <p:cNvSpPr txBox="1"/>
          <p:nvPr/>
        </p:nvSpPr>
        <p:spPr>
          <a:xfrm>
            <a:off x="3967711" y="5259336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AEDD5D70-5E24-C521-CD4C-265BAC03AF4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3732456" y="5785330"/>
            <a:ext cx="1140428" cy="160448"/>
          </a:xfrm>
          <a:prstGeom prst="rect">
            <a:avLst/>
          </a:prstGeom>
        </p:spPr>
      </p:pic>
      <p:pic>
        <p:nvPicPr>
          <p:cNvPr id="461" name="図 303">
            <a:extLst>
              <a:ext uri="{FF2B5EF4-FFF2-40B4-BE49-F238E27FC236}">
                <a16:creationId xmlns:a16="http://schemas.microsoft.com/office/drawing/2014/main" id="{A5E9BC80-0873-AC0E-630F-2B5637D721D0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58881" y="5251881"/>
            <a:ext cx="981060" cy="220999"/>
          </a:xfrm>
          <a:prstGeom prst="rect">
            <a:avLst/>
          </a:prstGeom>
        </p:spPr>
      </p:pic>
      <p:pic>
        <p:nvPicPr>
          <p:cNvPr id="462" name="図 304">
            <a:extLst>
              <a:ext uri="{FF2B5EF4-FFF2-40B4-BE49-F238E27FC236}">
                <a16:creationId xmlns:a16="http://schemas.microsoft.com/office/drawing/2014/main" id="{91753195-728D-A0EE-6CC0-5E7515FDECD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031694" y="4943189"/>
            <a:ext cx="1313642" cy="894800"/>
          </a:xfrm>
          <a:prstGeom prst="rect">
            <a:avLst/>
          </a:prstGeom>
        </p:spPr>
      </p:pic>
      <p:pic>
        <p:nvPicPr>
          <p:cNvPr id="463" name="図 327">
            <a:extLst>
              <a:ext uri="{FF2B5EF4-FFF2-40B4-BE49-F238E27FC236}">
                <a16:creationId xmlns:a16="http://schemas.microsoft.com/office/drawing/2014/main" id="{D3572292-C740-FCC5-4421-5552FAF5380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054501" y="4991745"/>
            <a:ext cx="1289035" cy="394334"/>
          </a:xfrm>
          <a:prstGeom prst="rect">
            <a:avLst/>
          </a:prstGeom>
        </p:spPr>
      </p:pic>
      <p:pic>
        <p:nvPicPr>
          <p:cNvPr id="464" name="図 328">
            <a:extLst>
              <a:ext uri="{FF2B5EF4-FFF2-40B4-BE49-F238E27FC236}">
                <a16:creationId xmlns:a16="http://schemas.microsoft.com/office/drawing/2014/main" id="{F44A4D21-51DA-869B-2D35-18521544A01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54917" y="5422863"/>
            <a:ext cx="1279444" cy="360203"/>
          </a:xfrm>
          <a:prstGeom prst="rect">
            <a:avLst/>
          </a:prstGeom>
        </p:spPr>
      </p:pic>
      <p:sp>
        <p:nvSpPr>
          <p:cNvPr id="465" name="テキスト ボックス 329">
            <a:extLst>
              <a:ext uri="{FF2B5EF4-FFF2-40B4-BE49-F238E27FC236}">
                <a16:creationId xmlns:a16="http://schemas.microsoft.com/office/drawing/2014/main" id="{B8392C87-4087-543E-2125-6652E25DAFA4}"/>
              </a:ext>
            </a:extLst>
          </p:cNvPr>
          <p:cNvSpPr txBox="1"/>
          <p:nvPr/>
        </p:nvSpPr>
        <p:spPr>
          <a:xfrm>
            <a:off x="4998735" y="4935698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466" name="テキスト ボックス 330">
            <a:extLst>
              <a:ext uri="{FF2B5EF4-FFF2-40B4-BE49-F238E27FC236}">
                <a16:creationId xmlns:a16="http://schemas.microsoft.com/office/drawing/2014/main" id="{B5F00C1C-4B6A-3555-FD77-F54306E8F5B4}"/>
              </a:ext>
            </a:extLst>
          </p:cNvPr>
          <p:cNvSpPr txBox="1"/>
          <p:nvPr/>
        </p:nvSpPr>
        <p:spPr>
          <a:xfrm>
            <a:off x="4998735" y="5350629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pic>
        <p:nvPicPr>
          <p:cNvPr id="468" name="図 467">
            <a:extLst>
              <a:ext uri="{FF2B5EF4-FFF2-40B4-BE49-F238E27FC236}">
                <a16:creationId xmlns:a16="http://schemas.microsoft.com/office/drawing/2014/main" id="{DFF9CE5F-F890-9DDC-6C1B-7ED021B55D1E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266636" y="7357033"/>
            <a:ext cx="188678" cy="45719"/>
          </a:xfrm>
          <a:prstGeom prst="rect">
            <a:avLst/>
          </a:prstGeom>
        </p:spPr>
      </p:pic>
      <p:sp>
        <p:nvSpPr>
          <p:cNvPr id="469" name="テキスト ボックス 381">
            <a:extLst>
              <a:ext uri="{FF2B5EF4-FFF2-40B4-BE49-F238E27FC236}">
                <a16:creationId xmlns:a16="http://schemas.microsoft.com/office/drawing/2014/main" id="{9000E849-E61F-EC2C-9E1A-7E4BD6FA558F}"/>
              </a:ext>
            </a:extLst>
          </p:cNvPr>
          <p:cNvSpPr txBox="1"/>
          <p:nvPr/>
        </p:nvSpPr>
        <p:spPr>
          <a:xfrm>
            <a:off x="4179367" y="7310510"/>
            <a:ext cx="357790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" b="1" dirty="0"/>
              <a:t>Ticket No</a:t>
            </a:r>
            <a:endParaRPr kumimoji="1" lang="ja-JP" altLang="en-US" sz="300" b="1" dirty="0"/>
          </a:p>
        </p:txBody>
      </p:sp>
      <p:pic>
        <p:nvPicPr>
          <p:cNvPr id="471" name="図 470">
            <a:extLst>
              <a:ext uri="{FF2B5EF4-FFF2-40B4-BE49-F238E27FC236}">
                <a16:creationId xmlns:a16="http://schemas.microsoft.com/office/drawing/2014/main" id="{C18DBFF6-92EC-3B43-112E-705980D7B78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5015206" y="7324704"/>
            <a:ext cx="289585" cy="167655"/>
          </a:xfrm>
          <a:prstGeom prst="rect">
            <a:avLst/>
          </a:prstGeom>
        </p:spPr>
      </p:pic>
      <p:sp>
        <p:nvSpPr>
          <p:cNvPr id="501" name="テキスト ボックス 381">
            <a:extLst>
              <a:ext uri="{FF2B5EF4-FFF2-40B4-BE49-F238E27FC236}">
                <a16:creationId xmlns:a16="http://schemas.microsoft.com/office/drawing/2014/main" id="{D8FA8ED8-459F-CED8-2E11-63AD3E69514D}"/>
              </a:ext>
            </a:extLst>
          </p:cNvPr>
          <p:cNvSpPr txBox="1"/>
          <p:nvPr/>
        </p:nvSpPr>
        <p:spPr>
          <a:xfrm>
            <a:off x="4927532" y="7334605"/>
            <a:ext cx="47000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b="1" dirty="0"/>
              <a:t>Ticket No</a:t>
            </a:r>
            <a:endParaRPr kumimoji="1" lang="ja-JP" altLang="en-US" sz="5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97D032E-3D41-CAD6-BA48-B5A158D3963E}"/>
              </a:ext>
            </a:extLst>
          </p:cNvPr>
          <p:cNvSpPr/>
          <p:nvPr/>
        </p:nvSpPr>
        <p:spPr>
          <a:xfrm>
            <a:off x="542134" y="8647013"/>
            <a:ext cx="1045028" cy="407594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txBody>
          <a:bodyPr lIns="45719" rIns="45719" rtlCol="0" anchor="ctr"/>
          <a:lstStyle/>
          <a:p>
            <a:pPr algn="ctr"/>
            <a:r>
              <a:rPr kumimoji="1" lang="ja-JP" altLang="en-US" sz="600" dirty="0"/>
              <a:t>棚入れ後に引き当て可能。</a:t>
            </a:r>
            <a:endParaRPr kumimoji="1" lang="en-US" altLang="ja-JP" sz="600" dirty="0"/>
          </a:p>
          <a:p>
            <a:pPr algn="ctr"/>
            <a:r>
              <a:rPr kumimoji="1" lang="ja-JP" altLang="en-US" sz="600" dirty="0"/>
              <a:t>受け入れ時は引き当てをしない。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EE4B9D-6405-F4F7-B67F-06B2FB27F819}"/>
              </a:ext>
            </a:extLst>
          </p:cNvPr>
          <p:cNvSpPr/>
          <p:nvPr/>
        </p:nvSpPr>
        <p:spPr>
          <a:xfrm>
            <a:off x="3546108" y="8659380"/>
            <a:ext cx="1045028" cy="407594"/>
          </a:xfrm>
          <a:prstGeom prst="rect">
            <a:avLst/>
          </a:prstGeom>
          <a:solidFill>
            <a:srgbClr val="FFFF00"/>
          </a:solidFill>
          <a:ln w="3175">
            <a:solidFill>
              <a:srgbClr val="000000"/>
            </a:solidFill>
          </a:ln>
        </p:spPr>
        <p:txBody>
          <a:bodyPr lIns="45719" rIns="45719" rtlCol="0" anchor="ctr"/>
          <a:lstStyle/>
          <a:p>
            <a:pPr algn="ctr"/>
            <a:r>
              <a:rPr kumimoji="1" lang="ja-JP" altLang="en-US" sz="600" dirty="0"/>
              <a:t>★棚卸方法について、確認をしていただく。</a:t>
            </a:r>
          </a:p>
        </p:txBody>
      </p:sp>
      <p:sp>
        <p:nvSpPr>
          <p:cNvPr id="12" name="テキスト ボックス 315">
            <a:extLst>
              <a:ext uri="{FF2B5EF4-FFF2-40B4-BE49-F238E27FC236}">
                <a16:creationId xmlns:a16="http://schemas.microsoft.com/office/drawing/2014/main" id="{752AAD90-D75E-CE38-9808-E4F2C5007F80}"/>
              </a:ext>
            </a:extLst>
          </p:cNvPr>
          <p:cNvSpPr txBox="1"/>
          <p:nvPr/>
        </p:nvSpPr>
        <p:spPr>
          <a:xfrm>
            <a:off x="4349691" y="5244247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13" name="テキスト ボックス 315">
            <a:extLst>
              <a:ext uri="{FF2B5EF4-FFF2-40B4-BE49-F238E27FC236}">
                <a16:creationId xmlns:a16="http://schemas.microsoft.com/office/drawing/2014/main" id="{6337133E-05D9-D19D-7A9C-ECD95E6866DD}"/>
              </a:ext>
            </a:extLst>
          </p:cNvPr>
          <p:cNvSpPr txBox="1"/>
          <p:nvPr/>
        </p:nvSpPr>
        <p:spPr>
          <a:xfrm>
            <a:off x="4379636" y="5352566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0889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F92530-F990-B19B-731E-35351E9AE975}"/>
              </a:ext>
            </a:extLst>
          </p:cNvPr>
          <p:cNvSpPr txBox="1"/>
          <p:nvPr/>
        </p:nvSpPr>
        <p:spPr>
          <a:xfrm>
            <a:off x="499554" y="1430877"/>
            <a:ext cx="13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13. Outbound Picking</a:t>
            </a:r>
          </a:p>
          <a:p>
            <a:pPr algn="ctr"/>
            <a:endParaRPr kumimoji="1" lang="ja-JP" altLang="en-US" sz="9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4604EDF-887D-198E-2FD1-2479BBBC61C1}"/>
              </a:ext>
            </a:extLst>
          </p:cNvPr>
          <p:cNvSpPr txBox="1"/>
          <p:nvPr/>
        </p:nvSpPr>
        <p:spPr>
          <a:xfrm>
            <a:off x="1988595" y="1433856"/>
            <a:ext cx="1461766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900" dirty="0"/>
              <a:t>13. Outbound Picking Detail</a:t>
            </a:r>
            <a:endParaRPr kumimoji="1" lang="ja-JP" altLang="en-US" sz="900" dirty="0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B8EAC7D-EF6A-C349-2CF0-4F78B22824F3}"/>
              </a:ext>
            </a:extLst>
          </p:cNvPr>
          <p:cNvGrpSpPr/>
          <p:nvPr/>
        </p:nvGrpSpPr>
        <p:grpSpPr>
          <a:xfrm>
            <a:off x="7149360" y="1465796"/>
            <a:ext cx="1125921" cy="1612808"/>
            <a:chOff x="3594494" y="3457932"/>
            <a:chExt cx="1248969" cy="1857017"/>
          </a:xfrm>
        </p:grpSpPr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BFD06426-749D-7EA2-524B-2A3FE5A36627}"/>
                </a:ext>
              </a:extLst>
            </p:cNvPr>
            <p:cNvSpPr/>
            <p:nvPr/>
          </p:nvSpPr>
          <p:spPr>
            <a:xfrm>
              <a:off x="3596972" y="3457932"/>
              <a:ext cx="1246491" cy="1857017"/>
            </a:xfrm>
            <a:prstGeom prst="rect">
              <a:avLst/>
            </a:prstGeom>
            <a:solidFill>
              <a:srgbClr val="FAFAFA"/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265" name="Rectangle: Rounded Corners 264">
              <a:extLst>
                <a:ext uri="{FF2B5EF4-FFF2-40B4-BE49-F238E27FC236}">
                  <a16:creationId xmlns:a16="http://schemas.microsoft.com/office/drawing/2014/main" id="{43105A91-578F-3415-14B2-06E33938236F}"/>
                </a:ext>
              </a:extLst>
            </p:cNvPr>
            <p:cNvSpPr/>
            <p:nvPr/>
          </p:nvSpPr>
          <p:spPr>
            <a:xfrm>
              <a:off x="3632535" y="4103130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284954C4-2F75-C6CB-9FB7-25175E67458D}"/>
                </a:ext>
              </a:extLst>
            </p:cNvPr>
            <p:cNvSpPr txBox="1"/>
            <p:nvPr/>
          </p:nvSpPr>
          <p:spPr>
            <a:xfrm>
              <a:off x="3596972" y="4475301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SCHEDULE</a:t>
              </a:r>
            </a:p>
          </p:txBody>
        </p:sp>
        <p:sp>
          <p:nvSpPr>
            <p:cNvPr id="292" name="Rectangle: Rounded Corners 291">
              <a:extLst>
                <a:ext uri="{FF2B5EF4-FFF2-40B4-BE49-F238E27FC236}">
                  <a16:creationId xmlns:a16="http://schemas.microsoft.com/office/drawing/2014/main" id="{A7C2A4BF-E423-BC85-297A-59881C14581A}"/>
                </a:ext>
              </a:extLst>
            </p:cNvPr>
            <p:cNvSpPr/>
            <p:nvPr/>
          </p:nvSpPr>
          <p:spPr>
            <a:xfrm>
              <a:off x="4231289" y="4103130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pic>
          <p:nvPicPr>
            <p:cNvPr id="294" name="Picture 293">
              <a:extLst>
                <a:ext uri="{FF2B5EF4-FFF2-40B4-BE49-F238E27FC236}">
                  <a16:creationId xmlns:a16="http://schemas.microsoft.com/office/drawing/2014/main" id="{C7E97F46-0C49-A474-919F-6E51F6C9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4916" y="4179959"/>
              <a:ext cx="361439" cy="335127"/>
            </a:xfrm>
            <a:prstGeom prst="rect">
              <a:avLst/>
            </a:prstGeom>
          </p:spPr>
        </p:pic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98969EF2-96D9-EA9C-09A0-4AE297475107}"/>
                </a:ext>
              </a:extLst>
            </p:cNvPr>
            <p:cNvSpPr txBox="1"/>
            <p:nvPr/>
          </p:nvSpPr>
          <p:spPr>
            <a:xfrm>
              <a:off x="4205386" y="4479062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MANUAL</a:t>
              </a:r>
            </a:p>
          </p:txBody>
        </p:sp>
        <p:sp>
          <p:nvSpPr>
            <p:cNvPr id="297" name="Rectangle: Rounded Corners 296">
              <a:extLst>
                <a:ext uri="{FF2B5EF4-FFF2-40B4-BE49-F238E27FC236}">
                  <a16:creationId xmlns:a16="http://schemas.microsoft.com/office/drawing/2014/main" id="{32BA62B3-B788-65FD-427D-089CBBED5983}"/>
                </a:ext>
              </a:extLst>
            </p:cNvPr>
            <p:cNvSpPr/>
            <p:nvPr/>
          </p:nvSpPr>
          <p:spPr>
            <a:xfrm>
              <a:off x="3630057" y="3500841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41687099-7C0B-A9B5-5E8F-71417CC79E2E}"/>
                </a:ext>
              </a:extLst>
            </p:cNvPr>
            <p:cNvSpPr txBox="1"/>
            <p:nvPr/>
          </p:nvSpPr>
          <p:spPr>
            <a:xfrm>
              <a:off x="3594494" y="3873012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SCHEDULE</a:t>
              </a:r>
            </a:p>
          </p:txBody>
        </p:sp>
        <p:sp>
          <p:nvSpPr>
            <p:cNvPr id="299" name="Rectangle: Rounded Corners 298">
              <a:extLst>
                <a:ext uri="{FF2B5EF4-FFF2-40B4-BE49-F238E27FC236}">
                  <a16:creationId xmlns:a16="http://schemas.microsoft.com/office/drawing/2014/main" id="{82A2F5AD-8615-D4DD-1683-E0A639D49AB8}"/>
                </a:ext>
              </a:extLst>
            </p:cNvPr>
            <p:cNvSpPr/>
            <p:nvPr/>
          </p:nvSpPr>
          <p:spPr>
            <a:xfrm>
              <a:off x="4228811" y="3500841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7A678155-4AF0-DBBC-851C-E27BEE9F16AF}"/>
                </a:ext>
              </a:extLst>
            </p:cNvPr>
            <p:cNvSpPr txBox="1"/>
            <p:nvPr/>
          </p:nvSpPr>
          <p:spPr>
            <a:xfrm>
              <a:off x="4202908" y="3876773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MANUAL</a:t>
              </a:r>
            </a:p>
          </p:txBody>
        </p:sp>
        <p:sp>
          <p:nvSpPr>
            <p:cNvPr id="301" name="Rectangle: Rounded Corners 300">
              <a:extLst>
                <a:ext uri="{FF2B5EF4-FFF2-40B4-BE49-F238E27FC236}">
                  <a16:creationId xmlns:a16="http://schemas.microsoft.com/office/drawing/2014/main" id="{B3755FD0-66FE-675E-63C9-29DD117F726A}"/>
                </a:ext>
              </a:extLst>
            </p:cNvPr>
            <p:cNvSpPr/>
            <p:nvPr/>
          </p:nvSpPr>
          <p:spPr>
            <a:xfrm>
              <a:off x="3630057" y="4701658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53DE4DF1-E5EC-5355-F60B-47CF91A77EE5}"/>
                </a:ext>
              </a:extLst>
            </p:cNvPr>
            <p:cNvSpPr txBox="1"/>
            <p:nvPr/>
          </p:nvSpPr>
          <p:spPr>
            <a:xfrm>
              <a:off x="3594494" y="5073829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QC Check</a:t>
              </a:r>
            </a:p>
          </p:txBody>
        </p:sp>
        <p:sp>
          <p:nvSpPr>
            <p:cNvPr id="309" name="Rectangle: Rounded Corners 308">
              <a:extLst>
                <a:ext uri="{FF2B5EF4-FFF2-40B4-BE49-F238E27FC236}">
                  <a16:creationId xmlns:a16="http://schemas.microsoft.com/office/drawing/2014/main" id="{E0182C80-F917-0F53-56F6-2038B80C3626}"/>
                </a:ext>
              </a:extLst>
            </p:cNvPr>
            <p:cNvSpPr/>
            <p:nvPr/>
          </p:nvSpPr>
          <p:spPr>
            <a:xfrm>
              <a:off x="4228811" y="4701658"/>
              <a:ext cx="554059" cy="556837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en-US" sz="450" kern="0" dirty="0">
                <a:solidFill>
                  <a:prstClr val="black"/>
                </a:solidFill>
              </a:endParaRPr>
            </a:p>
          </p:txBody>
        </p:sp>
        <p:sp>
          <p:nvSpPr>
            <p:cNvPr id="310" name="TextBox 309">
              <a:extLst>
                <a:ext uri="{FF2B5EF4-FFF2-40B4-BE49-F238E27FC236}">
                  <a16:creationId xmlns:a16="http://schemas.microsoft.com/office/drawing/2014/main" id="{08AB2D97-6C3F-8015-8CE7-4D69100B4504}"/>
                </a:ext>
              </a:extLst>
            </p:cNvPr>
            <p:cNvSpPr txBox="1"/>
            <p:nvPr/>
          </p:nvSpPr>
          <p:spPr>
            <a:xfrm>
              <a:off x="4202908" y="5077590"/>
              <a:ext cx="605863" cy="190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" b="1" dirty="0"/>
                <a:t>PHOTO</a:t>
              </a:r>
            </a:p>
          </p:txBody>
        </p:sp>
        <p:pic>
          <p:nvPicPr>
            <p:cNvPr id="311" name="Picture 8" descr="Home delivery - Free shipping and delivery icons">
              <a:extLst>
                <a:ext uri="{FF2B5EF4-FFF2-40B4-BE49-F238E27FC236}">
                  <a16:creationId xmlns:a16="http://schemas.microsoft.com/office/drawing/2014/main" id="{BDDC88B0-446B-C71B-B5DB-E6C88623E1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969" b="12606"/>
            <a:stretch/>
          </p:blipFill>
          <p:spPr bwMode="auto">
            <a:xfrm>
              <a:off x="3676107" y="4138001"/>
              <a:ext cx="477465" cy="364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2" name="Picture 10" descr="Clip Art Freeuse Stock Label Price Sale Png Icon Free - Sale Svg Icon  Transparent Png - Large Size Png Image - PikPng">
              <a:extLst>
                <a:ext uri="{FF2B5EF4-FFF2-40B4-BE49-F238E27FC236}">
                  <a16:creationId xmlns:a16="http://schemas.microsoft.com/office/drawing/2014/main" id="{3A36BA5C-B6CD-411E-C102-9FBDBC3096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916" y="3600058"/>
              <a:ext cx="329954" cy="2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11589116-B915-6E8C-7498-06B15CCDD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5746" y="3532481"/>
              <a:ext cx="213913" cy="196165"/>
            </a:xfrm>
            <a:prstGeom prst="rect">
              <a:avLst/>
            </a:prstGeom>
          </p:spPr>
        </p:pic>
        <p:pic>
          <p:nvPicPr>
            <p:cNvPr id="314" name="Picture 10" descr="Clip Art Freeuse Stock Label Price Sale Png Icon Free - Sale Svg Icon  Transparent Png - Large Size Png Image - PikPng">
              <a:extLst>
                <a:ext uri="{FF2B5EF4-FFF2-40B4-BE49-F238E27FC236}">
                  <a16:creationId xmlns:a16="http://schemas.microsoft.com/office/drawing/2014/main" id="{48DDBA40-EE70-C72A-FF69-CFF18FF60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954" y="3611147"/>
              <a:ext cx="329954" cy="26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5" name="Picture 12" descr="inventory Icon - Free PNG &amp; SVG 3233864 - Noun Project">
              <a:extLst>
                <a:ext uri="{FF2B5EF4-FFF2-40B4-BE49-F238E27FC236}">
                  <a16:creationId xmlns:a16="http://schemas.microsoft.com/office/drawing/2014/main" id="{3D8C8057-D65B-4B3A-3BD5-8993B20A6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948" y="4720049"/>
              <a:ext cx="377782" cy="377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" name="Picture 14" descr="Image - Free web icons">
              <a:extLst>
                <a:ext uri="{FF2B5EF4-FFF2-40B4-BE49-F238E27FC236}">
                  <a16:creationId xmlns:a16="http://schemas.microsoft.com/office/drawing/2014/main" id="{AFA65A19-6CFE-C01A-C46C-C193A5502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863" y="4810896"/>
              <a:ext cx="225543" cy="225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88365946-4FAF-8410-E66F-551A1BCAE63B}"/>
              </a:ext>
            </a:extLst>
          </p:cNvPr>
          <p:cNvGrpSpPr/>
          <p:nvPr/>
        </p:nvGrpSpPr>
        <p:grpSpPr>
          <a:xfrm>
            <a:off x="2049180" y="1779548"/>
            <a:ext cx="1358562" cy="2027476"/>
            <a:chOff x="3978325" y="5189100"/>
            <a:chExt cx="1358562" cy="2027476"/>
          </a:xfrm>
        </p:grpSpPr>
        <p:pic>
          <p:nvPicPr>
            <p:cNvPr id="394" name="図 385">
              <a:extLst>
                <a:ext uri="{FF2B5EF4-FFF2-40B4-BE49-F238E27FC236}">
                  <a16:creationId xmlns:a16="http://schemas.microsoft.com/office/drawing/2014/main" id="{3D01DF98-5739-2756-80C4-70F689D22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395" name="図 386">
              <a:extLst>
                <a:ext uri="{FF2B5EF4-FFF2-40B4-BE49-F238E27FC236}">
                  <a16:creationId xmlns:a16="http://schemas.microsoft.com/office/drawing/2014/main" id="{BB32580C-36DA-AE77-4ADC-9CF8033DE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396" name="図 387">
              <a:extLst>
                <a:ext uri="{FF2B5EF4-FFF2-40B4-BE49-F238E27FC236}">
                  <a16:creationId xmlns:a16="http://schemas.microsoft.com/office/drawing/2014/main" id="{A1FE8E42-9940-C7D7-C7FB-6FE2D3EF7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397" name="テキスト ボックス 388">
              <a:extLst>
                <a:ext uri="{FF2B5EF4-FFF2-40B4-BE49-F238E27FC236}">
                  <a16:creationId xmlns:a16="http://schemas.microsoft.com/office/drawing/2014/main" id="{4584718B-1AA1-A177-0977-0718630E866A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24" name="テキスト ボックス 389">
              <a:extLst>
                <a:ext uri="{FF2B5EF4-FFF2-40B4-BE49-F238E27FC236}">
                  <a16:creationId xmlns:a16="http://schemas.microsoft.com/office/drawing/2014/main" id="{8FFD7307-FA89-8F57-6DBB-766E7586409A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25" name="図 390">
              <a:extLst>
                <a:ext uri="{FF2B5EF4-FFF2-40B4-BE49-F238E27FC236}">
                  <a16:creationId xmlns:a16="http://schemas.microsoft.com/office/drawing/2014/main" id="{AE805FB3-E658-A5B2-3A6B-05FBDCB21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426" name="図 391">
              <a:extLst>
                <a:ext uri="{FF2B5EF4-FFF2-40B4-BE49-F238E27FC236}">
                  <a16:creationId xmlns:a16="http://schemas.microsoft.com/office/drawing/2014/main" id="{1E941C3C-6929-43C1-0759-B8AAF9A4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27" name="テキスト ボックス 392">
              <a:extLst>
                <a:ext uri="{FF2B5EF4-FFF2-40B4-BE49-F238E27FC236}">
                  <a16:creationId xmlns:a16="http://schemas.microsoft.com/office/drawing/2014/main" id="{87C26EE4-DEE1-A52E-68B0-87EEA0FD5EC6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28" name="図 394">
              <a:extLst>
                <a:ext uri="{FF2B5EF4-FFF2-40B4-BE49-F238E27FC236}">
                  <a16:creationId xmlns:a16="http://schemas.microsoft.com/office/drawing/2014/main" id="{147D67D2-889F-1BF3-8FBF-CD5BC6EFA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29" name="図 395">
              <a:extLst>
                <a:ext uri="{FF2B5EF4-FFF2-40B4-BE49-F238E27FC236}">
                  <a16:creationId xmlns:a16="http://schemas.microsoft.com/office/drawing/2014/main" id="{D557BAE1-5D9D-9451-8367-862F6D0C0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30" name="図 396">
              <a:extLst>
                <a:ext uri="{FF2B5EF4-FFF2-40B4-BE49-F238E27FC236}">
                  <a16:creationId xmlns:a16="http://schemas.microsoft.com/office/drawing/2014/main" id="{872AB4AE-E3E2-7709-C4DD-BC0E6487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31" name="図 397">
              <a:extLst>
                <a:ext uri="{FF2B5EF4-FFF2-40B4-BE49-F238E27FC236}">
                  <a16:creationId xmlns:a16="http://schemas.microsoft.com/office/drawing/2014/main" id="{642CB933-E544-9FF1-CE8A-E76B2E6B3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32" name="図 398">
              <a:extLst>
                <a:ext uri="{FF2B5EF4-FFF2-40B4-BE49-F238E27FC236}">
                  <a16:creationId xmlns:a16="http://schemas.microsoft.com/office/drawing/2014/main" id="{15FFCA9D-0678-DEDD-530D-4C2D13373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433" name="テキスト ボックス 399">
              <a:extLst>
                <a:ext uri="{FF2B5EF4-FFF2-40B4-BE49-F238E27FC236}">
                  <a16:creationId xmlns:a16="http://schemas.microsoft.com/office/drawing/2014/main" id="{5A2596B9-6622-61D0-94C2-3948F0FE4445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435" name="テキスト ボックス 402">
              <a:extLst>
                <a:ext uri="{FF2B5EF4-FFF2-40B4-BE49-F238E27FC236}">
                  <a16:creationId xmlns:a16="http://schemas.microsoft.com/office/drawing/2014/main" id="{B69E0520-8A23-60D4-CE37-E21FFA1B9525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436" name="図 403">
              <a:extLst>
                <a:ext uri="{FF2B5EF4-FFF2-40B4-BE49-F238E27FC236}">
                  <a16:creationId xmlns:a16="http://schemas.microsoft.com/office/drawing/2014/main" id="{1CA8BFDA-1439-38FC-2401-EF9B9FE4D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437" name="図 404">
              <a:extLst>
                <a:ext uri="{FF2B5EF4-FFF2-40B4-BE49-F238E27FC236}">
                  <a16:creationId xmlns:a16="http://schemas.microsoft.com/office/drawing/2014/main" id="{87B00575-F567-AC5A-48C1-5870C315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438" name="テキスト ボックス 405">
              <a:extLst>
                <a:ext uri="{FF2B5EF4-FFF2-40B4-BE49-F238E27FC236}">
                  <a16:creationId xmlns:a16="http://schemas.microsoft.com/office/drawing/2014/main" id="{A4F8521A-145B-5ED5-66A8-D612E2F6716A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39" name="テキスト ボックス 406">
              <a:extLst>
                <a:ext uri="{FF2B5EF4-FFF2-40B4-BE49-F238E27FC236}">
                  <a16:creationId xmlns:a16="http://schemas.microsoft.com/office/drawing/2014/main" id="{38CB875A-0592-D2C9-C8C8-F7AD676775B4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40" name="図 407">
              <a:extLst>
                <a:ext uri="{FF2B5EF4-FFF2-40B4-BE49-F238E27FC236}">
                  <a16:creationId xmlns:a16="http://schemas.microsoft.com/office/drawing/2014/main" id="{1307CBB5-2DD6-BC48-02EA-D67F457DE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441" name="図 408">
              <a:extLst>
                <a:ext uri="{FF2B5EF4-FFF2-40B4-BE49-F238E27FC236}">
                  <a16:creationId xmlns:a16="http://schemas.microsoft.com/office/drawing/2014/main" id="{58E6840A-CF28-054C-451E-951AE4772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442" name="図 409">
              <a:extLst>
                <a:ext uri="{FF2B5EF4-FFF2-40B4-BE49-F238E27FC236}">
                  <a16:creationId xmlns:a16="http://schemas.microsoft.com/office/drawing/2014/main" id="{D3483F58-3961-23C2-675F-BF5F22E08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443" name="図 410">
              <a:extLst>
                <a:ext uri="{FF2B5EF4-FFF2-40B4-BE49-F238E27FC236}">
                  <a16:creationId xmlns:a16="http://schemas.microsoft.com/office/drawing/2014/main" id="{EA715C77-C1D9-E2C3-5653-BA0BA687D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444" name="図 411">
              <a:extLst>
                <a:ext uri="{FF2B5EF4-FFF2-40B4-BE49-F238E27FC236}">
                  <a16:creationId xmlns:a16="http://schemas.microsoft.com/office/drawing/2014/main" id="{2712DF69-ED4C-2C14-3631-9FD63A27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445" name="図 414">
              <a:extLst>
                <a:ext uri="{FF2B5EF4-FFF2-40B4-BE49-F238E27FC236}">
                  <a16:creationId xmlns:a16="http://schemas.microsoft.com/office/drawing/2014/main" id="{42083605-81CD-9169-D7BE-B053D2533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446" name="図 415">
              <a:extLst>
                <a:ext uri="{FF2B5EF4-FFF2-40B4-BE49-F238E27FC236}">
                  <a16:creationId xmlns:a16="http://schemas.microsoft.com/office/drawing/2014/main" id="{3C8EA8ED-990D-3786-4E7D-8AB672CB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447" name="図 417">
              <a:extLst>
                <a:ext uri="{FF2B5EF4-FFF2-40B4-BE49-F238E27FC236}">
                  <a16:creationId xmlns:a16="http://schemas.microsoft.com/office/drawing/2014/main" id="{F509922B-DD69-9944-E4D1-94991E5BC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512" name="図 292">
              <a:extLst>
                <a:ext uri="{FF2B5EF4-FFF2-40B4-BE49-F238E27FC236}">
                  <a16:creationId xmlns:a16="http://schemas.microsoft.com/office/drawing/2014/main" id="{488DD6F4-B013-CEE8-8A67-14A389293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513" name="テキスト ボックス 294">
              <a:extLst>
                <a:ext uri="{FF2B5EF4-FFF2-40B4-BE49-F238E27FC236}">
                  <a16:creationId xmlns:a16="http://schemas.microsoft.com/office/drawing/2014/main" id="{1C75F7B8-6E81-5B71-3C74-37FF0A2A8C48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514" name="Picture 513">
              <a:extLst>
                <a:ext uri="{FF2B5EF4-FFF2-40B4-BE49-F238E27FC236}">
                  <a16:creationId xmlns:a16="http://schemas.microsoft.com/office/drawing/2014/main" id="{8F7172B1-DE54-4D7A-C189-3EB6B8537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9989B774-7B45-A5D3-9FCD-C4B171DC179C}"/>
              </a:ext>
            </a:extLst>
          </p:cNvPr>
          <p:cNvGrpSpPr/>
          <p:nvPr/>
        </p:nvGrpSpPr>
        <p:grpSpPr>
          <a:xfrm>
            <a:off x="518586" y="1778329"/>
            <a:ext cx="1382451" cy="2019144"/>
            <a:chOff x="2241334" y="5579053"/>
            <a:chExt cx="1382451" cy="2019144"/>
          </a:xfrm>
        </p:grpSpPr>
        <p:pic>
          <p:nvPicPr>
            <p:cNvPr id="516" name="図 290">
              <a:extLst>
                <a:ext uri="{FF2B5EF4-FFF2-40B4-BE49-F238E27FC236}">
                  <a16:creationId xmlns:a16="http://schemas.microsoft.com/office/drawing/2014/main" id="{5B448E46-66AC-91B4-AB9A-0E3D012D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517" name="図 292">
              <a:extLst>
                <a:ext uri="{FF2B5EF4-FFF2-40B4-BE49-F238E27FC236}">
                  <a16:creationId xmlns:a16="http://schemas.microsoft.com/office/drawing/2014/main" id="{7D40C035-CCCD-89B7-F0D6-771B2A427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518" name="テキスト ボックス 294">
              <a:extLst>
                <a:ext uri="{FF2B5EF4-FFF2-40B4-BE49-F238E27FC236}">
                  <a16:creationId xmlns:a16="http://schemas.microsoft.com/office/drawing/2014/main" id="{770386AC-94C9-690F-7462-76CC3B920E7E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519" name="図 302">
              <a:extLst>
                <a:ext uri="{FF2B5EF4-FFF2-40B4-BE49-F238E27FC236}">
                  <a16:creationId xmlns:a16="http://schemas.microsoft.com/office/drawing/2014/main" id="{0B754B07-2776-754D-80BA-71F2F0421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520" name="図 303">
              <a:extLst>
                <a:ext uri="{FF2B5EF4-FFF2-40B4-BE49-F238E27FC236}">
                  <a16:creationId xmlns:a16="http://schemas.microsoft.com/office/drawing/2014/main" id="{A054BBA8-BD34-6EF2-58A4-B938067DC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521" name="図 304">
              <a:extLst>
                <a:ext uri="{FF2B5EF4-FFF2-40B4-BE49-F238E27FC236}">
                  <a16:creationId xmlns:a16="http://schemas.microsoft.com/office/drawing/2014/main" id="{6C188565-11E4-46ED-024A-5A43901D2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522" name="図 305">
              <a:extLst>
                <a:ext uri="{FF2B5EF4-FFF2-40B4-BE49-F238E27FC236}">
                  <a16:creationId xmlns:a16="http://schemas.microsoft.com/office/drawing/2014/main" id="{EF26C993-C865-DC1D-DDD1-6A0945B54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523" name="四角形: 角を丸くする 306">
              <a:extLst>
                <a:ext uri="{FF2B5EF4-FFF2-40B4-BE49-F238E27FC236}">
                  <a16:creationId xmlns:a16="http://schemas.microsoft.com/office/drawing/2014/main" id="{39781814-9A01-045F-2CBE-41990A14954F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24" name="四角形: 角を丸くする 307">
              <a:extLst>
                <a:ext uri="{FF2B5EF4-FFF2-40B4-BE49-F238E27FC236}">
                  <a16:creationId xmlns:a16="http://schemas.microsoft.com/office/drawing/2014/main" id="{AC1EFFB3-BA82-7509-293C-CE40FA7445EB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25" name="テキスト ボックス 316">
              <a:extLst>
                <a:ext uri="{FF2B5EF4-FFF2-40B4-BE49-F238E27FC236}">
                  <a16:creationId xmlns:a16="http://schemas.microsoft.com/office/drawing/2014/main" id="{4620E653-D1D5-59A3-6014-D4144505BC95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526" name="グラフィックス 318" descr="日毎カレンダー">
              <a:extLst>
                <a:ext uri="{FF2B5EF4-FFF2-40B4-BE49-F238E27FC236}">
                  <a16:creationId xmlns:a16="http://schemas.microsoft.com/office/drawing/2014/main" id="{74A5D9C4-DF2E-42C3-1A9B-20310CA7E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527" name="グラフィックス 319" descr="日毎カレンダー">
              <a:extLst>
                <a:ext uri="{FF2B5EF4-FFF2-40B4-BE49-F238E27FC236}">
                  <a16:creationId xmlns:a16="http://schemas.microsoft.com/office/drawing/2014/main" id="{9E910E88-BA97-A698-B812-B64592B5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528" name="テキスト ボックス 322">
              <a:extLst>
                <a:ext uri="{FF2B5EF4-FFF2-40B4-BE49-F238E27FC236}">
                  <a16:creationId xmlns:a16="http://schemas.microsoft.com/office/drawing/2014/main" id="{86CFAF55-7167-78E7-A479-AA5D09E902A0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529" name="正方形/長方形 323">
              <a:extLst>
                <a:ext uri="{FF2B5EF4-FFF2-40B4-BE49-F238E27FC236}">
                  <a16:creationId xmlns:a16="http://schemas.microsoft.com/office/drawing/2014/main" id="{509B6B64-7A0F-36D2-0A98-AD9E8298738E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30" name="テキスト ボックス 324">
              <a:extLst>
                <a:ext uri="{FF2B5EF4-FFF2-40B4-BE49-F238E27FC236}">
                  <a16:creationId xmlns:a16="http://schemas.microsoft.com/office/drawing/2014/main" id="{24EDC1A3-CECF-25F2-CE6C-14874113D9DE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531" name="テキスト ボックス 325">
              <a:extLst>
                <a:ext uri="{FF2B5EF4-FFF2-40B4-BE49-F238E27FC236}">
                  <a16:creationId xmlns:a16="http://schemas.microsoft.com/office/drawing/2014/main" id="{66D778C0-2BB2-C673-862B-9ED1B3D29AA6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532" name="図 327">
              <a:extLst>
                <a:ext uri="{FF2B5EF4-FFF2-40B4-BE49-F238E27FC236}">
                  <a16:creationId xmlns:a16="http://schemas.microsoft.com/office/drawing/2014/main" id="{503B73CE-36E5-CA54-A096-644671D8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533" name="図 328">
              <a:extLst>
                <a:ext uri="{FF2B5EF4-FFF2-40B4-BE49-F238E27FC236}">
                  <a16:creationId xmlns:a16="http://schemas.microsoft.com/office/drawing/2014/main" id="{6ED0B3A3-D207-CEDD-5F78-F3F3FF2E6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534" name="テキスト ボックス 329">
              <a:extLst>
                <a:ext uri="{FF2B5EF4-FFF2-40B4-BE49-F238E27FC236}">
                  <a16:creationId xmlns:a16="http://schemas.microsoft.com/office/drawing/2014/main" id="{A148705C-7C4C-0B97-169D-9AFEF3496A5A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535" name="テキスト ボックス 330">
              <a:extLst>
                <a:ext uri="{FF2B5EF4-FFF2-40B4-BE49-F238E27FC236}">
                  <a16:creationId xmlns:a16="http://schemas.microsoft.com/office/drawing/2014/main" id="{39518066-4B34-1653-D630-52F74454A68D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61665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8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536" name="テキスト ボックス 315">
              <a:extLst>
                <a:ext uri="{FF2B5EF4-FFF2-40B4-BE49-F238E27FC236}">
                  <a16:creationId xmlns:a16="http://schemas.microsoft.com/office/drawing/2014/main" id="{1961E969-8679-4E0A-AB2E-1A8111353E60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pic>
        <p:nvPicPr>
          <p:cNvPr id="539" name="Picture 538">
            <a:extLst>
              <a:ext uri="{FF2B5EF4-FFF2-40B4-BE49-F238E27FC236}">
                <a16:creationId xmlns:a16="http://schemas.microsoft.com/office/drawing/2014/main" id="{00DEA29B-EAFF-3668-E7C1-32D3B472F43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069606" y="3336874"/>
            <a:ext cx="1254295" cy="169937"/>
          </a:xfrm>
          <a:prstGeom prst="rect">
            <a:avLst/>
          </a:prstGeom>
        </p:spPr>
      </p:pic>
      <p:sp>
        <p:nvSpPr>
          <p:cNvPr id="540" name="TextBox 539">
            <a:extLst>
              <a:ext uri="{FF2B5EF4-FFF2-40B4-BE49-F238E27FC236}">
                <a16:creationId xmlns:a16="http://schemas.microsoft.com/office/drawing/2014/main" id="{E7D19232-CC76-9F03-CE6E-1EE0FA81579E}"/>
              </a:ext>
            </a:extLst>
          </p:cNvPr>
          <p:cNvSpPr txBox="1"/>
          <p:nvPr/>
        </p:nvSpPr>
        <p:spPr>
          <a:xfrm>
            <a:off x="2929943" y="335017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10/10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C9E225-AE5F-AC1A-5B70-B9D2DE4EECFF}"/>
              </a:ext>
            </a:extLst>
          </p:cNvPr>
          <p:cNvSpPr txBox="1"/>
          <p:nvPr/>
        </p:nvSpPr>
        <p:spPr>
          <a:xfrm>
            <a:off x="3518234" y="1430877"/>
            <a:ext cx="13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00" dirty="0"/>
              <a:t>14. Outbound Shipping</a:t>
            </a:r>
          </a:p>
          <a:p>
            <a:pPr algn="ctr"/>
            <a:endParaRPr kumimoji="1" lang="ja-JP" altLang="en-US" sz="9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2FB5D7-BD48-2040-2A55-0E564577565C}"/>
              </a:ext>
            </a:extLst>
          </p:cNvPr>
          <p:cNvSpPr txBox="1"/>
          <p:nvPr/>
        </p:nvSpPr>
        <p:spPr>
          <a:xfrm>
            <a:off x="5007275" y="1433856"/>
            <a:ext cx="14617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900" dirty="0"/>
              <a:t>15. Outbound Shipping Detail</a:t>
            </a:r>
            <a:endParaRPr kumimoji="1" lang="ja-JP" altLang="en-US" sz="900" dirty="0"/>
          </a:p>
        </p:txBody>
      </p:sp>
      <p:grpSp>
        <p:nvGrpSpPr>
          <p:cNvPr id="14" name="Group 392">
            <a:extLst>
              <a:ext uri="{FF2B5EF4-FFF2-40B4-BE49-F238E27FC236}">
                <a16:creationId xmlns:a16="http://schemas.microsoft.com/office/drawing/2014/main" id="{6D6EE00C-0AC3-189A-CF0A-EAF729605911}"/>
              </a:ext>
            </a:extLst>
          </p:cNvPr>
          <p:cNvGrpSpPr/>
          <p:nvPr/>
        </p:nvGrpSpPr>
        <p:grpSpPr>
          <a:xfrm>
            <a:off x="5067860" y="1779548"/>
            <a:ext cx="1358562" cy="2027476"/>
            <a:chOff x="3978325" y="5189100"/>
            <a:chExt cx="1358562" cy="2027476"/>
          </a:xfrm>
        </p:grpSpPr>
        <p:pic>
          <p:nvPicPr>
            <p:cNvPr id="15" name="図 385">
              <a:extLst>
                <a:ext uri="{FF2B5EF4-FFF2-40B4-BE49-F238E27FC236}">
                  <a16:creationId xmlns:a16="http://schemas.microsoft.com/office/drawing/2014/main" id="{758B55BF-8C63-B28F-B7E3-EB21B2F32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6" name="図 386">
              <a:extLst>
                <a:ext uri="{FF2B5EF4-FFF2-40B4-BE49-F238E27FC236}">
                  <a16:creationId xmlns:a16="http://schemas.microsoft.com/office/drawing/2014/main" id="{F970D2D7-A515-5948-41EF-15F6FDB2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8" name="図 387">
              <a:extLst>
                <a:ext uri="{FF2B5EF4-FFF2-40B4-BE49-F238E27FC236}">
                  <a16:creationId xmlns:a16="http://schemas.microsoft.com/office/drawing/2014/main" id="{110F423F-DBF5-D969-BF8B-70A1E4F21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9" name="テキスト ボックス 388">
              <a:extLst>
                <a:ext uri="{FF2B5EF4-FFF2-40B4-BE49-F238E27FC236}">
                  <a16:creationId xmlns:a16="http://schemas.microsoft.com/office/drawing/2014/main" id="{A1B69B0F-FF97-1445-3464-C65BCEEE1F34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20" name="テキスト ボックス 389">
              <a:extLst>
                <a:ext uri="{FF2B5EF4-FFF2-40B4-BE49-F238E27FC236}">
                  <a16:creationId xmlns:a16="http://schemas.microsoft.com/office/drawing/2014/main" id="{C15D4E1B-B780-D2E0-62A0-EFE3B7C6EA45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21" name="図 390">
              <a:extLst>
                <a:ext uri="{FF2B5EF4-FFF2-40B4-BE49-F238E27FC236}">
                  <a16:creationId xmlns:a16="http://schemas.microsoft.com/office/drawing/2014/main" id="{D0468094-9234-417C-A711-8DFACE6E4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23" name="図 391">
              <a:extLst>
                <a:ext uri="{FF2B5EF4-FFF2-40B4-BE49-F238E27FC236}">
                  <a16:creationId xmlns:a16="http://schemas.microsoft.com/office/drawing/2014/main" id="{3F0399DB-1834-203E-65B7-FED227AF4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24" name="テキスト ボックス 392">
              <a:extLst>
                <a:ext uri="{FF2B5EF4-FFF2-40B4-BE49-F238E27FC236}">
                  <a16:creationId xmlns:a16="http://schemas.microsoft.com/office/drawing/2014/main" id="{B3D8CCDB-B826-8C46-AA0A-B9D9D904D0A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25" name="図 394">
              <a:extLst>
                <a:ext uri="{FF2B5EF4-FFF2-40B4-BE49-F238E27FC236}">
                  <a16:creationId xmlns:a16="http://schemas.microsoft.com/office/drawing/2014/main" id="{58BE35F9-E6B7-9B67-E2EC-C151D7441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26" name="図 395">
              <a:extLst>
                <a:ext uri="{FF2B5EF4-FFF2-40B4-BE49-F238E27FC236}">
                  <a16:creationId xmlns:a16="http://schemas.microsoft.com/office/drawing/2014/main" id="{89484589-0FD8-443B-21C9-ADA13984C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27" name="図 396">
              <a:extLst>
                <a:ext uri="{FF2B5EF4-FFF2-40B4-BE49-F238E27FC236}">
                  <a16:creationId xmlns:a16="http://schemas.microsoft.com/office/drawing/2014/main" id="{786F4EB4-E8AF-99AB-E20B-68BFAC313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29" name="図 397">
              <a:extLst>
                <a:ext uri="{FF2B5EF4-FFF2-40B4-BE49-F238E27FC236}">
                  <a16:creationId xmlns:a16="http://schemas.microsoft.com/office/drawing/2014/main" id="{8B3094FE-90BE-67BE-82D0-B99EB99E7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30" name="図 398">
              <a:extLst>
                <a:ext uri="{FF2B5EF4-FFF2-40B4-BE49-F238E27FC236}">
                  <a16:creationId xmlns:a16="http://schemas.microsoft.com/office/drawing/2014/main" id="{D13E43EA-02B1-5D57-470F-275E5579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31" name="テキスト ボックス 399">
              <a:extLst>
                <a:ext uri="{FF2B5EF4-FFF2-40B4-BE49-F238E27FC236}">
                  <a16:creationId xmlns:a16="http://schemas.microsoft.com/office/drawing/2014/main" id="{EE5509EE-5C18-69C5-4BA9-9E4420692D31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32" name="テキスト ボックス 400">
              <a:extLst>
                <a:ext uri="{FF2B5EF4-FFF2-40B4-BE49-F238E27FC236}">
                  <a16:creationId xmlns:a16="http://schemas.microsoft.com/office/drawing/2014/main" id="{86424CF5-D298-0E91-8072-30CC114D6CC4}"/>
                </a:ext>
              </a:extLst>
            </p:cNvPr>
            <p:cNvSpPr txBox="1"/>
            <p:nvPr/>
          </p:nvSpPr>
          <p:spPr>
            <a:xfrm>
              <a:off x="4033674" y="5798907"/>
              <a:ext cx="1256649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pt-BR" altLang="ja-JP" sz="500" dirty="0">
                  <a:latin typeface="+mj-lt"/>
                </a:rPr>
                <a:t>195/55R15 85V SPLM705 O2 JP DM</a:t>
              </a:r>
              <a:endParaRPr kumimoji="1" lang="en-US" altLang="ja-JP" sz="500" dirty="0">
                <a:latin typeface="+mj-lt"/>
              </a:endParaRPr>
            </a:p>
          </p:txBody>
        </p:sp>
        <p:sp>
          <p:nvSpPr>
            <p:cNvPr id="33" name="テキスト ボックス 402">
              <a:extLst>
                <a:ext uri="{FF2B5EF4-FFF2-40B4-BE49-F238E27FC236}">
                  <a16:creationId xmlns:a16="http://schemas.microsoft.com/office/drawing/2014/main" id="{9DC8FBF9-413B-6A4C-B5F6-488F6B18F115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34" name="図 403">
              <a:extLst>
                <a:ext uri="{FF2B5EF4-FFF2-40B4-BE49-F238E27FC236}">
                  <a16:creationId xmlns:a16="http://schemas.microsoft.com/office/drawing/2014/main" id="{293D7AFC-6BA0-283A-EB66-D71FD318A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35" name="図 404">
              <a:extLst>
                <a:ext uri="{FF2B5EF4-FFF2-40B4-BE49-F238E27FC236}">
                  <a16:creationId xmlns:a16="http://schemas.microsoft.com/office/drawing/2014/main" id="{B2B2F6B4-C240-83BE-CB28-1D5A73F05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36" name="テキスト ボックス 405">
              <a:extLst>
                <a:ext uri="{FF2B5EF4-FFF2-40B4-BE49-F238E27FC236}">
                  <a16:creationId xmlns:a16="http://schemas.microsoft.com/office/drawing/2014/main" id="{94236DA8-6BF1-EBEB-E7A6-D887759C1480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7" name="テキスト ボックス 406">
              <a:extLst>
                <a:ext uri="{FF2B5EF4-FFF2-40B4-BE49-F238E27FC236}">
                  <a16:creationId xmlns:a16="http://schemas.microsoft.com/office/drawing/2014/main" id="{90CD3022-7F83-3816-9BF4-94D966E2D6CD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38" name="図 407">
              <a:extLst>
                <a:ext uri="{FF2B5EF4-FFF2-40B4-BE49-F238E27FC236}">
                  <a16:creationId xmlns:a16="http://schemas.microsoft.com/office/drawing/2014/main" id="{F8629FB8-C342-E3BB-4E0B-8D0176C7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39" name="図 408">
              <a:extLst>
                <a:ext uri="{FF2B5EF4-FFF2-40B4-BE49-F238E27FC236}">
                  <a16:creationId xmlns:a16="http://schemas.microsoft.com/office/drawing/2014/main" id="{400E3BF6-8F8E-9C86-BCDE-C21444354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41" name="図 409">
              <a:extLst>
                <a:ext uri="{FF2B5EF4-FFF2-40B4-BE49-F238E27FC236}">
                  <a16:creationId xmlns:a16="http://schemas.microsoft.com/office/drawing/2014/main" id="{CB0DFAF9-3750-0B13-8EB3-19C109D6E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42" name="図 410">
              <a:extLst>
                <a:ext uri="{FF2B5EF4-FFF2-40B4-BE49-F238E27FC236}">
                  <a16:creationId xmlns:a16="http://schemas.microsoft.com/office/drawing/2014/main" id="{291D3AF5-F4E7-C2BF-27D2-8F6EC9E85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43" name="図 411">
              <a:extLst>
                <a:ext uri="{FF2B5EF4-FFF2-40B4-BE49-F238E27FC236}">
                  <a16:creationId xmlns:a16="http://schemas.microsoft.com/office/drawing/2014/main" id="{37E10B38-E5EB-FD41-295E-91D2CB171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44" name="図 414">
              <a:extLst>
                <a:ext uri="{FF2B5EF4-FFF2-40B4-BE49-F238E27FC236}">
                  <a16:creationId xmlns:a16="http://schemas.microsoft.com/office/drawing/2014/main" id="{F542FC75-E762-D616-DE16-B07571D45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45" name="図 415">
              <a:extLst>
                <a:ext uri="{FF2B5EF4-FFF2-40B4-BE49-F238E27FC236}">
                  <a16:creationId xmlns:a16="http://schemas.microsoft.com/office/drawing/2014/main" id="{731C6838-ACE8-851E-A9A7-0861AB758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46" name="図 417">
              <a:extLst>
                <a:ext uri="{FF2B5EF4-FFF2-40B4-BE49-F238E27FC236}">
                  <a16:creationId xmlns:a16="http://schemas.microsoft.com/office/drawing/2014/main" id="{F9DC7506-8FCB-CFA8-FCC9-8DCC75ECF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47" name="図 292">
              <a:extLst>
                <a:ext uri="{FF2B5EF4-FFF2-40B4-BE49-F238E27FC236}">
                  <a16:creationId xmlns:a16="http://schemas.microsoft.com/office/drawing/2014/main" id="{2AA0A1CD-B312-A922-27BB-9527951DF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48" name="テキスト ボックス 294">
              <a:extLst>
                <a:ext uri="{FF2B5EF4-FFF2-40B4-BE49-F238E27FC236}">
                  <a16:creationId xmlns:a16="http://schemas.microsoft.com/office/drawing/2014/main" id="{13B9F3F9-55DA-17E3-BD71-F67387D2F659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49" name="Picture 513">
              <a:extLst>
                <a:ext uri="{FF2B5EF4-FFF2-40B4-BE49-F238E27FC236}">
                  <a16:creationId xmlns:a16="http://schemas.microsoft.com/office/drawing/2014/main" id="{5CBF30DB-5BCD-B9BA-417C-87CA1B694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grpSp>
        <p:nvGrpSpPr>
          <p:cNvPr id="50" name="Group 514">
            <a:extLst>
              <a:ext uri="{FF2B5EF4-FFF2-40B4-BE49-F238E27FC236}">
                <a16:creationId xmlns:a16="http://schemas.microsoft.com/office/drawing/2014/main" id="{55C77F53-2D19-9DCF-D9DB-2A09A4E75F78}"/>
              </a:ext>
            </a:extLst>
          </p:cNvPr>
          <p:cNvGrpSpPr/>
          <p:nvPr/>
        </p:nvGrpSpPr>
        <p:grpSpPr>
          <a:xfrm>
            <a:off x="3537266" y="1778329"/>
            <a:ext cx="1382451" cy="2019144"/>
            <a:chOff x="2241334" y="5579053"/>
            <a:chExt cx="1382451" cy="2019144"/>
          </a:xfrm>
        </p:grpSpPr>
        <p:pic>
          <p:nvPicPr>
            <p:cNvPr id="51" name="図 290">
              <a:extLst>
                <a:ext uri="{FF2B5EF4-FFF2-40B4-BE49-F238E27FC236}">
                  <a16:creationId xmlns:a16="http://schemas.microsoft.com/office/drawing/2014/main" id="{D677FA77-73F1-27AF-1E0D-E9C045C2F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52" name="図 292">
              <a:extLst>
                <a:ext uri="{FF2B5EF4-FFF2-40B4-BE49-F238E27FC236}">
                  <a16:creationId xmlns:a16="http://schemas.microsoft.com/office/drawing/2014/main" id="{86D04F51-BE03-EC73-7DAD-B5A384975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53" name="テキスト ボックス 294">
              <a:extLst>
                <a:ext uri="{FF2B5EF4-FFF2-40B4-BE49-F238E27FC236}">
                  <a16:creationId xmlns:a16="http://schemas.microsoft.com/office/drawing/2014/main" id="{87CB7F19-2961-3DF2-C35A-628641E64E46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54" name="図 302">
              <a:extLst>
                <a:ext uri="{FF2B5EF4-FFF2-40B4-BE49-F238E27FC236}">
                  <a16:creationId xmlns:a16="http://schemas.microsoft.com/office/drawing/2014/main" id="{EB101DA7-9ABA-B9E8-F85C-DBE9E438F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55" name="図 303">
              <a:extLst>
                <a:ext uri="{FF2B5EF4-FFF2-40B4-BE49-F238E27FC236}">
                  <a16:creationId xmlns:a16="http://schemas.microsoft.com/office/drawing/2014/main" id="{A9157DA4-2EDF-1A8B-4E4D-760C627D6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56" name="図 304">
              <a:extLst>
                <a:ext uri="{FF2B5EF4-FFF2-40B4-BE49-F238E27FC236}">
                  <a16:creationId xmlns:a16="http://schemas.microsoft.com/office/drawing/2014/main" id="{F0FDDB11-7F35-2417-BD3E-366780F4C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57" name="図 305">
              <a:extLst>
                <a:ext uri="{FF2B5EF4-FFF2-40B4-BE49-F238E27FC236}">
                  <a16:creationId xmlns:a16="http://schemas.microsoft.com/office/drawing/2014/main" id="{4815B717-05CB-B88D-954B-DA713D849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58" name="四角形: 角を丸くする 306">
              <a:extLst>
                <a:ext uri="{FF2B5EF4-FFF2-40B4-BE49-F238E27FC236}">
                  <a16:creationId xmlns:a16="http://schemas.microsoft.com/office/drawing/2014/main" id="{602E628F-23B1-830A-B3E8-D7C5B0E0C994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9" name="四角形: 角を丸くする 307">
              <a:extLst>
                <a:ext uri="{FF2B5EF4-FFF2-40B4-BE49-F238E27FC236}">
                  <a16:creationId xmlns:a16="http://schemas.microsoft.com/office/drawing/2014/main" id="{9A9AA2B2-91DE-6D69-7FD9-0892F39005E1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0" name="テキスト ボックス 316">
              <a:extLst>
                <a:ext uri="{FF2B5EF4-FFF2-40B4-BE49-F238E27FC236}">
                  <a16:creationId xmlns:a16="http://schemas.microsoft.com/office/drawing/2014/main" id="{CC1905BE-EEF4-26E0-112D-44740FF0F9DC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61" name="グラフィックス 318" descr="日毎カレンダー">
              <a:extLst>
                <a:ext uri="{FF2B5EF4-FFF2-40B4-BE49-F238E27FC236}">
                  <a16:creationId xmlns:a16="http://schemas.microsoft.com/office/drawing/2014/main" id="{D86120A6-52A0-AD4D-1637-722BAC82E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62" name="グラフィックス 319" descr="日毎カレンダー">
              <a:extLst>
                <a:ext uri="{FF2B5EF4-FFF2-40B4-BE49-F238E27FC236}">
                  <a16:creationId xmlns:a16="http://schemas.microsoft.com/office/drawing/2014/main" id="{A63D8A66-ABB6-6BB4-F764-F8983B047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63" name="テキスト ボックス 322">
              <a:extLst>
                <a:ext uri="{FF2B5EF4-FFF2-40B4-BE49-F238E27FC236}">
                  <a16:creationId xmlns:a16="http://schemas.microsoft.com/office/drawing/2014/main" id="{FFDD8EDE-4E0B-3CA2-B8E4-02FBCD06E393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537" name="正方形/長方形 323">
              <a:extLst>
                <a:ext uri="{FF2B5EF4-FFF2-40B4-BE49-F238E27FC236}">
                  <a16:creationId xmlns:a16="http://schemas.microsoft.com/office/drawing/2014/main" id="{E553DE60-46D3-350F-713E-AD238431A469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543" name="テキスト ボックス 324">
              <a:extLst>
                <a:ext uri="{FF2B5EF4-FFF2-40B4-BE49-F238E27FC236}">
                  <a16:creationId xmlns:a16="http://schemas.microsoft.com/office/drawing/2014/main" id="{E5E15525-E7A5-BCCC-20F1-1B63258F1064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544" name="テキスト ボックス 325">
              <a:extLst>
                <a:ext uri="{FF2B5EF4-FFF2-40B4-BE49-F238E27FC236}">
                  <a16:creationId xmlns:a16="http://schemas.microsoft.com/office/drawing/2014/main" id="{977E68EB-64BC-9E4E-8277-E1C4EF580F6F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545" name="図 327">
              <a:extLst>
                <a:ext uri="{FF2B5EF4-FFF2-40B4-BE49-F238E27FC236}">
                  <a16:creationId xmlns:a16="http://schemas.microsoft.com/office/drawing/2014/main" id="{988F24E1-4D9E-D3FB-561A-BC60F8D2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546" name="図 328">
              <a:extLst>
                <a:ext uri="{FF2B5EF4-FFF2-40B4-BE49-F238E27FC236}">
                  <a16:creationId xmlns:a16="http://schemas.microsoft.com/office/drawing/2014/main" id="{9F59EDE4-3D06-44E5-9B0D-1DFA6254E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547" name="テキスト ボックス 329">
              <a:extLst>
                <a:ext uri="{FF2B5EF4-FFF2-40B4-BE49-F238E27FC236}">
                  <a16:creationId xmlns:a16="http://schemas.microsoft.com/office/drawing/2014/main" id="{0585C997-AA75-3E24-B104-71ECB214A225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153888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548" name="テキスト ボックス 330">
              <a:extLst>
                <a:ext uri="{FF2B5EF4-FFF2-40B4-BE49-F238E27FC236}">
                  <a16:creationId xmlns:a16="http://schemas.microsoft.com/office/drawing/2014/main" id="{AB1B1438-06F2-BF47-D24A-9BC21AD006DE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153888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endParaRPr kumimoji="1" lang="en-US" altLang="ja-JP" sz="400" dirty="0">
                <a:latin typeface="+mj-lt"/>
              </a:endParaRPr>
            </a:p>
          </p:txBody>
        </p:sp>
        <p:sp>
          <p:nvSpPr>
            <p:cNvPr id="549" name="テキスト ボックス 315">
              <a:extLst>
                <a:ext uri="{FF2B5EF4-FFF2-40B4-BE49-F238E27FC236}">
                  <a16:creationId xmlns:a16="http://schemas.microsoft.com/office/drawing/2014/main" id="{2A488D41-FEC8-5C86-E183-51F8B30CDC5C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D5794D5-FA1D-6425-17C7-7B3FF4502771}"/>
              </a:ext>
            </a:extLst>
          </p:cNvPr>
          <p:cNvSpPr/>
          <p:nvPr/>
        </p:nvSpPr>
        <p:spPr>
          <a:xfrm>
            <a:off x="1143000" y="3972154"/>
            <a:ext cx="2690813" cy="574338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txBody>
          <a:bodyPr lIns="45719" rIns="45719" rtlCol="0" anchor="ctr"/>
          <a:lstStyle/>
          <a:p>
            <a:r>
              <a:rPr kumimoji="1" lang="ja-JP" altLang="en-US" sz="500" dirty="0"/>
              <a:t>品番で指示。</a:t>
            </a:r>
            <a:endParaRPr kumimoji="1" lang="en-US" altLang="ja-JP" sz="500" dirty="0"/>
          </a:p>
          <a:p>
            <a:r>
              <a:rPr kumimoji="1" lang="ja-JP" altLang="en-US" sz="500" dirty="0"/>
              <a:t>古いチケット</a:t>
            </a:r>
            <a:r>
              <a:rPr kumimoji="1" lang="en-US" altLang="ja-JP" sz="500" dirty="0"/>
              <a:t>No</a:t>
            </a:r>
            <a:r>
              <a:rPr kumimoji="1" lang="ja-JP" altLang="en-US" sz="500" dirty="0"/>
              <a:t>があればエラーとする。</a:t>
            </a:r>
            <a:endParaRPr kumimoji="1" lang="en-US" altLang="ja-JP" sz="500" dirty="0"/>
          </a:p>
          <a:p>
            <a:r>
              <a:rPr kumimoji="1" lang="ja-JP" altLang="en-US" sz="500" dirty="0"/>
              <a:t>ﾊﾟｰﾂ</a:t>
            </a:r>
            <a:r>
              <a:rPr kumimoji="1" lang="en-US" altLang="ja-JP" sz="500" dirty="0"/>
              <a:t>No</a:t>
            </a:r>
            <a:r>
              <a:rPr kumimoji="1" lang="ja-JP" altLang="en-US" sz="500" dirty="0"/>
              <a:t>と</a:t>
            </a:r>
            <a:r>
              <a:rPr kumimoji="1" lang="en-US" altLang="ja-JP" sz="500" dirty="0"/>
              <a:t>Tire week</a:t>
            </a:r>
          </a:p>
          <a:p>
            <a:r>
              <a:rPr kumimoji="1" lang="ja-JP" altLang="en-US" sz="500" dirty="0"/>
              <a:t>ロケーションは</a:t>
            </a:r>
            <a:r>
              <a:rPr kumimoji="1" lang="en-US" altLang="ja-JP" sz="500" dirty="0"/>
              <a:t>1</a:t>
            </a:r>
            <a:r>
              <a:rPr kumimoji="1" lang="ja-JP" altLang="en-US" sz="500" dirty="0"/>
              <a:t>つのみの表示。</a:t>
            </a:r>
            <a:r>
              <a:rPr kumimoji="1" lang="en-US" altLang="ja-JP" sz="500" dirty="0"/>
              <a:t>WMS</a:t>
            </a:r>
            <a:r>
              <a:rPr kumimoji="1" lang="ja-JP" altLang="en-US" sz="500" dirty="0"/>
              <a:t>側で指示をするような形となる。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097C037-5185-2543-2D6A-71A5E4910FE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064989" y="2205178"/>
            <a:ext cx="1327593" cy="369079"/>
          </a:xfrm>
          <a:prstGeom prst="rect">
            <a:avLst/>
          </a:prstGeom>
        </p:spPr>
      </p:pic>
      <p:sp>
        <p:nvSpPr>
          <p:cNvPr id="5" name="テキスト ボックス 329">
            <a:extLst>
              <a:ext uri="{FF2B5EF4-FFF2-40B4-BE49-F238E27FC236}">
                <a16:creationId xmlns:a16="http://schemas.microsoft.com/office/drawing/2014/main" id="{F2112489-8218-5621-EE5F-CCA4437699C4}"/>
              </a:ext>
            </a:extLst>
          </p:cNvPr>
          <p:cNvSpPr txBox="1"/>
          <p:nvPr/>
        </p:nvSpPr>
        <p:spPr>
          <a:xfrm>
            <a:off x="3570658" y="2489304"/>
            <a:ext cx="1366145" cy="5078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900" dirty="0">
                <a:latin typeface="+mj-lt"/>
              </a:rPr>
              <a:t>DO No: INV24102844</a:t>
            </a:r>
          </a:p>
          <a:p>
            <a:endParaRPr kumimoji="1" lang="en-US" altLang="ja-JP" sz="600" dirty="0">
              <a:latin typeface="+mj-lt"/>
            </a:endParaRPr>
          </a:p>
          <a:p>
            <a:endParaRPr kumimoji="1" lang="en-US" altLang="ja-JP" sz="6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Location: A1-01,A1-02           2/2Pcs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7" name="テキスト ボックス 330">
            <a:extLst>
              <a:ext uri="{FF2B5EF4-FFF2-40B4-BE49-F238E27FC236}">
                <a16:creationId xmlns:a16="http://schemas.microsoft.com/office/drawing/2014/main" id="{77559E69-B07A-6F80-75A2-4CD2E3413E3B}"/>
              </a:ext>
            </a:extLst>
          </p:cNvPr>
          <p:cNvSpPr txBox="1"/>
          <p:nvPr/>
        </p:nvSpPr>
        <p:spPr>
          <a:xfrm>
            <a:off x="3550867" y="2938596"/>
            <a:ext cx="1354323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DO No: INV24102845</a:t>
            </a:r>
          </a:p>
          <a:p>
            <a:endParaRPr kumimoji="1" lang="en-US" altLang="ja-JP" sz="500" dirty="0">
              <a:latin typeface="+mj-lt"/>
            </a:endParaRPr>
          </a:p>
          <a:p>
            <a:endParaRPr kumimoji="1" lang="en-US" altLang="ja-JP" sz="500" dirty="0">
              <a:latin typeface="+mj-lt"/>
            </a:endParaRPr>
          </a:p>
          <a:p>
            <a:r>
              <a:rPr kumimoji="1" lang="en-US" altLang="ja-JP" sz="600" dirty="0">
                <a:latin typeface="+mj-lt"/>
              </a:rPr>
              <a:t>Location: A1-01,A1-02           0/2Pcs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541" name="テキスト ボックス 412">
            <a:extLst>
              <a:ext uri="{FF2B5EF4-FFF2-40B4-BE49-F238E27FC236}">
                <a16:creationId xmlns:a16="http://schemas.microsoft.com/office/drawing/2014/main" id="{C921F09C-42AD-F384-EEDC-0001E6DC1B0E}"/>
              </a:ext>
            </a:extLst>
          </p:cNvPr>
          <p:cNvSpPr txBox="1"/>
          <p:nvPr/>
        </p:nvSpPr>
        <p:spPr>
          <a:xfrm>
            <a:off x="2150488" y="2218135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542" name="四角形: 角を丸くする 28">
            <a:extLst>
              <a:ext uri="{FF2B5EF4-FFF2-40B4-BE49-F238E27FC236}">
                <a16:creationId xmlns:a16="http://schemas.microsoft.com/office/drawing/2014/main" id="{4ADCB21F-67F4-C397-8765-AAB802A03043}"/>
              </a:ext>
            </a:extLst>
          </p:cNvPr>
          <p:cNvSpPr/>
          <p:nvPr/>
        </p:nvSpPr>
        <p:spPr>
          <a:xfrm>
            <a:off x="2628904" y="2218135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557" name="オブジェクト 556">
            <a:extLst>
              <a:ext uri="{FF2B5EF4-FFF2-40B4-BE49-F238E27FC236}">
                <a16:creationId xmlns:a16="http://schemas.microsoft.com/office/drawing/2014/main" id="{483F85EF-A6B1-33B6-969C-53601EEAE2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8474"/>
              </p:ext>
            </p:extLst>
          </p:nvPr>
        </p:nvGraphicFramePr>
        <p:xfrm>
          <a:off x="2074184" y="2489767"/>
          <a:ext cx="1318398" cy="85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5" imgW="4244498" imgH="2750627" progId="Excel.Sheet.12">
                  <p:embed/>
                </p:oleObj>
              </mc:Choice>
              <mc:Fallback>
                <p:oleObj name="Worksheet" r:id="rId25" imgW="4244498" imgH="27506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074184" y="2489767"/>
                        <a:ext cx="1318398" cy="854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4" name="Picture 538">
            <a:extLst>
              <a:ext uri="{FF2B5EF4-FFF2-40B4-BE49-F238E27FC236}">
                <a16:creationId xmlns:a16="http://schemas.microsoft.com/office/drawing/2014/main" id="{DD091094-30CA-6A47-D7E0-72EC1138369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087883" y="3321059"/>
            <a:ext cx="1254295" cy="169937"/>
          </a:xfrm>
          <a:prstGeom prst="rect">
            <a:avLst/>
          </a:prstGeom>
        </p:spPr>
      </p:pic>
      <p:sp>
        <p:nvSpPr>
          <p:cNvPr id="565" name="TextBox 539">
            <a:extLst>
              <a:ext uri="{FF2B5EF4-FFF2-40B4-BE49-F238E27FC236}">
                <a16:creationId xmlns:a16="http://schemas.microsoft.com/office/drawing/2014/main" id="{2B292177-D8D4-8475-7DE3-2D47F81F3C57}"/>
              </a:ext>
            </a:extLst>
          </p:cNvPr>
          <p:cNvSpPr txBox="1"/>
          <p:nvPr/>
        </p:nvSpPr>
        <p:spPr>
          <a:xfrm>
            <a:off x="5948220" y="3334355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10/10</a:t>
            </a:r>
          </a:p>
        </p:txBody>
      </p:sp>
      <p:pic>
        <p:nvPicPr>
          <p:cNvPr id="566" name="図 565">
            <a:extLst>
              <a:ext uri="{FF2B5EF4-FFF2-40B4-BE49-F238E27FC236}">
                <a16:creationId xmlns:a16="http://schemas.microsoft.com/office/drawing/2014/main" id="{844B9FB7-AF69-2765-3AEC-823CB7748B2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3266" y="2189363"/>
            <a:ext cx="1327593" cy="369079"/>
          </a:xfrm>
          <a:prstGeom prst="rect">
            <a:avLst/>
          </a:prstGeom>
        </p:spPr>
      </p:pic>
      <p:sp>
        <p:nvSpPr>
          <p:cNvPr id="567" name="テキスト ボックス 412">
            <a:extLst>
              <a:ext uri="{FF2B5EF4-FFF2-40B4-BE49-F238E27FC236}">
                <a16:creationId xmlns:a16="http://schemas.microsoft.com/office/drawing/2014/main" id="{AE95E19F-9C69-772A-7D6F-3F5F75064460}"/>
              </a:ext>
            </a:extLst>
          </p:cNvPr>
          <p:cNvSpPr txBox="1"/>
          <p:nvPr/>
        </p:nvSpPr>
        <p:spPr>
          <a:xfrm>
            <a:off x="5168765" y="2202320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568" name="四角形: 角を丸くする 28">
            <a:extLst>
              <a:ext uri="{FF2B5EF4-FFF2-40B4-BE49-F238E27FC236}">
                <a16:creationId xmlns:a16="http://schemas.microsoft.com/office/drawing/2014/main" id="{67A7DE7D-BAFA-C433-B65F-48E63A9F6DDF}"/>
              </a:ext>
            </a:extLst>
          </p:cNvPr>
          <p:cNvSpPr/>
          <p:nvPr/>
        </p:nvSpPr>
        <p:spPr>
          <a:xfrm>
            <a:off x="5647181" y="2202320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569" name="オブジェクト 568">
            <a:extLst>
              <a:ext uri="{FF2B5EF4-FFF2-40B4-BE49-F238E27FC236}">
                <a16:creationId xmlns:a16="http://schemas.microsoft.com/office/drawing/2014/main" id="{4E3ECA33-036B-F54F-F15D-183620D90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810024"/>
              </p:ext>
            </p:extLst>
          </p:nvPr>
        </p:nvGraphicFramePr>
        <p:xfrm>
          <a:off x="5092461" y="2473952"/>
          <a:ext cx="1318398" cy="85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5" imgW="4244498" imgH="2750627" progId="Excel.Sheet.12">
                  <p:embed/>
                </p:oleObj>
              </mc:Choice>
              <mc:Fallback>
                <p:oleObj name="Worksheet" r:id="rId25" imgW="4244498" imgH="2750627" progId="Excel.Sheet.12">
                  <p:embed/>
                  <p:pic>
                    <p:nvPicPr>
                      <p:cNvPr id="557" name="オブジェクト 556">
                        <a:extLst>
                          <a:ext uri="{FF2B5EF4-FFF2-40B4-BE49-F238E27FC236}">
                            <a16:creationId xmlns:a16="http://schemas.microsoft.com/office/drawing/2014/main" id="{483F85EF-A6B1-33B6-969C-53601EEAE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92461" y="2473952"/>
                        <a:ext cx="1318398" cy="854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0" name="Isosceles Triangle 41">
            <a:extLst>
              <a:ext uri="{FF2B5EF4-FFF2-40B4-BE49-F238E27FC236}">
                <a16:creationId xmlns:a16="http://schemas.microsoft.com/office/drawing/2014/main" id="{358EB44D-E2F9-4183-0B31-D2E7E1629ABD}"/>
              </a:ext>
            </a:extLst>
          </p:cNvPr>
          <p:cNvSpPr/>
          <p:nvPr/>
        </p:nvSpPr>
        <p:spPr>
          <a:xfrm>
            <a:off x="6230117" y="553160"/>
            <a:ext cx="221483" cy="198371"/>
          </a:xfrm>
          <a:prstGeom prst="triangl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kumimoji="1" lang="en-US" sz="6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33372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  <a:p>
            <a:r>
              <a:rPr kumimoji="1" lang="en-US" altLang="ja-JP" sz="1100" b="1" dirty="0"/>
              <a:t>5-1-1. User Login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63" y="1463022"/>
            <a:ext cx="1360089" cy="2040133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FAF783C-3910-C07A-E55D-F60D8673EBFD}"/>
              </a:ext>
            </a:extLst>
          </p:cNvPr>
          <p:cNvSpPr txBox="1"/>
          <p:nvPr/>
        </p:nvSpPr>
        <p:spPr>
          <a:xfrm>
            <a:off x="3835186" y="1430284"/>
            <a:ext cx="253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icon app click from home screen.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User name:</a:t>
            </a:r>
            <a:r>
              <a:rPr kumimoji="1" lang="en-US" altLang="ja-JP" sz="800" dirty="0">
                <a:latin typeface="+mj-lt"/>
              </a:rPr>
              <a:t> Information is referenced from the User master.</a:t>
            </a:r>
          </a:p>
          <a:p>
            <a:r>
              <a:rPr kumimoji="1" lang="en-US" altLang="ja-JP" sz="800" dirty="0">
                <a:latin typeface="+mj-lt"/>
              </a:rPr>
              <a:t>Enter the User code of User master.</a:t>
            </a:r>
          </a:p>
          <a:p>
            <a:r>
              <a:rPr kumimoji="1" lang="en-US" altLang="ja-JP" sz="800" dirty="0">
                <a:latin typeface="+mj-lt"/>
              </a:rPr>
              <a:t>If it enter a code that does not exist, an error screen will be displayed. *1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Pass word:</a:t>
            </a:r>
            <a:r>
              <a:rPr kumimoji="1" lang="en-US" altLang="ja-JP" sz="800" dirty="0">
                <a:latin typeface="+mj-lt"/>
              </a:rPr>
              <a:t> Information is referenced from the User credential master.</a:t>
            </a:r>
          </a:p>
          <a:p>
            <a:r>
              <a:rPr kumimoji="1" lang="en-US" altLang="ja-JP" sz="800" dirty="0">
                <a:latin typeface="+mj-lt"/>
              </a:rPr>
              <a:t>The User code of User master is linked to the User code of User credential master. User credential Enter the master password.</a:t>
            </a:r>
          </a:p>
          <a:p>
            <a:r>
              <a:rPr kumimoji="1" lang="en-US" altLang="ja-JP" sz="800" dirty="0">
                <a:latin typeface="+mj-lt"/>
              </a:rPr>
              <a:t>If it enter a code that does not exist, an error screen will be displayed. *1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Login button: </a:t>
            </a:r>
            <a:r>
              <a:rPr kumimoji="1" lang="en-US" altLang="ja-JP" sz="800" dirty="0">
                <a:latin typeface="+mj-lt"/>
              </a:rPr>
              <a:t>If the information is correct, it will be redirected to the Main menu.</a:t>
            </a:r>
          </a:p>
          <a:p>
            <a:endParaRPr kumimoji="1" lang="en-US" altLang="ja-JP" sz="800" dirty="0">
              <a:latin typeface="+mj-lt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CFF7B55-EF3F-7B80-EB81-37EC35280BAA}"/>
              </a:ext>
            </a:extLst>
          </p:cNvPr>
          <p:cNvSpPr txBox="1"/>
          <p:nvPr/>
        </p:nvSpPr>
        <p:spPr>
          <a:xfrm>
            <a:off x="499554" y="4848076"/>
            <a:ext cx="4150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User master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AF953F1-6B05-AF9C-E0DD-9CCC66E950ED}"/>
              </a:ext>
            </a:extLst>
          </p:cNvPr>
          <p:cNvSpPr txBox="1"/>
          <p:nvPr/>
        </p:nvSpPr>
        <p:spPr>
          <a:xfrm>
            <a:off x="499554" y="6393844"/>
            <a:ext cx="41508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User credential master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3861C01D-E95F-55FD-733E-ACB4DD8EEA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099" y="3828259"/>
            <a:ext cx="1561014" cy="1081931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AD3CC38-8D8B-7FC2-1BCF-0AE39972687F}"/>
              </a:ext>
            </a:extLst>
          </p:cNvPr>
          <p:cNvSpPr txBox="1"/>
          <p:nvPr/>
        </p:nvSpPr>
        <p:spPr>
          <a:xfrm>
            <a:off x="3835186" y="3951345"/>
            <a:ext cx="2606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*1: Display screen when information is incorrect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pic>
        <p:nvPicPr>
          <p:cNvPr id="61" name="図 60">
            <a:extLst>
              <a:ext uri="{FF2B5EF4-FFF2-40B4-BE49-F238E27FC236}">
                <a16:creationId xmlns:a16="http://schemas.microsoft.com/office/drawing/2014/main" id="{B8FFAEF5-5B6E-0E1A-4C72-E889E3E1C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00" y="1417636"/>
            <a:ext cx="1386059" cy="2062103"/>
          </a:xfrm>
          <a:prstGeom prst="rect">
            <a:avLst/>
          </a:prstGeom>
        </p:spPr>
      </p:pic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2646CA1-EEF9-CDB4-C74B-1A629AE42FC3}"/>
              </a:ext>
            </a:extLst>
          </p:cNvPr>
          <p:cNvSpPr/>
          <p:nvPr/>
        </p:nvSpPr>
        <p:spPr>
          <a:xfrm>
            <a:off x="889861" y="1589021"/>
            <a:ext cx="316639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3" name="グラフィックス 62" descr="右向き指示マーク">
            <a:extLst>
              <a:ext uri="{FF2B5EF4-FFF2-40B4-BE49-F238E27FC236}">
                <a16:creationId xmlns:a16="http://schemas.microsoft.com/office/drawing/2014/main" id="{B77ED805-C4A2-0A1D-42B8-3D0A8EEEC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124117" y="1832944"/>
            <a:ext cx="253626" cy="253626"/>
          </a:xfrm>
          <a:prstGeom prst="rect">
            <a:avLst/>
          </a:prstGeom>
        </p:spPr>
      </p:pic>
      <p:sp>
        <p:nvSpPr>
          <p:cNvPr id="192" name="矢印: 右 191">
            <a:extLst>
              <a:ext uri="{FF2B5EF4-FFF2-40B4-BE49-F238E27FC236}">
                <a16:creationId xmlns:a16="http://schemas.microsoft.com/office/drawing/2014/main" id="{DB8C510E-49E2-8555-6279-D356DFF6DE58}"/>
              </a:ext>
            </a:extLst>
          </p:cNvPr>
          <p:cNvSpPr/>
          <p:nvPr/>
        </p:nvSpPr>
        <p:spPr>
          <a:xfrm>
            <a:off x="1861818" y="190085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66EC14-0BF8-9BEB-5AE4-F9C1983A0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150" y="3421224"/>
            <a:ext cx="792993" cy="12193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8861FB0-5FDF-4A6F-680C-DEE764524B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00" y="5137860"/>
            <a:ext cx="3429000" cy="104831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B6109F1-78FE-7610-3D97-32CFE7254F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54" y="6604006"/>
            <a:ext cx="3448046" cy="10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0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5-1. Handy terminal function</a:t>
            </a:r>
          </a:p>
          <a:p>
            <a:r>
              <a:rPr kumimoji="1" lang="en-US" altLang="ja-JP" sz="1100" b="1" dirty="0"/>
              <a:t>5-1-2. Main menu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9CD65FE0-CD41-E0BF-868F-71A7B20AE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54" y="1662007"/>
            <a:ext cx="1360089" cy="2040133"/>
          </a:xfrm>
          <a:prstGeom prst="rect">
            <a:avLst/>
          </a:prstGeom>
        </p:spPr>
      </p:pic>
      <p:pic>
        <p:nvPicPr>
          <p:cNvPr id="263" name="図 262">
            <a:extLst>
              <a:ext uri="{FF2B5EF4-FFF2-40B4-BE49-F238E27FC236}">
                <a16:creationId xmlns:a16="http://schemas.microsoft.com/office/drawing/2014/main" id="{A6CBDC8F-1EAF-B274-3B37-D5FA3D76E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33" y="3581278"/>
            <a:ext cx="792993" cy="1219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6137" y="1662007"/>
            <a:ext cx="1378354" cy="204013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3590541-0AF3-62B4-9418-2A24BB12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3" y="2413765"/>
            <a:ext cx="458788" cy="11431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C808F80-FDEE-D75E-0BF7-7F1FB151C90D}"/>
              </a:ext>
            </a:extLst>
          </p:cNvPr>
          <p:cNvSpPr txBox="1"/>
          <p:nvPr/>
        </p:nvSpPr>
        <p:spPr>
          <a:xfrm>
            <a:off x="548196" y="2349051"/>
            <a:ext cx="631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admin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AEC6A30-6C29-9646-7D82-1B948C64C6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3" y="2727617"/>
            <a:ext cx="458788" cy="11431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301FD4-18E4-CAF6-6DDC-8F3F2C1B3B54}"/>
              </a:ext>
            </a:extLst>
          </p:cNvPr>
          <p:cNvSpPr txBox="1"/>
          <p:nvPr/>
        </p:nvSpPr>
        <p:spPr>
          <a:xfrm>
            <a:off x="548196" y="2662903"/>
            <a:ext cx="6314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1234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548196" y="3078480"/>
            <a:ext cx="1301830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54202">
            <a:off x="1658447" y="3272169"/>
            <a:ext cx="253626" cy="253626"/>
          </a:xfrm>
          <a:prstGeom prst="rect">
            <a:avLst/>
          </a:prstGeom>
        </p:spPr>
      </p:pic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50026" y="266290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2920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logging in from User Login.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Inbound button: </a:t>
            </a:r>
            <a:r>
              <a:rPr kumimoji="1" lang="en-US" altLang="ja-JP" sz="800" dirty="0">
                <a:latin typeface="+mj-lt"/>
              </a:rPr>
              <a:t>Transitions to the Inbound screen.</a:t>
            </a:r>
          </a:p>
          <a:p>
            <a:r>
              <a:rPr kumimoji="1" lang="en-US" altLang="ja-JP" sz="800" b="1" dirty="0">
                <a:latin typeface="+mj-lt"/>
              </a:rPr>
              <a:t>Outbound button: </a:t>
            </a:r>
            <a:r>
              <a:rPr kumimoji="1" lang="en-US" altLang="ja-JP" sz="800" dirty="0">
                <a:latin typeface="+mj-lt"/>
              </a:rPr>
              <a:t>Transitions to the Outbound screen.</a:t>
            </a:r>
          </a:p>
          <a:p>
            <a:r>
              <a:rPr kumimoji="1" lang="en-US" altLang="ja-JP" sz="800" b="1" dirty="0">
                <a:latin typeface="+mj-lt"/>
              </a:rPr>
              <a:t>Stock Management button: </a:t>
            </a:r>
            <a:r>
              <a:rPr kumimoji="1" lang="en-US" altLang="ja-JP" sz="800" dirty="0">
                <a:latin typeface="+mj-lt"/>
              </a:rPr>
              <a:t>Transitions to the Stock Management screen.</a:t>
            </a:r>
          </a:p>
          <a:p>
            <a:r>
              <a:rPr kumimoji="1" lang="en-US" altLang="ja-JP" sz="800" b="1" dirty="0">
                <a:latin typeface="+mj-lt"/>
              </a:rPr>
              <a:t>Close button: </a:t>
            </a:r>
            <a:r>
              <a:rPr kumimoji="1" lang="en-US" altLang="ja-JP" sz="800" dirty="0">
                <a:latin typeface="+mj-lt"/>
              </a:rPr>
              <a:t>Closes the application.</a:t>
            </a:r>
          </a:p>
        </p:txBody>
      </p:sp>
    </p:spTree>
    <p:extLst>
      <p:ext uri="{BB962C8B-B14F-4D97-AF65-F5344CB8AC3E}">
        <p14:creationId xmlns:p14="http://schemas.microsoft.com/office/powerpoint/2010/main" val="2554404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5-2-1. Inbound QC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7" y="1678018"/>
            <a:ext cx="1378354" cy="20401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632459" y="219767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58818" y="2391359"/>
            <a:ext cx="253626" cy="25362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3024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Inbound QC button</a:t>
            </a:r>
            <a:r>
              <a:rPr kumimoji="1" lang="en-US" altLang="ja-JP" sz="800" dirty="0">
                <a:latin typeface="+mj-lt"/>
              </a:rPr>
              <a:t>: Transitions to the Inbound QC screen.</a:t>
            </a:r>
          </a:p>
          <a:p>
            <a:r>
              <a:rPr kumimoji="1" lang="en-US" altLang="ja-JP" sz="800" b="1" dirty="0">
                <a:latin typeface="+mj-lt"/>
              </a:rPr>
              <a:t>Inbound Rack button</a:t>
            </a:r>
            <a:r>
              <a:rPr kumimoji="1" lang="en-US" altLang="ja-JP" sz="800" dirty="0">
                <a:latin typeface="+mj-lt"/>
              </a:rPr>
              <a:t>: Transitions to the Inbound Rack screen.</a:t>
            </a:r>
          </a:p>
          <a:p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06360C2C-C944-37EE-64F0-60CE58ACE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499" y="2257577"/>
            <a:ext cx="546082" cy="1981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5A505FD-DD27-775D-18D8-01D29C2471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681" y="2601969"/>
            <a:ext cx="546082" cy="1981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F9ADF69-0AC8-6877-1B69-0370FC6E2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3209" y="3279935"/>
            <a:ext cx="510584" cy="1781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3871631-A1FB-A1E5-B819-B673F0300F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2789" y="1678018"/>
            <a:ext cx="1364286" cy="204013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88D37C22-AB03-E334-0626-68A473238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871" y="2265117"/>
            <a:ext cx="546082" cy="1981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4068D7E-453B-5382-9AB8-7A5E160F2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053" y="2609509"/>
            <a:ext cx="546082" cy="19813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32F4D10-8D31-C429-3510-9222042B69D8}"/>
              </a:ext>
            </a:extLst>
          </p:cNvPr>
          <p:cNvSpPr txBox="1"/>
          <p:nvPr/>
        </p:nvSpPr>
        <p:spPr>
          <a:xfrm>
            <a:off x="2535993" y="2271852"/>
            <a:ext cx="7200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Schedule Label</a:t>
            </a:r>
            <a:endParaRPr kumimoji="1" lang="ja-JP" altLang="en-US" sz="6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282220-C93B-FDFC-164B-C92AE814D44F}"/>
              </a:ext>
            </a:extLst>
          </p:cNvPr>
          <p:cNvSpPr txBox="1"/>
          <p:nvPr/>
        </p:nvSpPr>
        <p:spPr>
          <a:xfrm>
            <a:off x="2531368" y="2612049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Label Manual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560FAD21-B83D-D694-E9E4-8C7E0D8D6B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9581" y="3287475"/>
            <a:ext cx="510584" cy="178119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66C995-AF52-BF72-FC30-E529D3306BB2}"/>
              </a:ext>
            </a:extLst>
          </p:cNvPr>
          <p:cNvSpPr txBox="1"/>
          <p:nvPr/>
        </p:nvSpPr>
        <p:spPr>
          <a:xfrm>
            <a:off x="2500654" y="3280739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Manual</a:t>
            </a:r>
            <a:endParaRPr kumimoji="1" lang="ja-JP" altLang="en-US" sz="6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AD7656F4-A31B-D24C-B384-481CA9CFB1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5585" y="2197670"/>
            <a:ext cx="1294738" cy="133642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F450E6DC-4CC4-C7BB-4A1A-0D788B0740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6432" y="2191624"/>
            <a:ext cx="1114748" cy="348415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C596FCFA-E9E4-FDE2-02CB-A9B52DF966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9041" y="2330968"/>
            <a:ext cx="809836" cy="9717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5DD3DB14-4055-DA7B-C7A1-49BD8593E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53753" y="2526354"/>
            <a:ext cx="1114748" cy="367139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EE6A742-1A61-01FD-01AD-B9FEC96B87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4703" y="2388733"/>
            <a:ext cx="809836" cy="97172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C26155A-9FB3-6D7D-6D6A-7D4898E54D4D}"/>
              </a:ext>
            </a:extLst>
          </p:cNvPr>
          <p:cNvSpPr txBox="1"/>
          <p:nvPr/>
        </p:nvSpPr>
        <p:spPr>
          <a:xfrm>
            <a:off x="2535994" y="2284141"/>
            <a:ext cx="7909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QC</a:t>
            </a:r>
            <a:endParaRPr kumimoji="1" lang="ja-JP" altLang="en-US" sz="600" dirty="0"/>
          </a:p>
        </p:txBody>
      </p:sp>
      <p:sp>
        <p:nvSpPr>
          <p:cNvPr id="28" name="テキスト ボックス 218">
            <a:extLst>
              <a:ext uri="{FF2B5EF4-FFF2-40B4-BE49-F238E27FC236}">
                <a16:creationId xmlns:a16="http://schemas.microsoft.com/office/drawing/2014/main" id="{387F4723-C6CA-9962-10A4-12C82936D222}"/>
              </a:ext>
            </a:extLst>
          </p:cNvPr>
          <p:cNvSpPr txBox="1"/>
          <p:nvPr/>
        </p:nvSpPr>
        <p:spPr>
          <a:xfrm>
            <a:off x="2562535" y="2616243"/>
            <a:ext cx="809835" cy="1846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Rack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3949462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8455CE0-8B8A-09BA-D2F1-DD83ED477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24" y="2268489"/>
            <a:ext cx="546082" cy="1981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357EBDE-875F-0CAC-F49B-18A2C5FD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06" y="2612881"/>
            <a:ext cx="546082" cy="19813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AF3BDE0-395E-1687-8F9F-6894BD4F0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34" y="3290847"/>
            <a:ext cx="510584" cy="1781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E4FEE2D-7897-3D6E-37A6-70987042C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14" y="1688930"/>
            <a:ext cx="1364286" cy="20401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EB8DE362-D547-4D8A-4A4E-D2FCAA1D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6" y="2276029"/>
            <a:ext cx="546082" cy="19813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BF7BD6F-C1B2-ED66-9220-7336B77FA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78" y="2620421"/>
            <a:ext cx="546082" cy="19813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540D0C-5529-095B-CC4E-463B829E0D29}"/>
              </a:ext>
            </a:extLst>
          </p:cNvPr>
          <p:cNvSpPr txBox="1"/>
          <p:nvPr/>
        </p:nvSpPr>
        <p:spPr>
          <a:xfrm>
            <a:off x="818718" y="2282764"/>
            <a:ext cx="7200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Schedule Label</a:t>
            </a:r>
            <a:endParaRPr kumimoji="1" lang="ja-JP" altLang="en-US" sz="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488E4F4-3062-92C6-9F37-255B86B68D7F}"/>
              </a:ext>
            </a:extLst>
          </p:cNvPr>
          <p:cNvSpPr txBox="1"/>
          <p:nvPr/>
        </p:nvSpPr>
        <p:spPr>
          <a:xfrm>
            <a:off x="814093" y="2622961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Label Manual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7559C92-1D5F-680E-B8A1-B09FF360C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06" y="3298387"/>
            <a:ext cx="510584" cy="17811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6BD072-23D2-5433-7A05-9000B27898C4}"/>
              </a:ext>
            </a:extLst>
          </p:cNvPr>
          <p:cNvSpPr txBox="1"/>
          <p:nvPr/>
        </p:nvSpPr>
        <p:spPr>
          <a:xfrm>
            <a:off x="783379" y="3291651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Manual</a:t>
            </a:r>
            <a:endParaRPr kumimoji="1" lang="ja-JP" altLang="en-US" sz="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BCEB0B82-15CE-5117-13A7-BF826571F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10" y="2208582"/>
            <a:ext cx="1294738" cy="133642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B442656-50EA-A7B7-EFE6-83D2E0331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57" y="2202536"/>
            <a:ext cx="1114748" cy="34841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0898233-071C-DDC8-BB32-CDEFD148F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66" y="2341880"/>
            <a:ext cx="809836" cy="9717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760527E-A07C-3E2C-E10C-E0277EB76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78" y="2537266"/>
            <a:ext cx="1114748" cy="36713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68398D61-DCFF-5E31-6534-AEF829A6B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28" y="2399645"/>
            <a:ext cx="809836" cy="9717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9D88061-FBCF-C3A5-79E3-23F8BCDB166C}"/>
              </a:ext>
            </a:extLst>
          </p:cNvPr>
          <p:cNvSpPr txBox="1"/>
          <p:nvPr/>
        </p:nvSpPr>
        <p:spPr>
          <a:xfrm>
            <a:off x="818719" y="2295053"/>
            <a:ext cx="7909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QC</a:t>
            </a:r>
            <a:endParaRPr kumimoji="1" lang="ja-JP" altLang="en-US" sz="600" dirty="0"/>
          </a:p>
        </p:txBody>
      </p:sp>
      <p:sp>
        <p:nvSpPr>
          <p:cNvPr id="24" name="テキスト ボックス 218">
            <a:extLst>
              <a:ext uri="{FF2B5EF4-FFF2-40B4-BE49-F238E27FC236}">
                <a16:creationId xmlns:a16="http://schemas.microsoft.com/office/drawing/2014/main" id="{427F01A3-C08D-482E-0A7D-5EC843CF476C}"/>
              </a:ext>
            </a:extLst>
          </p:cNvPr>
          <p:cNvSpPr txBox="1"/>
          <p:nvPr/>
        </p:nvSpPr>
        <p:spPr>
          <a:xfrm>
            <a:off x="845260" y="2627155"/>
            <a:ext cx="809835" cy="1846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Rack</a:t>
            </a:r>
            <a:endParaRPr kumimoji="1" lang="ja-JP" altLang="en-US" sz="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5-2-2. Inbound Item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E20D7CB-77F3-66D0-82D3-56DE244FE7B7}"/>
              </a:ext>
            </a:extLst>
          </p:cNvPr>
          <p:cNvSpPr txBox="1"/>
          <p:nvPr/>
        </p:nvSpPr>
        <p:spPr>
          <a:xfrm>
            <a:off x="3530985" y="1678018"/>
            <a:ext cx="2920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Shipping ins no : </a:t>
            </a:r>
            <a:r>
              <a:rPr kumimoji="1" lang="en-US" altLang="ja-JP" sz="800" dirty="0">
                <a:latin typeface="Arial 本文"/>
              </a:rPr>
              <a:t>ORDER NO from inbound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Ticket No : Ticket no from inbound schedule</a:t>
            </a:r>
          </a:p>
          <a:p>
            <a:r>
              <a:rPr kumimoji="1" lang="en-US" altLang="ja-JP" sz="800" dirty="0">
                <a:latin typeface="Arial 本文"/>
              </a:rPr>
              <a:t>Part No.: PART NUMBER from inbound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Name: PART NAME from inbound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Tire week : Lot no from </a:t>
            </a:r>
            <a:r>
              <a:rPr kumimoji="1" lang="en-US" altLang="ja-JP" sz="800" dirty="0">
                <a:latin typeface="Arial 本文"/>
              </a:rPr>
              <a:t>inbound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Item quantity: Number of items that have been processed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5" name="図 290">
            <a:extLst>
              <a:ext uri="{FF2B5EF4-FFF2-40B4-BE49-F238E27FC236}">
                <a16:creationId xmlns:a16="http://schemas.microsoft.com/office/drawing/2014/main" id="{888AC248-112F-DD78-D694-89DFBF51F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5653" y="1707159"/>
            <a:ext cx="1355770" cy="2019144"/>
          </a:xfrm>
          <a:prstGeom prst="rect">
            <a:avLst/>
          </a:prstGeom>
        </p:spPr>
      </p:pic>
      <p:pic>
        <p:nvPicPr>
          <p:cNvPr id="26" name="図 292">
            <a:extLst>
              <a:ext uri="{FF2B5EF4-FFF2-40B4-BE49-F238E27FC236}">
                <a16:creationId xmlns:a16="http://schemas.microsoft.com/office/drawing/2014/main" id="{0FCECE81-2865-ADCF-A3BA-6356BE5CDC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1191" y="1836304"/>
            <a:ext cx="805148" cy="123622"/>
          </a:xfrm>
          <a:prstGeom prst="rect">
            <a:avLst/>
          </a:prstGeom>
        </p:spPr>
      </p:pic>
      <p:sp>
        <p:nvSpPr>
          <p:cNvPr id="27" name="テキスト ボックス 294">
            <a:extLst>
              <a:ext uri="{FF2B5EF4-FFF2-40B4-BE49-F238E27FC236}">
                <a16:creationId xmlns:a16="http://schemas.microsoft.com/office/drawing/2014/main" id="{5EBF0305-8C1A-71CA-8F83-8F4AF2220F0E}"/>
              </a:ext>
            </a:extLst>
          </p:cNvPr>
          <p:cNvSpPr txBox="1"/>
          <p:nvPr/>
        </p:nvSpPr>
        <p:spPr>
          <a:xfrm>
            <a:off x="2516471" y="1822881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QC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8" name="図 302">
            <a:extLst>
              <a:ext uri="{FF2B5EF4-FFF2-40B4-BE49-F238E27FC236}">
                <a16:creationId xmlns:a16="http://schemas.microsoft.com/office/drawing/2014/main" id="{76D0556A-00AF-72F6-41B9-DBCE43BFE9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62628" y="2330922"/>
            <a:ext cx="1289035" cy="212113"/>
          </a:xfrm>
          <a:prstGeom prst="rect">
            <a:avLst/>
          </a:prstGeom>
        </p:spPr>
      </p:pic>
      <p:pic>
        <p:nvPicPr>
          <p:cNvPr id="30" name="図 303">
            <a:extLst>
              <a:ext uri="{FF2B5EF4-FFF2-40B4-BE49-F238E27FC236}">
                <a16:creationId xmlns:a16="http://schemas.microsoft.com/office/drawing/2014/main" id="{31F627FE-29B0-C0F9-38AF-9DD07D1EBF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3858" y="2734302"/>
            <a:ext cx="981060" cy="220999"/>
          </a:xfrm>
          <a:prstGeom prst="rect">
            <a:avLst/>
          </a:prstGeom>
        </p:spPr>
      </p:pic>
      <p:pic>
        <p:nvPicPr>
          <p:cNvPr id="31" name="図 304">
            <a:extLst>
              <a:ext uri="{FF2B5EF4-FFF2-40B4-BE49-F238E27FC236}">
                <a16:creationId xmlns:a16="http://schemas.microsoft.com/office/drawing/2014/main" id="{F7C1CFF0-3D59-7DE7-D3E8-9617B62AA4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6671" y="2425610"/>
            <a:ext cx="1313642" cy="894800"/>
          </a:xfrm>
          <a:prstGeom prst="rect">
            <a:avLst/>
          </a:prstGeom>
        </p:spPr>
      </p:pic>
      <p:pic>
        <p:nvPicPr>
          <p:cNvPr id="32" name="図 305">
            <a:extLst>
              <a:ext uri="{FF2B5EF4-FFF2-40B4-BE49-F238E27FC236}">
                <a16:creationId xmlns:a16="http://schemas.microsoft.com/office/drawing/2014/main" id="{BDDEE6EA-4FD5-35F4-3045-7C3C0AC51D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5815" y="2006481"/>
            <a:ext cx="1313642" cy="434647"/>
          </a:xfrm>
          <a:prstGeom prst="rect">
            <a:avLst/>
          </a:prstGeom>
        </p:spPr>
      </p:pic>
      <p:sp>
        <p:nvSpPr>
          <p:cNvPr id="33" name="四角形: 角を丸くする 306">
            <a:extLst>
              <a:ext uri="{FF2B5EF4-FFF2-40B4-BE49-F238E27FC236}">
                <a16:creationId xmlns:a16="http://schemas.microsoft.com/office/drawing/2014/main" id="{BC8252EC-33F2-44F2-2AEE-2E4E72D9AD42}"/>
              </a:ext>
            </a:extLst>
          </p:cNvPr>
          <p:cNvSpPr/>
          <p:nvPr/>
        </p:nvSpPr>
        <p:spPr>
          <a:xfrm>
            <a:off x="2348114" y="2033080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8" name="四角形: 角を丸くする 307">
            <a:extLst>
              <a:ext uri="{FF2B5EF4-FFF2-40B4-BE49-F238E27FC236}">
                <a16:creationId xmlns:a16="http://schemas.microsoft.com/office/drawing/2014/main" id="{9DCC9246-DD3F-8ED2-72F9-5A2E7043EC15}"/>
              </a:ext>
            </a:extLst>
          </p:cNvPr>
          <p:cNvSpPr/>
          <p:nvPr/>
        </p:nvSpPr>
        <p:spPr>
          <a:xfrm>
            <a:off x="2982119" y="2029270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9" name="テキスト ボックス 316">
            <a:extLst>
              <a:ext uri="{FF2B5EF4-FFF2-40B4-BE49-F238E27FC236}">
                <a16:creationId xmlns:a16="http://schemas.microsoft.com/office/drawing/2014/main" id="{07709206-39CA-FF75-B65A-7F5BAF8563DF}"/>
              </a:ext>
            </a:extLst>
          </p:cNvPr>
          <p:cNvSpPr txBox="1"/>
          <p:nvPr/>
        </p:nvSpPr>
        <p:spPr>
          <a:xfrm>
            <a:off x="2749296" y="2004973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41" name="グラフィックス 318" descr="日毎カレンダー">
            <a:extLst>
              <a:ext uri="{FF2B5EF4-FFF2-40B4-BE49-F238E27FC236}">
                <a16:creationId xmlns:a16="http://schemas.microsoft.com/office/drawing/2014/main" id="{AD91DB2F-A468-6C10-9BC3-E55F1B3646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80716" y="2042455"/>
            <a:ext cx="137160" cy="137160"/>
          </a:xfrm>
          <a:prstGeom prst="rect">
            <a:avLst/>
          </a:prstGeom>
        </p:spPr>
      </p:pic>
      <p:pic>
        <p:nvPicPr>
          <p:cNvPr id="42" name="グラフィックス 319" descr="日毎カレンダー">
            <a:extLst>
              <a:ext uri="{FF2B5EF4-FFF2-40B4-BE49-F238E27FC236}">
                <a16:creationId xmlns:a16="http://schemas.microsoft.com/office/drawing/2014/main" id="{74F88F4A-8AA0-1A43-B67C-AF245DF93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20724" y="2033382"/>
            <a:ext cx="137160" cy="137160"/>
          </a:xfrm>
          <a:prstGeom prst="rect">
            <a:avLst/>
          </a:prstGeom>
        </p:spPr>
      </p:pic>
      <p:sp>
        <p:nvSpPr>
          <p:cNvPr id="43" name="テキスト ボックス 322">
            <a:extLst>
              <a:ext uri="{FF2B5EF4-FFF2-40B4-BE49-F238E27FC236}">
                <a16:creationId xmlns:a16="http://schemas.microsoft.com/office/drawing/2014/main" id="{7F75E1A4-0B18-8CEB-BAD0-C31FDB826CA3}"/>
              </a:ext>
            </a:extLst>
          </p:cNvPr>
          <p:cNvSpPr txBox="1"/>
          <p:nvPr/>
        </p:nvSpPr>
        <p:spPr>
          <a:xfrm>
            <a:off x="2236110" y="2214838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44" name="正方形/長方形 323">
            <a:extLst>
              <a:ext uri="{FF2B5EF4-FFF2-40B4-BE49-F238E27FC236}">
                <a16:creationId xmlns:a16="http://schemas.microsoft.com/office/drawing/2014/main" id="{92D903C0-22D3-A036-B7E2-627DDFBB10E4}"/>
              </a:ext>
            </a:extLst>
          </p:cNvPr>
          <p:cNvSpPr/>
          <p:nvPr/>
        </p:nvSpPr>
        <p:spPr>
          <a:xfrm>
            <a:off x="2179103" y="2228672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" name="テキスト ボックス 324">
            <a:extLst>
              <a:ext uri="{FF2B5EF4-FFF2-40B4-BE49-F238E27FC236}">
                <a16:creationId xmlns:a16="http://schemas.microsoft.com/office/drawing/2014/main" id="{AFFBF859-C3F9-30C5-DF94-0B02C768055A}"/>
              </a:ext>
            </a:extLst>
          </p:cNvPr>
          <p:cNvSpPr txBox="1"/>
          <p:nvPr/>
        </p:nvSpPr>
        <p:spPr>
          <a:xfrm>
            <a:off x="2298914" y="203607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6" name="テキスト ボックス 325">
            <a:extLst>
              <a:ext uri="{FF2B5EF4-FFF2-40B4-BE49-F238E27FC236}">
                <a16:creationId xmlns:a16="http://schemas.microsoft.com/office/drawing/2014/main" id="{1A95F263-D198-3989-8DFF-1F59589E5AB8}"/>
              </a:ext>
            </a:extLst>
          </p:cNvPr>
          <p:cNvSpPr txBox="1"/>
          <p:nvPr/>
        </p:nvSpPr>
        <p:spPr>
          <a:xfrm>
            <a:off x="2937709" y="202951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47" name="図 327">
            <a:extLst>
              <a:ext uri="{FF2B5EF4-FFF2-40B4-BE49-F238E27FC236}">
                <a16:creationId xmlns:a16="http://schemas.microsoft.com/office/drawing/2014/main" id="{D8363F41-2F99-5AB0-5F6B-8CAF8E7D4B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59478" y="2474166"/>
            <a:ext cx="1289035" cy="394334"/>
          </a:xfrm>
          <a:prstGeom prst="rect">
            <a:avLst/>
          </a:prstGeom>
        </p:spPr>
      </p:pic>
      <p:pic>
        <p:nvPicPr>
          <p:cNvPr id="48" name="図 328">
            <a:extLst>
              <a:ext uri="{FF2B5EF4-FFF2-40B4-BE49-F238E27FC236}">
                <a16:creationId xmlns:a16="http://schemas.microsoft.com/office/drawing/2014/main" id="{F3D62C7F-249C-0836-5193-6EBC502CD4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9894" y="2905284"/>
            <a:ext cx="1279444" cy="360203"/>
          </a:xfrm>
          <a:prstGeom prst="rect">
            <a:avLst/>
          </a:prstGeom>
        </p:spPr>
      </p:pic>
      <p:sp>
        <p:nvSpPr>
          <p:cNvPr id="49" name="テキスト ボックス 329">
            <a:extLst>
              <a:ext uri="{FF2B5EF4-FFF2-40B4-BE49-F238E27FC236}">
                <a16:creationId xmlns:a16="http://schemas.microsoft.com/office/drawing/2014/main" id="{E184F592-E937-7468-5DC5-DDF6BAEB6143}"/>
              </a:ext>
            </a:extLst>
          </p:cNvPr>
          <p:cNvSpPr txBox="1"/>
          <p:nvPr/>
        </p:nvSpPr>
        <p:spPr>
          <a:xfrm>
            <a:off x="2103712" y="2418119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50" name="テキスト ボックス 330">
            <a:extLst>
              <a:ext uri="{FF2B5EF4-FFF2-40B4-BE49-F238E27FC236}">
                <a16:creationId xmlns:a16="http://schemas.microsoft.com/office/drawing/2014/main" id="{A2A10C62-6F9D-CB5D-D82F-EADF944F07CF}"/>
              </a:ext>
            </a:extLst>
          </p:cNvPr>
          <p:cNvSpPr txBox="1"/>
          <p:nvPr/>
        </p:nvSpPr>
        <p:spPr>
          <a:xfrm>
            <a:off x="2103712" y="2833050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56" name="テキスト ボックス 315">
            <a:extLst>
              <a:ext uri="{FF2B5EF4-FFF2-40B4-BE49-F238E27FC236}">
                <a16:creationId xmlns:a16="http://schemas.microsoft.com/office/drawing/2014/main" id="{B49C37F7-18B8-4B76-F040-F4EA0F24EC69}"/>
              </a:ext>
            </a:extLst>
          </p:cNvPr>
          <p:cNvSpPr txBox="1"/>
          <p:nvPr/>
        </p:nvSpPr>
        <p:spPr>
          <a:xfrm>
            <a:off x="2098972" y="2011439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44D713D9-C5DA-1E51-137A-3205023B8D58}"/>
              </a:ext>
            </a:extLst>
          </p:cNvPr>
          <p:cNvSpPr/>
          <p:nvPr/>
        </p:nvSpPr>
        <p:spPr>
          <a:xfrm>
            <a:off x="603464" y="2220417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37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図 204">
            <a:extLst>
              <a:ext uri="{FF2B5EF4-FFF2-40B4-BE49-F238E27FC236}">
                <a16:creationId xmlns:a16="http://schemas.microsoft.com/office/drawing/2014/main" id="{6D53EAE5-3C2D-3F86-E4EC-364A620B1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577" y="4150373"/>
            <a:ext cx="1892813" cy="160282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5-2-3. Inbound QC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49273" y="1592674"/>
            <a:ext cx="292061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Ticket no : </a:t>
            </a:r>
            <a:r>
              <a:rPr kumimoji="1" lang="en-US" altLang="ja-JP" sz="800" dirty="0">
                <a:latin typeface="Arial 本文"/>
              </a:rPr>
              <a:t>Ticket no from Scan data</a:t>
            </a:r>
          </a:p>
          <a:p>
            <a:r>
              <a:rPr kumimoji="1" lang="en-US" altLang="ja-JP" sz="800" b="1" dirty="0">
                <a:latin typeface="Arial 本文"/>
              </a:rPr>
              <a:t>Part No.</a:t>
            </a:r>
            <a:r>
              <a:rPr kumimoji="1" lang="en-US" altLang="ja-JP" sz="800" dirty="0">
                <a:latin typeface="Arial 本文"/>
              </a:rPr>
              <a:t>: Part number </a:t>
            </a:r>
            <a:r>
              <a:rPr kumimoji="1" lang="en-US" altLang="ja-JP" sz="800" dirty="0">
                <a:latin typeface="+mj-lt"/>
              </a:rPr>
              <a:t> from inbound schedule</a:t>
            </a:r>
          </a:p>
          <a:p>
            <a:r>
              <a:rPr kumimoji="1" lang="en-US" altLang="ja-JP" sz="800" b="1" dirty="0">
                <a:latin typeface="+mj-lt"/>
              </a:rPr>
              <a:t>BC Tire</a:t>
            </a:r>
            <a:r>
              <a:rPr kumimoji="1" lang="en-US" altLang="ja-JP" sz="800" dirty="0">
                <a:latin typeface="+mj-lt"/>
              </a:rPr>
              <a:t>: BC Tire no from inbound schedule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Status </a:t>
            </a:r>
            <a:r>
              <a:rPr kumimoji="1" lang="en-US" altLang="ja-JP" sz="800" dirty="0">
                <a:latin typeface="+mj-lt"/>
              </a:rPr>
              <a:t>: Depend on update status</a:t>
            </a:r>
          </a:p>
          <a:p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図 290">
            <a:extLst>
              <a:ext uri="{FF2B5EF4-FFF2-40B4-BE49-F238E27FC236}">
                <a16:creationId xmlns:a16="http://schemas.microsoft.com/office/drawing/2014/main" id="{782025A5-E208-2202-E19E-5A7CCB0AA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76" y="1658745"/>
            <a:ext cx="1355770" cy="2019144"/>
          </a:xfrm>
          <a:prstGeom prst="rect">
            <a:avLst/>
          </a:prstGeom>
        </p:spPr>
      </p:pic>
      <p:pic>
        <p:nvPicPr>
          <p:cNvPr id="463" name="図 292">
            <a:extLst>
              <a:ext uri="{FF2B5EF4-FFF2-40B4-BE49-F238E27FC236}">
                <a16:creationId xmlns:a16="http://schemas.microsoft.com/office/drawing/2014/main" id="{B802CE46-194A-26D5-D75A-970DBBA4E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314" y="1787890"/>
            <a:ext cx="805148" cy="123622"/>
          </a:xfrm>
          <a:prstGeom prst="rect">
            <a:avLst/>
          </a:prstGeom>
        </p:spPr>
      </p:pic>
      <p:sp>
        <p:nvSpPr>
          <p:cNvPr id="465" name="テキスト ボックス 294">
            <a:extLst>
              <a:ext uri="{FF2B5EF4-FFF2-40B4-BE49-F238E27FC236}">
                <a16:creationId xmlns:a16="http://schemas.microsoft.com/office/drawing/2014/main" id="{912D4216-3CC2-F1E0-38DE-7C770AC9DFA4}"/>
              </a:ext>
            </a:extLst>
          </p:cNvPr>
          <p:cNvSpPr txBox="1"/>
          <p:nvPr/>
        </p:nvSpPr>
        <p:spPr>
          <a:xfrm>
            <a:off x="868594" y="1774467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QC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515" name="図 302">
            <a:extLst>
              <a:ext uri="{FF2B5EF4-FFF2-40B4-BE49-F238E27FC236}">
                <a16:creationId xmlns:a16="http://schemas.microsoft.com/office/drawing/2014/main" id="{D308F4E9-1098-EA8B-2160-A4A036A2D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51" y="2282508"/>
            <a:ext cx="1289035" cy="212113"/>
          </a:xfrm>
          <a:prstGeom prst="rect">
            <a:avLst/>
          </a:prstGeom>
        </p:spPr>
      </p:pic>
      <p:pic>
        <p:nvPicPr>
          <p:cNvPr id="524" name="図 303">
            <a:extLst>
              <a:ext uri="{FF2B5EF4-FFF2-40B4-BE49-F238E27FC236}">
                <a16:creationId xmlns:a16="http://schemas.microsoft.com/office/drawing/2014/main" id="{EA2ED42E-1BD4-510C-688C-B737D3752F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81" y="2685888"/>
            <a:ext cx="981060" cy="220999"/>
          </a:xfrm>
          <a:prstGeom prst="rect">
            <a:avLst/>
          </a:prstGeom>
        </p:spPr>
      </p:pic>
      <p:pic>
        <p:nvPicPr>
          <p:cNvPr id="525" name="図 304">
            <a:extLst>
              <a:ext uri="{FF2B5EF4-FFF2-40B4-BE49-F238E27FC236}">
                <a16:creationId xmlns:a16="http://schemas.microsoft.com/office/drawing/2014/main" id="{74B26906-7109-394F-A658-C4578D007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794" y="2377196"/>
            <a:ext cx="1313642" cy="894800"/>
          </a:xfrm>
          <a:prstGeom prst="rect">
            <a:avLst/>
          </a:prstGeom>
        </p:spPr>
      </p:pic>
      <p:pic>
        <p:nvPicPr>
          <p:cNvPr id="526" name="図 305">
            <a:extLst>
              <a:ext uri="{FF2B5EF4-FFF2-40B4-BE49-F238E27FC236}">
                <a16:creationId xmlns:a16="http://schemas.microsoft.com/office/drawing/2014/main" id="{C321B950-74C6-E3C8-443F-57D42BD09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38" y="1958067"/>
            <a:ext cx="1313642" cy="434647"/>
          </a:xfrm>
          <a:prstGeom prst="rect">
            <a:avLst/>
          </a:prstGeom>
        </p:spPr>
      </p:pic>
      <p:sp>
        <p:nvSpPr>
          <p:cNvPr id="530" name="四角形: 角を丸くする 306">
            <a:extLst>
              <a:ext uri="{FF2B5EF4-FFF2-40B4-BE49-F238E27FC236}">
                <a16:creationId xmlns:a16="http://schemas.microsoft.com/office/drawing/2014/main" id="{E9618CCE-444A-D22E-786C-1A60C7FCC6CB}"/>
              </a:ext>
            </a:extLst>
          </p:cNvPr>
          <p:cNvSpPr/>
          <p:nvPr/>
        </p:nvSpPr>
        <p:spPr>
          <a:xfrm>
            <a:off x="700237" y="1984666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62" name="四角形: 角を丸くする 307">
            <a:extLst>
              <a:ext uri="{FF2B5EF4-FFF2-40B4-BE49-F238E27FC236}">
                <a16:creationId xmlns:a16="http://schemas.microsoft.com/office/drawing/2014/main" id="{3B8B1C0C-9499-9811-6015-DA5C409C7A0E}"/>
              </a:ext>
            </a:extLst>
          </p:cNvPr>
          <p:cNvSpPr/>
          <p:nvPr/>
        </p:nvSpPr>
        <p:spPr>
          <a:xfrm>
            <a:off x="1334242" y="1980856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6" name="テキスト ボックス 316">
            <a:extLst>
              <a:ext uri="{FF2B5EF4-FFF2-40B4-BE49-F238E27FC236}">
                <a16:creationId xmlns:a16="http://schemas.microsoft.com/office/drawing/2014/main" id="{4896FD47-7EC9-5A4B-8077-F04E649FB53E}"/>
              </a:ext>
            </a:extLst>
          </p:cNvPr>
          <p:cNvSpPr txBox="1"/>
          <p:nvPr/>
        </p:nvSpPr>
        <p:spPr>
          <a:xfrm>
            <a:off x="1101419" y="1956559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37" name="グラフィックス 318" descr="日毎カレンダー">
            <a:extLst>
              <a:ext uri="{FF2B5EF4-FFF2-40B4-BE49-F238E27FC236}">
                <a16:creationId xmlns:a16="http://schemas.microsoft.com/office/drawing/2014/main" id="{981E0140-3602-AAFA-6414-BA4F965B03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2839" y="1994041"/>
            <a:ext cx="137160" cy="137160"/>
          </a:xfrm>
          <a:prstGeom prst="rect">
            <a:avLst/>
          </a:prstGeom>
        </p:spPr>
      </p:pic>
      <p:pic>
        <p:nvPicPr>
          <p:cNvPr id="138" name="グラフィックス 319" descr="日毎カレンダー">
            <a:extLst>
              <a:ext uri="{FF2B5EF4-FFF2-40B4-BE49-F238E27FC236}">
                <a16:creationId xmlns:a16="http://schemas.microsoft.com/office/drawing/2014/main" id="{4696D0A8-3A8B-7FA5-9113-E2CACD9716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2847" y="1984968"/>
            <a:ext cx="137160" cy="137160"/>
          </a:xfrm>
          <a:prstGeom prst="rect">
            <a:avLst/>
          </a:prstGeom>
        </p:spPr>
      </p:pic>
      <p:sp>
        <p:nvSpPr>
          <p:cNvPr id="139" name="テキスト ボックス 322">
            <a:extLst>
              <a:ext uri="{FF2B5EF4-FFF2-40B4-BE49-F238E27FC236}">
                <a16:creationId xmlns:a16="http://schemas.microsoft.com/office/drawing/2014/main" id="{0503B75B-F8E9-2597-E6C6-D9FD4F4B74F2}"/>
              </a:ext>
            </a:extLst>
          </p:cNvPr>
          <p:cNvSpPr txBox="1"/>
          <p:nvPr/>
        </p:nvSpPr>
        <p:spPr>
          <a:xfrm>
            <a:off x="588233" y="2166424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140" name="正方形/長方形 323">
            <a:extLst>
              <a:ext uri="{FF2B5EF4-FFF2-40B4-BE49-F238E27FC236}">
                <a16:creationId xmlns:a16="http://schemas.microsoft.com/office/drawing/2014/main" id="{075905EB-C0EA-4446-86A1-B62DF85305DC}"/>
              </a:ext>
            </a:extLst>
          </p:cNvPr>
          <p:cNvSpPr/>
          <p:nvPr/>
        </p:nvSpPr>
        <p:spPr>
          <a:xfrm>
            <a:off x="531226" y="2180258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41" name="テキスト ボックス 324">
            <a:extLst>
              <a:ext uri="{FF2B5EF4-FFF2-40B4-BE49-F238E27FC236}">
                <a16:creationId xmlns:a16="http://schemas.microsoft.com/office/drawing/2014/main" id="{4584D6EF-4D96-C297-D3C3-65D7A8ACE288}"/>
              </a:ext>
            </a:extLst>
          </p:cNvPr>
          <p:cNvSpPr txBox="1"/>
          <p:nvPr/>
        </p:nvSpPr>
        <p:spPr>
          <a:xfrm>
            <a:off x="651037" y="1987662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142" name="テキスト ボックス 325">
            <a:extLst>
              <a:ext uri="{FF2B5EF4-FFF2-40B4-BE49-F238E27FC236}">
                <a16:creationId xmlns:a16="http://schemas.microsoft.com/office/drawing/2014/main" id="{03478569-4AE9-7B13-CC98-A29E06C921D5}"/>
              </a:ext>
            </a:extLst>
          </p:cNvPr>
          <p:cNvSpPr txBox="1"/>
          <p:nvPr/>
        </p:nvSpPr>
        <p:spPr>
          <a:xfrm>
            <a:off x="1289832" y="1981101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143" name="図 327">
            <a:extLst>
              <a:ext uri="{FF2B5EF4-FFF2-40B4-BE49-F238E27FC236}">
                <a16:creationId xmlns:a16="http://schemas.microsoft.com/office/drawing/2014/main" id="{3D4537D3-E4A4-8F7A-AAB8-356315B73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01" y="2425752"/>
            <a:ext cx="1289035" cy="394334"/>
          </a:xfrm>
          <a:prstGeom prst="rect">
            <a:avLst/>
          </a:prstGeom>
        </p:spPr>
      </p:pic>
      <p:pic>
        <p:nvPicPr>
          <p:cNvPr id="144" name="図 328">
            <a:extLst>
              <a:ext uri="{FF2B5EF4-FFF2-40B4-BE49-F238E27FC236}">
                <a16:creationId xmlns:a16="http://schemas.microsoft.com/office/drawing/2014/main" id="{CF33C511-9881-95E6-9667-C66796B840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017" y="2856870"/>
            <a:ext cx="1279444" cy="360203"/>
          </a:xfrm>
          <a:prstGeom prst="rect">
            <a:avLst/>
          </a:prstGeom>
        </p:spPr>
      </p:pic>
      <p:sp>
        <p:nvSpPr>
          <p:cNvPr id="145" name="テキスト ボックス 329">
            <a:extLst>
              <a:ext uri="{FF2B5EF4-FFF2-40B4-BE49-F238E27FC236}">
                <a16:creationId xmlns:a16="http://schemas.microsoft.com/office/drawing/2014/main" id="{6A24EABE-E7FB-EE68-6771-A634D4A8D1EC}"/>
              </a:ext>
            </a:extLst>
          </p:cNvPr>
          <p:cNvSpPr txBox="1"/>
          <p:nvPr/>
        </p:nvSpPr>
        <p:spPr>
          <a:xfrm>
            <a:off x="455835" y="2369705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146" name="テキスト ボックス 330">
            <a:extLst>
              <a:ext uri="{FF2B5EF4-FFF2-40B4-BE49-F238E27FC236}">
                <a16:creationId xmlns:a16="http://schemas.microsoft.com/office/drawing/2014/main" id="{C7312E9E-7BB0-2752-14BF-9FECB32D469A}"/>
              </a:ext>
            </a:extLst>
          </p:cNvPr>
          <p:cNvSpPr txBox="1"/>
          <p:nvPr/>
        </p:nvSpPr>
        <p:spPr>
          <a:xfrm>
            <a:off x="455835" y="2784636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147" name="テキスト ボックス 315">
            <a:extLst>
              <a:ext uri="{FF2B5EF4-FFF2-40B4-BE49-F238E27FC236}">
                <a16:creationId xmlns:a16="http://schemas.microsoft.com/office/drawing/2014/main" id="{87CC15C4-DEF9-23F9-9FCE-2E984DD760DF}"/>
              </a:ext>
            </a:extLst>
          </p:cNvPr>
          <p:cNvSpPr txBox="1"/>
          <p:nvPr/>
        </p:nvSpPr>
        <p:spPr>
          <a:xfrm>
            <a:off x="451095" y="196302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234E2E-198D-69A9-8356-6185AFD745C3}"/>
              </a:ext>
            </a:extLst>
          </p:cNvPr>
          <p:cNvSpPr/>
          <p:nvPr/>
        </p:nvSpPr>
        <p:spPr>
          <a:xfrm>
            <a:off x="545267" y="2853124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2" name="グラフィックス 41" descr="右向き指示マーク">
            <a:extLst>
              <a:ext uri="{FF2B5EF4-FFF2-40B4-BE49-F238E27FC236}">
                <a16:creationId xmlns:a16="http://schemas.microsoft.com/office/drawing/2014/main" id="{AE099998-18CB-8591-B565-DBD946ABCF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4754202">
            <a:off x="1637631" y="3067908"/>
            <a:ext cx="236144" cy="236144"/>
          </a:xfrm>
          <a:prstGeom prst="rect">
            <a:avLst/>
          </a:prstGeom>
        </p:spPr>
      </p:pic>
      <p:grpSp>
        <p:nvGrpSpPr>
          <p:cNvPr id="148" name="Group 217">
            <a:extLst>
              <a:ext uri="{FF2B5EF4-FFF2-40B4-BE49-F238E27FC236}">
                <a16:creationId xmlns:a16="http://schemas.microsoft.com/office/drawing/2014/main" id="{F4542194-A682-388F-6800-D5CC1FC12BB7}"/>
              </a:ext>
            </a:extLst>
          </p:cNvPr>
          <p:cNvGrpSpPr/>
          <p:nvPr/>
        </p:nvGrpSpPr>
        <p:grpSpPr>
          <a:xfrm>
            <a:off x="2122601" y="1672150"/>
            <a:ext cx="1358562" cy="2027476"/>
            <a:chOff x="3978325" y="5189100"/>
            <a:chExt cx="1358562" cy="2027476"/>
          </a:xfrm>
        </p:grpSpPr>
        <p:pic>
          <p:nvPicPr>
            <p:cNvPr id="152" name="図 385">
              <a:extLst>
                <a:ext uri="{FF2B5EF4-FFF2-40B4-BE49-F238E27FC236}">
                  <a16:creationId xmlns:a16="http://schemas.microsoft.com/office/drawing/2014/main" id="{5CC1D542-27A9-00B2-0F63-CB5588DD8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53" name="図 386">
              <a:extLst>
                <a:ext uri="{FF2B5EF4-FFF2-40B4-BE49-F238E27FC236}">
                  <a16:creationId xmlns:a16="http://schemas.microsoft.com/office/drawing/2014/main" id="{01E1EFB4-09F7-9DA7-AFF5-B0A659B0D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57" name="図 387">
              <a:extLst>
                <a:ext uri="{FF2B5EF4-FFF2-40B4-BE49-F238E27FC236}">
                  <a16:creationId xmlns:a16="http://schemas.microsoft.com/office/drawing/2014/main" id="{422443D0-B428-15E5-B1B4-2B6073F19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58" name="テキスト ボックス 388">
              <a:extLst>
                <a:ext uri="{FF2B5EF4-FFF2-40B4-BE49-F238E27FC236}">
                  <a16:creationId xmlns:a16="http://schemas.microsoft.com/office/drawing/2014/main" id="{FD1F232B-DAC3-5702-191C-3059DF177F1D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61" name="テキスト ボックス 389">
              <a:extLst>
                <a:ext uri="{FF2B5EF4-FFF2-40B4-BE49-F238E27FC236}">
                  <a16:creationId xmlns:a16="http://schemas.microsoft.com/office/drawing/2014/main" id="{0ACD38B7-C3E7-E504-7DAC-388A83ADD360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62" name="図 390">
              <a:extLst>
                <a:ext uri="{FF2B5EF4-FFF2-40B4-BE49-F238E27FC236}">
                  <a16:creationId xmlns:a16="http://schemas.microsoft.com/office/drawing/2014/main" id="{02243B80-D57E-A96A-36B4-F6C3C2C8F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63" name="図 391">
              <a:extLst>
                <a:ext uri="{FF2B5EF4-FFF2-40B4-BE49-F238E27FC236}">
                  <a16:creationId xmlns:a16="http://schemas.microsoft.com/office/drawing/2014/main" id="{2619C03B-FDDC-8CBC-01BF-79F5823C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64" name="テキスト ボックス 392">
              <a:extLst>
                <a:ext uri="{FF2B5EF4-FFF2-40B4-BE49-F238E27FC236}">
                  <a16:creationId xmlns:a16="http://schemas.microsoft.com/office/drawing/2014/main" id="{48A740FA-9C9A-B70A-3307-FE3C22FB55A8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65" name="図 394">
              <a:extLst>
                <a:ext uri="{FF2B5EF4-FFF2-40B4-BE49-F238E27FC236}">
                  <a16:creationId xmlns:a16="http://schemas.microsoft.com/office/drawing/2014/main" id="{F40D5B40-E59E-EF69-5273-88148FD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66" name="図 395">
              <a:extLst>
                <a:ext uri="{FF2B5EF4-FFF2-40B4-BE49-F238E27FC236}">
                  <a16:creationId xmlns:a16="http://schemas.microsoft.com/office/drawing/2014/main" id="{9055E83B-EB02-DE3A-17BD-6281EA017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67" name="図 396">
              <a:extLst>
                <a:ext uri="{FF2B5EF4-FFF2-40B4-BE49-F238E27FC236}">
                  <a16:creationId xmlns:a16="http://schemas.microsoft.com/office/drawing/2014/main" id="{ED604052-E858-1AE9-2A1D-E63597F8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68" name="図 397">
              <a:extLst>
                <a:ext uri="{FF2B5EF4-FFF2-40B4-BE49-F238E27FC236}">
                  <a16:creationId xmlns:a16="http://schemas.microsoft.com/office/drawing/2014/main" id="{B1FEBCF8-12C6-9FD7-EF3F-6589E9205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69" name="図 398">
              <a:extLst>
                <a:ext uri="{FF2B5EF4-FFF2-40B4-BE49-F238E27FC236}">
                  <a16:creationId xmlns:a16="http://schemas.microsoft.com/office/drawing/2014/main" id="{8FC6D51A-1A3B-169B-67D5-F8F004AC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172" name="テキスト ボックス 402">
              <a:extLst>
                <a:ext uri="{FF2B5EF4-FFF2-40B4-BE49-F238E27FC236}">
                  <a16:creationId xmlns:a16="http://schemas.microsoft.com/office/drawing/2014/main" id="{86AA8955-C18B-2974-5B3F-EC09ED83192A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173" name="図 403">
              <a:extLst>
                <a:ext uri="{FF2B5EF4-FFF2-40B4-BE49-F238E27FC236}">
                  <a16:creationId xmlns:a16="http://schemas.microsoft.com/office/drawing/2014/main" id="{FECC041C-1ED8-5D77-A1B2-2BE55F797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174" name="図 404">
              <a:extLst>
                <a:ext uri="{FF2B5EF4-FFF2-40B4-BE49-F238E27FC236}">
                  <a16:creationId xmlns:a16="http://schemas.microsoft.com/office/drawing/2014/main" id="{5641B280-549A-7752-B864-49E887FD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75" name="テキスト ボックス 405">
              <a:extLst>
                <a:ext uri="{FF2B5EF4-FFF2-40B4-BE49-F238E27FC236}">
                  <a16:creationId xmlns:a16="http://schemas.microsoft.com/office/drawing/2014/main" id="{50EFC3BD-18D7-C320-432C-0FAA4BFBF330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76" name="テキスト ボックス 406">
              <a:extLst>
                <a:ext uri="{FF2B5EF4-FFF2-40B4-BE49-F238E27FC236}">
                  <a16:creationId xmlns:a16="http://schemas.microsoft.com/office/drawing/2014/main" id="{20638C00-D813-3634-8AA5-C5A23C5CC795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77" name="図 407">
              <a:extLst>
                <a:ext uri="{FF2B5EF4-FFF2-40B4-BE49-F238E27FC236}">
                  <a16:creationId xmlns:a16="http://schemas.microsoft.com/office/drawing/2014/main" id="{77D103D3-4002-C824-C14C-C4543AC8C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78" name="図 408">
              <a:extLst>
                <a:ext uri="{FF2B5EF4-FFF2-40B4-BE49-F238E27FC236}">
                  <a16:creationId xmlns:a16="http://schemas.microsoft.com/office/drawing/2014/main" id="{C96FB683-61C2-57B5-9075-1E947170F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79" name="図 409">
              <a:extLst>
                <a:ext uri="{FF2B5EF4-FFF2-40B4-BE49-F238E27FC236}">
                  <a16:creationId xmlns:a16="http://schemas.microsoft.com/office/drawing/2014/main" id="{1FAE9381-7972-2F8B-3AED-47DB72FA5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80" name="図 410">
              <a:extLst>
                <a:ext uri="{FF2B5EF4-FFF2-40B4-BE49-F238E27FC236}">
                  <a16:creationId xmlns:a16="http://schemas.microsoft.com/office/drawing/2014/main" id="{61D53FBD-467A-C9F7-38C2-37B5AB627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81" name="図 411">
              <a:extLst>
                <a:ext uri="{FF2B5EF4-FFF2-40B4-BE49-F238E27FC236}">
                  <a16:creationId xmlns:a16="http://schemas.microsoft.com/office/drawing/2014/main" id="{ACF8F75A-ADE4-D8E0-92E7-6D8A4570E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82" name="図 414">
              <a:extLst>
                <a:ext uri="{FF2B5EF4-FFF2-40B4-BE49-F238E27FC236}">
                  <a16:creationId xmlns:a16="http://schemas.microsoft.com/office/drawing/2014/main" id="{C8136615-C53C-298A-8A16-B1D2F6EEC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83" name="図 415">
              <a:extLst>
                <a:ext uri="{FF2B5EF4-FFF2-40B4-BE49-F238E27FC236}">
                  <a16:creationId xmlns:a16="http://schemas.microsoft.com/office/drawing/2014/main" id="{F9D111BF-0B4F-3B95-E5FE-947092D72B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84" name="図 417">
              <a:extLst>
                <a:ext uri="{FF2B5EF4-FFF2-40B4-BE49-F238E27FC236}">
                  <a16:creationId xmlns:a16="http://schemas.microsoft.com/office/drawing/2014/main" id="{B7E69830-8437-E29D-B4A0-5773EBA18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85" name="図 292">
              <a:extLst>
                <a:ext uri="{FF2B5EF4-FFF2-40B4-BE49-F238E27FC236}">
                  <a16:creationId xmlns:a16="http://schemas.microsoft.com/office/drawing/2014/main" id="{9E08AEBE-760E-8EDC-035C-32ED27FA4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86" name="テキスト ボックス 294">
              <a:extLst>
                <a:ext uri="{FF2B5EF4-FFF2-40B4-BE49-F238E27FC236}">
                  <a16:creationId xmlns:a16="http://schemas.microsoft.com/office/drawing/2014/main" id="{D706FB17-2199-5FAC-C5AB-3F2488B2E209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87" name="Picture 267">
              <a:extLst>
                <a:ext uri="{FF2B5EF4-FFF2-40B4-BE49-F238E27FC236}">
                  <a16:creationId xmlns:a16="http://schemas.microsoft.com/office/drawing/2014/main" id="{03981B41-E17D-1268-0769-E8C10A10C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88" name="四角形: 角を丸くする 28">
            <a:extLst>
              <a:ext uri="{FF2B5EF4-FFF2-40B4-BE49-F238E27FC236}">
                <a16:creationId xmlns:a16="http://schemas.microsoft.com/office/drawing/2014/main" id="{75EAF6DE-BCCE-565B-648C-379D54E23D19}"/>
              </a:ext>
            </a:extLst>
          </p:cNvPr>
          <p:cNvSpPr/>
          <p:nvPr/>
        </p:nvSpPr>
        <p:spPr>
          <a:xfrm>
            <a:off x="2920458" y="2362318"/>
            <a:ext cx="507629" cy="220828"/>
          </a:xfrm>
          <a:prstGeom prst="roundRect">
            <a:avLst/>
          </a:prstGeom>
          <a:solidFill>
            <a:schemeClr val="bg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-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189" name="テキスト ボックス 412">
            <a:extLst>
              <a:ext uri="{FF2B5EF4-FFF2-40B4-BE49-F238E27FC236}">
                <a16:creationId xmlns:a16="http://schemas.microsoft.com/office/drawing/2014/main" id="{F19DB6E8-5ABE-04B9-0790-47A1B2AB3213}"/>
              </a:ext>
            </a:extLst>
          </p:cNvPr>
          <p:cNvSpPr txBox="1"/>
          <p:nvPr/>
        </p:nvSpPr>
        <p:spPr>
          <a:xfrm>
            <a:off x="2169462" y="2300972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190" name="Picture 10">
            <a:extLst>
              <a:ext uri="{FF2B5EF4-FFF2-40B4-BE49-F238E27FC236}">
                <a16:creationId xmlns:a16="http://schemas.microsoft.com/office/drawing/2014/main" id="{BDB329A7-391F-6266-A927-692FD1F269E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b="39159"/>
          <a:stretch/>
        </p:blipFill>
        <p:spPr>
          <a:xfrm>
            <a:off x="2147053" y="2740808"/>
            <a:ext cx="1315694" cy="645620"/>
          </a:xfrm>
          <a:prstGeom prst="rect">
            <a:avLst/>
          </a:prstGeom>
        </p:spPr>
      </p:pic>
      <p:sp>
        <p:nvSpPr>
          <p:cNvPr id="191" name="四角形: 角を丸くする 307">
            <a:extLst>
              <a:ext uri="{FF2B5EF4-FFF2-40B4-BE49-F238E27FC236}">
                <a16:creationId xmlns:a16="http://schemas.microsoft.com/office/drawing/2014/main" id="{2B734A70-7E65-0C65-F3B9-838AF820F71C}"/>
              </a:ext>
            </a:extLst>
          </p:cNvPr>
          <p:cNvSpPr/>
          <p:nvPr/>
        </p:nvSpPr>
        <p:spPr>
          <a:xfrm>
            <a:off x="2561076" y="2118676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24" name="テキスト ボックス 315">
            <a:extLst>
              <a:ext uri="{FF2B5EF4-FFF2-40B4-BE49-F238E27FC236}">
                <a16:creationId xmlns:a16="http://schemas.microsoft.com/office/drawing/2014/main" id="{3201BC52-63B4-BC7B-95E6-405E126AEA89}"/>
              </a:ext>
            </a:extLst>
          </p:cNvPr>
          <p:cNvSpPr txBox="1"/>
          <p:nvPr/>
        </p:nvSpPr>
        <p:spPr>
          <a:xfrm>
            <a:off x="2132854" y="2097621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1025" name="図 1024">
            <a:extLst>
              <a:ext uri="{FF2B5EF4-FFF2-40B4-BE49-F238E27FC236}">
                <a16:creationId xmlns:a16="http://schemas.microsoft.com/office/drawing/2014/main" id="{E29FE941-3BBB-B9EE-CB4A-0A69E92FAC6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36009" y="2765209"/>
            <a:ext cx="263337" cy="83827"/>
          </a:xfrm>
          <a:prstGeom prst="rect">
            <a:avLst/>
          </a:prstGeom>
        </p:spPr>
      </p:pic>
      <p:pic>
        <p:nvPicPr>
          <p:cNvPr id="1027" name="図 1026">
            <a:extLst>
              <a:ext uri="{FF2B5EF4-FFF2-40B4-BE49-F238E27FC236}">
                <a16:creationId xmlns:a16="http://schemas.microsoft.com/office/drawing/2014/main" id="{E7737483-6B37-499F-B296-9A70A2DEE55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43446" y="2767229"/>
            <a:ext cx="263337" cy="83827"/>
          </a:xfrm>
          <a:prstGeom prst="rect">
            <a:avLst/>
          </a:prstGeom>
        </p:spPr>
      </p:pic>
      <p:sp>
        <p:nvSpPr>
          <p:cNvPr id="1028" name="テキスト ボックス 315">
            <a:extLst>
              <a:ext uri="{FF2B5EF4-FFF2-40B4-BE49-F238E27FC236}">
                <a16:creationId xmlns:a16="http://schemas.microsoft.com/office/drawing/2014/main" id="{C844AED3-0E37-B4BB-5701-3104EEC94CDC}"/>
              </a:ext>
            </a:extLst>
          </p:cNvPr>
          <p:cNvSpPr txBox="1"/>
          <p:nvPr/>
        </p:nvSpPr>
        <p:spPr>
          <a:xfrm>
            <a:off x="2248485" y="2723692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1029" name="テキスト ボックス 315">
            <a:extLst>
              <a:ext uri="{FF2B5EF4-FFF2-40B4-BE49-F238E27FC236}">
                <a16:creationId xmlns:a16="http://schemas.microsoft.com/office/drawing/2014/main" id="{42FCFC2F-6BAA-A1F2-C648-3B18E1B16CB4}"/>
              </a:ext>
            </a:extLst>
          </p:cNvPr>
          <p:cNvSpPr txBox="1"/>
          <p:nvPr/>
        </p:nvSpPr>
        <p:spPr>
          <a:xfrm>
            <a:off x="2544204" y="2722484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1030" name="図 1029">
            <a:extLst>
              <a:ext uri="{FF2B5EF4-FFF2-40B4-BE49-F238E27FC236}">
                <a16:creationId xmlns:a16="http://schemas.microsoft.com/office/drawing/2014/main" id="{8868FF4D-02B0-EB89-4FAC-47E9426A1A2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08949" y="3248478"/>
            <a:ext cx="1140428" cy="160448"/>
          </a:xfrm>
          <a:prstGeom prst="rect">
            <a:avLst/>
          </a:prstGeom>
        </p:spPr>
      </p:pic>
      <p:sp>
        <p:nvSpPr>
          <p:cNvPr id="1031" name="テキスト ボックス 315">
            <a:extLst>
              <a:ext uri="{FF2B5EF4-FFF2-40B4-BE49-F238E27FC236}">
                <a16:creationId xmlns:a16="http://schemas.microsoft.com/office/drawing/2014/main" id="{5E389057-C6F5-B7DE-A704-6E63DCBE9C1A}"/>
              </a:ext>
            </a:extLst>
          </p:cNvPr>
          <p:cNvSpPr txBox="1"/>
          <p:nvPr/>
        </p:nvSpPr>
        <p:spPr>
          <a:xfrm>
            <a:off x="2933981" y="2717957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1032" name="テキスト ボックス 315">
            <a:extLst>
              <a:ext uri="{FF2B5EF4-FFF2-40B4-BE49-F238E27FC236}">
                <a16:creationId xmlns:a16="http://schemas.microsoft.com/office/drawing/2014/main" id="{934B6125-AF3E-254C-3DCD-BB9AFCD4A550}"/>
              </a:ext>
            </a:extLst>
          </p:cNvPr>
          <p:cNvSpPr txBox="1"/>
          <p:nvPr/>
        </p:nvSpPr>
        <p:spPr>
          <a:xfrm>
            <a:off x="2963926" y="2826276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  <p:sp>
        <p:nvSpPr>
          <p:cNvPr id="1033" name="矢印: 右 1032">
            <a:extLst>
              <a:ext uri="{FF2B5EF4-FFF2-40B4-BE49-F238E27FC236}">
                <a16:creationId xmlns:a16="http://schemas.microsoft.com/office/drawing/2014/main" id="{66BB5810-BD58-44C9-1B1F-E794BC36BFC6}"/>
              </a:ext>
            </a:extLst>
          </p:cNvPr>
          <p:cNvSpPr/>
          <p:nvPr/>
        </p:nvSpPr>
        <p:spPr>
          <a:xfrm>
            <a:off x="1863944" y="511990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34" name="図 290">
            <a:extLst>
              <a:ext uri="{FF2B5EF4-FFF2-40B4-BE49-F238E27FC236}">
                <a16:creationId xmlns:a16="http://schemas.microsoft.com/office/drawing/2014/main" id="{D9ACB366-E4E6-0DA3-4B22-1F2E42F3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38" y="3971006"/>
            <a:ext cx="1355770" cy="2019144"/>
          </a:xfrm>
          <a:prstGeom prst="rect">
            <a:avLst/>
          </a:prstGeom>
        </p:spPr>
      </p:pic>
      <p:pic>
        <p:nvPicPr>
          <p:cNvPr id="1035" name="図 292">
            <a:extLst>
              <a:ext uri="{FF2B5EF4-FFF2-40B4-BE49-F238E27FC236}">
                <a16:creationId xmlns:a16="http://schemas.microsoft.com/office/drawing/2014/main" id="{3CF2EE94-E700-8792-EE57-E4FD9DFAE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76" y="4100151"/>
            <a:ext cx="805148" cy="123622"/>
          </a:xfrm>
          <a:prstGeom prst="rect">
            <a:avLst/>
          </a:prstGeom>
        </p:spPr>
      </p:pic>
      <p:sp>
        <p:nvSpPr>
          <p:cNvPr id="1036" name="テキスト ボックス 294">
            <a:extLst>
              <a:ext uri="{FF2B5EF4-FFF2-40B4-BE49-F238E27FC236}">
                <a16:creationId xmlns:a16="http://schemas.microsoft.com/office/drawing/2014/main" id="{1FAE469F-8AC1-926F-59B7-E3CFC1F23C77}"/>
              </a:ext>
            </a:extLst>
          </p:cNvPr>
          <p:cNvSpPr txBox="1"/>
          <p:nvPr/>
        </p:nvSpPr>
        <p:spPr>
          <a:xfrm>
            <a:off x="888756" y="4086728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QC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1037" name="図 302">
            <a:extLst>
              <a:ext uri="{FF2B5EF4-FFF2-40B4-BE49-F238E27FC236}">
                <a16:creationId xmlns:a16="http://schemas.microsoft.com/office/drawing/2014/main" id="{66E51B3C-3BDC-CE31-D65E-628B9A954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13" y="4594769"/>
            <a:ext cx="1289035" cy="212113"/>
          </a:xfrm>
          <a:prstGeom prst="rect">
            <a:avLst/>
          </a:prstGeom>
        </p:spPr>
      </p:pic>
      <p:pic>
        <p:nvPicPr>
          <p:cNvPr id="1038" name="図 303">
            <a:extLst>
              <a:ext uri="{FF2B5EF4-FFF2-40B4-BE49-F238E27FC236}">
                <a16:creationId xmlns:a16="http://schemas.microsoft.com/office/drawing/2014/main" id="{63D19BFA-1D36-8454-738A-E8FB9C0970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43" y="4998149"/>
            <a:ext cx="981060" cy="220999"/>
          </a:xfrm>
          <a:prstGeom prst="rect">
            <a:avLst/>
          </a:prstGeom>
        </p:spPr>
      </p:pic>
      <p:pic>
        <p:nvPicPr>
          <p:cNvPr id="1039" name="図 304">
            <a:extLst>
              <a:ext uri="{FF2B5EF4-FFF2-40B4-BE49-F238E27FC236}">
                <a16:creationId xmlns:a16="http://schemas.microsoft.com/office/drawing/2014/main" id="{D506D0F1-FFCB-81A9-D37A-383EDA7EB8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956" y="4689457"/>
            <a:ext cx="1313642" cy="894800"/>
          </a:xfrm>
          <a:prstGeom prst="rect">
            <a:avLst/>
          </a:prstGeom>
        </p:spPr>
      </p:pic>
      <p:pic>
        <p:nvPicPr>
          <p:cNvPr id="1040" name="図 305">
            <a:extLst>
              <a:ext uri="{FF2B5EF4-FFF2-40B4-BE49-F238E27FC236}">
                <a16:creationId xmlns:a16="http://schemas.microsoft.com/office/drawing/2014/main" id="{77D0497B-709F-A6B9-1D57-8BF624B03F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00" y="4270328"/>
            <a:ext cx="1313642" cy="434647"/>
          </a:xfrm>
          <a:prstGeom prst="rect">
            <a:avLst/>
          </a:prstGeom>
        </p:spPr>
      </p:pic>
      <p:sp>
        <p:nvSpPr>
          <p:cNvPr id="1041" name="四角形: 角を丸くする 306">
            <a:extLst>
              <a:ext uri="{FF2B5EF4-FFF2-40B4-BE49-F238E27FC236}">
                <a16:creationId xmlns:a16="http://schemas.microsoft.com/office/drawing/2014/main" id="{C3EFE0DE-D176-6167-D3B0-44FB030307ED}"/>
              </a:ext>
            </a:extLst>
          </p:cNvPr>
          <p:cNvSpPr/>
          <p:nvPr/>
        </p:nvSpPr>
        <p:spPr>
          <a:xfrm>
            <a:off x="720399" y="4296927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42" name="四角形: 角を丸くする 307">
            <a:extLst>
              <a:ext uri="{FF2B5EF4-FFF2-40B4-BE49-F238E27FC236}">
                <a16:creationId xmlns:a16="http://schemas.microsoft.com/office/drawing/2014/main" id="{433F08A5-D72A-DB80-81E4-E3DD014AB0E8}"/>
              </a:ext>
            </a:extLst>
          </p:cNvPr>
          <p:cNvSpPr/>
          <p:nvPr/>
        </p:nvSpPr>
        <p:spPr>
          <a:xfrm>
            <a:off x="1354404" y="4293117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43" name="テキスト ボックス 316">
            <a:extLst>
              <a:ext uri="{FF2B5EF4-FFF2-40B4-BE49-F238E27FC236}">
                <a16:creationId xmlns:a16="http://schemas.microsoft.com/office/drawing/2014/main" id="{5481E6ED-75AE-C966-1EAA-CC16B34F163E}"/>
              </a:ext>
            </a:extLst>
          </p:cNvPr>
          <p:cNvSpPr txBox="1"/>
          <p:nvPr/>
        </p:nvSpPr>
        <p:spPr>
          <a:xfrm>
            <a:off x="1121581" y="4268820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044" name="グラフィックス 318" descr="日毎カレンダー">
            <a:extLst>
              <a:ext uri="{FF2B5EF4-FFF2-40B4-BE49-F238E27FC236}">
                <a16:creationId xmlns:a16="http://schemas.microsoft.com/office/drawing/2014/main" id="{6A1237D7-4A6E-069E-D3F9-0AFE59E50D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001" y="4306302"/>
            <a:ext cx="137160" cy="137160"/>
          </a:xfrm>
          <a:prstGeom prst="rect">
            <a:avLst/>
          </a:prstGeom>
        </p:spPr>
      </p:pic>
      <p:pic>
        <p:nvPicPr>
          <p:cNvPr id="1045" name="グラフィックス 319" descr="日毎カレンダー">
            <a:extLst>
              <a:ext uri="{FF2B5EF4-FFF2-40B4-BE49-F238E27FC236}">
                <a16:creationId xmlns:a16="http://schemas.microsoft.com/office/drawing/2014/main" id="{A0928AA7-A489-3F59-19E1-A40376C06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93009" y="4297229"/>
            <a:ext cx="137160" cy="137160"/>
          </a:xfrm>
          <a:prstGeom prst="rect">
            <a:avLst/>
          </a:prstGeom>
        </p:spPr>
      </p:pic>
      <p:sp>
        <p:nvSpPr>
          <p:cNvPr id="1046" name="テキスト ボックス 322">
            <a:extLst>
              <a:ext uri="{FF2B5EF4-FFF2-40B4-BE49-F238E27FC236}">
                <a16:creationId xmlns:a16="http://schemas.microsoft.com/office/drawing/2014/main" id="{DFF63A71-B488-55BC-DEBF-C18087767349}"/>
              </a:ext>
            </a:extLst>
          </p:cNvPr>
          <p:cNvSpPr txBox="1"/>
          <p:nvPr/>
        </p:nvSpPr>
        <p:spPr>
          <a:xfrm>
            <a:off x="608395" y="4478685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1047" name="正方形/長方形 323">
            <a:extLst>
              <a:ext uri="{FF2B5EF4-FFF2-40B4-BE49-F238E27FC236}">
                <a16:creationId xmlns:a16="http://schemas.microsoft.com/office/drawing/2014/main" id="{8E25DEB9-1F80-7C6A-FC82-351023CF2E4D}"/>
              </a:ext>
            </a:extLst>
          </p:cNvPr>
          <p:cNvSpPr/>
          <p:nvPr/>
        </p:nvSpPr>
        <p:spPr>
          <a:xfrm>
            <a:off x="551388" y="4492519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48" name="テキスト ボックス 324">
            <a:extLst>
              <a:ext uri="{FF2B5EF4-FFF2-40B4-BE49-F238E27FC236}">
                <a16:creationId xmlns:a16="http://schemas.microsoft.com/office/drawing/2014/main" id="{42B1E501-9F8D-35C5-C918-A14654BE470C}"/>
              </a:ext>
            </a:extLst>
          </p:cNvPr>
          <p:cNvSpPr txBox="1"/>
          <p:nvPr/>
        </p:nvSpPr>
        <p:spPr>
          <a:xfrm>
            <a:off x="671199" y="4299923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1049" name="テキスト ボックス 325">
            <a:extLst>
              <a:ext uri="{FF2B5EF4-FFF2-40B4-BE49-F238E27FC236}">
                <a16:creationId xmlns:a16="http://schemas.microsoft.com/office/drawing/2014/main" id="{A804DA1B-DB3D-C38A-533E-822E895B8F1B}"/>
              </a:ext>
            </a:extLst>
          </p:cNvPr>
          <p:cNvSpPr txBox="1"/>
          <p:nvPr/>
        </p:nvSpPr>
        <p:spPr>
          <a:xfrm>
            <a:off x="1309994" y="4293362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1050" name="図 327">
            <a:extLst>
              <a:ext uri="{FF2B5EF4-FFF2-40B4-BE49-F238E27FC236}">
                <a16:creationId xmlns:a16="http://schemas.microsoft.com/office/drawing/2014/main" id="{4771D274-996A-B6AE-4601-756FB237D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63" y="4738013"/>
            <a:ext cx="1289035" cy="394334"/>
          </a:xfrm>
          <a:prstGeom prst="rect">
            <a:avLst/>
          </a:prstGeom>
        </p:spPr>
      </p:pic>
      <p:pic>
        <p:nvPicPr>
          <p:cNvPr id="1051" name="図 328">
            <a:extLst>
              <a:ext uri="{FF2B5EF4-FFF2-40B4-BE49-F238E27FC236}">
                <a16:creationId xmlns:a16="http://schemas.microsoft.com/office/drawing/2014/main" id="{85636537-5A23-18DF-EA6D-5918D25D4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79" y="5169131"/>
            <a:ext cx="1279444" cy="360203"/>
          </a:xfrm>
          <a:prstGeom prst="rect">
            <a:avLst/>
          </a:prstGeom>
        </p:spPr>
      </p:pic>
      <p:sp>
        <p:nvSpPr>
          <p:cNvPr id="1052" name="テキスト ボックス 329">
            <a:extLst>
              <a:ext uri="{FF2B5EF4-FFF2-40B4-BE49-F238E27FC236}">
                <a16:creationId xmlns:a16="http://schemas.microsoft.com/office/drawing/2014/main" id="{997E002B-574A-6E4C-8972-75002884CE5A}"/>
              </a:ext>
            </a:extLst>
          </p:cNvPr>
          <p:cNvSpPr txBox="1"/>
          <p:nvPr/>
        </p:nvSpPr>
        <p:spPr>
          <a:xfrm>
            <a:off x="475997" y="4681966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1053" name="テキスト ボックス 330">
            <a:extLst>
              <a:ext uri="{FF2B5EF4-FFF2-40B4-BE49-F238E27FC236}">
                <a16:creationId xmlns:a16="http://schemas.microsoft.com/office/drawing/2014/main" id="{4BD51802-96E2-4500-810D-FA3547E54C4D}"/>
              </a:ext>
            </a:extLst>
          </p:cNvPr>
          <p:cNvSpPr txBox="1"/>
          <p:nvPr/>
        </p:nvSpPr>
        <p:spPr>
          <a:xfrm>
            <a:off x="475997" y="5096897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1054" name="テキスト ボックス 315">
            <a:extLst>
              <a:ext uri="{FF2B5EF4-FFF2-40B4-BE49-F238E27FC236}">
                <a16:creationId xmlns:a16="http://schemas.microsoft.com/office/drawing/2014/main" id="{A1680494-F846-4ED3-EA93-838723F5934A}"/>
              </a:ext>
            </a:extLst>
          </p:cNvPr>
          <p:cNvSpPr txBox="1"/>
          <p:nvPr/>
        </p:nvSpPr>
        <p:spPr>
          <a:xfrm>
            <a:off x="471257" y="4275286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grpSp>
        <p:nvGrpSpPr>
          <p:cNvPr id="1057" name="Group 217">
            <a:extLst>
              <a:ext uri="{FF2B5EF4-FFF2-40B4-BE49-F238E27FC236}">
                <a16:creationId xmlns:a16="http://schemas.microsoft.com/office/drawing/2014/main" id="{FDFACBCB-0814-61A3-A58C-A4D0182C8579}"/>
              </a:ext>
            </a:extLst>
          </p:cNvPr>
          <p:cNvGrpSpPr/>
          <p:nvPr/>
        </p:nvGrpSpPr>
        <p:grpSpPr>
          <a:xfrm>
            <a:off x="4446437" y="3984411"/>
            <a:ext cx="1358562" cy="2027476"/>
            <a:chOff x="3978325" y="5189100"/>
            <a:chExt cx="1358562" cy="2027476"/>
          </a:xfrm>
        </p:grpSpPr>
        <p:pic>
          <p:nvPicPr>
            <p:cNvPr id="1058" name="図 385">
              <a:extLst>
                <a:ext uri="{FF2B5EF4-FFF2-40B4-BE49-F238E27FC236}">
                  <a16:creationId xmlns:a16="http://schemas.microsoft.com/office/drawing/2014/main" id="{EFEDF479-5A06-3D6E-361D-3216ADB81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059" name="図 386">
              <a:extLst>
                <a:ext uri="{FF2B5EF4-FFF2-40B4-BE49-F238E27FC236}">
                  <a16:creationId xmlns:a16="http://schemas.microsoft.com/office/drawing/2014/main" id="{7343E5F4-1930-7FAF-9355-8CA2DE893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060" name="図 387">
              <a:extLst>
                <a:ext uri="{FF2B5EF4-FFF2-40B4-BE49-F238E27FC236}">
                  <a16:creationId xmlns:a16="http://schemas.microsoft.com/office/drawing/2014/main" id="{A37E49F4-D29C-0EEB-1DA8-EA20FE4CA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061" name="テキスト ボックス 388">
              <a:extLst>
                <a:ext uri="{FF2B5EF4-FFF2-40B4-BE49-F238E27FC236}">
                  <a16:creationId xmlns:a16="http://schemas.microsoft.com/office/drawing/2014/main" id="{77F91835-5223-8EAE-BD13-56DB8F7798D2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062" name="テキスト ボックス 389">
              <a:extLst>
                <a:ext uri="{FF2B5EF4-FFF2-40B4-BE49-F238E27FC236}">
                  <a16:creationId xmlns:a16="http://schemas.microsoft.com/office/drawing/2014/main" id="{37020431-96A8-62C8-79C3-4F7B3CD92CAE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063" name="図 390">
              <a:extLst>
                <a:ext uri="{FF2B5EF4-FFF2-40B4-BE49-F238E27FC236}">
                  <a16:creationId xmlns:a16="http://schemas.microsoft.com/office/drawing/2014/main" id="{DF976464-62D1-36A8-D46F-0E75DDF3F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064" name="図 391">
              <a:extLst>
                <a:ext uri="{FF2B5EF4-FFF2-40B4-BE49-F238E27FC236}">
                  <a16:creationId xmlns:a16="http://schemas.microsoft.com/office/drawing/2014/main" id="{0C956412-E0C9-5622-91AD-BE0BF206B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065" name="テキスト ボックス 392">
              <a:extLst>
                <a:ext uri="{FF2B5EF4-FFF2-40B4-BE49-F238E27FC236}">
                  <a16:creationId xmlns:a16="http://schemas.microsoft.com/office/drawing/2014/main" id="{8E73A52E-D702-591C-992E-FC9972CEC354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066" name="図 394">
              <a:extLst>
                <a:ext uri="{FF2B5EF4-FFF2-40B4-BE49-F238E27FC236}">
                  <a16:creationId xmlns:a16="http://schemas.microsoft.com/office/drawing/2014/main" id="{9D267DBE-6587-B650-986D-2E1AFC6F2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067" name="図 395">
              <a:extLst>
                <a:ext uri="{FF2B5EF4-FFF2-40B4-BE49-F238E27FC236}">
                  <a16:creationId xmlns:a16="http://schemas.microsoft.com/office/drawing/2014/main" id="{FF6BB938-DECD-4F44-49E1-EBC17801F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068" name="図 396">
              <a:extLst>
                <a:ext uri="{FF2B5EF4-FFF2-40B4-BE49-F238E27FC236}">
                  <a16:creationId xmlns:a16="http://schemas.microsoft.com/office/drawing/2014/main" id="{05646160-615E-D439-88D9-ECA52B3B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069" name="図 397">
              <a:extLst>
                <a:ext uri="{FF2B5EF4-FFF2-40B4-BE49-F238E27FC236}">
                  <a16:creationId xmlns:a16="http://schemas.microsoft.com/office/drawing/2014/main" id="{46ED66A9-9D9D-DD8C-9E58-3ED6FA107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070" name="図 398">
              <a:extLst>
                <a:ext uri="{FF2B5EF4-FFF2-40B4-BE49-F238E27FC236}">
                  <a16:creationId xmlns:a16="http://schemas.microsoft.com/office/drawing/2014/main" id="{8329AACF-2883-0551-3674-2FDA2829C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1071" name="テキスト ボックス 402">
              <a:extLst>
                <a:ext uri="{FF2B5EF4-FFF2-40B4-BE49-F238E27FC236}">
                  <a16:creationId xmlns:a16="http://schemas.microsoft.com/office/drawing/2014/main" id="{AEA3E8BA-89F3-B0DB-0A82-FFE6EBA5588A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1072" name="図 403">
              <a:extLst>
                <a:ext uri="{FF2B5EF4-FFF2-40B4-BE49-F238E27FC236}">
                  <a16:creationId xmlns:a16="http://schemas.microsoft.com/office/drawing/2014/main" id="{74E12A56-AB3F-948B-CDE6-36D4CB9CE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1073" name="図 404">
              <a:extLst>
                <a:ext uri="{FF2B5EF4-FFF2-40B4-BE49-F238E27FC236}">
                  <a16:creationId xmlns:a16="http://schemas.microsoft.com/office/drawing/2014/main" id="{C80CD759-4B54-4C40-03F9-3C58E94F3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074" name="テキスト ボックス 405">
              <a:extLst>
                <a:ext uri="{FF2B5EF4-FFF2-40B4-BE49-F238E27FC236}">
                  <a16:creationId xmlns:a16="http://schemas.microsoft.com/office/drawing/2014/main" id="{6F01F979-917C-0FE8-5C78-8C2240D7CA13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075" name="テキスト ボックス 406">
              <a:extLst>
                <a:ext uri="{FF2B5EF4-FFF2-40B4-BE49-F238E27FC236}">
                  <a16:creationId xmlns:a16="http://schemas.microsoft.com/office/drawing/2014/main" id="{6A0FA1DD-4824-809F-F822-EF263D496604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076" name="図 407">
              <a:extLst>
                <a:ext uri="{FF2B5EF4-FFF2-40B4-BE49-F238E27FC236}">
                  <a16:creationId xmlns:a16="http://schemas.microsoft.com/office/drawing/2014/main" id="{DEDBA603-38AA-CB6C-EF22-751EF1C8A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077" name="図 408">
              <a:extLst>
                <a:ext uri="{FF2B5EF4-FFF2-40B4-BE49-F238E27FC236}">
                  <a16:creationId xmlns:a16="http://schemas.microsoft.com/office/drawing/2014/main" id="{EAA4AD27-F5D0-A6F8-D3FB-17015BF1C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078" name="図 409">
              <a:extLst>
                <a:ext uri="{FF2B5EF4-FFF2-40B4-BE49-F238E27FC236}">
                  <a16:creationId xmlns:a16="http://schemas.microsoft.com/office/drawing/2014/main" id="{8BB8ECB3-96E2-51B8-C692-D7891671C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079" name="図 410">
              <a:extLst>
                <a:ext uri="{FF2B5EF4-FFF2-40B4-BE49-F238E27FC236}">
                  <a16:creationId xmlns:a16="http://schemas.microsoft.com/office/drawing/2014/main" id="{E5E928DC-84CF-6E9A-C41B-B1CD5C63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080" name="図 411">
              <a:extLst>
                <a:ext uri="{FF2B5EF4-FFF2-40B4-BE49-F238E27FC236}">
                  <a16:creationId xmlns:a16="http://schemas.microsoft.com/office/drawing/2014/main" id="{EFA8130B-6711-03EB-7C1C-710385D87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081" name="図 414">
              <a:extLst>
                <a:ext uri="{FF2B5EF4-FFF2-40B4-BE49-F238E27FC236}">
                  <a16:creationId xmlns:a16="http://schemas.microsoft.com/office/drawing/2014/main" id="{5B7F0F8F-CBFA-550A-A4C7-868DAE390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082" name="図 415">
              <a:extLst>
                <a:ext uri="{FF2B5EF4-FFF2-40B4-BE49-F238E27FC236}">
                  <a16:creationId xmlns:a16="http://schemas.microsoft.com/office/drawing/2014/main" id="{A408DC51-5620-7B72-EE2B-3B7FBA60B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083" name="図 417">
              <a:extLst>
                <a:ext uri="{FF2B5EF4-FFF2-40B4-BE49-F238E27FC236}">
                  <a16:creationId xmlns:a16="http://schemas.microsoft.com/office/drawing/2014/main" id="{BF3907B2-97DA-8624-E841-8BAE89F57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084" name="図 292">
              <a:extLst>
                <a:ext uri="{FF2B5EF4-FFF2-40B4-BE49-F238E27FC236}">
                  <a16:creationId xmlns:a16="http://schemas.microsoft.com/office/drawing/2014/main" id="{50E14E1C-8E28-7467-163C-24AFAA3AE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085" name="テキスト ボックス 294">
              <a:extLst>
                <a:ext uri="{FF2B5EF4-FFF2-40B4-BE49-F238E27FC236}">
                  <a16:creationId xmlns:a16="http://schemas.microsoft.com/office/drawing/2014/main" id="{F055DFAE-F75D-A1AA-3374-4FF1A4F21A6D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086" name="Picture 267">
              <a:extLst>
                <a:ext uri="{FF2B5EF4-FFF2-40B4-BE49-F238E27FC236}">
                  <a16:creationId xmlns:a16="http://schemas.microsoft.com/office/drawing/2014/main" id="{07D0212B-7871-83EA-78EB-7A6E4022A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087" name="四角形: 角を丸くする 28">
            <a:extLst>
              <a:ext uri="{FF2B5EF4-FFF2-40B4-BE49-F238E27FC236}">
                <a16:creationId xmlns:a16="http://schemas.microsoft.com/office/drawing/2014/main" id="{7E03CF69-2B82-6FC0-E314-2315B984209A}"/>
              </a:ext>
            </a:extLst>
          </p:cNvPr>
          <p:cNvSpPr/>
          <p:nvPr/>
        </p:nvSpPr>
        <p:spPr>
          <a:xfrm>
            <a:off x="5244294" y="4674579"/>
            <a:ext cx="507629" cy="220828"/>
          </a:xfrm>
          <a:prstGeom prst="roundRect">
            <a:avLst/>
          </a:prstGeom>
          <a:solidFill>
            <a:schemeClr val="bg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-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192" name="テキスト ボックス 412">
            <a:extLst>
              <a:ext uri="{FF2B5EF4-FFF2-40B4-BE49-F238E27FC236}">
                <a16:creationId xmlns:a16="http://schemas.microsoft.com/office/drawing/2014/main" id="{C98F7A60-DD5C-A87D-FF7D-4580DE2D9C59}"/>
              </a:ext>
            </a:extLst>
          </p:cNvPr>
          <p:cNvSpPr txBox="1"/>
          <p:nvPr/>
        </p:nvSpPr>
        <p:spPr>
          <a:xfrm>
            <a:off x="4493298" y="4613233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193" name="Picture 10">
            <a:extLst>
              <a:ext uri="{FF2B5EF4-FFF2-40B4-BE49-F238E27FC236}">
                <a16:creationId xmlns:a16="http://schemas.microsoft.com/office/drawing/2014/main" id="{54E997AA-2761-4F40-360F-C02AFF25AEE0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b="39159"/>
          <a:stretch/>
        </p:blipFill>
        <p:spPr>
          <a:xfrm>
            <a:off x="4470889" y="5053069"/>
            <a:ext cx="1315694" cy="645620"/>
          </a:xfrm>
          <a:prstGeom prst="rect">
            <a:avLst/>
          </a:prstGeom>
        </p:spPr>
      </p:pic>
      <p:sp>
        <p:nvSpPr>
          <p:cNvPr id="194" name="四角形: 角を丸くする 307">
            <a:extLst>
              <a:ext uri="{FF2B5EF4-FFF2-40B4-BE49-F238E27FC236}">
                <a16:creationId xmlns:a16="http://schemas.microsoft.com/office/drawing/2014/main" id="{FD73DFB2-4BE7-96AA-02CF-58CA2C753363}"/>
              </a:ext>
            </a:extLst>
          </p:cNvPr>
          <p:cNvSpPr/>
          <p:nvPr/>
        </p:nvSpPr>
        <p:spPr>
          <a:xfrm>
            <a:off x="4884912" y="4430937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95" name="テキスト ボックス 315">
            <a:extLst>
              <a:ext uri="{FF2B5EF4-FFF2-40B4-BE49-F238E27FC236}">
                <a16:creationId xmlns:a16="http://schemas.microsoft.com/office/drawing/2014/main" id="{A8BD7D44-5C1E-F245-6A10-17A591AA39D3}"/>
              </a:ext>
            </a:extLst>
          </p:cNvPr>
          <p:cNvSpPr txBox="1"/>
          <p:nvPr/>
        </p:nvSpPr>
        <p:spPr>
          <a:xfrm>
            <a:off x="4456690" y="4409882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196" name="図 195">
            <a:extLst>
              <a:ext uri="{FF2B5EF4-FFF2-40B4-BE49-F238E27FC236}">
                <a16:creationId xmlns:a16="http://schemas.microsoft.com/office/drawing/2014/main" id="{15F188E5-4708-5594-4FBF-3B1D45372D6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59845" y="5077470"/>
            <a:ext cx="263337" cy="83827"/>
          </a:xfrm>
          <a:prstGeom prst="rect">
            <a:avLst/>
          </a:prstGeom>
        </p:spPr>
      </p:pic>
      <p:pic>
        <p:nvPicPr>
          <p:cNvPr id="197" name="図 196">
            <a:extLst>
              <a:ext uri="{FF2B5EF4-FFF2-40B4-BE49-F238E27FC236}">
                <a16:creationId xmlns:a16="http://schemas.microsoft.com/office/drawing/2014/main" id="{7E11B5A8-6DCA-3452-01EB-06C86E5BF77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67282" y="5079490"/>
            <a:ext cx="263337" cy="83827"/>
          </a:xfrm>
          <a:prstGeom prst="rect">
            <a:avLst/>
          </a:prstGeom>
        </p:spPr>
      </p:pic>
      <p:sp>
        <p:nvSpPr>
          <p:cNvPr id="198" name="テキスト ボックス 315">
            <a:extLst>
              <a:ext uri="{FF2B5EF4-FFF2-40B4-BE49-F238E27FC236}">
                <a16:creationId xmlns:a16="http://schemas.microsoft.com/office/drawing/2014/main" id="{6544ABA8-D23E-95D2-54A7-22CDA52616D4}"/>
              </a:ext>
            </a:extLst>
          </p:cNvPr>
          <p:cNvSpPr txBox="1"/>
          <p:nvPr/>
        </p:nvSpPr>
        <p:spPr>
          <a:xfrm>
            <a:off x="4572321" y="5035953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199" name="テキスト ボックス 315">
            <a:extLst>
              <a:ext uri="{FF2B5EF4-FFF2-40B4-BE49-F238E27FC236}">
                <a16:creationId xmlns:a16="http://schemas.microsoft.com/office/drawing/2014/main" id="{A849089F-E4C4-71EA-BD04-7D40B88E5300}"/>
              </a:ext>
            </a:extLst>
          </p:cNvPr>
          <p:cNvSpPr txBox="1"/>
          <p:nvPr/>
        </p:nvSpPr>
        <p:spPr>
          <a:xfrm>
            <a:off x="4868040" y="5034745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200" name="図 199">
            <a:extLst>
              <a:ext uri="{FF2B5EF4-FFF2-40B4-BE49-F238E27FC236}">
                <a16:creationId xmlns:a16="http://schemas.microsoft.com/office/drawing/2014/main" id="{F4566AB0-0249-C2ED-2D06-4D514C277F1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632785" y="5560739"/>
            <a:ext cx="1140428" cy="160448"/>
          </a:xfrm>
          <a:prstGeom prst="rect">
            <a:avLst/>
          </a:prstGeom>
        </p:spPr>
      </p:pic>
      <p:sp>
        <p:nvSpPr>
          <p:cNvPr id="201" name="テキスト ボックス 315">
            <a:extLst>
              <a:ext uri="{FF2B5EF4-FFF2-40B4-BE49-F238E27FC236}">
                <a16:creationId xmlns:a16="http://schemas.microsoft.com/office/drawing/2014/main" id="{416E4C2D-2538-264C-30B4-23C50C6633CB}"/>
              </a:ext>
            </a:extLst>
          </p:cNvPr>
          <p:cNvSpPr txBox="1"/>
          <p:nvPr/>
        </p:nvSpPr>
        <p:spPr>
          <a:xfrm>
            <a:off x="5257817" y="5030218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202" name="テキスト ボックス 315">
            <a:extLst>
              <a:ext uri="{FF2B5EF4-FFF2-40B4-BE49-F238E27FC236}">
                <a16:creationId xmlns:a16="http://schemas.microsoft.com/office/drawing/2014/main" id="{24E04034-C405-6FF4-B01F-C302221C7243}"/>
              </a:ext>
            </a:extLst>
          </p:cNvPr>
          <p:cNvSpPr txBox="1"/>
          <p:nvPr/>
        </p:nvSpPr>
        <p:spPr>
          <a:xfrm>
            <a:off x="5287762" y="5138537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BAD09D4C-1864-D048-327B-8CD97A1B97CF}"/>
              </a:ext>
            </a:extLst>
          </p:cNvPr>
          <p:cNvSpPr/>
          <p:nvPr/>
        </p:nvSpPr>
        <p:spPr>
          <a:xfrm>
            <a:off x="2754608" y="4534464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6" name="台形 76">
            <a:extLst>
              <a:ext uri="{FF2B5EF4-FFF2-40B4-BE49-F238E27FC236}">
                <a16:creationId xmlns:a16="http://schemas.microsoft.com/office/drawing/2014/main" id="{827BAD6E-9BAF-2553-EF46-F61188BFB882}"/>
              </a:ext>
            </a:extLst>
          </p:cNvPr>
          <p:cNvSpPr/>
          <p:nvPr/>
        </p:nvSpPr>
        <p:spPr>
          <a:xfrm rot="9223765">
            <a:off x="3092754" y="4780835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08" name="図 116">
            <a:extLst>
              <a:ext uri="{FF2B5EF4-FFF2-40B4-BE49-F238E27FC236}">
                <a16:creationId xmlns:a16="http://schemas.microsoft.com/office/drawing/2014/main" id="{4E0AF70E-3B7E-17F6-4C53-3E4FF054E6E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3492596" y="5257303"/>
            <a:ext cx="271937" cy="592223"/>
          </a:xfrm>
          <a:prstGeom prst="rect">
            <a:avLst/>
          </a:prstGeom>
        </p:spPr>
      </p:pic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6888B8C1-B515-BB53-92E6-316AF7C1986B}"/>
              </a:ext>
            </a:extLst>
          </p:cNvPr>
          <p:cNvSpPr/>
          <p:nvPr/>
        </p:nvSpPr>
        <p:spPr>
          <a:xfrm>
            <a:off x="2609366" y="3915345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Ticket no and move to Inbound QC screen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1" name="矢印: 右 210">
            <a:extLst>
              <a:ext uri="{FF2B5EF4-FFF2-40B4-BE49-F238E27FC236}">
                <a16:creationId xmlns:a16="http://schemas.microsoft.com/office/drawing/2014/main" id="{887D6242-FA87-6970-BA1F-7E9787655E7B}"/>
              </a:ext>
            </a:extLst>
          </p:cNvPr>
          <p:cNvSpPr/>
          <p:nvPr/>
        </p:nvSpPr>
        <p:spPr>
          <a:xfrm>
            <a:off x="4165618" y="512987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48" name="矢印: 右 347">
            <a:extLst>
              <a:ext uri="{FF2B5EF4-FFF2-40B4-BE49-F238E27FC236}">
                <a16:creationId xmlns:a16="http://schemas.microsoft.com/office/drawing/2014/main" id="{022D13D3-E9A6-9AD4-F86A-9FA8DA42623C}"/>
              </a:ext>
            </a:extLst>
          </p:cNvPr>
          <p:cNvSpPr/>
          <p:nvPr/>
        </p:nvSpPr>
        <p:spPr>
          <a:xfrm>
            <a:off x="1882746" y="759293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49" name="図 290">
            <a:extLst>
              <a:ext uri="{FF2B5EF4-FFF2-40B4-BE49-F238E27FC236}">
                <a16:creationId xmlns:a16="http://schemas.microsoft.com/office/drawing/2014/main" id="{922FA8E2-8873-3E2C-2B4B-546A40C9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40" y="6444034"/>
            <a:ext cx="1355770" cy="2019144"/>
          </a:xfrm>
          <a:prstGeom prst="rect">
            <a:avLst/>
          </a:prstGeom>
        </p:spPr>
      </p:pic>
      <p:pic>
        <p:nvPicPr>
          <p:cNvPr id="350" name="図 292">
            <a:extLst>
              <a:ext uri="{FF2B5EF4-FFF2-40B4-BE49-F238E27FC236}">
                <a16:creationId xmlns:a16="http://schemas.microsoft.com/office/drawing/2014/main" id="{05855120-B428-CC8B-2D90-1567EB1C89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278" y="6573179"/>
            <a:ext cx="805148" cy="123622"/>
          </a:xfrm>
          <a:prstGeom prst="rect">
            <a:avLst/>
          </a:prstGeom>
        </p:spPr>
      </p:pic>
      <p:sp>
        <p:nvSpPr>
          <p:cNvPr id="351" name="テキスト ボックス 294">
            <a:extLst>
              <a:ext uri="{FF2B5EF4-FFF2-40B4-BE49-F238E27FC236}">
                <a16:creationId xmlns:a16="http://schemas.microsoft.com/office/drawing/2014/main" id="{96101352-0E75-19F9-7FC3-AD95CE975C08}"/>
              </a:ext>
            </a:extLst>
          </p:cNvPr>
          <p:cNvSpPr txBox="1"/>
          <p:nvPr/>
        </p:nvSpPr>
        <p:spPr>
          <a:xfrm>
            <a:off x="907558" y="6559756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QC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52" name="図 302">
            <a:extLst>
              <a:ext uri="{FF2B5EF4-FFF2-40B4-BE49-F238E27FC236}">
                <a16:creationId xmlns:a16="http://schemas.microsoft.com/office/drawing/2014/main" id="{0E74325C-2A90-0590-57AD-391EDDAAC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15" y="7067797"/>
            <a:ext cx="1289035" cy="212113"/>
          </a:xfrm>
          <a:prstGeom prst="rect">
            <a:avLst/>
          </a:prstGeom>
        </p:spPr>
      </p:pic>
      <p:pic>
        <p:nvPicPr>
          <p:cNvPr id="353" name="図 303">
            <a:extLst>
              <a:ext uri="{FF2B5EF4-FFF2-40B4-BE49-F238E27FC236}">
                <a16:creationId xmlns:a16="http://schemas.microsoft.com/office/drawing/2014/main" id="{3BDEEE00-E6F3-7A64-E4ED-9F1734C9A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945" y="7471177"/>
            <a:ext cx="981060" cy="220999"/>
          </a:xfrm>
          <a:prstGeom prst="rect">
            <a:avLst/>
          </a:prstGeom>
        </p:spPr>
      </p:pic>
      <p:pic>
        <p:nvPicPr>
          <p:cNvPr id="354" name="図 304">
            <a:extLst>
              <a:ext uri="{FF2B5EF4-FFF2-40B4-BE49-F238E27FC236}">
                <a16:creationId xmlns:a16="http://schemas.microsoft.com/office/drawing/2014/main" id="{FB847253-27C6-7579-2A73-D3A3F8A763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758" y="7162485"/>
            <a:ext cx="1313642" cy="894800"/>
          </a:xfrm>
          <a:prstGeom prst="rect">
            <a:avLst/>
          </a:prstGeom>
        </p:spPr>
      </p:pic>
      <p:pic>
        <p:nvPicPr>
          <p:cNvPr id="355" name="図 305">
            <a:extLst>
              <a:ext uri="{FF2B5EF4-FFF2-40B4-BE49-F238E27FC236}">
                <a16:creationId xmlns:a16="http://schemas.microsoft.com/office/drawing/2014/main" id="{E7E70F5B-CD71-8365-0A4B-932ED70846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902" y="6743356"/>
            <a:ext cx="1313642" cy="434647"/>
          </a:xfrm>
          <a:prstGeom prst="rect">
            <a:avLst/>
          </a:prstGeom>
        </p:spPr>
      </p:pic>
      <p:sp>
        <p:nvSpPr>
          <p:cNvPr id="356" name="四角形: 角を丸くする 306">
            <a:extLst>
              <a:ext uri="{FF2B5EF4-FFF2-40B4-BE49-F238E27FC236}">
                <a16:creationId xmlns:a16="http://schemas.microsoft.com/office/drawing/2014/main" id="{02FE6524-56ED-1177-C31E-86DA883E0259}"/>
              </a:ext>
            </a:extLst>
          </p:cNvPr>
          <p:cNvSpPr/>
          <p:nvPr/>
        </p:nvSpPr>
        <p:spPr>
          <a:xfrm>
            <a:off x="739201" y="6769955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57" name="四角形: 角を丸くする 307">
            <a:extLst>
              <a:ext uri="{FF2B5EF4-FFF2-40B4-BE49-F238E27FC236}">
                <a16:creationId xmlns:a16="http://schemas.microsoft.com/office/drawing/2014/main" id="{4DB44370-8A03-96F6-238D-A8165B1F7261}"/>
              </a:ext>
            </a:extLst>
          </p:cNvPr>
          <p:cNvSpPr/>
          <p:nvPr/>
        </p:nvSpPr>
        <p:spPr>
          <a:xfrm>
            <a:off x="1373206" y="6766145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58" name="テキスト ボックス 316">
            <a:extLst>
              <a:ext uri="{FF2B5EF4-FFF2-40B4-BE49-F238E27FC236}">
                <a16:creationId xmlns:a16="http://schemas.microsoft.com/office/drawing/2014/main" id="{FE01C079-5ACD-31B1-EC24-506C3ED1B3C3}"/>
              </a:ext>
            </a:extLst>
          </p:cNvPr>
          <p:cNvSpPr txBox="1"/>
          <p:nvPr/>
        </p:nvSpPr>
        <p:spPr>
          <a:xfrm>
            <a:off x="1140383" y="674184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362" name="グラフィックス 318" descr="日毎カレンダー">
            <a:extLst>
              <a:ext uri="{FF2B5EF4-FFF2-40B4-BE49-F238E27FC236}">
                <a16:creationId xmlns:a16="http://schemas.microsoft.com/office/drawing/2014/main" id="{38AA403D-AAD5-F6CD-4B90-098205D6BF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1803" y="6779330"/>
            <a:ext cx="137160" cy="137160"/>
          </a:xfrm>
          <a:prstGeom prst="rect">
            <a:avLst/>
          </a:prstGeom>
        </p:spPr>
      </p:pic>
      <p:pic>
        <p:nvPicPr>
          <p:cNvPr id="363" name="グラフィックス 319" descr="日毎カレンダー">
            <a:extLst>
              <a:ext uri="{FF2B5EF4-FFF2-40B4-BE49-F238E27FC236}">
                <a16:creationId xmlns:a16="http://schemas.microsoft.com/office/drawing/2014/main" id="{2759D8B2-A2E0-0054-8957-E3D85B359B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11811" y="6770257"/>
            <a:ext cx="137160" cy="137160"/>
          </a:xfrm>
          <a:prstGeom prst="rect">
            <a:avLst/>
          </a:prstGeom>
        </p:spPr>
      </p:pic>
      <p:sp>
        <p:nvSpPr>
          <p:cNvPr id="364" name="テキスト ボックス 322">
            <a:extLst>
              <a:ext uri="{FF2B5EF4-FFF2-40B4-BE49-F238E27FC236}">
                <a16:creationId xmlns:a16="http://schemas.microsoft.com/office/drawing/2014/main" id="{C145071B-E6C8-3B88-6FE7-3CA26D60DF4E}"/>
              </a:ext>
            </a:extLst>
          </p:cNvPr>
          <p:cNvSpPr txBox="1"/>
          <p:nvPr/>
        </p:nvSpPr>
        <p:spPr>
          <a:xfrm>
            <a:off x="627197" y="6951713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65" name="正方形/長方形 323">
            <a:extLst>
              <a:ext uri="{FF2B5EF4-FFF2-40B4-BE49-F238E27FC236}">
                <a16:creationId xmlns:a16="http://schemas.microsoft.com/office/drawing/2014/main" id="{8372345E-B3FA-6483-B21D-E40C1AF1BC7B}"/>
              </a:ext>
            </a:extLst>
          </p:cNvPr>
          <p:cNvSpPr/>
          <p:nvPr/>
        </p:nvSpPr>
        <p:spPr>
          <a:xfrm>
            <a:off x="570190" y="696554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66" name="テキスト ボックス 324">
            <a:extLst>
              <a:ext uri="{FF2B5EF4-FFF2-40B4-BE49-F238E27FC236}">
                <a16:creationId xmlns:a16="http://schemas.microsoft.com/office/drawing/2014/main" id="{00520147-BD9B-F394-5E0F-B97BCB4B4D99}"/>
              </a:ext>
            </a:extLst>
          </p:cNvPr>
          <p:cNvSpPr txBox="1"/>
          <p:nvPr/>
        </p:nvSpPr>
        <p:spPr>
          <a:xfrm>
            <a:off x="690001" y="6772951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67" name="テキスト ボックス 325">
            <a:extLst>
              <a:ext uri="{FF2B5EF4-FFF2-40B4-BE49-F238E27FC236}">
                <a16:creationId xmlns:a16="http://schemas.microsoft.com/office/drawing/2014/main" id="{84553DA3-1919-2BE8-3FBA-409F97F533F8}"/>
              </a:ext>
            </a:extLst>
          </p:cNvPr>
          <p:cNvSpPr txBox="1"/>
          <p:nvPr/>
        </p:nvSpPr>
        <p:spPr>
          <a:xfrm>
            <a:off x="1328796" y="676639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368" name="図 327">
            <a:extLst>
              <a:ext uri="{FF2B5EF4-FFF2-40B4-BE49-F238E27FC236}">
                <a16:creationId xmlns:a16="http://schemas.microsoft.com/office/drawing/2014/main" id="{2E77B7E2-E3AB-2BA1-7B94-1F1BA043F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65" y="7211041"/>
            <a:ext cx="1289035" cy="394334"/>
          </a:xfrm>
          <a:prstGeom prst="rect">
            <a:avLst/>
          </a:prstGeom>
        </p:spPr>
      </p:pic>
      <p:pic>
        <p:nvPicPr>
          <p:cNvPr id="369" name="図 328">
            <a:extLst>
              <a:ext uri="{FF2B5EF4-FFF2-40B4-BE49-F238E27FC236}">
                <a16:creationId xmlns:a16="http://schemas.microsoft.com/office/drawing/2014/main" id="{DAE8D5A8-0850-307C-3839-E6F7193E2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981" y="7642159"/>
            <a:ext cx="1279444" cy="360203"/>
          </a:xfrm>
          <a:prstGeom prst="rect">
            <a:avLst/>
          </a:prstGeom>
        </p:spPr>
      </p:pic>
      <p:sp>
        <p:nvSpPr>
          <p:cNvPr id="370" name="テキスト ボックス 329">
            <a:extLst>
              <a:ext uri="{FF2B5EF4-FFF2-40B4-BE49-F238E27FC236}">
                <a16:creationId xmlns:a16="http://schemas.microsoft.com/office/drawing/2014/main" id="{1CB9EA81-C468-24BC-7E47-3AEF8E29B546}"/>
              </a:ext>
            </a:extLst>
          </p:cNvPr>
          <p:cNvSpPr txBox="1"/>
          <p:nvPr/>
        </p:nvSpPr>
        <p:spPr>
          <a:xfrm>
            <a:off x="494799" y="7154994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371" name="テキスト ボックス 330">
            <a:extLst>
              <a:ext uri="{FF2B5EF4-FFF2-40B4-BE49-F238E27FC236}">
                <a16:creationId xmlns:a16="http://schemas.microsoft.com/office/drawing/2014/main" id="{D6BD6A2C-9470-265C-87C8-D58E0319EFAD}"/>
              </a:ext>
            </a:extLst>
          </p:cNvPr>
          <p:cNvSpPr txBox="1"/>
          <p:nvPr/>
        </p:nvSpPr>
        <p:spPr>
          <a:xfrm>
            <a:off x="494799" y="7569925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372" name="テキスト ボックス 315">
            <a:extLst>
              <a:ext uri="{FF2B5EF4-FFF2-40B4-BE49-F238E27FC236}">
                <a16:creationId xmlns:a16="http://schemas.microsoft.com/office/drawing/2014/main" id="{7B3B2F7E-4A4A-40FB-9C3B-4DC7655DE203}"/>
              </a:ext>
            </a:extLst>
          </p:cNvPr>
          <p:cNvSpPr txBox="1"/>
          <p:nvPr/>
        </p:nvSpPr>
        <p:spPr>
          <a:xfrm>
            <a:off x="490059" y="6748314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373" name="正方形/長方形 372">
            <a:extLst>
              <a:ext uri="{FF2B5EF4-FFF2-40B4-BE49-F238E27FC236}">
                <a16:creationId xmlns:a16="http://schemas.microsoft.com/office/drawing/2014/main" id="{0BE653A0-7374-4744-1DDF-4EBB38432215}"/>
              </a:ext>
            </a:extLst>
          </p:cNvPr>
          <p:cNvSpPr/>
          <p:nvPr/>
        </p:nvSpPr>
        <p:spPr>
          <a:xfrm>
            <a:off x="584231" y="7638413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4" name="グラフィックス 373" descr="右向き指示マーク">
            <a:extLst>
              <a:ext uri="{FF2B5EF4-FFF2-40B4-BE49-F238E27FC236}">
                <a16:creationId xmlns:a16="http://schemas.microsoft.com/office/drawing/2014/main" id="{A5327F26-15D0-B3E4-0DCC-E4C6124488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4754202">
            <a:off x="1676595" y="7853197"/>
            <a:ext cx="236144" cy="236144"/>
          </a:xfrm>
          <a:prstGeom prst="rect">
            <a:avLst/>
          </a:prstGeom>
        </p:spPr>
      </p:pic>
      <p:grpSp>
        <p:nvGrpSpPr>
          <p:cNvPr id="375" name="Group 217">
            <a:extLst>
              <a:ext uri="{FF2B5EF4-FFF2-40B4-BE49-F238E27FC236}">
                <a16:creationId xmlns:a16="http://schemas.microsoft.com/office/drawing/2014/main" id="{0456BEEC-18D4-2E5D-2AD4-3CB9659993B8}"/>
              </a:ext>
            </a:extLst>
          </p:cNvPr>
          <p:cNvGrpSpPr/>
          <p:nvPr/>
        </p:nvGrpSpPr>
        <p:grpSpPr>
          <a:xfrm>
            <a:off x="2161565" y="6457439"/>
            <a:ext cx="1358562" cy="2027476"/>
            <a:chOff x="3978325" y="5189100"/>
            <a:chExt cx="1358562" cy="2027476"/>
          </a:xfrm>
        </p:grpSpPr>
        <p:pic>
          <p:nvPicPr>
            <p:cNvPr id="376" name="図 385">
              <a:extLst>
                <a:ext uri="{FF2B5EF4-FFF2-40B4-BE49-F238E27FC236}">
                  <a16:creationId xmlns:a16="http://schemas.microsoft.com/office/drawing/2014/main" id="{52129D8A-C8D7-6587-C079-965417897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377" name="図 386">
              <a:extLst>
                <a:ext uri="{FF2B5EF4-FFF2-40B4-BE49-F238E27FC236}">
                  <a16:creationId xmlns:a16="http://schemas.microsoft.com/office/drawing/2014/main" id="{D4F37518-7BD7-5155-2D1C-73BABEF31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378" name="図 387">
              <a:extLst>
                <a:ext uri="{FF2B5EF4-FFF2-40B4-BE49-F238E27FC236}">
                  <a16:creationId xmlns:a16="http://schemas.microsoft.com/office/drawing/2014/main" id="{3FDB7974-4326-2E7B-444B-C1FBD5774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380" name="テキスト ボックス 388">
              <a:extLst>
                <a:ext uri="{FF2B5EF4-FFF2-40B4-BE49-F238E27FC236}">
                  <a16:creationId xmlns:a16="http://schemas.microsoft.com/office/drawing/2014/main" id="{1D4BDF0A-1D32-C823-C45A-FDA21DF0E520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81" name="テキスト ボックス 389">
              <a:extLst>
                <a:ext uri="{FF2B5EF4-FFF2-40B4-BE49-F238E27FC236}">
                  <a16:creationId xmlns:a16="http://schemas.microsoft.com/office/drawing/2014/main" id="{E25F1165-4909-D7DF-C1F9-D750C1FE766D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13" name="図 390">
              <a:extLst>
                <a:ext uri="{FF2B5EF4-FFF2-40B4-BE49-F238E27FC236}">
                  <a16:creationId xmlns:a16="http://schemas.microsoft.com/office/drawing/2014/main" id="{32CEFA3C-9E98-6E3B-6D8E-417981EAF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415" name="図 391">
              <a:extLst>
                <a:ext uri="{FF2B5EF4-FFF2-40B4-BE49-F238E27FC236}">
                  <a16:creationId xmlns:a16="http://schemas.microsoft.com/office/drawing/2014/main" id="{E9DAB1EE-466A-0296-2EA5-FD1592CD3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16" name="テキスト ボックス 392">
              <a:extLst>
                <a:ext uri="{FF2B5EF4-FFF2-40B4-BE49-F238E27FC236}">
                  <a16:creationId xmlns:a16="http://schemas.microsoft.com/office/drawing/2014/main" id="{112DA7C3-DBA5-8152-73F0-933F85CE42B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17" name="図 394">
              <a:extLst>
                <a:ext uri="{FF2B5EF4-FFF2-40B4-BE49-F238E27FC236}">
                  <a16:creationId xmlns:a16="http://schemas.microsoft.com/office/drawing/2014/main" id="{DD52BBC9-639A-3218-893D-FC900CF6B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18" name="図 395">
              <a:extLst>
                <a:ext uri="{FF2B5EF4-FFF2-40B4-BE49-F238E27FC236}">
                  <a16:creationId xmlns:a16="http://schemas.microsoft.com/office/drawing/2014/main" id="{32D46018-1330-4575-E8EF-D5560094E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19" name="図 396">
              <a:extLst>
                <a:ext uri="{FF2B5EF4-FFF2-40B4-BE49-F238E27FC236}">
                  <a16:creationId xmlns:a16="http://schemas.microsoft.com/office/drawing/2014/main" id="{4922C81C-0D83-8823-A5D9-0004EBFD5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20" name="図 397">
              <a:extLst>
                <a:ext uri="{FF2B5EF4-FFF2-40B4-BE49-F238E27FC236}">
                  <a16:creationId xmlns:a16="http://schemas.microsoft.com/office/drawing/2014/main" id="{C1D096BE-D9C2-D256-852D-194E49787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21" name="図 398">
              <a:extLst>
                <a:ext uri="{FF2B5EF4-FFF2-40B4-BE49-F238E27FC236}">
                  <a16:creationId xmlns:a16="http://schemas.microsoft.com/office/drawing/2014/main" id="{7402D7D3-579A-D018-0B5C-2653487BA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422" name="テキスト ボックス 402">
              <a:extLst>
                <a:ext uri="{FF2B5EF4-FFF2-40B4-BE49-F238E27FC236}">
                  <a16:creationId xmlns:a16="http://schemas.microsoft.com/office/drawing/2014/main" id="{C6E86D34-199B-40C3-2DC0-4E74FC379D86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423" name="図 403">
              <a:extLst>
                <a:ext uri="{FF2B5EF4-FFF2-40B4-BE49-F238E27FC236}">
                  <a16:creationId xmlns:a16="http://schemas.microsoft.com/office/drawing/2014/main" id="{C4128A08-0AEC-8712-207F-D01064701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424" name="図 404">
              <a:extLst>
                <a:ext uri="{FF2B5EF4-FFF2-40B4-BE49-F238E27FC236}">
                  <a16:creationId xmlns:a16="http://schemas.microsoft.com/office/drawing/2014/main" id="{5E06390B-A644-9F43-C5E8-F280A0DD6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425" name="テキスト ボックス 405">
              <a:extLst>
                <a:ext uri="{FF2B5EF4-FFF2-40B4-BE49-F238E27FC236}">
                  <a16:creationId xmlns:a16="http://schemas.microsoft.com/office/drawing/2014/main" id="{39A503BA-914A-C742-7DAD-0F912DE99F73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26" name="テキスト ボックス 406">
              <a:extLst>
                <a:ext uri="{FF2B5EF4-FFF2-40B4-BE49-F238E27FC236}">
                  <a16:creationId xmlns:a16="http://schemas.microsoft.com/office/drawing/2014/main" id="{F9FAA46F-3CE7-8176-BF3E-8C3D57906DEF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27" name="図 407">
              <a:extLst>
                <a:ext uri="{FF2B5EF4-FFF2-40B4-BE49-F238E27FC236}">
                  <a16:creationId xmlns:a16="http://schemas.microsoft.com/office/drawing/2014/main" id="{8EC48DCE-183F-2BA4-FFB3-51424FF28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428" name="図 408">
              <a:extLst>
                <a:ext uri="{FF2B5EF4-FFF2-40B4-BE49-F238E27FC236}">
                  <a16:creationId xmlns:a16="http://schemas.microsoft.com/office/drawing/2014/main" id="{36D441B2-055F-F27F-B067-79A679EBE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429" name="図 409">
              <a:extLst>
                <a:ext uri="{FF2B5EF4-FFF2-40B4-BE49-F238E27FC236}">
                  <a16:creationId xmlns:a16="http://schemas.microsoft.com/office/drawing/2014/main" id="{F849B4DB-444B-501F-5A3F-978260883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430" name="図 410">
              <a:extLst>
                <a:ext uri="{FF2B5EF4-FFF2-40B4-BE49-F238E27FC236}">
                  <a16:creationId xmlns:a16="http://schemas.microsoft.com/office/drawing/2014/main" id="{B45A7D39-BFF1-94B5-C44A-7A60797EB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431" name="図 411">
              <a:extLst>
                <a:ext uri="{FF2B5EF4-FFF2-40B4-BE49-F238E27FC236}">
                  <a16:creationId xmlns:a16="http://schemas.microsoft.com/office/drawing/2014/main" id="{EEF0F771-885D-B99A-3018-E9AF903D8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432" name="図 414">
              <a:extLst>
                <a:ext uri="{FF2B5EF4-FFF2-40B4-BE49-F238E27FC236}">
                  <a16:creationId xmlns:a16="http://schemas.microsoft.com/office/drawing/2014/main" id="{3B639050-5042-5631-F3B5-30A818794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088" name="図 415">
              <a:extLst>
                <a:ext uri="{FF2B5EF4-FFF2-40B4-BE49-F238E27FC236}">
                  <a16:creationId xmlns:a16="http://schemas.microsoft.com/office/drawing/2014/main" id="{81EAF336-4611-11DB-C34D-2D9FB58F4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089" name="図 417">
              <a:extLst>
                <a:ext uri="{FF2B5EF4-FFF2-40B4-BE49-F238E27FC236}">
                  <a16:creationId xmlns:a16="http://schemas.microsoft.com/office/drawing/2014/main" id="{802F211E-C607-A369-9287-7785412F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090" name="図 292">
              <a:extLst>
                <a:ext uri="{FF2B5EF4-FFF2-40B4-BE49-F238E27FC236}">
                  <a16:creationId xmlns:a16="http://schemas.microsoft.com/office/drawing/2014/main" id="{AF80EC5E-11DA-0C68-2C62-4F4614941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091" name="テキスト ボックス 294">
              <a:extLst>
                <a:ext uri="{FF2B5EF4-FFF2-40B4-BE49-F238E27FC236}">
                  <a16:creationId xmlns:a16="http://schemas.microsoft.com/office/drawing/2014/main" id="{598A71FA-6456-3602-2BC7-E84799C3DA32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092" name="Picture 267">
              <a:extLst>
                <a:ext uri="{FF2B5EF4-FFF2-40B4-BE49-F238E27FC236}">
                  <a16:creationId xmlns:a16="http://schemas.microsoft.com/office/drawing/2014/main" id="{FF2A3B4E-89C2-DE24-E460-04F0BEC59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093" name="四角形: 角を丸くする 28">
            <a:extLst>
              <a:ext uri="{FF2B5EF4-FFF2-40B4-BE49-F238E27FC236}">
                <a16:creationId xmlns:a16="http://schemas.microsoft.com/office/drawing/2014/main" id="{DB8B9DC0-3B6A-BC9B-A174-C5235405977D}"/>
              </a:ext>
            </a:extLst>
          </p:cNvPr>
          <p:cNvSpPr/>
          <p:nvPr/>
        </p:nvSpPr>
        <p:spPr>
          <a:xfrm>
            <a:off x="2959422" y="7147607"/>
            <a:ext cx="507629" cy="220828"/>
          </a:xfrm>
          <a:prstGeom prst="roundRect">
            <a:avLst/>
          </a:prstGeom>
          <a:solidFill>
            <a:schemeClr val="bg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-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1094" name="テキスト ボックス 412">
            <a:extLst>
              <a:ext uri="{FF2B5EF4-FFF2-40B4-BE49-F238E27FC236}">
                <a16:creationId xmlns:a16="http://schemas.microsoft.com/office/drawing/2014/main" id="{84E6082F-A46E-1D4E-B572-7310EC61808E}"/>
              </a:ext>
            </a:extLst>
          </p:cNvPr>
          <p:cNvSpPr txBox="1"/>
          <p:nvPr/>
        </p:nvSpPr>
        <p:spPr>
          <a:xfrm>
            <a:off x="2208426" y="7086261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1095" name="Picture 10">
            <a:extLst>
              <a:ext uri="{FF2B5EF4-FFF2-40B4-BE49-F238E27FC236}">
                <a16:creationId xmlns:a16="http://schemas.microsoft.com/office/drawing/2014/main" id="{6F9F58DD-177E-E761-2CC6-FB8B72C52F0C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b="39159"/>
          <a:stretch/>
        </p:blipFill>
        <p:spPr>
          <a:xfrm>
            <a:off x="2186017" y="7526097"/>
            <a:ext cx="1315694" cy="645620"/>
          </a:xfrm>
          <a:prstGeom prst="rect">
            <a:avLst/>
          </a:prstGeom>
        </p:spPr>
      </p:pic>
      <p:sp>
        <p:nvSpPr>
          <p:cNvPr id="1096" name="四角形: 角を丸くする 307">
            <a:extLst>
              <a:ext uri="{FF2B5EF4-FFF2-40B4-BE49-F238E27FC236}">
                <a16:creationId xmlns:a16="http://schemas.microsoft.com/office/drawing/2014/main" id="{91B81F43-DE2E-5ED7-2867-D73F967770A0}"/>
              </a:ext>
            </a:extLst>
          </p:cNvPr>
          <p:cNvSpPr/>
          <p:nvPr/>
        </p:nvSpPr>
        <p:spPr>
          <a:xfrm>
            <a:off x="2600040" y="6903965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97" name="テキスト ボックス 315">
            <a:extLst>
              <a:ext uri="{FF2B5EF4-FFF2-40B4-BE49-F238E27FC236}">
                <a16:creationId xmlns:a16="http://schemas.microsoft.com/office/drawing/2014/main" id="{DB19CFBB-32CA-5D60-78A1-61606EAC9844}"/>
              </a:ext>
            </a:extLst>
          </p:cNvPr>
          <p:cNvSpPr txBox="1"/>
          <p:nvPr/>
        </p:nvSpPr>
        <p:spPr>
          <a:xfrm>
            <a:off x="2171818" y="6882910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1098" name="図 1097">
            <a:extLst>
              <a:ext uri="{FF2B5EF4-FFF2-40B4-BE49-F238E27FC236}">
                <a16:creationId xmlns:a16="http://schemas.microsoft.com/office/drawing/2014/main" id="{DEED8069-1087-C33A-EFA3-26155090F19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74973" y="7550498"/>
            <a:ext cx="263337" cy="83827"/>
          </a:xfrm>
          <a:prstGeom prst="rect">
            <a:avLst/>
          </a:prstGeom>
        </p:spPr>
      </p:pic>
      <p:pic>
        <p:nvPicPr>
          <p:cNvPr id="1099" name="図 1098">
            <a:extLst>
              <a:ext uri="{FF2B5EF4-FFF2-40B4-BE49-F238E27FC236}">
                <a16:creationId xmlns:a16="http://schemas.microsoft.com/office/drawing/2014/main" id="{0D6588B5-5C1D-EB80-CD1F-DEC4B3172E5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82410" y="7552518"/>
            <a:ext cx="263337" cy="83827"/>
          </a:xfrm>
          <a:prstGeom prst="rect">
            <a:avLst/>
          </a:prstGeom>
        </p:spPr>
      </p:pic>
      <p:sp>
        <p:nvSpPr>
          <p:cNvPr id="1100" name="テキスト ボックス 315">
            <a:extLst>
              <a:ext uri="{FF2B5EF4-FFF2-40B4-BE49-F238E27FC236}">
                <a16:creationId xmlns:a16="http://schemas.microsoft.com/office/drawing/2014/main" id="{F3F5CE3A-FF2F-D6AD-8D2E-DFBCE1189855}"/>
              </a:ext>
            </a:extLst>
          </p:cNvPr>
          <p:cNvSpPr txBox="1"/>
          <p:nvPr/>
        </p:nvSpPr>
        <p:spPr>
          <a:xfrm>
            <a:off x="2287449" y="7508981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1101" name="テキスト ボックス 315">
            <a:extLst>
              <a:ext uri="{FF2B5EF4-FFF2-40B4-BE49-F238E27FC236}">
                <a16:creationId xmlns:a16="http://schemas.microsoft.com/office/drawing/2014/main" id="{79960BA7-8E54-1884-E296-1C6CE9C937B2}"/>
              </a:ext>
            </a:extLst>
          </p:cNvPr>
          <p:cNvSpPr txBox="1"/>
          <p:nvPr/>
        </p:nvSpPr>
        <p:spPr>
          <a:xfrm>
            <a:off x="2583168" y="7507773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1102" name="図 1101">
            <a:extLst>
              <a:ext uri="{FF2B5EF4-FFF2-40B4-BE49-F238E27FC236}">
                <a16:creationId xmlns:a16="http://schemas.microsoft.com/office/drawing/2014/main" id="{E2809157-269F-41C6-7B80-A7F2B89F6C2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47913" y="8033767"/>
            <a:ext cx="1140428" cy="160448"/>
          </a:xfrm>
          <a:prstGeom prst="rect">
            <a:avLst/>
          </a:prstGeom>
        </p:spPr>
      </p:pic>
      <p:sp>
        <p:nvSpPr>
          <p:cNvPr id="1103" name="テキスト ボックス 315">
            <a:extLst>
              <a:ext uri="{FF2B5EF4-FFF2-40B4-BE49-F238E27FC236}">
                <a16:creationId xmlns:a16="http://schemas.microsoft.com/office/drawing/2014/main" id="{C23B8384-9C7C-1E71-A1B1-7F02831ACA82}"/>
              </a:ext>
            </a:extLst>
          </p:cNvPr>
          <p:cNvSpPr txBox="1"/>
          <p:nvPr/>
        </p:nvSpPr>
        <p:spPr>
          <a:xfrm>
            <a:off x="2972945" y="7503246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1104" name="テキスト ボックス 315">
            <a:extLst>
              <a:ext uri="{FF2B5EF4-FFF2-40B4-BE49-F238E27FC236}">
                <a16:creationId xmlns:a16="http://schemas.microsoft.com/office/drawing/2014/main" id="{7048F3BC-691B-EC15-C1A4-3D968256BDA8}"/>
              </a:ext>
            </a:extLst>
          </p:cNvPr>
          <p:cNvSpPr txBox="1"/>
          <p:nvPr/>
        </p:nvSpPr>
        <p:spPr>
          <a:xfrm>
            <a:off x="3002890" y="7611565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  <p:sp>
        <p:nvSpPr>
          <p:cNvPr id="1105" name="正方形/長方形 1104">
            <a:extLst>
              <a:ext uri="{FF2B5EF4-FFF2-40B4-BE49-F238E27FC236}">
                <a16:creationId xmlns:a16="http://schemas.microsoft.com/office/drawing/2014/main" id="{0EDA43B3-F248-A885-2A81-5846FC664EF4}"/>
              </a:ext>
            </a:extLst>
          </p:cNvPr>
          <p:cNvSpPr/>
          <p:nvPr/>
        </p:nvSpPr>
        <p:spPr>
          <a:xfrm>
            <a:off x="2536938" y="6084564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Select target inbound schedule by hand manual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07" name="図 1106">
            <a:extLst>
              <a:ext uri="{FF2B5EF4-FFF2-40B4-BE49-F238E27FC236}">
                <a16:creationId xmlns:a16="http://schemas.microsoft.com/office/drawing/2014/main" id="{5626E33E-34C5-2B43-809B-282B26B82F4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19617" y="6913876"/>
            <a:ext cx="647596" cy="123194"/>
          </a:xfrm>
          <a:prstGeom prst="rect">
            <a:avLst/>
          </a:prstGeom>
        </p:spPr>
      </p:pic>
      <p:pic>
        <p:nvPicPr>
          <p:cNvPr id="1108" name="図 1107">
            <a:extLst>
              <a:ext uri="{FF2B5EF4-FFF2-40B4-BE49-F238E27FC236}">
                <a16:creationId xmlns:a16="http://schemas.microsoft.com/office/drawing/2014/main" id="{C07B6C43-6B64-E2A6-66D3-3A3BD7F8481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81492" y="7251061"/>
            <a:ext cx="136918" cy="123194"/>
          </a:xfrm>
          <a:prstGeom prst="rect">
            <a:avLst/>
          </a:prstGeom>
        </p:spPr>
      </p:pic>
      <p:pic>
        <p:nvPicPr>
          <p:cNvPr id="1109" name="図 1108">
            <a:extLst>
              <a:ext uri="{FF2B5EF4-FFF2-40B4-BE49-F238E27FC236}">
                <a16:creationId xmlns:a16="http://schemas.microsoft.com/office/drawing/2014/main" id="{1E4DAE17-DF84-6CE2-ED05-9DD9F907B13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07636" y="7649205"/>
            <a:ext cx="1286133" cy="532769"/>
          </a:xfrm>
          <a:prstGeom prst="rect">
            <a:avLst/>
          </a:prstGeom>
        </p:spPr>
      </p:pic>
      <p:pic>
        <p:nvPicPr>
          <p:cNvPr id="1127" name="図 1126">
            <a:extLst>
              <a:ext uri="{FF2B5EF4-FFF2-40B4-BE49-F238E27FC236}">
                <a16:creationId xmlns:a16="http://schemas.microsoft.com/office/drawing/2014/main" id="{1612467F-98F1-01AA-8BB3-2CBDEF81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14" y="6760096"/>
            <a:ext cx="1892813" cy="1602828"/>
          </a:xfrm>
          <a:prstGeom prst="rect">
            <a:avLst/>
          </a:prstGeom>
        </p:spPr>
      </p:pic>
      <p:sp>
        <p:nvSpPr>
          <p:cNvPr id="1128" name="矢印: 右 1127">
            <a:extLst>
              <a:ext uri="{FF2B5EF4-FFF2-40B4-BE49-F238E27FC236}">
                <a16:creationId xmlns:a16="http://schemas.microsoft.com/office/drawing/2014/main" id="{375F63F5-4BD7-1EB1-4712-3BC1372BED05}"/>
              </a:ext>
            </a:extLst>
          </p:cNvPr>
          <p:cNvSpPr/>
          <p:nvPr/>
        </p:nvSpPr>
        <p:spPr>
          <a:xfrm>
            <a:off x="3428087" y="757188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129" name="Group 217">
            <a:extLst>
              <a:ext uri="{FF2B5EF4-FFF2-40B4-BE49-F238E27FC236}">
                <a16:creationId xmlns:a16="http://schemas.microsoft.com/office/drawing/2014/main" id="{F85D05F0-D821-5025-650A-DAAC323E946F}"/>
              </a:ext>
            </a:extLst>
          </p:cNvPr>
          <p:cNvGrpSpPr/>
          <p:nvPr/>
        </p:nvGrpSpPr>
        <p:grpSpPr>
          <a:xfrm>
            <a:off x="5423389" y="6415056"/>
            <a:ext cx="1358562" cy="2027476"/>
            <a:chOff x="3978325" y="5189100"/>
            <a:chExt cx="1358562" cy="2027476"/>
          </a:xfrm>
        </p:grpSpPr>
        <p:pic>
          <p:nvPicPr>
            <p:cNvPr id="1130" name="図 385">
              <a:extLst>
                <a:ext uri="{FF2B5EF4-FFF2-40B4-BE49-F238E27FC236}">
                  <a16:creationId xmlns:a16="http://schemas.microsoft.com/office/drawing/2014/main" id="{00005E35-78E3-82B3-D693-D712EF403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131" name="図 386">
              <a:extLst>
                <a:ext uri="{FF2B5EF4-FFF2-40B4-BE49-F238E27FC236}">
                  <a16:creationId xmlns:a16="http://schemas.microsoft.com/office/drawing/2014/main" id="{B578EC34-7958-FFE3-5160-D52006521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132" name="図 387">
              <a:extLst>
                <a:ext uri="{FF2B5EF4-FFF2-40B4-BE49-F238E27FC236}">
                  <a16:creationId xmlns:a16="http://schemas.microsoft.com/office/drawing/2014/main" id="{7BDD5CC5-A04C-8183-C851-750F0670D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133" name="テキスト ボックス 388">
              <a:extLst>
                <a:ext uri="{FF2B5EF4-FFF2-40B4-BE49-F238E27FC236}">
                  <a16:creationId xmlns:a16="http://schemas.microsoft.com/office/drawing/2014/main" id="{FF947020-C788-5D80-A9CE-FE117B3B031D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134" name="テキスト ボックス 389">
              <a:extLst>
                <a:ext uri="{FF2B5EF4-FFF2-40B4-BE49-F238E27FC236}">
                  <a16:creationId xmlns:a16="http://schemas.microsoft.com/office/drawing/2014/main" id="{6E99F907-4972-D4D4-CC6D-8BB7A6F5B3BC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135" name="図 390">
              <a:extLst>
                <a:ext uri="{FF2B5EF4-FFF2-40B4-BE49-F238E27FC236}">
                  <a16:creationId xmlns:a16="http://schemas.microsoft.com/office/drawing/2014/main" id="{EAB62967-1817-B6B6-92EA-7939A882D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136" name="図 391">
              <a:extLst>
                <a:ext uri="{FF2B5EF4-FFF2-40B4-BE49-F238E27FC236}">
                  <a16:creationId xmlns:a16="http://schemas.microsoft.com/office/drawing/2014/main" id="{CC001E81-15BF-35C6-E95F-8DA5191B8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137" name="テキスト ボックス 392">
              <a:extLst>
                <a:ext uri="{FF2B5EF4-FFF2-40B4-BE49-F238E27FC236}">
                  <a16:creationId xmlns:a16="http://schemas.microsoft.com/office/drawing/2014/main" id="{7B1FB1CB-9AF6-26CA-32CB-28C4D65CAA08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138" name="図 394">
              <a:extLst>
                <a:ext uri="{FF2B5EF4-FFF2-40B4-BE49-F238E27FC236}">
                  <a16:creationId xmlns:a16="http://schemas.microsoft.com/office/drawing/2014/main" id="{55D572BE-103C-2C0B-C308-B2508D9B7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139" name="図 395">
              <a:extLst>
                <a:ext uri="{FF2B5EF4-FFF2-40B4-BE49-F238E27FC236}">
                  <a16:creationId xmlns:a16="http://schemas.microsoft.com/office/drawing/2014/main" id="{B7F7FF91-B8DB-F444-D185-B645546B6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140" name="図 396">
              <a:extLst>
                <a:ext uri="{FF2B5EF4-FFF2-40B4-BE49-F238E27FC236}">
                  <a16:creationId xmlns:a16="http://schemas.microsoft.com/office/drawing/2014/main" id="{C72DF1B9-D26D-82E0-9DCD-4874DF076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141" name="図 397">
              <a:extLst>
                <a:ext uri="{FF2B5EF4-FFF2-40B4-BE49-F238E27FC236}">
                  <a16:creationId xmlns:a16="http://schemas.microsoft.com/office/drawing/2014/main" id="{F6152A5A-279C-7CB6-E672-8B9B883EB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142" name="図 398">
              <a:extLst>
                <a:ext uri="{FF2B5EF4-FFF2-40B4-BE49-F238E27FC236}">
                  <a16:creationId xmlns:a16="http://schemas.microsoft.com/office/drawing/2014/main" id="{909201AE-0449-5DBF-3D9F-DBB319187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1143" name="テキスト ボックス 402">
              <a:extLst>
                <a:ext uri="{FF2B5EF4-FFF2-40B4-BE49-F238E27FC236}">
                  <a16:creationId xmlns:a16="http://schemas.microsoft.com/office/drawing/2014/main" id="{CE08F9A3-7076-FD83-33C8-BA47772A259E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1144" name="図 403">
              <a:extLst>
                <a:ext uri="{FF2B5EF4-FFF2-40B4-BE49-F238E27FC236}">
                  <a16:creationId xmlns:a16="http://schemas.microsoft.com/office/drawing/2014/main" id="{63EDB055-3C18-A91B-2783-F5DB3CD40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1145" name="図 404">
              <a:extLst>
                <a:ext uri="{FF2B5EF4-FFF2-40B4-BE49-F238E27FC236}">
                  <a16:creationId xmlns:a16="http://schemas.microsoft.com/office/drawing/2014/main" id="{EC762204-0EB5-A6AF-1EE2-B55E2DF4C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146" name="テキスト ボックス 405">
              <a:extLst>
                <a:ext uri="{FF2B5EF4-FFF2-40B4-BE49-F238E27FC236}">
                  <a16:creationId xmlns:a16="http://schemas.microsoft.com/office/drawing/2014/main" id="{B17F16B3-217F-A75A-58D5-CF50F7353C1D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147" name="テキスト ボックス 406">
              <a:extLst>
                <a:ext uri="{FF2B5EF4-FFF2-40B4-BE49-F238E27FC236}">
                  <a16:creationId xmlns:a16="http://schemas.microsoft.com/office/drawing/2014/main" id="{05A8743A-0C94-4F1F-3E8D-6076831E559C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148" name="図 407">
              <a:extLst>
                <a:ext uri="{FF2B5EF4-FFF2-40B4-BE49-F238E27FC236}">
                  <a16:creationId xmlns:a16="http://schemas.microsoft.com/office/drawing/2014/main" id="{E3C5B514-066B-179C-5C65-F63FB7270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149" name="図 408">
              <a:extLst>
                <a:ext uri="{FF2B5EF4-FFF2-40B4-BE49-F238E27FC236}">
                  <a16:creationId xmlns:a16="http://schemas.microsoft.com/office/drawing/2014/main" id="{15B35ADA-A823-E238-0974-BB07DB6C7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150" name="図 409">
              <a:extLst>
                <a:ext uri="{FF2B5EF4-FFF2-40B4-BE49-F238E27FC236}">
                  <a16:creationId xmlns:a16="http://schemas.microsoft.com/office/drawing/2014/main" id="{4B0092AF-CDF8-2E28-E77C-D9760259D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151" name="図 410">
              <a:extLst>
                <a:ext uri="{FF2B5EF4-FFF2-40B4-BE49-F238E27FC236}">
                  <a16:creationId xmlns:a16="http://schemas.microsoft.com/office/drawing/2014/main" id="{D33663DF-8AA5-CF01-1CCF-B0936C8E8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152" name="図 411">
              <a:extLst>
                <a:ext uri="{FF2B5EF4-FFF2-40B4-BE49-F238E27FC236}">
                  <a16:creationId xmlns:a16="http://schemas.microsoft.com/office/drawing/2014/main" id="{7E556E05-4CBD-FE9C-5A57-2F2F8CB1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153" name="図 414">
              <a:extLst>
                <a:ext uri="{FF2B5EF4-FFF2-40B4-BE49-F238E27FC236}">
                  <a16:creationId xmlns:a16="http://schemas.microsoft.com/office/drawing/2014/main" id="{01BF94D5-516D-718F-A590-56B05A60C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154" name="図 415">
              <a:extLst>
                <a:ext uri="{FF2B5EF4-FFF2-40B4-BE49-F238E27FC236}">
                  <a16:creationId xmlns:a16="http://schemas.microsoft.com/office/drawing/2014/main" id="{2EE7F95E-57C9-5C54-1E62-02224B744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155" name="図 417">
              <a:extLst>
                <a:ext uri="{FF2B5EF4-FFF2-40B4-BE49-F238E27FC236}">
                  <a16:creationId xmlns:a16="http://schemas.microsoft.com/office/drawing/2014/main" id="{96C90332-34A6-A967-7C7C-FC217CDEB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156" name="図 292">
              <a:extLst>
                <a:ext uri="{FF2B5EF4-FFF2-40B4-BE49-F238E27FC236}">
                  <a16:creationId xmlns:a16="http://schemas.microsoft.com/office/drawing/2014/main" id="{9239F1A4-D6BF-A29B-782A-162576B99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157" name="テキスト ボックス 294">
              <a:extLst>
                <a:ext uri="{FF2B5EF4-FFF2-40B4-BE49-F238E27FC236}">
                  <a16:creationId xmlns:a16="http://schemas.microsoft.com/office/drawing/2014/main" id="{58D13A78-774E-A5C3-6076-8DC3B3E40A50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158" name="Picture 267">
              <a:extLst>
                <a:ext uri="{FF2B5EF4-FFF2-40B4-BE49-F238E27FC236}">
                  <a16:creationId xmlns:a16="http://schemas.microsoft.com/office/drawing/2014/main" id="{F2C56108-CED1-D28A-0C7C-B89DD3924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159" name="四角形: 角を丸くする 28">
            <a:extLst>
              <a:ext uri="{FF2B5EF4-FFF2-40B4-BE49-F238E27FC236}">
                <a16:creationId xmlns:a16="http://schemas.microsoft.com/office/drawing/2014/main" id="{44491D99-A8C1-71F4-BC71-AEC681F1F5FA}"/>
              </a:ext>
            </a:extLst>
          </p:cNvPr>
          <p:cNvSpPr/>
          <p:nvPr/>
        </p:nvSpPr>
        <p:spPr>
          <a:xfrm>
            <a:off x="6221246" y="7105224"/>
            <a:ext cx="507629" cy="220828"/>
          </a:xfrm>
          <a:prstGeom prst="roundRect">
            <a:avLst/>
          </a:prstGeom>
          <a:solidFill>
            <a:schemeClr val="bg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-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1160" name="テキスト ボックス 412">
            <a:extLst>
              <a:ext uri="{FF2B5EF4-FFF2-40B4-BE49-F238E27FC236}">
                <a16:creationId xmlns:a16="http://schemas.microsoft.com/office/drawing/2014/main" id="{AB388723-AA7E-EDFA-A148-C92C818B6005}"/>
              </a:ext>
            </a:extLst>
          </p:cNvPr>
          <p:cNvSpPr txBox="1"/>
          <p:nvPr/>
        </p:nvSpPr>
        <p:spPr>
          <a:xfrm>
            <a:off x="5470250" y="7043878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1161" name="Picture 10">
            <a:extLst>
              <a:ext uri="{FF2B5EF4-FFF2-40B4-BE49-F238E27FC236}">
                <a16:creationId xmlns:a16="http://schemas.microsoft.com/office/drawing/2014/main" id="{7768C3E6-D765-76A9-0C4A-F5EA834C7AFE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 b="39159"/>
          <a:stretch/>
        </p:blipFill>
        <p:spPr>
          <a:xfrm>
            <a:off x="5447841" y="7483714"/>
            <a:ext cx="1315694" cy="645620"/>
          </a:xfrm>
          <a:prstGeom prst="rect">
            <a:avLst/>
          </a:prstGeom>
        </p:spPr>
      </p:pic>
      <p:sp>
        <p:nvSpPr>
          <p:cNvPr id="1162" name="四角形: 角を丸くする 307">
            <a:extLst>
              <a:ext uri="{FF2B5EF4-FFF2-40B4-BE49-F238E27FC236}">
                <a16:creationId xmlns:a16="http://schemas.microsoft.com/office/drawing/2014/main" id="{68E7F085-5BD1-8C8C-EC03-F87433D4007A}"/>
              </a:ext>
            </a:extLst>
          </p:cNvPr>
          <p:cNvSpPr/>
          <p:nvPr/>
        </p:nvSpPr>
        <p:spPr>
          <a:xfrm>
            <a:off x="5861864" y="6861582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63" name="テキスト ボックス 315">
            <a:extLst>
              <a:ext uri="{FF2B5EF4-FFF2-40B4-BE49-F238E27FC236}">
                <a16:creationId xmlns:a16="http://schemas.microsoft.com/office/drawing/2014/main" id="{0921A4C8-A071-5EB6-1121-970A7C7ED2DE}"/>
              </a:ext>
            </a:extLst>
          </p:cNvPr>
          <p:cNvSpPr txBox="1"/>
          <p:nvPr/>
        </p:nvSpPr>
        <p:spPr>
          <a:xfrm>
            <a:off x="5433642" y="6840527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1164" name="図 1163">
            <a:extLst>
              <a:ext uri="{FF2B5EF4-FFF2-40B4-BE49-F238E27FC236}">
                <a16:creationId xmlns:a16="http://schemas.microsoft.com/office/drawing/2014/main" id="{A635C945-E68D-1092-83F2-EA48DFF9917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636797" y="7508115"/>
            <a:ext cx="263337" cy="83827"/>
          </a:xfrm>
          <a:prstGeom prst="rect">
            <a:avLst/>
          </a:prstGeom>
        </p:spPr>
      </p:pic>
      <p:pic>
        <p:nvPicPr>
          <p:cNvPr id="1165" name="図 1164">
            <a:extLst>
              <a:ext uri="{FF2B5EF4-FFF2-40B4-BE49-F238E27FC236}">
                <a16:creationId xmlns:a16="http://schemas.microsoft.com/office/drawing/2014/main" id="{19231830-06BD-524D-5CC6-35051F7B3A8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44234" y="7510135"/>
            <a:ext cx="263337" cy="83827"/>
          </a:xfrm>
          <a:prstGeom prst="rect">
            <a:avLst/>
          </a:prstGeom>
        </p:spPr>
      </p:pic>
      <p:sp>
        <p:nvSpPr>
          <p:cNvPr id="1166" name="テキスト ボックス 315">
            <a:extLst>
              <a:ext uri="{FF2B5EF4-FFF2-40B4-BE49-F238E27FC236}">
                <a16:creationId xmlns:a16="http://schemas.microsoft.com/office/drawing/2014/main" id="{76DED9DF-0BDE-8ED1-F32A-0733A0833B65}"/>
              </a:ext>
            </a:extLst>
          </p:cNvPr>
          <p:cNvSpPr txBox="1"/>
          <p:nvPr/>
        </p:nvSpPr>
        <p:spPr>
          <a:xfrm>
            <a:off x="5549273" y="7466598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1167" name="テキスト ボックス 315">
            <a:extLst>
              <a:ext uri="{FF2B5EF4-FFF2-40B4-BE49-F238E27FC236}">
                <a16:creationId xmlns:a16="http://schemas.microsoft.com/office/drawing/2014/main" id="{E79F1BEE-BD70-AD76-60A1-05941BEB47F4}"/>
              </a:ext>
            </a:extLst>
          </p:cNvPr>
          <p:cNvSpPr txBox="1"/>
          <p:nvPr/>
        </p:nvSpPr>
        <p:spPr>
          <a:xfrm>
            <a:off x="5844992" y="7465390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1168" name="図 1167">
            <a:extLst>
              <a:ext uri="{FF2B5EF4-FFF2-40B4-BE49-F238E27FC236}">
                <a16:creationId xmlns:a16="http://schemas.microsoft.com/office/drawing/2014/main" id="{4F0233A1-7119-9241-8588-30D7C1A669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09737" y="7991384"/>
            <a:ext cx="1140428" cy="160448"/>
          </a:xfrm>
          <a:prstGeom prst="rect">
            <a:avLst/>
          </a:prstGeom>
        </p:spPr>
      </p:pic>
      <p:sp>
        <p:nvSpPr>
          <p:cNvPr id="1169" name="テキスト ボックス 315">
            <a:extLst>
              <a:ext uri="{FF2B5EF4-FFF2-40B4-BE49-F238E27FC236}">
                <a16:creationId xmlns:a16="http://schemas.microsoft.com/office/drawing/2014/main" id="{D3BA67B8-1A68-6577-8368-E3A0B74905CF}"/>
              </a:ext>
            </a:extLst>
          </p:cNvPr>
          <p:cNvSpPr txBox="1"/>
          <p:nvPr/>
        </p:nvSpPr>
        <p:spPr>
          <a:xfrm>
            <a:off x="6234769" y="7460863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1170" name="テキスト ボックス 315">
            <a:extLst>
              <a:ext uri="{FF2B5EF4-FFF2-40B4-BE49-F238E27FC236}">
                <a16:creationId xmlns:a16="http://schemas.microsoft.com/office/drawing/2014/main" id="{41411AA3-D65F-0B4D-C977-056B5AD34A11}"/>
              </a:ext>
            </a:extLst>
          </p:cNvPr>
          <p:cNvSpPr txBox="1"/>
          <p:nvPr/>
        </p:nvSpPr>
        <p:spPr>
          <a:xfrm>
            <a:off x="6264714" y="7569182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  <p:sp>
        <p:nvSpPr>
          <p:cNvPr id="1171" name="正方形/長方形 1170">
            <a:extLst>
              <a:ext uri="{FF2B5EF4-FFF2-40B4-BE49-F238E27FC236}">
                <a16:creationId xmlns:a16="http://schemas.microsoft.com/office/drawing/2014/main" id="{1F6F2096-D251-21F4-3CE8-1BF6638ACF3D}"/>
              </a:ext>
            </a:extLst>
          </p:cNvPr>
          <p:cNvSpPr/>
          <p:nvPr/>
        </p:nvSpPr>
        <p:spPr>
          <a:xfrm>
            <a:off x="4087945" y="7144187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72" name="台形 76">
            <a:extLst>
              <a:ext uri="{FF2B5EF4-FFF2-40B4-BE49-F238E27FC236}">
                <a16:creationId xmlns:a16="http://schemas.microsoft.com/office/drawing/2014/main" id="{1ECA45EA-0F47-B9FB-976C-2C933C9641A9}"/>
              </a:ext>
            </a:extLst>
          </p:cNvPr>
          <p:cNvSpPr/>
          <p:nvPr/>
        </p:nvSpPr>
        <p:spPr>
          <a:xfrm rot="9223765">
            <a:off x="4426091" y="7390558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73" name="図 116">
            <a:extLst>
              <a:ext uri="{FF2B5EF4-FFF2-40B4-BE49-F238E27FC236}">
                <a16:creationId xmlns:a16="http://schemas.microsoft.com/office/drawing/2014/main" id="{36D7D4C4-5342-8FB2-4AC9-F41C8B68689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4825933" y="7867026"/>
            <a:ext cx="271937" cy="592223"/>
          </a:xfrm>
          <a:prstGeom prst="rect">
            <a:avLst/>
          </a:prstGeom>
        </p:spPr>
      </p:pic>
      <p:sp>
        <p:nvSpPr>
          <p:cNvPr id="1174" name="正方形/長方形 1173">
            <a:extLst>
              <a:ext uri="{FF2B5EF4-FFF2-40B4-BE49-F238E27FC236}">
                <a16:creationId xmlns:a16="http://schemas.microsoft.com/office/drawing/2014/main" id="{A876251F-AB6E-47AD-E7CE-0F5CC578ADD2}"/>
              </a:ext>
            </a:extLst>
          </p:cNvPr>
          <p:cNvSpPr/>
          <p:nvPr/>
        </p:nvSpPr>
        <p:spPr>
          <a:xfrm>
            <a:off x="3942703" y="6525068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ticket no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75" name="矢印: 右 1174">
            <a:extLst>
              <a:ext uri="{FF2B5EF4-FFF2-40B4-BE49-F238E27FC236}">
                <a16:creationId xmlns:a16="http://schemas.microsoft.com/office/drawing/2014/main" id="{79129F21-EF56-C573-0F76-75A0E5572A38}"/>
              </a:ext>
            </a:extLst>
          </p:cNvPr>
          <p:cNvSpPr/>
          <p:nvPr/>
        </p:nvSpPr>
        <p:spPr>
          <a:xfrm>
            <a:off x="5142570" y="75605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53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ED029-7686-0397-925B-768D1AAB5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2C867EB-BDCE-4D32-3DCB-97AABB4B5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B029DA8-D105-E6C8-A840-C9713BDAE5AB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828D5F9-A7E5-4A93-31D4-84152D2BD4E0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50E80A5-4D92-FBCC-285F-FF3748ED169F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5-2-3. Inbound QC Detail</a:t>
            </a:r>
          </a:p>
        </p:txBody>
      </p:sp>
      <p:grpSp>
        <p:nvGrpSpPr>
          <p:cNvPr id="375" name="Group 217">
            <a:extLst>
              <a:ext uri="{FF2B5EF4-FFF2-40B4-BE49-F238E27FC236}">
                <a16:creationId xmlns:a16="http://schemas.microsoft.com/office/drawing/2014/main" id="{C47100E8-CCD3-CCC4-F94A-43539550A597}"/>
              </a:ext>
            </a:extLst>
          </p:cNvPr>
          <p:cNvGrpSpPr/>
          <p:nvPr/>
        </p:nvGrpSpPr>
        <p:grpSpPr>
          <a:xfrm>
            <a:off x="670077" y="1629180"/>
            <a:ext cx="1358562" cy="2027476"/>
            <a:chOff x="3978325" y="5189100"/>
            <a:chExt cx="1358562" cy="2027476"/>
          </a:xfrm>
        </p:grpSpPr>
        <p:pic>
          <p:nvPicPr>
            <p:cNvPr id="376" name="図 385">
              <a:extLst>
                <a:ext uri="{FF2B5EF4-FFF2-40B4-BE49-F238E27FC236}">
                  <a16:creationId xmlns:a16="http://schemas.microsoft.com/office/drawing/2014/main" id="{D91E1EFA-504F-F470-C1CC-014D30E82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377" name="図 386">
              <a:extLst>
                <a:ext uri="{FF2B5EF4-FFF2-40B4-BE49-F238E27FC236}">
                  <a16:creationId xmlns:a16="http://schemas.microsoft.com/office/drawing/2014/main" id="{DC79FB40-7237-A1AE-5D5A-4256C5463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378" name="図 387">
              <a:extLst>
                <a:ext uri="{FF2B5EF4-FFF2-40B4-BE49-F238E27FC236}">
                  <a16:creationId xmlns:a16="http://schemas.microsoft.com/office/drawing/2014/main" id="{38BD2655-BAC4-7512-BE27-5CDF8E2E1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380" name="テキスト ボックス 388">
              <a:extLst>
                <a:ext uri="{FF2B5EF4-FFF2-40B4-BE49-F238E27FC236}">
                  <a16:creationId xmlns:a16="http://schemas.microsoft.com/office/drawing/2014/main" id="{976FF22F-D754-8888-5B99-AF156FD4D597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81" name="テキスト ボックス 389">
              <a:extLst>
                <a:ext uri="{FF2B5EF4-FFF2-40B4-BE49-F238E27FC236}">
                  <a16:creationId xmlns:a16="http://schemas.microsoft.com/office/drawing/2014/main" id="{98370A5D-7A76-943F-776D-07B6EFB9A0A5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13" name="図 390">
              <a:extLst>
                <a:ext uri="{FF2B5EF4-FFF2-40B4-BE49-F238E27FC236}">
                  <a16:creationId xmlns:a16="http://schemas.microsoft.com/office/drawing/2014/main" id="{1E9363F4-E3E8-00E3-043E-29429681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415" name="図 391">
              <a:extLst>
                <a:ext uri="{FF2B5EF4-FFF2-40B4-BE49-F238E27FC236}">
                  <a16:creationId xmlns:a16="http://schemas.microsoft.com/office/drawing/2014/main" id="{988E6AC1-81F4-C62E-7225-93A9CD377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16" name="テキスト ボックス 392">
              <a:extLst>
                <a:ext uri="{FF2B5EF4-FFF2-40B4-BE49-F238E27FC236}">
                  <a16:creationId xmlns:a16="http://schemas.microsoft.com/office/drawing/2014/main" id="{19A181C5-F164-4551-1674-695A056A8F45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17" name="図 394">
              <a:extLst>
                <a:ext uri="{FF2B5EF4-FFF2-40B4-BE49-F238E27FC236}">
                  <a16:creationId xmlns:a16="http://schemas.microsoft.com/office/drawing/2014/main" id="{F4FEAC7C-7B86-60C1-FC92-274D5667F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18" name="図 395">
              <a:extLst>
                <a:ext uri="{FF2B5EF4-FFF2-40B4-BE49-F238E27FC236}">
                  <a16:creationId xmlns:a16="http://schemas.microsoft.com/office/drawing/2014/main" id="{52DEAB1E-2881-272D-EA30-B86F7D91F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19" name="図 396">
              <a:extLst>
                <a:ext uri="{FF2B5EF4-FFF2-40B4-BE49-F238E27FC236}">
                  <a16:creationId xmlns:a16="http://schemas.microsoft.com/office/drawing/2014/main" id="{48759A38-8D98-F4C6-1772-DE8C6D5E7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20" name="図 397">
              <a:extLst>
                <a:ext uri="{FF2B5EF4-FFF2-40B4-BE49-F238E27FC236}">
                  <a16:creationId xmlns:a16="http://schemas.microsoft.com/office/drawing/2014/main" id="{865BCAF2-74B7-9C1E-A0C0-2FEFB062F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21" name="図 398">
              <a:extLst>
                <a:ext uri="{FF2B5EF4-FFF2-40B4-BE49-F238E27FC236}">
                  <a16:creationId xmlns:a16="http://schemas.microsoft.com/office/drawing/2014/main" id="{83D85408-EAE1-44BB-3124-6A04CA3E1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422" name="テキスト ボックス 402">
              <a:extLst>
                <a:ext uri="{FF2B5EF4-FFF2-40B4-BE49-F238E27FC236}">
                  <a16:creationId xmlns:a16="http://schemas.microsoft.com/office/drawing/2014/main" id="{95C29ADF-6A80-EEE2-7BE2-44C7C2AF978A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423" name="図 403">
              <a:extLst>
                <a:ext uri="{FF2B5EF4-FFF2-40B4-BE49-F238E27FC236}">
                  <a16:creationId xmlns:a16="http://schemas.microsoft.com/office/drawing/2014/main" id="{E67B91B2-AFD4-7565-664A-6BBCC3E3E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424" name="図 404">
              <a:extLst>
                <a:ext uri="{FF2B5EF4-FFF2-40B4-BE49-F238E27FC236}">
                  <a16:creationId xmlns:a16="http://schemas.microsoft.com/office/drawing/2014/main" id="{285F1F32-4CDD-3D89-5AFC-E8889064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425" name="テキスト ボックス 405">
              <a:extLst>
                <a:ext uri="{FF2B5EF4-FFF2-40B4-BE49-F238E27FC236}">
                  <a16:creationId xmlns:a16="http://schemas.microsoft.com/office/drawing/2014/main" id="{4BC2B7C5-EEF8-EFC1-E0A9-6FBDCABB285D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26" name="テキスト ボックス 406">
              <a:extLst>
                <a:ext uri="{FF2B5EF4-FFF2-40B4-BE49-F238E27FC236}">
                  <a16:creationId xmlns:a16="http://schemas.microsoft.com/office/drawing/2014/main" id="{16DE8AC4-C4C8-38F2-09F9-0F2D5AFE30BC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27" name="図 407">
              <a:extLst>
                <a:ext uri="{FF2B5EF4-FFF2-40B4-BE49-F238E27FC236}">
                  <a16:creationId xmlns:a16="http://schemas.microsoft.com/office/drawing/2014/main" id="{00BE2D36-F66C-F8AC-DD6E-BC36118AEB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428" name="図 408">
              <a:extLst>
                <a:ext uri="{FF2B5EF4-FFF2-40B4-BE49-F238E27FC236}">
                  <a16:creationId xmlns:a16="http://schemas.microsoft.com/office/drawing/2014/main" id="{FEEC5D67-603C-04AE-E08F-A58F395F3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429" name="図 409">
              <a:extLst>
                <a:ext uri="{FF2B5EF4-FFF2-40B4-BE49-F238E27FC236}">
                  <a16:creationId xmlns:a16="http://schemas.microsoft.com/office/drawing/2014/main" id="{D596D88A-7FC6-7596-4627-460E95AC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430" name="図 410">
              <a:extLst>
                <a:ext uri="{FF2B5EF4-FFF2-40B4-BE49-F238E27FC236}">
                  <a16:creationId xmlns:a16="http://schemas.microsoft.com/office/drawing/2014/main" id="{BFB2C90D-8156-1D18-A867-72B4CB9A1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431" name="図 411">
              <a:extLst>
                <a:ext uri="{FF2B5EF4-FFF2-40B4-BE49-F238E27FC236}">
                  <a16:creationId xmlns:a16="http://schemas.microsoft.com/office/drawing/2014/main" id="{C8A6F08C-51F3-C616-BC60-481F98002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432" name="図 414">
              <a:extLst>
                <a:ext uri="{FF2B5EF4-FFF2-40B4-BE49-F238E27FC236}">
                  <a16:creationId xmlns:a16="http://schemas.microsoft.com/office/drawing/2014/main" id="{22F9AD69-47A6-7418-9103-2D0549977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088" name="図 415">
              <a:extLst>
                <a:ext uri="{FF2B5EF4-FFF2-40B4-BE49-F238E27FC236}">
                  <a16:creationId xmlns:a16="http://schemas.microsoft.com/office/drawing/2014/main" id="{EECA50C4-3F87-82F4-66C1-41B87E5D0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089" name="図 417">
              <a:extLst>
                <a:ext uri="{FF2B5EF4-FFF2-40B4-BE49-F238E27FC236}">
                  <a16:creationId xmlns:a16="http://schemas.microsoft.com/office/drawing/2014/main" id="{5D4C3B0B-E4B5-1B75-5294-633172A9B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090" name="図 292">
              <a:extLst>
                <a:ext uri="{FF2B5EF4-FFF2-40B4-BE49-F238E27FC236}">
                  <a16:creationId xmlns:a16="http://schemas.microsoft.com/office/drawing/2014/main" id="{C1FCC549-CDD6-EA5F-3A22-1CF5B6F88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091" name="テキスト ボックス 294">
              <a:extLst>
                <a:ext uri="{FF2B5EF4-FFF2-40B4-BE49-F238E27FC236}">
                  <a16:creationId xmlns:a16="http://schemas.microsoft.com/office/drawing/2014/main" id="{7139B63B-A0BB-6D5D-C446-5F3221346C07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092" name="Picture 267">
              <a:extLst>
                <a:ext uri="{FF2B5EF4-FFF2-40B4-BE49-F238E27FC236}">
                  <a16:creationId xmlns:a16="http://schemas.microsoft.com/office/drawing/2014/main" id="{18B3026A-CFD9-3FDA-1483-CCB0A613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093" name="四角形: 角を丸くする 28">
            <a:extLst>
              <a:ext uri="{FF2B5EF4-FFF2-40B4-BE49-F238E27FC236}">
                <a16:creationId xmlns:a16="http://schemas.microsoft.com/office/drawing/2014/main" id="{A7D0EC43-4E56-0C3A-FA01-D19669FD5678}"/>
              </a:ext>
            </a:extLst>
          </p:cNvPr>
          <p:cNvSpPr/>
          <p:nvPr/>
        </p:nvSpPr>
        <p:spPr>
          <a:xfrm>
            <a:off x="1467934" y="2319348"/>
            <a:ext cx="507629" cy="220828"/>
          </a:xfrm>
          <a:prstGeom prst="roundRect">
            <a:avLst/>
          </a:prstGeom>
          <a:solidFill>
            <a:schemeClr val="bg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-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1094" name="テキスト ボックス 412">
            <a:extLst>
              <a:ext uri="{FF2B5EF4-FFF2-40B4-BE49-F238E27FC236}">
                <a16:creationId xmlns:a16="http://schemas.microsoft.com/office/drawing/2014/main" id="{789FEE7A-5B35-35E5-84EC-0EA996C59C51}"/>
              </a:ext>
            </a:extLst>
          </p:cNvPr>
          <p:cNvSpPr txBox="1"/>
          <p:nvPr/>
        </p:nvSpPr>
        <p:spPr>
          <a:xfrm>
            <a:off x="716938" y="2258002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1095" name="Picture 10">
            <a:extLst>
              <a:ext uri="{FF2B5EF4-FFF2-40B4-BE49-F238E27FC236}">
                <a16:creationId xmlns:a16="http://schemas.microsoft.com/office/drawing/2014/main" id="{4915CE14-5B6B-0B4C-155F-EAF17D8418F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9159"/>
          <a:stretch/>
        </p:blipFill>
        <p:spPr>
          <a:xfrm>
            <a:off x="694529" y="2697838"/>
            <a:ext cx="1315694" cy="645620"/>
          </a:xfrm>
          <a:prstGeom prst="rect">
            <a:avLst/>
          </a:prstGeom>
        </p:spPr>
      </p:pic>
      <p:sp>
        <p:nvSpPr>
          <p:cNvPr id="1096" name="四角形: 角を丸くする 307">
            <a:extLst>
              <a:ext uri="{FF2B5EF4-FFF2-40B4-BE49-F238E27FC236}">
                <a16:creationId xmlns:a16="http://schemas.microsoft.com/office/drawing/2014/main" id="{55664533-1340-3319-3581-A3E466916AB7}"/>
              </a:ext>
            </a:extLst>
          </p:cNvPr>
          <p:cNvSpPr/>
          <p:nvPr/>
        </p:nvSpPr>
        <p:spPr>
          <a:xfrm>
            <a:off x="1108552" y="2075706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97" name="テキスト ボックス 315">
            <a:extLst>
              <a:ext uri="{FF2B5EF4-FFF2-40B4-BE49-F238E27FC236}">
                <a16:creationId xmlns:a16="http://schemas.microsoft.com/office/drawing/2014/main" id="{32539AE8-4DE6-923E-6FA8-2D87046D03F2}"/>
              </a:ext>
            </a:extLst>
          </p:cNvPr>
          <p:cNvSpPr txBox="1"/>
          <p:nvPr/>
        </p:nvSpPr>
        <p:spPr>
          <a:xfrm>
            <a:off x="680330" y="2054651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1098" name="図 1097">
            <a:extLst>
              <a:ext uri="{FF2B5EF4-FFF2-40B4-BE49-F238E27FC236}">
                <a16:creationId xmlns:a16="http://schemas.microsoft.com/office/drawing/2014/main" id="{B6D7C586-4936-FE22-4D55-5B76A3CCE0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485" y="2722239"/>
            <a:ext cx="263337" cy="83827"/>
          </a:xfrm>
          <a:prstGeom prst="rect">
            <a:avLst/>
          </a:prstGeom>
        </p:spPr>
      </p:pic>
      <p:pic>
        <p:nvPicPr>
          <p:cNvPr id="1099" name="図 1098">
            <a:extLst>
              <a:ext uri="{FF2B5EF4-FFF2-40B4-BE49-F238E27FC236}">
                <a16:creationId xmlns:a16="http://schemas.microsoft.com/office/drawing/2014/main" id="{21683F46-DEA5-33E2-78AF-DE1434CF61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90922" y="2724259"/>
            <a:ext cx="263337" cy="83827"/>
          </a:xfrm>
          <a:prstGeom prst="rect">
            <a:avLst/>
          </a:prstGeom>
        </p:spPr>
      </p:pic>
      <p:sp>
        <p:nvSpPr>
          <p:cNvPr id="1100" name="テキスト ボックス 315">
            <a:extLst>
              <a:ext uri="{FF2B5EF4-FFF2-40B4-BE49-F238E27FC236}">
                <a16:creationId xmlns:a16="http://schemas.microsoft.com/office/drawing/2014/main" id="{E4F477EF-1482-767E-4FB0-BA6273B2B2EB}"/>
              </a:ext>
            </a:extLst>
          </p:cNvPr>
          <p:cNvSpPr txBox="1"/>
          <p:nvPr/>
        </p:nvSpPr>
        <p:spPr>
          <a:xfrm>
            <a:off x="795961" y="2680722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1101" name="テキスト ボックス 315">
            <a:extLst>
              <a:ext uri="{FF2B5EF4-FFF2-40B4-BE49-F238E27FC236}">
                <a16:creationId xmlns:a16="http://schemas.microsoft.com/office/drawing/2014/main" id="{9DF4F464-DB7F-D55A-2069-B6B9962C0142}"/>
              </a:ext>
            </a:extLst>
          </p:cNvPr>
          <p:cNvSpPr txBox="1"/>
          <p:nvPr/>
        </p:nvSpPr>
        <p:spPr>
          <a:xfrm>
            <a:off x="1091680" y="2679514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1102" name="図 1101">
            <a:extLst>
              <a:ext uri="{FF2B5EF4-FFF2-40B4-BE49-F238E27FC236}">
                <a16:creationId xmlns:a16="http://schemas.microsoft.com/office/drawing/2014/main" id="{EBA498FF-1E29-1310-8E8D-4D25EB843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6425" y="3205508"/>
            <a:ext cx="1140428" cy="160448"/>
          </a:xfrm>
          <a:prstGeom prst="rect">
            <a:avLst/>
          </a:prstGeom>
        </p:spPr>
      </p:pic>
      <p:sp>
        <p:nvSpPr>
          <p:cNvPr id="1103" name="テキスト ボックス 315">
            <a:extLst>
              <a:ext uri="{FF2B5EF4-FFF2-40B4-BE49-F238E27FC236}">
                <a16:creationId xmlns:a16="http://schemas.microsoft.com/office/drawing/2014/main" id="{2B40785E-B9FD-BBA8-F6C3-3AA14924D9BD}"/>
              </a:ext>
            </a:extLst>
          </p:cNvPr>
          <p:cNvSpPr txBox="1"/>
          <p:nvPr/>
        </p:nvSpPr>
        <p:spPr>
          <a:xfrm>
            <a:off x="1481457" y="2674987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1104" name="テキスト ボックス 315">
            <a:extLst>
              <a:ext uri="{FF2B5EF4-FFF2-40B4-BE49-F238E27FC236}">
                <a16:creationId xmlns:a16="http://schemas.microsoft.com/office/drawing/2014/main" id="{42ABF8B7-2EC5-50B8-F8FB-D7E039936A02}"/>
              </a:ext>
            </a:extLst>
          </p:cNvPr>
          <p:cNvSpPr txBox="1"/>
          <p:nvPr/>
        </p:nvSpPr>
        <p:spPr>
          <a:xfrm>
            <a:off x="1511402" y="2783306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00649D2A-F377-BFAD-A0CB-58E85DEEB3FE}"/>
              </a:ext>
            </a:extLst>
          </p:cNvPr>
          <p:cNvSpPr/>
          <p:nvPr/>
        </p:nvSpPr>
        <p:spPr>
          <a:xfrm>
            <a:off x="2157615" y="261940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CF1EAB1-D360-F470-BCD1-F8F4D1656296}"/>
              </a:ext>
            </a:extLst>
          </p:cNvPr>
          <p:cNvSpPr/>
          <p:nvPr/>
        </p:nvSpPr>
        <p:spPr>
          <a:xfrm>
            <a:off x="1327305" y="3318327"/>
            <a:ext cx="729135" cy="25567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5" name="グラフィックス 54" descr="右向き指示マーク">
            <a:extLst>
              <a:ext uri="{FF2B5EF4-FFF2-40B4-BE49-F238E27FC236}">
                <a16:creationId xmlns:a16="http://schemas.microsoft.com/office/drawing/2014/main" id="{2DF64BB7-A0CA-D89F-EB8E-FC9A005AF3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754202">
            <a:off x="1938369" y="3452616"/>
            <a:ext cx="236144" cy="236144"/>
          </a:xfrm>
          <a:prstGeom prst="rect">
            <a:avLst/>
          </a:prstGeom>
        </p:spPr>
      </p:pic>
      <p:grpSp>
        <p:nvGrpSpPr>
          <p:cNvPr id="56" name="Group 217">
            <a:extLst>
              <a:ext uri="{FF2B5EF4-FFF2-40B4-BE49-F238E27FC236}">
                <a16:creationId xmlns:a16="http://schemas.microsoft.com/office/drawing/2014/main" id="{F833CEE9-84EB-FA79-7E64-20BC288B7AC1}"/>
              </a:ext>
            </a:extLst>
          </p:cNvPr>
          <p:cNvGrpSpPr/>
          <p:nvPr/>
        </p:nvGrpSpPr>
        <p:grpSpPr>
          <a:xfrm>
            <a:off x="2512301" y="1669084"/>
            <a:ext cx="1358562" cy="2027476"/>
            <a:chOff x="3978325" y="5189100"/>
            <a:chExt cx="1358562" cy="2027476"/>
          </a:xfrm>
        </p:grpSpPr>
        <p:pic>
          <p:nvPicPr>
            <p:cNvPr id="57" name="図 385">
              <a:extLst>
                <a:ext uri="{FF2B5EF4-FFF2-40B4-BE49-F238E27FC236}">
                  <a16:creationId xmlns:a16="http://schemas.microsoft.com/office/drawing/2014/main" id="{8AE8A00E-2472-C580-2059-6FADD903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8" name="図 386">
              <a:extLst>
                <a:ext uri="{FF2B5EF4-FFF2-40B4-BE49-F238E27FC236}">
                  <a16:creationId xmlns:a16="http://schemas.microsoft.com/office/drawing/2014/main" id="{2FEB17D5-541D-6E47-F6F9-3617AE3F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9" name="図 387">
              <a:extLst>
                <a:ext uri="{FF2B5EF4-FFF2-40B4-BE49-F238E27FC236}">
                  <a16:creationId xmlns:a16="http://schemas.microsoft.com/office/drawing/2014/main" id="{DF398EDE-3B00-86E2-5282-6DF6C0C78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60" name="テキスト ボックス 388">
              <a:extLst>
                <a:ext uri="{FF2B5EF4-FFF2-40B4-BE49-F238E27FC236}">
                  <a16:creationId xmlns:a16="http://schemas.microsoft.com/office/drawing/2014/main" id="{8CEC8DEE-18A5-672B-226E-F8CE315E6F6C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61" name="テキスト ボックス 389">
              <a:extLst>
                <a:ext uri="{FF2B5EF4-FFF2-40B4-BE49-F238E27FC236}">
                  <a16:creationId xmlns:a16="http://schemas.microsoft.com/office/drawing/2014/main" id="{A359741A-A301-2D23-9933-17C040CA829B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62" name="図 390">
              <a:extLst>
                <a:ext uri="{FF2B5EF4-FFF2-40B4-BE49-F238E27FC236}">
                  <a16:creationId xmlns:a16="http://schemas.microsoft.com/office/drawing/2014/main" id="{680D24CF-C4AA-D17F-4C90-09BE50B4A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63" name="図 391">
              <a:extLst>
                <a:ext uri="{FF2B5EF4-FFF2-40B4-BE49-F238E27FC236}">
                  <a16:creationId xmlns:a16="http://schemas.microsoft.com/office/drawing/2014/main" id="{2A516591-69C3-B85F-10A0-EC4A9B0E2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48" name="テキスト ボックス 392">
              <a:extLst>
                <a:ext uri="{FF2B5EF4-FFF2-40B4-BE49-F238E27FC236}">
                  <a16:creationId xmlns:a16="http://schemas.microsoft.com/office/drawing/2014/main" id="{2930B78C-969F-0A1D-8018-4C53CE970764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49" name="図 394">
              <a:extLst>
                <a:ext uri="{FF2B5EF4-FFF2-40B4-BE49-F238E27FC236}">
                  <a16:creationId xmlns:a16="http://schemas.microsoft.com/office/drawing/2014/main" id="{E6D04E81-16B9-0A21-3297-9603DB84D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50" name="図 395">
              <a:extLst>
                <a:ext uri="{FF2B5EF4-FFF2-40B4-BE49-F238E27FC236}">
                  <a16:creationId xmlns:a16="http://schemas.microsoft.com/office/drawing/2014/main" id="{E72BD18F-9DEA-2FF1-4F55-589D0E3A7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51" name="図 396">
              <a:extLst>
                <a:ext uri="{FF2B5EF4-FFF2-40B4-BE49-F238E27FC236}">
                  <a16:creationId xmlns:a16="http://schemas.microsoft.com/office/drawing/2014/main" id="{D5A4523A-DA02-E05F-8867-8555B861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52" name="図 397">
              <a:extLst>
                <a:ext uri="{FF2B5EF4-FFF2-40B4-BE49-F238E27FC236}">
                  <a16:creationId xmlns:a16="http://schemas.microsoft.com/office/drawing/2014/main" id="{70A7411D-110C-303E-6DA9-71573836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53" name="図 398">
              <a:extLst>
                <a:ext uri="{FF2B5EF4-FFF2-40B4-BE49-F238E27FC236}">
                  <a16:creationId xmlns:a16="http://schemas.microsoft.com/office/drawing/2014/main" id="{1FD4660A-7DFA-68BC-0E8E-D425AF464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454" name="テキスト ボックス 402">
              <a:extLst>
                <a:ext uri="{FF2B5EF4-FFF2-40B4-BE49-F238E27FC236}">
                  <a16:creationId xmlns:a16="http://schemas.microsoft.com/office/drawing/2014/main" id="{1A690AE3-0DBE-23DE-7BB1-AA1E0EE683B9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455" name="図 403">
              <a:extLst>
                <a:ext uri="{FF2B5EF4-FFF2-40B4-BE49-F238E27FC236}">
                  <a16:creationId xmlns:a16="http://schemas.microsoft.com/office/drawing/2014/main" id="{6021C5B1-F7C2-1C38-8912-F2394FA00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456" name="図 404">
              <a:extLst>
                <a:ext uri="{FF2B5EF4-FFF2-40B4-BE49-F238E27FC236}">
                  <a16:creationId xmlns:a16="http://schemas.microsoft.com/office/drawing/2014/main" id="{6423721B-6423-72D2-9A63-AE40B226A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457" name="テキスト ボックス 405">
              <a:extLst>
                <a:ext uri="{FF2B5EF4-FFF2-40B4-BE49-F238E27FC236}">
                  <a16:creationId xmlns:a16="http://schemas.microsoft.com/office/drawing/2014/main" id="{B28472D6-E535-C81B-5B46-280E35665C4C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58" name="テキスト ボックス 406">
              <a:extLst>
                <a:ext uri="{FF2B5EF4-FFF2-40B4-BE49-F238E27FC236}">
                  <a16:creationId xmlns:a16="http://schemas.microsoft.com/office/drawing/2014/main" id="{1B994191-D875-B69B-0121-3442AEDCC68D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59" name="図 407">
              <a:extLst>
                <a:ext uri="{FF2B5EF4-FFF2-40B4-BE49-F238E27FC236}">
                  <a16:creationId xmlns:a16="http://schemas.microsoft.com/office/drawing/2014/main" id="{5EDA7D35-29B4-B8CB-ACD0-C5746D6B3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460" name="図 408">
              <a:extLst>
                <a:ext uri="{FF2B5EF4-FFF2-40B4-BE49-F238E27FC236}">
                  <a16:creationId xmlns:a16="http://schemas.microsoft.com/office/drawing/2014/main" id="{1A31F2B2-9026-8B19-9E69-7C5B0E43D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461" name="図 409">
              <a:extLst>
                <a:ext uri="{FF2B5EF4-FFF2-40B4-BE49-F238E27FC236}">
                  <a16:creationId xmlns:a16="http://schemas.microsoft.com/office/drawing/2014/main" id="{9383E6BE-3307-F4BD-3985-04DD89203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462" name="図 410">
              <a:extLst>
                <a:ext uri="{FF2B5EF4-FFF2-40B4-BE49-F238E27FC236}">
                  <a16:creationId xmlns:a16="http://schemas.microsoft.com/office/drawing/2014/main" id="{F521D259-EF7D-DE09-B4D4-46DF49408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464" name="図 411">
              <a:extLst>
                <a:ext uri="{FF2B5EF4-FFF2-40B4-BE49-F238E27FC236}">
                  <a16:creationId xmlns:a16="http://schemas.microsoft.com/office/drawing/2014/main" id="{D9DC90F8-09F0-B8B3-6EAE-22AF61D5D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466" name="図 414">
              <a:extLst>
                <a:ext uri="{FF2B5EF4-FFF2-40B4-BE49-F238E27FC236}">
                  <a16:creationId xmlns:a16="http://schemas.microsoft.com/office/drawing/2014/main" id="{58272CAB-46B9-3A13-1432-718BBB449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467" name="図 415">
              <a:extLst>
                <a:ext uri="{FF2B5EF4-FFF2-40B4-BE49-F238E27FC236}">
                  <a16:creationId xmlns:a16="http://schemas.microsoft.com/office/drawing/2014/main" id="{6BE4EC6C-B8C4-15F7-555C-75B1A539D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468" name="図 417">
              <a:extLst>
                <a:ext uri="{FF2B5EF4-FFF2-40B4-BE49-F238E27FC236}">
                  <a16:creationId xmlns:a16="http://schemas.microsoft.com/office/drawing/2014/main" id="{8E486B24-BDDA-17B5-1C8D-AF617866C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469" name="図 292">
              <a:extLst>
                <a:ext uri="{FF2B5EF4-FFF2-40B4-BE49-F238E27FC236}">
                  <a16:creationId xmlns:a16="http://schemas.microsoft.com/office/drawing/2014/main" id="{5685C120-492A-6D46-4D62-45AB6C01A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470" name="テキスト ボックス 294">
              <a:extLst>
                <a:ext uri="{FF2B5EF4-FFF2-40B4-BE49-F238E27FC236}">
                  <a16:creationId xmlns:a16="http://schemas.microsoft.com/office/drawing/2014/main" id="{005D7BA9-C242-C918-7CD8-2A11F7040E45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471" name="Picture 267">
              <a:extLst>
                <a:ext uri="{FF2B5EF4-FFF2-40B4-BE49-F238E27FC236}">
                  <a16:creationId xmlns:a16="http://schemas.microsoft.com/office/drawing/2014/main" id="{FF1D8CB5-9D08-FC85-E0E5-1DB0E73C9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472" name="四角形: 角を丸くする 28">
            <a:extLst>
              <a:ext uri="{FF2B5EF4-FFF2-40B4-BE49-F238E27FC236}">
                <a16:creationId xmlns:a16="http://schemas.microsoft.com/office/drawing/2014/main" id="{FAF5351C-A434-5C67-FB4E-8ACEDD77CA18}"/>
              </a:ext>
            </a:extLst>
          </p:cNvPr>
          <p:cNvSpPr/>
          <p:nvPr/>
        </p:nvSpPr>
        <p:spPr>
          <a:xfrm>
            <a:off x="3310158" y="2359252"/>
            <a:ext cx="507629" cy="220828"/>
          </a:xfrm>
          <a:prstGeom prst="roundRect">
            <a:avLst/>
          </a:prstGeom>
          <a:solidFill>
            <a:srgbClr val="00B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/>
              <a:t>Confirmed</a:t>
            </a:r>
            <a:endParaRPr kumimoji="1" lang="ja-JP" altLang="en-US" sz="600" kern="0" dirty="0"/>
          </a:p>
        </p:txBody>
      </p:sp>
      <p:sp>
        <p:nvSpPr>
          <p:cNvPr id="473" name="テキスト ボックス 412">
            <a:extLst>
              <a:ext uri="{FF2B5EF4-FFF2-40B4-BE49-F238E27FC236}">
                <a16:creationId xmlns:a16="http://schemas.microsoft.com/office/drawing/2014/main" id="{158874ED-768A-33E5-1B9A-7640F8BA47BE}"/>
              </a:ext>
            </a:extLst>
          </p:cNvPr>
          <p:cNvSpPr txBox="1"/>
          <p:nvPr/>
        </p:nvSpPr>
        <p:spPr>
          <a:xfrm>
            <a:off x="2559162" y="2297906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320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474" name="Picture 10">
            <a:extLst>
              <a:ext uri="{FF2B5EF4-FFF2-40B4-BE49-F238E27FC236}">
                <a16:creationId xmlns:a16="http://schemas.microsoft.com/office/drawing/2014/main" id="{F1788C2E-80C8-44A4-29FA-B004B0C9405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9159"/>
          <a:stretch/>
        </p:blipFill>
        <p:spPr>
          <a:xfrm>
            <a:off x="2536753" y="2737742"/>
            <a:ext cx="1315694" cy="645620"/>
          </a:xfrm>
          <a:prstGeom prst="rect">
            <a:avLst/>
          </a:prstGeom>
        </p:spPr>
      </p:pic>
      <p:sp>
        <p:nvSpPr>
          <p:cNvPr id="475" name="四角形: 角を丸くする 307">
            <a:extLst>
              <a:ext uri="{FF2B5EF4-FFF2-40B4-BE49-F238E27FC236}">
                <a16:creationId xmlns:a16="http://schemas.microsoft.com/office/drawing/2014/main" id="{5D03E5DD-5BA3-B2E6-717A-8C835AA8423E}"/>
              </a:ext>
            </a:extLst>
          </p:cNvPr>
          <p:cNvSpPr/>
          <p:nvPr/>
        </p:nvSpPr>
        <p:spPr>
          <a:xfrm>
            <a:off x="2950776" y="2115610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6" name="テキスト ボックス 315">
            <a:extLst>
              <a:ext uri="{FF2B5EF4-FFF2-40B4-BE49-F238E27FC236}">
                <a16:creationId xmlns:a16="http://schemas.microsoft.com/office/drawing/2014/main" id="{D85A9BA6-9C00-CA1D-B036-7244BDF2B287}"/>
              </a:ext>
            </a:extLst>
          </p:cNvPr>
          <p:cNvSpPr txBox="1"/>
          <p:nvPr/>
        </p:nvSpPr>
        <p:spPr>
          <a:xfrm>
            <a:off x="2522554" y="2094555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477" name="図 476">
            <a:extLst>
              <a:ext uri="{FF2B5EF4-FFF2-40B4-BE49-F238E27FC236}">
                <a16:creationId xmlns:a16="http://schemas.microsoft.com/office/drawing/2014/main" id="{C728290B-C094-833F-3B31-1C7F160E84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25709" y="2762143"/>
            <a:ext cx="263337" cy="83827"/>
          </a:xfrm>
          <a:prstGeom prst="rect">
            <a:avLst/>
          </a:prstGeom>
        </p:spPr>
      </p:pic>
      <p:pic>
        <p:nvPicPr>
          <p:cNvPr id="478" name="図 477">
            <a:extLst>
              <a:ext uri="{FF2B5EF4-FFF2-40B4-BE49-F238E27FC236}">
                <a16:creationId xmlns:a16="http://schemas.microsoft.com/office/drawing/2014/main" id="{8E773F4F-14C0-5588-7C65-DD40B15296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3146" y="2764163"/>
            <a:ext cx="263337" cy="83827"/>
          </a:xfrm>
          <a:prstGeom prst="rect">
            <a:avLst/>
          </a:prstGeom>
        </p:spPr>
      </p:pic>
      <p:sp>
        <p:nvSpPr>
          <p:cNvPr id="479" name="テキスト ボックス 315">
            <a:extLst>
              <a:ext uri="{FF2B5EF4-FFF2-40B4-BE49-F238E27FC236}">
                <a16:creationId xmlns:a16="http://schemas.microsoft.com/office/drawing/2014/main" id="{A3EB3CCA-B255-6876-9BD8-217381567237}"/>
              </a:ext>
            </a:extLst>
          </p:cNvPr>
          <p:cNvSpPr txBox="1"/>
          <p:nvPr/>
        </p:nvSpPr>
        <p:spPr>
          <a:xfrm>
            <a:off x="2638185" y="2720626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480" name="テキスト ボックス 315">
            <a:extLst>
              <a:ext uri="{FF2B5EF4-FFF2-40B4-BE49-F238E27FC236}">
                <a16:creationId xmlns:a16="http://schemas.microsoft.com/office/drawing/2014/main" id="{98E81312-35A8-4F17-016F-F5B1802EFBCD}"/>
              </a:ext>
            </a:extLst>
          </p:cNvPr>
          <p:cNvSpPr txBox="1"/>
          <p:nvPr/>
        </p:nvSpPr>
        <p:spPr>
          <a:xfrm>
            <a:off x="2933904" y="2719418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481" name="図 480">
            <a:extLst>
              <a:ext uri="{FF2B5EF4-FFF2-40B4-BE49-F238E27FC236}">
                <a16:creationId xmlns:a16="http://schemas.microsoft.com/office/drawing/2014/main" id="{90EA8FAE-8BAC-9A0D-0D5F-139D0FEA10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98649" y="3245412"/>
            <a:ext cx="1140428" cy="160448"/>
          </a:xfrm>
          <a:prstGeom prst="rect">
            <a:avLst/>
          </a:prstGeom>
        </p:spPr>
      </p:pic>
      <p:sp>
        <p:nvSpPr>
          <p:cNvPr id="482" name="テキスト ボックス 315">
            <a:extLst>
              <a:ext uri="{FF2B5EF4-FFF2-40B4-BE49-F238E27FC236}">
                <a16:creationId xmlns:a16="http://schemas.microsoft.com/office/drawing/2014/main" id="{58B727CB-5D40-7CA3-859D-622EA7088397}"/>
              </a:ext>
            </a:extLst>
          </p:cNvPr>
          <p:cNvSpPr txBox="1"/>
          <p:nvPr/>
        </p:nvSpPr>
        <p:spPr>
          <a:xfrm>
            <a:off x="3323681" y="2714891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483" name="テキスト ボックス 315">
            <a:extLst>
              <a:ext uri="{FF2B5EF4-FFF2-40B4-BE49-F238E27FC236}">
                <a16:creationId xmlns:a16="http://schemas.microsoft.com/office/drawing/2014/main" id="{9949733A-12B6-68F8-E7EB-2B1DE6D724F1}"/>
              </a:ext>
            </a:extLst>
          </p:cNvPr>
          <p:cNvSpPr txBox="1"/>
          <p:nvPr/>
        </p:nvSpPr>
        <p:spPr>
          <a:xfrm>
            <a:off x="3353626" y="2823210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  <p:pic>
        <p:nvPicPr>
          <p:cNvPr id="486" name="図 358">
            <a:extLst>
              <a:ext uri="{FF2B5EF4-FFF2-40B4-BE49-F238E27FC236}">
                <a16:creationId xmlns:a16="http://schemas.microsoft.com/office/drawing/2014/main" id="{3EE61082-84DA-67FD-715D-48D439CBCE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87449" y="2499780"/>
            <a:ext cx="1075165" cy="745191"/>
          </a:xfrm>
          <a:prstGeom prst="rect">
            <a:avLst/>
          </a:prstGeom>
        </p:spPr>
      </p:pic>
      <p:pic>
        <p:nvPicPr>
          <p:cNvPr id="487" name="図 359">
            <a:extLst>
              <a:ext uri="{FF2B5EF4-FFF2-40B4-BE49-F238E27FC236}">
                <a16:creationId xmlns:a16="http://schemas.microsoft.com/office/drawing/2014/main" id="{B696C6D1-FD4D-9DBE-4BCB-04306456B9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23479" y="2886676"/>
            <a:ext cx="847293" cy="112175"/>
          </a:xfrm>
          <a:prstGeom prst="rect">
            <a:avLst/>
          </a:prstGeom>
        </p:spPr>
      </p:pic>
      <p:sp>
        <p:nvSpPr>
          <p:cNvPr id="488" name="テキスト ボックス 360">
            <a:extLst>
              <a:ext uri="{FF2B5EF4-FFF2-40B4-BE49-F238E27FC236}">
                <a16:creationId xmlns:a16="http://schemas.microsoft.com/office/drawing/2014/main" id="{6A7541F5-3485-617F-05E9-895405B53880}"/>
              </a:ext>
            </a:extLst>
          </p:cNvPr>
          <p:cNvSpPr txBox="1"/>
          <p:nvPr/>
        </p:nvSpPr>
        <p:spPr>
          <a:xfrm>
            <a:off x="4077459" y="2778223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489" name="Picture 2" descr="info&quot; Icon - Download for free – Iconduck">
            <a:extLst>
              <a:ext uri="{FF2B5EF4-FFF2-40B4-BE49-F238E27FC236}">
                <a16:creationId xmlns:a16="http://schemas.microsoft.com/office/drawing/2014/main" id="{17ADBCA8-8DAC-1AB4-A4A5-50E294DD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47" y="2581749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" name="テキスト ボックス 360">
            <a:extLst>
              <a:ext uri="{FF2B5EF4-FFF2-40B4-BE49-F238E27FC236}">
                <a16:creationId xmlns:a16="http://schemas.microsoft.com/office/drawing/2014/main" id="{D19C18CC-ED19-DF8B-8CB9-582C8C23A949}"/>
              </a:ext>
            </a:extLst>
          </p:cNvPr>
          <p:cNvSpPr txBox="1"/>
          <p:nvPr/>
        </p:nvSpPr>
        <p:spPr>
          <a:xfrm>
            <a:off x="4121536" y="2890115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pic>
        <p:nvPicPr>
          <p:cNvPr id="491" name="図 358">
            <a:extLst>
              <a:ext uri="{FF2B5EF4-FFF2-40B4-BE49-F238E27FC236}">
                <a16:creationId xmlns:a16="http://schemas.microsoft.com/office/drawing/2014/main" id="{5FD9B043-C6DE-C037-9275-16EDC6B867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20793" y="4546665"/>
            <a:ext cx="1075165" cy="745191"/>
          </a:xfrm>
          <a:prstGeom prst="rect">
            <a:avLst/>
          </a:prstGeom>
        </p:spPr>
      </p:pic>
      <p:pic>
        <p:nvPicPr>
          <p:cNvPr id="492" name="図 359">
            <a:extLst>
              <a:ext uri="{FF2B5EF4-FFF2-40B4-BE49-F238E27FC236}">
                <a16:creationId xmlns:a16="http://schemas.microsoft.com/office/drawing/2014/main" id="{22B033A9-7106-02A1-E5E7-0A3876B038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56823" y="4933561"/>
            <a:ext cx="847293" cy="112175"/>
          </a:xfrm>
          <a:prstGeom prst="rect">
            <a:avLst/>
          </a:prstGeom>
        </p:spPr>
      </p:pic>
      <p:sp>
        <p:nvSpPr>
          <p:cNvPr id="493" name="テキスト ボックス 360">
            <a:extLst>
              <a:ext uri="{FF2B5EF4-FFF2-40B4-BE49-F238E27FC236}">
                <a16:creationId xmlns:a16="http://schemas.microsoft.com/office/drawing/2014/main" id="{D61C358F-EA70-56F5-FC1F-B802B00857CA}"/>
              </a:ext>
            </a:extLst>
          </p:cNvPr>
          <p:cNvSpPr txBox="1"/>
          <p:nvPr/>
        </p:nvSpPr>
        <p:spPr>
          <a:xfrm>
            <a:off x="3956959" y="4896439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Ticket No do not match</a:t>
            </a:r>
          </a:p>
        </p:txBody>
      </p:sp>
      <p:sp>
        <p:nvSpPr>
          <p:cNvPr id="494" name="四角形: 角を丸くする 28">
            <a:extLst>
              <a:ext uri="{FF2B5EF4-FFF2-40B4-BE49-F238E27FC236}">
                <a16:creationId xmlns:a16="http://schemas.microsoft.com/office/drawing/2014/main" id="{9EC03C02-A73F-6CCC-AE33-A11ED3008210}"/>
              </a:ext>
            </a:extLst>
          </p:cNvPr>
          <p:cNvSpPr/>
          <p:nvPr/>
        </p:nvSpPr>
        <p:spPr>
          <a:xfrm>
            <a:off x="4401167" y="5063454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95" name="図 494">
            <a:extLst>
              <a:ext uri="{FF2B5EF4-FFF2-40B4-BE49-F238E27FC236}">
                <a16:creationId xmlns:a16="http://schemas.microsoft.com/office/drawing/2014/main" id="{FA21A1E6-9539-7775-BAC0-AF00204D2E9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8387" y="4110175"/>
            <a:ext cx="1892813" cy="1602828"/>
          </a:xfrm>
          <a:prstGeom prst="rect">
            <a:avLst/>
          </a:prstGeom>
        </p:spPr>
      </p:pic>
      <p:sp>
        <p:nvSpPr>
          <p:cNvPr id="543" name="正方形/長方形 542">
            <a:extLst>
              <a:ext uri="{FF2B5EF4-FFF2-40B4-BE49-F238E27FC236}">
                <a16:creationId xmlns:a16="http://schemas.microsoft.com/office/drawing/2014/main" id="{585B383C-8D51-1965-8CF3-F940A0BB6B6E}"/>
              </a:ext>
            </a:extLst>
          </p:cNvPr>
          <p:cNvSpPr/>
          <p:nvPr/>
        </p:nvSpPr>
        <p:spPr>
          <a:xfrm>
            <a:off x="1020418" y="4494266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44" name="台形 76">
            <a:extLst>
              <a:ext uri="{FF2B5EF4-FFF2-40B4-BE49-F238E27FC236}">
                <a16:creationId xmlns:a16="http://schemas.microsoft.com/office/drawing/2014/main" id="{FE17E501-EDFA-414C-18CF-32DB16C91EB1}"/>
              </a:ext>
            </a:extLst>
          </p:cNvPr>
          <p:cNvSpPr/>
          <p:nvPr/>
        </p:nvSpPr>
        <p:spPr>
          <a:xfrm rot="9223765">
            <a:off x="1358564" y="4740637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45" name="図 116">
            <a:extLst>
              <a:ext uri="{FF2B5EF4-FFF2-40B4-BE49-F238E27FC236}">
                <a16:creationId xmlns:a16="http://schemas.microsoft.com/office/drawing/2014/main" id="{5D5F1C4C-ECBD-5194-95F5-F3BA078ACBE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1758406" y="5217105"/>
            <a:ext cx="271937" cy="592223"/>
          </a:xfrm>
          <a:prstGeom prst="rect">
            <a:avLst/>
          </a:prstGeom>
        </p:spPr>
      </p:pic>
      <p:sp>
        <p:nvSpPr>
          <p:cNvPr id="546" name="正方形/長方形 545">
            <a:extLst>
              <a:ext uri="{FF2B5EF4-FFF2-40B4-BE49-F238E27FC236}">
                <a16:creationId xmlns:a16="http://schemas.microsoft.com/office/drawing/2014/main" id="{2A879209-92F9-FCCA-4096-786587BBFFAD}"/>
              </a:ext>
            </a:extLst>
          </p:cNvPr>
          <p:cNvSpPr/>
          <p:nvPr/>
        </p:nvSpPr>
        <p:spPr>
          <a:xfrm>
            <a:off x="875176" y="3875147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wrong ticket no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47" name="矢印: 右 546">
            <a:extLst>
              <a:ext uri="{FF2B5EF4-FFF2-40B4-BE49-F238E27FC236}">
                <a16:creationId xmlns:a16="http://schemas.microsoft.com/office/drawing/2014/main" id="{122DF0CC-077F-391A-A5F3-5CCD17BA4728}"/>
              </a:ext>
            </a:extLst>
          </p:cNvPr>
          <p:cNvSpPr/>
          <p:nvPr/>
        </p:nvSpPr>
        <p:spPr>
          <a:xfrm>
            <a:off x="2075043" y="491060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48" name="Group 217">
            <a:extLst>
              <a:ext uri="{FF2B5EF4-FFF2-40B4-BE49-F238E27FC236}">
                <a16:creationId xmlns:a16="http://schemas.microsoft.com/office/drawing/2014/main" id="{36229526-A87E-B1FE-CA30-B188B161F894}"/>
              </a:ext>
            </a:extLst>
          </p:cNvPr>
          <p:cNvGrpSpPr/>
          <p:nvPr/>
        </p:nvGrpSpPr>
        <p:grpSpPr>
          <a:xfrm>
            <a:off x="2530382" y="3732861"/>
            <a:ext cx="1358562" cy="2027476"/>
            <a:chOff x="3978325" y="5189100"/>
            <a:chExt cx="1358562" cy="2027476"/>
          </a:xfrm>
        </p:grpSpPr>
        <p:pic>
          <p:nvPicPr>
            <p:cNvPr id="549" name="図 385">
              <a:extLst>
                <a:ext uri="{FF2B5EF4-FFF2-40B4-BE49-F238E27FC236}">
                  <a16:creationId xmlns:a16="http://schemas.microsoft.com/office/drawing/2014/main" id="{F289B4F3-A618-9AB6-C06E-61E2E0CD6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50" name="図 386">
              <a:extLst>
                <a:ext uri="{FF2B5EF4-FFF2-40B4-BE49-F238E27FC236}">
                  <a16:creationId xmlns:a16="http://schemas.microsoft.com/office/drawing/2014/main" id="{C054C395-75AA-6E74-B729-255C02B16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51" name="図 387">
              <a:extLst>
                <a:ext uri="{FF2B5EF4-FFF2-40B4-BE49-F238E27FC236}">
                  <a16:creationId xmlns:a16="http://schemas.microsoft.com/office/drawing/2014/main" id="{89D0B93F-217A-ADF4-2B4C-7B38E9CD3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552" name="テキスト ボックス 388">
              <a:extLst>
                <a:ext uri="{FF2B5EF4-FFF2-40B4-BE49-F238E27FC236}">
                  <a16:creationId xmlns:a16="http://schemas.microsoft.com/office/drawing/2014/main" id="{0CE39DAE-4F1F-A0DE-AA2E-F6FE37EA1655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53" name="テキスト ボックス 389">
              <a:extLst>
                <a:ext uri="{FF2B5EF4-FFF2-40B4-BE49-F238E27FC236}">
                  <a16:creationId xmlns:a16="http://schemas.microsoft.com/office/drawing/2014/main" id="{733A6190-3E4C-E931-31A8-0028B5B17DCA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54" name="図 390">
              <a:extLst>
                <a:ext uri="{FF2B5EF4-FFF2-40B4-BE49-F238E27FC236}">
                  <a16:creationId xmlns:a16="http://schemas.microsoft.com/office/drawing/2014/main" id="{3FC10616-B646-3BC2-9ECE-75E082E9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555" name="図 391">
              <a:extLst>
                <a:ext uri="{FF2B5EF4-FFF2-40B4-BE49-F238E27FC236}">
                  <a16:creationId xmlns:a16="http://schemas.microsoft.com/office/drawing/2014/main" id="{E4C5B361-968E-C2D8-AAE5-AEA8137C4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556" name="テキスト ボックス 392">
              <a:extLst>
                <a:ext uri="{FF2B5EF4-FFF2-40B4-BE49-F238E27FC236}">
                  <a16:creationId xmlns:a16="http://schemas.microsoft.com/office/drawing/2014/main" id="{A8AAC637-D895-0D58-F468-FFB7A260429B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557" name="図 394">
              <a:extLst>
                <a:ext uri="{FF2B5EF4-FFF2-40B4-BE49-F238E27FC236}">
                  <a16:creationId xmlns:a16="http://schemas.microsoft.com/office/drawing/2014/main" id="{D4542395-32E0-D375-3DAA-94F5B0ABD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558" name="図 395">
              <a:extLst>
                <a:ext uri="{FF2B5EF4-FFF2-40B4-BE49-F238E27FC236}">
                  <a16:creationId xmlns:a16="http://schemas.microsoft.com/office/drawing/2014/main" id="{CBFF873E-A7F0-23F4-6D5F-C489B1901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559" name="図 396">
              <a:extLst>
                <a:ext uri="{FF2B5EF4-FFF2-40B4-BE49-F238E27FC236}">
                  <a16:creationId xmlns:a16="http://schemas.microsoft.com/office/drawing/2014/main" id="{3CA7E290-2C35-E086-12E4-9C7497A31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560" name="図 397">
              <a:extLst>
                <a:ext uri="{FF2B5EF4-FFF2-40B4-BE49-F238E27FC236}">
                  <a16:creationId xmlns:a16="http://schemas.microsoft.com/office/drawing/2014/main" id="{3D739F6A-3B54-5127-1A7C-71EEA884E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561" name="図 398">
              <a:extLst>
                <a:ext uri="{FF2B5EF4-FFF2-40B4-BE49-F238E27FC236}">
                  <a16:creationId xmlns:a16="http://schemas.microsoft.com/office/drawing/2014/main" id="{04075330-807F-89B9-F60C-66116BA3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563" name="テキスト ボックス 402">
              <a:extLst>
                <a:ext uri="{FF2B5EF4-FFF2-40B4-BE49-F238E27FC236}">
                  <a16:creationId xmlns:a16="http://schemas.microsoft.com/office/drawing/2014/main" id="{7BF88943-C5E3-976B-71EE-B3619887722B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64" name="図 403">
              <a:extLst>
                <a:ext uri="{FF2B5EF4-FFF2-40B4-BE49-F238E27FC236}">
                  <a16:creationId xmlns:a16="http://schemas.microsoft.com/office/drawing/2014/main" id="{FBC100B8-51E4-37A4-C3CB-E3D2B1960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65" name="図 404">
              <a:extLst>
                <a:ext uri="{FF2B5EF4-FFF2-40B4-BE49-F238E27FC236}">
                  <a16:creationId xmlns:a16="http://schemas.microsoft.com/office/drawing/2014/main" id="{B8116E81-7B79-36FB-CDF6-E33B0C705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66" name="テキスト ボックス 405">
              <a:extLst>
                <a:ext uri="{FF2B5EF4-FFF2-40B4-BE49-F238E27FC236}">
                  <a16:creationId xmlns:a16="http://schemas.microsoft.com/office/drawing/2014/main" id="{47D690D8-D495-32A9-B7B5-1FC230EA9E89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67" name="テキスト ボックス 406">
              <a:extLst>
                <a:ext uri="{FF2B5EF4-FFF2-40B4-BE49-F238E27FC236}">
                  <a16:creationId xmlns:a16="http://schemas.microsoft.com/office/drawing/2014/main" id="{DE5FD8FB-488A-1A8C-8B9C-107172EE0FAE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68" name="図 407">
              <a:extLst>
                <a:ext uri="{FF2B5EF4-FFF2-40B4-BE49-F238E27FC236}">
                  <a16:creationId xmlns:a16="http://schemas.microsoft.com/office/drawing/2014/main" id="{987A41A8-435F-FC1E-6FD9-F22603543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69" name="図 408">
              <a:extLst>
                <a:ext uri="{FF2B5EF4-FFF2-40B4-BE49-F238E27FC236}">
                  <a16:creationId xmlns:a16="http://schemas.microsoft.com/office/drawing/2014/main" id="{E47758B7-2472-8900-9449-151756782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570" name="図 409">
              <a:extLst>
                <a:ext uri="{FF2B5EF4-FFF2-40B4-BE49-F238E27FC236}">
                  <a16:creationId xmlns:a16="http://schemas.microsoft.com/office/drawing/2014/main" id="{1690499F-38F3-866E-26D3-FF523ABDC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571" name="図 410">
              <a:extLst>
                <a:ext uri="{FF2B5EF4-FFF2-40B4-BE49-F238E27FC236}">
                  <a16:creationId xmlns:a16="http://schemas.microsoft.com/office/drawing/2014/main" id="{0E70EBA9-CD82-6960-0F1A-36D5DC793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572" name="図 411">
              <a:extLst>
                <a:ext uri="{FF2B5EF4-FFF2-40B4-BE49-F238E27FC236}">
                  <a16:creationId xmlns:a16="http://schemas.microsoft.com/office/drawing/2014/main" id="{85B18138-2134-96AE-979F-6D79D5D60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573" name="図 414">
              <a:extLst>
                <a:ext uri="{FF2B5EF4-FFF2-40B4-BE49-F238E27FC236}">
                  <a16:creationId xmlns:a16="http://schemas.microsoft.com/office/drawing/2014/main" id="{16986AFB-1C1E-28E4-4946-A26CE2AD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574" name="図 415">
              <a:extLst>
                <a:ext uri="{FF2B5EF4-FFF2-40B4-BE49-F238E27FC236}">
                  <a16:creationId xmlns:a16="http://schemas.microsoft.com/office/drawing/2014/main" id="{1298DE0C-C893-0784-A79A-2D589E44C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575" name="図 417">
              <a:extLst>
                <a:ext uri="{FF2B5EF4-FFF2-40B4-BE49-F238E27FC236}">
                  <a16:creationId xmlns:a16="http://schemas.microsoft.com/office/drawing/2014/main" id="{401A6A19-0A35-9144-B45A-ACC1A36E9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28" name="図 292">
              <a:extLst>
                <a:ext uri="{FF2B5EF4-FFF2-40B4-BE49-F238E27FC236}">
                  <a16:creationId xmlns:a16="http://schemas.microsoft.com/office/drawing/2014/main" id="{287C3576-3D17-97BF-626B-D18B76499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29" name="テキスト ボックス 294">
              <a:extLst>
                <a:ext uri="{FF2B5EF4-FFF2-40B4-BE49-F238E27FC236}">
                  <a16:creationId xmlns:a16="http://schemas.microsoft.com/office/drawing/2014/main" id="{341C4F6B-DC05-0827-B31E-0F87F7CA145E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30" name="Picture 267">
              <a:extLst>
                <a:ext uri="{FF2B5EF4-FFF2-40B4-BE49-F238E27FC236}">
                  <a16:creationId xmlns:a16="http://schemas.microsoft.com/office/drawing/2014/main" id="{076524F0-DCEF-7648-2115-DCC1520E2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31" name="四角形: 角を丸くする 28">
            <a:extLst>
              <a:ext uri="{FF2B5EF4-FFF2-40B4-BE49-F238E27FC236}">
                <a16:creationId xmlns:a16="http://schemas.microsoft.com/office/drawing/2014/main" id="{20B09954-B94F-92C4-8086-04C270FB8B01}"/>
              </a:ext>
            </a:extLst>
          </p:cNvPr>
          <p:cNvSpPr/>
          <p:nvPr/>
        </p:nvSpPr>
        <p:spPr>
          <a:xfrm>
            <a:off x="3328239" y="4423029"/>
            <a:ext cx="507629" cy="220828"/>
          </a:xfrm>
          <a:prstGeom prst="roundRect">
            <a:avLst/>
          </a:prstGeom>
          <a:solidFill>
            <a:schemeClr val="bg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-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132" name="テキスト ボックス 412">
            <a:extLst>
              <a:ext uri="{FF2B5EF4-FFF2-40B4-BE49-F238E27FC236}">
                <a16:creationId xmlns:a16="http://schemas.microsoft.com/office/drawing/2014/main" id="{DDA41C6F-0E1A-9FAC-0543-3242C8744A7F}"/>
              </a:ext>
            </a:extLst>
          </p:cNvPr>
          <p:cNvSpPr txBox="1"/>
          <p:nvPr/>
        </p:nvSpPr>
        <p:spPr>
          <a:xfrm>
            <a:off x="2577243" y="4361683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133" name="Picture 10">
            <a:extLst>
              <a:ext uri="{FF2B5EF4-FFF2-40B4-BE49-F238E27FC236}">
                <a16:creationId xmlns:a16="http://schemas.microsoft.com/office/drawing/2014/main" id="{81F24A1B-7A71-9CFF-274B-9F18A33545B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9159"/>
          <a:stretch/>
        </p:blipFill>
        <p:spPr>
          <a:xfrm>
            <a:off x="2554834" y="4801519"/>
            <a:ext cx="1315694" cy="645620"/>
          </a:xfrm>
          <a:prstGeom prst="rect">
            <a:avLst/>
          </a:prstGeom>
        </p:spPr>
      </p:pic>
      <p:sp>
        <p:nvSpPr>
          <p:cNvPr id="134" name="四角形: 角を丸くする 307">
            <a:extLst>
              <a:ext uri="{FF2B5EF4-FFF2-40B4-BE49-F238E27FC236}">
                <a16:creationId xmlns:a16="http://schemas.microsoft.com/office/drawing/2014/main" id="{62873B6B-6AF5-0717-AE64-CB60E9DD11D2}"/>
              </a:ext>
            </a:extLst>
          </p:cNvPr>
          <p:cNvSpPr/>
          <p:nvPr/>
        </p:nvSpPr>
        <p:spPr>
          <a:xfrm>
            <a:off x="2968857" y="4179387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5" name="テキスト ボックス 315">
            <a:extLst>
              <a:ext uri="{FF2B5EF4-FFF2-40B4-BE49-F238E27FC236}">
                <a16:creationId xmlns:a16="http://schemas.microsoft.com/office/drawing/2014/main" id="{09CB535C-681F-7E38-A802-1815A4E14E8C}"/>
              </a:ext>
            </a:extLst>
          </p:cNvPr>
          <p:cNvSpPr txBox="1"/>
          <p:nvPr/>
        </p:nvSpPr>
        <p:spPr>
          <a:xfrm>
            <a:off x="2540635" y="4158332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149" name="図 148">
            <a:extLst>
              <a:ext uri="{FF2B5EF4-FFF2-40B4-BE49-F238E27FC236}">
                <a16:creationId xmlns:a16="http://schemas.microsoft.com/office/drawing/2014/main" id="{320FE029-4C9C-D178-3A96-DFABE70564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3790" y="4825920"/>
            <a:ext cx="263337" cy="83827"/>
          </a:xfrm>
          <a:prstGeom prst="rect">
            <a:avLst/>
          </a:prstGeom>
        </p:spPr>
      </p:pic>
      <p:pic>
        <p:nvPicPr>
          <p:cNvPr id="150" name="図 149">
            <a:extLst>
              <a:ext uri="{FF2B5EF4-FFF2-40B4-BE49-F238E27FC236}">
                <a16:creationId xmlns:a16="http://schemas.microsoft.com/office/drawing/2014/main" id="{56AB5275-5E3B-97FD-C906-D95759FAFB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1227" y="4827940"/>
            <a:ext cx="263337" cy="83827"/>
          </a:xfrm>
          <a:prstGeom prst="rect">
            <a:avLst/>
          </a:prstGeom>
        </p:spPr>
      </p:pic>
      <p:sp>
        <p:nvSpPr>
          <p:cNvPr id="151" name="テキスト ボックス 315">
            <a:extLst>
              <a:ext uri="{FF2B5EF4-FFF2-40B4-BE49-F238E27FC236}">
                <a16:creationId xmlns:a16="http://schemas.microsoft.com/office/drawing/2014/main" id="{977EE85F-328A-9B1B-C5D9-F384A209275B}"/>
              </a:ext>
            </a:extLst>
          </p:cNvPr>
          <p:cNvSpPr txBox="1"/>
          <p:nvPr/>
        </p:nvSpPr>
        <p:spPr>
          <a:xfrm>
            <a:off x="2656266" y="4784403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154" name="テキスト ボックス 315">
            <a:extLst>
              <a:ext uri="{FF2B5EF4-FFF2-40B4-BE49-F238E27FC236}">
                <a16:creationId xmlns:a16="http://schemas.microsoft.com/office/drawing/2014/main" id="{E91A73AA-99E7-E207-694A-85C0F1610507}"/>
              </a:ext>
            </a:extLst>
          </p:cNvPr>
          <p:cNvSpPr txBox="1"/>
          <p:nvPr/>
        </p:nvSpPr>
        <p:spPr>
          <a:xfrm>
            <a:off x="2951985" y="4783195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155" name="図 154">
            <a:extLst>
              <a:ext uri="{FF2B5EF4-FFF2-40B4-BE49-F238E27FC236}">
                <a16:creationId xmlns:a16="http://schemas.microsoft.com/office/drawing/2014/main" id="{6AA3CF97-1D65-24A9-5E22-69B7EE9D0B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6730" y="5309189"/>
            <a:ext cx="1140428" cy="160448"/>
          </a:xfrm>
          <a:prstGeom prst="rect">
            <a:avLst/>
          </a:prstGeom>
        </p:spPr>
      </p:pic>
      <p:sp>
        <p:nvSpPr>
          <p:cNvPr id="156" name="テキスト ボックス 315">
            <a:extLst>
              <a:ext uri="{FF2B5EF4-FFF2-40B4-BE49-F238E27FC236}">
                <a16:creationId xmlns:a16="http://schemas.microsoft.com/office/drawing/2014/main" id="{32021255-BFAC-AA7B-B083-6FDF5DAC9F4F}"/>
              </a:ext>
            </a:extLst>
          </p:cNvPr>
          <p:cNvSpPr txBox="1"/>
          <p:nvPr/>
        </p:nvSpPr>
        <p:spPr>
          <a:xfrm>
            <a:off x="3341762" y="4778668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159" name="テキスト ボックス 315">
            <a:extLst>
              <a:ext uri="{FF2B5EF4-FFF2-40B4-BE49-F238E27FC236}">
                <a16:creationId xmlns:a16="http://schemas.microsoft.com/office/drawing/2014/main" id="{DB943185-FAEE-5C8B-7136-1B1C2851F5FD}"/>
              </a:ext>
            </a:extLst>
          </p:cNvPr>
          <p:cNvSpPr txBox="1"/>
          <p:nvPr/>
        </p:nvSpPr>
        <p:spPr>
          <a:xfrm>
            <a:off x="3371707" y="4886987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  <p:pic>
        <p:nvPicPr>
          <p:cNvPr id="160" name="図 159">
            <a:extLst>
              <a:ext uri="{FF2B5EF4-FFF2-40B4-BE49-F238E27FC236}">
                <a16:creationId xmlns:a16="http://schemas.microsoft.com/office/drawing/2014/main" id="{7A0643FA-DE9A-D5F5-E1B3-A5DC4F89F2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88434" y="4189298"/>
            <a:ext cx="647596" cy="123194"/>
          </a:xfrm>
          <a:prstGeom prst="rect">
            <a:avLst/>
          </a:prstGeom>
        </p:spPr>
      </p:pic>
      <p:pic>
        <p:nvPicPr>
          <p:cNvPr id="170" name="図 169">
            <a:extLst>
              <a:ext uri="{FF2B5EF4-FFF2-40B4-BE49-F238E27FC236}">
                <a16:creationId xmlns:a16="http://schemas.microsoft.com/office/drawing/2014/main" id="{6B1AF55E-A87E-EA87-34E5-FF46349DD9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50309" y="4526483"/>
            <a:ext cx="136918" cy="123194"/>
          </a:xfrm>
          <a:prstGeom prst="rect">
            <a:avLst/>
          </a:prstGeom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4CC89815-037D-4FBF-236F-6490579532A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76453" y="4924627"/>
            <a:ext cx="1286133" cy="532769"/>
          </a:xfrm>
          <a:prstGeom prst="rect">
            <a:avLst/>
          </a:prstGeom>
        </p:spPr>
      </p:pic>
      <p:pic>
        <p:nvPicPr>
          <p:cNvPr id="1026" name="図 1025">
            <a:extLst>
              <a:ext uri="{FF2B5EF4-FFF2-40B4-BE49-F238E27FC236}">
                <a16:creationId xmlns:a16="http://schemas.microsoft.com/office/drawing/2014/main" id="{63A3BBB6-77F5-C956-88F1-FBE42AF8461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68656" y="7442054"/>
            <a:ext cx="1892813" cy="1602828"/>
          </a:xfrm>
          <a:prstGeom prst="rect">
            <a:avLst/>
          </a:prstGeom>
        </p:spPr>
      </p:pic>
      <p:sp>
        <p:nvSpPr>
          <p:cNvPr id="1055" name="矢印: 右 1054">
            <a:extLst>
              <a:ext uri="{FF2B5EF4-FFF2-40B4-BE49-F238E27FC236}">
                <a16:creationId xmlns:a16="http://schemas.microsoft.com/office/drawing/2014/main" id="{47714BE4-F4F5-F11D-AB5F-E2B43688F682}"/>
              </a:ext>
            </a:extLst>
          </p:cNvPr>
          <p:cNvSpPr/>
          <p:nvPr/>
        </p:nvSpPr>
        <p:spPr>
          <a:xfrm>
            <a:off x="1940023" y="841158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56" name="図 290">
            <a:extLst>
              <a:ext uri="{FF2B5EF4-FFF2-40B4-BE49-F238E27FC236}">
                <a16:creationId xmlns:a16="http://schemas.microsoft.com/office/drawing/2014/main" id="{3253AA5B-0035-4056-5648-876E741FE73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74017" y="7262687"/>
            <a:ext cx="1355770" cy="2019144"/>
          </a:xfrm>
          <a:prstGeom prst="rect">
            <a:avLst/>
          </a:prstGeom>
        </p:spPr>
      </p:pic>
      <p:pic>
        <p:nvPicPr>
          <p:cNvPr id="203" name="図 292">
            <a:extLst>
              <a:ext uri="{FF2B5EF4-FFF2-40B4-BE49-F238E27FC236}">
                <a16:creationId xmlns:a16="http://schemas.microsoft.com/office/drawing/2014/main" id="{52EF4F3E-158B-3E1B-9551-D605230E7E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555" y="7391832"/>
            <a:ext cx="805148" cy="123622"/>
          </a:xfrm>
          <a:prstGeom prst="rect">
            <a:avLst/>
          </a:prstGeom>
        </p:spPr>
      </p:pic>
      <p:sp>
        <p:nvSpPr>
          <p:cNvPr id="207" name="テキスト ボックス 294">
            <a:extLst>
              <a:ext uri="{FF2B5EF4-FFF2-40B4-BE49-F238E27FC236}">
                <a16:creationId xmlns:a16="http://schemas.microsoft.com/office/drawing/2014/main" id="{7249C653-0456-718D-BC84-F399799F7DF5}"/>
              </a:ext>
            </a:extLst>
          </p:cNvPr>
          <p:cNvSpPr txBox="1"/>
          <p:nvPr/>
        </p:nvSpPr>
        <p:spPr>
          <a:xfrm>
            <a:off x="964835" y="7378409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QC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209" name="図 302">
            <a:extLst>
              <a:ext uri="{FF2B5EF4-FFF2-40B4-BE49-F238E27FC236}">
                <a16:creationId xmlns:a16="http://schemas.microsoft.com/office/drawing/2014/main" id="{DE3E0E2F-C657-09FD-E424-CE8E0A4D63D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0992" y="7886450"/>
            <a:ext cx="1289035" cy="212113"/>
          </a:xfrm>
          <a:prstGeom prst="rect">
            <a:avLst/>
          </a:prstGeom>
        </p:spPr>
      </p:pic>
      <p:pic>
        <p:nvPicPr>
          <p:cNvPr id="212" name="図 303">
            <a:extLst>
              <a:ext uri="{FF2B5EF4-FFF2-40B4-BE49-F238E27FC236}">
                <a16:creationId xmlns:a16="http://schemas.microsoft.com/office/drawing/2014/main" id="{EECCF462-5226-7D94-E67A-E483E766CF0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12222" y="8289830"/>
            <a:ext cx="981060" cy="220999"/>
          </a:xfrm>
          <a:prstGeom prst="rect">
            <a:avLst/>
          </a:prstGeom>
        </p:spPr>
      </p:pic>
      <p:pic>
        <p:nvPicPr>
          <p:cNvPr id="213" name="図 304">
            <a:extLst>
              <a:ext uri="{FF2B5EF4-FFF2-40B4-BE49-F238E27FC236}">
                <a16:creationId xmlns:a16="http://schemas.microsoft.com/office/drawing/2014/main" id="{D2B47E3C-4F94-E69B-A6BE-285E84093DD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5035" y="7981138"/>
            <a:ext cx="1313642" cy="894800"/>
          </a:xfrm>
          <a:prstGeom prst="rect">
            <a:avLst/>
          </a:prstGeom>
        </p:spPr>
      </p:pic>
      <p:pic>
        <p:nvPicPr>
          <p:cNvPr id="214" name="図 305">
            <a:extLst>
              <a:ext uri="{FF2B5EF4-FFF2-40B4-BE49-F238E27FC236}">
                <a16:creationId xmlns:a16="http://schemas.microsoft.com/office/drawing/2014/main" id="{6A9755C5-D4DA-FD8C-3037-5418CC6969E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94179" y="7562009"/>
            <a:ext cx="1313642" cy="434647"/>
          </a:xfrm>
          <a:prstGeom prst="rect">
            <a:avLst/>
          </a:prstGeom>
        </p:spPr>
      </p:pic>
      <p:sp>
        <p:nvSpPr>
          <p:cNvPr id="215" name="四角形: 角を丸くする 306">
            <a:extLst>
              <a:ext uri="{FF2B5EF4-FFF2-40B4-BE49-F238E27FC236}">
                <a16:creationId xmlns:a16="http://schemas.microsoft.com/office/drawing/2014/main" id="{2C917FFF-7EBF-9024-CFEC-B823BBB8C069}"/>
              </a:ext>
            </a:extLst>
          </p:cNvPr>
          <p:cNvSpPr/>
          <p:nvPr/>
        </p:nvSpPr>
        <p:spPr>
          <a:xfrm>
            <a:off x="796478" y="7588608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6" name="四角形: 角を丸くする 307">
            <a:extLst>
              <a:ext uri="{FF2B5EF4-FFF2-40B4-BE49-F238E27FC236}">
                <a16:creationId xmlns:a16="http://schemas.microsoft.com/office/drawing/2014/main" id="{187616B2-874C-C2E4-DB59-CAFC52DADAE4}"/>
              </a:ext>
            </a:extLst>
          </p:cNvPr>
          <p:cNvSpPr/>
          <p:nvPr/>
        </p:nvSpPr>
        <p:spPr>
          <a:xfrm>
            <a:off x="1430483" y="7584798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7" name="テキスト ボックス 316">
            <a:extLst>
              <a:ext uri="{FF2B5EF4-FFF2-40B4-BE49-F238E27FC236}">
                <a16:creationId xmlns:a16="http://schemas.microsoft.com/office/drawing/2014/main" id="{31F99100-737D-FE87-FEF7-E0CECB50E7B8}"/>
              </a:ext>
            </a:extLst>
          </p:cNvPr>
          <p:cNvSpPr txBox="1"/>
          <p:nvPr/>
        </p:nvSpPr>
        <p:spPr>
          <a:xfrm>
            <a:off x="1197660" y="7560501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218" name="グラフィックス 318" descr="日毎カレンダー">
            <a:extLst>
              <a:ext uri="{FF2B5EF4-FFF2-40B4-BE49-F238E27FC236}">
                <a16:creationId xmlns:a16="http://schemas.microsoft.com/office/drawing/2014/main" id="{0058B2E9-1CAD-59D2-5CB4-C62A0D70DFD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29080" y="7597983"/>
            <a:ext cx="137160" cy="137160"/>
          </a:xfrm>
          <a:prstGeom prst="rect">
            <a:avLst/>
          </a:prstGeom>
        </p:spPr>
      </p:pic>
      <p:pic>
        <p:nvPicPr>
          <p:cNvPr id="219" name="グラフィックス 319" descr="日毎カレンダー">
            <a:extLst>
              <a:ext uri="{FF2B5EF4-FFF2-40B4-BE49-F238E27FC236}">
                <a16:creationId xmlns:a16="http://schemas.microsoft.com/office/drawing/2014/main" id="{73AA6FE1-C1AB-AC4E-A7D2-7A27B468724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769088" y="7588910"/>
            <a:ext cx="137160" cy="137160"/>
          </a:xfrm>
          <a:prstGeom prst="rect">
            <a:avLst/>
          </a:prstGeom>
        </p:spPr>
      </p:pic>
      <p:sp>
        <p:nvSpPr>
          <p:cNvPr id="220" name="テキスト ボックス 322">
            <a:extLst>
              <a:ext uri="{FF2B5EF4-FFF2-40B4-BE49-F238E27FC236}">
                <a16:creationId xmlns:a16="http://schemas.microsoft.com/office/drawing/2014/main" id="{280C45A4-F849-D8BB-FD1E-E8D8176BDAF8}"/>
              </a:ext>
            </a:extLst>
          </p:cNvPr>
          <p:cNvSpPr txBox="1"/>
          <p:nvPr/>
        </p:nvSpPr>
        <p:spPr>
          <a:xfrm>
            <a:off x="684474" y="7770366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221" name="正方形/長方形 323">
            <a:extLst>
              <a:ext uri="{FF2B5EF4-FFF2-40B4-BE49-F238E27FC236}">
                <a16:creationId xmlns:a16="http://schemas.microsoft.com/office/drawing/2014/main" id="{3B1FAFAD-80D5-A50E-B0DA-3F52A9CCB2A7}"/>
              </a:ext>
            </a:extLst>
          </p:cNvPr>
          <p:cNvSpPr/>
          <p:nvPr/>
        </p:nvSpPr>
        <p:spPr>
          <a:xfrm>
            <a:off x="627467" y="7784200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22" name="テキスト ボックス 324">
            <a:extLst>
              <a:ext uri="{FF2B5EF4-FFF2-40B4-BE49-F238E27FC236}">
                <a16:creationId xmlns:a16="http://schemas.microsoft.com/office/drawing/2014/main" id="{3F0C0A0B-4647-CFC2-2FF1-ED3B685064B9}"/>
              </a:ext>
            </a:extLst>
          </p:cNvPr>
          <p:cNvSpPr txBox="1"/>
          <p:nvPr/>
        </p:nvSpPr>
        <p:spPr>
          <a:xfrm>
            <a:off x="747278" y="7591604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223" name="テキスト ボックス 325">
            <a:extLst>
              <a:ext uri="{FF2B5EF4-FFF2-40B4-BE49-F238E27FC236}">
                <a16:creationId xmlns:a16="http://schemas.microsoft.com/office/drawing/2014/main" id="{97A689AF-B078-B90D-E70D-FC6E6030FD31}"/>
              </a:ext>
            </a:extLst>
          </p:cNvPr>
          <p:cNvSpPr txBox="1"/>
          <p:nvPr/>
        </p:nvSpPr>
        <p:spPr>
          <a:xfrm>
            <a:off x="1386073" y="7585043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224" name="図 327">
            <a:extLst>
              <a:ext uri="{FF2B5EF4-FFF2-40B4-BE49-F238E27FC236}">
                <a16:creationId xmlns:a16="http://schemas.microsoft.com/office/drawing/2014/main" id="{65757161-92A4-9B23-FAAE-B6A60B5041A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7842" y="8029694"/>
            <a:ext cx="1289035" cy="394334"/>
          </a:xfrm>
          <a:prstGeom prst="rect">
            <a:avLst/>
          </a:prstGeom>
        </p:spPr>
      </p:pic>
      <p:pic>
        <p:nvPicPr>
          <p:cNvPr id="225" name="図 328">
            <a:extLst>
              <a:ext uri="{FF2B5EF4-FFF2-40B4-BE49-F238E27FC236}">
                <a16:creationId xmlns:a16="http://schemas.microsoft.com/office/drawing/2014/main" id="{7DBEABC3-8EFE-9142-3B94-99E01389C2F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8258" y="8460812"/>
            <a:ext cx="1279444" cy="360203"/>
          </a:xfrm>
          <a:prstGeom prst="rect">
            <a:avLst/>
          </a:prstGeom>
        </p:spPr>
      </p:pic>
      <p:sp>
        <p:nvSpPr>
          <p:cNvPr id="226" name="テキスト ボックス 329">
            <a:extLst>
              <a:ext uri="{FF2B5EF4-FFF2-40B4-BE49-F238E27FC236}">
                <a16:creationId xmlns:a16="http://schemas.microsoft.com/office/drawing/2014/main" id="{E609F700-F873-6942-27FA-2B319A8CA6D0}"/>
              </a:ext>
            </a:extLst>
          </p:cNvPr>
          <p:cNvSpPr txBox="1"/>
          <p:nvPr/>
        </p:nvSpPr>
        <p:spPr>
          <a:xfrm>
            <a:off x="552076" y="7973647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227" name="テキスト ボックス 330">
            <a:extLst>
              <a:ext uri="{FF2B5EF4-FFF2-40B4-BE49-F238E27FC236}">
                <a16:creationId xmlns:a16="http://schemas.microsoft.com/office/drawing/2014/main" id="{9BCC3B7C-3337-1845-7985-21D955031C92}"/>
              </a:ext>
            </a:extLst>
          </p:cNvPr>
          <p:cNvSpPr txBox="1"/>
          <p:nvPr/>
        </p:nvSpPr>
        <p:spPr>
          <a:xfrm>
            <a:off x="552076" y="8388578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228" name="テキスト ボックス 315">
            <a:extLst>
              <a:ext uri="{FF2B5EF4-FFF2-40B4-BE49-F238E27FC236}">
                <a16:creationId xmlns:a16="http://schemas.microsoft.com/office/drawing/2014/main" id="{DB779402-298E-0932-6970-4DDEF0FACCDB}"/>
              </a:ext>
            </a:extLst>
          </p:cNvPr>
          <p:cNvSpPr txBox="1"/>
          <p:nvPr/>
        </p:nvSpPr>
        <p:spPr>
          <a:xfrm>
            <a:off x="547336" y="7566967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1121" name="正方形/長方形 1120">
            <a:extLst>
              <a:ext uri="{FF2B5EF4-FFF2-40B4-BE49-F238E27FC236}">
                <a16:creationId xmlns:a16="http://schemas.microsoft.com/office/drawing/2014/main" id="{ABF80D5F-28C7-80A4-C8C7-29EDBB3472DF}"/>
              </a:ext>
            </a:extLst>
          </p:cNvPr>
          <p:cNvSpPr/>
          <p:nvPr/>
        </p:nvSpPr>
        <p:spPr>
          <a:xfrm>
            <a:off x="2830687" y="7826145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22" name="台形 76">
            <a:extLst>
              <a:ext uri="{FF2B5EF4-FFF2-40B4-BE49-F238E27FC236}">
                <a16:creationId xmlns:a16="http://schemas.microsoft.com/office/drawing/2014/main" id="{46D26E4B-047F-D5C0-B912-F50037005643}"/>
              </a:ext>
            </a:extLst>
          </p:cNvPr>
          <p:cNvSpPr/>
          <p:nvPr/>
        </p:nvSpPr>
        <p:spPr>
          <a:xfrm rot="9223765">
            <a:off x="3168833" y="8072516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23" name="図 116">
            <a:extLst>
              <a:ext uri="{FF2B5EF4-FFF2-40B4-BE49-F238E27FC236}">
                <a16:creationId xmlns:a16="http://schemas.microsoft.com/office/drawing/2014/main" id="{8A5F5825-50C1-58EB-681F-10EA0F0323C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3568675" y="8548984"/>
            <a:ext cx="271937" cy="592223"/>
          </a:xfrm>
          <a:prstGeom prst="rect">
            <a:avLst/>
          </a:prstGeom>
        </p:spPr>
      </p:pic>
      <p:sp>
        <p:nvSpPr>
          <p:cNvPr id="1124" name="正方形/長方形 1123">
            <a:extLst>
              <a:ext uri="{FF2B5EF4-FFF2-40B4-BE49-F238E27FC236}">
                <a16:creationId xmlns:a16="http://schemas.microsoft.com/office/drawing/2014/main" id="{7A76125A-18A2-458B-DD55-0A3B9F9D9E97}"/>
              </a:ext>
            </a:extLst>
          </p:cNvPr>
          <p:cNvSpPr/>
          <p:nvPr/>
        </p:nvSpPr>
        <p:spPr>
          <a:xfrm>
            <a:off x="2685445" y="7207026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wrong ticket no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25" name="矢印: 右 1124">
            <a:extLst>
              <a:ext uri="{FF2B5EF4-FFF2-40B4-BE49-F238E27FC236}">
                <a16:creationId xmlns:a16="http://schemas.microsoft.com/office/drawing/2014/main" id="{1E4BD262-7272-7126-8765-5D17C65C95D4}"/>
              </a:ext>
            </a:extLst>
          </p:cNvPr>
          <p:cNvSpPr/>
          <p:nvPr/>
        </p:nvSpPr>
        <p:spPr>
          <a:xfrm>
            <a:off x="4241697" y="842155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26" name="図 358">
            <a:extLst>
              <a:ext uri="{FF2B5EF4-FFF2-40B4-BE49-F238E27FC236}">
                <a16:creationId xmlns:a16="http://schemas.microsoft.com/office/drawing/2014/main" id="{6E87BA16-B0CA-B009-76EC-5844955A8B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0338" y="8008355"/>
            <a:ext cx="1075165" cy="745191"/>
          </a:xfrm>
          <a:prstGeom prst="rect">
            <a:avLst/>
          </a:prstGeom>
        </p:spPr>
      </p:pic>
      <p:pic>
        <p:nvPicPr>
          <p:cNvPr id="1127" name="図 359">
            <a:extLst>
              <a:ext uri="{FF2B5EF4-FFF2-40B4-BE49-F238E27FC236}">
                <a16:creationId xmlns:a16="http://schemas.microsoft.com/office/drawing/2014/main" id="{AB7AE1E3-CDF8-A43D-A150-22860E30C77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36368" y="8395251"/>
            <a:ext cx="847293" cy="112175"/>
          </a:xfrm>
          <a:prstGeom prst="rect">
            <a:avLst/>
          </a:prstGeom>
        </p:spPr>
      </p:pic>
      <p:sp>
        <p:nvSpPr>
          <p:cNvPr id="1128" name="テキスト ボックス 360">
            <a:extLst>
              <a:ext uri="{FF2B5EF4-FFF2-40B4-BE49-F238E27FC236}">
                <a16:creationId xmlns:a16="http://schemas.microsoft.com/office/drawing/2014/main" id="{DB3111BB-1C4C-CD35-03CE-BC7140B1B0DA}"/>
              </a:ext>
            </a:extLst>
          </p:cNvPr>
          <p:cNvSpPr txBox="1"/>
          <p:nvPr/>
        </p:nvSpPr>
        <p:spPr>
          <a:xfrm>
            <a:off x="4636504" y="8358129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Ticket No do not match</a:t>
            </a:r>
          </a:p>
        </p:txBody>
      </p:sp>
      <p:sp>
        <p:nvSpPr>
          <p:cNvPr id="1129" name="四角形: 角を丸くする 28">
            <a:extLst>
              <a:ext uri="{FF2B5EF4-FFF2-40B4-BE49-F238E27FC236}">
                <a16:creationId xmlns:a16="http://schemas.microsoft.com/office/drawing/2014/main" id="{84D7D375-3613-D0DA-AF33-9C52E2BFFF0B}"/>
              </a:ext>
            </a:extLst>
          </p:cNvPr>
          <p:cNvSpPr/>
          <p:nvPr/>
        </p:nvSpPr>
        <p:spPr>
          <a:xfrm>
            <a:off x="5080712" y="8525144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30" name="図 358">
            <a:extLst>
              <a:ext uri="{FF2B5EF4-FFF2-40B4-BE49-F238E27FC236}">
                <a16:creationId xmlns:a16="http://schemas.microsoft.com/office/drawing/2014/main" id="{A5583E37-AD51-6208-3913-3F81F002BA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4039" y="6280560"/>
            <a:ext cx="1075165" cy="745191"/>
          </a:xfrm>
          <a:prstGeom prst="rect">
            <a:avLst/>
          </a:prstGeom>
        </p:spPr>
      </p:pic>
      <p:pic>
        <p:nvPicPr>
          <p:cNvPr id="1131" name="図 359">
            <a:extLst>
              <a:ext uri="{FF2B5EF4-FFF2-40B4-BE49-F238E27FC236}">
                <a16:creationId xmlns:a16="http://schemas.microsoft.com/office/drawing/2014/main" id="{543301D6-16A9-7505-A4CF-49D3469A1A8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90069" y="6667456"/>
            <a:ext cx="847293" cy="112175"/>
          </a:xfrm>
          <a:prstGeom prst="rect">
            <a:avLst/>
          </a:prstGeom>
        </p:spPr>
      </p:pic>
      <p:sp>
        <p:nvSpPr>
          <p:cNvPr id="1132" name="テキスト ボックス 360">
            <a:extLst>
              <a:ext uri="{FF2B5EF4-FFF2-40B4-BE49-F238E27FC236}">
                <a16:creationId xmlns:a16="http://schemas.microsoft.com/office/drawing/2014/main" id="{71C0A889-78FF-F839-87D8-4427641394A0}"/>
              </a:ext>
            </a:extLst>
          </p:cNvPr>
          <p:cNvSpPr txBox="1"/>
          <p:nvPr/>
        </p:nvSpPr>
        <p:spPr>
          <a:xfrm>
            <a:off x="5590205" y="6630334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Insufficient information</a:t>
            </a:r>
          </a:p>
        </p:txBody>
      </p:sp>
      <p:sp>
        <p:nvSpPr>
          <p:cNvPr id="1133" name="四角形: 角を丸くする 28">
            <a:extLst>
              <a:ext uri="{FF2B5EF4-FFF2-40B4-BE49-F238E27FC236}">
                <a16:creationId xmlns:a16="http://schemas.microsoft.com/office/drawing/2014/main" id="{98A29DB8-1DA0-B86D-A869-D66D9E2C8E4F}"/>
              </a:ext>
            </a:extLst>
          </p:cNvPr>
          <p:cNvSpPr/>
          <p:nvPr/>
        </p:nvSpPr>
        <p:spPr>
          <a:xfrm>
            <a:off x="6034413" y="6797349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134" name="Group 217">
            <a:extLst>
              <a:ext uri="{FF2B5EF4-FFF2-40B4-BE49-F238E27FC236}">
                <a16:creationId xmlns:a16="http://schemas.microsoft.com/office/drawing/2014/main" id="{13A549F1-B1A4-C00A-6BAE-610687609A92}"/>
              </a:ext>
            </a:extLst>
          </p:cNvPr>
          <p:cNvGrpSpPr/>
          <p:nvPr/>
        </p:nvGrpSpPr>
        <p:grpSpPr>
          <a:xfrm>
            <a:off x="4163628" y="5466756"/>
            <a:ext cx="1358562" cy="2027476"/>
            <a:chOff x="3978325" y="5189100"/>
            <a:chExt cx="1358562" cy="2027476"/>
          </a:xfrm>
        </p:grpSpPr>
        <p:pic>
          <p:nvPicPr>
            <p:cNvPr id="1135" name="図 385">
              <a:extLst>
                <a:ext uri="{FF2B5EF4-FFF2-40B4-BE49-F238E27FC236}">
                  <a16:creationId xmlns:a16="http://schemas.microsoft.com/office/drawing/2014/main" id="{BB5BA731-C9BD-075B-7E63-79347B94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136" name="図 386">
              <a:extLst>
                <a:ext uri="{FF2B5EF4-FFF2-40B4-BE49-F238E27FC236}">
                  <a16:creationId xmlns:a16="http://schemas.microsoft.com/office/drawing/2014/main" id="{0D446CEE-B188-F783-7FED-7F262AAA0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137" name="図 387">
              <a:extLst>
                <a:ext uri="{FF2B5EF4-FFF2-40B4-BE49-F238E27FC236}">
                  <a16:creationId xmlns:a16="http://schemas.microsoft.com/office/drawing/2014/main" id="{69243692-FF44-9882-0953-C029F4E42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138" name="テキスト ボックス 388">
              <a:extLst>
                <a:ext uri="{FF2B5EF4-FFF2-40B4-BE49-F238E27FC236}">
                  <a16:creationId xmlns:a16="http://schemas.microsoft.com/office/drawing/2014/main" id="{01315A1B-F692-0D84-5C2B-A29E198C6D1E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139" name="テキスト ボックス 389">
              <a:extLst>
                <a:ext uri="{FF2B5EF4-FFF2-40B4-BE49-F238E27FC236}">
                  <a16:creationId xmlns:a16="http://schemas.microsoft.com/office/drawing/2014/main" id="{A3791A1B-00CA-E9FE-2138-B7D157960C24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140" name="図 390">
              <a:extLst>
                <a:ext uri="{FF2B5EF4-FFF2-40B4-BE49-F238E27FC236}">
                  <a16:creationId xmlns:a16="http://schemas.microsoft.com/office/drawing/2014/main" id="{F97537E2-838E-3D18-E4BA-82A452442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141" name="図 391">
              <a:extLst>
                <a:ext uri="{FF2B5EF4-FFF2-40B4-BE49-F238E27FC236}">
                  <a16:creationId xmlns:a16="http://schemas.microsoft.com/office/drawing/2014/main" id="{F9E05540-D87C-5D64-7AD0-F8F2C9DD3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142" name="テキスト ボックス 392">
              <a:extLst>
                <a:ext uri="{FF2B5EF4-FFF2-40B4-BE49-F238E27FC236}">
                  <a16:creationId xmlns:a16="http://schemas.microsoft.com/office/drawing/2014/main" id="{69AE016E-2E04-F9D3-35F5-63C7FFCBBA6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143" name="図 394">
              <a:extLst>
                <a:ext uri="{FF2B5EF4-FFF2-40B4-BE49-F238E27FC236}">
                  <a16:creationId xmlns:a16="http://schemas.microsoft.com/office/drawing/2014/main" id="{12C34CD7-6540-A1E1-38E7-C35575F9E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144" name="図 395">
              <a:extLst>
                <a:ext uri="{FF2B5EF4-FFF2-40B4-BE49-F238E27FC236}">
                  <a16:creationId xmlns:a16="http://schemas.microsoft.com/office/drawing/2014/main" id="{1B018021-FF63-CB4C-3440-2EA76817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145" name="図 396">
              <a:extLst>
                <a:ext uri="{FF2B5EF4-FFF2-40B4-BE49-F238E27FC236}">
                  <a16:creationId xmlns:a16="http://schemas.microsoft.com/office/drawing/2014/main" id="{BFEAD05D-F74E-82E7-8455-AD201979B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146" name="図 397">
              <a:extLst>
                <a:ext uri="{FF2B5EF4-FFF2-40B4-BE49-F238E27FC236}">
                  <a16:creationId xmlns:a16="http://schemas.microsoft.com/office/drawing/2014/main" id="{884AB972-1C43-8593-F417-36F59C40B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147" name="図 398">
              <a:extLst>
                <a:ext uri="{FF2B5EF4-FFF2-40B4-BE49-F238E27FC236}">
                  <a16:creationId xmlns:a16="http://schemas.microsoft.com/office/drawing/2014/main" id="{F7B39770-1DCF-EAE9-B44F-74CD80713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88268" y="5591755"/>
              <a:ext cx="1342106" cy="381411"/>
            </a:xfrm>
            <a:prstGeom prst="rect">
              <a:avLst/>
            </a:prstGeom>
          </p:spPr>
        </p:pic>
        <p:sp>
          <p:nvSpPr>
            <p:cNvPr id="1148" name="テキスト ボックス 402">
              <a:extLst>
                <a:ext uri="{FF2B5EF4-FFF2-40B4-BE49-F238E27FC236}">
                  <a16:creationId xmlns:a16="http://schemas.microsoft.com/office/drawing/2014/main" id="{BCC5A0AD-A9EB-8A11-F21E-783E1AB5F81B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1149" name="図 403">
              <a:extLst>
                <a:ext uri="{FF2B5EF4-FFF2-40B4-BE49-F238E27FC236}">
                  <a16:creationId xmlns:a16="http://schemas.microsoft.com/office/drawing/2014/main" id="{0F96F2AF-F0B0-9C70-8648-F063045EC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1150" name="図 404">
              <a:extLst>
                <a:ext uri="{FF2B5EF4-FFF2-40B4-BE49-F238E27FC236}">
                  <a16:creationId xmlns:a16="http://schemas.microsoft.com/office/drawing/2014/main" id="{27D0D6D7-2116-63C8-E7D6-EBE450990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151" name="テキスト ボックス 405">
              <a:extLst>
                <a:ext uri="{FF2B5EF4-FFF2-40B4-BE49-F238E27FC236}">
                  <a16:creationId xmlns:a16="http://schemas.microsoft.com/office/drawing/2014/main" id="{0B8887D4-79DD-01B8-8664-6DC861B6A8D7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20" name="テキスト ボックス 406">
              <a:extLst>
                <a:ext uri="{FF2B5EF4-FFF2-40B4-BE49-F238E27FC236}">
                  <a16:creationId xmlns:a16="http://schemas.microsoft.com/office/drawing/2014/main" id="{4B3D8C1E-CB8C-48AA-C183-8B54F36F6DFE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321" name="図 407">
              <a:extLst>
                <a:ext uri="{FF2B5EF4-FFF2-40B4-BE49-F238E27FC236}">
                  <a16:creationId xmlns:a16="http://schemas.microsoft.com/office/drawing/2014/main" id="{22678726-E994-F474-A18D-6CCC24612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322" name="図 408">
              <a:extLst>
                <a:ext uri="{FF2B5EF4-FFF2-40B4-BE49-F238E27FC236}">
                  <a16:creationId xmlns:a16="http://schemas.microsoft.com/office/drawing/2014/main" id="{2BF55FE0-A197-AE45-25F1-781ACA125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323" name="図 409">
              <a:extLst>
                <a:ext uri="{FF2B5EF4-FFF2-40B4-BE49-F238E27FC236}">
                  <a16:creationId xmlns:a16="http://schemas.microsoft.com/office/drawing/2014/main" id="{0FE9987F-7B83-0987-C37C-AFA06E7DB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324" name="図 410">
              <a:extLst>
                <a:ext uri="{FF2B5EF4-FFF2-40B4-BE49-F238E27FC236}">
                  <a16:creationId xmlns:a16="http://schemas.microsoft.com/office/drawing/2014/main" id="{84E6352E-0597-3B5B-712B-DDAF38E3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325" name="図 411">
              <a:extLst>
                <a:ext uri="{FF2B5EF4-FFF2-40B4-BE49-F238E27FC236}">
                  <a16:creationId xmlns:a16="http://schemas.microsoft.com/office/drawing/2014/main" id="{482E4F7D-0317-FAB9-A7D7-740BF30FA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326" name="図 414">
              <a:extLst>
                <a:ext uri="{FF2B5EF4-FFF2-40B4-BE49-F238E27FC236}">
                  <a16:creationId xmlns:a16="http://schemas.microsoft.com/office/drawing/2014/main" id="{6A44D892-8896-E51F-CEE0-2305B9164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327" name="図 415">
              <a:extLst>
                <a:ext uri="{FF2B5EF4-FFF2-40B4-BE49-F238E27FC236}">
                  <a16:creationId xmlns:a16="http://schemas.microsoft.com/office/drawing/2014/main" id="{75169F01-36A8-1699-C0C1-099F06C7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328" name="図 417">
              <a:extLst>
                <a:ext uri="{FF2B5EF4-FFF2-40B4-BE49-F238E27FC236}">
                  <a16:creationId xmlns:a16="http://schemas.microsoft.com/office/drawing/2014/main" id="{4D52BE01-17D7-13CD-7568-508F52694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329" name="図 292">
              <a:extLst>
                <a:ext uri="{FF2B5EF4-FFF2-40B4-BE49-F238E27FC236}">
                  <a16:creationId xmlns:a16="http://schemas.microsoft.com/office/drawing/2014/main" id="{ACE5059F-D795-D91A-808D-A01ECA75C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330" name="テキスト ボックス 294">
              <a:extLst>
                <a:ext uri="{FF2B5EF4-FFF2-40B4-BE49-F238E27FC236}">
                  <a16:creationId xmlns:a16="http://schemas.microsoft.com/office/drawing/2014/main" id="{C69BA343-0DFA-C456-1179-FAE452FAA0C5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QC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331" name="Picture 267">
              <a:extLst>
                <a:ext uri="{FF2B5EF4-FFF2-40B4-BE49-F238E27FC236}">
                  <a16:creationId xmlns:a16="http://schemas.microsoft.com/office/drawing/2014/main" id="{9F115C96-B8CD-5EC1-6439-1E4AB7F36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332" name="四角形: 角を丸くする 28">
            <a:extLst>
              <a:ext uri="{FF2B5EF4-FFF2-40B4-BE49-F238E27FC236}">
                <a16:creationId xmlns:a16="http://schemas.microsoft.com/office/drawing/2014/main" id="{EC2280FF-E755-574A-82B3-75F2B46B107A}"/>
              </a:ext>
            </a:extLst>
          </p:cNvPr>
          <p:cNvSpPr/>
          <p:nvPr/>
        </p:nvSpPr>
        <p:spPr>
          <a:xfrm>
            <a:off x="4961485" y="6156924"/>
            <a:ext cx="507629" cy="220828"/>
          </a:xfrm>
          <a:prstGeom prst="roundRect">
            <a:avLst/>
          </a:prstGeom>
          <a:solidFill>
            <a:schemeClr val="bg2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-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333" name="テキスト ボックス 412">
            <a:extLst>
              <a:ext uri="{FF2B5EF4-FFF2-40B4-BE49-F238E27FC236}">
                <a16:creationId xmlns:a16="http://schemas.microsoft.com/office/drawing/2014/main" id="{71B6F810-EE5A-9636-26A5-5F2ACDD3EEE1}"/>
              </a:ext>
            </a:extLst>
          </p:cNvPr>
          <p:cNvSpPr txBox="1"/>
          <p:nvPr/>
        </p:nvSpPr>
        <p:spPr>
          <a:xfrm>
            <a:off x="4210489" y="6095578"/>
            <a:ext cx="7306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Actual / Plan :</a:t>
            </a:r>
          </a:p>
          <a:p>
            <a:r>
              <a:rPr kumimoji="1" lang="en-US" altLang="ja-JP" sz="1000" dirty="0"/>
              <a:t>0 / 320 </a:t>
            </a:r>
            <a:r>
              <a:rPr kumimoji="1" lang="en-US" altLang="ja-JP" sz="600" dirty="0"/>
              <a:t>pcs</a:t>
            </a:r>
            <a:endParaRPr kumimoji="1" lang="ja-JP" altLang="en-US" sz="1000" dirty="0"/>
          </a:p>
        </p:txBody>
      </p:sp>
      <p:pic>
        <p:nvPicPr>
          <p:cNvPr id="334" name="Picture 10">
            <a:extLst>
              <a:ext uri="{FF2B5EF4-FFF2-40B4-BE49-F238E27FC236}">
                <a16:creationId xmlns:a16="http://schemas.microsoft.com/office/drawing/2014/main" id="{1BF9F9E9-1E2B-00D8-924B-957B25EA7C1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b="39159"/>
          <a:stretch/>
        </p:blipFill>
        <p:spPr>
          <a:xfrm>
            <a:off x="4188080" y="6535414"/>
            <a:ext cx="1315694" cy="645620"/>
          </a:xfrm>
          <a:prstGeom prst="rect">
            <a:avLst/>
          </a:prstGeom>
        </p:spPr>
      </p:pic>
      <p:sp>
        <p:nvSpPr>
          <p:cNvPr id="335" name="四角形: 角を丸くする 307">
            <a:extLst>
              <a:ext uri="{FF2B5EF4-FFF2-40B4-BE49-F238E27FC236}">
                <a16:creationId xmlns:a16="http://schemas.microsoft.com/office/drawing/2014/main" id="{2F46200B-EE3C-8525-44C5-AAAA4A345087}"/>
              </a:ext>
            </a:extLst>
          </p:cNvPr>
          <p:cNvSpPr/>
          <p:nvPr/>
        </p:nvSpPr>
        <p:spPr>
          <a:xfrm>
            <a:off x="4602103" y="5913282"/>
            <a:ext cx="880708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004815863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36" name="テキスト ボックス 315">
            <a:extLst>
              <a:ext uri="{FF2B5EF4-FFF2-40B4-BE49-F238E27FC236}">
                <a16:creationId xmlns:a16="http://schemas.microsoft.com/office/drawing/2014/main" id="{54D20047-C268-7C50-9A58-CEA530F407E2}"/>
              </a:ext>
            </a:extLst>
          </p:cNvPr>
          <p:cNvSpPr txBox="1"/>
          <p:nvPr/>
        </p:nvSpPr>
        <p:spPr>
          <a:xfrm>
            <a:off x="4173881" y="5892227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Ticket No</a:t>
            </a:r>
          </a:p>
        </p:txBody>
      </p:sp>
      <p:pic>
        <p:nvPicPr>
          <p:cNvPr id="337" name="図 336">
            <a:extLst>
              <a:ext uri="{FF2B5EF4-FFF2-40B4-BE49-F238E27FC236}">
                <a16:creationId xmlns:a16="http://schemas.microsoft.com/office/drawing/2014/main" id="{E89481D6-9E94-F252-33F8-2D72BD2F4D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77036" y="6559815"/>
            <a:ext cx="263337" cy="83827"/>
          </a:xfrm>
          <a:prstGeom prst="rect">
            <a:avLst/>
          </a:prstGeom>
        </p:spPr>
      </p:pic>
      <p:pic>
        <p:nvPicPr>
          <p:cNvPr id="338" name="図 337">
            <a:extLst>
              <a:ext uri="{FF2B5EF4-FFF2-40B4-BE49-F238E27FC236}">
                <a16:creationId xmlns:a16="http://schemas.microsoft.com/office/drawing/2014/main" id="{E529CA10-D77D-4615-7F45-0E19BA4944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4473" y="6561835"/>
            <a:ext cx="263337" cy="83827"/>
          </a:xfrm>
          <a:prstGeom prst="rect">
            <a:avLst/>
          </a:prstGeom>
        </p:spPr>
      </p:pic>
      <p:sp>
        <p:nvSpPr>
          <p:cNvPr id="339" name="テキスト ボックス 315">
            <a:extLst>
              <a:ext uri="{FF2B5EF4-FFF2-40B4-BE49-F238E27FC236}">
                <a16:creationId xmlns:a16="http://schemas.microsoft.com/office/drawing/2014/main" id="{1F31B3EE-B2C8-8CD4-14AC-ECA81C26BEA4}"/>
              </a:ext>
            </a:extLst>
          </p:cNvPr>
          <p:cNvSpPr txBox="1"/>
          <p:nvPr/>
        </p:nvSpPr>
        <p:spPr>
          <a:xfrm>
            <a:off x="4289512" y="6518298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Parts no</a:t>
            </a:r>
          </a:p>
        </p:txBody>
      </p:sp>
      <p:sp>
        <p:nvSpPr>
          <p:cNvPr id="340" name="テキスト ボックス 315">
            <a:extLst>
              <a:ext uri="{FF2B5EF4-FFF2-40B4-BE49-F238E27FC236}">
                <a16:creationId xmlns:a16="http://schemas.microsoft.com/office/drawing/2014/main" id="{454CF284-2A8A-ED29-FB07-A27F4B3D0943}"/>
              </a:ext>
            </a:extLst>
          </p:cNvPr>
          <p:cNvSpPr txBox="1"/>
          <p:nvPr/>
        </p:nvSpPr>
        <p:spPr>
          <a:xfrm>
            <a:off x="4585231" y="6517090"/>
            <a:ext cx="55534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BC Tire</a:t>
            </a:r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9FB19A1E-8C8A-5EA5-F361-B732AB1F8A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49976" y="7043084"/>
            <a:ext cx="1140428" cy="160448"/>
          </a:xfrm>
          <a:prstGeom prst="rect">
            <a:avLst/>
          </a:prstGeom>
        </p:spPr>
      </p:pic>
      <p:sp>
        <p:nvSpPr>
          <p:cNvPr id="342" name="テキスト ボックス 315">
            <a:extLst>
              <a:ext uri="{FF2B5EF4-FFF2-40B4-BE49-F238E27FC236}">
                <a16:creationId xmlns:a16="http://schemas.microsoft.com/office/drawing/2014/main" id="{4247A470-0D1D-7A06-FF79-FB5D0CC3E1CD}"/>
              </a:ext>
            </a:extLst>
          </p:cNvPr>
          <p:cNvSpPr txBox="1"/>
          <p:nvPr/>
        </p:nvSpPr>
        <p:spPr>
          <a:xfrm>
            <a:off x="4975008" y="6512563"/>
            <a:ext cx="30328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Qty</a:t>
            </a:r>
          </a:p>
        </p:txBody>
      </p:sp>
      <p:sp>
        <p:nvSpPr>
          <p:cNvPr id="343" name="テキスト ボックス 315">
            <a:extLst>
              <a:ext uri="{FF2B5EF4-FFF2-40B4-BE49-F238E27FC236}">
                <a16:creationId xmlns:a16="http://schemas.microsoft.com/office/drawing/2014/main" id="{A1A625B1-80F6-77D1-CBBE-59FCBA35760C}"/>
              </a:ext>
            </a:extLst>
          </p:cNvPr>
          <p:cNvSpPr txBox="1"/>
          <p:nvPr/>
        </p:nvSpPr>
        <p:spPr>
          <a:xfrm>
            <a:off x="5004953" y="6620882"/>
            <a:ext cx="303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  <a:p>
            <a:r>
              <a:rPr kumimoji="1" lang="en-US" altLang="ja-JP" sz="600" dirty="0">
                <a:latin typeface="+mj-lt"/>
              </a:rPr>
              <a:t>1</a:t>
            </a:r>
          </a:p>
        </p:txBody>
      </p:sp>
      <p:pic>
        <p:nvPicPr>
          <p:cNvPr id="344" name="図 343">
            <a:extLst>
              <a:ext uri="{FF2B5EF4-FFF2-40B4-BE49-F238E27FC236}">
                <a16:creationId xmlns:a16="http://schemas.microsoft.com/office/drawing/2014/main" id="{0FC2A7D0-0CFC-715B-51E7-34F4503A856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21680" y="5923193"/>
            <a:ext cx="647596" cy="123194"/>
          </a:xfrm>
          <a:prstGeom prst="rect">
            <a:avLst/>
          </a:prstGeom>
        </p:spPr>
      </p:pic>
      <p:pic>
        <p:nvPicPr>
          <p:cNvPr id="345" name="図 344">
            <a:extLst>
              <a:ext uri="{FF2B5EF4-FFF2-40B4-BE49-F238E27FC236}">
                <a16:creationId xmlns:a16="http://schemas.microsoft.com/office/drawing/2014/main" id="{F3A39C77-AAE8-9924-3255-E1C71AE4D1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83555" y="6260378"/>
            <a:ext cx="136918" cy="123194"/>
          </a:xfrm>
          <a:prstGeom prst="rect">
            <a:avLst/>
          </a:prstGeom>
        </p:spPr>
      </p:pic>
      <p:pic>
        <p:nvPicPr>
          <p:cNvPr id="346" name="図 345">
            <a:extLst>
              <a:ext uri="{FF2B5EF4-FFF2-40B4-BE49-F238E27FC236}">
                <a16:creationId xmlns:a16="http://schemas.microsoft.com/office/drawing/2014/main" id="{1703DB2C-C335-62F6-F5E2-919B006ED36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09699" y="6658522"/>
            <a:ext cx="1286133" cy="532769"/>
          </a:xfrm>
          <a:prstGeom prst="rect">
            <a:avLst/>
          </a:prstGeom>
        </p:spPr>
      </p:pic>
      <p:sp>
        <p:nvSpPr>
          <p:cNvPr id="347" name="正方形/長方形 346">
            <a:extLst>
              <a:ext uri="{FF2B5EF4-FFF2-40B4-BE49-F238E27FC236}">
                <a16:creationId xmlns:a16="http://schemas.microsoft.com/office/drawing/2014/main" id="{94986390-A83F-41E3-0530-8C4AF76464F3}"/>
              </a:ext>
            </a:extLst>
          </p:cNvPr>
          <p:cNvSpPr/>
          <p:nvPr/>
        </p:nvSpPr>
        <p:spPr>
          <a:xfrm>
            <a:off x="4800374" y="7147162"/>
            <a:ext cx="729135" cy="25567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59" name="グラフィックス 358" descr="右向き指示マーク">
            <a:extLst>
              <a:ext uri="{FF2B5EF4-FFF2-40B4-BE49-F238E27FC236}">
                <a16:creationId xmlns:a16="http://schemas.microsoft.com/office/drawing/2014/main" id="{31B975B7-394C-ACF0-468D-261D09252C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754202">
            <a:off x="5411438" y="7281451"/>
            <a:ext cx="236144" cy="2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241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086FD-C2A6-206C-277E-AD914FEA3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0E47FE5-F761-6F6E-8562-11D6A886A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24" y="2268489"/>
            <a:ext cx="546082" cy="19813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F84E928B-7F16-CDC2-5C24-CFB23E185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06" y="2612881"/>
            <a:ext cx="546082" cy="19813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5AB6509-DC49-06A8-0C00-1071C2FBE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934" y="3290847"/>
            <a:ext cx="510584" cy="1781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2400440-E531-CD63-6EAC-447A315FB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14" y="1688930"/>
            <a:ext cx="1364286" cy="20401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93AEA68-0BEA-156F-A3E2-64244701B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6" y="2276029"/>
            <a:ext cx="546082" cy="19813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5F19115-715C-0D79-A510-A47A181EC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778" y="2620421"/>
            <a:ext cx="546082" cy="19813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4C1BE0-2C20-BC85-1487-A566AD4E60CF}"/>
              </a:ext>
            </a:extLst>
          </p:cNvPr>
          <p:cNvSpPr txBox="1"/>
          <p:nvPr/>
        </p:nvSpPr>
        <p:spPr>
          <a:xfrm>
            <a:off x="818718" y="2282764"/>
            <a:ext cx="7200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Schedule Label</a:t>
            </a:r>
            <a:endParaRPr kumimoji="1" lang="ja-JP" altLang="en-US" sz="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00FA1A-9C95-C044-B7B1-D7BF6E6AF3CC}"/>
              </a:ext>
            </a:extLst>
          </p:cNvPr>
          <p:cNvSpPr txBox="1"/>
          <p:nvPr/>
        </p:nvSpPr>
        <p:spPr>
          <a:xfrm>
            <a:off x="814093" y="2622961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Label Manual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9F73776-FE0D-B73D-9CBA-1FE4799F4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06" y="3298387"/>
            <a:ext cx="510584" cy="17811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81FAE80-1AB0-68F6-882E-6ED3B6C86BEE}"/>
              </a:ext>
            </a:extLst>
          </p:cNvPr>
          <p:cNvSpPr txBox="1"/>
          <p:nvPr/>
        </p:nvSpPr>
        <p:spPr>
          <a:xfrm>
            <a:off x="783379" y="3291651"/>
            <a:ext cx="8098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Manual</a:t>
            </a:r>
            <a:endParaRPr kumimoji="1" lang="ja-JP" altLang="en-US" sz="6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60B9674-326A-2AFC-360F-55AD43C03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10" y="2208582"/>
            <a:ext cx="1294738" cy="133642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1803A04-0DEE-488A-D9AF-9BF1E3F3B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57" y="2202536"/>
            <a:ext cx="1114748" cy="34841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77A6D22-6094-732D-8B4A-6052CD50AD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766" y="2341880"/>
            <a:ext cx="809836" cy="9717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BAB0E56-6EDC-07D2-38FD-9D9B0D1DB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478" y="2537266"/>
            <a:ext cx="1114748" cy="367139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2F58786-3B41-BBEB-8669-BD34CF461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428" y="2399645"/>
            <a:ext cx="809836" cy="97172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A581537-33C6-6508-B450-A3F751928D30}"/>
              </a:ext>
            </a:extLst>
          </p:cNvPr>
          <p:cNvSpPr txBox="1"/>
          <p:nvPr/>
        </p:nvSpPr>
        <p:spPr>
          <a:xfrm>
            <a:off x="818719" y="2295053"/>
            <a:ext cx="7909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 QC</a:t>
            </a:r>
            <a:endParaRPr kumimoji="1" lang="ja-JP" altLang="en-US" sz="600" dirty="0"/>
          </a:p>
        </p:txBody>
      </p:sp>
      <p:sp>
        <p:nvSpPr>
          <p:cNvPr id="24" name="テキスト ボックス 218">
            <a:extLst>
              <a:ext uri="{FF2B5EF4-FFF2-40B4-BE49-F238E27FC236}">
                <a16:creationId xmlns:a16="http://schemas.microsoft.com/office/drawing/2014/main" id="{CA350DC5-DFBA-FA0A-900F-25A55EF10765}"/>
              </a:ext>
            </a:extLst>
          </p:cNvPr>
          <p:cNvSpPr txBox="1"/>
          <p:nvPr/>
        </p:nvSpPr>
        <p:spPr>
          <a:xfrm>
            <a:off x="845260" y="2627155"/>
            <a:ext cx="809835" cy="18466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600" dirty="0"/>
              <a:t>Inbound Rack</a:t>
            </a:r>
            <a:endParaRPr kumimoji="1" lang="ja-JP" altLang="en-US" sz="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2943F5F-8C88-0FFB-3219-7BE430E6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5134A1B-2CCC-D791-4D19-AEBD592D2B1F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7990E9F-956C-C1AE-C37F-E0D3472441F3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16A2254-341D-4029-6780-B60CA9DFED92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5-2-4. Inbound Rack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90A11F96-354C-521A-45E4-EEC179F209ED}"/>
              </a:ext>
            </a:extLst>
          </p:cNvPr>
          <p:cNvSpPr txBox="1"/>
          <p:nvPr/>
        </p:nvSpPr>
        <p:spPr>
          <a:xfrm>
            <a:off x="3530985" y="1678018"/>
            <a:ext cx="2920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Inbound Schedule from Inbound.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Shipping ins no : </a:t>
            </a:r>
            <a:r>
              <a:rPr kumimoji="1" lang="en-US" altLang="ja-JP" sz="800" dirty="0">
                <a:latin typeface="Arial 本文"/>
              </a:rPr>
              <a:t>ORDER NO from inbound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Ticket No : Ticket no from inbound schedule</a:t>
            </a:r>
          </a:p>
          <a:p>
            <a:r>
              <a:rPr kumimoji="1" lang="en-US" altLang="ja-JP" sz="800" dirty="0">
                <a:latin typeface="Arial 本文"/>
              </a:rPr>
              <a:t>Part No.: PART NUMBER from inbound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Arial 本文"/>
              </a:rPr>
              <a:t>Part Name: PART NAME from inbound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Tire week : Lot no from </a:t>
            </a:r>
            <a:r>
              <a:rPr kumimoji="1" lang="en-US" altLang="ja-JP" sz="800" dirty="0">
                <a:latin typeface="Arial 本文"/>
              </a:rPr>
              <a:t>inbound schedule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Item quantity: Number of items that have been processed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D6C2F40-3A98-985A-FD9C-47918927F2D2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95C0637-99F5-E5B5-2F33-DCB8339759F7}"/>
              </a:ext>
            </a:extLst>
          </p:cNvPr>
          <p:cNvSpPr/>
          <p:nvPr/>
        </p:nvSpPr>
        <p:spPr>
          <a:xfrm>
            <a:off x="550157" y="2578338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図 290">
            <a:extLst>
              <a:ext uri="{FF2B5EF4-FFF2-40B4-BE49-F238E27FC236}">
                <a16:creationId xmlns:a16="http://schemas.microsoft.com/office/drawing/2014/main" id="{95B86A51-6816-EED0-0665-93268D75DA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815" y="1709919"/>
            <a:ext cx="1355770" cy="2019144"/>
          </a:xfrm>
          <a:prstGeom prst="rect">
            <a:avLst/>
          </a:prstGeom>
        </p:spPr>
      </p:pic>
      <p:pic>
        <p:nvPicPr>
          <p:cNvPr id="29" name="図 292">
            <a:extLst>
              <a:ext uri="{FF2B5EF4-FFF2-40B4-BE49-F238E27FC236}">
                <a16:creationId xmlns:a16="http://schemas.microsoft.com/office/drawing/2014/main" id="{2CD5FF6D-7E1D-40B2-95C9-B11E3127B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5353" y="1839064"/>
            <a:ext cx="805148" cy="123622"/>
          </a:xfrm>
          <a:prstGeom prst="rect">
            <a:avLst/>
          </a:prstGeom>
        </p:spPr>
      </p:pic>
      <p:sp>
        <p:nvSpPr>
          <p:cNvPr id="34" name="テキスト ボックス 294">
            <a:extLst>
              <a:ext uri="{FF2B5EF4-FFF2-40B4-BE49-F238E27FC236}">
                <a16:creationId xmlns:a16="http://schemas.microsoft.com/office/drawing/2014/main" id="{7DA2CF81-F54A-0B97-ACBC-1ABF2582B1C3}"/>
              </a:ext>
            </a:extLst>
          </p:cNvPr>
          <p:cNvSpPr txBox="1"/>
          <p:nvPr/>
        </p:nvSpPr>
        <p:spPr>
          <a:xfrm>
            <a:off x="2570633" y="1825641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Rack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5" name="図 302">
            <a:extLst>
              <a:ext uri="{FF2B5EF4-FFF2-40B4-BE49-F238E27FC236}">
                <a16:creationId xmlns:a16="http://schemas.microsoft.com/office/drawing/2014/main" id="{9DD8D5D4-74DE-8B40-EB5B-83011040E1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6790" y="2333682"/>
            <a:ext cx="1289035" cy="212113"/>
          </a:xfrm>
          <a:prstGeom prst="rect">
            <a:avLst/>
          </a:prstGeom>
        </p:spPr>
      </p:pic>
      <p:pic>
        <p:nvPicPr>
          <p:cNvPr id="36" name="図 305">
            <a:extLst>
              <a:ext uri="{FF2B5EF4-FFF2-40B4-BE49-F238E27FC236}">
                <a16:creationId xmlns:a16="http://schemas.microsoft.com/office/drawing/2014/main" id="{868B089E-54BD-56BA-FC2D-BDD845910F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9977" y="2009241"/>
            <a:ext cx="1313642" cy="434647"/>
          </a:xfrm>
          <a:prstGeom prst="rect">
            <a:avLst/>
          </a:prstGeom>
        </p:spPr>
      </p:pic>
      <p:sp>
        <p:nvSpPr>
          <p:cNvPr id="37" name="四角形: 角を丸くする 306">
            <a:extLst>
              <a:ext uri="{FF2B5EF4-FFF2-40B4-BE49-F238E27FC236}">
                <a16:creationId xmlns:a16="http://schemas.microsoft.com/office/drawing/2014/main" id="{89F9CBFF-7166-8285-FF7B-9531F188E8AE}"/>
              </a:ext>
            </a:extLst>
          </p:cNvPr>
          <p:cNvSpPr/>
          <p:nvPr/>
        </p:nvSpPr>
        <p:spPr>
          <a:xfrm>
            <a:off x="2402276" y="2035840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1" name="四角形: 角を丸くする 307">
            <a:extLst>
              <a:ext uri="{FF2B5EF4-FFF2-40B4-BE49-F238E27FC236}">
                <a16:creationId xmlns:a16="http://schemas.microsoft.com/office/drawing/2014/main" id="{2E71B298-4CBD-1274-D951-127F7D28F47F}"/>
              </a:ext>
            </a:extLst>
          </p:cNvPr>
          <p:cNvSpPr/>
          <p:nvPr/>
        </p:nvSpPr>
        <p:spPr>
          <a:xfrm>
            <a:off x="3036281" y="2032030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" name="テキスト ボックス 316">
            <a:extLst>
              <a:ext uri="{FF2B5EF4-FFF2-40B4-BE49-F238E27FC236}">
                <a16:creationId xmlns:a16="http://schemas.microsoft.com/office/drawing/2014/main" id="{D22DE8C5-6442-BED0-CB49-3FD88C6CC2D1}"/>
              </a:ext>
            </a:extLst>
          </p:cNvPr>
          <p:cNvSpPr txBox="1"/>
          <p:nvPr/>
        </p:nvSpPr>
        <p:spPr>
          <a:xfrm>
            <a:off x="2803458" y="2007733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53" name="グラフィックス 318" descr="日毎カレンダー">
            <a:extLst>
              <a:ext uri="{FF2B5EF4-FFF2-40B4-BE49-F238E27FC236}">
                <a16:creationId xmlns:a16="http://schemas.microsoft.com/office/drawing/2014/main" id="{7CFC3EA6-57E3-DFE6-0746-7E98BA343C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34878" y="2045215"/>
            <a:ext cx="137160" cy="137160"/>
          </a:xfrm>
          <a:prstGeom prst="rect">
            <a:avLst/>
          </a:prstGeom>
        </p:spPr>
      </p:pic>
      <p:pic>
        <p:nvPicPr>
          <p:cNvPr id="54" name="グラフィックス 319" descr="日毎カレンダー">
            <a:extLst>
              <a:ext uri="{FF2B5EF4-FFF2-40B4-BE49-F238E27FC236}">
                <a16:creationId xmlns:a16="http://schemas.microsoft.com/office/drawing/2014/main" id="{DBCD4CDA-6395-50C1-81B4-C37A4FB657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74886" y="2036142"/>
            <a:ext cx="137160" cy="137160"/>
          </a:xfrm>
          <a:prstGeom prst="rect">
            <a:avLst/>
          </a:prstGeom>
        </p:spPr>
      </p:pic>
      <p:sp>
        <p:nvSpPr>
          <p:cNvPr id="55" name="テキスト ボックス 322">
            <a:extLst>
              <a:ext uri="{FF2B5EF4-FFF2-40B4-BE49-F238E27FC236}">
                <a16:creationId xmlns:a16="http://schemas.microsoft.com/office/drawing/2014/main" id="{D3D9E1D4-CA82-1A29-DA9B-B32D328A992A}"/>
              </a:ext>
            </a:extLst>
          </p:cNvPr>
          <p:cNvSpPr txBox="1"/>
          <p:nvPr/>
        </p:nvSpPr>
        <p:spPr>
          <a:xfrm>
            <a:off x="2290272" y="2217598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57" name="正方形/長方形 323">
            <a:extLst>
              <a:ext uri="{FF2B5EF4-FFF2-40B4-BE49-F238E27FC236}">
                <a16:creationId xmlns:a16="http://schemas.microsoft.com/office/drawing/2014/main" id="{5F404B1A-6E31-CB3A-2C70-5C0FC70E392C}"/>
              </a:ext>
            </a:extLst>
          </p:cNvPr>
          <p:cNvSpPr/>
          <p:nvPr/>
        </p:nvSpPr>
        <p:spPr>
          <a:xfrm>
            <a:off x="2233265" y="2231432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8" name="テキスト ボックス 324">
            <a:extLst>
              <a:ext uri="{FF2B5EF4-FFF2-40B4-BE49-F238E27FC236}">
                <a16:creationId xmlns:a16="http://schemas.microsoft.com/office/drawing/2014/main" id="{4CB304F3-5B99-C81B-F7A0-F4F41EC56CA0}"/>
              </a:ext>
            </a:extLst>
          </p:cNvPr>
          <p:cNvSpPr txBox="1"/>
          <p:nvPr/>
        </p:nvSpPr>
        <p:spPr>
          <a:xfrm>
            <a:off x="2353076" y="2038836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59" name="テキスト ボックス 325">
            <a:extLst>
              <a:ext uri="{FF2B5EF4-FFF2-40B4-BE49-F238E27FC236}">
                <a16:creationId xmlns:a16="http://schemas.microsoft.com/office/drawing/2014/main" id="{8BF69F1E-25A8-050E-7317-42BBFDDFA25A}"/>
              </a:ext>
            </a:extLst>
          </p:cNvPr>
          <p:cNvSpPr txBox="1"/>
          <p:nvPr/>
        </p:nvSpPr>
        <p:spPr>
          <a:xfrm>
            <a:off x="2991871" y="2032275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60" name="図 303">
            <a:extLst>
              <a:ext uri="{FF2B5EF4-FFF2-40B4-BE49-F238E27FC236}">
                <a16:creationId xmlns:a16="http://schemas.microsoft.com/office/drawing/2014/main" id="{4B28D5D8-E25E-7189-A750-B2C208D596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23930" y="2744278"/>
            <a:ext cx="981060" cy="220999"/>
          </a:xfrm>
          <a:prstGeom prst="rect">
            <a:avLst/>
          </a:prstGeom>
        </p:spPr>
      </p:pic>
      <p:pic>
        <p:nvPicPr>
          <p:cNvPr id="61" name="図 304">
            <a:extLst>
              <a:ext uri="{FF2B5EF4-FFF2-40B4-BE49-F238E27FC236}">
                <a16:creationId xmlns:a16="http://schemas.microsoft.com/office/drawing/2014/main" id="{E49FACB3-4FE6-C505-C04E-E0F871E239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96743" y="2435586"/>
            <a:ext cx="1313642" cy="894800"/>
          </a:xfrm>
          <a:prstGeom prst="rect">
            <a:avLst/>
          </a:prstGeom>
        </p:spPr>
      </p:pic>
      <p:pic>
        <p:nvPicPr>
          <p:cNvPr id="62" name="図 327">
            <a:extLst>
              <a:ext uri="{FF2B5EF4-FFF2-40B4-BE49-F238E27FC236}">
                <a16:creationId xmlns:a16="http://schemas.microsoft.com/office/drawing/2014/main" id="{5591E8C9-1B3B-97BF-8F6C-E1B92F1744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9550" y="2484142"/>
            <a:ext cx="1289035" cy="394334"/>
          </a:xfrm>
          <a:prstGeom prst="rect">
            <a:avLst/>
          </a:prstGeom>
        </p:spPr>
      </p:pic>
      <p:pic>
        <p:nvPicPr>
          <p:cNvPr id="63" name="図 328">
            <a:extLst>
              <a:ext uri="{FF2B5EF4-FFF2-40B4-BE49-F238E27FC236}">
                <a16:creationId xmlns:a16="http://schemas.microsoft.com/office/drawing/2014/main" id="{75FEEAC9-22D1-8257-9FB0-89976BB4811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19966" y="2915260"/>
            <a:ext cx="1279444" cy="360203"/>
          </a:xfrm>
          <a:prstGeom prst="rect">
            <a:avLst/>
          </a:prstGeom>
        </p:spPr>
      </p:pic>
      <p:sp>
        <p:nvSpPr>
          <p:cNvPr id="64" name="テキスト ボックス 329">
            <a:extLst>
              <a:ext uri="{FF2B5EF4-FFF2-40B4-BE49-F238E27FC236}">
                <a16:creationId xmlns:a16="http://schemas.microsoft.com/office/drawing/2014/main" id="{1F328722-0CD0-D3D4-14DE-BF7F16EAF134}"/>
              </a:ext>
            </a:extLst>
          </p:cNvPr>
          <p:cNvSpPr txBox="1"/>
          <p:nvPr/>
        </p:nvSpPr>
        <p:spPr>
          <a:xfrm>
            <a:off x="2163784" y="2428095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65" name="テキスト ボックス 330">
            <a:extLst>
              <a:ext uri="{FF2B5EF4-FFF2-40B4-BE49-F238E27FC236}">
                <a16:creationId xmlns:a16="http://schemas.microsoft.com/office/drawing/2014/main" id="{0F04415F-1B6C-9466-70AC-2851CDFDECDE}"/>
              </a:ext>
            </a:extLst>
          </p:cNvPr>
          <p:cNvSpPr txBox="1"/>
          <p:nvPr/>
        </p:nvSpPr>
        <p:spPr>
          <a:xfrm>
            <a:off x="2163784" y="2843026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733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27C78F-1663-B13D-AC7E-D5FE40472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" name="Group 342">
            <a:extLst>
              <a:ext uri="{FF2B5EF4-FFF2-40B4-BE49-F238E27FC236}">
                <a16:creationId xmlns:a16="http://schemas.microsoft.com/office/drawing/2014/main" id="{C2C5F206-F78F-8FF9-0B33-B1B600A0DF12}"/>
              </a:ext>
            </a:extLst>
          </p:cNvPr>
          <p:cNvGrpSpPr/>
          <p:nvPr/>
        </p:nvGrpSpPr>
        <p:grpSpPr>
          <a:xfrm>
            <a:off x="2162394" y="6447125"/>
            <a:ext cx="1358562" cy="2027476"/>
            <a:chOff x="3978325" y="5189100"/>
            <a:chExt cx="1358562" cy="2027476"/>
          </a:xfrm>
        </p:grpSpPr>
        <p:pic>
          <p:nvPicPr>
            <p:cNvPr id="516" name="図 385">
              <a:extLst>
                <a:ext uri="{FF2B5EF4-FFF2-40B4-BE49-F238E27FC236}">
                  <a16:creationId xmlns:a16="http://schemas.microsoft.com/office/drawing/2014/main" id="{DE1BF3E6-10BC-CECD-51E3-D104DE706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17" name="図 386">
              <a:extLst>
                <a:ext uri="{FF2B5EF4-FFF2-40B4-BE49-F238E27FC236}">
                  <a16:creationId xmlns:a16="http://schemas.microsoft.com/office/drawing/2014/main" id="{C091DEFE-7932-131D-C256-F445BF644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18" name="図 387">
              <a:extLst>
                <a:ext uri="{FF2B5EF4-FFF2-40B4-BE49-F238E27FC236}">
                  <a16:creationId xmlns:a16="http://schemas.microsoft.com/office/drawing/2014/main" id="{B4F867E8-51C4-30E8-5B36-5A221141B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519" name="テキスト ボックス 388">
              <a:extLst>
                <a:ext uri="{FF2B5EF4-FFF2-40B4-BE49-F238E27FC236}">
                  <a16:creationId xmlns:a16="http://schemas.microsoft.com/office/drawing/2014/main" id="{FA19DC1E-8262-BA95-AD06-037D2D3CB451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20" name="テキスト ボックス 389">
              <a:extLst>
                <a:ext uri="{FF2B5EF4-FFF2-40B4-BE49-F238E27FC236}">
                  <a16:creationId xmlns:a16="http://schemas.microsoft.com/office/drawing/2014/main" id="{E45F3EAE-92B0-A3C4-5306-1BE7FF7BFD90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21" name="図 390">
              <a:extLst>
                <a:ext uri="{FF2B5EF4-FFF2-40B4-BE49-F238E27FC236}">
                  <a16:creationId xmlns:a16="http://schemas.microsoft.com/office/drawing/2014/main" id="{04EC6A44-967C-B1A6-06DE-5EF8901EA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522" name="図 391">
              <a:extLst>
                <a:ext uri="{FF2B5EF4-FFF2-40B4-BE49-F238E27FC236}">
                  <a16:creationId xmlns:a16="http://schemas.microsoft.com/office/drawing/2014/main" id="{AF8AACA0-4CAB-F2C5-22CE-13EAB13B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523" name="テキスト ボックス 392">
              <a:extLst>
                <a:ext uri="{FF2B5EF4-FFF2-40B4-BE49-F238E27FC236}">
                  <a16:creationId xmlns:a16="http://schemas.microsoft.com/office/drawing/2014/main" id="{5D4220EE-0134-D821-50F9-D7AA8929B939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527" name="図 394">
              <a:extLst>
                <a:ext uri="{FF2B5EF4-FFF2-40B4-BE49-F238E27FC236}">
                  <a16:creationId xmlns:a16="http://schemas.microsoft.com/office/drawing/2014/main" id="{C364FA8E-9D1A-2F3A-7BAD-82594136E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528" name="図 395">
              <a:extLst>
                <a:ext uri="{FF2B5EF4-FFF2-40B4-BE49-F238E27FC236}">
                  <a16:creationId xmlns:a16="http://schemas.microsoft.com/office/drawing/2014/main" id="{E1914763-4DB1-3AEC-8C9D-696AF5AE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529" name="図 396">
              <a:extLst>
                <a:ext uri="{FF2B5EF4-FFF2-40B4-BE49-F238E27FC236}">
                  <a16:creationId xmlns:a16="http://schemas.microsoft.com/office/drawing/2014/main" id="{04AC1AEF-7177-990D-6BE0-F9E075400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531" name="図 397">
              <a:extLst>
                <a:ext uri="{FF2B5EF4-FFF2-40B4-BE49-F238E27FC236}">
                  <a16:creationId xmlns:a16="http://schemas.microsoft.com/office/drawing/2014/main" id="{C1C4EA1F-A7CE-C502-9C08-ABC9404A4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532" name="図 398">
              <a:extLst>
                <a:ext uri="{FF2B5EF4-FFF2-40B4-BE49-F238E27FC236}">
                  <a16:creationId xmlns:a16="http://schemas.microsoft.com/office/drawing/2014/main" id="{FF089EAE-BB21-24F5-E273-7311F161B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533" name="テキスト ボックス 402">
              <a:extLst>
                <a:ext uri="{FF2B5EF4-FFF2-40B4-BE49-F238E27FC236}">
                  <a16:creationId xmlns:a16="http://schemas.microsoft.com/office/drawing/2014/main" id="{8CAA99AF-44CA-EEE9-E97D-4F8BE9CF8C10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34" name="図 403">
              <a:extLst>
                <a:ext uri="{FF2B5EF4-FFF2-40B4-BE49-F238E27FC236}">
                  <a16:creationId xmlns:a16="http://schemas.microsoft.com/office/drawing/2014/main" id="{46750F84-E4FB-5A5A-FD77-8C8EC017C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35" name="図 404">
              <a:extLst>
                <a:ext uri="{FF2B5EF4-FFF2-40B4-BE49-F238E27FC236}">
                  <a16:creationId xmlns:a16="http://schemas.microsoft.com/office/drawing/2014/main" id="{16281FB4-117C-F40D-D50F-1C52ED6E4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36" name="テキスト ボックス 405">
              <a:extLst>
                <a:ext uri="{FF2B5EF4-FFF2-40B4-BE49-F238E27FC236}">
                  <a16:creationId xmlns:a16="http://schemas.microsoft.com/office/drawing/2014/main" id="{74FEBD0D-24C6-6533-896B-9EB6BA3074CD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37" name="テキスト ボックス 406">
              <a:extLst>
                <a:ext uri="{FF2B5EF4-FFF2-40B4-BE49-F238E27FC236}">
                  <a16:creationId xmlns:a16="http://schemas.microsoft.com/office/drawing/2014/main" id="{05E6FF48-55F0-92EB-F7D5-908F68B5152A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38" name="図 407">
              <a:extLst>
                <a:ext uri="{FF2B5EF4-FFF2-40B4-BE49-F238E27FC236}">
                  <a16:creationId xmlns:a16="http://schemas.microsoft.com/office/drawing/2014/main" id="{36DAD8C5-5EDD-19D7-1789-0E66AE218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39" name="図 408">
              <a:extLst>
                <a:ext uri="{FF2B5EF4-FFF2-40B4-BE49-F238E27FC236}">
                  <a16:creationId xmlns:a16="http://schemas.microsoft.com/office/drawing/2014/main" id="{0E235320-8B15-1FF7-78DB-822BBE0CA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540" name="図 409">
              <a:extLst>
                <a:ext uri="{FF2B5EF4-FFF2-40B4-BE49-F238E27FC236}">
                  <a16:creationId xmlns:a16="http://schemas.microsoft.com/office/drawing/2014/main" id="{0FCF854A-B9A9-5DDB-995C-ED902E6FE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541" name="図 410">
              <a:extLst>
                <a:ext uri="{FF2B5EF4-FFF2-40B4-BE49-F238E27FC236}">
                  <a16:creationId xmlns:a16="http://schemas.microsoft.com/office/drawing/2014/main" id="{9C3FFAFD-1249-F4BD-5D96-C3B78C666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542" name="図 411">
              <a:extLst>
                <a:ext uri="{FF2B5EF4-FFF2-40B4-BE49-F238E27FC236}">
                  <a16:creationId xmlns:a16="http://schemas.microsoft.com/office/drawing/2014/main" id="{8FF58C47-8F31-FDAF-2F7F-724115FF1B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543" name="図 414">
              <a:extLst>
                <a:ext uri="{FF2B5EF4-FFF2-40B4-BE49-F238E27FC236}">
                  <a16:creationId xmlns:a16="http://schemas.microsoft.com/office/drawing/2014/main" id="{882C4298-F666-8D4E-6537-39586FAB7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544" name="図 415">
              <a:extLst>
                <a:ext uri="{FF2B5EF4-FFF2-40B4-BE49-F238E27FC236}">
                  <a16:creationId xmlns:a16="http://schemas.microsoft.com/office/drawing/2014/main" id="{C472225B-0863-BD70-BE4A-E8B3DB1B1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545" name="図 417">
              <a:extLst>
                <a:ext uri="{FF2B5EF4-FFF2-40B4-BE49-F238E27FC236}">
                  <a16:creationId xmlns:a16="http://schemas.microsoft.com/office/drawing/2014/main" id="{80EF509A-B20E-1E92-873E-78AFC8EA7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546" name="図 292">
              <a:extLst>
                <a:ext uri="{FF2B5EF4-FFF2-40B4-BE49-F238E27FC236}">
                  <a16:creationId xmlns:a16="http://schemas.microsoft.com/office/drawing/2014/main" id="{67482477-0614-00B8-CF0D-1C5BE80AF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547" name="テキスト ボックス 294">
              <a:extLst>
                <a:ext uri="{FF2B5EF4-FFF2-40B4-BE49-F238E27FC236}">
                  <a16:creationId xmlns:a16="http://schemas.microsoft.com/office/drawing/2014/main" id="{FA772E15-F1BC-2C8A-9848-3824BD9D91D5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548" name="Picture 374">
              <a:extLst>
                <a:ext uri="{FF2B5EF4-FFF2-40B4-BE49-F238E27FC236}">
                  <a16:creationId xmlns:a16="http://schemas.microsoft.com/office/drawing/2014/main" id="{941B77D2-6FA8-F14A-6B3C-D2149239D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549" name="Rectangle 17">
            <a:extLst>
              <a:ext uri="{FF2B5EF4-FFF2-40B4-BE49-F238E27FC236}">
                <a16:creationId xmlns:a16="http://schemas.microsoft.com/office/drawing/2014/main" id="{A7FB4908-CB29-588B-BAD5-C67A711CBFAB}"/>
              </a:ext>
            </a:extLst>
          </p:cNvPr>
          <p:cNvSpPr/>
          <p:nvPr/>
        </p:nvSpPr>
        <p:spPr>
          <a:xfrm>
            <a:off x="2171697" y="6854158"/>
            <a:ext cx="1335639" cy="6152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50" name="テキスト ボックス 412">
            <a:extLst>
              <a:ext uri="{FF2B5EF4-FFF2-40B4-BE49-F238E27FC236}">
                <a16:creationId xmlns:a16="http://schemas.microsoft.com/office/drawing/2014/main" id="{F7ADFD6E-0179-A666-DF26-7CAD9D678949}"/>
              </a:ext>
            </a:extLst>
          </p:cNvPr>
          <p:cNvSpPr txBox="1"/>
          <p:nvPr/>
        </p:nvSpPr>
        <p:spPr>
          <a:xfrm>
            <a:off x="2723055" y="6935479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Ticket no :</a:t>
            </a:r>
            <a:endParaRPr kumimoji="1" lang="ja-JP" altLang="en-US" sz="600" dirty="0"/>
          </a:p>
        </p:txBody>
      </p:sp>
      <p:sp>
        <p:nvSpPr>
          <p:cNvPr id="551" name="テキスト ボックス 412">
            <a:extLst>
              <a:ext uri="{FF2B5EF4-FFF2-40B4-BE49-F238E27FC236}">
                <a16:creationId xmlns:a16="http://schemas.microsoft.com/office/drawing/2014/main" id="{5B3911D5-64D2-A17E-E44D-ACB91F81D982}"/>
              </a:ext>
            </a:extLst>
          </p:cNvPr>
          <p:cNvSpPr txBox="1"/>
          <p:nvPr/>
        </p:nvSpPr>
        <p:spPr>
          <a:xfrm>
            <a:off x="2478580" y="7105224"/>
            <a:ext cx="8026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1050" dirty="0">
                <a:latin typeface="+mj-lt"/>
              </a:rPr>
              <a:t>-</a:t>
            </a:r>
            <a:endParaRPr kumimoji="1" lang="ja-JP" altLang="en-US" sz="4000" dirty="0">
              <a:latin typeface="Consolas" panose="020B0609020204030204" pitchFamily="49" charset="0"/>
            </a:endParaRPr>
          </a:p>
        </p:txBody>
      </p:sp>
      <p:sp>
        <p:nvSpPr>
          <p:cNvPr id="552" name="テキスト ボックス 412">
            <a:extLst>
              <a:ext uri="{FF2B5EF4-FFF2-40B4-BE49-F238E27FC236}">
                <a16:creationId xmlns:a16="http://schemas.microsoft.com/office/drawing/2014/main" id="{76F8C5D0-CC57-6581-4C6A-A78992838782}"/>
              </a:ext>
            </a:extLst>
          </p:cNvPr>
          <p:cNvSpPr txBox="1"/>
          <p:nvPr/>
        </p:nvSpPr>
        <p:spPr>
          <a:xfrm>
            <a:off x="2243877" y="7802160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Total Qty:</a:t>
            </a:r>
            <a:endParaRPr kumimoji="1" lang="ja-JP" altLang="en-US" sz="600" dirty="0"/>
          </a:p>
        </p:txBody>
      </p:sp>
      <p:sp>
        <p:nvSpPr>
          <p:cNvPr id="553" name="テキスト ボックス 412">
            <a:extLst>
              <a:ext uri="{FF2B5EF4-FFF2-40B4-BE49-F238E27FC236}">
                <a16:creationId xmlns:a16="http://schemas.microsoft.com/office/drawing/2014/main" id="{D65A1BD0-159D-ACC3-04D7-DD4DCDB70555}"/>
              </a:ext>
            </a:extLst>
          </p:cNvPr>
          <p:cNvSpPr txBox="1"/>
          <p:nvPr/>
        </p:nvSpPr>
        <p:spPr>
          <a:xfrm>
            <a:off x="2700258" y="7771240"/>
            <a:ext cx="53896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00" dirty="0"/>
              <a:t>0 PCS</a:t>
            </a:r>
            <a:endParaRPr kumimoji="1" lang="ja-JP" altLang="en-US" sz="1000" dirty="0"/>
          </a:p>
        </p:txBody>
      </p:sp>
      <p:sp>
        <p:nvSpPr>
          <p:cNvPr id="554" name="テキスト ボックス 412">
            <a:extLst>
              <a:ext uri="{FF2B5EF4-FFF2-40B4-BE49-F238E27FC236}">
                <a16:creationId xmlns:a16="http://schemas.microsoft.com/office/drawing/2014/main" id="{1727EF9D-E0B2-50FB-5B99-FEBAD2A2C8D8}"/>
              </a:ext>
            </a:extLst>
          </p:cNvPr>
          <p:cNvSpPr txBox="1"/>
          <p:nvPr/>
        </p:nvSpPr>
        <p:spPr>
          <a:xfrm>
            <a:off x="2237052" y="7552301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555" name="Picture 38">
            <a:extLst>
              <a:ext uri="{FF2B5EF4-FFF2-40B4-BE49-F238E27FC236}">
                <a16:creationId xmlns:a16="http://schemas.microsoft.com/office/drawing/2014/main" id="{2CB4AC41-F7E1-40C1-0336-1021E5D0698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1106"/>
          <a:stretch/>
        </p:blipFill>
        <p:spPr>
          <a:xfrm>
            <a:off x="3333709" y="7546536"/>
            <a:ext cx="151384" cy="160688"/>
          </a:xfrm>
          <a:prstGeom prst="rect">
            <a:avLst/>
          </a:prstGeom>
        </p:spPr>
      </p:pic>
      <p:sp>
        <p:nvSpPr>
          <p:cNvPr id="556" name="四角形: 角を丸くする 28">
            <a:extLst>
              <a:ext uri="{FF2B5EF4-FFF2-40B4-BE49-F238E27FC236}">
                <a16:creationId xmlns:a16="http://schemas.microsoft.com/office/drawing/2014/main" id="{3C2A29C1-D4E9-F7C3-CF65-0B3FF1CF8593}"/>
              </a:ext>
            </a:extLst>
          </p:cNvPr>
          <p:cNvSpPr/>
          <p:nvPr/>
        </p:nvSpPr>
        <p:spPr>
          <a:xfrm>
            <a:off x="2688560" y="7557067"/>
            <a:ext cx="647888" cy="1482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-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05" name="図 204">
            <a:extLst>
              <a:ext uri="{FF2B5EF4-FFF2-40B4-BE49-F238E27FC236}">
                <a16:creationId xmlns:a16="http://schemas.microsoft.com/office/drawing/2014/main" id="{69E867D6-DF56-5159-9998-483BC0B4E9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92577" y="4150373"/>
            <a:ext cx="1892813" cy="160282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BFFD6B-5C31-6734-B7BB-149E3AB4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7B6A02A-D66D-4FE6-8697-958581E3177E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1AA156D-4106-8AFB-DD81-979833CA2E94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C8E3B7E-07FE-4413-81B3-8574759B634F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5-2-5. Inbound Rack Detail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FEABDE-9CFE-EFA0-F612-FA6AE1F4E789}"/>
              </a:ext>
            </a:extLst>
          </p:cNvPr>
          <p:cNvSpPr txBox="1"/>
          <p:nvPr/>
        </p:nvSpPr>
        <p:spPr>
          <a:xfrm>
            <a:off x="3549273" y="1592674"/>
            <a:ext cx="292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Inbound screen.</a:t>
            </a:r>
          </a:p>
          <a:p>
            <a:r>
              <a:rPr kumimoji="1" lang="en-US" altLang="ja-JP" sz="800" b="1" dirty="0">
                <a:latin typeface="Arial 本文"/>
              </a:rPr>
              <a:t>Ticket no : </a:t>
            </a:r>
            <a:r>
              <a:rPr kumimoji="1" lang="en-US" altLang="ja-JP" sz="800" dirty="0">
                <a:latin typeface="Arial 本文"/>
              </a:rPr>
              <a:t>Ticket no from Scan data</a:t>
            </a:r>
          </a:p>
          <a:p>
            <a:r>
              <a:rPr kumimoji="1" lang="en-US" altLang="ja-JP" sz="800" b="1" dirty="0">
                <a:latin typeface="Arial 本文"/>
              </a:rPr>
              <a:t>Location No.</a:t>
            </a:r>
            <a:r>
              <a:rPr kumimoji="1" lang="en-US" altLang="ja-JP" sz="800" dirty="0">
                <a:latin typeface="Arial 本文"/>
              </a:rPr>
              <a:t>: Location no from Scan data</a:t>
            </a:r>
          </a:p>
          <a:p>
            <a:r>
              <a:rPr kumimoji="1" lang="en-US" altLang="ja-JP" sz="800" b="1" dirty="0">
                <a:latin typeface="+mj-lt"/>
              </a:rPr>
              <a:t>Qty</a:t>
            </a:r>
            <a:r>
              <a:rPr kumimoji="1" lang="en-US" altLang="ja-JP" sz="800" dirty="0">
                <a:latin typeface="+mj-lt"/>
              </a:rPr>
              <a:t>: </a:t>
            </a:r>
            <a:r>
              <a:rPr kumimoji="1" lang="en-US" altLang="ja-JP" sz="800" dirty="0">
                <a:latin typeface="Arial 本文"/>
              </a:rPr>
              <a:t>Quantity of received item</a:t>
            </a:r>
            <a:endParaRPr kumimoji="1" lang="en-US" altLang="ja-JP" sz="800" dirty="0">
              <a:solidFill>
                <a:srgbClr val="FF0000"/>
              </a:solidFill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Status </a:t>
            </a:r>
            <a:r>
              <a:rPr kumimoji="1" lang="en-US" altLang="ja-JP" sz="800" dirty="0">
                <a:latin typeface="+mj-lt"/>
              </a:rPr>
              <a:t>: Depend on update status</a:t>
            </a:r>
          </a:p>
          <a:p>
            <a:endParaRPr kumimoji="1" lang="en-US" altLang="ja-JP" sz="800" dirty="0">
              <a:solidFill>
                <a:srgbClr val="FF0000"/>
              </a:solidFill>
              <a:latin typeface="Arial 本文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2754DD57-6401-AEBD-B67E-2014E3D6593B}"/>
              </a:ext>
            </a:extLst>
          </p:cNvPr>
          <p:cNvSpPr/>
          <p:nvPr/>
        </p:nvSpPr>
        <p:spPr>
          <a:xfrm>
            <a:off x="1843782" y="280764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33" name="矢印: 右 1032">
            <a:extLst>
              <a:ext uri="{FF2B5EF4-FFF2-40B4-BE49-F238E27FC236}">
                <a16:creationId xmlns:a16="http://schemas.microsoft.com/office/drawing/2014/main" id="{C3A359F5-382A-5609-B005-5BBE03922B29}"/>
              </a:ext>
            </a:extLst>
          </p:cNvPr>
          <p:cNvSpPr/>
          <p:nvPr/>
        </p:nvSpPr>
        <p:spPr>
          <a:xfrm>
            <a:off x="1863944" y="511990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67A65DD7-EF0F-8A63-C191-F80CFF42E5F8}"/>
              </a:ext>
            </a:extLst>
          </p:cNvPr>
          <p:cNvSpPr/>
          <p:nvPr/>
        </p:nvSpPr>
        <p:spPr>
          <a:xfrm>
            <a:off x="2754608" y="4534464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06" name="台形 76">
            <a:extLst>
              <a:ext uri="{FF2B5EF4-FFF2-40B4-BE49-F238E27FC236}">
                <a16:creationId xmlns:a16="http://schemas.microsoft.com/office/drawing/2014/main" id="{B74062CF-AD9A-8B83-B846-1E880BD13137}"/>
              </a:ext>
            </a:extLst>
          </p:cNvPr>
          <p:cNvSpPr/>
          <p:nvPr/>
        </p:nvSpPr>
        <p:spPr>
          <a:xfrm rot="9223765">
            <a:off x="3092754" y="4780835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08" name="図 116">
            <a:extLst>
              <a:ext uri="{FF2B5EF4-FFF2-40B4-BE49-F238E27FC236}">
                <a16:creationId xmlns:a16="http://schemas.microsoft.com/office/drawing/2014/main" id="{649EB363-3CFA-8032-E994-7AC4484E0B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3492596" y="5257303"/>
            <a:ext cx="271937" cy="592223"/>
          </a:xfrm>
          <a:prstGeom prst="rect">
            <a:avLst/>
          </a:prstGeom>
        </p:spPr>
      </p:pic>
      <p:sp>
        <p:nvSpPr>
          <p:cNvPr id="210" name="正方形/長方形 209">
            <a:extLst>
              <a:ext uri="{FF2B5EF4-FFF2-40B4-BE49-F238E27FC236}">
                <a16:creationId xmlns:a16="http://schemas.microsoft.com/office/drawing/2014/main" id="{88A1F15F-1E59-D077-87FD-8AAED9E60D37}"/>
              </a:ext>
            </a:extLst>
          </p:cNvPr>
          <p:cNvSpPr/>
          <p:nvPr/>
        </p:nvSpPr>
        <p:spPr>
          <a:xfrm>
            <a:off x="2609366" y="3915345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Ticket no and move to Inbound QC screen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1" name="矢印: 右 210">
            <a:extLst>
              <a:ext uri="{FF2B5EF4-FFF2-40B4-BE49-F238E27FC236}">
                <a16:creationId xmlns:a16="http://schemas.microsoft.com/office/drawing/2014/main" id="{2806FF11-2D15-DC68-C8F5-E60484067597}"/>
              </a:ext>
            </a:extLst>
          </p:cNvPr>
          <p:cNvSpPr/>
          <p:nvPr/>
        </p:nvSpPr>
        <p:spPr>
          <a:xfrm>
            <a:off x="4165618" y="512987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48" name="矢印: 右 347">
            <a:extLst>
              <a:ext uri="{FF2B5EF4-FFF2-40B4-BE49-F238E27FC236}">
                <a16:creationId xmlns:a16="http://schemas.microsoft.com/office/drawing/2014/main" id="{3703EA76-5C73-ED54-E757-EDFFFBCEFB83}"/>
              </a:ext>
            </a:extLst>
          </p:cNvPr>
          <p:cNvSpPr/>
          <p:nvPr/>
        </p:nvSpPr>
        <p:spPr>
          <a:xfrm>
            <a:off x="1882746" y="759293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49" name="図 290">
            <a:extLst>
              <a:ext uri="{FF2B5EF4-FFF2-40B4-BE49-F238E27FC236}">
                <a16:creationId xmlns:a16="http://schemas.microsoft.com/office/drawing/2014/main" id="{57C56D3F-6FE5-F49C-30B2-A2DD19DAAED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740" y="6444034"/>
            <a:ext cx="1355770" cy="2019144"/>
          </a:xfrm>
          <a:prstGeom prst="rect">
            <a:avLst/>
          </a:prstGeom>
        </p:spPr>
      </p:pic>
      <p:pic>
        <p:nvPicPr>
          <p:cNvPr id="350" name="図 292">
            <a:extLst>
              <a:ext uri="{FF2B5EF4-FFF2-40B4-BE49-F238E27FC236}">
                <a16:creationId xmlns:a16="http://schemas.microsoft.com/office/drawing/2014/main" id="{D7D9359D-4F6B-C4D7-3373-A101950540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278" y="6573179"/>
            <a:ext cx="805148" cy="123622"/>
          </a:xfrm>
          <a:prstGeom prst="rect">
            <a:avLst/>
          </a:prstGeom>
        </p:spPr>
      </p:pic>
      <p:sp>
        <p:nvSpPr>
          <p:cNvPr id="351" name="テキスト ボックス 294">
            <a:extLst>
              <a:ext uri="{FF2B5EF4-FFF2-40B4-BE49-F238E27FC236}">
                <a16:creationId xmlns:a16="http://schemas.microsoft.com/office/drawing/2014/main" id="{8BF2F2CB-6046-8442-5FFB-C55E2F1ED354}"/>
              </a:ext>
            </a:extLst>
          </p:cNvPr>
          <p:cNvSpPr txBox="1"/>
          <p:nvPr/>
        </p:nvSpPr>
        <p:spPr>
          <a:xfrm>
            <a:off x="907558" y="6559756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Rack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352" name="図 302">
            <a:extLst>
              <a:ext uri="{FF2B5EF4-FFF2-40B4-BE49-F238E27FC236}">
                <a16:creationId xmlns:a16="http://schemas.microsoft.com/office/drawing/2014/main" id="{946F59C7-77F4-6BC1-F7E0-B0A11025451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3715" y="7067797"/>
            <a:ext cx="1289035" cy="212113"/>
          </a:xfrm>
          <a:prstGeom prst="rect">
            <a:avLst/>
          </a:prstGeom>
        </p:spPr>
      </p:pic>
      <p:pic>
        <p:nvPicPr>
          <p:cNvPr id="353" name="図 303">
            <a:extLst>
              <a:ext uri="{FF2B5EF4-FFF2-40B4-BE49-F238E27FC236}">
                <a16:creationId xmlns:a16="http://schemas.microsoft.com/office/drawing/2014/main" id="{9FC4D649-AA66-2308-64FD-A0084A13325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945" y="7471177"/>
            <a:ext cx="981060" cy="220999"/>
          </a:xfrm>
          <a:prstGeom prst="rect">
            <a:avLst/>
          </a:prstGeom>
        </p:spPr>
      </p:pic>
      <p:pic>
        <p:nvPicPr>
          <p:cNvPr id="354" name="図 304">
            <a:extLst>
              <a:ext uri="{FF2B5EF4-FFF2-40B4-BE49-F238E27FC236}">
                <a16:creationId xmlns:a16="http://schemas.microsoft.com/office/drawing/2014/main" id="{947E6E7E-A833-62CE-C633-D7A56E6CE1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7758" y="7162485"/>
            <a:ext cx="1313642" cy="894800"/>
          </a:xfrm>
          <a:prstGeom prst="rect">
            <a:avLst/>
          </a:prstGeom>
        </p:spPr>
      </p:pic>
      <p:pic>
        <p:nvPicPr>
          <p:cNvPr id="355" name="図 305">
            <a:extLst>
              <a:ext uri="{FF2B5EF4-FFF2-40B4-BE49-F238E27FC236}">
                <a16:creationId xmlns:a16="http://schemas.microsoft.com/office/drawing/2014/main" id="{72FCE9A8-C622-DD10-77BE-F65EC545768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6902" y="6743356"/>
            <a:ext cx="1313642" cy="434647"/>
          </a:xfrm>
          <a:prstGeom prst="rect">
            <a:avLst/>
          </a:prstGeom>
        </p:spPr>
      </p:pic>
      <p:sp>
        <p:nvSpPr>
          <p:cNvPr id="356" name="四角形: 角を丸くする 306">
            <a:extLst>
              <a:ext uri="{FF2B5EF4-FFF2-40B4-BE49-F238E27FC236}">
                <a16:creationId xmlns:a16="http://schemas.microsoft.com/office/drawing/2014/main" id="{04C6FA32-3E63-1299-C7EC-BEFEC1486C19}"/>
              </a:ext>
            </a:extLst>
          </p:cNvPr>
          <p:cNvSpPr/>
          <p:nvPr/>
        </p:nvSpPr>
        <p:spPr>
          <a:xfrm>
            <a:off x="739201" y="6769955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57" name="四角形: 角を丸くする 307">
            <a:extLst>
              <a:ext uri="{FF2B5EF4-FFF2-40B4-BE49-F238E27FC236}">
                <a16:creationId xmlns:a16="http://schemas.microsoft.com/office/drawing/2014/main" id="{E92C9441-E96E-DA83-EC91-BA44ED096633}"/>
              </a:ext>
            </a:extLst>
          </p:cNvPr>
          <p:cNvSpPr/>
          <p:nvPr/>
        </p:nvSpPr>
        <p:spPr>
          <a:xfrm>
            <a:off x="1373206" y="6766145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58" name="テキスト ボックス 316">
            <a:extLst>
              <a:ext uri="{FF2B5EF4-FFF2-40B4-BE49-F238E27FC236}">
                <a16:creationId xmlns:a16="http://schemas.microsoft.com/office/drawing/2014/main" id="{5C7A18A3-5719-4DB1-5971-D6EDF8C090BC}"/>
              </a:ext>
            </a:extLst>
          </p:cNvPr>
          <p:cNvSpPr txBox="1"/>
          <p:nvPr/>
        </p:nvSpPr>
        <p:spPr>
          <a:xfrm>
            <a:off x="1140383" y="6741848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362" name="グラフィックス 318" descr="日毎カレンダー">
            <a:extLst>
              <a:ext uri="{FF2B5EF4-FFF2-40B4-BE49-F238E27FC236}">
                <a16:creationId xmlns:a16="http://schemas.microsoft.com/office/drawing/2014/main" id="{1FA5EDAD-06CA-ACBD-FEE0-4009372168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803" y="6779330"/>
            <a:ext cx="137160" cy="137160"/>
          </a:xfrm>
          <a:prstGeom prst="rect">
            <a:avLst/>
          </a:prstGeom>
        </p:spPr>
      </p:pic>
      <p:pic>
        <p:nvPicPr>
          <p:cNvPr id="363" name="グラフィックス 319" descr="日毎カレンダー">
            <a:extLst>
              <a:ext uri="{FF2B5EF4-FFF2-40B4-BE49-F238E27FC236}">
                <a16:creationId xmlns:a16="http://schemas.microsoft.com/office/drawing/2014/main" id="{2E001DEC-EC1E-0ADF-6AAB-D6F832DBEE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11811" y="6770257"/>
            <a:ext cx="137160" cy="137160"/>
          </a:xfrm>
          <a:prstGeom prst="rect">
            <a:avLst/>
          </a:prstGeom>
        </p:spPr>
      </p:pic>
      <p:sp>
        <p:nvSpPr>
          <p:cNvPr id="364" name="テキスト ボックス 322">
            <a:extLst>
              <a:ext uri="{FF2B5EF4-FFF2-40B4-BE49-F238E27FC236}">
                <a16:creationId xmlns:a16="http://schemas.microsoft.com/office/drawing/2014/main" id="{2FD8003C-3F67-91FA-C686-6AC73FA37A2E}"/>
              </a:ext>
            </a:extLst>
          </p:cNvPr>
          <p:cNvSpPr txBox="1"/>
          <p:nvPr/>
        </p:nvSpPr>
        <p:spPr>
          <a:xfrm>
            <a:off x="627197" y="6951713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365" name="正方形/長方形 323">
            <a:extLst>
              <a:ext uri="{FF2B5EF4-FFF2-40B4-BE49-F238E27FC236}">
                <a16:creationId xmlns:a16="http://schemas.microsoft.com/office/drawing/2014/main" id="{26200964-F418-6196-B3B4-1DBE99D99C5F}"/>
              </a:ext>
            </a:extLst>
          </p:cNvPr>
          <p:cNvSpPr/>
          <p:nvPr/>
        </p:nvSpPr>
        <p:spPr>
          <a:xfrm>
            <a:off x="570190" y="6965547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66" name="テキスト ボックス 324">
            <a:extLst>
              <a:ext uri="{FF2B5EF4-FFF2-40B4-BE49-F238E27FC236}">
                <a16:creationId xmlns:a16="http://schemas.microsoft.com/office/drawing/2014/main" id="{C795226D-757D-3D5E-64CB-B2EE75161C59}"/>
              </a:ext>
            </a:extLst>
          </p:cNvPr>
          <p:cNvSpPr txBox="1"/>
          <p:nvPr/>
        </p:nvSpPr>
        <p:spPr>
          <a:xfrm>
            <a:off x="690001" y="6772951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367" name="テキスト ボックス 325">
            <a:extLst>
              <a:ext uri="{FF2B5EF4-FFF2-40B4-BE49-F238E27FC236}">
                <a16:creationId xmlns:a16="http://schemas.microsoft.com/office/drawing/2014/main" id="{3732ED1C-645C-40AC-C595-775FF2FD0B85}"/>
              </a:ext>
            </a:extLst>
          </p:cNvPr>
          <p:cNvSpPr txBox="1"/>
          <p:nvPr/>
        </p:nvSpPr>
        <p:spPr>
          <a:xfrm>
            <a:off x="1328796" y="6766390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368" name="図 327">
            <a:extLst>
              <a:ext uri="{FF2B5EF4-FFF2-40B4-BE49-F238E27FC236}">
                <a16:creationId xmlns:a16="http://schemas.microsoft.com/office/drawing/2014/main" id="{2474C677-A895-10ED-007E-3B8ACCA287A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0565" y="7211041"/>
            <a:ext cx="1289035" cy="394334"/>
          </a:xfrm>
          <a:prstGeom prst="rect">
            <a:avLst/>
          </a:prstGeom>
        </p:spPr>
      </p:pic>
      <p:pic>
        <p:nvPicPr>
          <p:cNvPr id="369" name="図 328">
            <a:extLst>
              <a:ext uri="{FF2B5EF4-FFF2-40B4-BE49-F238E27FC236}">
                <a16:creationId xmlns:a16="http://schemas.microsoft.com/office/drawing/2014/main" id="{67DAD389-B863-423C-7952-B6689FCF9C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0981" y="7642159"/>
            <a:ext cx="1279444" cy="360203"/>
          </a:xfrm>
          <a:prstGeom prst="rect">
            <a:avLst/>
          </a:prstGeom>
        </p:spPr>
      </p:pic>
      <p:sp>
        <p:nvSpPr>
          <p:cNvPr id="370" name="テキスト ボックス 329">
            <a:extLst>
              <a:ext uri="{FF2B5EF4-FFF2-40B4-BE49-F238E27FC236}">
                <a16:creationId xmlns:a16="http://schemas.microsoft.com/office/drawing/2014/main" id="{9C61C41C-447B-800E-2A20-34E7CBE6DA75}"/>
              </a:ext>
            </a:extLst>
          </p:cNvPr>
          <p:cNvSpPr txBox="1"/>
          <p:nvPr/>
        </p:nvSpPr>
        <p:spPr>
          <a:xfrm>
            <a:off x="494799" y="7154994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371" name="テキスト ボックス 330">
            <a:extLst>
              <a:ext uri="{FF2B5EF4-FFF2-40B4-BE49-F238E27FC236}">
                <a16:creationId xmlns:a16="http://schemas.microsoft.com/office/drawing/2014/main" id="{D59E17D6-00E8-EB29-6C63-D6335374DBFA}"/>
              </a:ext>
            </a:extLst>
          </p:cNvPr>
          <p:cNvSpPr txBox="1"/>
          <p:nvPr/>
        </p:nvSpPr>
        <p:spPr>
          <a:xfrm>
            <a:off x="494799" y="7569925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372" name="テキスト ボックス 315">
            <a:extLst>
              <a:ext uri="{FF2B5EF4-FFF2-40B4-BE49-F238E27FC236}">
                <a16:creationId xmlns:a16="http://schemas.microsoft.com/office/drawing/2014/main" id="{5F6738C1-8D8F-5432-9FF0-F1088F817B81}"/>
              </a:ext>
            </a:extLst>
          </p:cNvPr>
          <p:cNvSpPr txBox="1"/>
          <p:nvPr/>
        </p:nvSpPr>
        <p:spPr>
          <a:xfrm>
            <a:off x="490059" y="6748314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Date</a:t>
            </a:r>
          </a:p>
          <a:p>
            <a:r>
              <a:rPr kumimoji="1" lang="en-US" altLang="ja-JP" sz="400" dirty="0">
                <a:latin typeface="+mj-lt"/>
              </a:rPr>
              <a:t>From</a:t>
            </a:r>
          </a:p>
        </p:txBody>
      </p:sp>
      <p:sp>
        <p:nvSpPr>
          <p:cNvPr id="373" name="正方形/長方形 372">
            <a:extLst>
              <a:ext uri="{FF2B5EF4-FFF2-40B4-BE49-F238E27FC236}">
                <a16:creationId xmlns:a16="http://schemas.microsoft.com/office/drawing/2014/main" id="{8E164CE1-0DA9-72FB-6123-647ABF353685}"/>
              </a:ext>
            </a:extLst>
          </p:cNvPr>
          <p:cNvSpPr/>
          <p:nvPr/>
        </p:nvSpPr>
        <p:spPr>
          <a:xfrm>
            <a:off x="584231" y="7638413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74" name="グラフィックス 373" descr="右向き指示マーク">
            <a:extLst>
              <a:ext uri="{FF2B5EF4-FFF2-40B4-BE49-F238E27FC236}">
                <a16:creationId xmlns:a16="http://schemas.microsoft.com/office/drawing/2014/main" id="{3FFF5307-0C9E-6D9C-36EB-D2F0CFC5EFA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4754202">
            <a:off x="1676595" y="7853197"/>
            <a:ext cx="236144" cy="236144"/>
          </a:xfrm>
          <a:prstGeom prst="rect">
            <a:avLst/>
          </a:prstGeom>
        </p:spPr>
      </p:pic>
      <p:sp>
        <p:nvSpPr>
          <p:cNvPr id="1105" name="正方形/長方形 1104">
            <a:extLst>
              <a:ext uri="{FF2B5EF4-FFF2-40B4-BE49-F238E27FC236}">
                <a16:creationId xmlns:a16="http://schemas.microsoft.com/office/drawing/2014/main" id="{FECD6003-0E06-88BB-1421-D0F3DD620554}"/>
              </a:ext>
            </a:extLst>
          </p:cNvPr>
          <p:cNvSpPr/>
          <p:nvPr/>
        </p:nvSpPr>
        <p:spPr>
          <a:xfrm>
            <a:off x="2536938" y="6084564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Select target inbound schedule by hand manual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27" name="図 1126">
            <a:extLst>
              <a:ext uri="{FF2B5EF4-FFF2-40B4-BE49-F238E27FC236}">
                <a16:creationId xmlns:a16="http://schemas.microsoft.com/office/drawing/2014/main" id="{E243EA1C-AADD-B0DA-C480-B72C25DD2B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5914" y="6760096"/>
            <a:ext cx="1892813" cy="1602828"/>
          </a:xfrm>
          <a:prstGeom prst="rect">
            <a:avLst/>
          </a:prstGeom>
        </p:spPr>
      </p:pic>
      <p:sp>
        <p:nvSpPr>
          <p:cNvPr id="1128" name="矢印: 右 1127">
            <a:extLst>
              <a:ext uri="{FF2B5EF4-FFF2-40B4-BE49-F238E27FC236}">
                <a16:creationId xmlns:a16="http://schemas.microsoft.com/office/drawing/2014/main" id="{CD2AB0C5-93B2-C526-78D0-3B56655FC7AA}"/>
              </a:ext>
            </a:extLst>
          </p:cNvPr>
          <p:cNvSpPr/>
          <p:nvPr/>
        </p:nvSpPr>
        <p:spPr>
          <a:xfrm>
            <a:off x="3428087" y="757188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71" name="正方形/長方形 1170">
            <a:extLst>
              <a:ext uri="{FF2B5EF4-FFF2-40B4-BE49-F238E27FC236}">
                <a16:creationId xmlns:a16="http://schemas.microsoft.com/office/drawing/2014/main" id="{92573222-52C7-71C1-D2DD-51547B15DF61}"/>
              </a:ext>
            </a:extLst>
          </p:cNvPr>
          <p:cNvSpPr/>
          <p:nvPr/>
        </p:nvSpPr>
        <p:spPr>
          <a:xfrm>
            <a:off x="4087945" y="7144187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72" name="台形 76">
            <a:extLst>
              <a:ext uri="{FF2B5EF4-FFF2-40B4-BE49-F238E27FC236}">
                <a16:creationId xmlns:a16="http://schemas.microsoft.com/office/drawing/2014/main" id="{E148BCCD-7A03-E839-25B6-8FBD79C293C3}"/>
              </a:ext>
            </a:extLst>
          </p:cNvPr>
          <p:cNvSpPr/>
          <p:nvPr/>
        </p:nvSpPr>
        <p:spPr>
          <a:xfrm rot="9223765">
            <a:off x="4426091" y="7390558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173" name="図 116">
            <a:extLst>
              <a:ext uri="{FF2B5EF4-FFF2-40B4-BE49-F238E27FC236}">
                <a16:creationId xmlns:a16="http://schemas.microsoft.com/office/drawing/2014/main" id="{63559221-53AF-2848-149B-A1D89167EA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4825933" y="7867026"/>
            <a:ext cx="271937" cy="592223"/>
          </a:xfrm>
          <a:prstGeom prst="rect">
            <a:avLst/>
          </a:prstGeom>
        </p:spPr>
      </p:pic>
      <p:sp>
        <p:nvSpPr>
          <p:cNvPr id="1174" name="正方形/長方形 1173">
            <a:extLst>
              <a:ext uri="{FF2B5EF4-FFF2-40B4-BE49-F238E27FC236}">
                <a16:creationId xmlns:a16="http://schemas.microsoft.com/office/drawing/2014/main" id="{05A68749-B5A2-56DE-D817-4A90345800C4}"/>
              </a:ext>
            </a:extLst>
          </p:cNvPr>
          <p:cNvSpPr/>
          <p:nvPr/>
        </p:nvSpPr>
        <p:spPr>
          <a:xfrm>
            <a:off x="3942703" y="6525068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ticket no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75" name="矢印: 右 1174">
            <a:extLst>
              <a:ext uri="{FF2B5EF4-FFF2-40B4-BE49-F238E27FC236}">
                <a16:creationId xmlns:a16="http://schemas.microsoft.com/office/drawing/2014/main" id="{42A1892D-0178-C487-E9F6-5ED77386DB2E}"/>
              </a:ext>
            </a:extLst>
          </p:cNvPr>
          <p:cNvSpPr/>
          <p:nvPr/>
        </p:nvSpPr>
        <p:spPr>
          <a:xfrm>
            <a:off x="5142570" y="75605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" name="図 290">
            <a:extLst>
              <a:ext uri="{FF2B5EF4-FFF2-40B4-BE49-F238E27FC236}">
                <a16:creationId xmlns:a16="http://schemas.microsoft.com/office/drawing/2014/main" id="{90867E77-8073-5FE8-5EBD-6913B11F654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970" y="1663351"/>
            <a:ext cx="1355770" cy="2019144"/>
          </a:xfrm>
          <a:prstGeom prst="rect">
            <a:avLst/>
          </a:prstGeom>
        </p:spPr>
      </p:pic>
      <p:pic>
        <p:nvPicPr>
          <p:cNvPr id="5" name="図 292">
            <a:extLst>
              <a:ext uri="{FF2B5EF4-FFF2-40B4-BE49-F238E27FC236}">
                <a16:creationId xmlns:a16="http://schemas.microsoft.com/office/drawing/2014/main" id="{8A6A374D-B183-E34A-8421-9AB668DF3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508" y="1792496"/>
            <a:ext cx="805148" cy="123622"/>
          </a:xfrm>
          <a:prstGeom prst="rect">
            <a:avLst/>
          </a:prstGeom>
        </p:spPr>
      </p:pic>
      <p:sp>
        <p:nvSpPr>
          <p:cNvPr id="6" name="テキスト ボックス 294">
            <a:extLst>
              <a:ext uri="{FF2B5EF4-FFF2-40B4-BE49-F238E27FC236}">
                <a16:creationId xmlns:a16="http://schemas.microsoft.com/office/drawing/2014/main" id="{9987B37B-37AB-6FB2-9EEC-4ADF70C66068}"/>
              </a:ext>
            </a:extLst>
          </p:cNvPr>
          <p:cNvSpPr txBox="1"/>
          <p:nvPr/>
        </p:nvSpPr>
        <p:spPr>
          <a:xfrm>
            <a:off x="873788" y="1779073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Rack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7" name="図 302">
            <a:extLst>
              <a:ext uri="{FF2B5EF4-FFF2-40B4-BE49-F238E27FC236}">
                <a16:creationId xmlns:a16="http://schemas.microsoft.com/office/drawing/2014/main" id="{FA6E3FF9-0BCB-9967-8B4A-11353653C00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9945" y="2287114"/>
            <a:ext cx="1289035" cy="212113"/>
          </a:xfrm>
          <a:prstGeom prst="rect">
            <a:avLst/>
          </a:prstGeom>
        </p:spPr>
      </p:pic>
      <p:pic>
        <p:nvPicPr>
          <p:cNvPr id="8" name="図 305">
            <a:extLst>
              <a:ext uri="{FF2B5EF4-FFF2-40B4-BE49-F238E27FC236}">
                <a16:creationId xmlns:a16="http://schemas.microsoft.com/office/drawing/2014/main" id="{7DAE457A-FEF4-E764-48B8-05D793E6F3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3132" y="1962673"/>
            <a:ext cx="1313642" cy="434647"/>
          </a:xfrm>
          <a:prstGeom prst="rect">
            <a:avLst/>
          </a:prstGeom>
        </p:spPr>
      </p:pic>
      <p:sp>
        <p:nvSpPr>
          <p:cNvPr id="9" name="四角形: 角を丸くする 306">
            <a:extLst>
              <a:ext uri="{FF2B5EF4-FFF2-40B4-BE49-F238E27FC236}">
                <a16:creationId xmlns:a16="http://schemas.microsoft.com/office/drawing/2014/main" id="{C77D6E6A-0193-B5AD-9E14-8E7F9FE1A52E}"/>
              </a:ext>
            </a:extLst>
          </p:cNvPr>
          <p:cNvSpPr/>
          <p:nvPr/>
        </p:nvSpPr>
        <p:spPr>
          <a:xfrm>
            <a:off x="705431" y="198927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" name="四角形: 角を丸くする 307">
            <a:extLst>
              <a:ext uri="{FF2B5EF4-FFF2-40B4-BE49-F238E27FC236}">
                <a16:creationId xmlns:a16="http://schemas.microsoft.com/office/drawing/2014/main" id="{92F20654-A7BA-176C-B9EB-39EED44E62AC}"/>
              </a:ext>
            </a:extLst>
          </p:cNvPr>
          <p:cNvSpPr/>
          <p:nvPr/>
        </p:nvSpPr>
        <p:spPr>
          <a:xfrm>
            <a:off x="1339436" y="198546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316">
            <a:extLst>
              <a:ext uri="{FF2B5EF4-FFF2-40B4-BE49-F238E27FC236}">
                <a16:creationId xmlns:a16="http://schemas.microsoft.com/office/drawing/2014/main" id="{ACF9CEBF-6650-BEDC-F7B1-AF7EFFD66A6B}"/>
              </a:ext>
            </a:extLst>
          </p:cNvPr>
          <p:cNvSpPr txBox="1"/>
          <p:nvPr/>
        </p:nvSpPr>
        <p:spPr>
          <a:xfrm>
            <a:off x="1106613" y="196116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12" name="グラフィックス 318" descr="日毎カレンダー">
            <a:extLst>
              <a:ext uri="{FF2B5EF4-FFF2-40B4-BE49-F238E27FC236}">
                <a16:creationId xmlns:a16="http://schemas.microsoft.com/office/drawing/2014/main" id="{D29D06D0-BC01-B7BC-50BC-D6F4B492B8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38033" y="1998647"/>
            <a:ext cx="137160" cy="137160"/>
          </a:xfrm>
          <a:prstGeom prst="rect">
            <a:avLst/>
          </a:prstGeom>
        </p:spPr>
      </p:pic>
      <p:pic>
        <p:nvPicPr>
          <p:cNvPr id="13" name="グラフィックス 319" descr="日毎カレンダー">
            <a:extLst>
              <a:ext uri="{FF2B5EF4-FFF2-40B4-BE49-F238E27FC236}">
                <a16:creationId xmlns:a16="http://schemas.microsoft.com/office/drawing/2014/main" id="{AD94FF95-EFE2-B215-7A9B-D5A2CFE9409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78041" y="1989574"/>
            <a:ext cx="137160" cy="137160"/>
          </a:xfrm>
          <a:prstGeom prst="rect">
            <a:avLst/>
          </a:prstGeom>
        </p:spPr>
      </p:pic>
      <p:sp>
        <p:nvSpPr>
          <p:cNvPr id="14" name="テキスト ボックス 322">
            <a:extLst>
              <a:ext uri="{FF2B5EF4-FFF2-40B4-BE49-F238E27FC236}">
                <a16:creationId xmlns:a16="http://schemas.microsoft.com/office/drawing/2014/main" id="{8C4AE007-5F7F-005A-DDF3-9E4D0AB80DCE}"/>
              </a:ext>
            </a:extLst>
          </p:cNvPr>
          <p:cNvSpPr txBox="1"/>
          <p:nvPr/>
        </p:nvSpPr>
        <p:spPr>
          <a:xfrm>
            <a:off x="593427" y="2171030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15" name="正方形/長方形 323">
            <a:extLst>
              <a:ext uri="{FF2B5EF4-FFF2-40B4-BE49-F238E27FC236}">
                <a16:creationId xmlns:a16="http://schemas.microsoft.com/office/drawing/2014/main" id="{60236619-9CE5-B96A-3FB1-DF9B3680C4E3}"/>
              </a:ext>
            </a:extLst>
          </p:cNvPr>
          <p:cNvSpPr/>
          <p:nvPr/>
        </p:nvSpPr>
        <p:spPr>
          <a:xfrm>
            <a:off x="536420" y="2184864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" name="テキスト ボックス 324">
            <a:extLst>
              <a:ext uri="{FF2B5EF4-FFF2-40B4-BE49-F238E27FC236}">
                <a16:creationId xmlns:a16="http://schemas.microsoft.com/office/drawing/2014/main" id="{568FEB4F-A841-FDC3-0BF3-89F0E6FF9206}"/>
              </a:ext>
            </a:extLst>
          </p:cNvPr>
          <p:cNvSpPr txBox="1"/>
          <p:nvPr/>
        </p:nvSpPr>
        <p:spPr>
          <a:xfrm>
            <a:off x="656231" y="199226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18" name="テキスト ボックス 325">
            <a:extLst>
              <a:ext uri="{FF2B5EF4-FFF2-40B4-BE49-F238E27FC236}">
                <a16:creationId xmlns:a16="http://schemas.microsoft.com/office/drawing/2014/main" id="{95B4EDB9-2AF0-16C1-E065-76BB50A0359C}"/>
              </a:ext>
            </a:extLst>
          </p:cNvPr>
          <p:cNvSpPr txBox="1"/>
          <p:nvPr/>
        </p:nvSpPr>
        <p:spPr>
          <a:xfrm>
            <a:off x="1295026" y="198570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21" name="図 303">
            <a:extLst>
              <a:ext uri="{FF2B5EF4-FFF2-40B4-BE49-F238E27FC236}">
                <a16:creationId xmlns:a16="http://schemas.microsoft.com/office/drawing/2014/main" id="{7BD295DD-4EAD-1DE5-3B94-4C0AADBEB7A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7085" y="2697710"/>
            <a:ext cx="981060" cy="220999"/>
          </a:xfrm>
          <a:prstGeom prst="rect">
            <a:avLst/>
          </a:prstGeom>
        </p:spPr>
      </p:pic>
      <p:pic>
        <p:nvPicPr>
          <p:cNvPr id="23" name="図 304">
            <a:extLst>
              <a:ext uri="{FF2B5EF4-FFF2-40B4-BE49-F238E27FC236}">
                <a16:creationId xmlns:a16="http://schemas.microsoft.com/office/drawing/2014/main" id="{AD6CA70D-8D5C-310D-D2B9-260C8F92A4A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9898" y="2389018"/>
            <a:ext cx="1313642" cy="894800"/>
          </a:xfrm>
          <a:prstGeom prst="rect">
            <a:avLst/>
          </a:prstGeom>
        </p:spPr>
      </p:pic>
      <p:pic>
        <p:nvPicPr>
          <p:cNvPr id="24" name="図 327">
            <a:extLst>
              <a:ext uri="{FF2B5EF4-FFF2-40B4-BE49-F238E27FC236}">
                <a16:creationId xmlns:a16="http://schemas.microsoft.com/office/drawing/2014/main" id="{59625D46-F869-1D29-1F7B-0C5A6C05E7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2705" y="2437574"/>
            <a:ext cx="1289035" cy="394334"/>
          </a:xfrm>
          <a:prstGeom prst="rect">
            <a:avLst/>
          </a:prstGeom>
        </p:spPr>
      </p:pic>
      <p:pic>
        <p:nvPicPr>
          <p:cNvPr id="25" name="図 328">
            <a:extLst>
              <a:ext uri="{FF2B5EF4-FFF2-40B4-BE49-F238E27FC236}">
                <a16:creationId xmlns:a16="http://schemas.microsoft.com/office/drawing/2014/main" id="{D6D68263-A413-5F47-B0B4-9AC2040E6B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3121" y="2868692"/>
            <a:ext cx="1279444" cy="360203"/>
          </a:xfrm>
          <a:prstGeom prst="rect">
            <a:avLst/>
          </a:prstGeom>
        </p:spPr>
      </p:pic>
      <p:sp>
        <p:nvSpPr>
          <p:cNvPr id="26" name="テキスト ボックス 329">
            <a:extLst>
              <a:ext uri="{FF2B5EF4-FFF2-40B4-BE49-F238E27FC236}">
                <a16:creationId xmlns:a16="http://schemas.microsoft.com/office/drawing/2014/main" id="{46169D03-044F-B495-3075-8AD0842114C8}"/>
              </a:ext>
            </a:extLst>
          </p:cNvPr>
          <p:cNvSpPr txBox="1"/>
          <p:nvPr/>
        </p:nvSpPr>
        <p:spPr>
          <a:xfrm>
            <a:off x="466939" y="2381527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27" name="テキスト ボックス 330">
            <a:extLst>
              <a:ext uri="{FF2B5EF4-FFF2-40B4-BE49-F238E27FC236}">
                <a16:creationId xmlns:a16="http://schemas.microsoft.com/office/drawing/2014/main" id="{E9C97E89-FF33-E82D-82AB-F4A9DB338F5C}"/>
              </a:ext>
            </a:extLst>
          </p:cNvPr>
          <p:cNvSpPr txBox="1"/>
          <p:nvPr/>
        </p:nvSpPr>
        <p:spPr>
          <a:xfrm>
            <a:off x="466939" y="2796458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9565A10-C555-3BF2-4651-85D2F1ECD8ED}"/>
              </a:ext>
            </a:extLst>
          </p:cNvPr>
          <p:cNvSpPr/>
          <p:nvPr/>
        </p:nvSpPr>
        <p:spPr>
          <a:xfrm>
            <a:off x="561173" y="2870074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2" name="グラフィックス 41" descr="右向き指示マーク">
            <a:extLst>
              <a:ext uri="{FF2B5EF4-FFF2-40B4-BE49-F238E27FC236}">
                <a16:creationId xmlns:a16="http://schemas.microsoft.com/office/drawing/2014/main" id="{C375C733-FF96-2C11-7197-D486E7AF7D5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4754202">
            <a:off x="1653537" y="3084858"/>
            <a:ext cx="236144" cy="236144"/>
          </a:xfrm>
          <a:prstGeom prst="rect">
            <a:avLst/>
          </a:prstGeom>
        </p:spPr>
      </p:pic>
      <p:grpSp>
        <p:nvGrpSpPr>
          <p:cNvPr id="28" name="Group 342">
            <a:extLst>
              <a:ext uri="{FF2B5EF4-FFF2-40B4-BE49-F238E27FC236}">
                <a16:creationId xmlns:a16="http://schemas.microsoft.com/office/drawing/2014/main" id="{E3E3728A-7C60-56DD-C51B-C1C1FB4C39A4}"/>
              </a:ext>
            </a:extLst>
          </p:cNvPr>
          <p:cNvGrpSpPr/>
          <p:nvPr/>
        </p:nvGrpSpPr>
        <p:grpSpPr>
          <a:xfrm>
            <a:off x="2103129" y="1670445"/>
            <a:ext cx="1358562" cy="2027476"/>
            <a:chOff x="3978325" y="5189100"/>
            <a:chExt cx="1358562" cy="2027476"/>
          </a:xfrm>
        </p:grpSpPr>
        <p:pic>
          <p:nvPicPr>
            <p:cNvPr id="29" name="図 385">
              <a:extLst>
                <a:ext uri="{FF2B5EF4-FFF2-40B4-BE49-F238E27FC236}">
                  <a16:creationId xmlns:a16="http://schemas.microsoft.com/office/drawing/2014/main" id="{26956520-A848-49F4-B2B6-7A8830902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30" name="図 386">
              <a:extLst>
                <a:ext uri="{FF2B5EF4-FFF2-40B4-BE49-F238E27FC236}">
                  <a16:creationId xmlns:a16="http://schemas.microsoft.com/office/drawing/2014/main" id="{1B50E9F5-73CA-A7E3-7CEC-FC3B22B61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31" name="図 387">
              <a:extLst>
                <a:ext uri="{FF2B5EF4-FFF2-40B4-BE49-F238E27FC236}">
                  <a16:creationId xmlns:a16="http://schemas.microsoft.com/office/drawing/2014/main" id="{957E7CAF-02C9-4496-C3DB-AAD39FD05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32" name="テキスト ボックス 388">
              <a:extLst>
                <a:ext uri="{FF2B5EF4-FFF2-40B4-BE49-F238E27FC236}">
                  <a16:creationId xmlns:a16="http://schemas.microsoft.com/office/drawing/2014/main" id="{42C4C687-787B-A606-6968-1A3D1A5461F3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3" name="テキスト ボックス 389">
              <a:extLst>
                <a:ext uri="{FF2B5EF4-FFF2-40B4-BE49-F238E27FC236}">
                  <a16:creationId xmlns:a16="http://schemas.microsoft.com/office/drawing/2014/main" id="{556BCBE4-33E1-F0DB-20E2-4B8393E04866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34" name="図 390">
              <a:extLst>
                <a:ext uri="{FF2B5EF4-FFF2-40B4-BE49-F238E27FC236}">
                  <a16:creationId xmlns:a16="http://schemas.microsoft.com/office/drawing/2014/main" id="{E8F6F338-EA9A-0101-BBC0-67A9755F2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35" name="図 391">
              <a:extLst>
                <a:ext uri="{FF2B5EF4-FFF2-40B4-BE49-F238E27FC236}">
                  <a16:creationId xmlns:a16="http://schemas.microsoft.com/office/drawing/2014/main" id="{CE90BCA4-A888-DD75-A926-2801317B2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36" name="テキスト ボックス 392">
              <a:extLst>
                <a:ext uri="{FF2B5EF4-FFF2-40B4-BE49-F238E27FC236}">
                  <a16:creationId xmlns:a16="http://schemas.microsoft.com/office/drawing/2014/main" id="{3B3D50E0-20D4-E638-3004-E0865611618B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37" name="図 394">
              <a:extLst>
                <a:ext uri="{FF2B5EF4-FFF2-40B4-BE49-F238E27FC236}">
                  <a16:creationId xmlns:a16="http://schemas.microsoft.com/office/drawing/2014/main" id="{AA52D01B-F5FF-0BF1-7A26-2BFDD3486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38" name="図 395">
              <a:extLst>
                <a:ext uri="{FF2B5EF4-FFF2-40B4-BE49-F238E27FC236}">
                  <a16:creationId xmlns:a16="http://schemas.microsoft.com/office/drawing/2014/main" id="{2368295A-FBF9-1471-3455-21219F152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39" name="図 396">
              <a:extLst>
                <a:ext uri="{FF2B5EF4-FFF2-40B4-BE49-F238E27FC236}">
                  <a16:creationId xmlns:a16="http://schemas.microsoft.com/office/drawing/2014/main" id="{8FB8A6D8-D881-C229-439F-2EE3CEFAE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3" name="図 397">
              <a:extLst>
                <a:ext uri="{FF2B5EF4-FFF2-40B4-BE49-F238E27FC236}">
                  <a16:creationId xmlns:a16="http://schemas.microsoft.com/office/drawing/2014/main" id="{A9174B5F-6F9C-C716-D993-2C6CA7FA3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4" name="図 398">
              <a:extLst>
                <a:ext uri="{FF2B5EF4-FFF2-40B4-BE49-F238E27FC236}">
                  <a16:creationId xmlns:a16="http://schemas.microsoft.com/office/drawing/2014/main" id="{E0D93404-6768-B9F5-CB96-3B008E845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45" name="テキスト ボックス 402">
              <a:extLst>
                <a:ext uri="{FF2B5EF4-FFF2-40B4-BE49-F238E27FC236}">
                  <a16:creationId xmlns:a16="http://schemas.microsoft.com/office/drawing/2014/main" id="{717EA02D-2B13-ED28-42FD-B18FC431AA3F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46" name="図 403">
              <a:extLst>
                <a:ext uri="{FF2B5EF4-FFF2-40B4-BE49-F238E27FC236}">
                  <a16:creationId xmlns:a16="http://schemas.microsoft.com/office/drawing/2014/main" id="{685DE8A3-B4CB-0413-BBEE-1DD1548E2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47" name="図 404">
              <a:extLst>
                <a:ext uri="{FF2B5EF4-FFF2-40B4-BE49-F238E27FC236}">
                  <a16:creationId xmlns:a16="http://schemas.microsoft.com/office/drawing/2014/main" id="{0BD6B5FA-F758-5D4B-155D-D1A85C2A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48" name="テキスト ボックス 405">
              <a:extLst>
                <a:ext uri="{FF2B5EF4-FFF2-40B4-BE49-F238E27FC236}">
                  <a16:creationId xmlns:a16="http://schemas.microsoft.com/office/drawing/2014/main" id="{E9B5D59D-8269-BCB7-D141-9E87FED1FC95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9" name="テキスト ボックス 406">
              <a:extLst>
                <a:ext uri="{FF2B5EF4-FFF2-40B4-BE49-F238E27FC236}">
                  <a16:creationId xmlns:a16="http://schemas.microsoft.com/office/drawing/2014/main" id="{CEF02660-79AB-F241-B88F-03F2376BFFA0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0" name="図 407">
              <a:extLst>
                <a:ext uri="{FF2B5EF4-FFF2-40B4-BE49-F238E27FC236}">
                  <a16:creationId xmlns:a16="http://schemas.microsoft.com/office/drawing/2014/main" id="{4E5ACF09-70FB-C5E4-622A-970151EAB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1" name="図 408">
              <a:extLst>
                <a:ext uri="{FF2B5EF4-FFF2-40B4-BE49-F238E27FC236}">
                  <a16:creationId xmlns:a16="http://schemas.microsoft.com/office/drawing/2014/main" id="{DED8A457-3B80-8F20-514C-FC9EDD19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52" name="図 409">
              <a:extLst>
                <a:ext uri="{FF2B5EF4-FFF2-40B4-BE49-F238E27FC236}">
                  <a16:creationId xmlns:a16="http://schemas.microsoft.com/office/drawing/2014/main" id="{5E03A1A2-90AF-D449-75C7-FD1613CC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53" name="図 410">
              <a:extLst>
                <a:ext uri="{FF2B5EF4-FFF2-40B4-BE49-F238E27FC236}">
                  <a16:creationId xmlns:a16="http://schemas.microsoft.com/office/drawing/2014/main" id="{ADC8BBAF-9ED1-82B2-7295-6CEC30E6E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54" name="図 411">
              <a:extLst>
                <a:ext uri="{FF2B5EF4-FFF2-40B4-BE49-F238E27FC236}">
                  <a16:creationId xmlns:a16="http://schemas.microsoft.com/office/drawing/2014/main" id="{42EFC2F1-35AB-0C39-0AF3-7D135BAA0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55" name="図 414">
              <a:extLst>
                <a:ext uri="{FF2B5EF4-FFF2-40B4-BE49-F238E27FC236}">
                  <a16:creationId xmlns:a16="http://schemas.microsoft.com/office/drawing/2014/main" id="{10B2282D-8FB5-37A0-5A01-2D1A57013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56" name="図 415">
              <a:extLst>
                <a:ext uri="{FF2B5EF4-FFF2-40B4-BE49-F238E27FC236}">
                  <a16:creationId xmlns:a16="http://schemas.microsoft.com/office/drawing/2014/main" id="{5CD6690E-1080-1B06-DAAD-7EED299B3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57" name="図 417">
              <a:extLst>
                <a:ext uri="{FF2B5EF4-FFF2-40B4-BE49-F238E27FC236}">
                  <a16:creationId xmlns:a16="http://schemas.microsoft.com/office/drawing/2014/main" id="{6BE6E96F-ED3B-718F-46DE-198210432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58" name="図 292">
              <a:extLst>
                <a:ext uri="{FF2B5EF4-FFF2-40B4-BE49-F238E27FC236}">
                  <a16:creationId xmlns:a16="http://schemas.microsoft.com/office/drawing/2014/main" id="{E239823C-F7AD-E93E-36F6-9C053D56C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59" name="テキスト ボックス 294">
              <a:extLst>
                <a:ext uri="{FF2B5EF4-FFF2-40B4-BE49-F238E27FC236}">
                  <a16:creationId xmlns:a16="http://schemas.microsoft.com/office/drawing/2014/main" id="{0BB88353-BA91-E662-4C23-92DFD3F74486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60" name="Picture 374">
              <a:extLst>
                <a:ext uri="{FF2B5EF4-FFF2-40B4-BE49-F238E27FC236}">
                  <a16:creationId xmlns:a16="http://schemas.microsoft.com/office/drawing/2014/main" id="{90C9E93B-FDC9-006F-A252-C2EE3B3F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61" name="Rectangle 17">
            <a:extLst>
              <a:ext uri="{FF2B5EF4-FFF2-40B4-BE49-F238E27FC236}">
                <a16:creationId xmlns:a16="http://schemas.microsoft.com/office/drawing/2014/main" id="{E237EE13-81EA-08E9-9D03-386328A59612}"/>
              </a:ext>
            </a:extLst>
          </p:cNvPr>
          <p:cNvSpPr/>
          <p:nvPr/>
        </p:nvSpPr>
        <p:spPr>
          <a:xfrm>
            <a:off x="2112432" y="2077478"/>
            <a:ext cx="1335639" cy="6152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62" name="テキスト ボックス 412">
            <a:extLst>
              <a:ext uri="{FF2B5EF4-FFF2-40B4-BE49-F238E27FC236}">
                <a16:creationId xmlns:a16="http://schemas.microsoft.com/office/drawing/2014/main" id="{D7D38B4A-D4C0-5093-A0F4-C7FE624AEC70}"/>
              </a:ext>
            </a:extLst>
          </p:cNvPr>
          <p:cNvSpPr txBox="1"/>
          <p:nvPr/>
        </p:nvSpPr>
        <p:spPr>
          <a:xfrm>
            <a:off x="2663790" y="2158799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Ticket no :</a:t>
            </a:r>
            <a:endParaRPr kumimoji="1" lang="ja-JP" altLang="en-US" sz="600" dirty="0"/>
          </a:p>
        </p:txBody>
      </p:sp>
      <p:sp>
        <p:nvSpPr>
          <p:cNvPr id="63" name="テキスト ボックス 412">
            <a:extLst>
              <a:ext uri="{FF2B5EF4-FFF2-40B4-BE49-F238E27FC236}">
                <a16:creationId xmlns:a16="http://schemas.microsoft.com/office/drawing/2014/main" id="{CBB92113-C889-0A7D-107B-463462398281}"/>
              </a:ext>
            </a:extLst>
          </p:cNvPr>
          <p:cNvSpPr txBox="1"/>
          <p:nvPr/>
        </p:nvSpPr>
        <p:spPr>
          <a:xfrm>
            <a:off x="2472619" y="2339851"/>
            <a:ext cx="8026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50" dirty="0">
                <a:latin typeface="+mj-lt"/>
              </a:rPr>
              <a:t>004815863</a:t>
            </a:r>
            <a:endParaRPr kumimoji="1" lang="ja-JP" altLang="en-US" sz="4000" dirty="0">
              <a:latin typeface="Consolas" panose="020B0609020204030204" pitchFamily="49" charset="0"/>
            </a:endParaRPr>
          </a:p>
        </p:txBody>
      </p:sp>
      <p:sp>
        <p:nvSpPr>
          <p:cNvPr id="448" name="テキスト ボックス 412">
            <a:extLst>
              <a:ext uri="{FF2B5EF4-FFF2-40B4-BE49-F238E27FC236}">
                <a16:creationId xmlns:a16="http://schemas.microsoft.com/office/drawing/2014/main" id="{1E572EA6-CDAE-11C1-3A1D-1F8FA15A23B7}"/>
              </a:ext>
            </a:extLst>
          </p:cNvPr>
          <p:cNvSpPr txBox="1"/>
          <p:nvPr/>
        </p:nvSpPr>
        <p:spPr>
          <a:xfrm>
            <a:off x="2184612" y="3025480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Total Qty:</a:t>
            </a:r>
            <a:endParaRPr kumimoji="1" lang="ja-JP" altLang="en-US" sz="600" dirty="0"/>
          </a:p>
        </p:txBody>
      </p:sp>
      <p:sp>
        <p:nvSpPr>
          <p:cNvPr id="449" name="テキスト ボックス 412">
            <a:extLst>
              <a:ext uri="{FF2B5EF4-FFF2-40B4-BE49-F238E27FC236}">
                <a16:creationId xmlns:a16="http://schemas.microsoft.com/office/drawing/2014/main" id="{BEA2626E-0587-4B93-C437-9BF3CF64772F}"/>
              </a:ext>
            </a:extLst>
          </p:cNvPr>
          <p:cNvSpPr txBox="1"/>
          <p:nvPr/>
        </p:nvSpPr>
        <p:spPr>
          <a:xfrm>
            <a:off x="2640993" y="2994560"/>
            <a:ext cx="53896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00" dirty="0"/>
              <a:t>11 PCS</a:t>
            </a:r>
            <a:endParaRPr kumimoji="1" lang="ja-JP" altLang="en-US" sz="1000" dirty="0"/>
          </a:p>
        </p:txBody>
      </p:sp>
      <p:sp>
        <p:nvSpPr>
          <p:cNvPr id="450" name="テキスト ボックス 412">
            <a:extLst>
              <a:ext uri="{FF2B5EF4-FFF2-40B4-BE49-F238E27FC236}">
                <a16:creationId xmlns:a16="http://schemas.microsoft.com/office/drawing/2014/main" id="{DD8319C4-9127-1735-B2CD-A1D301810510}"/>
              </a:ext>
            </a:extLst>
          </p:cNvPr>
          <p:cNvSpPr txBox="1"/>
          <p:nvPr/>
        </p:nvSpPr>
        <p:spPr>
          <a:xfrm>
            <a:off x="2177787" y="2775621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451" name="Picture 38">
            <a:extLst>
              <a:ext uri="{FF2B5EF4-FFF2-40B4-BE49-F238E27FC236}">
                <a16:creationId xmlns:a16="http://schemas.microsoft.com/office/drawing/2014/main" id="{20A025E8-6C06-58FF-8C14-9BB4648DCB1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1106"/>
          <a:stretch/>
        </p:blipFill>
        <p:spPr>
          <a:xfrm>
            <a:off x="3274444" y="2769856"/>
            <a:ext cx="151384" cy="160688"/>
          </a:xfrm>
          <a:prstGeom prst="rect">
            <a:avLst/>
          </a:prstGeom>
        </p:spPr>
      </p:pic>
      <p:sp>
        <p:nvSpPr>
          <p:cNvPr id="452" name="四角形: 角を丸くする 28">
            <a:extLst>
              <a:ext uri="{FF2B5EF4-FFF2-40B4-BE49-F238E27FC236}">
                <a16:creationId xmlns:a16="http://schemas.microsoft.com/office/drawing/2014/main" id="{D72A38F9-FA19-674A-5806-66E270EB2D67}"/>
              </a:ext>
            </a:extLst>
          </p:cNvPr>
          <p:cNvSpPr/>
          <p:nvPr/>
        </p:nvSpPr>
        <p:spPr>
          <a:xfrm>
            <a:off x="2629295" y="2780387"/>
            <a:ext cx="647888" cy="148260"/>
          </a:xfrm>
          <a:prstGeom prst="roundRect">
            <a:avLst/>
          </a:prstGeom>
          <a:solidFill>
            <a:srgbClr val="92D05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A-00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53" name="図 290">
            <a:extLst>
              <a:ext uri="{FF2B5EF4-FFF2-40B4-BE49-F238E27FC236}">
                <a16:creationId xmlns:a16="http://schemas.microsoft.com/office/drawing/2014/main" id="{ECE7452B-9DE9-CA16-B846-ACE4FDA3F1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3987" y="3958891"/>
            <a:ext cx="1355770" cy="2019144"/>
          </a:xfrm>
          <a:prstGeom prst="rect">
            <a:avLst/>
          </a:prstGeom>
        </p:spPr>
      </p:pic>
      <p:pic>
        <p:nvPicPr>
          <p:cNvPr id="454" name="図 292">
            <a:extLst>
              <a:ext uri="{FF2B5EF4-FFF2-40B4-BE49-F238E27FC236}">
                <a16:creationId xmlns:a16="http://schemas.microsoft.com/office/drawing/2014/main" id="{52C03B23-D917-8AB3-52F8-086261E4BE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525" y="4088036"/>
            <a:ext cx="805148" cy="123622"/>
          </a:xfrm>
          <a:prstGeom prst="rect">
            <a:avLst/>
          </a:prstGeom>
        </p:spPr>
      </p:pic>
      <p:sp>
        <p:nvSpPr>
          <p:cNvPr id="455" name="テキスト ボックス 294">
            <a:extLst>
              <a:ext uri="{FF2B5EF4-FFF2-40B4-BE49-F238E27FC236}">
                <a16:creationId xmlns:a16="http://schemas.microsoft.com/office/drawing/2014/main" id="{F9F8C9FC-8B5B-CC37-D538-705778079F6E}"/>
              </a:ext>
            </a:extLst>
          </p:cNvPr>
          <p:cNvSpPr txBox="1"/>
          <p:nvPr/>
        </p:nvSpPr>
        <p:spPr>
          <a:xfrm>
            <a:off x="864805" y="4074613"/>
            <a:ext cx="9589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Inbound Rack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pic>
        <p:nvPicPr>
          <p:cNvPr id="456" name="図 302">
            <a:extLst>
              <a:ext uri="{FF2B5EF4-FFF2-40B4-BE49-F238E27FC236}">
                <a16:creationId xmlns:a16="http://schemas.microsoft.com/office/drawing/2014/main" id="{9DEC364A-CB89-B677-243E-69A5FBA4159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0962" y="4582654"/>
            <a:ext cx="1289035" cy="212113"/>
          </a:xfrm>
          <a:prstGeom prst="rect">
            <a:avLst/>
          </a:prstGeom>
        </p:spPr>
      </p:pic>
      <p:pic>
        <p:nvPicPr>
          <p:cNvPr id="457" name="図 305">
            <a:extLst>
              <a:ext uri="{FF2B5EF4-FFF2-40B4-BE49-F238E27FC236}">
                <a16:creationId xmlns:a16="http://schemas.microsoft.com/office/drawing/2014/main" id="{8BA18326-9D05-6D1B-37B5-3D1F986099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94149" y="4258213"/>
            <a:ext cx="1313642" cy="434647"/>
          </a:xfrm>
          <a:prstGeom prst="rect">
            <a:avLst/>
          </a:prstGeom>
        </p:spPr>
      </p:pic>
      <p:sp>
        <p:nvSpPr>
          <p:cNvPr id="458" name="四角形: 角を丸くする 306">
            <a:extLst>
              <a:ext uri="{FF2B5EF4-FFF2-40B4-BE49-F238E27FC236}">
                <a16:creationId xmlns:a16="http://schemas.microsoft.com/office/drawing/2014/main" id="{726493FD-88C6-EA35-B0AF-CC951620513E}"/>
              </a:ext>
            </a:extLst>
          </p:cNvPr>
          <p:cNvSpPr/>
          <p:nvPr/>
        </p:nvSpPr>
        <p:spPr>
          <a:xfrm>
            <a:off x="696448" y="428481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9" name="四角形: 角を丸くする 307">
            <a:extLst>
              <a:ext uri="{FF2B5EF4-FFF2-40B4-BE49-F238E27FC236}">
                <a16:creationId xmlns:a16="http://schemas.microsoft.com/office/drawing/2014/main" id="{D3B5BE42-901B-B1A1-C70B-71001875821C}"/>
              </a:ext>
            </a:extLst>
          </p:cNvPr>
          <p:cNvSpPr/>
          <p:nvPr/>
        </p:nvSpPr>
        <p:spPr>
          <a:xfrm>
            <a:off x="1330453" y="4281002"/>
            <a:ext cx="473962" cy="16253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0" name="テキスト ボックス 316">
            <a:extLst>
              <a:ext uri="{FF2B5EF4-FFF2-40B4-BE49-F238E27FC236}">
                <a16:creationId xmlns:a16="http://schemas.microsoft.com/office/drawing/2014/main" id="{4A23F0F4-8C06-349D-A13D-32ECCF610EB7}"/>
              </a:ext>
            </a:extLst>
          </p:cNvPr>
          <p:cNvSpPr txBox="1"/>
          <p:nvPr/>
        </p:nvSpPr>
        <p:spPr>
          <a:xfrm>
            <a:off x="1097630" y="4256705"/>
            <a:ext cx="3283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Date</a:t>
            </a:r>
          </a:p>
          <a:p>
            <a:pPr algn="ctr"/>
            <a:r>
              <a:rPr kumimoji="1" lang="en-US" altLang="ja-JP" sz="400" dirty="0">
                <a:latin typeface="+mj-lt"/>
              </a:rPr>
              <a:t>To</a:t>
            </a:r>
          </a:p>
        </p:txBody>
      </p:sp>
      <p:pic>
        <p:nvPicPr>
          <p:cNvPr id="461" name="グラフィックス 318" descr="日毎カレンダー">
            <a:extLst>
              <a:ext uri="{FF2B5EF4-FFF2-40B4-BE49-F238E27FC236}">
                <a16:creationId xmlns:a16="http://schemas.microsoft.com/office/drawing/2014/main" id="{85FBA377-6558-92D6-3BDF-044F87C726D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29050" y="4294187"/>
            <a:ext cx="137160" cy="137160"/>
          </a:xfrm>
          <a:prstGeom prst="rect">
            <a:avLst/>
          </a:prstGeom>
        </p:spPr>
      </p:pic>
      <p:pic>
        <p:nvPicPr>
          <p:cNvPr id="462" name="グラフィックス 319" descr="日毎カレンダー">
            <a:extLst>
              <a:ext uri="{FF2B5EF4-FFF2-40B4-BE49-F238E27FC236}">
                <a16:creationId xmlns:a16="http://schemas.microsoft.com/office/drawing/2014/main" id="{CACBC691-CC34-8D89-A113-C37AB2CCB9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669058" y="4285114"/>
            <a:ext cx="137160" cy="137160"/>
          </a:xfrm>
          <a:prstGeom prst="rect">
            <a:avLst/>
          </a:prstGeom>
        </p:spPr>
      </p:pic>
      <p:sp>
        <p:nvSpPr>
          <p:cNvPr id="464" name="テキスト ボックス 322">
            <a:extLst>
              <a:ext uri="{FF2B5EF4-FFF2-40B4-BE49-F238E27FC236}">
                <a16:creationId xmlns:a16="http://schemas.microsoft.com/office/drawing/2014/main" id="{F2EAF3BA-8F2B-C69A-DFA0-26AE1E9DC449}"/>
              </a:ext>
            </a:extLst>
          </p:cNvPr>
          <p:cNvSpPr txBox="1"/>
          <p:nvPr/>
        </p:nvSpPr>
        <p:spPr>
          <a:xfrm>
            <a:off x="584444" y="4466570"/>
            <a:ext cx="58176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" dirty="0">
                <a:latin typeface="+mj-lt"/>
              </a:rPr>
              <a:t>Except complete</a:t>
            </a:r>
          </a:p>
        </p:txBody>
      </p:sp>
      <p:sp>
        <p:nvSpPr>
          <p:cNvPr id="466" name="正方形/長方形 323">
            <a:extLst>
              <a:ext uri="{FF2B5EF4-FFF2-40B4-BE49-F238E27FC236}">
                <a16:creationId xmlns:a16="http://schemas.microsoft.com/office/drawing/2014/main" id="{44C835B9-E633-F3B2-1E9D-9F5BC0A0B6DD}"/>
              </a:ext>
            </a:extLst>
          </p:cNvPr>
          <p:cNvSpPr/>
          <p:nvPr/>
        </p:nvSpPr>
        <p:spPr>
          <a:xfrm>
            <a:off x="527437" y="4480404"/>
            <a:ext cx="119811" cy="10871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7" name="テキスト ボックス 324">
            <a:extLst>
              <a:ext uri="{FF2B5EF4-FFF2-40B4-BE49-F238E27FC236}">
                <a16:creationId xmlns:a16="http://schemas.microsoft.com/office/drawing/2014/main" id="{4080EF9E-7727-8132-B403-C15288EB3065}"/>
              </a:ext>
            </a:extLst>
          </p:cNvPr>
          <p:cNvSpPr txBox="1"/>
          <p:nvPr/>
        </p:nvSpPr>
        <p:spPr>
          <a:xfrm>
            <a:off x="647248" y="4287808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sp>
        <p:nvSpPr>
          <p:cNvPr id="468" name="テキスト ボックス 325">
            <a:extLst>
              <a:ext uri="{FF2B5EF4-FFF2-40B4-BE49-F238E27FC236}">
                <a16:creationId xmlns:a16="http://schemas.microsoft.com/office/drawing/2014/main" id="{98AC6BDB-D5D8-7938-2EAB-C388D6FB05FB}"/>
              </a:ext>
            </a:extLst>
          </p:cNvPr>
          <p:cNvSpPr txBox="1"/>
          <p:nvPr/>
        </p:nvSpPr>
        <p:spPr>
          <a:xfrm>
            <a:off x="1286043" y="4281247"/>
            <a:ext cx="50162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07/Oct/2023</a:t>
            </a:r>
          </a:p>
        </p:txBody>
      </p:sp>
      <p:pic>
        <p:nvPicPr>
          <p:cNvPr id="469" name="図 303">
            <a:extLst>
              <a:ext uri="{FF2B5EF4-FFF2-40B4-BE49-F238E27FC236}">
                <a16:creationId xmlns:a16="http://schemas.microsoft.com/office/drawing/2014/main" id="{EA440201-84B0-2138-F97D-004145EE66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102" y="4993250"/>
            <a:ext cx="981060" cy="220999"/>
          </a:xfrm>
          <a:prstGeom prst="rect">
            <a:avLst/>
          </a:prstGeom>
        </p:spPr>
      </p:pic>
      <p:pic>
        <p:nvPicPr>
          <p:cNvPr id="470" name="図 304">
            <a:extLst>
              <a:ext uri="{FF2B5EF4-FFF2-40B4-BE49-F238E27FC236}">
                <a16:creationId xmlns:a16="http://schemas.microsoft.com/office/drawing/2014/main" id="{7267748D-B27B-75DD-2919-7510DE5EFC9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0915" y="4684558"/>
            <a:ext cx="1313642" cy="894800"/>
          </a:xfrm>
          <a:prstGeom prst="rect">
            <a:avLst/>
          </a:prstGeom>
        </p:spPr>
      </p:pic>
      <p:pic>
        <p:nvPicPr>
          <p:cNvPr id="471" name="図 327">
            <a:extLst>
              <a:ext uri="{FF2B5EF4-FFF2-40B4-BE49-F238E27FC236}">
                <a16:creationId xmlns:a16="http://schemas.microsoft.com/office/drawing/2014/main" id="{4509B0B8-3A34-DBEB-8DB2-06008B9416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3722" y="4733114"/>
            <a:ext cx="1289035" cy="394334"/>
          </a:xfrm>
          <a:prstGeom prst="rect">
            <a:avLst/>
          </a:prstGeom>
        </p:spPr>
      </p:pic>
      <p:pic>
        <p:nvPicPr>
          <p:cNvPr id="472" name="図 328">
            <a:extLst>
              <a:ext uri="{FF2B5EF4-FFF2-40B4-BE49-F238E27FC236}">
                <a16:creationId xmlns:a16="http://schemas.microsoft.com/office/drawing/2014/main" id="{08C667D1-91FD-B164-AE51-307CD209CF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138" y="5164232"/>
            <a:ext cx="1279444" cy="360203"/>
          </a:xfrm>
          <a:prstGeom prst="rect">
            <a:avLst/>
          </a:prstGeom>
        </p:spPr>
      </p:pic>
      <p:sp>
        <p:nvSpPr>
          <p:cNvPr id="473" name="テキスト ボックス 329">
            <a:extLst>
              <a:ext uri="{FF2B5EF4-FFF2-40B4-BE49-F238E27FC236}">
                <a16:creationId xmlns:a16="http://schemas.microsoft.com/office/drawing/2014/main" id="{C397836A-A300-A24E-F261-C47C987D6F3C}"/>
              </a:ext>
            </a:extLst>
          </p:cNvPr>
          <p:cNvSpPr txBox="1"/>
          <p:nvPr/>
        </p:nvSpPr>
        <p:spPr>
          <a:xfrm>
            <a:off x="457956" y="4677067"/>
            <a:ext cx="1366145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004815863</a:t>
            </a:r>
          </a:p>
          <a:p>
            <a:r>
              <a:rPr kumimoji="1" lang="en-US" altLang="ja-JP" sz="400" dirty="0">
                <a:latin typeface="+mj-lt"/>
              </a:rPr>
              <a:t>Parts No : 4170551955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200/200 Pcs</a:t>
            </a:r>
            <a:endParaRPr kumimoji="1" lang="ja-JP" altLang="en-US" sz="400" dirty="0">
              <a:latin typeface="+mj-lt"/>
            </a:endParaRPr>
          </a:p>
        </p:txBody>
      </p:sp>
      <p:sp>
        <p:nvSpPr>
          <p:cNvPr id="474" name="テキスト ボックス 330">
            <a:extLst>
              <a:ext uri="{FF2B5EF4-FFF2-40B4-BE49-F238E27FC236}">
                <a16:creationId xmlns:a16="http://schemas.microsoft.com/office/drawing/2014/main" id="{B1CCBCFA-B59B-62C7-A3D5-6C215503499E}"/>
              </a:ext>
            </a:extLst>
          </p:cNvPr>
          <p:cNvSpPr txBox="1"/>
          <p:nvPr/>
        </p:nvSpPr>
        <p:spPr>
          <a:xfrm>
            <a:off x="457956" y="5091998"/>
            <a:ext cx="1354323" cy="492443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en-US" altLang="ja-JP" sz="400" dirty="0">
                <a:latin typeface="+mj-lt"/>
              </a:rPr>
              <a:t>SHIPPING_INS_NO: 1014488</a:t>
            </a:r>
          </a:p>
          <a:p>
            <a:r>
              <a:rPr kumimoji="1" lang="en-US" altLang="ja-JP" sz="400" dirty="0">
                <a:latin typeface="+mj-lt"/>
              </a:rPr>
              <a:t>TICKET_NO : 00481587</a:t>
            </a:r>
          </a:p>
          <a:p>
            <a:r>
              <a:rPr kumimoji="1" lang="en-US" altLang="ja-JP" sz="400" dirty="0">
                <a:latin typeface="+mj-lt"/>
              </a:rPr>
              <a:t>Parts No : 4170551953</a:t>
            </a:r>
          </a:p>
          <a:p>
            <a:r>
              <a:rPr kumimoji="1" lang="en-US" altLang="ja-JP" sz="400" dirty="0">
                <a:latin typeface="+mj-lt"/>
              </a:rPr>
              <a:t>Parts Name : 195/55R15 85V SPLM705 02 JP DM</a:t>
            </a:r>
          </a:p>
          <a:p>
            <a:r>
              <a:rPr kumimoji="1" lang="en-US" altLang="ja-JP" sz="400" dirty="0">
                <a:latin typeface="+mj-lt"/>
              </a:rPr>
              <a:t>Tire week/ Lot no : 3724</a:t>
            </a:r>
          </a:p>
          <a:p>
            <a:r>
              <a:rPr kumimoji="1" lang="en-US" altLang="ja-JP" sz="600" dirty="0">
                <a:latin typeface="+mj-lt"/>
              </a:rPr>
              <a:t>	                    0/220 Pcs</a:t>
            </a:r>
            <a:endParaRPr kumimoji="1" lang="ja-JP" altLang="en-US" sz="400" dirty="0">
              <a:latin typeface="+mj-lt"/>
            </a:endParaRPr>
          </a:p>
        </p:txBody>
      </p:sp>
      <p:grpSp>
        <p:nvGrpSpPr>
          <p:cNvPr id="476" name="Group 342">
            <a:extLst>
              <a:ext uri="{FF2B5EF4-FFF2-40B4-BE49-F238E27FC236}">
                <a16:creationId xmlns:a16="http://schemas.microsoft.com/office/drawing/2014/main" id="{470C979F-EA1E-D486-EC87-DCCCBBA63675}"/>
              </a:ext>
            </a:extLst>
          </p:cNvPr>
          <p:cNvGrpSpPr/>
          <p:nvPr/>
        </p:nvGrpSpPr>
        <p:grpSpPr>
          <a:xfrm>
            <a:off x="4509344" y="4023924"/>
            <a:ext cx="1358562" cy="2027476"/>
            <a:chOff x="3978325" y="5189100"/>
            <a:chExt cx="1358562" cy="2027476"/>
          </a:xfrm>
        </p:grpSpPr>
        <p:pic>
          <p:nvPicPr>
            <p:cNvPr id="477" name="図 385">
              <a:extLst>
                <a:ext uri="{FF2B5EF4-FFF2-40B4-BE49-F238E27FC236}">
                  <a16:creationId xmlns:a16="http://schemas.microsoft.com/office/drawing/2014/main" id="{8267F828-2F16-C071-169C-FD73BFAB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478" name="図 386">
              <a:extLst>
                <a:ext uri="{FF2B5EF4-FFF2-40B4-BE49-F238E27FC236}">
                  <a16:creationId xmlns:a16="http://schemas.microsoft.com/office/drawing/2014/main" id="{DAA31085-2F18-B684-2822-C5F1D49D9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479" name="図 387">
              <a:extLst>
                <a:ext uri="{FF2B5EF4-FFF2-40B4-BE49-F238E27FC236}">
                  <a16:creationId xmlns:a16="http://schemas.microsoft.com/office/drawing/2014/main" id="{08BBA1EC-F247-3488-7F51-A70A9D9B5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480" name="テキスト ボックス 388">
              <a:extLst>
                <a:ext uri="{FF2B5EF4-FFF2-40B4-BE49-F238E27FC236}">
                  <a16:creationId xmlns:a16="http://schemas.microsoft.com/office/drawing/2014/main" id="{4DB97A33-7532-837D-B003-B47343D55A21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81" name="テキスト ボックス 389">
              <a:extLst>
                <a:ext uri="{FF2B5EF4-FFF2-40B4-BE49-F238E27FC236}">
                  <a16:creationId xmlns:a16="http://schemas.microsoft.com/office/drawing/2014/main" id="{5F26A3A2-7593-BAE4-79E1-D8B31828A6AE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82" name="図 390">
              <a:extLst>
                <a:ext uri="{FF2B5EF4-FFF2-40B4-BE49-F238E27FC236}">
                  <a16:creationId xmlns:a16="http://schemas.microsoft.com/office/drawing/2014/main" id="{3973537B-387E-FFF0-3052-4023A5508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483" name="図 391">
              <a:extLst>
                <a:ext uri="{FF2B5EF4-FFF2-40B4-BE49-F238E27FC236}">
                  <a16:creationId xmlns:a16="http://schemas.microsoft.com/office/drawing/2014/main" id="{76B89590-725E-3E3B-D397-45C095F16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84" name="テキスト ボックス 392">
              <a:extLst>
                <a:ext uri="{FF2B5EF4-FFF2-40B4-BE49-F238E27FC236}">
                  <a16:creationId xmlns:a16="http://schemas.microsoft.com/office/drawing/2014/main" id="{C99BA606-8FAD-CE32-F7AC-88397E987554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85" name="図 394">
              <a:extLst>
                <a:ext uri="{FF2B5EF4-FFF2-40B4-BE49-F238E27FC236}">
                  <a16:creationId xmlns:a16="http://schemas.microsoft.com/office/drawing/2014/main" id="{D4E27CC5-8DE6-7CE5-A375-0C658DCEA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86" name="図 395">
              <a:extLst>
                <a:ext uri="{FF2B5EF4-FFF2-40B4-BE49-F238E27FC236}">
                  <a16:creationId xmlns:a16="http://schemas.microsoft.com/office/drawing/2014/main" id="{F09CCB27-D886-35EE-B924-ED060EA98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87" name="図 396">
              <a:extLst>
                <a:ext uri="{FF2B5EF4-FFF2-40B4-BE49-F238E27FC236}">
                  <a16:creationId xmlns:a16="http://schemas.microsoft.com/office/drawing/2014/main" id="{35CC5E36-FA7D-2A5C-55AF-433ABF3CB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88" name="図 397">
              <a:extLst>
                <a:ext uri="{FF2B5EF4-FFF2-40B4-BE49-F238E27FC236}">
                  <a16:creationId xmlns:a16="http://schemas.microsoft.com/office/drawing/2014/main" id="{89DBCD11-224B-189A-5E2C-597408C87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89" name="図 398">
              <a:extLst>
                <a:ext uri="{FF2B5EF4-FFF2-40B4-BE49-F238E27FC236}">
                  <a16:creationId xmlns:a16="http://schemas.microsoft.com/office/drawing/2014/main" id="{8A7ACA74-C0E0-8E90-0528-1DA72B53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490" name="テキスト ボックス 402">
              <a:extLst>
                <a:ext uri="{FF2B5EF4-FFF2-40B4-BE49-F238E27FC236}">
                  <a16:creationId xmlns:a16="http://schemas.microsoft.com/office/drawing/2014/main" id="{D6491845-A758-7B65-46AF-225FFCDFFCA5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491" name="図 403">
              <a:extLst>
                <a:ext uri="{FF2B5EF4-FFF2-40B4-BE49-F238E27FC236}">
                  <a16:creationId xmlns:a16="http://schemas.microsoft.com/office/drawing/2014/main" id="{2726F882-09B7-B5D4-4D3F-51A535078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492" name="図 404">
              <a:extLst>
                <a:ext uri="{FF2B5EF4-FFF2-40B4-BE49-F238E27FC236}">
                  <a16:creationId xmlns:a16="http://schemas.microsoft.com/office/drawing/2014/main" id="{A481E6A7-2C88-0691-CAA8-63C708281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493" name="テキスト ボックス 405">
              <a:extLst>
                <a:ext uri="{FF2B5EF4-FFF2-40B4-BE49-F238E27FC236}">
                  <a16:creationId xmlns:a16="http://schemas.microsoft.com/office/drawing/2014/main" id="{A259FC6A-3952-F766-DA20-CCC7776639DC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94" name="テキスト ボックス 406">
              <a:extLst>
                <a:ext uri="{FF2B5EF4-FFF2-40B4-BE49-F238E27FC236}">
                  <a16:creationId xmlns:a16="http://schemas.microsoft.com/office/drawing/2014/main" id="{BCACFA18-A902-1A7F-080B-C5B429EC7463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95" name="図 407">
              <a:extLst>
                <a:ext uri="{FF2B5EF4-FFF2-40B4-BE49-F238E27FC236}">
                  <a16:creationId xmlns:a16="http://schemas.microsoft.com/office/drawing/2014/main" id="{AD93FD90-CEAF-74F0-B2FA-5405C9952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496" name="図 408">
              <a:extLst>
                <a:ext uri="{FF2B5EF4-FFF2-40B4-BE49-F238E27FC236}">
                  <a16:creationId xmlns:a16="http://schemas.microsoft.com/office/drawing/2014/main" id="{8B15113C-1E10-47D2-64DA-04892B47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497" name="図 409">
              <a:extLst>
                <a:ext uri="{FF2B5EF4-FFF2-40B4-BE49-F238E27FC236}">
                  <a16:creationId xmlns:a16="http://schemas.microsoft.com/office/drawing/2014/main" id="{BCA4BB4F-E42C-160D-F52A-31134E97E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498" name="図 410">
              <a:extLst>
                <a:ext uri="{FF2B5EF4-FFF2-40B4-BE49-F238E27FC236}">
                  <a16:creationId xmlns:a16="http://schemas.microsoft.com/office/drawing/2014/main" id="{4BFE7622-EB7E-0C75-1A92-D92431F05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499" name="図 411">
              <a:extLst>
                <a:ext uri="{FF2B5EF4-FFF2-40B4-BE49-F238E27FC236}">
                  <a16:creationId xmlns:a16="http://schemas.microsoft.com/office/drawing/2014/main" id="{D86D4A4E-CADA-06A4-45DE-2A35DD776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500" name="図 414">
              <a:extLst>
                <a:ext uri="{FF2B5EF4-FFF2-40B4-BE49-F238E27FC236}">
                  <a16:creationId xmlns:a16="http://schemas.microsoft.com/office/drawing/2014/main" id="{D10C1607-CA4E-31E7-5CCC-A0836E284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501" name="図 415">
              <a:extLst>
                <a:ext uri="{FF2B5EF4-FFF2-40B4-BE49-F238E27FC236}">
                  <a16:creationId xmlns:a16="http://schemas.microsoft.com/office/drawing/2014/main" id="{089044B2-3A52-06A7-DAE2-14F22343E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502" name="図 417">
              <a:extLst>
                <a:ext uri="{FF2B5EF4-FFF2-40B4-BE49-F238E27FC236}">
                  <a16:creationId xmlns:a16="http://schemas.microsoft.com/office/drawing/2014/main" id="{87952487-8428-2AE3-A535-E3178C12B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503" name="図 292">
              <a:extLst>
                <a:ext uri="{FF2B5EF4-FFF2-40B4-BE49-F238E27FC236}">
                  <a16:creationId xmlns:a16="http://schemas.microsoft.com/office/drawing/2014/main" id="{C284B03B-59FC-D7E0-A0BB-A6B04773A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504" name="テキスト ボックス 294">
              <a:extLst>
                <a:ext uri="{FF2B5EF4-FFF2-40B4-BE49-F238E27FC236}">
                  <a16:creationId xmlns:a16="http://schemas.microsoft.com/office/drawing/2014/main" id="{89E3D1DD-7714-906E-19E7-AED39637E385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505" name="Picture 374">
              <a:extLst>
                <a:ext uri="{FF2B5EF4-FFF2-40B4-BE49-F238E27FC236}">
                  <a16:creationId xmlns:a16="http://schemas.microsoft.com/office/drawing/2014/main" id="{1AA736C1-9D12-29C2-1EFC-F93F8C641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506" name="Rectangle 17">
            <a:extLst>
              <a:ext uri="{FF2B5EF4-FFF2-40B4-BE49-F238E27FC236}">
                <a16:creationId xmlns:a16="http://schemas.microsoft.com/office/drawing/2014/main" id="{6ACA0BCE-E6FB-DB84-3D59-D0575BC729AD}"/>
              </a:ext>
            </a:extLst>
          </p:cNvPr>
          <p:cNvSpPr/>
          <p:nvPr/>
        </p:nvSpPr>
        <p:spPr>
          <a:xfrm>
            <a:off x="4518647" y="4430957"/>
            <a:ext cx="1335639" cy="6152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07" name="テキスト ボックス 412">
            <a:extLst>
              <a:ext uri="{FF2B5EF4-FFF2-40B4-BE49-F238E27FC236}">
                <a16:creationId xmlns:a16="http://schemas.microsoft.com/office/drawing/2014/main" id="{1E6979D6-1A6F-4BDB-1347-FC8C0C657967}"/>
              </a:ext>
            </a:extLst>
          </p:cNvPr>
          <p:cNvSpPr txBox="1"/>
          <p:nvPr/>
        </p:nvSpPr>
        <p:spPr>
          <a:xfrm>
            <a:off x="5070005" y="4512278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Ticket no :</a:t>
            </a:r>
            <a:endParaRPr kumimoji="1" lang="ja-JP" altLang="en-US" sz="600" dirty="0"/>
          </a:p>
        </p:txBody>
      </p:sp>
      <p:sp>
        <p:nvSpPr>
          <p:cNvPr id="508" name="テキスト ボックス 412">
            <a:extLst>
              <a:ext uri="{FF2B5EF4-FFF2-40B4-BE49-F238E27FC236}">
                <a16:creationId xmlns:a16="http://schemas.microsoft.com/office/drawing/2014/main" id="{2F07750A-2777-8CD3-7672-E63F565251BB}"/>
              </a:ext>
            </a:extLst>
          </p:cNvPr>
          <p:cNvSpPr txBox="1"/>
          <p:nvPr/>
        </p:nvSpPr>
        <p:spPr>
          <a:xfrm>
            <a:off x="4878834" y="4693330"/>
            <a:ext cx="8026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50" dirty="0">
                <a:latin typeface="+mj-lt"/>
              </a:rPr>
              <a:t>004815863</a:t>
            </a:r>
            <a:endParaRPr kumimoji="1" lang="ja-JP" altLang="en-US" sz="4000" dirty="0">
              <a:latin typeface="Consolas" panose="020B0609020204030204" pitchFamily="49" charset="0"/>
            </a:endParaRPr>
          </a:p>
        </p:txBody>
      </p:sp>
      <p:sp>
        <p:nvSpPr>
          <p:cNvPr id="509" name="テキスト ボックス 412">
            <a:extLst>
              <a:ext uri="{FF2B5EF4-FFF2-40B4-BE49-F238E27FC236}">
                <a16:creationId xmlns:a16="http://schemas.microsoft.com/office/drawing/2014/main" id="{FF6E9A4C-D50F-56E1-91EF-A1C772C372AA}"/>
              </a:ext>
            </a:extLst>
          </p:cNvPr>
          <p:cNvSpPr txBox="1"/>
          <p:nvPr/>
        </p:nvSpPr>
        <p:spPr>
          <a:xfrm>
            <a:off x="4590827" y="5378959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Total Qty:</a:t>
            </a:r>
            <a:endParaRPr kumimoji="1" lang="ja-JP" altLang="en-US" sz="600" dirty="0"/>
          </a:p>
        </p:txBody>
      </p:sp>
      <p:sp>
        <p:nvSpPr>
          <p:cNvPr id="510" name="テキスト ボックス 412">
            <a:extLst>
              <a:ext uri="{FF2B5EF4-FFF2-40B4-BE49-F238E27FC236}">
                <a16:creationId xmlns:a16="http://schemas.microsoft.com/office/drawing/2014/main" id="{2C930BEF-8C43-A7A0-296E-16C46FB5BCEB}"/>
              </a:ext>
            </a:extLst>
          </p:cNvPr>
          <p:cNvSpPr txBox="1"/>
          <p:nvPr/>
        </p:nvSpPr>
        <p:spPr>
          <a:xfrm>
            <a:off x="5047208" y="5348039"/>
            <a:ext cx="53896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00" dirty="0"/>
              <a:t>10 PCS</a:t>
            </a:r>
            <a:endParaRPr kumimoji="1" lang="ja-JP" altLang="en-US" sz="1000" dirty="0"/>
          </a:p>
        </p:txBody>
      </p:sp>
      <p:sp>
        <p:nvSpPr>
          <p:cNvPr id="511" name="テキスト ボックス 412">
            <a:extLst>
              <a:ext uri="{FF2B5EF4-FFF2-40B4-BE49-F238E27FC236}">
                <a16:creationId xmlns:a16="http://schemas.microsoft.com/office/drawing/2014/main" id="{4EF62EF6-E2B9-2FCC-BFD4-09449CE08817}"/>
              </a:ext>
            </a:extLst>
          </p:cNvPr>
          <p:cNvSpPr txBox="1"/>
          <p:nvPr/>
        </p:nvSpPr>
        <p:spPr>
          <a:xfrm>
            <a:off x="4584002" y="5129100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512" name="Picture 38">
            <a:extLst>
              <a:ext uri="{FF2B5EF4-FFF2-40B4-BE49-F238E27FC236}">
                <a16:creationId xmlns:a16="http://schemas.microsoft.com/office/drawing/2014/main" id="{B525FFCA-D5C7-EB49-01A7-88B8886F15B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1106"/>
          <a:stretch/>
        </p:blipFill>
        <p:spPr>
          <a:xfrm>
            <a:off x="5680659" y="5123335"/>
            <a:ext cx="151384" cy="160688"/>
          </a:xfrm>
          <a:prstGeom prst="rect">
            <a:avLst/>
          </a:prstGeom>
        </p:spPr>
      </p:pic>
      <p:sp>
        <p:nvSpPr>
          <p:cNvPr id="513" name="四角形: 角を丸くする 28">
            <a:extLst>
              <a:ext uri="{FF2B5EF4-FFF2-40B4-BE49-F238E27FC236}">
                <a16:creationId xmlns:a16="http://schemas.microsoft.com/office/drawing/2014/main" id="{A18F8AB8-5B24-6908-C616-B79024FD8332}"/>
              </a:ext>
            </a:extLst>
          </p:cNvPr>
          <p:cNvSpPr/>
          <p:nvPr/>
        </p:nvSpPr>
        <p:spPr>
          <a:xfrm>
            <a:off x="5035510" y="5133866"/>
            <a:ext cx="647888" cy="1482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-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57" name="Group 342">
            <a:extLst>
              <a:ext uri="{FF2B5EF4-FFF2-40B4-BE49-F238E27FC236}">
                <a16:creationId xmlns:a16="http://schemas.microsoft.com/office/drawing/2014/main" id="{69D45B2A-5C7B-9BC2-63E3-3ABECDF8DC23}"/>
              </a:ext>
            </a:extLst>
          </p:cNvPr>
          <p:cNvGrpSpPr/>
          <p:nvPr/>
        </p:nvGrpSpPr>
        <p:grpSpPr>
          <a:xfrm>
            <a:off x="5431195" y="6450004"/>
            <a:ext cx="1358562" cy="2027476"/>
            <a:chOff x="3978325" y="5189100"/>
            <a:chExt cx="1358562" cy="2027476"/>
          </a:xfrm>
        </p:grpSpPr>
        <p:pic>
          <p:nvPicPr>
            <p:cNvPr id="558" name="図 385">
              <a:extLst>
                <a:ext uri="{FF2B5EF4-FFF2-40B4-BE49-F238E27FC236}">
                  <a16:creationId xmlns:a16="http://schemas.microsoft.com/office/drawing/2014/main" id="{3D30612F-F855-8A71-3F9B-10D3C2287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59" name="図 386">
              <a:extLst>
                <a:ext uri="{FF2B5EF4-FFF2-40B4-BE49-F238E27FC236}">
                  <a16:creationId xmlns:a16="http://schemas.microsoft.com/office/drawing/2014/main" id="{A3662ADA-7991-36A5-F99D-8A3235519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60" name="図 387">
              <a:extLst>
                <a:ext uri="{FF2B5EF4-FFF2-40B4-BE49-F238E27FC236}">
                  <a16:creationId xmlns:a16="http://schemas.microsoft.com/office/drawing/2014/main" id="{22F1DE1F-E3FE-B674-7C69-ACF553307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561" name="テキスト ボックス 388">
              <a:extLst>
                <a:ext uri="{FF2B5EF4-FFF2-40B4-BE49-F238E27FC236}">
                  <a16:creationId xmlns:a16="http://schemas.microsoft.com/office/drawing/2014/main" id="{11A4BFF9-0516-EB6A-CAAD-3C84A0E6026F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63" name="テキスト ボックス 389">
              <a:extLst>
                <a:ext uri="{FF2B5EF4-FFF2-40B4-BE49-F238E27FC236}">
                  <a16:creationId xmlns:a16="http://schemas.microsoft.com/office/drawing/2014/main" id="{31C98AF8-8685-1B57-E6F6-8A4022BAEC19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64" name="図 390">
              <a:extLst>
                <a:ext uri="{FF2B5EF4-FFF2-40B4-BE49-F238E27FC236}">
                  <a16:creationId xmlns:a16="http://schemas.microsoft.com/office/drawing/2014/main" id="{0CBE2049-EFAF-F8CC-C07B-615DEB66E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565" name="図 391">
              <a:extLst>
                <a:ext uri="{FF2B5EF4-FFF2-40B4-BE49-F238E27FC236}">
                  <a16:creationId xmlns:a16="http://schemas.microsoft.com/office/drawing/2014/main" id="{D1F8DF99-A291-3BCF-CF45-83E8DB8C6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566" name="テキスト ボックス 392">
              <a:extLst>
                <a:ext uri="{FF2B5EF4-FFF2-40B4-BE49-F238E27FC236}">
                  <a16:creationId xmlns:a16="http://schemas.microsoft.com/office/drawing/2014/main" id="{DECB4190-90BC-E147-A1AF-1FA27F8D346F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567" name="図 394">
              <a:extLst>
                <a:ext uri="{FF2B5EF4-FFF2-40B4-BE49-F238E27FC236}">
                  <a16:creationId xmlns:a16="http://schemas.microsoft.com/office/drawing/2014/main" id="{F39A7F16-6DE6-B2A4-2EDD-CECD7E9DA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568" name="図 395">
              <a:extLst>
                <a:ext uri="{FF2B5EF4-FFF2-40B4-BE49-F238E27FC236}">
                  <a16:creationId xmlns:a16="http://schemas.microsoft.com/office/drawing/2014/main" id="{2BC88E4E-6E5E-0097-787B-13CF266F3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569" name="図 396">
              <a:extLst>
                <a:ext uri="{FF2B5EF4-FFF2-40B4-BE49-F238E27FC236}">
                  <a16:creationId xmlns:a16="http://schemas.microsoft.com/office/drawing/2014/main" id="{DE650B6F-BA1E-7AB8-D769-4051E9A83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570" name="図 397">
              <a:extLst>
                <a:ext uri="{FF2B5EF4-FFF2-40B4-BE49-F238E27FC236}">
                  <a16:creationId xmlns:a16="http://schemas.microsoft.com/office/drawing/2014/main" id="{792C0A2B-5E0C-0E7B-5AC4-F4572355E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571" name="図 398">
              <a:extLst>
                <a:ext uri="{FF2B5EF4-FFF2-40B4-BE49-F238E27FC236}">
                  <a16:creationId xmlns:a16="http://schemas.microsoft.com/office/drawing/2014/main" id="{682633A6-8259-71CA-E5B3-5532DE963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572" name="テキスト ボックス 402">
              <a:extLst>
                <a:ext uri="{FF2B5EF4-FFF2-40B4-BE49-F238E27FC236}">
                  <a16:creationId xmlns:a16="http://schemas.microsoft.com/office/drawing/2014/main" id="{D1CD4FA2-3A6E-2652-62CD-A843F300955C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73" name="図 403">
              <a:extLst>
                <a:ext uri="{FF2B5EF4-FFF2-40B4-BE49-F238E27FC236}">
                  <a16:creationId xmlns:a16="http://schemas.microsoft.com/office/drawing/2014/main" id="{0769394B-3DF1-6F92-DFFE-3B700DCD5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74" name="図 404">
              <a:extLst>
                <a:ext uri="{FF2B5EF4-FFF2-40B4-BE49-F238E27FC236}">
                  <a16:creationId xmlns:a16="http://schemas.microsoft.com/office/drawing/2014/main" id="{A5B1FE67-0752-99FD-C6E4-9D8DEFE49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75" name="テキスト ボックス 405">
              <a:extLst>
                <a:ext uri="{FF2B5EF4-FFF2-40B4-BE49-F238E27FC236}">
                  <a16:creationId xmlns:a16="http://schemas.microsoft.com/office/drawing/2014/main" id="{1B0494B0-09A6-752C-A35D-12AE8401AC65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28" name="テキスト ボックス 406">
              <a:extLst>
                <a:ext uri="{FF2B5EF4-FFF2-40B4-BE49-F238E27FC236}">
                  <a16:creationId xmlns:a16="http://schemas.microsoft.com/office/drawing/2014/main" id="{79A77220-7982-5143-96DE-0827EE3781CE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29" name="図 407">
              <a:extLst>
                <a:ext uri="{FF2B5EF4-FFF2-40B4-BE49-F238E27FC236}">
                  <a16:creationId xmlns:a16="http://schemas.microsoft.com/office/drawing/2014/main" id="{6219D8D9-B2EE-690F-5B55-535A32067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30" name="図 408">
              <a:extLst>
                <a:ext uri="{FF2B5EF4-FFF2-40B4-BE49-F238E27FC236}">
                  <a16:creationId xmlns:a16="http://schemas.microsoft.com/office/drawing/2014/main" id="{639824B8-1B9D-FC6A-9924-D10F22ABA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31" name="図 409">
              <a:extLst>
                <a:ext uri="{FF2B5EF4-FFF2-40B4-BE49-F238E27FC236}">
                  <a16:creationId xmlns:a16="http://schemas.microsoft.com/office/drawing/2014/main" id="{AAF5231E-AF60-B1B0-4AC6-B4813674F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32" name="図 410">
              <a:extLst>
                <a:ext uri="{FF2B5EF4-FFF2-40B4-BE49-F238E27FC236}">
                  <a16:creationId xmlns:a16="http://schemas.microsoft.com/office/drawing/2014/main" id="{CEFE0F27-D7C8-3303-11D0-6012B5020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33" name="図 411">
              <a:extLst>
                <a:ext uri="{FF2B5EF4-FFF2-40B4-BE49-F238E27FC236}">
                  <a16:creationId xmlns:a16="http://schemas.microsoft.com/office/drawing/2014/main" id="{B65DB692-498E-E2ED-6DAF-B962FDF9B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34" name="図 414">
              <a:extLst>
                <a:ext uri="{FF2B5EF4-FFF2-40B4-BE49-F238E27FC236}">
                  <a16:creationId xmlns:a16="http://schemas.microsoft.com/office/drawing/2014/main" id="{0646372F-ED37-633C-7088-8232525A1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35" name="図 415">
              <a:extLst>
                <a:ext uri="{FF2B5EF4-FFF2-40B4-BE49-F238E27FC236}">
                  <a16:creationId xmlns:a16="http://schemas.microsoft.com/office/drawing/2014/main" id="{BE905DD8-1C25-AF4B-0320-595387733D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49" name="図 417">
              <a:extLst>
                <a:ext uri="{FF2B5EF4-FFF2-40B4-BE49-F238E27FC236}">
                  <a16:creationId xmlns:a16="http://schemas.microsoft.com/office/drawing/2014/main" id="{6B22997E-5F14-79A1-242D-D2ADCF06D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50" name="図 292">
              <a:extLst>
                <a:ext uri="{FF2B5EF4-FFF2-40B4-BE49-F238E27FC236}">
                  <a16:creationId xmlns:a16="http://schemas.microsoft.com/office/drawing/2014/main" id="{5342D4D8-B889-6128-6A92-D5B045ABF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51" name="テキスト ボックス 294">
              <a:extLst>
                <a:ext uri="{FF2B5EF4-FFF2-40B4-BE49-F238E27FC236}">
                  <a16:creationId xmlns:a16="http://schemas.microsoft.com/office/drawing/2014/main" id="{9FC78F46-A35C-11EA-0768-3DCE55ED247E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54" name="Picture 374">
              <a:extLst>
                <a:ext uri="{FF2B5EF4-FFF2-40B4-BE49-F238E27FC236}">
                  <a16:creationId xmlns:a16="http://schemas.microsoft.com/office/drawing/2014/main" id="{1416C99D-13EF-7995-6BC2-48FE0F938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55" name="Rectangle 17">
            <a:extLst>
              <a:ext uri="{FF2B5EF4-FFF2-40B4-BE49-F238E27FC236}">
                <a16:creationId xmlns:a16="http://schemas.microsoft.com/office/drawing/2014/main" id="{8B95D732-1AEF-7441-54BB-8F1B3659056D}"/>
              </a:ext>
            </a:extLst>
          </p:cNvPr>
          <p:cNvSpPr/>
          <p:nvPr/>
        </p:nvSpPr>
        <p:spPr>
          <a:xfrm>
            <a:off x="5440498" y="6857037"/>
            <a:ext cx="1335639" cy="6152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56" name="テキスト ボックス 412">
            <a:extLst>
              <a:ext uri="{FF2B5EF4-FFF2-40B4-BE49-F238E27FC236}">
                <a16:creationId xmlns:a16="http://schemas.microsoft.com/office/drawing/2014/main" id="{CDD2B1A5-F9DF-7769-F695-9EB4B567CD8D}"/>
              </a:ext>
            </a:extLst>
          </p:cNvPr>
          <p:cNvSpPr txBox="1"/>
          <p:nvPr/>
        </p:nvSpPr>
        <p:spPr>
          <a:xfrm>
            <a:off x="5991856" y="6938358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Ticket no :</a:t>
            </a:r>
            <a:endParaRPr kumimoji="1" lang="ja-JP" altLang="en-US" sz="600" dirty="0"/>
          </a:p>
        </p:txBody>
      </p:sp>
      <p:sp>
        <p:nvSpPr>
          <p:cNvPr id="159" name="テキスト ボックス 412">
            <a:extLst>
              <a:ext uri="{FF2B5EF4-FFF2-40B4-BE49-F238E27FC236}">
                <a16:creationId xmlns:a16="http://schemas.microsoft.com/office/drawing/2014/main" id="{FD5C0F72-0983-F6EF-2D75-0231846D0F34}"/>
              </a:ext>
            </a:extLst>
          </p:cNvPr>
          <p:cNvSpPr txBox="1"/>
          <p:nvPr/>
        </p:nvSpPr>
        <p:spPr>
          <a:xfrm>
            <a:off x="5800685" y="7119410"/>
            <a:ext cx="8026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50" dirty="0">
                <a:latin typeface="+mj-lt"/>
              </a:rPr>
              <a:t>004815863</a:t>
            </a:r>
            <a:endParaRPr kumimoji="1" lang="ja-JP" altLang="en-US" sz="4000" dirty="0">
              <a:latin typeface="Consolas" panose="020B0609020204030204" pitchFamily="49" charset="0"/>
            </a:endParaRPr>
          </a:p>
        </p:txBody>
      </p:sp>
      <p:sp>
        <p:nvSpPr>
          <p:cNvPr id="160" name="テキスト ボックス 412">
            <a:extLst>
              <a:ext uri="{FF2B5EF4-FFF2-40B4-BE49-F238E27FC236}">
                <a16:creationId xmlns:a16="http://schemas.microsoft.com/office/drawing/2014/main" id="{32948B30-B73B-0974-B43F-602D700A4691}"/>
              </a:ext>
            </a:extLst>
          </p:cNvPr>
          <p:cNvSpPr txBox="1"/>
          <p:nvPr/>
        </p:nvSpPr>
        <p:spPr>
          <a:xfrm>
            <a:off x="5512678" y="7805039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Total Qty:</a:t>
            </a:r>
            <a:endParaRPr kumimoji="1" lang="ja-JP" altLang="en-US" sz="600" dirty="0"/>
          </a:p>
        </p:txBody>
      </p:sp>
      <p:sp>
        <p:nvSpPr>
          <p:cNvPr id="170" name="テキスト ボックス 412">
            <a:extLst>
              <a:ext uri="{FF2B5EF4-FFF2-40B4-BE49-F238E27FC236}">
                <a16:creationId xmlns:a16="http://schemas.microsoft.com/office/drawing/2014/main" id="{9C93613E-B8DF-224C-DEDC-A6F1ED6FD079}"/>
              </a:ext>
            </a:extLst>
          </p:cNvPr>
          <p:cNvSpPr txBox="1"/>
          <p:nvPr/>
        </p:nvSpPr>
        <p:spPr>
          <a:xfrm>
            <a:off x="5969059" y="7774119"/>
            <a:ext cx="53896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00" dirty="0"/>
              <a:t>10 PCS</a:t>
            </a:r>
            <a:endParaRPr kumimoji="1" lang="ja-JP" altLang="en-US" sz="1000" dirty="0"/>
          </a:p>
        </p:txBody>
      </p:sp>
      <p:sp>
        <p:nvSpPr>
          <p:cNvPr id="171" name="テキスト ボックス 412">
            <a:extLst>
              <a:ext uri="{FF2B5EF4-FFF2-40B4-BE49-F238E27FC236}">
                <a16:creationId xmlns:a16="http://schemas.microsoft.com/office/drawing/2014/main" id="{2B2534AE-C907-1869-B738-A2BF0C50F669}"/>
              </a:ext>
            </a:extLst>
          </p:cNvPr>
          <p:cNvSpPr txBox="1"/>
          <p:nvPr/>
        </p:nvSpPr>
        <p:spPr>
          <a:xfrm>
            <a:off x="5505853" y="7555180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1026" name="Picture 38">
            <a:extLst>
              <a:ext uri="{FF2B5EF4-FFF2-40B4-BE49-F238E27FC236}">
                <a16:creationId xmlns:a16="http://schemas.microsoft.com/office/drawing/2014/main" id="{FD3BA10A-68AE-DC71-4EC5-17E72853362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1106"/>
          <a:stretch/>
        </p:blipFill>
        <p:spPr>
          <a:xfrm>
            <a:off x="6602510" y="7549415"/>
            <a:ext cx="151384" cy="160688"/>
          </a:xfrm>
          <a:prstGeom prst="rect">
            <a:avLst/>
          </a:prstGeom>
        </p:spPr>
      </p:pic>
      <p:sp>
        <p:nvSpPr>
          <p:cNvPr id="1055" name="四角形: 角を丸くする 28">
            <a:extLst>
              <a:ext uri="{FF2B5EF4-FFF2-40B4-BE49-F238E27FC236}">
                <a16:creationId xmlns:a16="http://schemas.microsoft.com/office/drawing/2014/main" id="{610447BE-BB3F-8466-0EA7-1603945D28D3}"/>
              </a:ext>
            </a:extLst>
          </p:cNvPr>
          <p:cNvSpPr/>
          <p:nvPr/>
        </p:nvSpPr>
        <p:spPr>
          <a:xfrm>
            <a:off x="5957361" y="7559946"/>
            <a:ext cx="647888" cy="1482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-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34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1. Overview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Introduced Warehouse Management system to NKI.</a:t>
            </a:r>
          </a:p>
          <a:p>
            <a:r>
              <a:rPr kumimoji="1" lang="en-US" altLang="ja-JP" sz="1100" dirty="0"/>
              <a:t>The system specifications for introduction are described in this document.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76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77402-9E6C-72E3-23A6-FF849D3A9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80B49D1-E0BF-5564-0FFF-B775749F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C2AB32E-B81E-1F1A-DA13-3355B63E751C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9FF37D4-855E-37A0-35B9-95B8BF707EDA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16BC70-FA70-87F3-ED10-4535F3273B6F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5-2. Handy terminal function Inbound</a:t>
            </a:r>
          </a:p>
          <a:p>
            <a:r>
              <a:rPr kumimoji="1" lang="en-US" altLang="ja-JP" sz="1100" b="1" dirty="0"/>
              <a:t>5-2-5. Inbound Rack Detail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203778D-3BC7-1C59-05D1-18A4E5F497B4}"/>
              </a:ext>
            </a:extLst>
          </p:cNvPr>
          <p:cNvSpPr/>
          <p:nvPr/>
        </p:nvSpPr>
        <p:spPr>
          <a:xfrm>
            <a:off x="3293493" y="260616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86" name="図 358">
            <a:extLst>
              <a:ext uri="{FF2B5EF4-FFF2-40B4-BE49-F238E27FC236}">
                <a16:creationId xmlns:a16="http://schemas.microsoft.com/office/drawing/2014/main" id="{6FBC29D6-20C3-FE57-B99A-65875EA5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327" y="2486539"/>
            <a:ext cx="1075165" cy="745191"/>
          </a:xfrm>
          <a:prstGeom prst="rect">
            <a:avLst/>
          </a:prstGeom>
        </p:spPr>
      </p:pic>
      <p:pic>
        <p:nvPicPr>
          <p:cNvPr id="487" name="図 359">
            <a:extLst>
              <a:ext uri="{FF2B5EF4-FFF2-40B4-BE49-F238E27FC236}">
                <a16:creationId xmlns:a16="http://schemas.microsoft.com/office/drawing/2014/main" id="{03AAFCB3-5443-DD7E-7E2E-3948C1177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357" y="2873435"/>
            <a:ext cx="847293" cy="112175"/>
          </a:xfrm>
          <a:prstGeom prst="rect">
            <a:avLst/>
          </a:prstGeom>
        </p:spPr>
      </p:pic>
      <p:sp>
        <p:nvSpPr>
          <p:cNvPr id="488" name="テキスト ボックス 360">
            <a:extLst>
              <a:ext uri="{FF2B5EF4-FFF2-40B4-BE49-F238E27FC236}">
                <a16:creationId xmlns:a16="http://schemas.microsoft.com/office/drawing/2014/main" id="{6B7891D1-90B8-0CF6-4668-928A0BBA4008}"/>
              </a:ext>
            </a:extLst>
          </p:cNvPr>
          <p:cNvSpPr txBox="1"/>
          <p:nvPr/>
        </p:nvSpPr>
        <p:spPr>
          <a:xfrm>
            <a:off x="5213337" y="2764982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489" name="Picture 2" descr="info&quot; Icon - Download for free – Iconduck">
            <a:extLst>
              <a:ext uri="{FF2B5EF4-FFF2-40B4-BE49-F238E27FC236}">
                <a16:creationId xmlns:a16="http://schemas.microsoft.com/office/drawing/2014/main" id="{D00D9FC5-8986-6202-7935-BCF50318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25" y="2568508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0" name="テキスト ボックス 360">
            <a:extLst>
              <a:ext uri="{FF2B5EF4-FFF2-40B4-BE49-F238E27FC236}">
                <a16:creationId xmlns:a16="http://schemas.microsoft.com/office/drawing/2014/main" id="{3D27FFA7-1728-90B2-D977-C39CF791629F}"/>
              </a:ext>
            </a:extLst>
          </p:cNvPr>
          <p:cNvSpPr txBox="1"/>
          <p:nvPr/>
        </p:nvSpPr>
        <p:spPr>
          <a:xfrm>
            <a:off x="5257414" y="2876874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pic>
        <p:nvPicPr>
          <p:cNvPr id="1126" name="図 358">
            <a:extLst>
              <a:ext uri="{FF2B5EF4-FFF2-40B4-BE49-F238E27FC236}">
                <a16:creationId xmlns:a16="http://schemas.microsoft.com/office/drawing/2014/main" id="{4D9BB29D-407E-F740-FD7C-42B9AC0E8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664" y="4616351"/>
            <a:ext cx="1075165" cy="745191"/>
          </a:xfrm>
          <a:prstGeom prst="rect">
            <a:avLst/>
          </a:prstGeom>
        </p:spPr>
      </p:pic>
      <p:pic>
        <p:nvPicPr>
          <p:cNvPr id="1127" name="図 359">
            <a:extLst>
              <a:ext uri="{FF2B5EF4-FFF2-40B4-BE49-F238E27FC236}">
                <a16:creationId xmlns:a16="http://schemas.microsoft.com/office/drawing/2014/main" id="{7823A0EF-CFB6-402C-39D1-5C856C86B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694" y="5003247"/>
            <a:ext cx="847293" cy="112175"/>
          </a:xfrm>
          <a:prstGeom prst="rect">
            <a:avLst/>
          </a:prstGeom>
        </p:spPr>
      </p:pic>
      <p:sp>
        <p:nvSpPr>
          <p:cNvPr id="1128" name="テキスト ボックス 360">
            <a:extLst>
              <a:ext uri="{FF2B5EF4-FFF2-40B4-BE49-F238E27FC236}">
                <a16:creationId xmlns:a16="http://schemas.microsoft.com/office/drawing/2014/main" id="{9C3A23D9-BC64-C3B0-F650-2F6771E74D57}"/>
              </a:ext>
            </a:extLst>
          </p:cNvPr>
          <p:cNvSpPr txBox="1"/>
          <p:nvPr/>
        </p:nvSpPr>
        <p:spPr>
          <a:xfrm>
            <a:off x="2405830" y="4966125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Insufficient information</a:t>
            </a:r>
          </a:p>
        </p:txBody>
      </p:sp>
      <p:sp>
        <p:nvSpPr>
          <p:cNvPr id="1129" name="四角形: 角を丸くする 28">
            <a:extLst>
              <a:ext uri="{FF2B5EF4-FFF2-40B4-BE49-F238E27FC236}">
                <a16:creationId xmlns:a16="http://schemas.microsoft.com/office/drawing/2014/main" id="{45953EB6-2055-63F2-3258-F8305B66285A}"/>
              </a:ext>
            </a:extLst>
          </p:cNvPr>
          <p:cNvSpPr/>
          <p:nvPr/>
        </p:nvSpPr>
        <p:spPr>
          <a:xfrm>
            <a:off x="2850038" y="5133140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 342">
            <a:extLst>
              <a:ext uri="{FF2B5EF4-FFF2-40B4-BE49-F238E27FC236}">
                <a16:creationId xmlns:a16="http://schemas.microsoft.com/office/drawing/2014/main" id="{811C8296-5BDF-63A5-F5DB-14B255EEA1AC}"/>
              </a:ext>
            </a:extLst>
          </p:cNvPr>
          <p:cNvGrpSpPr/>
          <p:nvPr/>
        </p:nvGrpSpPr>
        <p:grpSpPr>
          <a:xfrm>
            <a:off x="651194" y="1650917"/>
            <a:ext cx="1358562" cy="2027476"/>
            <a:chOff x="3978325" y="5189100"/>
            <a:chExt cx="1358562" cy="2027476"/>
          </a:xfrm>
        </p:grpSpPr>
        <p:pic>
          <p:nvPicPr>
            <p:cNvPr id="5" name="図 385">
              <a:extLst>
                <a:ext uri="{FF2B5EF4-FFF2-40B4-BE49-F238E27FC236}">
                  <a16:creationId xmlns:a16="http://schemas.microsoft.com/office/drawing/2014/main" id="{412322A6-B33D-C988-AC96-F747F1A2F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6" name="図 386">
              <a:extLst>
                <a:ext uri="{FF2B5EF4-FFF2-40B4-BE49-F238E27FC236}">
                  <a16:creationId xmlns:a16="http://schemas.microsoft.com/office/drawing/2014/main" id="{C6846247-F7AE-61BD-8F44-76E683F0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7" name="図 387">
              <a:extLst>
                <a:ext uri="{FF2B5EF4-FFF2-40B4-BE49-F238E27FC236}">
                  <a16:creationId xmlns:a16="http://schemas.microsoft.com/office/drawing/2014/main" id="{2309D3EC-7339-ED6B-2864-B0EA66BAC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8" name="テキスト ボックス 388">
              <a:extLst>
                <a:ext uri="{FF2B5EF4-FFF2-40B4-BE49-F238E27FC236}">
                  <a16:creationId xmlns:a16="http://schemas.microsoft.com/office/drawing/2014/main" id="{99EEB4D9-F656-941E-23C7-674B2A81F54A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9" name="テキスト ボックス 389">
              <a:extLst>
                <a:ext uri="{FF2B5EF4-FFF2-40B4-BE49-F238E27FC236}">
                  <a16:creationId xmlns:a16="http://schemas.microsoft.com/office/drawing/2014/main" id="{F82F03FC-0C67-99A6-B302-332DECF93068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0" name="図 390">
              <a:extLst>
                <a:ext uri="{FF2B5EF4-FFF2-40B4-BE49-F238E27FC236}">
                  <a16:creationId xmlns:a16="http://schemas.microsoft.com/office/drawing/2014/main" id="{3F474E96-116C-0CD1-F2E8-7F25F7D7D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1" name="図 391">
              <a:extLst>
                <a:ext uri="{FF2B5EF4-FFF2-40B4-BE49-F238E27FC236}">
                  <a16:creationId xmlns:a16="http://schemas.microsoft.com/office/drawing/2014/main" id="{BF64226D-A290-E037-CA7D-CA572A3F0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2" name="テキスト ボックス 392">
              <a:extLst>
                <a:ext uri="{FF2B5EF4-FFF2-40B4-BE49-F238E27FC236}">
                  <a16:creationId xmlns:a16="http://schemas.microsoft.com/office/drawing/2014/main" id="{37856E3C-D8C6-E3A3-EFD8-74BF6B25859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3" name="図 394">
              <a:extLst>
                <a:ext uri="{FF2B5EF4-FFF2-40B4-BE49-F238E27FC236}">
                  <a16:creationId xmlns:a16="http://schemas.microsoft.com/office/drawing/2014/main" id="{C2E01B08-54D9-7AB1-6DA2-78112E330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4" name="図 395">
              <a:extLst>
                <a:ext uri="{FF2B5EF4-FFF2-40B4-BE49-F238E27FC236}">
                  <a16:creationId xmlns:a16="http://schemas.microsoft.com/office/drawing/2014/main" id="{948F6103-412F-4107-6692-1DA8A13B2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5" name="図 396">
              <a:extLst>
                <a:ext uri="{FF2B5EF4-FFF2-40B4-BE49-F238E27FC236}">
                  <a16:creationId xmlns:a16="http://schemas.microsoft.com/office/drawing/2014/main" id="{3AE44FDD-65B3-974B-2F8B-200292A3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6" name="図 397">
              <a:extLst>
                <a:ext uri="{FF2B5EF4-FFF2-40B4-BE49-F238E27FC236}">
                  <a16:creationId xmlns:a16="http://schemas.microsoft.com/office/drawing/2014/main" id="{067CBA8F-77C5-5E77-AFE5-6467F54B4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8" name="図 398">
              <a:extLst>
                <a:ext uri="{FF2B5EF4-FFF2-40B4-BE49-F238E27FC236}">
                  <a16:creationId xmlns:a16="http://schemas.microsoft.com/office/drawing/2014/main" id="{75178857-E0CB-19E9-F654-C6630CD53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19" name="テキスト ボックス 402">
              <a:extLst>
                <a:ext uri="{FF2B5EF4-FFF2-40B4-BE49-F238E27FC236}">
                  <a16:creationId xmlns:a16="http://schemas.microsoft.com/office/drawing/2014/main" id="{9B57A768-5F07-2578-E686-63BFECB6FDD4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20" name="図 403">
              <a:extLst>
                <a:ext uri="{FF2B5EF4-FFF2-40B4-BE49-F238E27FC236}">
                  <a16:creationId xmlns:a16="http://schemas.microsoft.com/office/drawing/2014/main" id="{D5CD5665-0295-966F-A7D2-BA2957705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21" name="図 404">
              <a:extLst>
                <a:ext uri="{FF2B5EF4-FFF2-40B4-BE49-F238E27FC236}">
                  <a16:creationId xmlns:a16="http://schemas.microsoft.com/office/drawing/2014/main" id="{56F24AF0-DAC8-28AB-F9E9-F921FC841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23" name="テキスト ボックス 405">
              <a:extLst>
                <a:ext uri="{FF2B5EF4-FFF2-40B4-BE49-F238E27FC236}">
                  <a16:creationId xmlns:a16="http://schemas.microsoft.com/office/drawing/2014/main" id="{36CD6261-D403-EB3F-D20C-7EF6E52CFD9F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24" name="テキスト ボックス 406">
              <a:extLst>
                <a:ext uri="{FF2B5EF4-FFF2-40B4-BE49-F238E27FC236}">
                  <a16:creationId xmlns:a16="http://schemas.microsoft.com/office/drawing/2014/main" id="{B08BAD31-F976-4F10-70EA-BB79CC2195AB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25" name="図 407">
              <a:extLst>
                <a:ext uri="{FF2B5EF4-FFF2-40B4-BE49-F238E27FC236}">
                  <a16:creationId xmlns:a16="http://schemas.microsoft.com/office/drawing/2014/main" id="{D5987335-6AF3-9874-70FB-D64447770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26" name="図 408">
              <a:extLst>
                <a:ext uri="{FF2B5EF4-FFF2-40B4-BE49-F238E27FC236}">
                  <a16:creationId xmlns:a16="http://schemas.microsoft.com/office/drawing/2014/main" id="{FB8C3067-9C6E-5DEE-B6A9-12EE3D11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27" name="図 409">
              <a:extLst>
                <a:ext uri="{FF2B5EF4-FFF2-40B4-BE49-F238E27FC236}">
                  <a16:creationId xmlns:a16="http://schemas.microsoft.com/office/drawing/2014/main" id="{8209A0F4-D3EB-EF9F-11CA-09D2ACC9F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28" name="図 410">
              <a:extLst>
                <a:ext uri="{FF2B5EF4-FFF2-40B4-BE49-F238E27FC236}">
                  <a16:creationId xmlns:a16="http://schemas.microsoft.com/office/drawing/2014/main" id="{5136964D-E228-FD99-A8A0-D0326402D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29" name="図 411">
              <a:extLst>
                <a:ext uri="{FF2B5EF4-FFF2-40B4-BE49-F238E27FC236}">
                  <a16:creationId xmlns:a16="http://schemas.microsoft.com/office/drawing/2014/main" id="{018102AA-C237-3FCE-6911-BE3A7C19F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30" name="図 414">
              <a:extLst>
                <a:ext uri="{FF2B5EF4-FFF2-40B4-BE49-F238E27FC236}">
                  <a16:creationId xmlns:a16="http://schemas.microsoft.com/office/drawing/2014/main" id="{47D349F0-48F2-1CA2-0390-B8D7B70E6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31" name="図 415">
              <a:extLst>
                <a:ext uri="{FF2B5EF4-FFF2-40B4-BE49-F238E27FC236}">
                  <a16:creationId xmlns:a16="http://schemas.microsoft.com/office/drawing/2014/main" id="{A1B3EAE6-BE15-0C91-74C8-6FF0BC24D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32" name="図 417">
              <a:extLst>
                <a:ext uri="{FF2B5EF4-FFF2-40B4-BE49-F238E27FC236}">
                  <a16:creationId xmlns:a16="http://schemas.microsoft.com/office/drawing/2014/main" id="{1F72DE8F-E381-00D5-0A23-5B3CC4410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33" name="図 292">
              <a:extLst>
                <a:ext uri="{FF2B5EF4-FFF2-40B4-BE49-F238E27FC236}">
                  <a16:creationId xmlns:a16="http://schemas.microsoft.com/office/drawing/2014/main" id="{7714DFF2-F490-E533-4B57-5CDF17FD3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34" name="テキスト ボックス 294">
              <a:extLst>
                <a:ext uri="{FF2B5EF4-FFF2-40B4-BE49-F238E27FC236}">
                  <a16:creationId xmlns:a16="http://schemas.microsoft.com/office/drawing/2014/main" id="{F10E56DC-4DBB-B89C-6CAD-4C39C59D5501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35" name="Picture 374">
              <a:extLst>
                <a:ext uri="{FF2B5EF4-FFF2-40B4-BE49-F238E27FC236}">
                  <a16:creationId xmlns:a16="http://schemas.microsoft.com/office/drawing/2014/main" id="{5DCC2C86-AF55-DD56-8D93-E27BB55D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36" name="Rectangle 17">
            <a:extLst>
              <a:ext uri="{FF2B5EF4-FFF2-40B4-BE49-F238E27FC236}">
                <a16:creationId xmlns:a16="http://schemas.microsoft.com/office/drawing/2014/main" id="{6F412AB5-1B4C-3151-EEC5-A1D019A9189C}"/>
              </a:ext>
            </a:extLst>
          </p:cNvPr>
          <p:cNvSpPr/>
          <p:nvPr/>
        </p:nvSpPr>
        <p:spPr>
          <a:xfrm>
            <a:off x="660497" y="2057950"/>
            <a:ext cx="1335639" cy="6152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37" name="テキスト ボックス 412">
            <a:extLst>
              <a:ext uri="{FF2B5EF4-FFF2-40B4-BE49-F238E27FC236}">
                <a16:creationId xmlns:a16="http://schemas.microsoft.com/office/drawing/2014/main" id="{62EEDFD6-C725-8BFE-1945-8AE880B7DCAF}"/>
              </a:ext>
            </a:extLst>
          </p:cNvPr>
          <p:cNvSpPr txBox="1"/>
          <p:nvPr/>
        </p:nvSpPr>
        <p:spPr>
          <a:xfrm>
            <a:off x="1211855" y="2139271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Ticket no :</a:t>
            </a:r>
            <a:endParaRPr kumimoji="1" lang="ja-JP" altLang="en-US" sz="600" dirty="0"/>
          </a:p>
        </p:txBody>
      </p:sp>
      <p:sp>
        <p:nvSpPr>
          <p:cNvPr id="38" name="テキスト ボックス 412">
            <a:extLst>
              <a:ext uri="{FF2B5EF4-FFF2-40B4-BE49-F238E27FC236}">
                <a16:creationId xmlns:a16="http://schemas.microsoft.com/office/drawing/2014/main" id="{B3ABD82C-128C-73D3-C7EB-8A3D18620961}"/>
              </a:ext>
            </a:extLst>
          </p:cNvPr>
          <p:cNvSpPr txBox="1"/>
          <p:nvPr/>
        </p:nvSpPr>
        <p:spPr>
          <a:xfrm>
            <a:off x="1020684" y="2320323"/>
            <a:ext cx="8026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50" dirty="0">
                <a:latin typeface="+mj-lt"/>
              </a:rPr>
              <a:t>004815863</a:t>
            </a:r>
            <a:endParaRPr kumimoji="1" lang="ja-JP" altLang="en-US" sz="4000" dirty="0">
              <a:latin typeface="Consolas" panose="020B0609020204030204" pitchFamily="49" charset="0"/>
            </a:endParaRPr>
          </a:p>
        </p:txBody>
      </p:sp>
      <p:sp>
        <p:nvSpPr>
          <p:cNvPr id="39" name="テキスト ボックス 412">
            <a:extLst>
              <a:ext uri="{FF2B5EF4-FFF2-40B4-BE49-F238E27FC236}">
                <a16:creationId xmlns:a16="http://schemas.microsoft.com/office/drawing/2014/main" id="{AEB1BF9C-C2ED-1E1D-F4FF-A78F7D4AF3B6}"/>
              </a:ext>
            </a:extLst>
          </p:cNvPr>
          <p:cNvSpPr txBox="1"/>
          <p:nvPr/>
        </p:nvSpPr>
        <p:spPr>
          <a:xfrm>
            <a:off x="732677" y="3005952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Total Qty:</a:t>
            </a:r>
            <a:endParaRPr kumimoji="1" lang="ja-JP" altLang="en-US" sz="600" dirty="0"/>
          </a:p>
        </p:txBody>
      </p:sp>
      <p:sp>
        <p:nvSpPr>
          <p:cNvPr id="41" name="テキスト ボックス 412">
            <a:extLst>
              <a:ext uri="{FF2B5EF4-FFF2-40B4-BE49-F238E27FC236}">
                <a16:creationId xmlns:a16="http://schemas.microsoft.com/office/drawing/2014/main" id="{BB3B9C24-76D5-5D99-966E-50C17A526583}"/>
              </a:ext>
            </a:extLst>
          </p:cNvPr>
          <p:cNvSpPr txBox="1"/>
          <p:nvPr/>
        </p:nvSpPr>
        <p:spPr>
          <a:xfrm>
            <a:off x="1189058" y="2975032"/>
            <a:ext cx="53896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00" dirty="0"/>
              <a:t>10 PCS</a:t>
            </a:r>
            <a:endParaRPr kumimoji="1" lang="ja-JP" altLang="en-US" sz="1000" dirty="0"/>
          </a:p>
        </p:txBody>
      </p:sp>
      <p:sp>
        <p:nvSpPr>
          <p:cNvPr id="42" name="テキスト ボックス 412">
            <a:extLst>
              <a:ext uri="{FF2B5EF4-FFF2-40B4-BE49-F238E27FC236}">
                <a16:creationId xmlns:a16="http://schemas.microsoft.com/office/drawing/2014/main" id="{CFB1A521-2376-61F0-589B-4B52E7B81F02}"/>
              </a:ext>
            </a:extLst>
          </p:cNvPr>
          <p:cNvSpPr txBox="1"/>
          <p:nvPr/>
        </p:nvSpPr>
        <p:spPr>
          <a:xfrm>
            <a:off x="725852" y="2756093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43" name="Picture 38">
            <a:extLst>
              <a:ext uri="{FF2B5EF4-FFF2-40B4-BE49-F238E27FC236}">
                <a16:creationId xmlns:a16="http://schemas.microsoft.com/office/drawing/2014/main" id="{46241BA5-7F06-89C0-9C5F-F13EFB69E2B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61106"/>
          <a:stretch/>
        </p:blipFill>
        <p:spPr>
          <a:xfrm>
            <a:off x="1822509" y="2750328"/>
            <a:ext cx="151384" cy="160688"/>
          </a:xfrm>
          <a:prstGeom prst="rect">
            <a:avLst/>
          </a:prstGeom>
        </p:spPr>
      </p:pic>
      <p:sp>
        <p:nvSpPr>
          <p:cNvPr id="44" name="四角形: 角を丸くする 28">
            <a:extLst>
              <a:ext uri="{FF2B5EF4-FFF2-40B4-BE49-F238E27FC236}">
                <a16:creationId xmlns:a16="http://schemas.microsoft.com/office/drawing/2014/main" id="{6809B398-E4A9-C06F-688E-0D515A484B4F}"/>
              </a:ext>
            </a:extLst>
          </p:cNvPr>
          <p:cNvSpPr/>
          <p:nvPr/>
        </p:nvSpPr>
        <p:spPr>
          <a:xfrm>
            <a:off x="1177360" y="2760859"/>
            <a:ext cx="647888" cy="1482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-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5" name="矢印: 右 44">
            <a:extLst>
              <a:ext uri="{FF2B5EF4-FFF2-40B4-BE49-F238E27FC236}">
                <a16:creationId xmlns:a16="http://schemas.microsoft.com/office/drawing/2014/main" id="{9470EE69-632F-9195-A724-DD33AB02E97F}"/>
              </a:ext>
            </a:extLst>
          </p:cNvPr>
          <p:cNvSpPr/>
          <p:nvPr/>
        </p:nvSpPr>
        <p:spPr>
          <a:xfrm>
            <a:off x="2051133" y="261744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BB36DC0-59BD-9133-6CDF-04A67EBC13EC}"/>
              </a:ext>
            </a:extLst>
          </p:cNvPr>
          <p:cNvSpPr/>
          <p:nvPr/>
        </p:nvSpPr>
        <p:spPr>
          <a:xfrm>
            <a:off x="2128234" y="1694784"/>
            <a:ext cx="1034837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location code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7" name="Group 342">
            <a:extLst>
              <a:ext uri="{FF2B5EF4-FFF2-40B4-BE49-F238E27FC236}">
                <a16:creationId xmlns:a16="http://schemas.microsoft.com/office/drawing/2014/main" id="{23E85D6A-7207-879D-F880-C81BC702E3FD}"/>
              </a:ext>
            </a:extLst>
          </p:cNvPr>
          <p:cNvGrpSpPr/>
          <p:nvPr/>
        </p:nvGrpSpPr>
        <p:grpSpPr>
          <a:xfrm>
            <a:off x="3614250" y="1634332"/>
            <a:ext cx="1358562" cy="2027476"/>
            <a:chOff x="3978325" y="5189100"/>
            <a:chExt cx="1358562" cy="2027476"/>
          </a:xfrm>
        </p:grpSpPr>
        <p:pic>
          <p:nvPicPr>
            <p:cNvPr id="48" name="図 385">
              <a:extLst>
                <a:ext uri="{FF2B5EF4-FFF2-40B4-BE49-F238E27FC236}">
                  <a16:creationId xmlns:a16="http://schemas.microsoft.com/office/drawing/2014/main" id="{6AD3C2F8-C7CA-E40D-C450-CEE237BD2C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49" name="図 386">
              <a:extLst>
                <a:ext uri="{FF2B5EF4-FFF2-40B4-BE49-F238E27FC236}">
                  <a16:creationId xmlns:a16="http://schemas.microsoft.com/office/drawing/2014/main" id="{016054C9-6888-364B-75B0-E0867B702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0" name="図 387">
              <a:extLst>
                <a:ext uri="{FF2B5EF4-FFF2-40B4-BE49-F238E27FC236}">
                  <a16:creationId xmlns:a16="http://schemas.microsoft.com/office/drawing/2014/main" id="{30A5B98C-A621-9A82-B250-096D8C9ED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51" name="テキスト ボックス 388">
              <a:extLst>
                <a:ext uri="{FF2B5EF4-FFF2-40B4-BE49-F238E27FC236}">
                  <a16:creationId xmlns:a16="http://schemas.microsoft.com/office/drawing/2014/main" id="{B53121E6-95B9-E907-03B5-C17929313A18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2" name="テキスト ボックス 389">
              <a:extLst>
                <a:ext uri="{FF2B5EF4-FFF2-40B4-BE49-F238E27FC236}">
                  <a16:creationId xmlns:a16="http://schemas.microsoft.com/office/drawing/2014/main" id="{E27F8EBC-B29A-D114-35ED-7F5C6BBEFF7E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3" name="図 390">
              <a:extLst>
                <a:ext uri="{FF2B5EF4-FFF2-40B4-BE49-F238E27FC236}">
                  <a16:creationId xmlns:a16="http://schemas.microsoft.com/office/drawing/2014/main" id="{8B2C282A-536A-AA6F-59DC-CA7728A06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463" name="図 391">
              <a:extLst>
                <a:ext uri="{FF2B5EF4-FFF2-40B4-BE49-F238E27FC236}">
                  <a16:creationId xmlns:a16="http://schemas.microsoft.com/office/drawing/2014/main" id="{DFF2157B-C614-F54D-11DC-55C32EE79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65" name="テキスト ボックス 392">
              <a:extLst>
                <a:ext uri="{FF2B5EF4-FFF2-40B4-BE49-F238E27FC236}">
                  <a16:creationId xmlns:a16="http://schemas.microsoft.com/office/drawing/2014/main" id="{05C64DC3-25EF-0D1B-B00D-7E1427B140B7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84" name="図 394">
              <a:extLst>
                <a:ext uri="{FF2B5EF4-FFF2-40B4-BE49-F238E27FC236}">
                  <a16:creationId xmlns:a16="http://schemas.microsoft.com/office/drawing/2014/main" id="{6391B826-1964-E626-BA6E-D0F6AC0F1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85" name="図 395">
              <a:extLst>
                <a:ext uri="{FF2B5EF4-FFF2-40B4-BE49-F238E27FC236}">
                  <a16:creationId xmlns:a16="http://schemas.microsoft.com/office/drawing/2014/main" id="{65340426-EF63-9A5B-5DB5-62676EA8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96" name="図 396">
              <a:extLst>
                <a:ext uri="{FF2B5EF4-FFF2-40B4-BE49-F238E27FC236}">
                  <a16:creationId xmlns:a16="http://schemas.microsoft.com/office/drawing/2014/main" id="{DE429671-1256-993B-8408-8730FAA5B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97" name="図 397">
              <a:extLst>
                <a:ext uri="{FF2B5EF4-FFF2-40B4-BE49-F238E27FC236}">
                  <a16:creationId xmlns:a16="http://schemas.microsoft.com/office/drawing/2014/main" id="{2FDAB0D7-4F36-15CC-5500-8898FE0F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98" name="図 398">
              <a:extLst>
                <a:ext uri="{FF2B5EF4-FFF2-40B4-BE49-F238E27FC236}">
                  <a16:creationId xmlns:a16="http://schemas.microsoft.com/office/drawing/2014/main" id="{BE1EC9B7-E8EC-E972-3623-44FC2B4AF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499" name="テキスト ボックス 402">
              <a:extLst>
                <a:ext uri="{FF2B5EF4-FFF2-40B4-BE49-F238E27FC236}">
                  <a16:creationId xmlns:a16="http://schemas.microsoft.com/office/drawing/2014/main" id="{1C70BB8F-4FBD-C92D-0852-32DC498E1CCF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00" name="図 403">
              <a:extLst>
                <a:ext uri="{FF2B5EF4-FFF2-40B4-BE49-F238E27FC236}">
                  <a16:creationId xmlns:a16="http://schemas.microsoft.com/office/drawing/2014/main" id="{08C1E68F-3918-D676-9B43-DAB9E0562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01" name="図 404">
              <a:extLst>
                <a:ext uri="{FF2B5EF4-FFF2-40B4-BE49-F238E27FC236}">
                  <a16:creationId xmlns:a16="http://schemas.microsoft.com/office/drawing/2014/main" id="{43B699E3-0701-0FEA-2BD5-096229E8F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02" name="テキスト ボックス 405">
              <a:extLst>
                <a:ext uri="{FF2B5EF4-FFF2-40B4-BE49-F238E27FC236}">
                  <a16:creationId xmlns:a16="http://schemas.microsoft.com/office/drawing/2014/main" id="{CABDA835-6CC6-F79D-ADB0-A0955587CDBE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03" name="テキスト ボックス 406">
              <a:extLst>
                <a:ext uri="{FF2B5EF4-FFF2-40B4-BE49-F238E27FC236}">
                  <a16:creationId xmlns:a16="http://schemas.microsoft.com/office/drawing/2014/main" id="{2BF40A8B-F582-3519-1048-ECB102247372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04" name="図 407">
              <a:extLst>
                <a:ext uri="{FF2B5EF4-FFF2-40B4-BE49-F238E27FC236}">
                  <a16:creationId xmlns:a16="http://schemas.microsoft.com/office/drawing/2014/main" id="{5E214B2F-FB7B-2BF8-ACFD-C3EA99E82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05" name="図 408">
              <a:extLst>
                <a:ext uri="{FF2B5EF4-FFF2-40B4-BE49-F238E27FC236}">
                  <a16:creationId xmlns:a16="http://schemas.microsoft.com/office/drawing/2014/main" id="{18285B2D-B808-1819-9754-8CD3A6F88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506" name="図 409">
              <a:extLst>
                <a:ext uri="{FF2B5EF4-FFF2-40B4-BE49-F238E27FC236}">
                  <a16:creationId xmlns:a16="http://schemas.microsoft.com/office/drawing/2014/main" id="{BB769880-AE91-E918-0C0B-4727B9C55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507" name="図 410">
              <a:extLst>
                <a:ext uri="{FF2B5EF4-FFF2-40B4-BE49-F238E27FC236}">
                  <a16:creationId xmlns:a16="http://schemas.microsoft.com/office/drawing/2014/main" id="{51F9037F-3359-EF14-B9D3-10337A5E3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508" name="図 411">
              <a:extLst>
                <a:ext uri="{FF2B5EF4-FFF2-40B4-BE49-F238E27FC236}">
                  <a16:creationId xmlns:a16="http://schemas.microsoft.com/office/drawing/2014/main" id="{4DEBA1E0-48AF-9EAC-E1AB-DE0733AF0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509" name="図 414">
              <a:extLst>
                <a:ext uri="{FF2B5EF4-FFF2-40B4-BE49-F238E27FC236}">
                  <a16:creationId xmlns:a16="http://schemas.microsoft.com/office/drawing/2014/main" id="{0AC734D5-6A06-6DB8-2F0E-948E3878A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510" name="図 415">
              <a:extLst>
                <a:ext uri="{FF2B5EF4-FFF2-40B4-BE49-F238E27FC236}">
                  <a16:creationId xmlns:a16="http://schemas.microsoft.com/office/drawing/2014/main" id="{A3C3DF85-31A7-9EE6-9B2B-5B8FE98FF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511" name="図 417">
              <a:extLst>
                <a:ext uri="{FF2B5EF4-FFF2-40B4-BE49-F238E27FC236}">
                  <a16:creationId xmlns:a16="http://schemas.microsoft.com/office/drawing/2014/main" id="{9ACD221D-2542-0058-2F91-9EA360867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512" name="図 292">
              <a:extLst>
                <a:ext uri="{FF2B5EF4-FFF2-40B4-BE49-F238E27FC236}">
                  <a16:creationId xmlns:a16="http://schemas.microsoft.com/office/drawing/2014/main" id="{2B7C5028-47EF-5DCE-D728-8106CB5FA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513" name="テキスト ボックス 294">
              <a:extLst>
                <a:ext uri="{FF2B5EF4-FFF2-40B4-BE49-F238E27FC236}">
                  <a16:creationId xmlns:a16="http://schemas.microsoft.com/office/drawing/2014/main" id="{A4DF45E1-9B01-F804-4E51-A3B0F848D349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514" name="Picture 374">
              <a:extLst>
                <a:ext uri="{FF2B5EF4-FFF2-40B4-BE49-F238E27FC236}">
                  <a16:creationId xmlns:a16="http://schemas.microsoft.com/office/drawing/2014/main" id="{987230DE-7149-0890-027D-1D33B32C4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515" name="Rectangle 17">
            <a:extLst>
              <a:ext uri="{FF2B5EF4-FFF2-40B4-BE49-F238E27FC236}">
                <a16:creationId xmlns:a16="http://schemas.microsoft.com/office/drawing/2014/main" id="{0A6C3C93-F5C8-181C-0806-A01D847797AC}"/>
              </a:ext>
            </a:extLst>
          </p:cNvPr>
          <p:cNvSpPr/>
          <p:nvPr/>
        </p:nvSpPr>
        <p:spPr>
          <a:xfrm>
            <a:off x="3623553" y="2041365"/>
            <a:ext cx="1335639" cy="6152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16" name="テキスト ボックス 412">
            <a:extLst>
              <a:ext uri="{FF2B5EF4-FFF2-40B4-BE49-F238E27FC236}">
                <a16:creationId xmlns:a16="http://schemas.microsoft.com/office/drawing/2014/main" id="{C30CFE4A-6AE5-5245-5B10-A1A6CF2D3CDB}"/>
              </a:ext>
            </a:extLst>
          </p:cNvPr>
          <p:cNvSpPr txBox="1"/>
          <p:nvPr/>
        </p:nvSpPr>
        <p:spPr>
          <a:xfrm>
            <a:off x="4174911" y="2122686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Ticket no :</a:t>
            </a:r>
            <a:endParaRPr kumimoji="1" lang="ja-JP" altLang="en-US" sz="600" dirty="0"/>
          </a:p>
        </p:txBody>
      </p:sp>
      <p:sp>
        <p:nvSpPr>
          <p:cNvPr id="517" name="テキスト ボックス 412">
            <a:extLst>
              <a:ext uri="{FF2B5EF4-FFF2-40B4-BE49-F238E27FC236}">
                <a16:creationId xmlns:a16="http://schemas.microsoft.com/office/drawing/2014/main" id="{9BA33CDA-D994-5242-B9BC-3545DF64391E}"/>
              </a:ext>
            </a:extLst>
          </p:cNvPr>
          <p:cNvSpPr txBox="1"/>
          <p:nvPr/>
        </p:nvSpPr>
        <p:spPr>
          <a:xfrm>
            <a:off x="3983740" y="2303738"/>
            <a:ext cx="8026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50" dirty="0">
                <a:latin typeface="+mj-lt"/>
              </a:rPr>
              <a:t>004815863</a:t>
            </a:r>
            <a:endParaRPr kumimoji="1" lang="ja-JP" altLang="en-US" sz="4000" dirty="0">
              <a:latin typeface="Consolas" panose="020B0609020204030204" pitchFamily="49" charset="0"/>
            </a:endParaRPr>
          </a:p>
        </p:txBody>
      </p:sp>
      <p:sp>
        <p:nvSpPr>
          <p:cNvPr id="518" name="テキスト ボックス 412">
            <a:extLst>
              <a:ext uri="{FF2B5EF4-FFF2-40B4-BE49-F238E27FC236}">
                <a16:creationId xmlns:a16="http://schemas.microsoft.com/office/drawing/2014/main" id="{2507D11C-501D-A110-D7B0-4549A2033651}"/>
              </a:ext>
            </a:extLst>
          </p:cNvPr>
          <p:cNvSpPr txBox="1"/>
          <p:nvPr/>
        </p:nvSpPr>
        <p:spPr>
          <a:xfrm>
            <a:off x="3695733" y="2989367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Total Qty:</a:t>
            </a:r>
            <a:endParaRPr kumimoji="1" lang="ja-JP" altLang="en-US" sz="600" dirty="0"/>
          </a:p>
        </p:txBody>
      </p:sp>
      <p:sp>
        <p:nvSpPr>
          <p:cNvPr id="519" name="テキスト ボックス 412">
            <a:extLst>
              <a:ext uri="{FF2B5EF4-FFF2-40B4-BE49-F238E27FC236}">
                <a16:creationId xmlns:a16="http://schemas.microsoft.com/office/drawing/2014/main" id="{F4723D1C-31F5-F38E-0289-FCE398307CD3}"/>
              </a:ext>
            </a:extLst>
          </p:cNvPr>
          <p:cNvSpPr txBox="1"/>
          <p:nvPr/>
        </p:nvSpPr>
        <p:spPr>
          <a:xfrm>
            <a:off x="4152114" y="2958447"/>
            <a:ext cx="53896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00" dirty="0"/>
              <a:t>10 PCS</a:t>
            </a:r>
            <a:endParaRPr kumimoji="1" lang="ja-JP" altLang="en-US" sz="1000" dirty="0"/>
          </a:p>
        </p:txBody>
      </p:sp>
      <p:sp>
        <p:nvSpPr>
          <p:cNvPr id="520" name="テキスト ボックス 412">
            <a:extLst>
              <a:ext uri="{FF2B5EF4-FFF2-40B4-BE49-F238E27FC236}">
                <a16:creationId xmlns:a16="http://schemas.microsoft.com/office/drawing/2014/main" id="{73B562DD-70C1-A8C0-237E-7D2B11EBA381}"/>
              </a:ext>
            </a:extLst>
          </p:cNvPr>
          <p:cNvSpPr txBox="1"/>
          <p:nvPr/>
        </p:nvSpPr>
        <p:spPr>
          <a:xfrm>
            <a:off x="3688908" y="2739508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521" name="Picture 38">
            <a:extLst>
              <a:ext uri="{FF2B5EF4-FFF2-40B4-BE49-F238E27FC236}">
                <a16:creationId xmlns:a16="http://schemas.microsoft.com/office/drawing/2014/main" id="{23405257-6229-BB15-378E-B60A6FA6637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61106"/>
          <a:stretch/>
        </p:blipFill>
        <p:spPr>
          <a:xfrm>
            <a:off x="4785565" y="2733743"/>
            <a:ext cx="151384" cy="160688"/>
          </a:xfrm>
          <a:prstGeom prst="rect">
            <a:avLst/>
          </a:prstGeom>
        </p:spPr>
      </p:pic>
      <p:sp>
        <p:nvSpPr>
          <p:cNvPr id="522" name="四角形: 角を丸くする 28">
            <a:extLst>
              <a:ext uri="{FF2B5EF4-FFF2-40B4-BE49-F238E27FC236}">
                <a16:creationId xmlns:a16="http://schemas.microsoft.com/office/drawing/2014/main" id="{E362DA83-D175-219A-1F81-4924A7250B4F}"/>
              </a:ext>
            </a:extLst>
          </p:cNvPr>
          <p:cNvSpPr/>
          <p:nvPr/>
        </p:nvSpPr>
        <p:spPr>
          <a:xfrm>
            <a:off x="4140416" y="2744274"/>
            <a:ext cx="647888" cy="148260"/>
          </a:xfrm>
          <a:prstGeom prst="roundRect">
            <a:avLst/>
          </a:prstGeom>
          <a:solidFill>
            <a:schemeClr val="accent6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A-00-00-11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23" name="正方形/長方形 522">
            <a:extLst>
              <a:ext uri="{FF2B5EF4-FFF2-40B4-BE49-F238E27FC236}">
                <a16:creationId xmlns:a16="http://schemas.microsoft.com/office/drawing/2014/main" id="{FD264A91-152C-848F-8657-E169A3F70DB2}"/>
              </a:ext>
            </a:extLst>
          </p:cNvPr>
          <p:cNvSpPr/>
          <p:nvPr/>
        </p:nvSpPr>
        <p:spPr>
          <a:xfrm>
            <a:off x="4286949" y="3308218"/>
            <a:ext cx="706691" cy="27130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24" name="グラフィックス 523" descr="右向き指示マーク">
            <a:extLst>
              <a:ext uri="{FF2B5EF4-FFF2-40B4-BE49-F238E27FC236}">
                <a16:creationId xmlns:a16="http://schemas.microsoft.com/office/drawing/2014/main" id="{B6F62BE9-DB44-A8CB-8D1B-DDA38ED90B7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754202">
            <a:off x="4945106" y="3490018"/>
            <a:ext cx="236144" cy="236144"/>
          </a:xfrm>
          <a:prstGeom prst="rect">
            <a:avLst/>
          </a:prstGeom>
        </p:spPr>
      </p:pic>
      <p:pic>
        <p:nvPicPr>
          <p:cNvPr id="525" name="図 524">
            <a:extLst>
              <a:ext uri="{FF2B5EF4-FFF2-40B4-BE49-F238E27FC236}">
                <a16:creationId xmlns:a16="http://schemas.microsoft.com/office/drawing/2014/main" id="{28059C26-DAEB-3BF3-7C47-E8F5B86458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43405" y="2364520"/>
            <a:ext cx="1132576" cy="238308"/>
          </a:xfrm>
          <a:prstGeom prst="rect">
            <a:avLst/>
          </a:prstGeom>
        </p:spPr>
      </p:pic>
      <p:sp>
        <p:nvSpPr>
          <p:cNvPr id="526" name="テキスト ボックス 525">
            <a:extLst>
              <a:ext uri="{FF2B5EF4-FFF2-40B4-BE49-F238E27FC236}">
                <a16:creationId xmlns:a16="http://schemas.microsoft.com/office/drawing/2014/main" id="{38EE6F00-2104-ECAE-7D17-0D2C71F6E7AC}"/>
              </a:ext>
            </a:extLst>
          </p:cNvPr>
          <p:cNvSpPr txBox="1"/>
          <p:nvPr/>
        </p:nvSpPr>
        <p:spPr>
          <a:xfrm>
            <a:off x="2542105" y="2570102"/>
            <a:ext cx="50206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A-00-00-11</a:t>
            </a:r>
          </a:p>
        </p:txBody>
      </p:sp>
      <p:grpSp>
        <p:nvGrpSpPr>
          <p:cNvPr id="527" name="Group 342">
            <a:extLst>
              <a:ext uri="{FF2B5EF4-FFF2-40B4-BE49-F238E27FC236}">
                <a16:creationId xmlns:a16="http://schemas.microsoft.com/office/drawing/2014/main" id="{9CBCBF86-DC9B-F8D8-8AA5-AEF41DBA963E}"/>
              </a:ext>
            </a:extLst>
          </p:cNvPr>
          <p:cNvGrpSpPr/>
          <p:nvPr/>
        </p:nvGrpSpPr>
        <p:grpSpPr>
          <a:xfrm>
            <a:off x="595150" y="3935004"/>
            <a:ext cx="1358562" cy="2027476"/>
            <a:chOff x="3978325" y="5189100"/>
            <a:chExt cx="1358562" cy="2027476"/>
          </a:xfrm>
        </p:grpSpPr>
        <p:pic>
          <p:nvPicPr>
            <p:cNvPr id="528" name="図 385">
              <a:extLst>
                <a:ext uri="{FF2B5EF4-FFF2-40B4-BE49-F238E27FC236}">
                  <a16:creationId xmlns:a16="http://schemas.microsoft.com/office/drawing/2014/main" id="{8264201F-4B50-7C24-1DA2-392464796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29" name="図 386">
              <a:extLst>
                <a:ext uri="{FF2B5EF4-FFF2-40B4-BE49-F238E27FC236}">
                  <a16:creationId xmlns:a16="http://schemas.microsoft.com/office/drawing/2014/main" id="{5C4FE328-4BCA-300D-E04F-3C83E1D3B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30" name="図 387">
              <a:extLst>
                <a:ext uri="{FF2B5EF4-FFF2-40B4-BE49-F238E27FC236}">
                  <a16:creationId xmlns:a16="http://schemas.microsoft.com/office/drawing/2014/main" id="{5AFC30ED-DF64-7AA2-00E8-9EC26DBF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531" name="テキスト ボックス 388">
              <a:extLst>
                <a:ext uri="{FF2B5EF4-FFF2-40B4-BE49-F238E27FC236}">
                  <a16:creationId xmlns:a16="http://schemas.microsoft.com/office/drawing/2014/main" id="{529C0B7D-83D1-E00D-E69E-5AF7A71ABF5F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32" name="テキスト ボックス 389">
              <a:extLst>
                <a:ext uri="{FF2B5EF4-FFF2-40B4-BE49-F238E27FC236}">
                  <a16:creationId xmlns:a16="http://schemas.microsoft.com/office/drawing/2014/main" id="{AA132D09-90C8-4FBE-8C86-4E941C0D88E2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33" name="図 390">
              <a:extLst>
                <a:ext uri="{FF2B5EF4-FFF2-40B4-BE49-F238E27FC236}">
                  <a16:creationId xmlns:a16="http://schemas.microsoft.com/office/drawing/2014/main" id="{86800160-DC50-2029-A6BF-6784BB915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534" name="図 391">
              <a:extLst>
                <a:ext uri="{FF2B5EF4-FFF2-40B4-BE49-F238E27FC236}">
                  <a16:creationId xmlns:a16="http://schemas.microsoft.com/office/drawing/2014/main" id="{76599375-5A0F-C4A7-779C-4D4409158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535" name="テキスト ボックス 392">
              <a:extLst>
                <a:ext uri="{FF2B5EF4-FFF2-40B4-BE49-F238E27FC236}">
                  <a16:creationId xmlns:a16="http://schemas.microsoft.com/office/drawing/2014/main" id="{E86C5082-C7F0-65AE-4574-C2E04CC6EC9D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536" name="図 394">
              <a:extLst>
                <a:ext uri="{FF2B5EF4-FFF2-40B4-BE49-F238E27FC236}">
                  <a16:creationId xmlns:a16="http://schemas.microsoft.com/office/drawing/2014/main" id="{AB91E173-AE12-9684-C743-ED8793894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537" name="図 395">
              <a:extLst>
                <a:ext uri="{FF2B5EF4-FFF2-40B4-BE49-F238E27FC236}">
                  <a16:creationId xmlns:a16="http://schemas.microsoft.com/office/drawing/2014/main" id="{7C927870-4300-C497-D8EB-66EDC4B52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538" name="図 396">
              <a:extLst>
                <a:ext uri="{FF2B5EF4-FFF2-40B4-BE49-F238E27FC236}">
                  <a16:creationId xmlns:a16="http://schemas.microsoft.com/office/drawing/2014/main" id="{62F613E7-45FF-088D-794B-88E2B2BD7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539" name="図 397">
              <a:extLst>
                <a:ext uri="{FF2B5EF4-FFF2-40B4-BE49-F238E27FC236}">
                  <a16:creationId xmlns:a16="http://schemas.microsoft.com/office/drawing/2014/main" id="{5E110FF9-500D-A8F3-FF95-0EE922FA9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540" name="図 398">
              <a:extLst>
                <a:ext uri="{FF2B5EF4-FFF2-40B4-BE49-F238E27FC236}">
                  <a16:creationId xmlns:a16="http://schemas.microsoft.com/office/drawing/2014/main" id="{FB20536B-706A-C561-E7A1-87F3539F6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541" name="テキスト ボックス 402">
              <a:extLst>
                <a:ext uri="{FF2B5EF4-FFF2-40B4-BE49-F238E27FC236}">
                  <a16:creationId xmlns:a16="http://schemas.microsoft.com/office/drawing/2014/main" id="{AC6736D5-BB06-569F-FF81-5E6AF9459B4B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42" name="図 403">
              <a:extLst>
                <a:ext uri="{FF2B5EF4-FFF2-40B4-BE49-F238E27FC236}">
                  <a16:creationId xmlns:a16="http://schemas.microsoft.com/office/drawing/2014/main" id="{DBF6A06B-298D-B1C6-F316-E43614F91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62" name="図 404">
              <a:extLst>
                <a:ext uri="{FF2B5EF4-FFF2-40B4-BE49-F238E27FC236}">
                  <a16:creationId xmlns:a16="http://schemas.microsoft.com/office/drawing/2014/main" id="{CC2DEF1C-F31D-2711-E437-53DDDDE28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36" name="テキスト ボックス 405">
              <a:extLst>
                <a:ext uri="{FF2B5EF4-FFF2-40B4-BE49-F238E27FC236}">
                  <a16:creationId xmlns:a16="http://schemas.microsoft.com/office/drawing/2014/main" id="{F8DB3F8E-BC6B-28F2-B8C0-B6603837651A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37" name="テキスト ボックス 406">
              <a:extLst>
                <a:ext uri="{FF2B5EF4-FFF2-40B4-BE49-F238E27FC236}">
                  <a16:creationId xmlns:a16="http://schemas.microsoft.com/office/drawing/2014/main" id="{F3A537BB-81DB-AE5D-82FF-EC2569F2D813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38" name="図 407">
              <a:extLst>
                <a:ext uri="{FF2B5EF4-FFF2-40B4-BE49-F238E27FC236}">
                  <a16:creationId xmlns:a16="http://schemas.microsoft.com/office/drawing/2014/main" id="{2A146620-3523-F8F1-EF91-297C53CAC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39" name="図 408">
              <a:extLst>
                <a:ext uri="{FF2B5EF4-FFF2-40B4-BE49-F238E27FC236}">
                  <a16:creationId xmlns:a16="http://schemas.microsoft.com/office/drawing/2014/main" id="{EFA58AEB-A1D5-77A5-7AA8-B2CFA03FD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40" name="図 409">
              <a:extLst>
                <a:ext uri="{FF2B5EF4-FFF2-40B4-BE49-F238E27FC236}">
                  <a16:creationId xmlns:a16="http://schemas.microsoft.com/office/drawing/2014/main" id="{752A7D05-CDCB-9D7F-3160-0C153AF2C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41" name="図 410">
              <a:extLst>
                <a:ext uri="{FF2B5EF4-FFF2-40B4-BE49-F238E27FC236}">
                  <a16:creationId xmlns:a16="http://schemas.microsoft.com/office/drawing/2014/main" id="{9614E5F3-90DD-8691-7D45-C9EA65547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42" name="図 411">
              <a:extLst>
                <a:ext uri="{FF2B5EF4-FFF2-40B4-BE49-F238E27FC236}">
                  <a16:creationId xmlns:a16="http://schemas.microsoft.com/office/drawing/2014/main" id="{336AB172-29EB-9E95-DEF5-38C116890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43" name="図 414">
              <a:extLst>
                <a:ext uri="{FF2B5EF4-FFF2-40B4-BE49-F238E27FC236}">
                  <a16:creationId xmlns:a16="http://schemas.microsoft.com/office/drawing/2014/main" id="{3BC72EC1-026D-3787-FC51-8DF50F62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44" name="図 415">
              <a:extLst>
                <a:ext uri="{FF2B5EF4-FFF2-40B4-BE49-F238E27FC236}">
                  <a16:creationId xmlns:a16="http://schemas.microsoft.com/office/drawing/2014/main" id="{C1D268FA-43C4-6671-208C-B7B3D808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45" name="図 417">
              <a:extLst>
                <a:ext uri="{FF2B5EF4-FFF2-40B4-BE49-F238E27FC236}">
                  <a16:creationId xmlns:a16="http://schemas.microsoft.com/office/drawing/2014/main" id="{0E2156AB-A6D4-07B4-FBD6-330AFDF59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46" name="図 292">
              <a:extLst>
                <a:ext uri="{FF2B5EF4-FFF2-40B4-BE49-F238E27FC236}">
                  <a16:creationId xmlns:a16="http://schemas.microsoft.com/office/drawing/2014/main" id="{39D45D60-3434-1825-81C6-510A26635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47" name="テキスト ボックス 294">
              <a:extLst>
                <a:ext uri="{FF2B5EF4-FFF2-40B4-BE49-F238E27FC236}">
                  <a16:creationId xmlns:a16="http://schemas.microsoft.com/office/drawing/2014/main" id="{EAE998EA-8822-EB7C-95E2-25B51694C564}"/>
                </a:ext>
              </a:extLst>
            </p:cNvPr>
            <p:cNvSpPr txBox="1"/>
            <p:nvPr/>
          </p:nvSpPr>
          <p:spPr>
            <a:xfrm>
              <a:off x="4326324" y="5299696"/>
              <a:ext cx="87433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Inbound Rack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48" name="Picture 374">
              <a:extLst>
                <a:ext uri="{FF2B5EF4-FFF2-40B4-BE49-F238E27FC236}">
                  <a16:creationId xmlns:a16="http://schemas.microsoft.com/office/drawing/2014/main" id="{B3C75FAA-4423-AE41-CF04-2D5C50304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sp>
        <p:nvSpPr>
          <p:cNvPr id="152" name="Rectangle 17">
            <a:extLst>
              <a:ext uri="{FF2B5EF4-FFF2-40B4-BE49-F238E27FC236}">
                <a16:creationId xmlns:a16="http://schemas.microsoft.com/office/drawing/2014/main" id="{FEA4742E-3226-D5C4-D939-521E7CE70673}"/>
              </a:ext>
            </a:extLst>
          </p:cNvPr>
          <p:cNvSpPr/>
          <p:nvPr/>
        </p:nvSpPr>
        <p:spPr>
          <a:xfrm>
            <a:off x="604453" y="4342037"/>
            <a:ext cx="1335639" cy="615245"/>
          </a:xfrm>
          <a:prstGeom prst="rect">
            <a:avLst/>
          </a:prstGeom>
          <a:solidFill>
            <a:srgbClr val="FAFAFA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153" name="テキスト ボックス 412">
            <a:extLst>
              <a:ext uri="{FF2B5EF4-FFF2-40B4-BE49-F238E27FC236}">
                <a16:creationId xmlns:a16="http://schemas.microsoft.com/office/drawing/2014/main" id="{F3E57AFA-D5CC-68D1-6337-AB09AF1E0BEF}"/>
              </a:ext>
            </a:extLst>
          </p:cNvPr>
          <p:cNvSpPr txBox="1"/>
          <p:nvPr/>
        </p:nvSpPr>
        <p:spPr>
          <a:xfrm>
            <a:off x="1155811" y="4423358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Ticket no :</a:t>
            </a:r>
            <a:endParaRPr kumimoji="1" lang="ja-JP" altLang="en-US" sz="600" dirty="0"/>
          </a:p>
        </p:txBody>
      </p:sp>
      <p:sp>
        <p:nvSpPr>
          <p:cNvPr id="157" name="テキスト ボックス 412">
            <a:extLst>
              <a:ext uri="{FF2B5EF4-FFF2-40B4-BE49-F238E27FC236}">
                <a16:creationId xmlns:a16="http://schemas.microsoft.com/office/drawing/2014/main" id="{19A36349-6E46-282C-87ED-3F411D287F63}"/>
              </a:ext>
            </a:extLst>
          </p:cNvPr>
          <p:cNvSpPr txBox="1"/>
          <p:nvPr/>
        </p:nvSpPr>
        <p:spPr>
          <a:xfrm>
            <a:off x="964640" y="4604410"/>
            <a:ext cx="802694" cy="2539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50" dirty="0">
                <a:latin typeface="+mj-lt"/>
              </a:rPr>
              <a:t>004815863</a:t>
            </a:r>
            <a:endParaRPr kumimoji="1" lang="ja-JP" altLang="en-US" sz="4000" dirty="0">
              <a:latin typeface="Consolas" panose="020B0609020204030204" pitchFamily="49" charset="0"/>
            </a:endParaRPr>
          </a:p>
        </p:txBody>
      </p:sp>
      <p:sp>
        <p:nvSpPr>
          <p:cNvPr id="158" name="テキスト ボックス 412">
            <a:extLst>
              <a:ext uri="{FF2B5EF4-FFF2-40B4-BE49-F238E27FC236}">
                <a16:creationId xmlns:a16="http://schemas.microsoft.com/office/drawing/2014/main" id="{60591C46-7C8A-A33B-0DFA-A3B72439DB4F}"/>
              </a:ext>
            </a:extLst>
          </p:cNvPr>
          <p:cNvSpPr txBox="1"/>
          <p:nvPr/>
        </p:nvSpPr>
        <p:spPr>
          <a:xfrm>
            <a:off x="676633" y="5290039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Total Qty:</a:t>
            </a:r>
            <a:endParaRPr kumimoji="1" lang="ja-JP" altLang="en-US" sz="600" dirty="0"/>
          </a:p>
        </p:txBody>
      </p:sp>
      <p:sp>
        <p:nvSpPr>
          <p:cNvPr id="161" name="テキスト ボックス 412">
            <a:extLst>
              <a:ext uri="{FF2B5EF4-FFF2-40B4-BE49-F238E27FC236}">
                <a16:creationId xmlns:a16="http://schemas.microsoft.com/office/drawing/2014/main" id="{81983977-83CC-2BD7-CEC1-69660DDE1222}"/>
              </a:ext>
            </a:extLst>
          </p:cNvPr>
          <p:cNvSpPr txBox="1"/>
          <p:nvPr/>
        </p:nvSpPr>
        <p:spPr>
          <a:xfrm>
            <a:off x="1133014" y="5259119"/>
            <a:ext cx="538969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1000" dirty="0"/>
              <a:t>10 PCS</a:t>
            </a:r>
            <a:endParaRPr kumimoji="1" lang="ja-JP" altLang="en-US" sz="1000" dirty="0"/>
          </a:p>
        </p:txBody>
      </p:sp>
      <p:sp>
        <p:nvSpPr>
          <p:cNvPr id="162" name="テキスト ボックス 412">
            <a:extLst>
              <a:ext uri="{FF2B5EF4-FFF2-40B4-BE49-F238E27FC236}">
                <a16:creationId xmlns:a16="http://schemas.microsoft.com/office/drawing/2014/main" id="{6076FBFA-44D1-48AD-B3CC-C9AE32D07F84}"/>
              </a:ext>
            </a:extLst>
          </p:cNvPr>
          <p:cNvSpPr txBox="1"/>
          <p:nvPr/>
        </p:nvSpPr>
        <p:spPr>
          <a:xfrm>
            <a:off x="669808" y="5040180"/>
            <a:ext cx="410085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Location : </a:t>
            </a:r>
            <a:endParaRPr kumimoji="1" lang="ja-JP" altLang="en-US" sz="600" dirty="0"/>
          </a:p>
        </p:txBody>
      </p:sp>
      <p:pic>
        <p:nvPicPr>
          <p:cNvPr id="163" name="Picture 38">
            <a:extLst>
              <a:ext uri="{FF2B5EF4-FFF2-40B4-BE49-F238E27FC236}">
                <a16:creationId xmlns:a16="http://schemas.microsoft.com/office/drawing/2014/main" id="{A4D015A9-7278-2824-2490-CE84589E92C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61106"/>
          <a:stretch/>
        </p:blipFill>
        <p:spPr>
          <a:xfrm>
            <a:off x="1766465" y="5034415"/>
            <a:ext cx="151384" cy="160688"/>
          </a:xfrm>
          <a:prstGeom prst="rect">
            <a:avLst/>
          </a:prstGeom>
        </p:spPr>
      </p:pic>
      <p:sp>
        <p:nvSpPr>
          <p:cNvPr id="164" name="四角形: 角を丸くする 28">
            <a:extLst>
              <a:ext uri="{FF2B5EF4-FFF2-40B4-BE49-F238E27FC236}">
                <a16:creationId xmlns:a16="http://schemas.microsoft.com/office/drawing/2014/main" id="{487E5824-AEE5-DDEA-4E3E-8994AD0EB00D}"/>
              </a:ext>
            </a:extLst>
          </p:cNvPr>
          <p:cNvSpPr/>
          <p:nvPr/>
        </p:nvSpPr>
        <p:spPr>
          <a:xfrm>
            <a:off x="1121316" y="5044946"/>
            <a:ext cx="647888" cy="1482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-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5" name="矢印: 右 164">
            <a:extLst>
              <a:ext uri="{FF2B5EF4-FFF2-40B4-BE49-F238E27FC236}">
                <a16:creationId xmlns:a16="http://schemas.microsoft.com/office/drawing/2014/main" id="{7AA5F0A4-9CEA-4F2D-C03A-F08BC16EC94E}"/>
              </a:ext>
            </a:extLst>
          </p:cNvPr>
          <p:cNvSpPr/>
          <p:nvPr/>
        </p:nvSpPr>
        <p:spPr>
          <a:xfrm>
            <a:off x="1995089" y="4901534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66" name="正方形/長方形 165">
            <a:extLst>
              <a:ext uri="{FF2B5EF4-FFF2-40B4-BE49-F238E27FC236}">
                <a16:creationId xmlns:a16="http://schemas.microsoft.com/office/drawing/2014/main" id="{8B6FAC44-0E41-A2D8-D815-12AF93F8648C}"/>
              </a:ext>
            </a:extLst>
          </p:cNvPr>
          <p:cNvSpPr/>
          <p:nvPr/>
        </p:nvSpPr>
        <p:spPr>
          <a:xfrm>
            <a:off x="1268594" y="5604498"/>
            <a:ext cx="706691" cy="271305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67" name="グラフィックス 166" descr="右向き指示マーク">
            <a:extLst>
              <a:ext uri="{FF2B5EF4-FFF2-40B4-BE49-F238E27FC236}">
                <a16:creationId xmlns:a16="http://schemas.microsoft.com/office/drawing/2014/main" id="{738705FE-822D-9052-6FEE-9502B96029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4754202">
            <a:off x="1926751" y="5786298"/>
            <a:ext cx="236144" cy="2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4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5-3-1. Outbound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23F5BBA-D5E6-A79E-43CC-1783AA001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7" y="1678018"/>
            <a:ext cx="1378354" cy="2040133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9CE12D-1E64-F973-0792-45A4408C7498}"/>
              </a:ext>
            </a:extLst>
          </p:cNvPr>
          <p:cNvSpPr/>
          <p:nvPr/>
        </p:nvSpPr>
        <p:spPr>
          <a:xfrm>
            <a:off x="625229" y="258166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8" name="グラフィックス 17" descr="右向き指示マーク">
            <a:extLst>
              <a:ext uri="{FF2B5EF4-FFF2-40B4-BE49-F238E27FC236}">
                <a16:creationId xmlns:a16="http://schemas.microsoft.com/office/drawing/2014/main" id="{AAE59085-27CD-144D-F069-8BE02A29D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51588" y="2775349"/>
            <a:ext cx="253626" cy="253626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7544D4F-ABA9-2DDE-FFA9-1979AC36ADA8}"/>
              </a:ext>
            </a:extLst>
          </p:cNvPr>
          <p:cNvSpPr txBox="1"/>
          <p:nvPr/>
        </p:nvSpPr>
        <p:spPr>
          <a:xfrm>
            <a:off x="3530985" y="1678018"/>
            <a:ext cx="292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outbound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Outbound Picking: </a:t>
            </a:r>
            <a:r>
              <a:rPr kumimoji="1" lang="en-US" altLang="ja-JP" sz="800" dirty="0">
                <a:latin typeface="+mj-lt"/>
              </a:rPr>
              <a:t>Transitions to the Work Outbound screen.</a:t>
            </a:r>
          </a:p>
          <a:p>
            <a:r>
              <a:rPr kumimoji="1" lang="en-US" altLang="ja-JP" sz="800" b="1" dirty="0">
                <a:latin typeface="+mj-lt"/>
              </a:rPr>
              <a:t>Outbound Shipping: </a:t>
            </a:r>
            <a:r>
              <a:rPr kumimoji="1" lang="en-US" altLang="ja-JP" sz="800" dirty="0">
                <a:latin typeface="+mj-lt"/>
              </a:rPr>
              <a:t>Transitions to the Production Outbound screen.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BA72EB67-22CC-7778-2C71-4AC4CEB32234}"/>
              </a:ext>
            </a:extLst>
          </p:cNvPr>
          <p:cNvSpPr/>
          <p:nvPr/>
        </p:nvSpPr>
        <p:spPr>
          <a:xfrm>
            <a:off x="188184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2D2FF37-A0E5-3983-07B8-8236C7B88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9932"/>
          <a:stretch/>
        </p:blipFill>
        <p:spPr>
          <a:xfrm>
            <a:off x="2159628" y="1678018"/>
            <a:ext cx="1360089" cy="40520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788BE68-6F7D-CCD6-FF93-8B297E3169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856"/>
          <a:stretch/>
        </p:blipFill>
        <p:spPr>
          <a:xfrm>
            <a:off x="2152395" y="2082529"/>
            <a:ext cx="1364286" cy="16146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EA305EC-C098-FC68-D491-79F6B9AE0B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993" y="2247055"/>
            <a:ext cx="546082" cy="1981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8714F70-789F-1558-0200-BA2C53101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0175" y="2591447"/>
            <a:ext cx="546082" cy="19813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FF71DF-35AD-5CDC-547F-01094BB6040D}"/>
              </a:ext>
            </a:extLst>
          </p:cNvPr>
          <p:cNvSpPr txBox="1"/>
          <p:nvPr/>
        </p:nvSpPr>
        <p:spPr>
          <a:xfrm>
            <a:off x="2426105" y="2253790"/>
            <a:ext cx="7954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Outbound Picking</a:t>
            </a:r>
            <a:endParaRPr kumimoji="1" lang="ja-JP" altLang="en-US" sz="6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96B9377-BF5F-1775-ABD8-F8DACA849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9703" y="3269413"/>
            <a:ext cx="510584" cy="17811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97D98CE-DA3C-8D01-447A-E185FD0F3092}"/>
              </a:ext>
            </a:extLst>
          </p:cNvPr>
          <p:cNvSpPr txBox="1"/>
          <p:nvPr/>
        </p:nvSpPr>
        <p:spPr>
          <a:xfrm>
            <a:off x="2518402" y="3262677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12C561C-1F22-8946-B494-F044A1917A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4833" y="2849703"/>
            <a:ext cx="1156765" cy="76154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B824429-AEF1-F9BF-1A2D-FCC00EF49DDA}"/>
              </a:ext>
            </a:extLst>
          </p:cNvPr>
          <p:cNvSpPr txBox="1"/>
          <p:nvPr/>
        </p:nvSpPr>
        <p:spPr>
          <a:xfrm>
            <a:off x="2441137" y="2596585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Outbound Shipping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1191986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5-3-2. Outbound Picking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ACDE43-C4E8-C8FB-2BEB-C4706EE3D8CF}"/>
              </a:ext>
            </a:extLst>
          </p:cNvPr>
          <p:cNvSpPr txBox="1"/>
          <p:nvPr/>
        </p:nvSpPr>
        <p:spPr>
          <a:xfrm>
            <a:off x="3530985" y="1678018"/>
            <a:ext cx="2920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outbound schedule from Outbound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advance 7 days date. Search ORDER DELIVERY DATE</a:t>
            </a:r>
            <a:endParaRPr kumimoji="1" lang="th-TH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DO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Location: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 assigned location information. If there are multiple items, display multiple items.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 "/" ORDER QTY(PER UNIT)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7B3EA68-92CF-A770-650C-1806B9FF1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32"/>
          <a:stretch/>
        </p:blipFill>
        <p:spPr>
          <a:xfrm>
            <a:off x="501472" y="1643874"/>
            <a:ext cx="1360089" cy="40520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CC3C11D4-3702-C385-0CE2-610FCD0450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56"/>
          <a:stretch/>
        </p:blipFill>
        <p:spPr>
          <a:xfrm>
            <a:off x="494239" y="2048385"/>
            <a:ext cx="1364286" cy="16146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CC9692D-B98D-EFBE-4FDC-0657F0EA5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37" y="2212911"/>
            <a:ext cx="546082" cy="1981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A2F221E-D743-DA22-025F-B6C5750FC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19" y="2557303"/>
            <a:ext cx="546082" cy="1981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4B6849-E11B-DC03-0B1C-835351437CC8}"/>
              </a:ext>
            </a:extLst>
          </p:cNvPr>
          <p:cNvSpPr txBox="1"/>
          <p:nvPr/>
        </p:nvSpPr>
        <p:spPr>
          <a:xfrm>
            <a:off x="767949" y="2219646"/>
            <a:ext cx="7954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Outbound Picking</a:t>
            </a:r>
            <a:endParaRPr kumimoji="1" lang="ja-JP" altLang="en-US" sz="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A1696F5-C5FC-BE76-65FA-260BD1B9B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47" y="3235269"/>
            <a:ext cx="510584" cy="17811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444E65C-6DEF-4B32-E051-51E2BCD67031}"/>
              </a:ext>
            </a:extLst>
          </p:cNvPr>
          <p:cNvSpPr txBox="1"/>
          <p:nvPr/>
        </p:nvSpPr>
        <p:spPr>
          <a:xfrm>
            <a:off x="860246" y="3228533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7CF9825-1CE9-246F-5F7E-4D362F2ABD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77" y="2815559"/>
            <a:ext cx="1156765" cy="76154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AF3C4D8-61BA-AA5C-3178-01ADF5DEE6AB}"/>
              </a:ext>
            </a:extLst>
          </p:cNvPr>
          <p:cNvSpPr txBox="1"/>
          <p:nvPr/>
        </p:nvSpPr>
        <p:spPr>
          <a:xfrm>
            <a:off x="782981" y="2562441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Outbound Shipping</a:t>
            </a:r>
            <a:endParaRPr kumimoji="1" lang="ja-JP" altLang="en-US" sz="600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3B61D01-F963-DE63-AD75-41D9CDD5CD68}"/>
              </a:ext>
            </a:extLst>
          </p:cNvPr>
          <p:cNvSpPr/>
          <p:nvPr/>
        </p:nvSpPr>
        <p:spPr>
          <a:xfrm>
            <a:off x="552119" y="216362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9" name="グラフィックス 58" descr="右向き指示マーク">
            <a:extLst>
              <a:ext uri="{FF2B5EF4-FFF2-40B4-BE49-F238E27FC236}">
                <a16:creationId xmlns:a16="http://schemas.microsoft.com/office/drawing/2014/main" id="{BEDDEFF5-C645-A586-A867-13B6CA5D5F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754202">
            <a:off x="1578478" y="2357309"/>
            <a:ext cx="253626" cy="253626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84E4F50C-6CC1-4C2D-91E0-EF37C17F4F67}"/>
              </a:ext>
            </a:extLst>
          </p:cNvPr>
          <p:cNvSpPr/>
          <p:nvPr/>
        </p:nvSpPr>
        <p:spPr>
          <a:xfrm>
            <a:off x="188184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3" name="Group 514">
            <a:extLst>
              <a:ext uri="{FF2B5EF4-FFF2-40B4-BE49-F238E27FC236}">
                <a16:creationId xmlns:a16="http://schemas.microsoft.com/office/drawing/2014/main" id="{3B60BCDE-FBF8-384A-BC4B-830F52739A87}"/>
              </a:ext>
            </a:extLst>
          </p:cNvPr>
          <p:cNvGrpSpPr/>
          <p:nvPr/>
        </p:nvGrpSpPr>
        <p:grpSpPr>
          <a:xfrm>
            <a:off x="2112094" y="1642088"/>
            <a:ext cx="1382451" cy="2019144"/>
            <a:chOff x="2241334" y="5579053"/>
            <a:chExt cx="1382451" cy="2019144"/>
          </a:xfrm>
        </p:grpSpPr>
        <p:pic>
          <p:nvPicPr>
            <p:cNvPr id="14" name="図 290">
              <a:extLst>
                <a:ext uri="{FF2B5EF4-FFF2-40B4-BE49-F238E27FC236}">
                  <a16:creationId xmlns:a16="http://schemas.microsoft.com/office/drawing/2014/main" id="{63D2F1C5-695A-5E1F-289C-BC89C414C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15" name="図 292">
              <a:extLst>
                <a:ext uri="{FF2B5EF4-FFF2-40B4-BE49-F238E27FC236}">
                  <a16:creationId xmlns:a16="http://schemas.microsoft.com/office/drawing/2014/main" id="{568EC263-2801-8CD9-2AA4-D749DFACB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16" name="テキスト ボックス 294">
              <a:extLst>
                <a:ext uri="{FF2B5EF4-FFF2-40B4-BE49-F238E27FC236}">
                  <a16:creationId xmlns:a16="http://schemas.microsoft.com/office/drawing/2014/main" id="{733ACAF0-74CE-779E-0DA4-604BFC9B661F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34" name="図 302">
              <a:extLst>
                <a:ext uri="{FF2B5EF4-FFF2-40B4-BE49-F238E27FC236}">
                  <a16:creationId xmlns:a16="http://schemas.microsoft.com/office/drawing/2014/main" id="{0170086C-CC91-F512-0947-A02723DDB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39" name="図 303">
              <a:extLst>
                <a:ext uri="{FF2B5EF4-FFF2-40B4-BE49-F238E27FC236}">
                  <a16:creationId xmlns:a16="http://schemas.microsoft.com/office/drawing/2014/main" id="{83C681E8-49F8-286E-AE3E-4BBE4235F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45" name="図 304">
              <a:extLst>
                <a:ext uri="{FF2B5EF4-FFF2-40B4-BE49-F238E27FC236}">
                  <a16:creationId xmlns:a16="http://schemas.microsoft.com/office/drawing/2014/main" id="{348E1756-D0BA-94EF-1256-25BD5AADB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48" name="図 305">
              <a:extLst>
                <a:ext uri="{FF2B5EF4-FFF2-40B4-BE49-F238E27FC236}">
                  <a16:creationId xmlns:a16="http://schemas.microsoft.com/office/drawing/2014/main" id="{6F48BC9B-89AE-86CB-3264-F120D54A4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60" name="四角形: 角を丸くする 306">
              <a:extLst>
                <a:ext uri="{FF2B5EF4-FFF2-40B4-BE49-F238E27FC236}">
                  <a16:creationId xmlns:a16="http://schemas.microsoft.com/office/drawing/2014/main" id="{574A5B63-74E6-D73F-6EF3-363C7B7022C6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1" name="四角形: 角を丸くする 307">
              <a:extLst>
                <a:ext uri="{FF2B5EF4-FFF2-40B4-BE49-F238E27FC236}">
                  <a16:creationId xmlns:a16="http://schemas.microsoft.com/office/drawing/2014/main" id="{47082A21-EEAF-9830-2682-73A951936714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2" name="テキスト ボックス 316">
              <a:extLst>
                <a:ext uri="{FF2B5EF4-FFF2-40B4-BE49-F238E27FC236}">
                  <a16:creationId xmlns:a16="http://schemas.microsoft.com/office/drawing/2014/main" id="{A5B0826D-0B67-7EBE-F15D-CB74B91F031B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63" name="グラフィックス 318" descr="日毎カレンダー">
              <a:extLst>
                <a:ext uri="{FF2B5EF4-FFF2-40B4-BE49-F238E27FC236}">
                  <a16:creationId xmlns:a16="http://schemas.microsoft.com/office/drawing/2014/main" id="{4A03D326-087D-C078-66FD-1F443542A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64" name="グラフィックス 319" descr="日毎カレンダー">
              <a:extLst>
                <a:ext uri="{FF2B5EF4-FFF2-40B4-BE49-F238E27FC236}">
                  <a16:creationId xmlns:a16="http://schemas.microsoft.com/office/drawing/2014/main" id="{A4FC86A4-4637-A286-858A-863FEF028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65" name="テキスト ボックス 322">
              <a:extLst>
                <a:ext uri="{FF2B5EF4-FFF2-40B4-BE49-F238E27FC236}">
                  <a16:creationId xmlns:a16="http://schemas.microsoft.com/office/drawing/2014/main" id="{009644F2-2292-1D51-0307-163D6FD0F07D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66" name="正方形/長方形 323">
              <a:extLst>
                <a:ext uri="{FF2B5EF4-FFF2-40B4-BE49-F238E27FC236}">
                  <a16:creationId xmlns:a16="http://schemas.microsoft.com/office/drawing/2014/main" id="{B8B8EE73-A882-4B73-A808-C1698E374979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7" name="テキスト ボックス 324">
              <a:extLst>
                <a:ext uri="{FF2B5EF4-FFF2-40B4-BE49-F238E27FC236}">
                  <a16:creationId xmlns:a16="http://schemas.microsoft.com/office/drawing/2014/main" id="{E9C8EF4F-175E-386D-C3D8-18DD21F8F5E8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68" name="テキスト ボックス 325">
              <a:extLst>
                <a:ext uri="{FF2B5EF4-FFF2-40B4-BE49-F238E27FC236}">
                  <a16:creationId xmlns:a16="http://schemas.microsoft.com/office/drawing/2014/main" id="{8DDA303D-7231-A1AA-3D6B-220649AEE0CE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69" name="図 327">
              <a:extLst>
                <a:ext uri="{FF2B5EF4-FFF2-40B4-BE49-F238E27FC236}">
                  <a16:creationId xmlns:a16="http://schemas.microsoft.com/office/drawing/2014/main" id="{0B2689FA-2B45-D9AA-F374-FECA12B8E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70" name="図 328">
              <a:extLst>
                <a:ext uri="{FF2B5EF4-FFF2-40B4-BE49-F238E27FC236}">
                  <a16:creationId xmlns:a16="http://schemas.microsoft.com/office/drawing/2014/main" id="{4DAE5613-DE8E-3724-C377-6014A63A2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71" name="テキスト ボックス 329">
              <a:extLst>
                <a:ext uri="{FF2B5EF4-FFF2-40B4-BE49-F238E27FC236}">
                  <a16:creationId xmlns:a16="http://schemas.microsoft.com/office/drawing/2014/main" id="{4F6C3E30-00D0-A752-4EB7-8C8CA8C7C2CD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2" name="テキスト ボックス 330">
              <a:extLst>
                <a:ext uri="{FF2B5EF4-FFF2-40B4-BE49-F238E27FC236}">
                  <a16:creationId xmlns:a16="http://schemas.microsoft.com/office/drawing/2014/main" id="{624FF45D-234F-CAE8-C6D5-A5BFCBC49646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770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3" name="テキスト ボックス 315">
              <a:extLst>
                <a:ext uri="{FF2B5EF4-FFF2-40B4-BE49-F238E27FC236}">
                  <a16:creationId xmlns:a16="http://schemas.microsoft.com/office/drawing/2014/main" id="{5080FD2B-3515-C43D-CB49-8F0A520D1356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334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383D0-8B1C-2182-4AB8-B31BDB72E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" name="オブジェクト 696">
            <a:extLst>
              <a:ext uri="{FF2B5EF4-FFF2-40B4-BE49-F238E27FC236}">
                <a16:creationId xmlns:a16="http://schemas.microsoft.com/office/drawing/2014/main" id="{AAC84F80-D883-269D-D6FE-93577C39D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603060"/>
              </p:ext>
            </p:extLst>
          </p:nvPr>
        </p:nvGraphicFramePr>
        <p:xfrm>
          <a:off x="1908382" y="4328215"/>
          <a:ext cx="2299269" cy="132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261045" imgH="9380273" progId="Excel.Sheet.12">
                  <p:embed/>
                </p:oleObj>
              </mc:Choice>
              <mc:Fallback>
                <p:oleObj name="Worksheet" r:id="rId2" imgW="16261045" imgH="9380273" progId="Excel.Sheet.12">
                  <p:embed/>
                  <p:pic>
                    <p:nvPicPr>
                      <p:cNvPr id="11" name="オブジェクト 10">
                        <a:extLst>
                          <a:ext uri="{FF2B5EF4-FFF2-40B4-BE49-F238E27FC236}">
                            <a16:creationId xmlns:a16="http://schemas.microsoft.com/office/drawing/2014/main" id="{70F09BAE-6386-67A5-4047-C4B31D1FBE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8382" y="4328215"/>
                        <a:ext cx="2299269" cy="132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4365F0-6399-7015-36A5-AE3DD2E8E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FBD9697-4DAE-5035-53F9-C66B8D69BDDB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2ED01B9-D26B-CDF4-671E-ED48DC470BF0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DB2789-918B-8FAF-13EE-3C73A1257C98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Outbound Picking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5F967C9-BBAA-CC45-B933-2BB9C11AA7E1}"/>
              </a:ext>
            </a:extLst>
          </p:cNvPr>
          <p:cNvSpPr txBox="1"/>
          <p:nvPr/>
        </p:nvSpPr>
        <p:spPr>
          <a:xfrm>
            <a:off x="3539758" y="1354680"/>
            <a:ext cx="29206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DO No.</a:t>
            </a:r>
            <a:r>
              <a:rPr kumimoji="1" lang="en-US" altLang="ja-JP" sz="800" dirty="0">
                <a:latin typeface="Arial 本文"/>
              </a:rPr>
              <a:t>: DO No from scan data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Parts No :</a:t>
            </a:r>
            <a:r>
              <a:rPr kumimoji="1" lang="en-US" altLang="ja-JP" sz="800" dirty="0">
                <a:latin typeface="Arial 本文"/>
              </a:rPr>
              <a:t>Parts no from inbound schedule</a:t>
            </a:r>
          </a:p>
          <a:p>
            <a:r>
              <a:rPr kumimoji="1" lang="en-US" altLang="ja-JP" sz="800" b="1" dirty="0">
                <a:latin typeface="Arial 本文"/>
              </a:rPr>
              <a:t>Tire week: </a:t>
            </a:r>
          </a:p>
          <a:p>
            <a:r>
              <a:rPr kumimoji="1" lang="en-US" altLang="ja-JP" sz="800" b="1" dirty="0">
                <a:latin typeface="Arial 本文"/>
              </a:rPr>
              <a:t>Location Plan::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*Displays a list of Lot no that are recommended for picking after reservation. If there are multiple items, display multiple items.</a:t>
            </a:r>
            <a:endParaRPr kumimoji="1" lang="en-US" altLang="ja-JP" sz="800" b="1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Ticket No: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*Displays the tire week specified by FIFO.</a:t>
            </a:r>
          </a:p>
          <a:p>
            <a:r>
              <a:rPr kumimoji="1" lang="en-US" altLang="ja-JP" sz="800" b="1" dirty="0">
                <a:latin typeface="Arial 本文"/>
              </a:rPr>
              <a:t>Qty: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*Display the picked quantity</a:t>
            </a:r>
          </a:p>
          <a:p>
            <a:r>
              <a:rPr kumimoji="1" lang="en-US" altLang="ja-JP" sz="800" b="1" dirty="0">
                <a:latin typeface="Arial 本文"/>
              </a:rPr>
              <a:t>Status : </a:t>
            </a:r>
            <a:r>
              <a:rPr kumimoji="1" lang="en-US" altLang="ja-JP" sz="800" dirty="0">
                <a:latin typeface="Arial 本文"/>
              </a:rPr>
              <a:t>If it is complete, it is displayed as OK. If it is different, it is displayed as NG.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Reset to the initial data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DE92407E-1C55-A0F8-B794-00944059D0F0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" name="Group 514">
            <a:extLst>
              <a:ext uri="{FF2B5EF4-FFF2-40B4-BE49-F238E27FC236}">
                <a16:creationId xmlns:a16="http://schemas.microsoft.com/office/drawing/2014/main" id="{33E1247C-05B3-A457-5735-780F5404918E}"/>
              </a:ext>
            </a:extLst>
          </p:cNvPr>
          <p:cNvGrpSpPr/>
          <p:nvPr/>
        </p:nvGrpSpPr>
        <p:grpSpPr>
          <a:xfrm>
            <a:off x="448036" y="1515357"/>
            <a:ext cx="1382451" cy="2019144"/>
            <a:chOff x="2241334" y="5579053"/>
            <a:chExt cx="1382451" cy="2019144"/>
          </a:xfrm>
        </p:grpSpPr>
        <p:pic>
          <p:nvPicPr>
            <p:cNvPr id="5" name="図 290">
              <a:extLst>
                <a:ext uri="{FF2B5EF4-FFF2-40B4-BE49-F238E27FC236}">
                  <a16:creationId xmlns:a16="http://schemas.microsoft.com/office/drawing/2014/main" id="{6803467B-D18B-DDFE-C234-0B9C29E67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6" name="図 292">
              <a:extLst>
                <a:ext uri="{FF2B5EF4-FFF2-40B4-BE49-F238E27FC236}">
                  <a16:creationId xmlns:a16="http://schemas.microsoft.com/office/drawing/2014/main" id="{7C7518F2-FFA0-CB31-EE4D-235786E2A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7" name="テキスト ボックス 294">
              <a:extLst>
                <a:ext uri="{FF2B5EF4-FFF2-40B4-BE49-F238E27FC236}">
                  <a16:creationId xmlns:a16="http://schemas.microsoft.com/office/drawing/2014/main" id="{E5AD9362-1A44-0DCE-E344-A67640EF2B44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8" name="図 302">
              <a:extLst>
                <a:ext uri="{FF2B5EF4-FFF2-40B4-BE49-F238E27FC236}">
                  <a16:creationId xmlns:a16="http://schemas.microsoft.com/office/drawing/2014/main" id="{A07F4AE8-45A2-53D3-66F7-C65EFEB2A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9" name="図 303">
              <a:extLst>
                <a:ext uri="{FF2B5EF4-FFF2-40B4-BE49-F238E27FC236}">
                  <a16:creationId xmlns:a16="http://schemas.microsoft.com/office/drawing/2014/main" id="{79A502EB-0977-C2BD-DA72-5B0F9D139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10" name="図 304">
              <a:extLst>
                <a:ext uri="{FF2B5EF4-FFF2-40B4-BE49-F238E27FC236}">
                  <a16:creationId xmlns:a16="http://schemas.microsoft.com/office/drawing/2014/main" id="{45E14611-A069-ACA3-0D54-CE39F9520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11" name="図 305">
              <a:extLst>
                <a:ext uri="{FF2B5EF4-FFF2-40B4-BE49-F238E27FC236}">
                  <a16:creationId xmlns:a16="http://schemas.microsoft.com/office/drawing/2014/main" id="{3B1518C2-1642-5013-21D0-A77D68942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12" name="四角形: 角を丸くする 306">
              <a:extLst>
                <a:ext uri="{FF2B5EF4-FFF2-40B4-BE49-F238E27FC236}">
                  <a16:creationId xmlns:a16="http://schemas.microsoft.com/office/drawing/2014/main" id="{A9D7763B-AEA7-7006-AB88-B66A3DF5D358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3" name="四角形: 角を丸くする 307">
              <a:extLst>
                <a:ext uri="{FF2B5EF4-FFF2-40B4-BE49-F238E27FC236}">
                  <a16:creationId xmlns:a16="http://schemas.microsoft.com/office/drawing/2014/main" id="{662EB837-E0C4-F742-8EF9-437B86C836BE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4" name="テキスト ボックス 316">
              <a:extLst>
                <a:ext uri="{FF2B5EF4-FFF2-40B4-BE49-F238E27FC236}">
                  <a16:creationId xmlns:a16="http://schemas.microsoft.com/office/drawing/2014/main" id="{EC09FA3C-4E2D-9014-8CB3-B66A97077EEE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15" name="グラフィックス 318" descr="日毎カレンダー">
              <a:extLst>
                <a:ext uri="{FF2B5EF4-FFF2-40B4-BE49-F238E27FC236}">
                  <a16:creationId xmlns:a16="http://schemas.microsoft.com/office/drawing/2014/main" id="{18186839-92C7-109D-BB10-23FEE022B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16" name="グラフィックス 319" descr="日毎カレンダー">
              <a:extLst>
                <a:ext uri="{FF2B5EF4-FFF2-40B4-BE49-F238E27FC236}">
                  <a16:creationId xmlns:a16="http://schemas.microsoft.com/office/drawing/2014/main" id="{B1A4B150-8B2E-6A49-F700-E99E2EFEE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19" name="テキスト ボックス 322">
              <a:extLst>
                <a:ext uri="{FF2B5EF4-FFF2-40B4-BE49-F238E27FC236}">
                  <a16:creationId xmlns:a16="http://schemas.microsoft.com/office/drawing/2014/main" id="{D29A4841-0CEC-E285-E267-4999F1BE5618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20" name="正方形/長方形 323">
              <a:extLst>
                <a:ext uri="{FF2B5EF4-FFF2-40B4-BE49-F238E27FC236}">
                  <a16:creationId xmlns:a16="http://schemas.microsoft.com/office/drawing/2014/main" id="{3AE9C5EF-8517-1837-AEE9-BE12D1CC96E3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1" name="テキスト ボックス 324">
              <a:extLst>
                <a:ext uri="{FF2B5EF4-FFF2-40B4-BE49-F238E27FC236}">
                  <a16:creationId xmlns:a16="http://schemas.microsoft.com/office/drawing/2014/main" id="{12F0A976-8E42-8141-218D-E3504F4D7B34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23" name="テキスト ボックス 325">
              <a:extLst>
                <a:ext uri="{FF2B5EF4-FFF2-40B4-BE49-F238E27FC236}">
                  <a16:creationId xmlns:a16="http://schemas.microsoft.com/office/drawing/2014/main" id="{251EEFC5-5925-408C-F2C7-33A0A44C1602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25" name="図 327">
              <a:extLst>
                <a:ext uri="{FF2B5EF4-FFF2-40B4-BE49-F238E27FC236}">
                  <a16:creationId xmlns:a16="http://schemas.microsoft.com/office/drawing/2014/main" id="{676CC7DD-747F-BBE7-8F42-E6B89B80A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26" name="図 328">
              <a:extLst>
                <a:ext uri="{FF2B5EF4-FFF2-40B4-BE49-F238E27FC236}">
                  <a16:creationId xmlns:a16="http://schemas.microsoft.com/office/drawing/2014/main" id="{0B95E2B1-5F1F-D559-8F70-C9267D4B2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27" name="テキスト ボックス 329">
              <a:extLst>
                <a:ext uri="{FF2B5EF4-FFF2-40B4-BE49-F238E27FC236}">
                  <a16:creationId xmlns:a16="http://schemas.microsoft.com/office/drawing/2014/main" id="{885FAE59-2562-072E-8555-C093C8D02838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28" name="テキスト ボックス 330">
              <a:extLst>
                <a:ext uri="{FF2B5EF4-FFF2-40B4-BE49-F238E27FC236}">
                  <a16:creationId xmlns:a16="http://schemas.microsoft.com/office/drawing/2014/main" id="{9D0034EE-148F-28F9-C484-D3D9849F8134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770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94" name="テキスト ボックス 315">
              <a:extLst>
                <a:ext uri="{FF2B5EF4-FFF2-40B4-BE49-F238E27FC236}">
                  <a16:creationId xmlns:a16="http://schemas.microsoft.com/office/drawing/2014/main" id="{8BC9DC84-C2C9-424A-2688-A9E6DA2456F1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FBD1147-BDA1-9386-F6E9-24181613CC92}"/>
              </a:ext>
            </a:extLst>
          </p:cNvPr>
          <p:cNvSpPr/>
          <p:nvPr/>
        </p:nvSpPr>
        <p:spPr>
          <a:xfrm>
            <a:off x="570480" y="2718224"/>
            <a:ext cx="1105864" cy="29791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6" name="グラフィックス 55" descr="右向き指示マーク">
            <a:extLst>
              <a:ext uri="{FF2B5EF4-FFF2-40B4-BE49-F238E27FC236}">
                <a16:creationId xmlns:a16="http://schemas.microsoft.com/office/drawing/2014/main" id="{E3F85835-9B40-40F1-9C2D-5BA25EA92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754202">
            <a:off x="1601169" y="2910147"/>
            <a:ext cx="236144" cy="236144"/>
          </a:xfrm>
          <a:prstGeom prst="rect">
            <a:avLst/>
          </a:prstGeom>
        </p:spPr>
      </p:pic>
      <p:grpSp>
        <p:nvGrpSpPr>
          <p:cNvPr id="99" name="Group 392">
            <a:extLst>
              <a:ext uri="{FF2B5EF4-FFF2-40B4-BE49-F238E27FC236}">
                <a16:creationId xmlns:a16="http://schemas.microsoft.com/office/drawing/2014/main" id="{0FB0CC9B-94AC-CAE1-7A5B-6489321B58B7}"/>
              </a:ext>
            </a:extLst>
          </p:cNvPr>
          <p:cNvGrpSpPr/>
          <p:nvPr/>
        </p:nvGrpSpPr>
        <p:grpSpPr>
          <a:xfrm>
            <a:off x="2137779" y="1511194"/>
            <a:ext cx="1358562" cy="2027476"/>
            <a:chOff x="3978325" y="5189100"/>
            <a:chExt cx="1358562" cy="2027476"/>
          </a:xfrm>
        </p:grpSpPr>
        <p:pic>
          <p:nvPicPr>
            <p:cNvPr id="100" name="図 385">
              <a:extLst>
                <a:ext uri="{FF2B5EF4-FFF2-40B4-BE49-F238E27FC236}">
                  <a16:creationId xmlns:a16="http://schemas.microsoft.com/office/drawing/2014/main" id="{970047E0-54A2-3A2A-D32E-F7B59E879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17" name="図 386">
              <a:extLst>
                <a:ext uri="{FF2B5EF4-FFF2-40B4-BE49-F238E27FC236}">
                  <a16:creationId xmlns:a16="http://schemas.microsoft.com/office/drawing/2014/main" id="{5DCC500E-BAAE-8E16-1837-AA84576C5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18" name="図 387">
              <a:extLst>
                <a:ext uri="{FF2B5EF4-FFF2-40B4-BE49-F238E27FC236}">
                  <a16:creationId xmlns:a16="http://schemas.microsoft.com/office/drawing/2014/main" id="{D09A0B78-2413-E2B7-C911-185969F89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19" name="テキスト ボックス 388">
              <a:extLst>
                <a:ext uri="{FF2B5EF4-FFF2-40B4-BE49-F238E27FC236}">
                  <a16:creationId xmlns:a16="http://schemas.microsoft.com/office/drawing/2014/main" id="{9C9EE7F1-74D2-B674-6BAA-520F0C0B5D41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20" name="テキスト ボックス 389">
              <a:extLst>
                <a:ext uri="{FF2B5EF4-FFF2-40B4-BE49-F238E27FC236}">
                  <a16:creationId xmlns:a16="http://schemas.microsoft.com/office/drawing/2014/main" id="{C629379D-5A39-B8E5-1088-307796BB2961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21" name="図 390">
              <a:extLst>
                <a:ext uri="{FF2B5EF4-FFF2-40B4-BE49-F238E27FC236}">
                  <a16:creationId xmlns:a16="http://schemas.microsoft.com/office/drawing/2014/main" id="{82A2269D-7D0D-B749-0609-834C8FADE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22" name="図 391">
              <a:extLst>
                <a:ext uri="{FF2B5EF4-FFF2-40B4-BE49-F238E27FC236}">
                  <a16:creationId xmlns:a16="http://schemas.microsoft.com/office/drawing/2014/main" id="{C5B551D3-7A1E-60B7-246E-086EE19AE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23" name="テキスト ボックス 392">
              <a:extLst>
                <a:ext uri="{FF2B5EF4-FFF2-40B4-BE49-F238E27FC236}">
                  <a16:creationId xmlns:a16="http://schemas.microsoft.com/office/drawing/2014/main" id="{60DBF0C0-98D7-5880-A3C1-B9959F8B6957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24" name="図 394">
              <a:extLst>
                <a:ext uri="{FF2B5EF4-FFF2-40B4-BE49-F238E27FC236}">
                  <a16:creationId xmlns:a16="http://schemas.microsoft.com/office/drawing/2014/main" id="{FAE53D9A-0266-F388-5649-65E8C5B7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25" name="図 395">
              <a:extLst>
                <a:ext uri="{FF2B5EF4-FFF2-40B4-BE49-F238E27FC236}">
                  <a16:creationId xmlns:a16="http://schemas.microsoft.com/office/drawing/2014/main" id="{47759D09-D21D-A4C3-276A-9BE73FD00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26" name="図 396">
              <a:extLst>
                <a:ext uri="{FF2B5EF4-FFF2-40B4-BE49-F238E27FC236}">
                  <a16:creationId xmlns:a16="http://schemas.microsoft.com/office/drawing/2014/main" id="{F445D047-4BCA-5815-8A86-05E7B2A95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27" name="図 397">
              <a:extLst>
                <a:ext uri="{FF2B5EF4-FFF2-40B4-BE49-F238E27FC236}">
                  <a16:creationId xmlns:a16="http://schemas.microsoft.com/office/drawing/2014/main" id="{0D49B3B8-E6E5-86B8-4024-F2722BEDF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28" name="図 398">
              <a:extLst>
                <a:ext uri="{FF2B5EF4-FFF2-40B4-BE49-F238E27FC236}">
                  <a16:creationId xmlns:a16="http://schemas.microsoft.com/office/drawing/2014/main" id="{F10150BB-B25F-5994-D532-92B1715FF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129" name="テキスト ボックス 399">
              <a:extLst>
                <a:ext uri="{FF2B5EF4-FFF2-40B4-BE49-F238E27FC236}">
                  <a16:creationId xmlns:a16="http://schemas.microsoft.com/office/drawing/2014/main" id="{8DC0B0B1-1CC9-A49F-EDB2-E9462FD6F390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130" name="テキスト ボックス 402">
              <a:extLst>
                <a:ext uri="{FF2B5EF4-FFF2-40B4-BE49-F238E27FC236}">
                  <a16:creationId xmlns:a16="http://schemas.microsoft.com/office/drawing/2014/main" id="{9062C06D-2467-2848-8BFE-EBAEAF4E9C5D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131" name="図 403">
              <a:extLst>
                <a:ext uri="{FF2B5EF4-FFF2-40B4-BE49-F238E27FC236}">
                  <a16:creationId xmlns:a16="http://schemas.microsoft.com/office/drawing/2014/main" id="{8D2B385F-E976-2569-39AD-1E132035B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132" name="図 404">
              <a:extLst>
                <a:ext uri="{FF2B5EF4-FFF2-40B4-BE49-F238E27FC236}">
                  <a16:creationId xmlns:a16="http://schemas.microsoft.com/office/drawing/2014/main" id="{CCDC342B-F3BD-6472-1BFE-4190031E5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33" name="テキスト ボックス 405">
              <a:extLst>
                <a:ext uri="{FF2B5EF4-FFF2-40B4-BE49-F238E27FC236}">
                  <a16:creationId xmlns:a16="http://schemas.microsoft.com/office/drawing/2014/main" id="{DD0FB694-D3BE-A571-336C-1B4E91C66B99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34" name="テキスト ボックス 406">
              <a:extLst>
                <a:ext uri="{FF2B5EF4-FFF2-40B4-BE49-F238E27FC236}">
                  <a16:creationId xmlns:a16="http://schemas.microsoft.com/office/drawing/2014/main" id="{93C7B2EA-2937-9126-B248-0CD3F1531A06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35" name="図 407">
              <a:extLst>
                <a:ext uri="{FF2B5EF4-FFF2-40B4-BE49-F238E27FC236}">
                  <a16:creationId xmlns:a16="http://schemas.microsoft.com/office/drawing/2014/main" id="{6636DAC8-8967-B2BA-C042-40E2FC01A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36" name="図 408">
              <a:extLst>
                <a:ext uri="{FF2B5EF4-FFF2-40B4-BE49-F238E27FC236}">
                  <a16:creationId xmlns:a16="http://schemas.microsoft.com/office/drawing/2014/main" id="{E6110BA5-E34A-9C93-069D-CA9DBCDFA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37" name="図 409">
              <a:extLst>
                <a:ext uri="{FF2B5EF4-FFF2-40B4-BE49-F238E27FC236}">
                  <a16:creationId xmlns:a16="http://schemas.microsoft.com/office/drawing/2014/main" id="{6FC1449C-CD44-25F7-3605-00013F24A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38" name="図 410">
              <a:extLst>
                <a:ext uri="{FF2B5EF4-FFF2-40B4-BE49-F238E27FC236}">
                  <a16:creationId xmlns:a16="http://schemas.microsoft.com/office/drawing/2014/main" id="{57785530-1465-6846-28DB-18BF265AC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39" name="図 411">
              <a:extLst>
                <a:ext uri="{FF2B5EF4-FFF2-40B4-BE49-F238E27FC236}">
                  <a16:creationId xmlns:a16="http://schemas.microsoft.com/office/drawing/2014/main" id="{9693BFF2-9951-7E3F-D805-83A3A8D4C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40" name="図 414">
              <a:extLst>
                <a:ext uri="{FF2B5EF4-FFF2-40B4-BE49-F238E27FC236}">
                  <a16:creationId xmlns:a16="http://schemas.microsoft.com/office/drawing/2014/main" id="{F72EB66F-078A-292B-290B-FFC04664F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41" name="図 415">
              <a:extLst>
                <a:ext uri="{FF2B5EF4-FFF2-40B4-BE49-F238E27FC236}">
                  <a16:creationId xmlns:a16="http://schemas.microsoft.com/office/drawing/2014/main" id="{4A6BC1AE-589C-F9A3-FF87-F88408802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42" name="図 417">
              <a:extLst>
                <a:ext uri="{FF2B5EF4-FFF2-40B4-BE49-F238E27FC236}">
                  <a16:creationId xmlns:a16="http://schemas.microsoft.com/office/drawing/2014/main" id="{7AE28B92-4169-E543-2037-AB2408B92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43" name="図 292">
              <a:extLst>
                <a:ext uri="{FF2B5EF4-FFF2-40B4-BE49-F238E27FC236}">
                  <a16:creationId xmlns:a16="http://schemas.microsoft.com/office/drawing/2014/main" id="{AC341E98-DB3F-DBE2-85FE-E3E97557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44" name="テキスト ボックス 294">
              <a:extLst>
                <a:ext uri="{FF2B5EF4-FFF2-40B4-BE49-F238E27FC236}">
                  <a16:creationId xmlns:a16="http://schemas.microsoft.com/office/drawing/2014/main" id="{7A5A8FA7-937B-F3A1-A3CA-B06EF221B988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46" name="Picture 513">
              <a:extLst>
                <a:ext uri="{FF2B5EF4-FFF2-40B4-BE49-F238E27FC236}">
                  <a16:creationId xmlns:a16="http://schemas.microsoft.com/office/drawing/2014/main" id="{F381C26F-5B00-5FA1-F4DD-8709737C6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147" name="Picture 538">
            <a:extLst>
              <a:ext uri="{FF2B5EF4-FFF2-40B4-BE49-F238E27FC236}">
                <a16:creationId xmlns:a16="http://schemas.microsoft.com/office/drawing/2014/main" id="{A0918AED-CADA-C4F0-DF00-353D265392F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58205" y="3068520"/>
            <a:ext cx="1254295" cy="169937"/>
          </a:xfrm>
          <a:prstGeom prst="rect">
            <a:avLst/>
          </a:prstGeom>
        </p:spPr>
      </p:pic>
      <p:sp>
        <p:nvSpPr>
          <p:cNvPr id="148" name="TextBox 539">
            <a:extLst>
              <a:ext uri="{FF2B5EF4-FFF2-40B4-BE49-F238E27FC236}">
                <a16:creationId xmlns:a16="http://schemas.microsoft.com/office/drawing/2014/main" id="{B7795F4C-6CB8-A0ED-24FB-C2FE669A50E4}"/>
              </a:ext>
            </a:extLst>
          </p:cNvPr>
          <p:cNvSpPr txBox="1"/>
          <p:nvPr/>
        </p:nvSpPr>
        <p:spPr>
          <a:xfrm>
            <a:off x="3018542" y="3081816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0/10</a:t>
            </a:r>
          </a:p>
        </p:txBody>
      </p:sp>
      <p:pic>
        <p:nvPicPr>
          <p:cNvPr id="149" name="図 148">
            <a:extLst>
              <a:ext uri="{FF2B5EF4-FFF2-40B4-BE49-F238E27FC236}">
                <a16:creationId xmlns:a16="http://schemas.microsoft.com/office/drawing/2014/main" id="{8ADB123C-41E0-4DFC-B2B0-84F6F03B559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53588" y="1936824"/>
            <a:ext cx="1327593" cy="369079"/>
          </a:xfrm>
          <a:prstGeom prst="rect">
            <a:avLst/>
          </a:prstGeom>
        </p:spPr>
      </p:pic>
      <p:sp>
        <p:nvSpPr>
          <p:cNvPr id="150" name="テキスト ボックス 412">
            <a:extLst>
              <a:ext uri="{FF2B5EF4-FFF2-40B4-BE49-F238E27FC236}">
                <a16:creationId xmlns:a16="http://schemas.microsoft.com/office/drawing/2014/main" id="{A282CB64-1EF2-0E68-5C94-9DB817F94B5E}"/>
              </a:ext>
            </a:extLst>
          </p:cNvPr>
          <p:cNvSpPr txBox="1"/>
          <p:nvPr/>
        </p:nvSpPr>
        <p:spPr>
          <a:xfrm>
            <a:off x="2239087" y="1949781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151" name="四角形: 角を丸くする 28">
            <a:extLst>
              <a:ext uri="{FF2B5EF4-FFF2-40B4-BE49-F238E27FC236}">
                <a16:creationId xmlns:a16="http://schemas.microsoft.com/office/drawing/2014/main" id="{6C221E3F-C39E-F597-34C6-DCE39656EF37}"/>
              </a:ext>
            </a:extLst>
          </p:cNvPr>
          <p:cNvSpPr/>
          <p:nvPr/>
        </p:nvSpPr>
        <p:spPr>
          <a:xfrm>
            <a:off x="2717503" y="1949781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152" name="オブジェクト 151">
            <a:extLst>
              <a:ext uri="{FF2B5EF4-FFF2-40B4-BE49-F238E27FC236}">
                <a16:creationId xmlns:a16="http://schemas.microsoft.com/office/drawing/2014/main" id="{2B709EB5-0455-5F88-6A1D-632C8EB818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174545"/>
              </p:ext>
            </p:extLst>
          </p:nvPr>
        </p:nvGraphicFramePr>
        <p:xfrm>
          <a:off x="2162783" y="2221413"/>
          <a:ext cx="1318398" cy="85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3" imgW="4244498" imgH="2750627" progId="Excel.Sheet.12">
                  <p:embed/>
                </p:oleObj>
              </mc:Choice>
              <mc:Fallback>
                <p:oleObj name="Worksheet" r:id="rId23" imgW="4244498" imgH="2750627" progId="Excel.Sheet.12">
                  <p:embed/>
                  <p:pic>
                    <p:nvPicPr>
                      <p:cNvPr id="557" name="オブジェクト 556">
                        <a:extLst>
                          <a:ext uri="{FF2B5EF4-FFF2-40B4-BE49-F238E27FC236}">
                            <a16:creationId xmlns:a16="http://schemas.microsoft.com/office/drawing/2014/main" id="{483F85EF-A6B1-33B6-969C-53601EEAE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62783" y="2221413"/>
                        <a:ext cx="1318398" cy="854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" name="矢印: 右 508">
            <a:extLst>
              <a:ext uri="{FF2B5EF4-FFF2-40B4-BE49-F238E27FC236}">
                <a16:creationId xmlns:a16="http://schemas.microsoft.com/office/drawing/2014/main" id="{391200AB-CA36-06FD-0312-935415C9FE23}"/>
              </a:ext>
            </a:extLst>
          </p:cNvPr>
          <p:cNvSpPr/>
          <p:nvPr/>
        </p:nvSpPr>
        <p:spPr>
          <a:xfrm>
            <a:off x="1863944" y="511990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73" name="正方形/長方形 572">
            <a:extLst>
              <a:ext uri="{FF2B5EF4-FFF2-40B4-BE49-F238E27FC236}">
                <a16:creationId xmlns:a16="http://schemas.microsoft.com/office/drawing/2014/main" id="{4E8B5F77-4050-5242-AB30-CCB8499E25E9}"/>
              </a:ext>
            </a:extLst>
          </p:cNvPr>
          <p:cNvSpPr/>
          <p:nvPr/>
        </p:nvSpPr>
        <p:spPr>
          <a:xfrm>
            <a:off x="3332097" y="4341287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74" name="台形 76">
            <a:extLst>
              <a:ext uri="{FF2B5EF4-FFF2-40B4-BE49-F238E27FC236}">
                <a16:creationId xmlns:a16="http://schemas.microsoft.com/office/drawing/2014/main" id="{6FB1D487-E10C-A76D-65C9-0288B32D4BF2}"/>
              </a:ext>
            </a:extLst>
          </p:cNvPr>
          <p:cNvSpPr/>
          <p:nvPr/>
        </p:nvSpPr>
        <p:spPr>
          <a:xfrm rot="9223765">
            <a:off x="3092754" y="4780835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75" name="図 116">
            <a:extLst>
              <a:ext uri="{FF2B5EF4-FFF2-40B4-BE49-F238E27FC236}">
                <a16:creationId xmlns:a16="http://schemas.microsoft.com/office/drawing/2014/main" id="{C1A6F7D0-C7D6-E50B-47E2-5258537D1E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3492596" y="5257303"/>
            <a:ext cx="271937" cy="592223"/>
          </a:xfrm>
          <a:prstGeom prst="rect">
            <a:avLst/>
          </a:prstGeom>
        </p:spPr>
      </p:pic>
      <p:sp>
        <p:nvSpPr>
          <p:cNvPr id="576" name="正方形/長方形 575">
            <a:extLst>
              <a:ext uri="{FF2B5EF4-FFF2-40B4-BE49-F238E27FC236}">
                <a16:creationId xmlns:a16="http://schemas.microsoft.com/office/drawing/2014/main" id="{3C9D9915-6559-0125-EDA0-7C8D86BEF69C}"/>
              </a:ext>
            </a:extLst>
          </p:cNvPr>
          <p:cNvSpPr/>
          <p:nvPr/>
        </p:nvSpPr>
        <p:spPr>
          <a:xfrm>
            <a:off x="2609366" y="3915345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picking list move to outbound  screen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77" name="矢印: 右 576">
            <a:extLst>
              <a:ext uri="{FF2B5EF4-FFF2-40B4-BE49-F238E27FC236}">
                <a16:creationId xmlns:a16="http://schemas.microsoft.com/office/drawing/2014/main" id="{0422AE25-580C-352F-C203-9DDBA3B49CBC}"/>
              </a:ext>
            </a:extLst>
          </p:cNvPr>
          <p:cNvSpPr/>
          <p:nvPr/>
        </p:nvSpPr>
        <p:spPr>
          <a:xfrm>
            <a:off x="4165618" y="512987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44" name="正方形/長方形 643">
            <a:extLst>
              <a:ext uri="{FF2B5EF4-FFF2-40B4-BE49-F238E27FC236}">
                <a16:creationId xmlns:a16="http://schemas.microsoft.com/office/drawing/2014/main" id="{76A94C00-C167-D2B6-D19D-2BA7F90C2114}"/>
              </a:ext>
            </a:extLst>
          </p:cNvPr>
          <p:cNvSpPr/>
          <p:nvPr/>
        </p:nvSpPr>
        <p:spPr>
          <a:xfrm>
            <a:off x="1231716" y="6176014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Select target outbound schedule by hand manual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698" name="Group 514">
            <a:extLst>
              <a:ext uri="{FF2B5EF4-FFF2-40B4-BE49-F238E27FC236}">
                <a16:creationId xmlns:a16="http://schemas.microsoft.com/office/drawing/2014/main" id="{9BE60C8B-B4A8-7E07-F304-94BE290A287F}"/>
              </a:ext>
            </a:extLst>
          </p:cNvPr>
          <p:cNvGrpSpPr/>
          <p:nvPr/>
        </p:nvGrpSpPr>
        <p:grpSpPr>
          <a:xfrm>
            <a:off x="489024" y="4007058"/>
            <a:ext cx="1382451" cy="2019144"/>
            <a:chOff x="2241334" y="5579053"/>
            <a:chExt cx="1382451" cy="2019144"/>
          </a:xfrm>
        </p:grpSpPr>
        <p:pic>
          <p:nvPicPr>
            <p:cNvPr id="699" name="図 290">
              <a:extLst>
                <a:ext uri="{FF2B5EF4-FFF2-40B4-BE49-F238E27FC236}">
                  <a16:creationId xmlns:a16="http://schemas.microsoft.com/office/drawing/2014/main" id="{0167CA72-9B59-D0B8-C1CC-62E4CB58E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700" name="図 292">
              <a:extLst>
                <a:ext uri="{FF2B5EF4-FFF2-40B4-BE49-F238E27FC236}">
                  <a16:creationId xmlns:a16="http://schemas.microsoft.com/office/drawing/2014/main" id="{229C6AFC-B3A5-92CA-6E65-DEABBE93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701" name="テキスト ボックス 294">
              <a:extLst>
                <a:ext uri="{FF2B5EF4-FFF2-40B4-BE49-F238E27FC236}">
                  <a16:creationId xmlns:a16="http://schemas.microsoft.com/office/drawing/2014/main" id="{B80E9733-8462-377E-194E-37CE96619BF7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702" name="図 302">
              <a:extLst>
                <a:ext uri="{FF2B5EF4-FFF2-40B4-BE49-F238E27FC236}">
                  <a16:creationId xmlns:a16="http://schemas.microsoft.com/office/drawing/2014/main" id="{CA35AD67-5158-B80A-5ECE-4A451A04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703" name="図 303">
              <a:extLst>
                <a:ext uri="{FF2B5EF4-FFF2-40B4-BE49-F238E27FC236}">
                  <a16:creationId xmlns:a16="http://schemas.microsoft.com/office/drawing/2014/main" id="{75118812-3230-C977-AFD3-D07C60379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704" name="図 304">
              <a:extLst>
                <a:ext uri="{FF2B5EF4-FFF2-40B4-BE49-F238E27FC236}">
                  <a16:creationId xmlns:a16="http://schemas.microsoft.com/office/drawing/2014/main" id="{44EE3B93-D0FE-D992-E2AD-B937F07BF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705" name="図 305">
              <a:extLst>
                <a:ext uri="{FF2B5EF4-FFF2-40B4-BE49-F238E27FC236}">
                  <a16:creationId xmlns:a16="http://schemas.microsoft.com/office/drawing/2014/main" id="{BEF555C8-E31B-C5DE-F6D1-E00F57841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706" name="四角形: 角を丸くする 306">
              <a:extLst>
                <a:ext uri="{FF2B5EF4-FFF2-40B4-BE49-F238E27FC236}">
                  <a16:creationId xmlns:a16="http://schemas.microsoft.com/office/drawing/2014/main" id="{80A740E2-F950-2218-4C2D-1B633E305968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07" name="四角形: 角を丸くする 307">
              <a:extLst>
                <a:ext uri="{FF2B5EF4-FFF2-40B4-BE49-F238E27FC236}">
                  <a16:creationId xmlns:a16="http://schemas.microsoft.com/office/drawing/2014/main" id="{FAE033C1-E11E-3629-BE63-E3F90B8F0B81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08" name="テキスト ボックス 316">
              <a:extLst>
                <a:ext uri="{FF2B5EF4-FFF2-40B4-BE49-F238E27FC236}">
                  <a16:creationId xmlns:a16="http://schemas.microsoft.com/office/drawing/2014/main" id="{2698242E-5B42-9E69-004E-A2C81216886D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709" name="グラフィックス 318" descr="日毎カレンダー">
              <a:extLst>
                <a:ext uri="{FF2B5EF4-FFF2-40B4-BE49-F238E27FC236}">
                  <a16:creationId xmlns:a16="http://schemas.microsoft.com/office/drawing/2014/main" id="{DEB0CE7D-7CD2-2C47-2C76-EA6ECEC34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710" name="グラフィックス 319" descr="日毎カレンダー">
              <a:extLst>
                <a:ext uri="{FF2B5EF4-FFF2-40B4-BE49-F238E27FC236}">
                  <a16:creationId xmlns:a16="http://schemas.microsoft.com/office/drawing/2014/main" id="{D3B6B212-5FDB-B48D-E7B5-76A67F19A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711" name="テキスト ボックス 322">
              <a:extLst>
                <a:ext uri="{FF2B5EF4-FFF2-40B4-BE49-F238E27FC236}">
                  <a16:creationId xmlns:a16="http://schemas.microsoft.com/office/drawing/2014/main" id="{BBBB8EEA-D591-7CB5-0986-41C725B685E4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712" name="正方形/長方形 323">
              <a:extLst>
                <a:ext uri="{FF2B5EF4-FFF2-40B4-BE49-F238E27FC236}">
                  <a16:creationId xmlns:a16="http://schemas.microsoft.com/office/drawing/2014/main" id="{12816576-2293-9B1F-8195-16D31024A89D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13" name="テキスト ボックス 324">
              <a:extLst>
                <a:ext uri="{FF2B5EF4-FFF2-40B4-BE49-F238E27FC236}">
                  <a16:creationId xmlns:a16="http://schemas.microsoft.com/office/drawing/2014/main" id="{909640D0-0A5D-EDDA-2F28-D345FD05A23E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714" name="テキスト ボックス 325">
              <a:extLst>
                <a:ext uri="{FF2B5EF4-FFF2-40B4-BE49-F238E27FC236}">
                  <a16:creationId xmlns:a16="http://schemas.microsoft.com/office/drawing/2014/main" id="{F0C907A2-D38C-0003-3ADB-5FFAAC4BB725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715" name="図 327">
              <a:extLst>
                <a:ext uri="{FF2B5EF4-FFF2-40B4-BE49-F238E27FC236}">
                  <a16:creationId xmlns:a16="http://schemas.microsoft.com/office/drawing/2014/main" id="{A315D799-4C65-EFCC-58CC-EB1102993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716" name="図 328">
              <a:extLst>
                <a:ext uri="{FF2B5EF4-FFF2-40B4-BE49-F238E27FC236}">
                  <a16:creationId xmlns:a16="http://schemas.microsoft.com/office/drawing/2014/main" id="{582DAF7C-9E1D-41F3-9109-ED39A0177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717" name="テキスト ボックス 329">
              <a:extLst>
                <a:ext uri="{FF2B5EF4-FFF2-40B4-BE49-F238E27FC236}">
                  <a16:creationId xmlns:a16="http://schemas.microsoft.com/office/drawing/2014/main" id="{91DE60C3-078A-F201-47D0-0960631FAEEA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18" name="テキスト ボックス 330">
              <a:extLst>
                <a:ext uri="{FF2B5EF4-FFF2-40B4-BE49-F238E27FC236}">
                  <a16:creationId xmlns:a16="http://schemas.microsoft.com/office/drawing/2014/main" id="{1BC94804-AB25-FA52-AFE8-F61E9E97B51C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770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19" name="テキスト ボックス 315">
              <a:extLst>
                <a:ext uri="{FF2B5EF4-FFF2-40B4-BE49-F238E27FC236}">
                  <a16:creationId xmlns:a16="http://schemas.microsoft.com/office/drawing/2014/main" id="{7605C22A-1AB3-FEF2-D96B-C02604B01CFD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grpSp>
        <p:nvGrpSpPr>
          <p:cNvPr id="722" name="Group 392">
            <a:extLst>
              <a:ext uri="{FF2B5EF4-FFF2-40B4-BE49-F238E27FC236}">
                <a16:creationId xmlns:a16="http://schemas.microsoft.com/office/drawing/2014/main" id="{75BBBBD8-6533-F144-C59F-A1264CAD6CA0}"/>
              </a:ext>
            </a:extLst>
          </p:cNvPr>
          <p:cNvGrpSpPr/>
          <p:nvPr/>
        </p:nvGrpSpPr>
        <p:grpSpPr>
          <a:xfrm>
            <a:off x="4501422" y="4019231"/>
            <a:ext cx="1358562" cy="2027476"/>
            <a:chOff x="3978325" y="5189100"/>
            <a:chExt cx="1358562" cy="2027476"/>
          </a:xfrm>
        </p:grpSpPr>
        <p:pic>
          <p:nvPicPr>
            <p:cNvPr id="723" name="図 385">
              <a:extLst>
                <a:ext uri="{FF2B5EF4-FFF2-40B4-BE49-F238E27FC236}">
                  <a16:creationId xmlns:a16="http://schemas.microsoft.com/office/drawing/2014/main" id="{0EF74A7E-C0E9-F145-DB2B-FD572CE2A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724" name="図 386">
              <a:extLst>
                <a:ext uri="{FF2B5EF4-FFF2-40B4-BE49-F238E27FC236}">
                  <a16:creationId xmlns:a16="http://schemas.microsoft.com/office/drawing/2014/main" id="{36E2812B-80C1-D80E-F65F-35E129DA6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725" name="図 387">
              <a:extLst>
                <a:ext uri="{FF2B5EF4-FFF2-40B4-BE49-F238E27FC236}">
                  <a16:creationId xmlns:a16="http://schemas.microsoft.com/office/drawing/2014/main" id="{734CD293-A09B-B7D9-82B5-60A1E7CA4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726" name="テキスト ボックス 388">
              <a:extLst>
                <a:ext uri="{FF2B5EF4-FFF2-40B4-BE49-F238E27FC236}">
                  <a16:creationId xmlns:a16="http://schemas.microsoft.com/office/drawing/2014/main" id="{56872EF6-48FA-6AA9-DCDF-3E30C99CA59B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27" name="テキスト ボックス 389">
              <a:extLst>
                <a:ext uri="{FF2B5EF4-FFF2-40B4-BE49-F238E27FC236}">
                  <a16:creationId xmlns:a16="http://schemas.microsoft.com/office/drawing/2014/main" id="{06DC88D2-9689-DC2D-6973-1CD784832AD9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28" name="図 390">
              <a:extLst>
                <a:ext uri="{FF2B5EF4-FFF2-40B4-BE49-F238E27FC236}">
                  <a16:creationId xmlns:a16="http://schemas.microsoft.com/office/drawing/2014/main" id="{DBAB875F-1682-6394-B252-C84ABE02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729" name="図 391">
              <a:extLst>
                <a:ext uri="{FF2B5EF4-FFF2-40B4-BE49-F238E27FC236}">
                  <a16:creationId xmlns:a16="http://schemas.microsoft.com/office/drawing/2014/main" id="{D5C428BE-2190-64A6-69A8-4F892A92B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730" name="テキスト ボックス 392">
              <a:extLst>
                <a:ext uri="{FF2B5EF4-FFF2-40B4-BE49-F238E27FC236}">
                  <a16:creationId xmlns:a16="http://schemas.microsoft.com/office/drawing/2014/main" id="{E5937C42-C803-1B4F-5AD2-B23BE52E3055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731" name="図 394">
              <a:extLst>
                <a:ext uri="{FF2B5EF4-FFF2-40B4-BE49-F238E27FC236}">
                  <a16:creationId xmlns:a16="http://schemas.microsoft.com/office/drawing/2014/main" id="{F3E9C290-17B1-7FCC-2947-5C3661426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732" name="図 395">
              <a:extLst>
                <a:ext uri="{FF2B5EF4-FFF2-40B4-BE49-F238E27FC236}">
                  <a16:creationId xmlns:a16="http://schemas.microsoft.com/office/drawing/2014/main" id="{4D48354B-9860-5773-1682-BA19BB720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733" name="図 396">
              <a:extLst>
                <a:ext uri="{FF2B5EF4-FFF2-40B4-BE49-F238E27FC236}">
                  <a16:creationId xmlns:a16="http://schemas.microsoft.com/office/drawing/2014/main" id="{216A9FCF-E495-0CEE-6566-149B81AA2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734" name="図 397">
              <a:extLst>
                <a:ext uri="{FF2B5EF4-FFF2-40B4-BE49-F238E27FC236}">
                  <a16:creationId xmlns:a16="http://schemas.microsoft.com/office/drawing/2014/main" id="{BC9C6A78-722B-787F-1355-753832D46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735" name="図 398">
              <a:extLst>
                <a:ext uri="{FF2B5EF4-FFF2-40B4-BE49-F238E27FC236}">
                  <a16:creationId xmlns:a16="http://schemas.microsoft.com/office/drawing/2014/main" id="{EAEDD005-F4F6-EE60-FF6F-19F03DE6C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736" name="テキスト ボックス 399">
              <a:extLst>
                <a:ext uri="{FF2B5EF4-FFF2-40B4-BE49-F238E27FC236}">
                  <a16:creationId xmlns:a16="http://schemas.microsoft.com/office/drawing/2014/main" id="{D8B317CE-9102-F02A-9CBC-F15176115461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37" name="テキスト ボックス 402">
              <a:extLst>
                <a:ext uri="{FF2B5EF4-FFF2-40B4-BE49-F238E27FC236}">
                  <a16:creationId xmlns:a16="http://schemas.microsoft.com/office/drawing/2014/main" id="{3C34885B-216A-CCB9-EFE5-51E83693A52D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38" name="図 403">
              <a:extLst>
                <a:ext uri="{FF2B5EF4-FFF2-40B4-BE49-F238E27FC236}">
                  <a16:creationId xmlns:a16="http://schemas.microsoft.com/office/drawing/2014/main" id="{FF439775-00FF-47DD-8E9B-9211B104D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39" name="図 404">
              <a:extLst>
                <a:ext uri="{FF2B5EF4-FFF2-40B4-BE49-F238E27FC236}">
                  <a16:creationId xmlns:a16="http://schemas.microsoft.com/office/drawing/2014/main" id="{6A50BE59-66EB-2B05-6D4E-FB96E93CA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40" name="テキスト ボックス 405">
              <a:extLst>
                <a:ext uri="{FF2B5EF4-FFF2-40B4-BE49-F238E27FC236}">
                  <a16:creationId xmlns:a16="http://schemas.microsoft.com/office/drawing/2014/main" id="{9EBC5ABF-007A-933A-B26F-2E568D9B733B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41" name="テキスト ボックス 406">
              <a:extLst>
                <a:ext uri="{FF2B5EF4-FFF2-40B4-BE49-F238E27FC236}">
                  <a16:creationId xmlns:a16="http://schemas.microsoft.com/office/drawing/2014/main" id="{F3B799FE-DDAA-DFA9-4865-8594A87E26FB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42" name="図 407">
              <a:extLst>
                <a:ext uri="{FF2B5EF4-FFF2-40B4-BE49-F238E27FC236}">
                  <a16:creationId xmlns:a16="http://schemas.microsoft.com/office/drawing/2014/main" id="{EA60828E-04E9-A511-671A-9C65ABABC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743" name="図 408">
              <a:extLst>
                <a:ext uri="{FF2B5EF4-FFF2-40B4-BE49-F238E27FC236}">
                  <a16:creationId xmlns:a16="http://schemas.microsoft.com/office/drawing/2014/main" id="{FFF307FC-B1D8-7705-BB80-92A5B25FE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744" name="図 409">
              <a:extLst>
                <a:ext uri="{FF2B5EF4-FFF2-40B4-BE49-F238E27FC236}">
                  <a16:creationId xmlns:a16="http://schemas.microsoft.com/office/drawing/2014/main" id="{9AAB231F-9B23-1815-0339-2306D6BE2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745" name="図 410">
              <a:extLst>
                <a:ext uri="{FF2B5EF4-FFF2-40B4-BE49-F238E27FC236}">
                  <a16:creationId xmlns:a16="http://schemas.microsoft.com/office/drawing/2014/main" id="{4C331ACA-6580-EF5D-1551-F004EA933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746" name="図 411">
              <a:extLst>
                <a:ext uri="{FF2B5EF4-FFF2-40B4-BE49-F238E27FC236}">
                  <a16:creationId xmlns:a16="http://schemas.microsoft.com/office/drawing/2014/main" id="{4B1D6DF2-6264-D42A-C6EE-C4C3793CD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747" name="図 414">
              <a:extLst>
                <a:ext uri="{FF2B5EF4-FFF2-40B4-BE49-F238E27FC236}">
                  <a16:creationId xmlns:a16="http://schemas.microsoft.com/office/drawing/2014/main" id="{192C4195-8777-BDAD-7538-C69EFD3D9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748" name="図 415">
              <a:extLst>
                <a:ext uri="{FF2B5EF4-FFF2-40B4-BE49-F238E27FC236}">
                  <a16:creationId xmlns:a16="http://schemas.microsoft.com/office/drawing/2014/main" id="{C5A3FD9F-E2BC-4C7F-14B5-1995170F7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749" name="図 417">
              <a:extLst>
                <a:ext uri="{FF2B5EF4-FFF2-40B4-BE49-F238E27FC236}">
                  <a16:creationId xmlns:a16="http://schemas.microsoft.com/office/drawing/2014/main" id="{BCACF5CA-4CB9-62B4-83D1-D22FDE41B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750" name="図 292">
              <a:extLst>
                <a:ext uri="{FF2B5EF4-FFF2-40B4-BE49-F238E27FC236}">
                  <a16:creationId xmlns:a16="http://schemas.microsoft.com/office/drawing/2014/main" id="{E1F3A918-36EE-4393-17AE-97DE1A882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751" name="テキスト ボックス 294">
              <a:extLst>
                <a:ext uri="{FF2B5EF4-FFF2-40B4-BE49-F238E27FC236}">
                  <a16:creationId xmlns:a16="http://schemas.microsoft.com/office/drawing/2014/main" id="{99472CB6-C8E5-F961-187D-504F990D965D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752" name="Picture 513">
              <a:extLst>
                <a:ext uri="{FF2B5EF4-FFF2-40B4-BE49-F238E27FC236}">
                  <a16:creationId xmlns:a16="http://schemas.microsoft.com/office/drawing/2014/main" id="{AB1120D0-7140-2674-0C5A-F68C39625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753" name="Picture 538">
            <a:extLst>
              <a:ext uri="{FF2B5EF4-FFF2-40B4-BE49-F238E27FC236}">
                <a16:creationId xmlns:a16="http://schemas.microsoft.com/office/drawing/2014/main" id="{11793A5C-570C-8035-83FC-AEC605F8051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21848" y="5576557"/>
            <a:ext cx="1254295" cy="169937"/>
          </a:xfrm>
          <a:prstGeom prst="rect">
            <a:avLst/>
          </a:prstGeom>
        </p:spPr>
      </p:pic>
      <p:sp>
        <p:nvSpPr>
          <p:cNvPr id="754" name="TextBox 539">
            <a:extLst>
              <a:ext uri="{FF2B5EF4-FFF2-40B4-BE49-F238E27FC236}">
                <a16:creationId xmlns:a16="http://schemas.microsoft.com/office/drawing/2014/main" id="{3A7C5255-A538-5930-70B6-E98A92F0BF04}"/>
              </a:ext>
            </a:extLst>
          </p:cNvPr>
          <p:cNvSpPr txBox="1"/>
          <p:nvPr/>
        </p:nvSpPr>
        <p:spPr>
          <a:xfrm>
            <a:off x="5382185" y="5589853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0/30</a:t>
            </a:r>
          </a:p>
        </p:txBody>
      </p:sp>
      <p:pic>
        <p:nvPicPr>
          <p:cNvPr id="755" name="図 754">
            <a:extLst>
              <a:ext uri="{FF2B5EF4-FFF2-40B4-BE49-F238E27FC236}">
                <a16:creationId xmlns:a16="http://schemas.microsoft.com/office/drawing/2014/main" id="{09E55DBC-EE69-16D1-8076-3B61F514835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17231" y="4444861"/>
            <a:ext cx="1327593" cy="369079"/>
          </a:xfrm>
          <a:prstGeom prst="rect">
            <a:avLst/>
          </a:prstGeom>
        </p:spPr>
      </p:pic>
      <p:sp>
        <p:nvSpPr>
          <p:cNvPr id="756" name="テキスト ボックス 412">
            <a:extLst>
              <a:ext uri="{FF2B5EF4-FFF2-40B4-BE49-F238E27FC236}">
                <a16:creationId xmlns:a16="http://schemas.microsoft.com/office/drawing/2014/main" id="{C6A90996-6CBF-F5D7-880A-F380AFD63378}"/>
              </a:ext>
            </a:extLst>
          </p:cNvPr>
          <p:cNvSpPr txBox="1"/>
          <p:nvPr/>
        </p:nvSpPr>
        <p:spPr>
          <a:xfrm>
            <a:off x="4602730" y="4457818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757" name="四角形: 角を丸くする 28">
            <a:extLst>
              <a:ext uri="{FF2B5EF4-FFF2-40B4-BE49-F238E27FC236}">
                <a16:creationId xmlns:a16="http://schemas.microsoft.com/office/drawing/2014/main" id="{7A932B21-D5CF-28B9-9E4D-CAB920808874}"/>
              </a:ext>
            </a:extLst>
          </p:cNvPr>
          <p:cNvSpPr/>
          <p:nvPr/>
        </p:nvSpPr>
        <p:spPr>
          <a:xfrm>
            <a:off x="5081146" y="4457818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760" name="オブジェクト 759">
            <a:extLst>
              <a:ext uri="{FF2B5EF4-FFF2-40B4-BE49-F238E27FC236}">
                <a16:creationId xmlns:a16="http://schemas.microsoft.com/office/drawing/2014/main" id="{A8AB04AF-E447-EFC7-7EB9-F511154BA8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551817"/>
              </p:ext>
            </p:extLst>
          </p:nvPr>
        </p:nvGraphicFramePr>
        <p:xfrm>
          <a:off x="4545067" y="4651772"/>
          <a:ext cx="1274493" cy="96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6" imgW="4244498" imgH="3208038" progId="Excel.Sheet.12">
                  <p:embed/>
                </p:oleObj>
              </mc:Choice>
              <mc:Fallback>
                <p:oleObj name="Worksheet" r:id="rId26" imgW="4244498" imgH="3208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545067" y="4651772"/>
                        <a:ext cx="1274493" cy="96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" name="矢印: 右 761">
            <a:extLst>
              <a:ext uri="{FF2B5EF4-FFF2-40B4-BE49-F238E27FC236}">
                <a16:creationId xmlns:a16="http://schemas.microsoft.com/office/drawing/2014/main" id="{FA29BA0A-2117-1EEC-9610-3E32D5A0127F}"/>
              </a:ext>
            </a:extLst>
          </p:cNvPr>
          <p:cNvSpPr/>
          <p:nvPr/>
        </p:nvSpPr>
        <p:spPr>
          <a:xfrm>
            <a:off x="1863944" y="773930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768" name="Group 514">
            <a:extLst>
              <a:ext uri="{FF2B5EF4-FFF2-40B4-BE49-F238E27FC236}">
                <a16:creationId xmlns:a16="http://schemas.microsoft.com/office/drawing/2014/main" id="{1A0B0195-FB9D-0ED8-77A3-34685C1B5F85}"/>
              </a:ext>
            </a:extLst>
          </p:cNvPr>
          <p:cNvGrpSpPr/>
          <p:nvPr/>
        </p:nvGrpSpPr>
        <p:grpSpPr>
          <a:xfrm>
            <a:off x="473826" y="6666939"/>
            <a:ext cx="1382451" cy="2019144"/>
            <a:chOff x="2241334" y="5579053"/>
            <a:chExt cx="1382451" cy="2019144"/>
          </a:xfrm>
        </p:grpSpPr>
        <p:pic>
          <p:nvPicPr>
            <p:cNvPr id="769" name="図 290">
              <a:extLst>
                <a:ext uri="{FF2B5EF4-FFF2-40B4-BE49-F238E27FC236}">
                  <a16:creationId xmlns:a16="http://schemas.microsoft.com/office/drawing/2014/main" id="{6A417F8C-91FF-DAC8-949C-6F33984C7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770" name="図 292">
              <a:extLst>
                <a:ext uri="{FF2B5EF4-FFF2-40B4-BE49-F238E27FC236}">
                  <a16:creationId xmlns:a16="http://schemas.microsoft.com/office/drawing/2014/main" id="{0A270904-379B-1043-BC33-CC2068601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771" name="テキスト ボックス 294">
              <a:extLst>
                <a:ext uri="{FF2B5EF4-FFF2-40B4-BE49-F238E27FC236}">
                  <a16:creationId xmlns:a16="http://schemas.microsoft.com/office/drawing/2014/main" id="{F1C85A9E-C488-9CFD-B7C9-670F49F73276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772" name="図 302">
              <a:extLst>
                <a:ext uri="{FF2B5EF4-FFF2-40B4-BE49-F238E27FC236}">
                  <a16:creationId xmlns:a16="http://schemas.microsoft.com/office/drawing/2014/main" id="{614F4FA2-54FE-CB65-2BDE-3A58F4229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773" name="図 303">
              <a:extLst>
                <a:ext uri="{FF2B5EF4-FFF2-40B4-BE49-F238E27FC236}">
                  <a16:creationId xmlns:a16="http://schemas.microsoft.com/office/drawing/2014/main" id="{77C96C56-EEB1-A58D-E571-056D4EBCD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774" name="図 304">
              <a:extLst>
                <a:ext uri="{FF2B5EF4-FFF2-40B4-BE49-F238E27FC236}">
                  <a16:creationId xmlns:a16="http://schemas.microsoft.com/office/drawing/2014/main" id="{0C7E500F-A8A0-D472-2F92-A28577AFA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775" name="図 305">
              <a:extLst>
                <a:ext uri="{FF2B5EF4-FFF2-40B4-BE49-F238E27FC236}">
                  <a16:creationId xmlns:a16="http://schemas.microsoft.com/office/drawing/2014/main" id="{046797CB-7D7F-4E77-C5C0-6D3DB7159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776" name="四角形: 角を丸くする 306">
              <a:extLst>
                <a:ext uri="{FF2B5EF4-FFF2-40B4-BE49-F238E27FC236}">
                  <a16:creationId xmlns:a16="http://schemas.microsoft.com/office/drawing/2014/main" id="{3B9E6408-1415-B58A-04D6-1275AB9BA625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77" name="四角形: 角を丸くする 307">
              <a:extLst>
                <a:ext uri="{FF2B5EF4-FFF2-40B4-BE49-F238E27FC236}">
                  <a16:creationId xmlns:a16="http://schemas.microsoft.com/office/drawing/2014/main" id="{F0B6B58C-7E0A-6769-8AC2-6DD68DE105DE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78" name="テキスト ボックス 316">
              <a:extLst>
                <a:ext uri="{FF2B5EF4-FFF2-40B4-BE49-F238E27FC236}">
                  <a16:creationId xmlns:a16="http://schemas.microsoft.com/office/drawing/2014/main" id="{8FE50093-3E30-02B0-1EB3-780F2CC70270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779" name="グラフィックス 318" descr="日毎カレンダー">
              <a:extLst>
                <a:ext uri="{FF2B5EF4-FFF2-40B4-BE49-F238E27FC236}">
                  <a16:creationId xmlns:a16="http://schemas.microsoft.com/office/drawing/2014/main" id="{C5DF322E-C91C-BFC8-CE09-486D05630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780" name="グラフィックス 319" descr="日毎カレンダー">
              <a:extLst>
                <a:ext uri="{FF2B5EF4-FFF2-40B4-BE49-F238E27FC236}">
                  <a16:creationId xmlns:a16="http://schemas.microsoft.com/office/drawing/2014/main" id="{617A612E-43E9-85DD-0F97-32C162218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781" name="テキスト ボックス 322">
              <a:extLst>
                <a:ext uri="{FF2B5EF4-FFF2-40B4-BE49-F238E27FC236}">
                  <a16:creationId xmlns:a16="http://schemas.microsoft.com/office/drawing/2014/main" id="{FC48BA39-C0C7-86D2-4CBF-9322F1D0B910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782" name="正方形/長方形 323">
              <a:extLst>
                <a:ext uri="{FF2B5EF4-FFF2-40B4-BE49-F238E27FC236}">
                  <a16:creationId xmlns:a16="http://schemas.microsoft.com/office/drawing/2014/main" id="{209D9233-6A36-BD6F-3CC1-448999F28805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83" name="テキスト ボックス 324">
              <a:extLst>
                <a:ext uri="{FF2B5EF4-FFF2-40B4-BE49-F238E27FC236}">
                  <a16:creationId xmlns:a16="http://schemas.microsoft.com/office/drawing/2014/main" id="{7AC9457C-705D-8283-19B1-E06DAEB41338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784" name="テキスト ボックス 325">
              <a:extLst>
                <a:ext uri="{FF2B5EF4-FFF2-40B4-BE49-F238E27FC236}">
                  <a16:creationId xmlns:a16="http://schemas.microsoft.com/office/drawing/2014/main" id="{455E60CC-3B4D-AB28-CCF4-EB19359F37C1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785" name="図 327">
              <a:extLst>
                <a:ext uri="{FF2B5EF4-FFF2-40B4-BE49-F238E27FC236}">
                  <a16:creationId xmlns:a16="http://schemas.microsoft.com/office/drawing/2014/main" id="{433A7ED4-BFA0-579A-708F-0E2C47064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786" name="図 328">
              <a:extLst>
                <a:ext uri="{FF2B5EF4-FFF2-40B4-BE49-F238E27FC236}">
                  <a16:creationId xmlns:a16="http://schemas.microsoft.com/office/drawing/2014/main" id="{41E7FDF7-E024-E084-1382-3DABBF547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787" name="テキスト ボックス 329">
              <a:extLst>
                <a:ext uri="{FF2B5EF4-FFF2-40B4-BE49-F238E27FC236}">
                  <a16:creationId xmlns:a16="http://schemas.microsoft.com/office/drawing/2014/main" id="{34DBBF71-80E2-40F9-6CED-3951A3C9F1D3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88" name="テキスト ボックス 330">
              <a:extLst>
                <a:ext uri="{FF2B5EF4-FFF2-40B4-BE49-F238E27FC236}">
                  <a16:creationId xmlns:a16="http://schemas.microsoft.com/office/drawing/2014/main" id="{864989BD-5E6B-49F6-C7CF-2E7317548869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770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89" name="テキスト ボックス 315">
              <a:extLst>
                <a:ext uri="{FF2B5EF4-FFF2-40B4-BE49-F238E27FC236}">
                  <a16:creationId xmlns:a16="http://schemas.microsoft.com/office/drawing/2014/main" id="{3082B122-26A2-25C1-9B4C-7256F22F2D25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grpSp>
        <p:nvGrpSpPr>
          <p:cNvPr id="790" name="Group 392">
            <a:extLst>
              <a:ext uri="{FF2B5EF4-FFF2-40B4-BE49-F238E27FC236}">
                <a16:creationId xmlns:a16="http://schemas.microsoft.com/office/drawing/2014/main" id="{844ACDF3-1082-5EB6-7E58-6ED8A0CC0F98}"/>
              </a:ext>
            </a:extLst>
          </p:cNvPr>
          <p:cNvGrpSpPr/>
          <p:nvPr/>
        </p:nvGrpSpPr>
        <p:grpSpPr>
          <a:xfrm>
            <a:off x="2162783" y="6649838"/>
            <a:ext cx="1358562" cy="2027476"/>
            <a:chOff x="3978325" y="5189100"/>
            <a:chExt cx="1358562" cy="2027476"/>
          </a:xfrm>
        </p:grpSpPr>
        <p:pic>
          <p:nvPicPr>
            <p:cNvPr id="791" name="図 385">
              <a:extLst>
                <a:ext uri="{FF2B5EF4-FFF2-40B4-BE49-F238E27FC236}">
                  <a16:creationId xmlns:a16="http://schemas.microsoft.com/office/drawing/2014/main" id="{977F1801-18B1-4219-8AFF-BD158D613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792" name="図 386">
              <a:extLst>
                <a:ext uri="{FF2B5EF4-FFF2-40B4-BE49-F238E27FC236}">
                  <a16:creationId xmlns:a16="http://schemas.microsoft.com/office/drawing/2014/main" id="{5438F49C-1B81-3C68-E4AC-8FDBBD4B39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793" name="図 387">
              <a:extLst>
                <a:ext uri="{FF2B5EF4-FFF2-40B4-BE49-F238E27FC236}">
                  <a16:creationId xmlns:a16="http://schemas.microsoft.com/office/drawing/2014/main" id="{64FD75FD-AD0E-3660-93D6-DDE8E12FF8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794" name="テキスト ボックス 388">
              <a:extLst>
                <a:ext uri="{FF2B5EF4-FFF2-40B4-BE49-F238E27FC236}">
                  <a16:creationId xmlns:a16="http://schemas.microsoft.com/office/drawing/2014/main" id="{38CED64E-B627-25D1-CE88-C429515100D6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95" name="テキスト ボックス 389">
              <a:extLst>
                <a:ext uri="{FF2B5EF4-FFF2-40B4-BE49-F238E27FC236}">
                  <a16:creationId xmlns:a16="http://schemas.microsoft.com/office/drawing/2014/main" id="{6F8FFF16-799B-A0D9-4779-8FB1E48DB170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96" name="図 390">
              <a:extLst>
                <a:ext uri="{FF2B5EF4-FFF2-40B4-BE49-F238E27FC236}">
                  <a16:creationId xmlns:a16="http://schemas.microsoft.com/office/drawing/2014/main" id="{6A36FFEB-35BF-C53A-DD42-F949EF0E1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797" name="図 391">
              <a:extLst>
                <a:ext uri="{FF2B5EF4-FFF2-40B4-BE49-F238E27FC236}">
                  <a16:creationId xmlns:a16="http://schemas.microsoft.com/office/drawing/2014/main" id="{16684B33-9372-4B7C-6258-C163C29A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798" name="テキスト ボックス 392">
              <a:extLst>
                <a:ext uri="{FF2B5EF4-FFF2-40B4-BE49-F238E27FC236}">
                  <a16:creationId xmlns:a16="http://schemas.microsoft.com/office/drawing/2014/main" id="{87700CC9-A077-0684-D210-E4F379B3C30D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799" name="図 394">
              <a:extLst>
                <a:ext uri="{FF2B5EF4-FFF2-40B4-BE49-F238E27FC236}">
                  <a16:creationId xmlns:a16="http://schemas.microsoft.com/office/drawing/2014/main" id="{86F3D8A2-D59E-4649-B666-4100E30B8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800" name="図 395">
              <a:extLst>
                <a:ext uri="{FF2B5EF4-FFF2-40B4-BE49-F238E27FC236}">
                  <a16:creationId xmlns:a16="http://schemas.microsoft.com/office/drawing/2014/main" id="{B27DCB61-BDDD-C788-C80B-F11BB185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801" name="図 396">
              <a:extLst>
                <a:ext uri="{FF2B5EF4-FFF2-40B4-BE49-F238E27FC236}">
                  <a16:creationId xmlns:a16="http://schemas.microsoft.com/office/drawing/2014/main" id="{EE2C98DC-633C-9FA7-36B7-E82131EC8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802" name="図 397">
              <a:extLst>
                <a:ext uri="{FF2B5EF4-FFF2-40B4-BE49-F238E27FC236}">
                  <a16:creationId xmlns:a16="http://schemas.microsoft.com/office/drawing/2014/main" id="{8D917747-D2F0-EA0B-BD76-1210264A7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803" name="図 398">
              <a:extLst>
                <a:ext uri="{FF2B5EF4-FFF2-40B4-BE49-F238E27FC236}">
                  <a16:creationId xmlns:a16="http://schemas.microsoft.com/office/drawing/2014/main" id="{9484772C-2B67-D85F-E650-6D514EEDC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804" name="テキスト ボックス 399">
              <a:extLst>
                <a:ext uri="{FF2B5EF4-FFF2-40B4-BE49-F238E27FC236}">
                  <a16:creationId xmlns:a16="http://schemas.microsoft.com/office/drawing/2014/main" id="{12AFED5B-CA67-BE6B-92D7-213606ECBAE1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805" name="テキスト ボックス 402">
              <a:extLst>
                <a:ext uri="{FF2B5EF4-FFF2-40B4-BE49-F238E27FC236}">
                  <a16:creationId xmlns:a16="http://schemas.microsoft.com/office/drawing/2014/main" id="{F7C77A10-3F5F-A709-5B82-BD5BFD621578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806" name="図 403">
              <a:extLst>
                <a:ext uri="{FF2B5EF4-FFF2-40B4-BE49-F238E27FC236}">
                  <a16:creationId xmlns:a16="http://schemas.microsoft.com/office/drawing/2014/main" id="{C6F169FB-A2F1-32CA-EC3C-789D060A9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807" name="図 404">
              <a:extLst>
                <a:ext uri="{FF2B5EF4-FFF2-40B4-BE49-F238E27FC236}">
                  <a16:creationId xmlns:a16="http://schemas.microsoft.com/office/drawing/2014/main" id="{7E1AEA75-9EC4-35DF-675D-2643BF940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808" name="テキスト ボックス 405">
              <a:extLst>
                <a:ext uri="{FF2B5EF4-FFF2-40B4-BE49-F238E27FC236}">
                  <a16:creationId xmlns:a16="http://schemas.microsoft.com/office/drawing/2014/main" id="{11CEFE5E-1275-FFE6-9BB2-52B7E2E62E23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809" name="テキスト ボックス 406">
              <a:extLst>
                <a:ext uri="{FF2B5EF4-FFF2-40B4-BE49-F238E27FC236}">
                  <a16:creationId xmlns:a16="http://schemas.microsoft.com/office/drawing/2014/main" id="{8987392B-E907-F83B-2D50-2C097C2B94E6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810" name="図 407">
              <a:extLst>
                <a:ext uri="{FF2B5EF4-FFF2-40B4-BE49-F238E27FC236}">
                  <a16:creationId xmlns:a16="http://schemas.microsoft.com/office/drawing/2014/main" id="{9D7CCF48-B572-5A1C-37D8-7BABFE0C9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811" name="図 408">
              <a:extLst>
                <a:ext uri="{FF2B5EF4-FFF2-40B4-BE49-F238E27FC236}">
                  <a16:creationId xmlns:a16="http://schemas.microsoft.com/office/drawing/2014/main" id="{75ED382D-13C8-63C4-F490-2188623DA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812" name="図 409">
              <a:extLst>
                <a:ext uri="{FF2B5EF4-FFF2-40B4-BE49-F238E27FC236}">
                  <a16:creationId xmlns:a16="http://schemas.microsoft.com/office/drawing/2014/main" id="{49D2EA3A-3A4C-965C-DC60-9548306C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813" name="図 410">
              <a:extLst>
                <a:ext uri="{FF2B5EF4-FFF2-40B4-BE49-F238E27FC236}">
                  <a16:creationId xmlns:a16="http://schemas.microsoft.com/office/drawing/2014/main" id="{96718FF8-957D-B6C2-E82E-7C11066D5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814" name="図 411">
              <a:extLst>
                <a:ext uri="{FF2B5EF4-FFF2-40B4-BE49-F238E27FC236}">
                  <a16:creationId xmlns:a16="http://schemas.microsoft.com/office/drawing/2014/main" id="{D05A7EAF-4441-A1EF-D228-04C45079E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815" name="図 414">
              <a:extLst>
                <a:ext uri="{FF2B5EF4-FFF2-40B4-BE49-F238E27FC236}">
                  <a16:creationId xmlns:a16="http://schemas.microsoft.com/office/drawing/2014/main" id="{84F9535E-77CE-C071-EAAD-E6B57A763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816" name="図 415">
              <a:extLst>
                <a:ext uri="{FF2B5EF4-FFF2-40B4-BE49-F238E27FC236}">
                  <a16:creationId xmlns:a16="http://schemas.microsoft.com/office/drawing/2014/main" id="{65BE25AD-1DE3-D0CA-2325-16CF597FA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817" name="図 417">
              <a:extLst>
                <a:ext uri="{FF2B5EF4-FFF2-40B4-BE49-F238E27FC236}">
                  <a16:creationId xmlns:a16="http://schemas.microsoft.com/office/drawing/2014/main" id="{D8482A9D-B7CC-AD41-DC09-96D3C16BA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818" name="図 292">
              <a:extLst>
                <a:ext uri="{FF2B5EF4-FFF2-40B4-BE49-F238E27FC236}">
                  <a16:creationId xmlns:a16="http://schemas.microsoft.com/office/drawing/2014/main" id="{CB7B3B8A-326E-4FD4-AB62-AD8E99B76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819" name="テキスト ボックス 294">
              <a:extLst>
                <a:ext uri="{FF2B5EF4-FFF2-40B4-BE49-F238E27FC236}">
                  <a16:creationId xmlns:a16="http://schemas.microsoft.com/office/drawing/2014/main" id="{AD72EC2E-7EFA-AE07-6550-5178374FA62B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820" name="Picture 513">
              <a:extLst>
                <a:ext uri="{FF2B5EF4-FFF2-40B4-BE49-F238E27FC236}">
                  <a16:creationId xmlns:a16="http://schemas.microsoft.com/office/drawing/2014/main" id="{3CECEAF0-C554-CBD4-07E3-D29DCE166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821" name="Picture 538">
            <a:extLst>
              <a:ext uri="{FF2B5EF4-FFF2-40B4-BE49-F238E27FC236}">
                <a16:creationId xmlns:a16="http://schemas.microsoft.com/office/drawing/2014/main" id="{EC01B131-5902-4AB1-D812-224B1D798C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83209" y="8207164"/>
            <a:ext cx="1254295" cy="169937"/>
          </a:xfrm>
          <a:prstGeom prst="rect">
            <a:avLst/>
          </a:prstGeom>
        </p:spPr>
      </p:pic>
      <p:sp>
        <p:nvSpPr>
          <p:cNvPr id="822" name="TextBox 539">
            <a:extLst>
              <a:ext uri="{FF2B5EF4-FFF2-40B4-BE49-F238E27FC236}">
                <a16:creationId xmlns:a16="http://schemas.microsoft.com/office/drawing/2014/main" id="{3D6D6929-8857-7A67-8607-B5414FCBCCA3}"/>
              </a:ext>
            </a:extLst>
          </p:cNvPr>
          <p:cNvSpPr txBox="1"/>
          <p:nvPr/>
        </p:nvSpPr>
        <p:spPr>
          <a:xfrm>
            <a:off x="3043546" y="822046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0/30</a:t>
            </a:r>
          </a:p>
        </p:txBody>
      </p:sp>
      <p:pic>
        <p:nvPicPr>
          <p:cNvPr id="823" name="図 822">
            <a:extLst>
              <a:ext uri="{FF2B5EF4-FFF2-40B4-BE49-F238E27FC236}">
                <a16:creationId xmlns:a16="http://schemas.microsoft.com/office/drawing/2014/main" id="{ABDF7EAE-4850-F2E3-CD9A-76445D0E2E4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78592" y="7075468"/>
            <a:ext cx="1327593" cy="369079"/>
          </a:xfrm>
          <a:prstGeom prst="rect">
            <a:avLst/>
          </a:prstGeom>
        </p:spPr>
      </p:pic>
      <p:sp>
        <p:nvSpPr>
          <p:cNvPr id="824" name="テキスト ボックス 412">
            <a:extLst>
              <a:ext uri="{FF2B5EF4-FFF2-40B4-BE49-F238E27FC236}">
                <a16:creationId xmlns:a16="http://schemas.microsoft.com/office/drawing/2014/main" id="{95782653-CE06-E401-5262-F99B7347448B}"/>
              </a:ext>
            </a:extLst>
          </p:cNvPr>
          <p:cNvSpPr txBox="1"/>
          <p:nvPr/>
        </p:nvSpPr>
        <p:spPr>
          <a:xfrm>
            <a:off x="2264091" y="7088425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825" name="四角形: 角を丸くする 28">
            <a:extLst>
              <a:ext uri="{FF2B5EF4-FFF2-40B4-BE49-F238E27FC236}">
                <a16:creationId xmlns:a16="http://schemas.microsoft.com/office/drawing/2014/main" id="{16823A21-05EC-EC04-3BE5-26D6808452D1}"/>
              </a:ext>
            </a:extLst>
          </p:cNvPr>
          <p:cNvSpPr/>
          <p:nvPr/>
        </p:nvSpPr>
        <p:spPr>
          <a:xfrm>
            <a:off x="2742507" y="7088425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826" name="オブジェクト 825">
            <a:extLst>
              <a:ext uri="{FF2B5EF4-FFF2-40B4-BE49-F238E27FC236}">
                <a16:creationId xmlns:a16="http://schemas.microsoft.com/office/drawing/2014/main" id="{9E93A326-7712-6CCB-C0E7-E07F6B2F0B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122994"/>
              </p:ext>
            </p:extLst>
          </p:nvPr>
        </p:nvGraphicFramePr>
        <p:xfrm>
          <a:off x="2206428" y="7282379"/>
          <a:ext cx="1274493" cy="96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6" imgW="4244498" imgH="3208038" progId="Excel.Sheet.12">
                  <p:embed/>
                </p:oleObj>
              </mc:Choice>
              <mc:Fallback>
                <p:oleObj name="Worksheet" r:id="rId26" imgW="4244498" imgH="3208038" progId="Excel.Sheet.12">
                  <p:embed/>
                  <p:pic>
                    <p:nvPicPr>
                      <p:cNvPr id="760" name="オブジェクト 759">
                        <a:extLst>
                          <a:ext uri="{FF2B5EF4-FFF2-40B4-BE49-F238E27FC236}">
                            <a16:creationId xmlns:a16="http://schemas.microsoft.com/office/drawing/2014/main" id="{A8AB04AF-E447-EFC7-7EB9-F511154BA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06428" y="7282379"/>
                        <a:ext cx="1274493" cy="96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" name="正方形/長方形 599">
            <a:extLst>
              <a:ext uri="{FF2B5EF4-FFF2-40B4-BE49-F238E27FC236}">
                <a16:creationId xmlns:a16="http://schemas.microsoft.com/office/drawing/2014/main" id="{ACCC663F-5F4F-7273-0C95-275CC9DF0D1E}"/>
              </a:ext>
            </a:extLst>
          </p:cNvPr>
          <p:cNvSpPr/>
          <p:nvPr/>
        </p:nvSpPr>
        <p:spPr>
          <a:xfrm>
            <a:off x="523137" y="7866311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01" name="グラフィックス 600" descr="右向き指示マーク">
            <a:extLst>
              <a:ext uri="{FF2B5EF4-FFF2-40B4-BE49-F238E27FC236}">
                <a16:creationId xmlns:a16="http://schemas.microsoft.com/office/drawing/2014/main" id="{D6692EA5-AB20-F1F2-DAFE-072A30ABB9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754202">
            <a:off x="1615501" y="8081095"/>
            <a:ext cx="236144" cy="2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78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E810A-F737-4863-B3BF-39113A09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25ADA8C-E479-7343-5D6B-D3227282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14221C-4D35-973D-3C16-6E7D360E3488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8E1DFC8-DF4A-2935-620A-2FEF5C1D1472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02E98EB-90B6-E28D-4BB9-C3031D5950C3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Outbound Picking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pic>
        <p:nvPicPr>
          <p:cNvPr id="331" name="図 358">
            <a:extLst>
              <a:ext uri="{FF2B5EF4-FFF2-40B4-BE49-F238E27FC236}">
                <a16:creationId xmlns:a16="http://schemas.microsoft.com/office/drawing/2014/main" id="{61B8433A-14FD-789F-7CBF-5D121AC9C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439" y="4364534"/>
            <a:ext cx="1075165" cy="745191"/>
          </a:xfrm>
          <a:prstGeom prst="rect">
            <a:avLst/>
          </a:prstGeom>
        </p:spPr>
      </p:pic>
      <p:pic>
        <p:nvPicPr>
          <p:cNvPr id="332" name="図 359">
            <a:extLst>
              <a:ext uri="{FF2B5EF4-FFF2-40B4-BE49-F238E27FC236}">
                <a16:creationId xmlns:a16="http://schemas.microsoft.com/office/drawing/2014/main" id="{1DBCF120-6C43-C3A7-9A68-6CE838F12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469" y="4751430"/>
            <a:ext cx="847293" cy="112175"/>
          </a:xfrm>
          <a:prstGeom prst="rect">
            <a:avLst/>
          </a:prstGeom>
        </p:spPr>
      </p:pic>
      <p:sp>
        <p:nvSpPr>
          <p:cNvPr id="333" name="テキスト ボックス 360">
            <a:extLst>
              <a:ext uri="{FF2B5EF4-FFF2-40B4-BE49-F238E27FC236}">
                <a16:creationId xmlns:a16="http://schemas.microsoft.com/office/drawing/2014/main" id="{1B011154-BF27-B9E9-7B92-1B8270799DF4}"/>
              </a:ext>
            </a:extLst>
          </p:cNvPr>
          <p:cNvSpPr txBox="1"/>
          <p:nvPr/>
        </p:nvSpPr>
        <p:spPr>
          <a:xfrm>
            <a:off x="2532449" y="4642977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334" name="Picture 2" descr="info&quot; Icon - Download for free – Iconduck">
            <a:extLst>
              <a:ext uri="{FF2B5EF4-FFF2-40B4-BE49-F238E27FC236}">
                <a16:creationId xmlns:a16="http://schemas.microsoft.com/office/drawing/2014/main" id="{BEA29A30-B0E2-D2E5-2FAB-4B109080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7" y="4446503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テキスト ボックス 360">
            <a:extLst>
              <a:ext uri="{FF2B5EF4-FFF2-40B4-BE49-F238E27FC236}">
                <a16:creationId xmlns:a16="http://schemas.microsoft.com/office/drawing/2014/main" id="{2F8DE95F-54C5-9B2B-6D14-2A6E1FA93A8B}"/>
              </a:ext>
            </a:extLst>
          </p:cNvPr>
          <p:cNvSpPr txBox="1"/>
          <p:nvPr/>
        </p:nvSpPr>
        <p:spPr>
          <a:xfrm>
            <a:off x="2576526" y="4754869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pic>
        <p:nvPicPr>
          <p:cNvPr id="392" name="図 358">
            <a:extLst>
              <a:ext uri="{FF2B5EF4-FFF2-40B4-BE49-F238E27FC236}">
                <a16:creationId xmlns:a16="http://schemas.microsoft.com/office/drawing/2014/main" id="{DEFABBD5-8CB6-0031-A3AE-C940C8ECA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20" y="6933210"/>
            <a:ext cx="1075165" cy="745191"/>
          </a:xfrm>
          <a:prstGeom prst="rect">
            <a:avLst/>
          </a:prstGeom>
        </p:spPr>
      </p:pic>
      <p:pic>
        <p:nvPicPr>
          <p:cNvPr id="393" name="図 359">
            <a:extLst>
              <a:ext uri="{FF2B5EF4-FFF2-40B4-BE49-F238E27FC236}">
                <a16:creationId xmlns:a16="http://schemas.microsoft.com/office/drawing/2014/main" id="{D991A35E-3028-4E31-4959-387F51E12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0" y="7320106"/>
            <a:ext cx="847293" cy="112175"/>
          </a:xfrm>
          <a:prstGeom prst="rect">
            <a:avLst/>
          </a:prstGeom>
        </p:spPr>
      </p:pic>
      <p:sp>
        <p:nvSpPr>
          <p:cNvPr id="394" name="テキスト ボックス 360">
            <a:extLst>
              <a:ext uri="{FF2B5EF4-FFF2-40B4-BE49-F238E27FC236}">
                <a16:creationId xmlns:a16="http://schemas.microsoft.com/office/drawing/2014/main" id="{43C6C0BF-C65F-B9DB-198A-0D2A02D0683F}"/>
              </a:ext>
            </a:extLst>
          </p:cNvPr>
          <p:cNvSpPr txBox="1"/>
          <p:nvPr/>
        </p:nvSpPr>
        <p:spPr>
          <a:xfrm>
            <a:off x="2418786" y="7282984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Insufficient information</a:t>
            </a:r>
          </a:p>
        </p:txBody>
      </p:sp>
      <p:sp>
        <p:nvSpPr>
          <p:cNvPr id="395" name="四角形: 角を丸くする 28">
            <a:extLst>
              <a:ext uri="{FF2B5EF4-FFF2-40B4-BE49-F238E27FC236}">
                <a16:creationId xmlns:a16="http://schemas.microsoft.com/office/drawing/2014/main" id="{935FC911-EE29-8ED4-82F6-310615D01C05}"/>
              </a:ext>
            </a:extLst>
          </p:cNvPr>
          <p:cNvSpPr/>
          <p:nvPr/>
        </p:nvSpPr>
        <p:spPr>
          <a:xfrm>
            <a:off x="2862994" y="7449999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22" name="Group 392">
            <a:extLst>
              <a:ext uri="{FF2B5EF4-FFF2-40B4-BE49-F238E27FC236}">
                <a16:creationId xmlns:a16="http://schemas.microsoft.com/office/drawing/2014/main" id="{2C305DE8-B1BF-ABD4-FD7B-E04FF241244E}"/>
              </a:ext>
            </a:extLst>
          </p:cNvPr>
          <p:cNvGrpSpPr/>
          <p:nvPr/>
        </p:nvGrpSpPr>
        <p:grpSpPr>
          <a:xfrm>
            <a:off x="549820" y="1478259"/>
            <a:ext cx="1358562" cy="2027476"/>
            <a:chOff x="3978325" y="5189100"/>
            <a:chExt cx="1358562" cy="2027476"/>
          </a:xfrm>
        </p:grpSpPr>
        <p:pic>
          <p:nvPicPr>
            <p:cNvPr id="723" name="図 385">
              <a:extLst>
                <a:ext uri="{FF2B5EF4-FFF2-40B4-BE49-F238E27FC236}">
                  <a16:creationId xmlns:a16="http://schemas.microsoft.com/office/drawing/2014/main" id="{099C902F-9201-3973-DD13-E59D106E8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724" name="図 386">
              <a:extLst>
                <a:ext uri="{FF2B5EF4-FFF2-40B4-BE49-F238E27FC236}">
                  <a16:creationId xmlns:a16="http://schemas.microsoft.com/office/drawing/2014/main" id="{B12D2EA7-A8B1-9FE3-BE37-DA68A9C5B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725" name="図 387">
              <a:extLst>
                <a:ext uri="{FF2B5EF4-FFF2-40B4-BE49-F238E27FC236}">
                  <a16:creationId xmlns:a16="http://schemas.microsoft.com/office/drawing/2014/main" id="{79B44D72-1DFC-1C16-DD82-98BC8BABC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726" name="テキスト ボックス 388">
              <a:extLst>
                <a:ext uri="{FF2B5EF4-FFF2-40B4-BE49-F238E27FC236}">
                  <a16:creationId xmlns:a16="http://schemas.microsoft.com/office/drawing/2014/main" id="{917B3FF9-617D-DD96-002C-DF598DF08369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27" name="テキスト ボックス 389">
              <a:extLst>
                <a:ext uri="{FF2B5EF4-FFF2-40B4-BE49-F238E27FC236}">
                  <a16:creationId xmlns:a16="http://schemas.microsoft.com/office/drawing/2014/main" id="{C528F013-8DC3-FF35-53A8-54E279182A54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28" name="図 390">
              <a:extLst>
                <a:ext uri="{FF2B5EF4-FFF2-40B4-BE49-F238E27FC236}">
                  <a16:creationId xmlns:a16="http://schemas.microsoft.com/office/drawing/2014/main" id="{1D39137D-EB9C-9F1A-1398-3C6DC1A6F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729" name="図 391">
              <a:extLst>
                <a:ext uri="{FF2B5EF4-FFF2-40B4-BE49-F238E27FC236}">
                  <a16:creationId xmlns:a16="http://schemas.microsoft.com/office/drawing/2014/main" id="{91632CF2-C25E-67A2-01ED-7F1EA686C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730" name="テキスト ボックス 392">
              <a:extLst>
                <a:ext uri="{FF2B5EF4-FFF2-40B4-BE49-F238E27FC236}">
                  <a16:creationId xmlns:a16="http://schemas.microsoft.com/office/drawing/2014/main" id="{5BCBD6D7-910D-3A5E-F995-023C3AE1ECB9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731" name="図 394">
              <a:extLst>
                <a:ext uri="{FF2B5EF4-FFF2-40B4-BE49-F238E27FC236}">
                  <a16:creationId xmlns:a16="http://schemas.microsoft.com/office/drawing/2014/main" id="{D5FC449E-EF63-4960-BFDB-4F519B4D2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732" name="図 395">
              <a:extLst>
                <a:ext uri="{FF2B5EF4-FFF2-40B4-BE49-F238E27FC236}">
                  <a16:creationId xmlns:a16="http://schemas.microsoft.com/office/drawing/2014/main" id="{AEDBF901-6274-2D84-A5C2-8A968FF01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733" name="図 396">
              <a:extLst>
                <a:ext uri="{FF2B5EF4-FFF2-40B4-BE49-F238E27FC236}">
                  <a16:creationId xmlns:a16="http://schemas.microsoft.com/office/drawing/2014/main" id="{AB010D2B-5F92-1F4A-A047-8ABA0B3F9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734" name="図 397">
              <a:extLst>
                <a:ext uri="{FF2B5EF4-FFF2-40B4-BE49-F238E27FC236}">
                  <a16:creationId xmlns:a16="http://schemas.microsoft.com/office/drawing/2014/main" id="{4BBA2087-5439-0CAE-C5DF-9541FB66D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735" name="図 398">
              <a:extLst>
                <a:ext uri="{FF2B5EF4-FFF2-40B4-BE49-F238E27FC236}">
                  <a16:creationId xmlns:a16="http://schemas.microsoft.com/office/drawing/2014/main" id="{FDEF9C59-7A5D-7022-6342-4B1667CE2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736" name="テキスト ボックス 399">
              <a:extLst>
                <a:ext uri="{FF2B5EF4-FFF2-40B4-BE49-F238E27FC236}">
                  <a16:creationId xmlns:a16="http://schemas.microsoft.com/office/drawing/2014/main" id="{7E0CF3C2-5445-1B8C-FC5E-B54A4CC413E5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37" name="テキスト ボックス 402">
              <a:extLst>
                <a:ext uri="{FF2B5EF4-FFF2-40B4-BE49-F238E27FC236}">
                  <a16:creationId xmlns:a16="http://schemas.microsoft.com/office/drawing/2014/main" id="{7AEF161B-5950-FB43-6817-DC9F2EF8D31F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38" name="図 403">
              <a:extLst>
                <a:ext uri="{FF2B5EF4-FFF2-40B4-BE49-F238E27FC236}">
                  <a16:creationId xmlns:a16="http://schemas.microsoft.com/office/drawing/2014/main" id="{461A2CB7-920B-EC18-3FE0-285E8A46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39" name="図 404">
              <a:extLst>
                <a:ext uri="{FF2B5EF4-FFF2-40B4-BE49-F238E27FC236}">
                  <a16:creationId xmlns:a16="http://schemas.microsoft.com/office/drawing/2014/main" id="{9470A768-33AC-5877-9713-080A062EF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40" name="テキスト ボックス 405">
              <a:extLst>
                <a:ext uri="{FF2B5EF4-FFF2-40B4-BE49-F238E27FC236}">
                  <a16:creationId xmlns:a16="http://schemas.microsoft.com/office/drawing/2014/main" id="{37DA3381-3A3D-B378-186D-309B7D850706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41" name="テキスト ボックス 406">
              <a:extLst>
                <a:ext uri="{FF2B5EF4-FFF2-40B4-BE49-F238E27FC236}">
                  <a16:creationId xmlns:a16="http://schemas.microsoft.com/office/drawing/2014/main" id="{45F4C477-1588-1FBC-70EA-4F8B913E1BF9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42" name="図 407">
              <a:extLst>
                <a:ext uri="{FF2B5EF4-FFF2-40B4-BE49-F238E27FC236}">
                  <a16:creationId xmlns:a16="http://schemas.microsoft.com/office/drawing/2014/main" id="{56E45DF3-A495-E301-66E6-563FD0832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743" name="図 408">
              <a:extLst>
                <a:ext uri="{FF2B5EF4-FFF2-40B4-BE49-F238E27FC236}">
                  <a16:creationId xmlns:a16="http://schemas.microsoft.com/office/drawing/2014/main" id="{81FDF67C-214A-9B9F-C9C0-BA884B13F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744" name="図 409">
              <a:extLst>
                <a:ext uri="{FF2B5EF4-FFF2-40B4-BE49-F238E27FC236}">
                  <a16:creationId xmlns:a16="http://schemas.microsoft.com/office/drawing/2014/main" id="{5B548A8A-9EB7-77E0-985F-0A9957E8A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745" name="図 410">
              <a:extLst>
                <a:ext uri="{FF2B5EF4-FFF2-40B4-BE49-F238E27FC236}">
                  <a16:creationId xmlns:a16="http://schemas.microsoft.com/office/drawing/2014/main" id="{70BA3331-0A21-D6DA-8488-EDD45E93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746" name="図 411">
              <a:extLst>
                <a:ext uri="{FF2B5EF4-FFF2-40B4-BE49-F238E27FC236}">
                  <a16:creationId xmlns:a16="http://schemas.microsoft.com/office/drawing/2014/main" id="{5CE974D8-277A-82D1-F716-FB416A736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747" name="図 414">
              <a:extLst>
                <a:ext uri="{FF2B5EF4-FFF2-40B4-BE49-F238E27FC236}">
                  <a16:creationId xmlns:a16="http://schemas.microsoft.com/office/drawing/2014/main" id="{727F520C-94C8-3E53-7508-FEFD1517F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748" name="図 415">
              <a:extLst>
                <a:ext uri="{FF2B5EF4-FFF2-40B4-BE49-F238E27FC236}">
                  <a16:creationId xmlns:a16="http://schemas.microsoft.com/office/drawing/2014/main" id="{C56B4EF6-EC80-5493-979E-5DE174947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749" name="図 417">
              <a:extLst>
                <a:ext uri="{FF2B5EF4-FFF2-40B4-BE49-F238E27FC236}">
                  <a16:creationId xmlns:a16="http://schemas.microsoft.com/office/drawing/2014/main" id="{AB5FE243-6216-09FA-5FED-0E93C8A8C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750" name="図 292">
              <a:extLst>
                <a:ext uri="{FF2B5EF4-FFF2-40B4-BE49-F238E27FC236}">
                  <a16:creationId xmlns:a16="http://schemas.microsoft.com/office/drawing/2014/main" id="{BBAECEB7-624C-0C6E-9C46-A647F1D6D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751" name="テキスト ボックス 294">
              <a:extLst>
                <a:ext uri="{FF2B5EF4-FFF2-40B4-BE49-F238E27FC236}">
                  <a16:creationId xmlns:a16="http://schemas.microsoft.com/office/drawing/2014/main" id="{77C94563-D332-03AD-F9F3-19C18439D84F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752" name="Picture 513">
              <a:extLst>
                <a:ext uri="{FF2B5EF4-FFF2-40B4-BE49-F238E27FC236}">
                  <a16:creationId xmlns:a16="http://schemas.microsoft.com/office/drawing/2014/main" id="{F27165C6-EB4E-1D4C-1803-61703977B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753" name="Picture 538">
            <a:extLst>
              <a:ext uri="{FF2B5EF4-FFF2-40B4-BE49-F238E27FC236}">
                <a16:creationId xmlns:a16="http://schemas.microsoft.com/office/drawing/2014/main" id="{AF02C048-FD2E-926E-C392-99E49F4DD7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246" y="3035585"/>
            <a:ext cx="1254295" cy="169937"/>
          </a:xfrm>
          <a:prstGeom prst="rect">
            <a:avLst/>
          </a:prstGeom>
        </p:spPr>
      </p:pic>
      <p:sp>
        <p:nvSpPr>
          <p:cNvPr id="754" name="TextBox 539">
            <a:extLst>
              <a:ext uri="{FF2B5EF4-FFF2-40B4-BE49-F238E27FC236}">
                <a16:creationId xmlns:a16="http://schemas.microsoft.com/office/drawing/2014/main" id="{C1F6749C-E72F-AAC4-65F8-3C8465817308}"/>
              </a:ext>
            </a:extLst>
          </p:cNvPr>
          <p:cNvSpPr txBox="1"/>
          <p:nvPr/>
        </p:nvSpPr>
        <p:spPr>
          <a:xfrm>
            <a:off x="1430583" y="3048881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0/30</a:t>
            </a:r>
          </a:p>
        </p:txBody>
      </p:sp>
      <p:pic>
        <p:nvPicPr>
          <p:cNvPr id="755" name="図 754">
            <a:extLst>
              <a:ext uri="{FF2B5EF4-FFF2-40B4-BE49-F238E27FC236}">
                <a16:creationId xmlns:a16="http://schemas.microsoft.com/office/drawing/2014/main" id="{3C854949-5135-D4DA-3793-5A0B37CDD12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629" y="1903889"/>
            <a:ext cx="1327593" cy="369079"/>
          </a:xfrm>
          <a:prstGeom prst="rect">
            <a:avLst/>
          </a:prstGeom>
        </p:spPr>
      </p:pic>
      <p:sp>
        <p:nvSpPr>
          <p:cNvPr id="756" name="テキスト ボックス 412">
            <a:extLst>
              <a:ext uri="{FF2B5EF4-FFF2-40B4-BE49-F238E27FC236}">
                <a16:creationId xmlns:a16="http://schemas.microsoft.com/office/drawing/2014/main" id="{06C4B3DE-C1AA-556E-5443-0675D069BB9A}"/>
              </a:ext>
            </a:extLst>
          </p:cNvPr>
          <p:cNvSpPr txBox="1"/>
          <p:nvPr/>
        </p:nvSpPr>
        <p:spPr>
          <a:xfrm>
            <a:off x="651128" y="1916846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757" name="四角形: 角を丸くする 28">
            <a:extLst>
              <a:ext uri="{FF2B5EF4-FFF2-40B4-BE49-F238E27FC236}">
                <a16:creationId xmlns:a16="http://schemas.microsoft.com/office/drawing/2014/main" id="{23181F96-E125-D337-CE8E-A930C13824FB}"/>
              </a:ext>
            </a:extLst>
          </p:cNvPr>
          <p:cNvSpPr/>
          <p:nvPr/>
        </p:nvSpPr>
        <p:spPr>
          <a:xfrm>
            <a:off x="1129544" y="1916846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1BB7D61-DA5E-5DE8-22DF-B44336120A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6428" y="1750303"/>
            <a:ext cx="1892813" cy="160282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64AF37F-5AEC-23B9-7BDE-12511D07B921}"/>
              </a:ext>
            </a:extLst>
          </p:cNvPr>
          <p:cNvSpPr/>
          <p:nvPr/>
        </p:nvSpPr>
        <p:spPr>
          <a:xfrm>
            <a:off x="2668459" y="2134394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台形 76">
            <a:extLst>
              <a:ext uri="{FF2B5EF4-FFF2-40B4-BE49-F238E27FC236}">
                <a16:creationId xmlns:a16="http://schemas.microsoft.com/office/drawing/2014/main" id="{43B7D4DE-67C5-90C9-F271-4923CF87114F}"/>
              </a:ext>
            </a:extLst>
          </p:cNvPr>
          <p:cNvSpPr/>
          <p:nvPr/>
        </p:nvSpPr>
        <p:spPr>
          <a:xfrm rot="9223765">
            <a:off x="3006605" y="2380765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9" name="図 116">
            <a:extLst>
              <a:ext uri="{FF2B5EF4-FFF2-40B4-BE49-F238E27FC236}">
                <a16:creationId xmlns:a16="http://schemas.microsoft.com/office/drawing/2014/main" id="{C722FF24-CD75-092B-E5AD-BCCF6CD6F56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3406447" y="2857233"/>
            <a:ext cx="271937" cy="592223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36E1B206-878F-DF3F-FFBD-964C0ACE682E}"/>
              </a:ext>
            </a:extLst>
          </p:cNvPr>
          <p:cNvSpPr/>
          <p:nvPr/>
        </p:nvSpPr>
        <p:spPr>
          <a:xfrm>
            <a:off x="2523217" y="1515275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Ticket no and move to outbound QC screen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CD640459-E763-29F8-A857-EA70FE76D44E}"/>
              </a:ext>
            </a:extLst>
          </p:cNvPr>
          <p:cNvSpPr/>
          <p:nvPr/>
        </p:nvSpPr>
        <p:spPr>
          <a:xfrm>
            <a:off x="1956661" y="242122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43DB7340-30C0-56E3-1D14-DAFCC232D547}"/>
              </a:ext>
            </a:extLst>
          </p:cNvPr>
          <p:cNvSpPr/>
          <p:nvPr/>
        </p:nvSpPr>
        <p:spPr>
          <a:xfrm>
            <a:off x="3965676" y="24199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33" name="Group 392">
            <a:extLst>
              <a:ext uri="{FF2B5EF4-FFF2-40B4-BE49-F238E27FC236}">
                <a16:creationId xmlns:a16="http://schemas.microsoft.com/office/drawing/2014/main" id="{5E17C160-9B45-1E5E-6D68-A543CC488529}"/>
              </a:ext>
            </a:extLst>
          </p:cNvPr>
          <p:cNvGrpSpPr/>
          <p:nvPr/>
        </p:nvGrpSpPr>
        <p:grpSpPr>
          <a:xfrm>
            <a:off x="4283922" y="1517129"/>
            <a:ext cx="1358562" cy="2027476"/>
            <a:chOff x="3978325" y="5189100"/>
            <a:chExt cx="1358562" cy="2027476"/>
          </a:xfrm>
        </p:grpSpPr>
        <p:pic>
          <p:nvPicPr>
            <p:cNvPr id="34" name="図 385">
              <a:extLst>
                <a:ext uri="{FF2B5EF4-FFF2-40B4-BE49-F238E27FC236}">
                  <a16:creationId xmlns:a16="http://schemas.microsoft.com/office/drawing/2014/main" id="{133DB169-3186-6569-C408-382C13A8E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35" name="図 386">
              <a:extLst>
                <a:ext uri="{FF2B5EF4-FFF2-40B4-BE49-F238E27FC236}">
                  <a16:creationId xmlns:a16="http://schemas.microsoft.com/office/drawing/2014/main" id="{6CD62D77-8DD2-AAD8-DAF9-47DB4A6EC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36" name="図 387">
              <a:extLst>
                <a:ext uri="{FF2B5EF4-FFF2-40B4-BE49-F238E27FC236}">
                  <a16:creationId xmlns:a16="http://schemas.microsoft.com/office/drawing/2014/main" id="{E74127DB-E193-4CD9-9045-A2391DDD2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37" name="テキスト ボックス 388">
              <a:extLst>
                <a:ext uri="{FF2B5EF4-FFF2-40B4-BE49-F238E27FC236}">
                  <a16:creationId xmlns:a16="http://schemas.microsoft.com/office/drawing/2014/main" id="{709BD0CE-26AE-7586-F85D-C9220648B76C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8" name="テキスト ボックス 389">
              <a:extLst>
                <a:ext uri="{FF2B5EF4-FFF2-40B4-BE49-F238E27FC236}">
                  <a16:creationId xmlns:a16="http://schemas.microsoft.com/office/drawing/2014/main" id="{9E37034A-DE42-930D-0281-460750256ED8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39" name="図 390">
              <a:extLst>
                <a:ext uri="{FF2B5EF4-FFF2-40B4-BE49-F238E27FC236}">
                  <a16:creationId xmlns:a16="http://schemas.microsoft.com/office/drawing/2014/main" id="{FFB99BB4-90BB-7D53-75D0-C21C52DF9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41" name="図 391">
              <a:extLst>
                <a:ext uri="{FF2B5EF4-FFF2-40B4-BE49-F238E27FC236}">
                  <a16:creationId xmlns:a16="http://schemas.microsoft.com/office/drawing/2014/main" id="{5EA337BD-7417-4F02-6231-09DF919F5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2" name="テキスト ボックス 392">
              <a:extLst>
                <a:ext uri="{FF2B5EF4-FFF2-40B4-BE49-F238E27FC236}">
                  <a16:creationId xmlns:a16="http://schemas.microsoft.com/office/drawing/2014/main" id="{DE20158C-7402-68D4-E915-D9C6B8F3D45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3" name="図 394">
              <a:extLst>
                <a:ext uri="{FF2B5EF4-FFF2-40B4-BE49-F238E27FC236}">
                  <a16:creationId xmlns:a16="http://schemas.microsoft.com/office/drawing/2014/main" id="{4579938F-6D30-8865-EC4D-8CED6F121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4" name="図 395">
              <a:extLst>
                <a:ext uri="{FF2B5EF4-FFF2-40B4-BE49-F238E27FC236}">
                  <a16:creationId xmlns:a16="http://schemas.microsoft.com/office/drawing/2014/main" id="{ABF0EDA5-9424-4FDF-3C1A-13DBCF0D8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5" name="図 396">
              <a:extLst>
                <a:ext uri="{FF2B5EF4-FFF2-40B4-BE49-F238E27FC236}">
                  <a16:creationId xmlns:a16="http://schemas.microsoft.com/office/drawing/2014/main" id="{5F9CAF89-53E0-1CC6-4001-85FB1A15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6" name="図 397">
              <a:extLst>
                <a:ext uri="{FF2B5EF4-FFF2-40B4-BE49-F238E27FC236}">
                  <a16:creationId xmlns:a16="http://schemas.microsoft.com/office/drawing/2014/main" id="{DEF503D7-AFAE-B9B7-C7A0-2CDB731CC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7" name="図 398">
              <a:extLst>
                <a:ext uri="{FF2B5EF4-FFF2-40B4-BE49-F238E27FC236}">
                  <a16:creationId xmlns:a16="http://schemas.microsoft.com/office/drawing/2014/main" id="{A8368E28-38B7-EC73-21BC-7495850F3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48" name="テキスト ボックス 399">
              <a:extLst>
                <a:ext uri="{FF2B5EF4-FFF2-40B4-BE49-F238E27FC236}">
                  <a16:creationId xmlns:a16="http://schemas.microsoft.com/office/drawing/2014/main" id="{FCEDC3A3-5C06-85C3-6757-A2BB0446BA00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49" name="テキスト ボックス 402">
              <a:extLst>
                <a:ext uri="{FF2B5EF4-FFF2-40B4-BE49-F238E27FC236}">
                  <a16:creationId xmlns:a16="http://schemas.microsoft.com/office/drawing/2014/main" id="{2CBC7C13-8178-AF1E-394B-F3F99FE07419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0" name="図 403">
              <a:extLst>
                <a:ext uri="{FF2B5EF4-FFF2-40B4-BE49-F238E27FC236}">
                  <a16:creationId xmlns:a16="http://schemas.microsoft.com/office/drawing/2014/main" id="{FDDCA1F3-DF9F-111C-8B05-A5EAC8443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1" name="図 404">
              <a:extLst>
                <a:ext uri="{FF2B5EF4-FFF2-40B4-BE49-F238E27FC236}">
                  <a16:creationId xmlns:a16="http://schemas.microsoft.com/office/drawing/2014/main" id="{D8FC9688-5721-07EC-6EAD-F3343DCFE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2" name="テキスト ボックス 405">
              <a:extLst>
                <a:ext uri="{FF2B5EF4-FFF2-40B4-BE49-F238E27FC236}">
                  <a16:creationId xmlns:a16="http://schemas.microsoft.com/office/drawing/2014/main" id="{E7502921-83E4-615A-BCF9-14C43B46E4D6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7" name="テキスト ボックス 406">
              <a:extLst>
                <a:ext uri="{FF2B5EF4-FFF2-40B4-BE49-F238E27FC236}">
                  <a16:creationId xmlns:a16="http://schemas.microsoft.com/office/drawing/2014/main" id="{9B5EE052-98B3-600F-5AEA-1DFF459FBB79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8" name="図 407">
              <a:extLst>
                <a:ext uri="{FF2B5EF4-FFF2-40B4-BE49-F238E27FC236}">
                  <a16:creationId xmlns:a16="http://schemas.microsoft.com/office/drawing/2014/main" id="{BB8850BD-C804-04CE-AB10-2BBF0F47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9" name="図 408">
              <a:extLst>
                <a:ext uri="{FF2B5EF4-FFF2-40B4-BE49-F238E27FC236}">
                  <a16:creationId xmlns:a16="http://schemas.microsoft.com/office/drawing/2014/main" id="{C7AAA21E-DB45-BA53-26B8-878DCA24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60" name="図 409">
              <a:extLst>
                <a:ext uri="{FF2B5EF4-FFF2-40B4-BE49-F238E27FC236}">
                  <a16:creationId xmlns:a16="http://schemas.microsoft.com/office/drawing/2014/main" id="{E7414055-0595-0E42-A433-02726F7D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61" name="図 410">
              <a:extLst>
                <a:ext uri="{FF2B5EF4-FFF2-40B4-BE49-F238E27FC236}">
                  <a16:creationId xmlns:a16="http://schemas.microsoft.com/office/drawing/2014/main" id="{31EB7493-CF63-CF8F-4DD6-7B8E52781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62" name="図 411">
              <a:extLst>
                <a:ext uri="{FF2B5EF4-FFF2-40B4-BE49-F238E27FC236}">
                  <a16:creationId xmlns:a16="http://schemas.microsoft.com/office/drawing/2014/main" id="{14EBFC63-22F6-3009-E5D0-D0CF37456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63" name="図 414">
              <a:extLst>
                <a:ext uri="{FF2B5EF4-FFF2-40B4-BE49-F238E27FC236}">
                  <a16:creationId xmlns:a16="http://schemas.microsoft.com/office/drawing/2014/main" id="{8C1E6448-E29D-A235-2A8B-D781DED2C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448" name="図 415">
              <a:extLst>
                <a:ext uri="{FF2B5EF4-FFF2-40B4-BE49-F238E27FC236}">
                  <a16:creationId xmlns:a16="http://schemas.microsoft.com/office/drawing/2014/main" id="{12141618-11D1-16FD-9DBC-CFF428618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449" name="図 417">
              <a:extLst>
                <a:ext uri="{FF2B5EF4-FFF2-40B4-BE49-F238E27FC236}">
                  <a16:creationId xmlns:a16="http://schemas.microsoft.com/office/drawing/2014/main" id="{AF1F35CB-CC93-2DEB-1723-1DFD3E8C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450" name="図 292">
              <a:extLst>
                <a:ext uri="{FF2B5EF4-FFF2-40B4-BE49-F238E27FC236}">
                  <a16:creationId xmlns:a16="http://schemas.microsoft.com/office/drawing/2014/main" id="{78FCA06F-5749-657B-9303-D3C5B55AF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451" name="テキスト ボックス 294">
              <a:extLst>
                <a:ext uri="{FF2B5EF4-FFF2-40B4-BE49-F238E27FC236}">
                  <a16:creationId xmlns:a16="http://schemas.microsoft.com/office/drawing/2014/main" id="{138B7BD1-1539-EE9C-4EB4-E4FCA0F837B2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452" name="Picture 513">
              <a:extLst>
                <a:ext uri="{FF2B5EF4-FFF2-40B4-BE49-F238E27FC236}">
                  <a16:creationId xmlns:a16="http://schemas.microsoft.com/office/drawing/2014/main" id="{D6DC05F8-1E38-D21C-9BB8-BEDB70FB1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453" name="Picture 538">
            <a:extLst>
              <a:ext uri="{FF2B5EF4-FFF2-40B4-BE49-F238E27FC236}">
                <a16:creationId xmlns:a16="http://schemas.microsoft.com/office/drawing/2014/main" id="{E9FB5C7F-B1E8-54D7-050C-FBE89F467B7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04348" y="3074455"/>
            <a:ext cx="1254295" cy="169937"/>
          </a:xfrm>
          <a:prstGeom prst="rect">
            <a:avLst/>
          </a:prstGeom>
        </p:spPr>
      </p:pic>
      <p:sp>
        <p:nvSpPr>
          <p:cNvPr id="454" name="TextBox 539">
            <a:extLst>
              <a:ext uri="{FF2B5EF4-FFF2-40B4-BE49-F238E27FC236}">
                <a16:creationId xmlns:a16="http://schemas.microsoft.com/office/drawing/2014/main" id="{9D364470-06FF-B0B1-58FA-DEAA60482E09}"/>
              </a:ext>
            </a:extLst>
          </p:cNvPr>
          <p:cNvSpPr txBox="1"/>
          <p:nvPr/>
        </p:nvSpPr>
        <p:spPr>
          <a:xfrm>
            <a:off x="5164685" y="3087751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10/30</a:t>
            </a:r>
          </a:p>
        </p:txBody>
      </p:sp>
      <p:pic>
        <p:nvPicPr>
          <p:cNvPr id="455" name="図 454">
            <a:extLst>
              <a:ext uri="{FF2B5EF4-FFF2-40B4-BE49-F238E27FC236}">
                <a16:creationId xmlns:a16="http://schemas.microsoft.com/office/drawing/2014/main" id="{65E56975-1D59-B79A-CAD6-4DACB4F8FC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99731" y="1942759"/>
            <a:ext cx="1327593" cy="369079"/>
          </a:xfrm>
          <a:prstGeom prst="rect">
            <a:avLst/>
          </a:prstGeom>
        </p:spPr>
      </p:pic>
      <p:sp>
        <p:nvSpPr>
          <p:cNvPr id="456" name="テキスト ボックス 412">
            <a:extLst>
              <a:ext uri="{FF2B5EF4-FFF2-40B4-BE49-F238E27FC236}">
                <a16:creationId xmlns:a16="http://schemas.microsoft.com/office/drawing/2014/main" id="{BB2000A9-BF65-A58A-D058-78A48616A6C4}"/>
              </a:ext>
            </a:extLst>
          </p:cNvPr>
          <p:cNvSpPr txBox="1"/>
          <p:nvPr/>
        </p:nvSpPr>
        <p:spPr>
          <a:xfrm>
            <a:off x="4385230" y="1955716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457" name="四角形: 角を丸くする 28">
            <a:extLst>
              <a:ext uri="{FF2B5EF4-FFF2-40B4-BE49-F238E27FC236}">
                <a16:creationId xmlns:a16="http://schemas.microsoft.com/office/drawing/2014/main" id="{18301576-421C-5575-35C0-44A9E60CC501}"/>
              </a:ext>
            </a:extLst>
          </p:cNvPr>
          <p:cNvSpPr/>
          <p:nvPr/>
        </p:nvSpPr>
        <p:spPr>
          <a:xfrm>
            <a:off x="4863646" y="1955716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460" name="オブジェクト 459">
            <a:extLst>
              <a:ext uri="{FF2B5EF4-FFF2-40B4-BE49-F238E27FC236}">
                <a16:creationId xmlns:a16="http://schemas.microsoft.com/office/drawing/2014/main" id="{F8F238AB-592B-2334-46FE-5CDAED177E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9680"/>
              </p:ext>
            </p:extLst>
          </p:nvPr>
        </p:nvGraphicFramePr>
        <p:xfrm>
          <a:off x="601160" y="2114586"/>
          <a:ext cx="1254295" cy="94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7" imgW="4244498" imgH="3208038" progId="Excel.Sheet.12">
                  <p:embed/>
                </p:oleObj>
              </mc:Choice>
              <mc:Fallback>
                <p:oleObj name="Worksheet" r:id="rId17" imgW="4244498" imgH="3208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1160" y="2114586"/>
                        <a:ext cx="1254295" cy="94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2" name="オブジェクト 501">
            <a:extLst>
              <a:ext uri="{FF2B5EF4-FFF2-40B4-BE49-F238E27FC236}">
                <a16:creationId xmlns:a16="http://schemas.microsoft.com/office/drawing/2014/main" id="{D72B9917-AC19-601E-0D88-B0454D72CA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100491"/>
              </p:ext>
            </p:extLst>
          </p:nvPr>
        </p:nvGraphicFramePr>
        <p:xfrm>
          <a:off x="4332430" y="2151624"/>
          <a:ext cx="1254295" cy="94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9" imgW="4244498" imgH="3208038" progId="Excel.Sheet.12">
                  <p:embed/>
                </p:oleObj>
              </mc:Choice>
              <mc:Fallback>
                <p:oleObj name="Worksheet" r:id="rId19" imgW="4244498" imgH="3208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32430" y="2151624"/>
                        <a:ext cx="1254295" cy="94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" name="矢印: 右 502">
            <a:extLst>
              <a:ext uri="{FF2B5EF4-FFF2-40B4-BE49-F238E27FC236}">
                <a16:creationId xmlns:a16="http://schemas.microsoft.com/office/drawing/2014/main" id="{99F2A4F8-F074-155C-FA63-B9C023E403D2}"/>
              </a:ext>
            </a:extLst>
          </p:cNvPr>
          <p:cNvSpPr/>
          <p:nvPr/>
        </p:nvSpPr>
        <p:spPr>
          <a:xfrm>
            <a:off x="5777530" y="241017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07" name="Group 392">
            <a:extLst>
              <a:ext uri="{FF2B5EF4-FFF2-40B4-BE49-F238E27FC236}">
                <a16:creationId xmlns:a16="http://schemas.microsoft.com/office/drawing/2014/main" id="{DE90E480-1509-655F-C26A-EF0CD6BA367F}"/>
              </a:ext>
            </a:extLst>
          </p:cNvPr>
          <p:cNvGrpSpPr/>
          <p:nvPr/>
        </p:nvGrpSpPr>
        <p:grpSpPr>
          <a:xfrm>
            <a:off x="531001" y="3710732"/>
            <a:ext cx="1358562" cy="2027476"/>
            <a:chOff x="3978325" y="5189100"/>
            <a:chExt cx="1358562" cy="2027476"/>
          </a:xfrm>
        </p:grpSpPr>
        <p:pic>
          <p:nvPicPr>
            <p:cNvPr id="508" name="図 385">
              <a:extLst>
                <a:ext uri="{FF2B5EF4-FFF2-40B4-BE49-F238E27FC236}">
                  <a16:creationId xmlns:a16="http://schemas.microsoft.com/office/drawing/2014/main" id="{92ED1138-41AB-87B2-0EEB-78D6D4E2D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10" name="図 386">
              <a:extLst>
                <a:ext uri="{FF2B5EF4-FFF2-40B4-BE49-F238E27FC236}">
                  <a16:creationId xmlns:a16="http://schemas.microsoft.com/office/drawing/2014/main" id="{43971B55-4B4E-1C89-F29B-4F4CA4394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11" name="図 387">
              <a:extLst>
                <a:ext uri="{FF2B5EF4-FFF2-40B4-BE49-F238E27FC236}">
                  <a16:creationId xmlns:a16="http://schemas.microsoft.com/office/drawing/2014/main" id="{27E770AE-E20A-9996-A1BE-9181D1FB1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64" name="テキスト ボックス 388">
              <a:extLst>
                <a:ext uri="{FF2B5EF4-FFF2-40B4-BE49-F238E27FC236}">
                  <a16:creationId xmlns:a16="http://schemas.microsoft.com/office/drawing/2014/main" id="{8E954D65-F9A9-7EFE-F9EF-6E7612631466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65" name="テキスト ボックス 389">
              <a:extLst>
                <a:ext uri="{FF2B5EF4-FFF2-40B4-BE49-F238E27FC236}">
                  <a16:creationId xmlns:a16="http://schemas.microsoft.com/office/drawing/2014/main" id="{7BF7224D-E9BC-ED2E-419E-0889F02DB73E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66" name="図 390">
              <a:extLst>
                <a:ext uri="{FF2B5EF4-FFF2-40B4-BE49-F238E27FC236}">
                  <a16:creationId xmlns:a16="http://schemas.microsoft.com/office/drawing/2014/main" id="{DE246EB5-1F06-57FE-E0C2-EA66A15CF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67" name="図 391">
              <a:extLst>
                <a:ext uri="{FF2B5EF4-FFF2-40B4-BE49-F238E27FC236}">
                  <a16:creationId xmlns:a16="http://schemas.microsoft.com/office/drawing/2014/main" id="{7E37805B-EBE4-FC5F-561D-999453A79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68" name="テキスト ボックス 392">
              <a:extLst>
                <a:ext uri="{FF2B5EF4-FFF2-40B4-BE49-F238E27FC236}">
                  <a16:creationId xmlns:a16="http://schemas.microsoft.com/office/drawing/2014/main" id="{386C12DB-8004-E196-D329-DC9FE602957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69" name="図 394">
              <a:extLst>
                <a:ext uri="{FF2B5EF4-FFF2-40B4-BE49-F238E27FC236}">
                  <a16:creationId xmlns:a16="http://schemas.microsoft.com/office/drawing/2014/main" id="{AC77FCA3-ED57-BEAF-D315-2C2EE35AA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70" name="図 395">
              <a:extLst>
                <a:ext uri="{FF2B5EF4-FFF2-40B4-BE49-F238E27FC236}">
                  <a16:creationId xmlns:a16="http://schemas.microsoft.com/office/drawing/2014/main" id="{BE65B1BB-A8C9-2369-59D3-F0C102743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71" name="図 396">
              <a:extLst>
                <a:ext uri="{FF2B5EF4-FFF2-40B4-BE49-F238E27FC236}">
                  <a16:creationId xmlns:a16="http://schemas.microsoft.com/office/drawing/2014/main" id="{4F98A0E3-7B7F-27F2-6E3F-3A088800B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72" name="図 397">
              <a:extLst>
                <a:ext uri="{FF2B5EF4-FFF2-40B4-BE49-F238E27FC236}">
                  <a16:creationId xmlns:a16="http://schemas.microsoft.com/office/drawing/2014/main" id="{75B35D61-7F59-1CF7-4B8C-F445BF385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73" name="図 398">
              <a:extLst>
                <a:ext uri="{FF2B5EF4-FFF2-40B4-BE49-F238E27FC236}">
                  <a16:creationId xmlns:a16="http://schemas.microsoft.com/office/drawing/2014/main" id="{A66370D8-4449-4C86-6A11-34E77BCA7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74" name="テキスト ボックス 399">
              <a:extLst>
                <a:ext uri="{FF2B5EF4-FFF2-40B4-BE49-F238E27FC236}">
                  <a16:creationId xmlns:a16="http://schemas.microsoft.com/office/drawing/2014/main" id="{F6BA7DA1-16FA-4ED5-A05B-E8183EF62AAA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5" name="テキスト ボックス 402">
              <a:extLst>
                <a:ext uri="{FF2B5EF4-FFF2-40B4-BE49-F238E27FC236}">
                  <a16:creationId xmlns:a16="http://schemas.microsoft.com/office/drawing/2014/main" id="{9B0950EC-9EBF-252F-C54A-1B18651C9C5B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6" name="図 403">
              <a:extLst>
                <a:ext uri="{FF2B5EF4-FFF2-40B4-BE49-F238E27FC236}">
                  <a16:creationId xmlns:a16="http://schemas.microsoft.com/office/drawing/2014/main" id="{4E757D83-3327-14E5-B9B0-E9EF92DEC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7" name="図 404">
              <a:extLst>
                <a:ext uri="{FF2B5EF4-FFF2-40B4-BE49-F238E27FC236}">
                  <a16:creationId xmlns:a16="http://schemas.microsoft.com/office/drawing/2014/main" id="{83818F43-B87B-8E7E-B67F-29093FC68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8" name="テキスト ボックス 405">
              <a:extLst>
                <a:ext uri="{FF2B5EF4-FFF2-40B4-BE49-F238E27FC236}">
                  <a16:creationId xmlns:a16="http://schemas.microsoft.com/office/drawing/2014/main" id="{B30ADA33-30DA-EB9E-AD35-CE63D760805B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9" name="テキスト ボックス 406">
              <a:extLst>
                <a:ext uri="{FF2B5EF4-FFF2-40B4-BE49-F238E27FC236}">
                  <a16:creationId xmlns:a16="http://schemas.microsoft.com/office/drawing/2014/main" id="{52E3D047-22F3-0218-F0FF-EB0A90B54C77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80" name="図 407">
              <a:extLst>
                <a:ext uri="{FF2B5EF4-FFF2-40B4-BE49-F238E27FC236}">
                  <a16:creationId xmlns:a16="http://schemas.microsoft.com/office/drawing/2014/main" id="{7437BC60-9497-D52D-5344-5D493294E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81" name="図 408">
              <a:extLst>
                <a:ext uri="{FF2B5EF4-FFF2-40B4-BE49-F238E27FC236}">
                  <a16:creationId xmlns:a16="http://schemas.microsoft.com/office/drawing/2014/main" id="{B5A74764-1961-4287-8181-F110AB997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82" name="図 409">
              <a:extLst>
                <a:ext uri="{FF2B5EF4-FFF2-40B4-BE49-F238E27FC236}">
                  <a16:creationId xmlns:a16="http://schemas.microsoft.com/office/drawing/2014/main" id="{992DCDA8-5E0A-C5E5-6E01-4259FA3AA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83" name="図 410">
              <a:extLst>
                <a:ext uri="{FF2B5EF4-FFF2-40B4-BE49-F238E27FC236}">
                  <a16:creationId xmlns:a16="http://schemas.microsoft.com/office/drawing/2014/main" id="{3F537A7A-FDB1-480C-9FF2-72740AB10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84" name="図 411">
              <a:extLst>
                <a:ext uri="{FF2B5EF4-FFF2-40B4-BE49-F238E27FC236}">
                  <a16:creationId xmlns:a16="http://schemas.microsoft.com/office/drawing/2014/main" id="{EB977182-D6EE-8EC5-7F6D-02BEAEB99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85" name="図 414">
              <a:extLst>
                <a:ext uri="{FF2B5EF4-FFF2-40B4-BE49-F238E27FC236}">
                  <a16:creationId xmlns:a16="http://schemas.microsoft.com/office/drawing/2014/main" id="{2214C933-7FCA-BAF3-8C27-8DFDC8D13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86" name="図 415">
              <a:extLst>
                <a:ext uri="{FF2B5EF4-FFF2-40B4-BE49-F238E27FC236}">
                  <a16:creationId xmlns:a16="http://schemas.microsoft.com/office/drawing/2014/main" id="{97198C70-7574-D958-9A01-FA9BC6237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87" name="図 417">
              <a:extLst>
                <a:ext uri="{FF2B5EF4-FFF2-40B4-BE49-F238E27FC236}">
                  <a16:creationId xmlns:a16="http://schemas.microsoft.com/office/drawing/2014/main" id="{51D9BE5E-6DD0-5A0C-4B12-9DE362433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88" name="図 292">
              <a:extLst>
                <a:ext uri="{FF2B5EF4-FFF2-40B4-BE49-F238E27FC236}">
                  <a16:creationId xmlns:a16="http://schemas.microsoft.com/office/drawing/2014/main" id="{32795349-94A6-277C-1624-167A2FD14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89" name="テキスト ボックス 294">
              <a:extLst>
                <a:ext uri="{FF2B5EF4-FFF2-40B4-BE49-F238E27FC236}">
                  <a16:creationId xmlns:a16="http://schemas.microsoft.com/office/drawing/2014/main" id="{538BB54A-98A3-1C2E-0DD5-D2E74F521255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90" name="Picture 513">
              <a:extLst>
                <a:ext uri="{FF2B5EF4-FFF2-40B4-BE49-F238E27FC236}">
                  <a16:creationId xmlns:a16="http://schemas.microsoft.com/office/drawing/2014/main" id="{9A7B0188-6D00-E763-7339-38461DB5E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91" name="Picture 538">
            <a:extLst>
              <a:ext uri="{FF2B5EF4-FFF2-40B4-BE49-F238E27FC236}">
                <a16:creationId xmlns:a16="http://schemas.microsoft.com/office/drawing/2014/main" id="{104D8D83-657F-D28F-1B99-8C18EEB904B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1427" y="5268058"/>
            <a:ext cx="1254295" cy="169937"/>
          </a:xfrm>
          <a:prstGeom prst="rect">
            <a:avLst/>
          </a:prstGeom>
        </p:spPr>
      </p:pic>
      <p:sp>
        <p:nvSpPr>
          <p:cNvPr id="92" name="TextBox 539">
            <a:extLst>
              <a:ext uri="{FF2B5EF4-FFF2-40B4-BE49-F238E27FC236}">
                <a16:creationId xmlns:a16="http://schemas.microsoft.com/office/drawing/2014/main" id="{CD36228F-83E0-7C4D-A23C-A053889DC1C4}"/>
              </a:ext>
            </a:extLst>
          </p:cNvPr>
          <p:cNvSpPr txBox="1"/>
          <p:nvPr/>
        </p:nvSpPr>
        <p:spPr>
          <a:xfrm>
            <a:off x="1411764" y="528135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30/30</a:t>
            </a: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96C02CF3-0169-E259-1467-94558D2EB1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6810" y="4136362"/>
            <a:ext cx="1327593" cy="369079"/>
          </a:xfrm>
          <a:prstGeom prst="rect">
            <a:avLst/>
          </a:prstGeom>
        </p:spPr>
      </p:pic>
      <p:sp>
        <p:nvSpPr>
          <p:cNvPr id="95" name="テキスト ボックス 412">
            <a:extLst>
              <a:ext uri="{FF2B5EF4-FFF2-40B4-BE49-F238E27FC236}">
                <a16:creationId xmlns:a16="http://schemas.microsoft.com/office/drawing/2014/main" id="{AE559E9A-5D7B-9D2E-BAA9-97DA83A69796}"/>
              </a:ext>
            </a:extLst>
          </p:cNvPr>
          <p:cNvSpPr txBox="1"/>
          <p:nvPr/>
        </p:nvSpPr>
        <p:spPr>
          <a:xfrm>
            <a:off x="632309" y="4149319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96" name="四角形: 角を丸くする 28">
            <a:extLst>
              <a:ext uri="{FF2B5EF4-FFF2-40B4-BE49-F238E27FC236}">
                <a16:creationId xmlns:a16="http://schemas.microsoft.com/office/drawing/2014/main" id="{7E27D7FB-404F-5472-5490-F5465870F19A}"/>
              </a:ext>
            </a:extLst>
          </p:cNvPr>
          <p:cNvSpPr/>
          <p:nvPr/>
        </p:nvSpPr>
        <p:spPr>
          <a:xfrm>
            <a:off x="1110725" y="4149319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sp>
        <p:nvSpPr>
          <p:cNvPr id="98" name="矢印: 右 97">
            <a:extLst>
              <a:ext uri="{FF2B5EF4-FFF2-40B4-BE49-F238E27FC236}">
                <a16:creationId xmlns:a16="http://schemas.microsoft.com/office/drawing/2014/main" id="{60111D77-2972-89B7-8345-A42C6A1D23AE}"/>
              </a:ext>
            </a:extLst>
          </p:cNvPr>
          <p:cNvSpPr/>
          <p:nvPr/>
        </p:nvSpPr>
        <p:spPr>
          <a:xfrm>
            <a:off x="2020176" y="465685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EE015F2E-9116-AC8A-E5A2-11E53D69AACC}"/>
              </a:ext>
            </a:extLst>
          </p:cNvPr>
          <p:cNvSpPr/>
          <p:nvPr/>
        </p:nvSpPr>
        <p:spPr>
          <a:xfrm>
            <a:off x="1166024" y="5412967"/>
            <a:ext cx="784725" cy="22583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2" name="グラフィックス 101" descr="右向き指示マーク">
            <a:extLst>
              <a:ext uri="{FF2B5EF4-FFF2-40B4-BE49-F238E27FC236}">
                <a16:creationId xmlns:a16="http://schemas.microsoft.com/office/drawing/2014/main" id="{28FE6277-25E4-DF87-4D8D-E335CECCF2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4754202">
            <a:off x="1678927" y="5527393"/>
            <a:ext cx="236144" cy="236144"/>
          </a:xfrm>
          <a:prstGeom prst="rect">
            <a:avLst/>
          </a:prstGeom>
        </p:spPr>
      </p:pic>
      <p:grpSp>
        <p:nvGrpSpPr>
          <p:cNvPr id="103" name="Group 392">
            <a:extLst>
              <a:ext uri="{FF2B5EF4-FFF2-40B4-BE49-F238E27FC236}">
                <a16:creationId xmlns:a16="http://schemas.microsoft.com/office/drawing/2014/main" id="{16FC2FBE-7D82-678D-EC6F-C70D9373309F}"/>
              </a:ext>
            </a:extLst>
          </p:cNvPr>
          <p:cNvGrpSpPr/>
          <p:nvPr/>
        </p:nvGrpSpPr>
        <p:grpSpPr>
          <a:xfrm>
            <a:off x="576791" y="6298715"/>
            <a:ext cx="1358562" cy="2027476"/>
            <a:chOff x="3978325" y="5189100"/>
            <a:chExt cx="1358562" cy="2027476"/>
          </a:xfrm>
        </p:grpSpPr>
        <p:pic>
          <p:nvPicPr>
            <p:cNvPr id="104" name="図 385">
              <a:extLst>
                <a:ext uri="{FF2B5EF4-FFF2-40B4-BE49-F238E27FC236}">
                  <a16:creationId xmlns:a16="http://schemas.microsoft.com/office/drawing/2014/main" id="{D338239D-8844-0475-BCD1-54D93CEF7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05" name="図 386">
              <a:extLst>
                <a:ext uri="{FF2B5EF4-FFF2-40B4-BE49-F238E27FC236}">
                  <a16:creationId xmlns:a16="http://schemas.microsoft.com/office/drawing/2014/main" id="{3DBE8027-5027-7740-E260-F988F965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06" name="図 387">
              <a:extLst>
                <a:ext uri="{FF2B5EF4-FFF2-40B4-BE49-F238E27FC236}">
                  <a16:creationId xmlns:a16="http://schemas.microsoft.com/office/drawing/2014/main" id="{673CA44C-EA8D-A2E8-00DF-7EF3EE1B8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07" name="テキスト ボックス 388">
              <a:extLst>
                <a:ext uri="{FF2B5EF4-FFF2-40B4-BE49-F238E27FC236}">
                  <a16:creationId xmlns:a16="http://schemas.microsoft.com/office/drawing/2014/main" id="{0DC590A8-53D4-C1F4-B469-6833EA91A4A5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08" name="テキスト ボックス 389">
              <a:extLst>
                <a:ext uri="{FF2B5EF4-FFF2-40B4-BE49-F238E27FC236}">
                  <a16:creationId xmlns:a16="http://schemas.microsoft.com/office/drawing/2014/main" id="{C117D357-1D06-C6F6-221E-9BA3777FFF14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09" name="図 390">
              <a:extLst>
                <a:ext uri="{FF2B5EF4-FFF2-40B4-BE49-F238E27FC236}">
                  <a16:creationId xmlns:a16="http://schemas.microsoft.com/office/drawing/2014/main" id="{9F9FF5B4-2D6A-16C2-D44B-67BC1C232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10" name="図 391">
              <a:extLst>
                <a:ext uri="{FF2B5EF4-FFF2-40B4-BE49-F238E27FC236}">
                  <a16:creationId xmlns:a16="http://schemas.microsoft.com/office/drawing/2014/main" id="{1C54C019-9037-4B56-5CB3-464D7D86C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11" name="テキスト ボックス 392">
              <a:extLst>
                <a:ext uri="{FF2B5EF4-FFF2-40B4-BE49-F238E27FC236}">
                  <a16:creationId xmlns:a16="http://schemas.microsoft.com/office/drawing/2014/main" id="{2BD7D88E-708C-14C2-D337-9FE4D5D82003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12" name="図 394">
              <a:extLst>
                <a:ext uri="{FF2B5EF4-FFF2-40B4-BE49-F238E27FC236}">
                  <a16:creationId xmlns:a16="http://schemas.microsoft.com/office/drawing/2014/main" id="{E84B3DD2-7639-D5E4-E0A4-76EC07CF6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13" name="図 395">
              <a:extLst>
                <a:ext uri="{FF2B5EF4-FFF2-40B4-BE49-F238E27FC236}">
                  <a16:creationId xmlns:a16="http://schemas.microsoft.com/office/drawing/2014/main" id="{06BEB9FA-1FA7-77F7-D82A-F1B8F5303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14" name="図 396">
              <a:extLst>
                <a:ext uri="{FF2B5EF4-FFF2-40B4-BE49-F238E27FC236}">
                  <a16:creationId xmlns:a16="http://schemas.microsoft.com/office/drawing/2014/main" id="{50D4A09A-DD95-410C-445E-58B0BC25B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15" name="図 397">
              <a:extLst>
                <a:ext uri="{FF2B5EF4-FFF2-40B4-BE49-F238E27FC236}">
                  <a16:creationId xmlns:a16="http://schemas.microsoft.com/office/drawing/2014/main" id="{224D8DA4-875E-EB8C-370A-93D729F0C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16" name="図 398">
              <a:extLst>
                <a:ext uri="{FF2B5EF4-FFF2-40B4-BE49-F238E27FC236}">
                  <a16:creationId xmlns:a16="http://schemas.microsoft.com/office/drawing/2014/main" id="{C0054DB9-6F27-38CB-3D17-60EE7DFE3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512" name="テキスト ボックス 399">
              <a:extLst>
                <a:ext uri="{FF2B5EF4-FFF2-40B4-BE49-F238E27FC236}">
                  <a16:creationId xmlns:a16="http://schemas.microsoft.com/office/drawing/2014/main" id="{A5B9F5D1-5EB1-68C9-95EE-46E1B29C6B12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513" name="テキスト ボックス 402">
              <a:extLst>
                <a:ext uri="{FF2B5EF4-FFF2-40B4-BE49-F238E27FC236}">
                  <a16:creationId xmlns:a16="http://schemas.microsoft.com/office/drawing/2014/main" id="{60359B3B-E7A8-59D1-D894-AEE584267333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14" name="図 403">
              <a:extLst>
                <a:ext uri="{FF2B5EF4-FFF2-40B4-BE49-F238E27FC236}">
                  <a16:creationId xmlns:a16="http://schemas.microsoft.com/office/drawing/2014/main" id="{79208E82-E990-EB15-89B1-4C512A578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15" name="図 404">
              <a:extLst>
                <a:ext uri="{FF2B5EF4-FFF2-40B4-BE49-F238E27FC236}">
                  <a16:creationId xmlns:a16="http://schemas.microsoft.com/office/drawing/2014/main" id="{290E6CC1-A6B0-DD7C-3311-45D0153A7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16" name="テキスト ボックス 405">
              <a:extLst>
                <a:ext uri="{FF2B5EF4-FFF2-40B4-BE49-F238E27FC236}">
                  <a16:creationId xmlns:a16="http://schemas.microsoft.com/office/drawing/2014/main" id="{AD5489B1-1BE9-D9E7-F1CF-8AEF3A8570D3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17" name="テキスト ボックス 406">
              <a:extLst>
                <a:ext uri="{FF2B5EF4-FFF2-40B4-BE49-F238E27FC236}">
                  <a16:creationId xmlns:a16="http://schemas.microsoft.com/office/drawing/2014/main" id="{6A0AE4EA-E059-245F-F560-6C8505DFB524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18" name="図 407">
              <a:extLst>
                <a:ext uri="{FF2B5EF4-FFF2-40B4-BE49-F238E27FC236}">
                  <a16:creationId xmlns:a16="http://schemas.microsoft.com/office/drawing/2014/main" id="{507AB8C1-6C7D-C63E-1A54-84E1BD16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19" name="図 408">
              <a:extLst>
                <a:ext uri="{FF2B5EF4-FFF2-40B4-BE49-F238E27FC236}">
                  <a16:creationId xmlns:a16="http://schemas.microsoft.com/office/drawing/2014/main" id="{C0094E5D-3E3F-764D-440C-4BAA7224C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520" name="図 409">
              <a:extLst>
                <a:ext uri="{FF2B5EF4-FFF2-40B4-BE49-F238E27FC236}">
                  <a16:creationId xmlns:a16="http://schemas.microsoft.com/office/drawing/2014/main" id="{B72D83C4-5418-52F0-AAFE-3BF3B77D3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521" name="図 410">
              <a:extLst>
                <a:ext uri="{FF2B5EF4-FFF2-40B4-BE49-F238E27FC236}">
                  <a16:creationId xmlns:a16="http://schemas.microsoft.com/office/drawing/2014/main" id="{2667C1D7-20C6-C28D-D7CE-C09C1048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522" name="図 411">
              <a:extLst>
                <a:ext uri="{FF2B5EF4-FFF2-40B4-BE49-F238E27FC236}">
                  <a16:creationId xmlns:a16="http://schemas.microsoft.com/office/drawing/2014/main" id="{3A97E159-BDB5-E467-5F65-1E431DB38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523" name="図 414">
              <a:extLst>
                <a:ext uri="{FF2B5EF4-FFF2-40B4-BE49-F238E27FC236}">
                  <a16:creationId xmlns:a16="http://schemas.microsoft.com/office/drawing/2014/main" id="{C58B287D-EAD6-1591-A816-BBB8B837B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524" name="図 415">
              <a:extLst>
                <a:ext uri="{FF2B5EF4-FFF2-40B4-BE49-F238E27FC236}">
                  <a16:creationId xmlns:a16="http://schemas.microsoft.com/office/drawing/2014/main" id="{653FFFFC-3549-1EF2-ACF1-6B139A048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525" name="図 417">
              <a:extLst>
                <a:ext uri="{FF2B5EF4-FFF2-40B4-BE49-F238E27FC236}">
                  <a16:creationId xmlns:a16="http://schemas.microsoft.com/office/drawing/2014/main" id="{0965C0B1-380D-91DB-1F40-D888B5A05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526" name="図 292">
              <a:extLst>
                <a:ext uri="{FF2B5EF4-FFF2-40B4-BE49-F238E27FC236}">
                  <a16:creationId xmlns:a16="http://schemas.microsoft.com/office/drawing/2014/main" id="{ED456DC7-D465-3420-8975-5615D2E1B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527" name="テキスト ボックス 294">
              <a:extLst>
                <a:ext uri="{FF2B5EF4-FFF2-40B4-BE49-F238E27FC236}">
                  <a16:creationId xmlns:a16="http://schemas.microsoft.com/office/drawing/2014/main" id="{5F1EB3B1-AEFD-9B90-42A1-B9B2ED5A04B5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528" name="Picture 513">
              <a:extLst>
                <a:ext uri="{FF2B5EF4-FFF2-40B4-BE49-F238E27FC236}">
                  <a16:creationId xmlns:a16="http://schemas.microsoft.com/office/drawing/2014/main" id="{B2DAE7A4-C122-7DC2-25CD-B4164E581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529" name="Picture 538">
            <a:extLst>
              <a:ext uri="{FF2B5EF4-FFF2-40B4-BE49-F238E27FC236}">
                <a16:creationId xmlns:a16="http://schemas.microsoft.com/office/drawing/2014/main" id="{B8478FDC-FB26-E37C-F46B-498447B825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7217" y="7856041"/>
            <a:ext cx="1254295" cy="169937"/>
          </a:xfrm>
          <a:prstGeom prst="rect">
            <a:avLst/>
          </a:prstGeom>
        </p:spPr>
      </p:pic>
      <p:sp>
        <p:nvSpPr>
          <p:cNvPr id="530" name="TextBox 539">
            <a:extLst>
              <a:ext uri="{FF2B5EF4-FFF2-40B4-BE49-F238E27FC236}">
                <a16:creationId xmlns:a16="http://schemas.microsoft.com/office/drawing/2014/main" id="{300EB6F5-9496-C569-F8BB-D353004FADCF}"/>
              </a:ext>
            </a:extLst>
          </p:cNvPr>
          <p:cNvSpPr txBox="1"/>
          <p:nvPr/>
        </p:nvSpPr>
        <p:spPr>
          <a:xfrm>
            <a:off x="1457554" y="7869337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10/30</a:t>
            </a:r>
          </a:p>
        </p:txBody>
      </p:sp>
      <p:pic>
        <p:nvPicPr>
          <p:cNvPr id="531" name="図 530">
            <a:extLst>
              <a:ext uri="{FF2B5EF4-FFF2-40B4-BE49-F238E27FC236}">
                <a16:creationId xmlns:a16="http://schemas.microsoft.com/office/drawing/2014/main" id="{1352E7A5-94BC-FC52-0BC6-A2260CED70E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2600" y="6724345"/>
            <a:ext cx="1327593" cy="369079"/>
          </a:xfrm>
          <a:prstGeom prst="rect">
            <a:avLst/>
          </a:prstGeom>
        </p:spPr>
      </p:pic>
      <p:sp>
        <p:nvSpPr>
          <p:cNvPr id="532" name="テキスト ボックス 412">
            <a:extLst>
              <a:ext uri="{FF2B5EF4-FFF2-40B4-BE49-F238E27FC236}">
                <a16:creationId xmlns:a16="http://schemas.microsoft.com/office/drawing/2014/main" id="{78FE5EDF-EE20-12BD-0B70-E7FD2A2AAA47}"/>
              </a:ext>
            </a:extLst>
          </p:cNvPr>
          <p:cNvSpPr txBox="1"/>
          <p:nvPr/>
        </p:nvSpPr>
        <p:spPr>
          <a:xfrm>
            <a:off x="678099" y="6737302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533" name="四角形: 角を丸くする 28">
            <a:extLst>
              <a:ext uri="{FF2B5EF4-FFF2-40B4-BE49-F238E27FC236}">
                <a16:creationId xmlns:a16="http://schemas.microsoft.com/office/drawing/2014/main" id="{F86402F9-4E11-40CA-0D8E-ABB07C11A672}"/>
              </a:ext>
            </a:extLst>
          </p:cNvPr>
          <p:cNvSpPr/>
          <p:nvPr/>
        </p:nvSpPr>
        <p:spPr>
          <a:xfrm>
            <a:off x="1156515" y="6737302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534" name="オブジェクト 533">
            <a:extLst>
              <a:ext uri="{FF2B5EF4-FFF2-40B4-BE49-F238E27FC236}">
                <a16:creationId xmlns:a16="http://schemas.microsoft.com/office/drawing/2014/main" id="{E90F6531-C1C7-4C23-4A55-DA7172C401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769655"/>
              </p:ext>
            </p:extLst>
          </p:nvPr>
        </p:nvGraphicFramePr>
        <p:xfrm>
          <a:off x="625299" y="6933210"/>
          <a:ext cx="1254295" cy="94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9" imgW="4244498" imgH="3208038" progId="Excel.Sheet.12">
                  <p:embed/>
                </p:oleObj>
              </mc:Choice>
              <mc:Fallback>
                <p:oleObj name="Worksheet" r:id="rId19" imgW="4244498" imgH="3208038" progId="Excel.Sheet.12">
                  <p:embed/>
                  <p:pic>
                    <p:nvPicPr>
                      <p:cNvPr id="502" name="オブジェクト 501">
                        <a:extLst>
                          <a:ext uri="{FF2B5EF4-FFF2-40B4-BE49-F238E27FC236}">
                            <a16:creationId xmlns:a16="http://schemas.microsoft.com/office/drawing/2014/main" id="{D72B9917-AC19-601E-0D88-B0454D72C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5299" y="6933210"/>
                        <a:ext cx="1254295" cy="94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" name="矢印: 右 534">
            <a:extLst>
              <a:ext uri="{FF2B5EF4-FFF2-40B4-BE49-F238E27FC236}">
                <a16:creationId xmlns:a16="http://schemas.microsoft.com/office/drawing/2014/main" id="{AAF54D36-FDF2-3887-B61F-DF87594E779C}"/>
              </a:ext>
            </a:extLst>
          </p:cNvPr>
          <p:cNvSpPr/>
          <p:nvPr/>
        </p:nvSpPr>
        <p:spPr>
          <a:xfrm>
            <a:off x="2078399" y="724814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6" name="正方形/長方形 535">
            <a:extLst>
              <a:ext uri="{FF2B5EF4-FFF2-40B4-BE49-F238E27FC236}">
                <a16:creationId xmlns:a16="http://schemas.microsoft.com/office/drawing/2014/main" id="{21D055F3-2775-0E39-DCDD-18CF176CB273}"/>
              </a:ext>
            </a:extLst>
          </p:cNvPr>
          <p:cNvSpPr/>
          <p:nvPr/>
        </p:nvSpPr>
        <p:spPr>
          <a:xfrm>
            <a:off x="1200678" y="8016499"/>
            <a:ext cx="784725" cy="22583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37" name="グラフィックス 536" descr="右向き指示マーク">
            <a:extLst>
              <a:ext uri="{FF2B5EF4-FFF2-40B4-BE49-F238E27FC236}">
                <a16:creationId xmlns:a16="http://schemas.microsoft.com/office/drawing/2014/main" id="{64FF842E-70AB-BC24-9000-00628EB124B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4754202">
            <a:off x="1713581" y="8130925"/>
            <a:ext cx="236144" cy="236144"/>
          </a:xfrm>
          <a:prstGeom prst="rect">
            <a:avLst/>
          </a:prstGeom>
        </p:spPr>
      </p:pic>
      <p:graphicFrame>
        <p:nvGraphicFramePr>
          <p:cNvPr id="539" name="オブジェクト 538">
            <a:extLst>
              <a:ext uri="{FF2B5EF4-FFF2-40B4-BE49-F238E27FC236}">
                <a16:creationId xmlns:a16="http://schemas.microsoft.com/office/drawing/2014/main" id="{7574B141-FBBB-7CB3-BC8D-BBC1D5A48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703498"/>
              </p:ext>
            </p:extLst>
          </p:nvPr>
        </p:nvGraphicFramePr>
        <p:xfrm>
          <a:off x="4271649" y="2419940"/>
          <a:ext cx="1517604" cy="16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3" imgW="4244498" imgH="464697" progId="Excel.Sheet.12">
                  <p:embed/>
                </p:oleObj>
              </mc:Choice>
              <mc:Fallback>
                <p:oleObj name="Worksheet" r:id="rId23" imgW="4244498" imgH="4646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71649" y="2419940"/>
                        <a:ext cx="1517604" cy="16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1" name="オブジェクト 540">
            <a:extLst>
              <a:ext uri="{FF2B5EF4-FFF2-40B4-BE49-F238E27FC236}">
                <a16:creationId xmlns:a16="http://schemas.microsoft.com/office/drawing/2014/main" id="{F6C03CFF-AD92-2F23-0126-0520479EB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587414"/>
              </p:ext>
            </p:extLst>
          </p:nvPr>
        </p:nvGraphicFramePr>
        <p:xfrm>
          <a:off x="592600" y="4346942"/>
          <a:ext cx="1248507" cy="94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5" imgW="4244498" imgH="3208038" progId="Excel.Sheet.12">
                  <p:embed/>
                </p:oleObj>
              </mc:Choice>
              <mc:Fallback>
                <p:oleObj name="Worksheet" r:id="rId25" imgW="4244498" imgH="3208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92600" y="4346942"/>
                        <a:ext cx="1248507" cy="943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652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3362E-D5EF-7CFA-2E1E-25145D9C7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Picture 358">
            <a:extLst>
              <a:ext uri="{FF2B5EF4-FFF2-40B4-BE49-F238E27FC236}">
                <a16:creationId xmlns:a16="http://schemas.microsoft.com/office/drawing/2014/main" id="{76CCB32C-1095-3393-F290-B5C1CD43B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546" y="6193782"/>
            <a:ext cx="1397697" cy="1161780"/>
          </a:xfrm>
          <a:prstGeom prst="rect">
            <a:avLst/>
          </a:prstGeom>
        </p:spPr>
      </p:pic>
      <p:sp>
        <p:nvSpPr>
          <p:cNvPr id="562" name="Rectangle: Rounded Corners 361">
            <a:extLst>
              <a:ext uri="{FF2B5EF4-FFF2-40B4-BE49-F238E27FC236}">
                <a16:creationId xmlns:a16="http://schemas.microsoft.com/office/drawing/2014/main" id="{8C12E697-A446-96F5-CC8E-264EF841CF53}"/>
              </a:ext>
            </a:extLst>
          </p:cNvPr>
          <p:cNvSpPr/>
          <p:nvPr/>
        </p:nvSpPr>
        <p:spPr>
          <a:xfrm>
            <a:off x="2270480" y="7092882"/>
            <a:ext cx="655191" cy="184666"/>
          </a:xfrm>
          <a:prstGeom prst="roundRect">
            <a:avLst>
              <a:gd name="adj" fmla="val 23888"/>
            </a:avLst>
          </a:prstGeom>
          <a:solidFill>
            <a:srgbClr val="2CA531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  <a:latin typeface="Cordia New" panose="020B0304020202020204" pitchFamily="34" charset="-34"/>
                <a:ea typeface="Tahoma" panose="020B0604030504040204" pitchFamily="34" charset="0"/>
                <a:cs typeface="Cordia New" panose="020B0304020202020204" pitchFamily="34" charset="-34"/>
              </a:rPr>
              <a:t>OK</a:t>
            </a:r>
          </a:p>
        </p:txBody>
      </p:sp>
      <p:sp>
        <p:nvSpPr>
          <p:cNvPr id="563" name="Rectangle: Rounded Corners 362">
            <a:extLst>
              <a:ext uri="{FF2B5EF4-FFF2-40B4-BE49-F238E27FC236}">
                <a16:creationId xmlns:a16="http://schemas.microsoft.com/office/drawing/2014/main" id="{7D61E400-DA91-6895-4162-1A3AB86BDA28}"/>
              </a:ext>
            </a:extLst>
          </p:cNvPr>
          <p:cNvSpPr/>
          <p:nvPr/>
        </p:nvSpPr>
        <p:spPr>
          <a:xfrm>
            <a:off x="2942521" y="7092882"/>
            <a:ext cx="630351" cy="184666"/>
          </a:xfrm>
          <a:prstGeom prst="roundRect">
            <a:avLst>
              <a:gd name="adj" fmla="val 23888"/>
            </a:avLst>
          </a:prstGeom>
          <a:solidFill>
            <a:srgbClr val="FAC92E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  <a:latin typeface="Cordia New" panose="020B0304020202020204" pitchFamily="34" charset="-34"/>
                <a:ea typeface="Tahoma" panose="020B0604030504040204" pitchFamily="34" charset="0"/>
                <a:cs typeface="Cordia New" panose="020B0304020202020204" pitchFamily="34" charset="-34"/>
              </a:rPr>
              <a:t>Cancel</a:t>
            </a:r>
          </a:p>
        </p:txBody>
      </p:sp>
      <p:sp>
        <p:nvSpPr>
          <p:cNvPr id="564" name="Rectangle 364">
            <a:extLst>
              <a:ext uri="{FF2B5EF4-FFF2-40B4-BE49-F238E27FC236}">
                <a16:creationId xmlns:a16="http://schemas.microsoft.com/office/drawing/2014/main" id="{63F8CC06-B34A-FCC2-B8F9-1D8F0CBFE277}"/>
              </a:ext>
            </a:extLst>
          </p:cNvPr>
          <p:cNvSpPr/>
          <p:nvPr/>
        </p:nvSpPr>
        <p:spPr>
          <a:xfrm>
            <a:off x="2270520" y="6614146"/>
            <a:ext cx="1330550" cy="353564"/>
          </a:xfrm>
          <a:prstGeom prst="rect">
            <a:avLst/>
          </a:prstGeom>
          <a:solidFill>
            <a:srgbClr val="FFF2CC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567" name="Rectangle: Rounded Corners 368">
            <a:extLst>
              <a:ext uri="{FF2B5EF4-FFF2-40B4-BE49-F238E27FC236}">
                <a16:creationId xmlns:a16="http://schemas.microsoft.com/office/drawing/2014/main" id="{AFC2CF86-7301-6441-FCED-5F7D5AB5921D}"/>
              </a:ext>
            </a:extLst>
          </p:cNvPr>
          <p:cNvSpPr/>
          <p:nvPr/>
        </p:nvSpPr>
        <p:spPr>
          <a:xfrm>
            <a:off x="2765883" y="6619282"/>
            <a:ext cx="533568" cy="142367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" tIns="36576" rIns="9144" bIns="36576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</a:p>
        </p:txBody>
      </p:sp>
      <p:sp>
        <p:nvSpPr>
          <p:cNvPr id="568" name="TextBox 369">
            <a:extLst>
              <a:ext uri="{FF2B5EF4-FFF2-40B4-BE49-F238E27FC236}">
                <a16:creationId xmlns:a16="http://schemas.microsoft.com/office/drawing/2014/main" id="{BAF25628-8E2E-E3F8-D44E-CF6A4924CDD1}"/>
              </a:ext>
            </a:extLst>
          </p:cNvPr>
          <p:cNvSpPr txBox="1"/>
          <p:nvPr/>
        </p:nvSpPr>
        <p:spPr>
          <a:xfrm>
            <a:off x="2370053" y="6623409"/>
            <a:ext cx="164340" cy="110800"/>
          </a:xfrm>
          <a:prstGeom prst="rect">
            <a:avLst/>
          </a:prstGeom>
          <a:solidFill>
            <a:srgbClr val="FFF2CC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Qty:</a:t>
            </a:r>
            <a:endParaRPr lang="th-TH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9" name="テキスト ボックス 8">
            <a:extLst>
              <a:ext uri="{FF2B5EF4-FFF2-40B4-BE49-F238E27FC236}">
                <a16:creationId xmlns:a16="http://schemas.microsoft.com/office/drawing/2014/main" id="{715FB5B4-1976-1346-B5D1-0020022D49A3}"/>
              </a:ext>
            </a:extLst>
          </p:cNvPr>
          <p:cNvSpPr txBox="1"/>
          <p:nvPr/>
        </p:nvSpPr>
        <p:spPr>
          <a:xfrm>
            <a:off x="2370053" y="6281846"/>
            <a:ext cx="1115205" cy="200055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Change Qty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574" name="TextBox 462">
            <a:extLst>
              <a:ext uri="{FF2B5EF4-FFF2-40B4-BE49-F238E27FC236}">
                <a16:creationId xmlns:a16="http://schemas.microsoft.com/office/drawing/2014/main" id="{3483079A-36AD-8137-ECDE-27D7C581CE02}"/>
              </a:ext>
            </a:extLst>
          </p:cNvPr>
          <p:cNvSpPr txBox="1"/>
          <p:nvPr/>
        </p:nvSpPr>
        <p:spPr>
          <a:xfrm>
            <a:off x="3324597" y="6626124"/>
            <a:ext cx="151516" cy="126188"/>
          </a:xfrm>
          <a:prstGeom prst="rect">
            <a:avLst/>
          </a:prstGeom>
          <a:solidFill>
            <a:srgbClr val="FFF2CC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/10</a:t>
            </a:r>
            <a:endParaRPr lang="th-TH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9" name="Picture 358">
            <a:extLst>
              <a:ext uri="{FF2B5EF4-FFF2-40B4-BE49-F238E27FC236}">
                <a16:creationId xmlns:a16="http://schemas.microsoft.com/office/drawing/2014/main" id="{1027679F-B98B-2D7C-3EEE-3BB457FA0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77" y="6193782"/>
            <a:ext cx="1397697" cy="1161780"/>
          </a:xfrm>
          <a:prstGeom prst="rect">
            <a:avLst/>
          </a:prstGeom>
        </p:spPr>
      </p:pic>
      <p:sp>
        <p:nvSpPr>
          <p:cNvPr id="720" name="Rectangle: Rounded Corners 361">
            <a:extLst>
              <a:ext uri="{FF2B5EF4-FFF2-40B4-BE49-F238E27FC236}">
                <a16:creationId xmlns:a16="http://schemas.microsoft.com/office/drawing/2014/main" id="{5C3F58C1-9493-5F76-2299-2BAB9A2C8A87}"/>
              </a:ext>
            </a:extLst>
          </p:cNvPr>
          <p:cNvSpPr/>
          <p:nvPr/>
        </p:nvSpPr>
        <p:spPr>
          <a:xfrm>
            <a:off x="3641711" y="7092882"/>
            <a:ext cx="655191" cy="184666"/>
          </a:xfrm>
          <a:prstGeom prst="roundRect">
            <a:avLst>
              <a:gd name="adj" fmla="val 23888"/>
            </a:avLst>
          </a:prstGeom>
          <a:solidFill>
            <a:srgbClr val="2CA531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  <a:latin typeface="Cordia New" panose="020B0304020202020204" pitchFamily="34" charset="-34"/>
                <a:ea typeface="Tahoma" panose="020B0604030504040204" pitchFamily="34" charset="0"/>
                <a:cs typeface="Cordia New" panose="020B0304020202020204" pitchFamily="34" charset="-34"/>
              </a:rPr>
              <a:t>OK</a:t>
            </a:r>
          </a:p>
        </p:txBody>
      </p:sp>
      <p:sp>
        <p:nvSpPr>
          <p:cNvPr id="721" name="Rectangle: Rounded Corners 362">
            <a:extLst>
              <a:ext uri="{FF2B5EF4-FFF2-40B4-BE49-F238E27FC236}">
                <a16:creationId xmlns:a16="http://schemas.microsoft.com/office/drawing/2014/main" id="{94C7EE12-6BAB-7E5D-A5D0-6CF1939352CB}"/>
              </a:ext>
            </a:extLst>
          </p:cNvPr>
          <p:cNvSpPr/>
          <p:nvPr/>
        </p:nvSpPr>
        <p:spPr>
          <a:xfrm>
            <a:off x="4313752" y="7092882"/>
            <a:ext cx="630351" cy="184666"/>
          </a:xfrm>
          <a:prstGeom prst="roundRect">
            <a:avLst>
              <a:gd name="adj" fmla="val 23888"/>
            </a:avLst>
          </a:prstGeom>
          <a:solidFill>
            <a:srgbClr val="FAC92E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800" b="1" kern="0" dirty="0">
                <a:solidFill>
                  <a:schemeClr val="bg1"/>
                </a:solidFill>
                <a:latin typeface="Cordia New" panose="020B0304020202020204" pitchFamily="34" charset="-34"/>
                <a:ea typeface="Tahoma" panose="020B0604030504040204" pitchFamily="34" charset="0"/>
                <a:cs typeface="Cordia New" panose="020B0304020202020204" pitchFamily="34" charset="-34"/>
              </a:rPr>
              <a:t>Cancel</a:t>
            </a:r>
          </a:p>
        </p:txBody>
      </p:sp>
      <p:sp>
        <p:nvSpPr>
          <p:cNvPr id="758" name="Rectangle 364">
            <a:extLst>
              <a:ext uri="{FF2B5EF4-FFF2-40B4-BE49-F238E27FC236}">
                <a16:creationId xmlns:a16="http://schemas.microsoft.com/office/drawing/2014/main" id="{1921BE4C-1564-108E-DF82-7CEE9ECF2D0F}"/>
              </a:ext>
            </a:extLst>
          </p:cNvPr>
          <p:cNvSpPr/>
          <p:nvPr/>
        </p:nvSpPr>
        <p:spPr>
          <a:xfrm>
            <a:off x="3641751" y="6614146"/>
            <a:ext cx="1330550" cy="353564"/>
          </a:xfrm>
          <a:prstGeom prst="rect">
            <a:avLst/>
          </a:prstGeom>
          <a:solidFill>
            <a:srgbClr val="FFF2CC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sp>
        <p:nvSpPr>
          <p:cNvPr id="759" name="Rectangle: Rounded Corners 368">
            <a:extLst>
              <a:ext uri="{FF2B5EF4-FFF2-40B4-BE49-F238E27FC236}">
                <a16:creationId xmlns:a16="http://schemas.microsoft.com/office/drawing/2014/main" id="{11592DBC-6037-AFCE-0CEB-AA71A4150B81}"/>
              </a:ext>
            </a:extLst>
          </p:cNvPr>
          <p:cNvSpPr/>
          <p:nvPr/>
        </p:nvSpPr>
        <p:spPr>
          <a:xfrm>
            <a:off x="4137114" y="6619282"/>
            <a:ext cx="533568" cy="142367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9144" tIns="36576" rIns="9144" bIns="36576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760" name="TextBox 369">
            <a:extLst>
              <a:ext uri="{FF2B5EF4-FFF2-40B4-BE49-F238E27FC236}">
                <a16:creationId xmlns:a16="http://schemas.microsoft.com/office/drawing/2014/main" id="{C1FD86E4-D814-DD8A-0E84-DB8B1B4D2214}"/>
              </a:ext>
            </a:extLst>
          </p:cNvPr>
          <p:cNvSpPr txBox="1"/>
          <p:nvPr/>
        </p:nvSpPr>
        <p:spPr>
          <a:xfrm>
            <a:off x="3741284" y="6623409"/>
            <a:ext cx="164340" cy="110800"/>
          </a:xfrm>
          <a:prstGeom prst="rect">
            <a:avLst/>
          </a:prstGeom>
          <a:solidFill>
            <a:srgbClr val="FFF2CC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Qty:</a:t>
            </a:r>
            <a:endParaRPr lang="th-TH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1" name="テキスト ボックス 8">
            <a:extLst>
              <a:ext uri="{FF2B5EF4-FFF2-40B4-BE49-F238E27FC236}">
                <a16:creationId xmlns:a16="http://schemas.microsoft.com/office/drawing/2014/main" id="{C0A3807B-41C1-DC30-9C30-78CB59CBDBEB}"/>
              </a:ext>
            </a:extLst>
          </p:cNvPr>
          <p:cNvSpPr txBox="1"/>
          <p:nvPr/>
        </p:nvSpPr>
        <p:spPr>
          <a:xfrm>
            <a:off x="3741284" y="6281846"/>
            <a:ext cx="1115205" cy="200055"/>
          </a:xfrm>
          <a:prstGeom prst="rect">
            <a:avLst/>
          </a:prstGeom>
          <a:solidFill>
            <a:srgbClr val="4472C4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00" dirty="0">
                <a:solidFill>
                  <a:schemeClr val="bg1"/>
                </a:solidFill>
              </a:rPr>
              <a:t>Change Qty</a:t>
            </a:r>
            <a:endParaRPr kumimoji="1" lang="ja-JP" altLang="en-US" sz="700" dirty="0">
              <a:solidFill>
                <a:schemeClr val="bg1"/>
              </a:solidFill>
            </a:endParaRPr>
          </a:p>
        </p:txBody>
      </p:sp>
      <p:sp>
        <p:nvSpPr>
          <p:cNvPr id="762" name="TextBox 462">
            <a:extLst>
              <a:ext uri="{FF2B5EF4-FFF2-40B4-BE49-F238E27FC236}">
                <a16:creationId xmlns:a16="http://schemas.microsoft.com/office/drawing/2014/main" id="{0FED5574-FA6A-A42A-02A0-9976B85F746D}"/>
              </a:ext>
            </a:extLst>
          </p:cNvPr>
          <p:cNvSpPr txBox="1"/>
          <p:nvPr/>
        </p:nvSpPr>
        <p:spPr>
          <a:xfrm>
            <a:off x="4695828" y="6626124"/>
            <a:ext cx="151516" cy="126188"/>
          </a:xfrm>
          <a:prstGeom prst="rect">
            <a:avLst/>
          </a:prstGeom>
          <a:solidFill>
            <a:srgbClr val="FFF2CC"/>
          </a:solidFill>
        </p:spPr>
        <p:txBody>
          <a:bodyPr wrap="none" lIns="9144" tIns="9144" rIns="9144" bIns="9144" rtlCol="0">
            <a:spAutoFit/>
          </a:bodyPr>
          <a:lstStyle/>
          <a:p>
            <a:r>
              <a:rPr lang="en-US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/10</a:t>
            </a:r>
            <a:endParaRPr lang="th-TH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1228E32-A4CD-27CD-5F0C-3C6DC9148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AA29452-01DC-7DCE-8259-97ED3CEAEC47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2D1A94B-C13A-CD0C-B468-C250CEFBA52A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4773489-EE28-F51E-1A46-A04954C97B00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Outbound Picking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grpSp>
        <p:nvGrpSpPr>
          <p:cNvPr id="507" name="Group 392">
            <a:extLst>
              <a:ext uri="{FF2B5EF4-FFF2-40B4-BE49-F238E27FC236}">
                <a16:creationId xmlns:a16="http://schemas.microsoft.com/office/drawing/2014/main" id="{95C777C4-FB06-607F-A7E6-D120A11CBF7E}"/>
              </a:ext>
            </a:extLst>
          </p:cNvPr>
          <p:cNvGrpSpPr/>
          <p:nvPr/>
        </p:nvGrpSpPr>
        <p:grpSpPr>
          <a:xfrm>
            <a:off x="546241" y="1508552"/>
            <a:ext cx="1358562" cy="2027476"/>
            <a:chOff x="3978325" y="5189100"/>
            <a:chExt cx="1358562" cy="2027476"/>
          </a:xfrm>
        </p:grpSpPr>
        <p:pic>
          <p:nvPicPr>
            <p:cNvPr id="508" name="図 385">
              <a:extLst>
                <a:ext uri="{FF2B5EF4-FFF2-40B4-BE49-F238E27FC236}">
                  <a16:creationId xmlns:a16="http://schemas.microsoft.com/office/drawing/2014/main" id="{17FD3785-6003-1A41-EE82-041527534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10" name="図 386">
              <a:extLst>
                <a:ext uri="{FF2B5EF4-FFF2-40B4-BE49-F238E27FC236}">
                  <a16:creationId xmlns:a16="http://schemas.microsoft.com/office/drawing/2014/main" id="{C3AA46DB-41BC-132E-2704-0F8EB06BB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11" name="図 387">
              <a:extLst>
                <a:ext uri="{FF2B5EF4-FFF2-40B4-BE49-F238E27FC236}">
                  <a16:creationId xmlns:a16="http://schemas.microsoft.com/office/drawing/2014/main" id="{846A8B99-82DB-64E2-B8B8-08C8DB1B4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64" name="テキスト ボックス 388">
              <a:extLst>
                <a:ext uri="{FF2B5EF4-FFF2-40B4-BE49-F238E27FC236}">
                  <a16:creationId xmlns:a16="http://schemas.microsoft.com/office/drawing/2014/main" id="{0A7CFE3C-4556-7569-C07A-C928F30C87D8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65" name="テキスト ボックス 389">
              <a:extLst>
                <a:ext uri="{FF2B5EF4-FFF2-40B4-BE49-F238E27FC236}">
                  <a16:creationId xmlns:a16="http://schemas.microsoft.com/office/drawing/2014/main" id="{BACDE58E-D769-8C57-C626-32FD76CBF566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66" name="図 390">
              <a:extLst>
                <a:ext uri="{FF2B5EF4-FFF2-40B4-BE49-F238E27FC236}">
                  <a16:creationId xmlns:a16="http://schemas.microsoft.com/office/drawing/2014/main" id="{0236AB1D-D67E-1F1B-8B2F-57C3BD5D4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67" name="図 391">
              <a:extLst>
                <a:ext uri="{FF2B5EF4-FFF2-40B4-BE49-F238E27FC236}">
                  <a16:creationId xmlns:a16="http://schemas.microsoft.com/office/drawing/2014/main" id="{FF0DC520-7E14-995C-5D24-3F6894F0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68" name="テキスト ボックス 392">
              <a:extLst>
                <a:ext uri="{FF2B5EF4-FFF2-40B4-BE49-F238E27FC236}">
                  <a16:creationId xmlns:a16="http://schemas.microsoft.com/office/drawing/2014/main" id="{5BDEF2C4-EBBA-D685-6360-6361DB534FF6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69" name="図 394">
              <a:extLst>
                <a:ext uri="{FF2B5EF4-FFF2-40B4-BE49-F238E27FC236}">
                  <a16:creationId xmlns:a16="http://schemas.microsoft.com/office/drawing/2014/main" id="{760A4CB2-525E-5B05-C191-F4BB9AD38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70" name="図 395">
              <a:extLst>
                <a:ext uri="{FF2B5EF4-FFF2-40B4-BE49-F238E27FC236}">
                  <a16:creationId xmlns:a16="http://schemas.microsoft.com/office/drawing/2014/main" id="{49858F54-81E8-90FE-4D1B-A377D8576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71" name="図 396">
              <a:extLst>
                <a:ext uri="{FF2B5EF4-FFF2-40B4-BE49-F238E27FC236}">
                  <a16:creationId xmlns:a16="http://schemas.microsoft.com/office/drawing/2014/main" id="{F5EA4D16-5377-4A32-922C-6CF4B445F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72" name="図 397">
              <a:extLst>
                <a:ext uri="{FF2B5EF4-FFF2-40B4-BE49-F238E27FC236}">
                  <a16:creationId xmlns:a16="http://schemas.microsoft.com/office/drawing/2014/main" id="{B91B35EC-AFC3-544C-C024-F730199E1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73" name="図 398">
              <a:extLst>
                <a:ext uri="{FF2B5EF4-FFF2-40B4-BE49-F238E27FC236}">
                  <a16:creationId xmlns:a16="http://schemas.microsoft.com/office/drawing/2014/main" id="{84D3EF06-9282-D247-C2ED-DA220B96C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74" name="テキスト ボックス 399">
              <a:extLst>
                <a:ext uri="{FF2B5EF4-FFF2-40B4-BE49-F238E27FC236}">
                  <a16:creationId xmlns:a16="http://schemas.microsoft.com/office/drawing/2014/main" id="{085B9E6C-3D39-14E4-D97D-A39E2C29A787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5" name="テキスト ボックス 402">
              <a:extLst>
                <a:ext uri="{FF2B5EF4-FFF2-40B4-BE49-F238E27FC236}">
                  <a16:creationId xmlns:a16="http://schemas.microsoft.com/office/drawing/2014/main" id="{D0B14770-3177-C997-15F3-3BBE0F82E639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6" name="図 403">
              <a:extLst>
                <a:ext uri="{FF2B5EF4-FFF2-40B4-BE49-F238E27FC236}">
                  <a16:creationId xmlns:a16="http://schemas.microsoft.com/office/drawing/2014/main" id="{28C4CF58-89FB-99CB-DE70-B57AA137F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7" name="図 404">
              <a:extLst>
                <a:ext uri="{FF2B5EF4-FFF2-40B4-BE49-F238E27FC236}">
                  <a16:creationId xmlns:a16="http://schemas.microsoft.com/office/drawing/2014/main" id="{1EB50C58-8E06-E6E5-1CCA-ADA370C0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8" name="テキスト ボックス 405">
              <a:extLst>
                <a:ext uri="{FF2B5EF4-FFF2-40B4-BE49-F238E27FC236}">
                  <a16:creationId xmlns:a16="http://schemas.microsoft.com/office/drawing/2014/main" id="{8E172F7D-44E7-3281-CA2B-240FF0CD332D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9" name="テキスト ボックス 406">
              <a:extLst>
                <a:ext uri="{FF2B5EF4-FFF2-40B4-BE49-F238E27FC236}">
                  <a16:creationId xmlns:a16="http://schemas.microsoft.com/office/drawing/2014/main" id="{D0CD25C5-38EE-3005-8AF4-9AADC67971E0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80" name="図 407">
              <a:extLst>
                <a:ext uri="{FF2B5EF4-FFF2-40B4-BE49-F238E27FC236}">
                  <a16:creationId xmlns:a16="http://schemas.microsoft.com/office/drawing/2014/main" id="{08DEC0D0-A650-0DA8-0FC7-3C5778AF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81" name="図 408">
              <a:extLst>
                <a:ext uri="{FF2B5EF4-FFF2-40B4-BE49-F238E27FC236}">
                  <a16:creationId xmlns:a16="http://schemas.microsoft.com/office/drawing/2014/main" id="{57A6DD20-E23F-F3EF-044E-9127D10CD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82" name="図 409">
              <a:extLst>
                <a:ext uri="{FF2B5EF4-FFF2-40B4-BE49-F238E27FC236}">
                  <a16:creationId xmlns:a16="http://schemas.microsoft.com/office/drawing/2014/main" id="{FADB1562-C85E-5B4D-E3B8-A08B19AC8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83" name="図 410">
              <a:extLst>
                <a:ext uri="{FF2B5EF4-FFF2-40B4-BE49-F238E27FC236}">
                  <a16:creationId xmlns:a16="http://schemas.microsoft.com/office/drawing/2014/main" id="{E1E19327-36AF-02CE-2F4C-9918FC2D8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84" name="図 411">
              <a:extLst>
                <a:ext uri="{FF2B5EF4-FFF2-40B4-BE49-F238E27FC236}">
                  <a16:creationId xmlns:a16="http://schemas.microsoft.com/office/drawing/2014/main" id="{CC7B49C3-FEFF-EAFA-5690-CFC361852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85" name="図 414">
              <a:extLst>
                <a:ext uri="{FF2B5EF4-FFF2-40B4-BE49-F238E27FC236}">
                  <a16:creationId xmlns:a16="http://schemas.microsoft.com/office/drawing/2014/main" id="{FD28F5C1-6FE9-29B9-8139-E42E50A0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86" name="図 415">
              <a:extLst>
                <a:ext uri="{FF2B5EF4-FFF2-40B4-BE49-F238E27FC236}">
                  <a16:creationId xmlns:a16="http://schemas.microsoft.com/office/drawing/2014/main" id="{346C093E-5AD1-48AF-51C1-3436C5844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87" name="図 417">
              <a:extLst>
                <a:ext uri="{FF2B5EF4-FFF2-40B4-BE49-F238E27FC236}">
                  <a16:creationId xmlns:a16="http://schemas.microsoft.com/office/drawing/2014/main" id="{746D39D1-AB32-0A09-03F1-BBD3620DA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88" name="図 292">
              <a:extLst>
                <a:ext uri="{FF2B5EF4-FFF2-40B4-BE49-F238E27FC236}">
                  <a16:creationId xmlns:a16="http://schemas.microsoft.com/office/drawing/2014/main" id="{495C49F6-DC63-1AC3-D695-659B98CD0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89" name="テキスト ボックス 294">
              <a:extLst>
                <a:ext uri="{FF2B5EF4-FFF2-40B4-BE49-F238E27FC236}">
                  <a16:creationId xmlns:a16="http://schemas.microsoft.com/office/drawing/2014/main" id="{9B609FD5-E1B1-BCF7-1D5E-EF7A1518D8DB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90" name="Picture 513">
              <a:extLst>
                <a:ext uri="{FF2B5EF4-FFF2-40B4-BE49-F238E27FC236}">
                  <a16:creationId xmlns:a16="http://schemas.microsoft.com/office/drawing/2014/main" id="{CA6D7B01-9631-2AA2-1222-C66C3944D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91" name="Picture 538">
            <a:extLst>
              <a:ext uri="{FF2B5EF4-FFF2-40B4-BE49-F238E27FC236}">
                <a16:creationId xmlns:a16="http://schemas.microsoft.com/office/drawing/2014/main" id="{7B420334-55F2-9006-30A7-EE04F7D541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667" y="3065878"/>
            <a:ext cx="1254295" cy="169937"/>
          </a:xfrm>
          <a:prstGeom prst="rect">
            <a:avLst/>
          </a:prstGeom>
        </p:spPr>
      </p:pic>
      <p:sp>
        <p:nvSpPr>
          <p:cNvPr id="92" name="TextBox 539">
            <a:extLst>
              <a:ext uri="{FF2B5EF4-FFF2-40B4-BE49-F238E27FC236}">
                <a16:creationId xmlns:a16="http://schemas.microsoft.com/office/drawing/2014/main" id="{D61C476A-20FF-5DA2-9A14-093580897419}"/>
              </a:ext>
            </a:extLst>
          </p:cNvPr>
          <p:cNvSpPr txBox="1"/>
          <p:nvPr/>
        </p:nvSpPr>
        <p:spPr>
          <a:xfrm>
            <a:off x="1427004" y="307917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30/30</a:t>
            </a: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607999F9-BFAF-CCA8-47A8-03F2E16205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050" y="1934182"/>
            <a:ext cx="1327593" cy="369079"/>
          </a:xfrm>
          <a:prstGeom prst="rect">
            <a:avLst/>
          </a:prstGeom>
        </p:spPr>
      </p:pic>
      <p:sp>
        <p:nvSpPr>
          <p:cNvPr id="95" name="テキスト ボックス 412">
            <a:extLst>
              <a:ext uri="{FF2B5EF4-FFF2-40B4-BE49-F238E27FC236}">
                <a16:creationId xmlns:a16="http://schemas.microsoft.com/office/drawing/2014/main" id="{D483049D-C995-810E-6328-C44427B1BE06}"/>
              </a:ext>
            </a:extLst>
          </p:cNvPr>
          <p:cNvSpPr txBox="1"/>
          <p:nvPr/>
        </p:nvSpPr>
        <p:spPr>
          <a:xfrm>
            <a:off x="647549" y="1947139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96" name="四角形: 角を丸くする 28">
            <a:extLst>
              <a:ext uri="{FF2B5EF4-FFF2-40B4-BE49-F238E27FC236}">
                <a16:creationId xmlns:a16="http://schemas.microsoft.com/office/drawing/2014/main" id="{AE3313A3-4817-DE23-6641-CB6EC198ABB7}"/>
              </a:ext>
            </a:extLst>
          </p:cNvPr>
          <p:cNvSpPr/>
          <p:nvPr/>
        </p:nvSpPr>
        <p:spPr>
          <a:xfrm>
            <a:off x="1125965" y="1947139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sp>
        <p:nvSpPr>
          <p:cNvPr id="98" name="矢印: 右 97">
            <a:extLst>
              <a:ext uri="{FF2B5EF4-FFF2-40B4-BE49-F238E27FC236}">
                <a16:creationId xmlns:a16="http://schemas.microsoft.com/office/drawing/2014/main" id="{7778BBF5-BEFE-35A0-86D4-AD7E234A0D18}"/>
              </a:ext>
            </a:extLst>
          </p:cNvPr>
          <p:cNvSpPr/>
          <p:nvPr/>
        </p:nvSpPr>
        <p:spPr>
          <a:xfrm>
            <a:off x="2035416" y="245467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5177FB2D-8122-2B6A-FE59-71BF0D4A2E49}"/>
              </a:ext>
            </a:extLst>
          </p:cNvPr>
          <p:cNvSpPr/>
          <p:nvPr/>
        </p:nvSpPr>
        <p:spPr>
          <a:xfrm>
            <a:off x="1181264" y="3210787"/>
            <a:ext cx="784725" cy="22583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2" name="グラフィックス 101" descr="右向き指示マーク">
            <a:extLst>
              <a:ext uri="{FF2B5EF4-FFF2-40B4-BE49-F238E27FC236}">
                <a16:creationId xmlns:a16="http://schemas.microsoft.com/office/drawing/2014/main" id="{A74A4E74-2DCF-4FC7-938B-A9E3E76045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754202">
            <a:off x="1694167" y="3325213"/>
            <a:ext cx="236144" cy="236144"/>
          </a:xfrm>
          <a:prstGeom prst="rect">
            <a:avLst/>
          </a:prstGeom>
        </p:spPr>
      </p:pic>
      <p:graphicFrame>
        <p:nvGraphicFramePr>
          <p:cNvPr id="541" name="オブジェクト 540">
            <a:extLst>
              <a:ext uri="{FF2B5EF4-FFF2-40B4-BE49-F238E27FC236}">
                <a16:creationId xmlns:a16="http://schemas.microsoft.com/office/drawing/2014/main" id="{FE2D58EA-2838-20C7-C2C8-F9F4EB3E0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791200"/>
              </p:ext>
            </p:extLst>
          </p:nvPr>
        </p:nvGraphicFramePr>
        <p:xfrm>
          <a:off x="607840" y="2144762"/>
          <a:ext cx="1248507" cy="94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5" imgW="4244498" imgH="3208038" progId="Excel.Sheet.12">
                  <p:embed/>
                </p:oleObj>
              </mc:Choice>
              <mc:Fallback>
                <p:oleObj name="Worksheet" r:id="rId15" imgW="4244498" imgH="3208038" progId="Excel.Sheet.12">
                  <p:embed/>
                  <p:pic>
                    <p:nvPicPr>
                      <p:cNvPr id="541" name="オブジェクト 540">
                        <a:extLst>
                          <a:ext uri="{FF2B5EF4-FFF2-40B4-BE49-F238E27FC236}">
                            <a16:creationId xmlns:a16="http://schemas.microsoft.com/office/drawing/2014/main" id="{F6C03CFF-AD92-2F23-0126-0520479EB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7840" y="2144762"/>
                        <a:ext cx="1248507" cy="943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58">
            <a:extLst>
              <a:ext uri="{FF2B5EF4-FFF2-40B4-BE49-F238E27FC236}">
                <a16:creationId xmlns:a16="http://schemas.microsoft.com/office/drawing/2014/main" id="{F692A699-54FD-2957-21D6-ACB110061C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671" y="2148314"/>
            <a:ext cx="1075165" cy="745191"/>
          </a:xfrm>
          <a:prstGeom prst="rect">
            <a:avLst/>
          </a:prstGeom>
        </p:spPr>
      </p:pic>
      <p:pic>
        <p:nvPicPr>
          <p:cNvPr id="5" name="図 359">
            <a:extLst>
              <a:ext uri="{FF2B5EF4-FFF2-40B4-BE49-F238E27FC236}">
                <a16:creationId xmlns:a16="http://schemas.microsoft.com/office/drawing/2014/main" id="{5B6667D8-9A9B-3EC1-9EEE-C9EB31D93B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34701" y="2535210"/>
            <a:ext cx="847293" cy="112175"/>
          </a:xfrm>
          <a:prstGeom prst="rect">
            <a:avLst/>
          </a:prstGeom>
        </p:spPr>
      </p:pic>
      <p:sp>
        <p:nvSpPr>
          <p:cNvPr id="6" name="テキスト ボックス 360">
            <a:extLst>
              <a:ext uri="{FF2B5EF4-FFF2-40B4-BE49-F238E27FC236}">
                <a16:creationId xmlns:a16="http://schemas.microsoft.com/office/drawing/2014/main" id="{E4BE7009-8802-D187-7101-892B95578690}"/>
              </a:ext>
            </a:extLst>
          </p:cNvPr>
          <p:cNvSpPr txBox="1"/>
          <p:nvPr/>
        </p:nvSpPr>
        <p:spPr>
          <a:xfrm>
            <a:off x="2334837" y="2498088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The part numbers are different.</a:t>
            </a:r>
          </a:p>
        </p:txBody>
      </p:sp>
      <p:sp>
        <p:nvSpPr>
          <p:cNvPr id="7" name="四角形: 角を丸くする 28">
            <a:extLst>
              <a:ext uri="{FF2B5EF4-FFF2-40B4-BE49-F238E27FC236}">
                <a16:creationId xmlns:a16="http://schemas.microsoft.com/office/drawing/2014/main" id="{0905D4D1-B38F-A6ED-A0FE-391ABAC4480F}"/>
              </a:ext>
            </a:extLst>
          </p:cNvPr>
          <p:cNvSpPr/>
          <p:nvPr/>
        </p:nvSpPr>
        <p:spPr>
          <a:xfrm>
            <a:off x="2779045" y="2665103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8560A96-FE4B-0F86-9738-BB020014055E}"/>
              </a:ext>
            </a:extLst>
          </p:cNvPr>
          <p:cNvSpPr/>
          <p:nvPr/>
        </p:nvSpPr>
        <p:spPr>
          <a:xfrm>
            <a:off x="3679566" y="1900151"/>
            <a:ext cx="2089077" cy="105582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If the Parts No. or Tire Week differs from the Plan, it is not acceptable.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9" name="Group 392">
            <a:extLst>
              <a:ext uri="{FF2B5EF4-FFF2-40B4-BE49-F238E27FC236}">
                <a16:creationId xmlns:a16="http://schemas.microsoft.com/office/drawing/2014/main" id="{C8856F3C-1DC9-2F6D-DB5F-87F95541E6CA}"/>
              </a:ext>
            </a:extLst>
          </p:cNvPr>
          <p:cNvGrpSpPr/>
          <p:nvPr/>
        </p:nvGrpSpPr>
        <p:grpSpPr>
          <a:xfrm>
            <a:off x="546241" y="3726585"/>
            <a:ext cx="1358562" cy="2027476"/>
            <a:chOff x="3978325" y="5189100"/>
            <a:chExt cx="1358562" cy="2027476"/>
          </a:xfrm>
        </p:grpSpPr>
        <p:pic>
          <p:nvPicPr>
            <p:cNvPr id="10" name="図 385">
              <a:extLst>
                <a:ext uri="{FF2B5EF4-FFF2-40B4-BE49-F238E27FC236}">
                  <a16:creationId xmlns:a16="http://schemas.microsoft.com/office/drawing/2014/main" id="{6C3FCA7D-BEF9-9811-A2A1-AC3C6462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1" name="図 386">
              <a:extLst>
                <a:ext uri="{FF2B5EF4-FFF2-40B4-BE49-F238E27FC236}">
                  <a16:creationId xmlns:a16="http://schemas.microsoft.com/office/drawing/2014/main" id="{D610142A-FA39-7710-AEA1-253111BE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2" name="図 387">
              <a:extLst>
                <a:ext uri="{FF2B5EF4-FFF2-40B4-BE49-F238E27FC236}">
                  <a16:creationId xmlns:a16="http://schemas.microsoft.com/office/drawing/2014/main" id="{2AC47629-7F05-DBCB-9697-2D0428E06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3" name="テキスト ボックス 388">
              <a:extLst>
                <a:ext uri="{FF2B5EF4-FFF2-40B4-BE49-F238E27FC236}">
                  <a16:creationId xmlns:a16="http://schemas.microsoft.com/office/drawing/2014/main" id="{DB0471A9-B2A3-0221-7F74-7C00FD930872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4" name="テキスト ボックス 389">
              <a:extLst>
                <a:ext uri="{FF2B5EF4-FFF2-40B4-BE49-F238E27FC236}">
                  <a16:creationId xmlns:a16="http://schemas.microsoft.com/office/drawing/2014/main" id="{A338BBB7-D86D-249F-642F-41C70ED4605B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5" name="図 390">
              <a:extLst>
                <a:ext uri="{FF2B5EF4-FFF2-40B4-BE49-F238E27FC236}">
                  <a16:creationId xmlns:a16="http://schemas.microsoft.com/office/drawing/2014/main" id="{1756ED73-4F2B-6220-D09C-FDC2491A1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6" name="図 391">
              <a:extLst>
                <a:ext uri="{FF2B5EF4-FFF2-40B4-BE49-F238E27FC236}">
                  <a16:creationId xmlns:a16="http://schemas.microsoft.com/office/drawing/2014/main" id="{9825DE40-1A59-A732-6EA2-66C1994D1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9" name="テキスト ボックス 392">
              <a:extLst>
                <a:ext uri="{FF2B5EF4-FFF2-40B4-BE49-F238E27FC236}">
                  <a16:creationId xmlns:a16="http://schemas.microsoft.com/office/drawing/2014/main" id="{EC75AFDB-CB36-B543-52AF-27070DA742DE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20" name="図 394">
              <a:extLst>
                <a:ext uri="{FF2B5EF4-FFF2-40B4-BE49-F238E27FC236}">
                  <a16:creationId xmlns:a16="http://schemas.microsoft.com/office/drawing/2014/main" id="{B21B9258-FAE9-A141-DD46-AB1287555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21" name="図 395">
              <a:extLst>
                <a:ext uri="{FF2B5EF4-FFF2-40B4-BE49-F238E27FC236}">
                  <a16:creationId xmlns:a16="http://schemas.microsoft.com/office/drawing/2014/main" id="{90019BD7-ABCA-1F7E-87EE-C805BA0E2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23" name="図 396">
              <a:extLst>
                <a:ext uri="{FF2B5EF4-FFF2-40B4-BE49-F238E27FC236}">
                  <a16:creationId xmlns:a16="http://schemas.microsoft.com/office/drawing/2014/main" id="{88972C86-AB6D-DF7F-BA3B-77D10F650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25" name="図 397">
              <a:extLst>
                <a:ext uri="{FF2B5EF4-FFF2-40B4-BE49-F238E27FC236}">
                  <a16:creationId xmlns:a16="http://schemas.microsoft.com/office/drawing/2014/main" id="{A05EB179-A5C7-DB40-C4EE-13A2D7E2B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26" name="図 398">
              <a:extLst>
                <a:ext uri="{FF2B5EF4-FFF2-40B4-BE49-F238E27FC236}">
                  <a16:creationId xmlns:a16="http://schemas.microsoft.com/office/drawing/2014/main" id="{A3CA592F-021F-EF1F-B74E-BD3A6F45F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27" name="テキスト ボックス 399">
              <a:extLst>
                <a:ext uri="{FF2B5EF4-FFF2-40B4-BE49-F238E27FC236}">
                  <a16:creationId xmlns:a16="http://schemas.microsoft.com/office/drawing/2014/main" id="{A1376988-27BB-982F-82C3-A11A92A01F8C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28" name="テキスト ボックス 402">
              <a:extLst>
                <a:ext uri="{FF2B5EF4-FFF2-40B4-BE49-F238E27FC236}">
                  <a16:creationId xmlns:a16="http://schemas.microsoft.com/office/drawing/2014/main" id="{D0349A55-3D33-29AD-2D80-A89C6598CB42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3" name="図 403">
              <a:extLst>
                <a:ext uri="{FF2B5EF4-FFF2-40B4-BE49-F238E27FC236}">
                  <a16:creationId xmlns:a16="http://schemas.microsoft.com/office/drawing/2014/main" id="{49411246-9D30-BCFC-0120-8879E19A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4" name="図 404">
              <a:extLst>
                <a:ext uri="{FF2B5EF4-FFF2-40B4-BE49-F238E27FC236}">
                  <a16:creationId xmlns:a16="http://schemas.microsoft.com/office/drawing/2014/main" id="{18E08292-1156-46B6-3E58-88C479775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5" name="テキスト ボックス 405">
              <a:extLst>
                <a:ext uri="{FF2B5EF4-FFF2-40B4-BE49-F238E27FC236}">
                  <a16:creationId xmlns:a16="http://schemas.microsoft.com/office/drawing/2014/main" id="{BCE97D97-69FE-767E-A1F4-9B3F543B39A8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6" name="テキスト ボックス 406">
              <a:extLst>
                <a:ext uri="{FF2B5EF4-FFF2-40B4-BE49-F238E27FC236}">
                  <a16:creationId xmlns:a16="http://schemas.microsoft.com/office/drawing/2014/main" id="{D48E045B-750E-EBD5-CAFF-9519C54A47FC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58" name="図 407">
              <a:extLst>
                <a:ext uri="{FF2B5EF4-FFF2-40B4-BE49-F238E27FC236}">
                  <a16:creationId xmlns:a16="http://schemas.microsoft.com/office/drawing/2014/main" id="{0644778F-0A5F-A8F6-C443-93865EF82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459" name="図 408">
              <a:extLst>
                <a:ext uri="{FF2B5EF4-FFF2-40B4-BE49-F238E27FC236}">
                  <a16:creationId xmlns:a16="http://schemas.microsoft.com/office/drawing/2014/main" id="{3303CE1C-3562-3B99-9E2A-09BA5A6C5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461" name="図 409">
              <a:extLst>
                <a:ext uri="{FF2B5EF4-FFF2-40B4-BE49-F238E27FC236}">
                  <a16:creationId xmlns:a16="http://schemas.microsoft.com/office/drawing/2014/main" id="{ABED05D9-F301-77CA-1750-3DD2A3110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462" name="図 410">
              <a:extLst>
                <a:ext uri="{FF2B5EF4-FFF2-40B4-BE49-F238E27FC236}">
                  <a16:creationId xmlns:a16="http://schemas.microsoft.com/office/drawing/2014/main" id="{E928031B-309E-EFEE-453B-75FC10353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463" name="図 411">
              <a:extLst>
                <a:ext uri="{FF2B5EF4-FFF2-40B4-BE49-F238E27FC236}">
                  <a16:creationId xmlns:a16="http://schemas.microsoft.com/office/drawing/2014/main" id="{9FC667EE-4153-CE83-F53C-2906226A9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464" name="図 414">
              <a:extLst>
                <a:ext uri="{FF2B5EF4-FFF2-40B4-BE49-F238E27FC236}">
                  <a16:creationId xmlns:a16="http://schemas.microsoft.com/office/drawing/2014/main" id="{DC5200D0-D70F-A4BD-3DDB-1658A6601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465" name="図 415">
              <a:extLst>
                <a:ext uri="{FF2B5EF4-FFF2-40B4-BE49-F238E27FC236}">
                  <a16:creationId xmlns:a16="http://schemas.microsoft.com/office/drawing/2014/main" id="{BFF3417E-2417-F7DA-E13E-FB164FE9C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466" name="図 417">
              <a:extLst>
                <a:ext uri="{FF2B5EF4-FFF2-40B4-BE49-F238E27FC236}">
                  <a16:creationId xmlns:a16="http://schemas.microsoft.com/office/drawing/2014/main" id="{B176F328-7DC8-DACA-853C-1F70A1151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467" name="図 292">
              <a:extLst>
                <a:ext uri="{FF2B5EF4-FFF2-40B4-BE49-F238E27FC236}">
                  <a16:creationId xmlns:a16="http://schemas.microsoft.com/office/drawing/2014/main" id="{A45C700A-9CCC-EFA4-983A-5F84BBA37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468" name="テキスト ボックス 294">
              <a:extLst>
                <a:ext uri="{FF2B5EF4-FFF2-40B4-BE49-F238E27FC236}">
                  <a16:creationId xmlns:a16="http://schemas.microsoft.com/office/drawing/2014/main" id="{2FB1AFBC-C43F-17CF-52B4-6F21EF572F37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469" name="Picture 513">
              <a:extLst>
                <a:ext uri="{FF2B5EF4-FFF2-40B4-BE49-F238E27FC236}">
                  <a16:creationId xmlns:a16="http://schemas.microsoft.com/office/drawing/2014/main" id="{0D9028E4-3C6A-87D3-9679-ED0F58FEC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470" name="Picture 538">
            <a:extLst>
              <a:ext uri="{FF2B5EF4-FFF2-40B4-BE49-F238E27FC236}">
                <a16:creationId xmlns:a16="http://schemas.microsoft.com/office/drawing/2014/main" id="{1B1A105F-1302-E905-6451-0F461FE080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667" y="5283911"/>
            <a:ext cx="1254295" cy="169937"/>
          </a:xfrm>
          <a:prstGeom prst="rect">
            <a:avLst/>
          </a:prstGeom>
        </p:spPr>
      </p:pic>
      <p:sp>
        <p:nvSpPr>
          <p:cNvPr id="471" name="TextBox 539">
            <a:extLst>
              <a:ext uri="{FF2B5EF4-FFF2-40B4-BE49-F238E27FC236}">
                <a16:creationId xmlns:a16="http://schemas.microsoft.com/office/drawing/2014/main" id="{4A06E7E1-77EB-6C67-AF76-8C1E9EC4EE1A}"/>
              </a:ext>
            </a:extLst>
          </p:cNvPr>
          <p:cNvSpPr txBox="1"/>
          <p:nvPr/>
        </p:nvSpPr>
        <p:spPr>
          <a:xfrm>
            <a:off x="1427004" y="5297207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30/30</a:t>
            </a:r>
          </a:p>
        </p:txBody>
      </p:sp>
      <p:pic>
        <p:nvPicPr>
          <p:cNvPr id="472" name="図 471">
            <a:extLst>
              <a:ext uri="{FF2B5EF4-FFF2-40B4-BE49-F238E27FC236}">
                <a16:creationId xmlns:a16="http://schemas.microsoft.com/office/drawing/2014/main" id="{4918E238-67B6-C6B0-A0F7-94DE630281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050" y="4152215"/>
            <a:ext cx="1327593" cy="369079"/>
          </a:xfrm>
          <a:prstGeom prst="rect">
            <a:avLst/>
          </a:prstGeom>
        </p:spPr>
      </p:pic>
      <p:sp>
        <p:nvSpPr>
          <p:cNvPr id="473" name="テキスト ボックス 412">
            <a:extLst>
              <a:ext uri="{FF2B5EF4-FFF2-40B4-BE49-F238E27FC236}">
                <a16:creationId xmlns:a16="http://schemas.microsoft.com/office/drawing/2014/main" id="{9CE85D4F-1709-CCD9-EA6E-11EA3B131260}"/>
              </a:ext>
            </a:extLst>
          </p:cNvPr>
          <p:cNvSpPr txBox="1"/>
          <p:nvPr/>
        </p:nvSpPr>
        <p:spPr>
          <a:xfrm>
            <a:off x="647549" y="4165172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474" name="四角形: 角を丸くする 28">
            <a:extLst>
              <a:ext uri="{FF2B5EF4-FFF2-40B4-BE49-F238E27FC236}">
                <a16:creationId xmlns:a16="http://schemas.microsoft.com/office/drawing/2014/main" id="{18C95B0D-CCC2-5FDA-13E8-5AA4ED6D005D}"/>
              </a:ext>
            </a:extLst>
          </p:cNvPr>
          <p:cNvSpPr/>
          <p:nvPr/>
        </p:nvSpPr>
        <p:spPr>
          <a:xfrm>
            <a:off x="1125965" y="4165172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sp>
        <p:nvSpPr>
          <p:cNvPr id="475" name="矢印: 右 474">
            <a:extLst>
              <a:ext uri="{FF2B5EF4-FFF2-40B4-BE49-F238E27FC236}">
                <a16:creationId xmlns:a16="http://schemas.microsoft.com/office/drawing/2014/main" id="{2A7255A9-E92B-54BB-0ACD-114CEA82ADAC}"/>
              </a:ext>
            </a:extLst>
          </p:cNvPr>
          <p:cNvSpPr/>
          <p:nvPr/>
        </p:nvSpPr>
        <p:spPr>
          <a:xfrm>
            <a:off x="2035416" y="4672703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476" name="正方形/長方形 475">
            <a:extLst>
              <a:ext uri="{FF2B5EF4-FFF2-40B4-BE49-F238E27FC236}">
                <a16:creationId xmlns:a16="http://schemas.microsoft.com/office/drawing/2014/main" id="{E4322BDA-F36A-C3F7-4CCE-A486726511D4}"/>
              </a:ext>
            </a:extLst>
          </p:cNvPr>
          <p:cNvSpPr/>
          <p:nvPr/>
        </p:nvSpPr>
        <p:spPr>
          <a:xfrm>
            <a:off x="1181264" y="5428820"/>
            <a:ext cx="784725" cy="22583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477" name="グラフィックス 476" descr="右向き指示マーク">
            <a:extLst>
              <a:ext uri="{FF2B5EF4-FFF2-40B4-BE49-F238E27FC236}">
                <a16:creationId xmlns:a16="http://schemas.microsoft.com/office/drawing/2014/main" id="{9502452F-3765-0864-BE76-996B1CA475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754202">
            <a:off x="1694167" y="5543246"/>
            <a:ext cx="236144" cy="236144"/>
          </a:xfrm>
          <a:prstGeom prst="rect">
            <a:avLst/>
          </a:prstGeom>
        </p:spPr>
      </p:pic>
      <p:graphicFrame>
        <p:nvGraphicFramePr>
          <p:cNvPr id="478" name="オブジェクト 477">
            <a:extLst>
              <a:ext uri="{FF2B5EF4-FFF2-40B4-BE49-F238E27FC236}">
                <a16:creationId xmlns:a16="http://schemas.microsoft.com/office/drawing/2014/main" id="{A8546EC9-C3B5-D0AD-2AE2-237FAE8EE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31676"/>
              </p:ext>
            </p:extLst>
          </p:nvPr>
        </p:nvGraphicFramePr>
        <p:xfrm>
          <a:off x="607840" y="4362795"/>
          <a:ext cx="1248507" cy="94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5" imgW="4244498" imgH="3208038" progId="Excel.Sheet.12">
                  <p:embed/>
                </p:oleObj>
              </mc:Choice>
              <mc:Fallback>
                <p:oleObj name="Worksheet" r:id="rId15" imgW="4244498" imgH="3208038" progId="Excel.Sheet.12">
                  <p:embed/>
                  <p:pic>
                    <p:nvPicPr>
                      <p:cNvPr id="541" name="オブジェクト 540">
                        <a:extLst>
                          <a:ext uri="{FF2B5EF4-FFF2-40B4-BE49-F238E27FC236}">
                            <a16:creationId xmlns:a16="http://schemas.microsoft.com/office/drawing/2014/main" id="{FE2D58EA-2838-20C7-C2C8-F9F4EB3E0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7840" y="4362795"/>
                        <a:ext cx="1248507" cy="943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9" name="図 358">
            <a:extLst>
              <a:ext uri="{FF2B5EF4-FFF2-40B4-BE49-F238E27FC236}">
                <a16:creationId xmlns:a16="http://schemas.microsoft.com/office/drawing/2014/main" id="{F0E0971B-7BA2-2416-80AD-69E442D9DF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671" y="4366347"/>
            <a:ext cx="1075165" cy="745191"/>
          </a:xfrm>
          <a:prstGeom prst="rect">
            <a:avLst/>
          </a:prstGeom>
        </p:spPr>
      </p:pic>
      <p:pic>
        <p:nvPicPr>
          <p:cNvPr id="480" name="図 359">
            <a:extLst>
              <a:ext uri="{FF2B5EF4-FFF2-40B4-BE49-F238E27FC236}">
                <a16:creationId xmlns:a16="http://schemas.microsoft.com/office/drawing/2014/main" id="{E764B49E-7753-D60E-8076-B72198F565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34701" y="4753243"/>
            <a:ext cx="847293" cy="112175"/>
          </a:xfrm>
          <a:prstGeom prst="rect">
            <a:avLst/>
          </a:prstGeom>
        </p:spPr>
      </p:pic>
      <p:sp>
        <p:nvSpPr>
          <p:cNvPr id="481" name="テキスト ボックス 360">
            <a:extLst>
              <a:ext uri="{FF2B5EF4-FFF2-40B4-BE49-F238E27FC236}">
                <a16:creationId xmlns:a16="http://schemas.microsoft.com/office/drawing/2014/main" id="{E837C339-662F-15FF-689D-4EB142F229E1}"/>
              </a:ext>
            </a:extLst>
          </p:cNvPr>
          <p:cNvSpPr txBox="1"/>
          <p:nvPr/>
        </p:nvSpPr>
        <p:spPr>
          <a:xfrm>
            <a:off x="2334837" y="4716121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Tire Week is different.</a:t>
            </a:r>
          </a:p>
        </p:txBody>
      </p:sp>
      <p:sp>
        <p:nvSpPr>
          <p:cNvPr id="482" name="四角形: 角を丸くする 28">
            <a:extLst>
              <a:ext uri="{FF2B5EF4-FFF2-40B4-BE49-F238E27FC236}">
                <a16:creationId xmlns:a16="http://schemas.microsoft.com/office/drawing/2014/main" id="{69826E52-4B56-0C77-A50C-80CB6B67D683}"/>
              </a:ext>
            </a:extLst>
          </p:cNvPr>
          <p:cNvSpPr/>
          <p:nvPr/>
        </p:nvSpPr>
        <p:spPr>
          <a:xfrm>
            <a:off x="2779045" y="4883136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83" name="正方形/長方形 482">
            <a:extLst>
              <a:ext uri="{FF2B5EF4-FFF2-40B4-BE49-F238E27FC236}">
                <a16:creationId xmlns:a16="http://schemas.microsoft.com/office/drawing/2014/main" id="{51BDD3F5-E443-A48A-9976-5E08883E3812}"/>
              </a:ext>
            </a:extLst>
          </p:cNvPr>
          <p:cNvSpPr/>
          <p:nvPr/>
        </p:nvSpPr>
        <p:spPr>
          <a:xfrm>
            <a:off x="3679566" y="4118184"/>
            <a:ext cx="2089077" cy="105582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If the Parts No. or Tire Week differs from the Plan, it is not acceptable.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84" name="Group 392">
            <a:extLst>
              <a:ext uri="{FF2B5EF4-FFF2-40B4-BE49-F238E27FC236}">
                <a16:creationId xmlns:a16="http://schemas.microsoft.com/office/drawing/2014/main" id="{D4926EAF-1868-C52D-EA21-5ECF1B254021}"/>
              </a:ext>
            </a:extLst>
          </p:cNvPr>
          <p:cNvGrpSpPr/>
          <p:nvPr/>
        </p:nvGrpSpPr>
        <p:grpSpPr>
          <a:xfrm>
            <a:off x="562050" y="5865016"/>
            <a:ext cx="1358562" cy="2027476"/>
            <a:chOff x="3978325" y="5189100"/>
            <a:chExt cx="1358562" cy="2027476"/>
          </a:xfrm>
        </p:grpSpPr>
        <p:pic>
          <p:nvPicPr>
            <p:cNvPr id="485" name="図 385">
              <a:extLst>
                <a:ext uri="{FF2B5EF4-FFF2-40B4-BE49-F238E27FC236}">
                  <a16:creationId xmlns:a16="http://schemas.microsoft.com/office/drawing/2014/main" id="{C81EAE85-FFD0-5FB1-BE10-1633F7C22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486" name="図 386">
              <a:extLst>
                <a:ext uri="{FF2B5EF4-FFF2-40B4-BE49-F238E27FC236}">
                  <a16:creationId xmlns:a16="http://schemas.microsoft.com/office/drawing/2014/main" id="{EB179010-01CB-76FA-6C68-1D7AC0887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487" name="図 387">
              <a:extLst>
                <a:ext uri="{FF2B5EF4-FFF2-40B4-BE49-F238E27FC236}">
                  <a16:creationId xmlns:a16="http://schemas.microsoft.com/office/drawing/2014/main" id="{0DAE0494-E776-94F1-C542-574D0815F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488" name="テキスト ボックス 388">
              <a:extLst>
                <a:ext uri="{FF2B5EF4-FFF2-40B4-BE49-F238E27FC236}">
                  <a16:creationId xmlns:a16="http://schemas.microsoft.com/office/drawing/2014/main" id="{59A179C0-E4C2-21A3-EE1C-FB2825B077BC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489" name="テキスト ボックス 389">
              <a:extLst>
                <a:ext uri="{FF2B5EF4-FFF2-40B4-BE49-F238E27FC236}">
                  <a16:creationId xmlns:a16="http://schemas.microsoft.com/office/drawing/2014/main" id="{FA5D2787-D2DC-C5B0-2D86-AFEC53CC6698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490" name="図 390">
              <a:extLst>
                <a:ext uri="{FF2B5EF4-FFF2-40B4-BE49-F238E27FC236}">
                  <a16:creationId xmlns:a16="http://schemas.microsoft.com/office/drawing/2014/main" id="{92DFC439-D30A-CEAF-98A5-3252F1E69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491" name="図 391">
              <a:extLst>
                <a:ext uri="{FF2B5EF4-FFF2-40B4-BE49-F238E27FC236}">
                  <a16:creationId xmlns:a16="http://schemas.microsoft.com/office/drawing/2014/main" id="{35FFF340-0252-6DF7-EEC8-653F8659B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92" name="テキスト ボックス 392">
              <a:extLst>
                <a:ext uri="{FF2B5EF4-FFF2-40B4-BE49-F238E27FC236}">
                  <a16:creationId xmlns:a16="http://schemas.microsoft.com/office/drawing/2014/main" id="{BA388752-B9B4-FACD-FF80-F50ACB4D619A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93" name="図 394">
              <a:extLst>
                <a:ext uri="{FF2B5EF4-FFF2-40B4-BE49-F238E27FC236}">
                  <a16:creationId xmlns:a16="http://schemas.microsoft.com/office/drawing/2014/main" id="{7DA8397A-C8CB-3D36-CC7F-A73E1B61A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94" name="図 395">
              <a:extLst>
                <a:ext uri="{FF2B5EF4-FFF2-40B4-BE49-F238E27FC236}">
                  <a16:creationId xmlns:a16="http://schemas.microsoft.com/office/drawing/2014/main" id="{2E356FCE-9237-090F-4BF3-1469741A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95" name="図 396">
              <a:extLst>
                <a:ext uri="{FF2B5EF4-FFF2-40B4-BE49-F238E27FC236}">
                  <a16:creationId xmlns:a16="http://schemas.microsoft.com/office/drawing/2014/main" id="{8A304A68-E64E-015A-F709-B9111CC4C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96" name="図 397">
              <a:extLst>
                <a:ext uri="{FF2B5EF4-FFF2-40B4-BE49-F238E27FC236}">
                  <a16:creationId xmlns:a16="http://schemas.microsoft.com/office/drawing/2014/main" id="{62A24BBE-5A1F-A153-34B5-BE1AD7388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97" name="図 398">
              <a:extLst>
                <a:ext uri="{FF2B5EF4-FFF2-40B4-BE49-F238E27FC236}">
                  <a16:creationId xmlns:a16="http://schemas.microsoft.com/office/drawing/2014/main" id="{E561EB89-B881-E99F-2425-FC5EB00118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498" name="テキスト ボックス 399">
              <a:extLst>
                <a:ext uri="{FF2B5EF4-FFF2-40B4-BE49-F238E27FC236}">
                  <a16:creationId xmlns:a16="http://schemas.microsoft.com/office/drawing/2014/main" id="{305B00E9-3A7C-886F-6EB6-02924B26DADF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499" name="テキスト ボックス 402">
              <a:extLst>
                <a:ext uri="{FF2B5EF4-FFF2-40B4-BE49-F238E27FC236}">
                  <a16:creationId xmlns:a16="http://schemas.microsoft.com/office/drawing/2014/main" id="{E708B2AE-4F19-0972-8A1D-DC9E1E688A96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00" name="図 403">
              <a:extLst>
                <a:ext uri="{FF2B5EF4-FFF2-40B4-BE49-F238E27FC236}">
                  <a16:creationId xmlns:a16="http://schemas.microsoft.com/office/drawing/2014/main" id="{4780B5C9-DB86-8CAD-A1A1-E79469E15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01" name="図 404">
              <a:extLst>
                <a:ext uri="{FF2B5EF4-FFF2-40B4-BE49-F238E27FC236}">
                  <a16:creationId xmlns:a16="http://schemas.microsoft.com/office/drawing/2014/main" id="{8F4A67E3-FE41-AD78-5304-48028618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04" name="テキスト ボックス 405">
              <a:extLst>
                <a:ext uri="{FF2B5EF4-FFF2-40B4-BE49-F238E27FC236}">
                  <a16:creationId xmlns:a16="http://schemas.microsoft.com/office/drawing/2014/main" id="{00C437DC-8961-6823-4163-FD2551BF63BF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05" name="テキスト ボックス 406">
              <a:extLst>
                <a:ext uri="{FF2B5EF4-FFF2-40B4-BE49-F238E27FC236}">
                  <a16:creationId xmlns:a16="http://schemas.microsoft.com/office/drawing/2014/main" id="{6E452B2A-B684-737A-3ACA-B206BFC6945F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06" name="図 407">
              <a:extLst>
                <a:ext uri="{FF2B5EF4-FFF2-40B4-BE49-F238E27FC236}">
                  <a16:creationId xmlns:a16="http://schemas.microsoft.com/office/drawing/2014/main" id="{A4EF0892-8FED-966C-CBF6-17DA82D5C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09" name="図 408">
              <a:extLst>
                <a:ext uri="{FF2B5EF4-FFF2-40B4-BE49-F238E27FC236}">
                  <a16:creationId xmlns:a16="http://schemas.microsoft.com/office/drawing/2014/main" id="{6340F2CF-F187-EB8D-CE05-9BDDC9954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94" name="図 409">
              <a:extLst>
                <a:ext uri="{FF2B5EF4-FFF2-40B4-BE49-F238E27FC236}">
                  <a16:creationId xmlns:a16="http://schemas.microsoft.com/office/drawing/2014/main" id="{496BA6A2-B7B7-81E3-51CC-B269BEA1F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97" name="図 410">
              <a:extLst>
                <a:ext uri="{FF2B5EF4-FFF2-40B4-BE49-F238E27FC236}">
                  <a16:creationId xmlns:a16="http://schemas.microsoft.com/office/drawing/2014/main" id="{06D1A528-9E07-0CC6-E306-99D4B3D84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99" name="図 411">
              <a:extLst>
                <a:ext uri="{FF2B5EF4-FFF2-40B4-BE49-F238E27FC236}">
                  <a16:creationId xmlns:a16="http://schemas.microsoft.com/office/drawing/2014/main" id="{2AEAA08B-0650-CED9-5E88-80D6EE552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00" name="図 414">
              <a:extLst>
                <a:ext uri="{FF2B5EF4-FFF2-40B4-BE49-F238E27FC236}">
                  <a16:creationId xmlns:a16="http://schemas.microsoft.com/office/drawing/2014/main" id="{50D6D722-EDE0-8234-70D7-E42414523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17" name="図 415">
              <a:extLst>
                <a:ext uri="{FF2B5EF4-FFF2-40B4-BE49-F238E27FC236}">
                  <a16:creationId xmlns:a16="http://schemas.microsoft.com/office/drawing/2014/main" id="{E171F9A5-8AE4-5E95-35B7-10579C4A7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18" name="図 417">
              <a:extLst>
                <a:ext uri="{FF2B5EF4-FFF2-40B4-BE49-F238E27FC236}">
                  <a16:creationId xmlns:a16="http://schemas.microsoft.com/office/drawing/2014/main" id="{DFDF26DB-831D-CD5A-ED14-310F381DE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19" name="図 292">
              <a:extLst>
                <a:ext uri="{FF2B5EF4-FFF2-40B4-BE49-F238E27FC236}">
                  <a16:creationId xmlns:a16="http://schemas.microsoft.com/office/drawing/2014/main" id="{595351E4-1BB2-089A-0A27-057803498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20" name="テキスト ボックス 294">
              <a:extLst>
                <a:ext uri="{FF2B5EF4-FFF2-40B4-BE49-F238E27FC236}">
                  <a16:creationId xmlns:a16="http://schemas.microsoft.com/office/drawing/2014/main" id="{E682CB3B-FC87-60BA-C8C3-FC68C44FB9C0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121" name="Picture 513">
              <a:extLst>
                <a:ext uri="{FF2B5EF4-FFF2-40B4-BE49-F238E27FC236}">
                  <a16:creationId xmlns:a16="http://schemas.microsoft.com/office/drawing/2014/main" id="{410BB0CD-7D46-6EFB-B9E6-5E9A31F55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122" name="Picture 538">
            <a:extLst>
              <a:ext uri="{FF2B5EF4-FFF2-40B4-BE49-F238E27FC236}">
                <a16:creationId xmlns:a16="http://schemas.microsoft.com/office/drawing/2014/main" id="{F89997B5-8540-FA3E-2904-760BDA1AE4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476" y="7422342"/>
            <a:ext cx="1254295" cy="169937"/>
          </a:xfrm>
          <a:prstGeom prst="rect">
            <a:avLst/>
          </a:prstGeom>
        </p:spPr>
      </p:pic>
      <p:sp>
        <p:nvSpPr>
          <p:cNvPr id="123" name="TextBox 539">
            <a:extLst>
              <a:ext uri="{FF2B5EF4-FFF2-40B4-BE49-F238E27FC236}">
                <a16:creationId xmlns:a16="http://schemas.microsoft.com/office/drawing/2014/main" id="{6E440187-587D-058F-608E-D9D4ECB19DA4}"/>
              </a:ext>
            </a:extLst>
          </p:cNvPr>
          <p:cNvSpPr txBox="1"/>
          <p:nvPr/>
        </p:nvSpPr>
        <p:spPr>
          <a:xfrm>
            <a:off x="1442813" y="7435638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30/30</a:t>
            </a:r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78FD0981-E6D7-D8FF-A577-5C3BA12211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859" y="6290646"/>
            <a:ext cx="1327593" cy="369079"/>
          </a:xfrm>
          <a:prstGeom prst="rect">
            <a:avLst/>
          </a:prstGeom>
        </p:spPr>
      </p:pic>
      <p:sp>
        <p:nvSpPr>
          <p:cNvPr id="125" name="テキスト ボックス 412">
            <a:extLst>
              <a:ext uri="{FF2B5EF4-FFF2-40B4-BE49-F238E27FC236}">
                <a16:creationId xmlns:a16="http://schemas.microsoft.com/office/drawing/2014/main" id="{5E8727E4-88A1-7A7D-89CE-644DBA59E931}"/>
              </a:ext>
            </a:extLst>
          </p:cNvPr>
          <p:cNvSpPr txBox="1"/>
          <p:nvPr/>
        </p:nvSpPr>
        <p:spPr>
          <a:xfrm>
            <a:off x="663358" y="6303603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126" name="四角形: 角を丸くする 28">
            <a:extLst>
              <a:ext uri="{FF2B5EF4-FFF2-40B4-BE49-F238E27FC236}">
                <a16:creationId xmlns:a16="http://schemas.microsoft.com/office/drawing/2014/main" id="{F18CDA26-537C-D621-D104-11C9E34FBDB0}"/>
              </a:ext>
            </a:extLst>
          </p:cNvPr>
          <p:cNvSpPr/>
          <p:nvPr/>
        </p:nvSpPr>
        <p:spPr>
          <a:xfrm>
            <a:off x="1141774" y="6303603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sp>
        <p:nvSpPr>
          <p:cNvPr id="127" name="矢印: 右 126">
            <a:extLst>
              <a:ext uri="{FF2B5EF4-FFF2-40B4-BE49-F238E27FC236}">
                <a16:creationId xmlns:a16="http://schemas.microsoft.com/office/drawing/2014/main" id="{6434965D-33FB-3E1E-F168-0172FBFCFC12}"/>
              </a:ext>
            </a:extLst>
          </p:cNvPr>
          <p:cNvSpPr/>
          <p:nvPr/>
        </p:nvSpPr>
        <p:spPr>
          <a:xfrm>
            <a:off x="1961958" y="684052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75" name="図 358">
            <a:extLst>
              <a:ext uri="{FF2B5EF4-FFF2-40B4-BE49-F238E27FC236}">
                <a16:creationId xmlns:a16="http://schemas.microsoft.com/office/drawing/2014/main" id="{39FAC69E-4FB0-D622-6A6A-F4F59B495E4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22081" y="6277684"/>
            <a:ext cx="1075165" cy="745191"/>
          </a:xfrm>
          <a:prstGeom prst="rect">
            <a:avLst/>
          </a:prstGeom>
        </p:spPr>
      </p:pic>
      <p:pic>
        <p:nvPicPr>
          <p:cNvPr id="704" name="図 359">
            <a:extLst>
              <a:ext uri="{FF2B5EF4-FFF2-40B4-BE49-F238E27FC236}">
                <a16:creationId xmlns:a16="http://schemas.microsoft.com/office/drawing/2014/main" id="{F83ECA9A-3EA0-5008-EF58-81E556AE01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58111" y="6664580"/>
            <a:ext cx="847293" cy="112175"/>
          </a:xfrm>
          <a:prstGeom prst="rect">
            <a:avLst/>
          </a:prstGeom>
        </p:spPr>
      </p:pic>
      <p:sp>
        <p:nvSpPr>
          <p:cNvPr id="705" name="テキスト ボックス 360">
            <a:extLst>
              <a:ext uri="{FF2B5EF4-FFF2-40B4-BE49-F238E27FC236}">
                <a16:creationId xmlns:a16="http://schemas.microsoft.com/office/drawing/2014/main" id="{D3015E9B-CF53-47E1-D84F-E5B60020698B}"/>
              </a:ext>
            </a:extLst>
          </p:cNvPr>
          <p:cNvSpPr txBox="1"/>
          <p:nvPr/>
        </p:nvSpPr>
        <p:spPr>
          <a:xfrm>
            <a:off x="5312091" y="6556127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706" name="Picture 2" descr="info&quot; Icon - Download for free – Iconduck">
            <a:extLst>
              <a:ext uri="{FF2B5EF4-FFF2-40B4-BE49-F238E27FC236}">
                <a16:creationId xmlns:a16="http://schemas.microsoft.com/office/drawing/2014/main" id="{3D2E94DC-98BD-3390-2C9B-04A17F04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79" y="6359653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7" name="テキスト ボックス 360">
            <a:extLst>
              <a:ext uri="{FF2B5EF4-FFF2-40B4-BE49-F238E27FC236}">
                <a16:creationId xmlns:a16="http://schemas.microsoft.com/office/drawing/2014/main" id="{D51E6540-C955-21A1-EE6F-9DFC57C1E261}"/>
              </a:ext>
            </a:extLst>
          </p:cNvPr>
          <p:cNvSpPr txBox="1"/>
          <p:nvPr/>
        </p:nvSpPr>
        <p:spPr>
          <a:xfrm>
            <a:off x="5277330" y="6679187"/>
            <a:ext cx="94107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Print the label from PC.</a:t>
            </a:r>
          </a:p>
        </p:txBody>
      </p:sp>
      <p:sp>
        <p:nvSpPr>
          <p:cNvPr id="708" name="矢印: 右 707">
            <a:extLst>
              <a:ext uri="{FF2B5EF4-FFF2-40B4-BE49-F238E27FC236}">
                <a16:creationId xmlns:a16="http://schemas.microsoft.com/office/drawing/2014/main" id="{3F95B7AF-7C44-D8A3-DF18-851AC238385F}"/>
              </a:ext>
            </a:extLst>
          </p:cNvPr>
          <p:cNvSpPr/>
          <p:nvPr/>
        </p:nvSpPr>
        <p:spPr>
          <a:xfrm>
            <a:off x="4972853" y="680107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aphicFrame>
        <p:nvGraphicFramePr>
          <p:cNvPr id="764" name="オブジェクト 763">
            <a:extLst>
              <a:ext uri="{FF2B5EF4-FFF2-40B4-BE49-F238E27FC236}">
                <a16:creationId xmlns:a16="http://schemas.microsoft.com/office/drawing/2014/main" id="{5EB1DA79-DD44-9CE5-45A1-6D8151092E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698849"/>
              </p:ext>
            </p:extLst>
          </p:nvPr>
        </p:nvGraphicFramePr>
        <p:xfrm>
          <a:off x="591442" y="6546816"/>
          <a:ext cx="1307807" cy="98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0" imgW="4244498" imgH="3208038" progId="Excel.Sheet.12">
                  <p:embed/>
                </p:oleObj>
              </mc:Choice>
              <mc:Fallback>
                <p:oleObj name="Worksheet" r:id="rId20" imgW="4244498" imgH="3208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1442" y="6546816"/>
                        <a:ext cx="1307807" cy="9884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8" name="正方形/長方形 537">
            <a:extLst>
              <a:ext uri="{FF2B5EF4-FFF2-40B4-BE49-F238E27FC236}">
                <a16:creationId xmlns:a16="http://schemas.microsoft.com/office/drawing/2014/main" id="{750D6CBC-EC4D-7884-64C4-899B5C51015D}"/>
              </a:ext>
            </a:extLst>
          </p:cNvPr>
          <p:cNvSpPr/>
          <p:nvPr/>
        </p:nvSpPr>
        <p:spPr>
          <a:xfrm>
            <a:off x="577742" y="6956687"/>
            <a:ext cx="1313895" cy="16927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40" name="グラフィックス 539" descr="右向き指示マーク">
            <a:extLst>
              <a:ext uri="{FF2B5EF4-FFF2-40B4-BE49-F238E27FC236}">
                <a16:creationId xmlns:a16="http://schemas.microsoft.com/office/drawing/2014/main" id="{0CF59F9C-E106-33EB-A91D-DBAC54CB40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4754202">
            <a:off x="1714758" y="7020848"/>
            <a:ext cx="236144" cy="236144"/>
          </a:xfrm>
          <a:prstGeom prst="rect">
            <a:avLst/>
          </a:prstGeom>
        </p:spPr>
      </p:pic>
      <p:pic>
        <p:nvPicPr>
          <p:cNvPr id="766" name="図 765">
            <a:extLst>
              <a:ext uri="{FF2B5EF4-FFF2-40B4-BE49-F238E27FC236}">
                <a16:creationId xmlns:a16="http://schemas.microsoft.com/office/drawing/2014/main" id="{39751355-E1E6-2FC8-4EE5-0E6AB240563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65989" y="7447521"/>
            <a:ext cx="4506640" cy="1067924"/>
          </a:xfrm>
          <a:prstGeom prst="rect">
            <a:avLst/>
          </a:prstGeom>
        </p:spPr>
      </p:pic>
      <p:sp>
        <p:nvSpPr>
          <p:cNvPr id="767" name="正方形/長方形 766">
            <a:extLst>
              <a:ext uri="{FF2B5EF4-FFF2-40B4-BE49-F238E27FC236}">
                <a16:creationId xmlns:a16="http://schemas.microsoft.com/office/drawing/2014/main" id="{F46A2D21-5574-F54F-A28A-5759D4F5EC08}"/>
              </a:ext>
            </a:extLst>
          </p:cNvPr>
          <p:cNvSpPr/>
          <p:nvPr/>
        </p:nvSpPr>
        <p:spPr>
          <a:xfrm>
            <a:off x="1850225" y="8116714"/>
            <a:ext cx="4536288" cy="137948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50" name="図 349">
            <a:extLst>
              <a:ext uri="{FF2B5EF4-FFF2-40B4-BE49-F238E27FC236}">
                <a16:creationId xmlns:a16="http://schemas.microsoft.com/office/drawing/2014/main" id="{04755238-98A7-6A75-45A8-1BE6B9F084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28927" y="8339620"/>
            <a:ext cx="1047485" cy="1286021"/>
          </a:xfrm>
          <a:prstGeom prst="rect">
            <a:avLst/>
          </a:prstGeom>
        </p:spPr>
      </p:pic>
      <p:sp>
        <p:nvSpPr>
          <p:cNvPr id="351" name="矢印: 折線 350">
            <a:extLst>
              <a:ext uri="{FF2B5EF4-FFF2-40B4-BE49-F238E27FC236}">
                <a16:creationId xmlns:a16="http://schemas.microsoft.com/office/drawing/2014/main" id="{8F8BA987-776B-E7BC-5B0C-2DBB48400485}"/>
              </a:ext>
            </a:extLst>
          </p:cNvPr>
          <p:cNvSpPr/>
          <p:nvPr/>
        </p:nvSpPr>
        <p:spPr>
          <a:xfrm flipV="1">
            <a:off x="2817353" y="8558783"/>
            <a:ext cx="1591780" cy="483764"/>
          </a:xfrm>
          <a:prstGeom prst="ben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53" name="図 352">
            <a:extLst>
              <a:ext uri="{FF2B5EF4-FFF2-40B4-BE49-F238E27FC236}">
                <a16:creationId xmlns:a16="http://schemas.microsoft.com/office/drawing/2014/main" id="{E0EA6B97-162C-2772-DED9-523FCC275D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 flipH="1" flipV="1">
            <a:off x="5059162" y="8956823"/>
            <a:ext cx="338338" cy="101382"/>
          </a:xfrm>
          <a:prstGeom prst="rect">
            <a:avLst/>
          </a:prstGeom>
        </p:spPr>
      </p:pic>
      <p:sp>
        <p:nvSpPr>
          <p:cNvPr id="354" name="Rectangle: Rounded Corners 368">
            <a:extLst>
              <a:ext uri="{FF2B5EF4-FFF2-40B4-BE49-F238E27FC236}">
                <a16:creationId xmlns:a16="http://schemas.microsoft.com/office/drawing/2014/main" id="{2F560792-62CA-8108-B7EB-790F0303EFD8}"/>
              </a:ext>
            </a:extLst>
          </p:cNvPr>
          <p:cNvSpPr/>
          <p:nvPr/>
        </p:nvSpPr>
        <p:spPr>
          <a:xfrm>
            <a:off x="4972301" y="8937669"/>
            <a:ext cx="533568" cy="142367"/>
          </a:xfrm>
          <a:prstGeom prst="round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9144" tIns="36576" rIns="9144" bIns="36576" rtlCol="0" anchor="ctr"/>
          <a:lstStyle/>
          <a:p>
            <a:pPr algn="ctr" defTabSz="914400"/>
            <a:r>
              <a:rPr kumimoji="1" lang="en-US" sz="700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355" name="Rectangle: Rounded Corners 368">
            <a:extLst>
              <a:ext uri="{FF2B5EF4-FFF2-40B4-BE49-F238E27FC236}">
                <a16:creationId xmlns:a16="http://schemas.microsoft.com/office/drawing/2014/main" id="{B7283427-5BCF-826A-3846-4FFC8DCC9475}"/>
              </a:ext>
            </a:extLst>
          </p:cNvPr>
          <p:cNvSpPr/>
          <p:nvPr/>
        </p:nvSpPr>
        <p:spPr>
          <a:xfrm>
            <a:off x="4695828" y="9627082"/>
            <a:ext cx="899316" cy="175743"/>
          </a:xfrm>
          <a:prstGeom prst="round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9144" tIns="36576" rIns="9144" bIns="36576" rtlCol="0" anchor="ctr"/>
          <a:lstStyle/>
          <a:p>
            <a:pPr algn="ctr" defTabSz="914400"/>
            <a:r>
              <a:rPr kumimoji="1" lang="en-US" sz="700" b="1" kern="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Outbound label</a:t>
            </a: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53972092-9EB2-FDE1-55C3-6D359F06BE6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515427" y="5311542"/>
            <a:ext cx="1034479" cy="875994"/>
          </a:xfrm>
          <a:prstGeom prst="rect">
            <a:avLst/>
          </a:prstGeom>
        </p:spPr>
      </p:pic>
      <p:sp>
        <p:nvSpPr>
          <p:cNvPr id="357" name="Rectangle: Rounded Corners 368">
            <a:extLst>
              <a:ext uri="{FF2B5EF4-FFF2-40B4-BE49-F238E27FC236}">
                <a16:creationId xmlns:a16="http://schemas.microsoft.com/office/drawing/2014/main" id="{6F6E291D-6FFA-C46B-1DD9-46FED2DED0F3}"/>
              </a:ext>
            </a:extLst>
          </p:cNvPr>
          <p:cNvSpPr/>
          <p:nvPr/>
        </p:nvSpPr>
        <p:spPr>
          <a:xfrm>
            <a:off x="3257696" y="5661318"/>
            <a:ext cx="2612496" cy="524407"/>
          </a:xfrm>
          <a:prstGeom prst="round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lIns="9144" tIns="36576" rIns="9144" bIns="36576" rtlCol="0" anchor="ctr"/>
          <a:lstStyle/>
          <a:p>
            <a:pPr algn="ctr" defTabSz="914400"/>
            <a:r>
              <a:rPr kumimoji="1" lang="en-US" sz="7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 label is qty 12 pcs</a:t>
            </a:r>
          </a:p>
          <a:p>
            <a:pPr algn="ctr" defTabSz="914400"/>
            <a:r>
              <a:rPr kumimoji="1" lang="en-US" sz="700" b="1" kern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next scan, Original label must be 2pcs </a:t>
            </a:r>
          </a:p>
        </p:txBody>
      </p:sp>
    </p:spTree>
    <p:extLst>
      <p:ext uri="{BB962C8B-B14F-4D97-AF65-F5344CB8AC3E}">
        <p14:creationId xmlns:p14="http://schemas.microsoft.com/office/powerpoint/2010/main" val="3969998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0B8DA-0D55-24EB-2077-6A3BE6A3C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C55ACB3-8ECA-224A-1FB0-FF547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47BCCA8-ED0D-BE16-215D-4AADB971C1F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FA9F581-2774-7219-CA4D-198DAB975D24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9063544-383D-0857-D1E3-2BEE2FD4DE1D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5-3-4. Outbound Shipping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DACCE0D-D22A-0F8A-D829-6C6745F267F5}"/>
              </a:ext>
            </a:extLst>
          </p:cNvPr>
          <p:cNvSpPr txBox="1"/>
          <p:nvPr/>
        </p:nvSpPr>
        <p:spPr>
          <a:xfrm>
            <a:off x="3530985" y="1678018"/>
            <a:ext cx="2920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outbound schedule from Outbound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Date from</a:t>
            </a:r>
            <a:r>
              <a:rPr kumimoji="1" lang="en-US" altLang="ja-JP" sz="800" dirty="0">
                <a:latin typeface="+mj-lt"/>
              </a:rPr>
              <a:t>: Select the start of the target date. Default is today's date. Search ORDER DELIVERY DATE</a:t>
            </a:r>
          </a:p>
          <a:p>
            <a:r>
              <a:rPr kumimoji="1" lang="en-US" altLang="ja-JP" sz="800" b="1" dirty="0">
                <a:latin typeface="+mj-lt"/>
              </a:rPr>
              <a:t>Date to</a:t>
            </a:r>
            <a:r>
              <a:rPr kumimoji="1" lang="en-US" altLang="ja-JP" sz="800" dirty="0">
                <a:latin typeface="+mj-lt"/>
              </a:rPr>
              <a:t>: Select the end of the target date. Default is advance 7 days date. Search ORDER DELIVERY DATE</a:t>
            </a:r>
            <a:endParaRPr kumimoji="1" lang="th-TH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Except complete: </a:t>
            </a:r>
            <a:r>
              <a:rPr kumimoji="1" lang="en-US" altLang="ja-JP" sz="800" dirty="0">
                <a:latin typeface="+mj-lt"/>
              </a:rPr>
              <a:t>If checked, the completed status Item list will not be displayed from the Item list. Default is unchecked.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Order list </a:t>
            </a:r>
            <a:r>
              <a:rPr kumimoji="1" lang="en-US" altLang="ja-JP" sz="800" dirty="0">
                <a:latin typeface="+mj-lt"/>
              </a:rPr>
              <a:t>: Display a list that matches the condition.</a:t>
            </a:r>
          </a:p>
          <a:p>
            <a:r>
              <a:rPr kumimoji="1" lang="en-US" altLang="ja-JP" sz="800" dirty="0">
                <a:latin typeface="+mj-lt"/>
              </a:rPr>
              <a:t>DO no : </a:t>
            </a:r>
            <a:r>
              <a:rPr kumimoji="1" lang="en-US" altLang="ja-JP" sz="800" dirty="0">
                <a:latin typeface="Arial 本文"/>
              </a:rPr>
              <a:t>ORDER NO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dirty="0">
                <a:latin typeface="+mj-lt"/>
              </a:rPr>
              <a:t>Location: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 assigned location information. If there are multiple items, display multiple items.</a:t>
            </a:r>
          </a:p>
          <a:p>
            <a:r>
              <a:rPr kumimoji="1" lang="en-US" altLang="ja-JP" sz="800" dirty="0">
                <a:latin typeface="+mj-lt"/>
              </a:rPr>
              <a:t>Item quantity: Number of items that have been processed "/" ORDER QTY(PER UNIT)</a:t>
            </a:r>
          </a:p>
          <a:p>
            <a:r>
              <a:rPr kumimoji="1" lang="en-US" altLang="ja-JP" sz="800" dirty="0">
                <a:latin typeface="+mj-lt"/>
              </a:rPr>
              <a:t>Status color: Green - Completed, Dark Blue - Working, Light Blue - Not Started.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9606468-3F0D-B693-E0FB-A4D4A6876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932"/>
          <a:stretch/>
        </p:blipFill>
        <p:spPr>
          <a:xfrm>
            <a:off x="501472" y="1643874"/>
            <a:ext cx="1360089" cy="40520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4FC4530-6C91-D985-5B77-8B15AA785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56"/>
          <a:stretch/>
        </p:blipFill>
        <p:spPr>
          <a:xfrm>
            <a:off x="494239" y="2048385"/>
            <a:ext cx="1364286" cy="161463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FC2BEDD-14FC-0336-70F8-931A690B2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37" y="2212911"/>
            <a:ext cx="546082" cy="19813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AA6294F-04F5-D33E-74AB-3BE580283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19" y="2557303"/>
            <a:ext cx="546082" cy="198137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2709BFD-C43B-6B02-FF66-E132F5DF6F4E}"/>
              </a:ext>
            </a:extLst>
          </p:cNvPr>
          <p:cNvSpPr txBox="1"/>
          <p:nvPr/>
        </p:nvSpPr>
        <p:spPr>
          <a:xfrm>
            <a:off x="767949" y="2219646"/>
            <a:ext cx="7954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Outbound Picking</a:t>
            </a:r>
            <a:endParaRPr kumimoji="1" lang="ja-JP" altLang="en-US" sz="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572AB-809B-1092-1827-27C29093F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47" y="3235269"/>
            <a:ext cx="510584" cy="17811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51A20C9-7F8F-78B2-C4E8-C144570A4BF1}"/>
              </a:ext>
            </a:extLst>
          </p:cNvPr>
          <p:cNvSpPr txBox="1"/>
          <p:nvPr/>
        </p:nvSpPr>
        <p:spPr>
          <a:xfrm>
            <a:off x="860246" y="3228533"/>
            <a:ext cx="7181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Inbound</a:t>
            </a:r>
            <a:endParaRPr kumimoji="1" lang="ja-JP" altLang="en-US" sz="6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884A481-E2FB-0A41-1B1F-358675B50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77" y="2815559"/>
            <a:ext cx="1156765" cy="76154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71AF2B3-3764-039B-099B-2AAC84DBF8AB}"/>
              </a:ext>
            </a:extLst>
          </p:cNvPr>
          <p:cNvSpPr txBox="1"/>
          <p:nvPr/>
        </p:nvSpPr>
        <p:spPr>
          <a:xfrm>
            <a:off x="782981" y="2562441"/>
            <a:ext cx="84830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" dirty="0"/>
              <a:t>Outbound Shipping</a:t>
            </a:r>
            <a:endParaRPr kumimoji="1" lang="ja-JP" altLang="en-US" sz="600" dirty="0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9091C6F-553D-BBD0-3E69-CA9DC1988C1C}"/>
              </a:ext>
            </a:extLst>
          </p:cNvPr>
          <p:cNvSpPr/>
          <p:nvPr/>
        </p:nvSpPr>
        <p:spPr>
          <a:xfrm>
            <a:off x="589066" y="2466272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9" name="グラフィックス 58" descr="右向き指示マーク">
            <a:extLst>
              <a:ext uri="{FF2B5EF4-FFF2-40B4-BE49-F238E27FC236}">
                <a16:creationId xmlns:a16="http://schemas.microsoft.com/office/drawing/2014/main" id="{2F6E4819-46EE-27F5-8523-B26642B3C9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754202">
            <a:off x="1594964" y="2661769"/>
            <a:ext cx="253626" cy="253626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A8463104-C70A-9815-8D6D-57591AE8722B}"/>
              </a:ext>
            </a:extLst>
          </p:cNvPr>
          <p:cNvSpPr/>
          <p:nvPr/>
        </p:nvSpPr>
        <p:spPr>
          <a:xfrm>
            <a:off x="188184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3" name="Group 514">
            <a:extLst>
              <a:ext uri="{FF2B5EF4-FFF2-40B4-BE49-F238E27FC236}">
                <a16:creationId xmlns:a16="http://schemas.microsoft.com/office/drawing/2014/main" id="{75AB4AF5-4BC4-BFEA-7F6E-1BC75A77C52F}"/>
              </a:ext>
            </a:extLst>
          </p:cNvPr>
          <p:cNvGrpSpPr/>
          <p:nvPr/>
        </p:nvGrpSpPr>
        <p:grpSpPr>
          <a:xfrm>
            <a:off x="2112094" y="1642088"/>
            <a:ext cx="1382451" cy="2019144"/>
            <a:chOff x="2241334" y="5579053"/>
            <a:chExt cx="1382451" cy="2019144"/>
          </a:xfrm>
        </p:grpSpPr>
        <p:pic>
          <p:nvPicPr>
            <p:cNvPr id="14" name="図 290">
              <a:extLst>
                <a:ext uri="{FF2B5EF4-FFF2-40B4-BE49-F238E27FC236}">
                  <a16:creationId xmlns:a16="http://schemas.microsoft.com/office/drawing/2014/main" id="{4B8FB59B-E0C8-D06F-BE59-F08515FCA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15" name="図 292">
              <a:extLst>
                <a:ext uri="{FF2B5EF4-FFF2-40B4-BE49-F238E27FC236}">
                  <a16:creationId xmlns:a16="http://schemas.microsoft.com/office/drawing/2014/main" id="{0D62FCE1-01D8-C1F4-D593-73D9E7D1F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16" name="テキスト ボックス 294">
              <a:extLst>
                <a:ext uri="{FF2B5EF4-FFF2-40B4-BE49-F238E27FC236}">
                  <a16:creationId xmlns:a16="http://schemas.microsoft.com/office/drawing/2014/main" id="{D4344EBE-DDE0-287F-9835-963CB6B49C89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</a:p>
          </p:txBody>
        </p:sp>
        <p:pic>
          <p:nvPicPr>
            <p:cNvPr id="34" name="図 302">
              <a:extLst>
                <a:ext uri="{FF2B5EF4-FFF2-40B4-BE49-F238E27FC236}">
                  <a16:creationId xmlns:a16="http://schemas.microsoft.com/office/drawing/2014/main" id="{1E2543F0-8175-0005-0A86-9C03F206F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39" name="図 303">
              <a:extLst>
                <a:ext uri="{FF2B5EF4-FFF2-40B4-BE49-F238E27FC236}">
                  <a16:creationId xmlns:a16="http://schemas.microsoft.com/office/drawing/2014/main" id="{918163CA-9F6F-F878-B379-A19B0B09A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45" name="図 304">
              <a:extLst>
                <a:ext uri="{FF2B5EF4-FFF2-40B4-BE49-F238E27FC236}">
                  <a16:creationId xmlns:a16="http://schemas.microsoft.com/office/drawing/2014/main" id="{B5FB3EC9-D8C6-85C3-697C-2A70BAC81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48" name="図 305">
              <a:extLst>
                <a:ext uri="{FF2B5EF4-FFF2-40B4-BE49-F238E27FC236}">
                  <a16:creationId xmlns:a16="http://schemas.microsoft.com/office/drawing/2014/main" id="{24C25FCF-D762-823E-F345-5018404E6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60" name="四角形: 角を丸くする 306">
              <a:extLst>
                <a:ext uri="{FF2B5EF4-FFF2-40B4-BE49-F238E27FC236}">
                  <a16:creationId xmlns:a16="http://schemas.microsoft.com/office/drawing/2014/main" id="{5D600F72-C0C0-C924-3613-7E13FDE03891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1" name="四角形: 角を丸くする 307">
              <a:extLst>
                <a:ext uri="{FF2B5EF4-FFF2-40B4-BE49-F238E27FC236}">
                  <a16:creationId xmlns:a16="http://schemas.microsoft.com/office/drawing/2014/main" id="{FC7F12CF-F230-1C24-5247-5C20A0EE8D9A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2" name="テキスト ボックス 316">
              <a:extLst>
                <a:ext uri="{FF2B5EF4-FFF2-40B4-BE49-F238E27FC236}">
                  <a16:creationId xmlns:a16="http://schemas.microsoft.com/office/drawing/2014/main" id="{8F2A6D60-A748-150E-9FD8-18F36ACE20DB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63" name="グラフィックス 318" descr="日毎カレンダー">
              <a:extLst>
                <a:ext uri="{FF2B5EF4-FFF2-40B4-BE49-F238E27FC236}">
                  <a16:creationId xmlns:a16="http://schemas.microsoft.com/office/drawing/2014/main" id="{CADA3B54-F9DD-063C-527C-C2D5190B8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64" name="グラフィックス 319" descr="日毎カレンダー">
              <a:extLst>
                <a:ext uri="{FF2B5EF4-FFF2-40B4-BE49-F238E27FC236}">
                  <a16:creationId xmlns:a16="http://schemas.microsoft.com/office/drawing/2014/main" id="{E108BAE3-26D6-2020-A85F-CF4ABFE5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65" name="テキスト ボックス 322">
              <a:extLst>
                <a:ext uri="{FF2B5EF4-FFF2-40B4-BE49-F238E27FC236}">
                  <a16:creationId xmlns:a16="http://schemas.microsoft.com/office/drawing/2014/main" id="{F25906F0-687E-A264-9991-0DA6FCC9B94D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66" name="正方形/長方形 323">
              <a:extLst>
                <a:ext uri="{FF2B5EF4-FFF2-40B4-BE49-F238E27FC236}">
                  <a16:creationId xmlns:a16="http://schemas.microsoft.com/office/drawing/2014/main" id="{520AEFB2-608B-DB05-1F17-56F7171B1A67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67" name="テキスト ボックス 324">
              <a:extLst>
                <a:ext uri="{FF2B5EF4-FFF2-40B4-BE49-F238E27FC236}">
                  <a16:creationId xmlns:a16="http://schemas.microsoft.com/office/drawing/2014/main" id="{56B7BE11-FCC5-86F3-74BA-9952514579F5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68" name="テキスト ボックス 325">
              <a:extLst>
                <a:ext uri="{FF2B5EF4-FFF2-40B4-BE49-F238E27FC236}">
                  <a16:creationId xmlns:a16="http://schemas.microsoft.com/office/drawing/2014/main" id="{05702F77-D82B-6248-C1C6-C3E116FAF3D3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69" name="図 327">
              <a:extLst>
                <a:ext uri="{FF2B5EF4-FFF2-40B4-BE49-F238E27FC236}">
                  <a16:creationId xmlns:a16="http://schemas.microsoft.com/office/drawing/2014/main" id="{11748587-27DF-35F2-1AB9-5174FB174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70" name="図 328">
              <a:extLst>
                <a:ext uri="{FF2B5EF4-FFF2-40B4-BE49-F238E27FC236}">
                  <a16:creationId xmlns:a16="http://schemas.microsoft.com/office/drawing/2014/main" id="{26FAFCC0-1408-0A65-0285-12D40734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71" name="テキスト ボックス 329">
              <a:extLst>
                <a:ext uri="{FF2B5EF4-FFF2-40B4-BE49-F238E27FC236}">
                  <a16:creationId xmlns:a16="http://schemas.microsoft.com/office/drawing/2014/main" id="{B10AA23A-38C4-B9B5-BFA6-2A373BED42B4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2" name="テキスト ボックス 330">
              <a:extLst>
                <a:ext uri="{FF2B5EF4-FFF2-40B4-BE49-F238E27FC236}">
                  <a16:creationId xmlns:a16="http://schemas.microsoft.com/office/drawing/2014/main" id="{857A9AC6-A020-E217-FC0F-8186C4E2E48C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770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3" name="テキスト ボックス 315">
              <a:extLst>
                <a:ext uri="{FF2B5EF4-FFF2-40B4-BE49-F238E27FC236}">
                  <a16:creationId xmlns:a16="http://schemas.microsoft.com/office/drawing/2014/main" id="{3B3B69A5-619C-29BA-7E02-68446A2E231C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390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E4ABF-79D9-FB4E-43B1-44151249F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" name="オブジェクト 696">
            <a:extLst>
              <a:ext uri="{FF2B5EF4-FFF2-40B4-BE49-F238E27FC236}">
                <a16:creationId xmlns:a16="http://schemas.microsoft.com/office/drawing/2014/main" id="{26346397-ED1B-778F-7DCE-8426979C74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382" y="4328215"/>
          <a:ext cx="2299269" cy="1326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6261045" imgH="9380273" progId="Excel.Sheet.12">
                  <p:embed/>
                </p:oleObj>
              </mc:Choice>
              <mc:Fallback>
                <p:oleObj name="Worksheet" r:id="rId2" imgW="16261045" imgH="9380273" progId="Excel.Sheet.12">
                  <p:embed/>
                  <p:pic>
                    <p:nvPicPr>
                      <p:cNvPr id="697" name="オブジェクト 696">
                        <a:extLst>
                          <a:ext uri="{FF2B5EF4-FFF2-40B4-BE49-F238E27FC236}">
                            <a16:creationId xmlns:a16="http://schemas.microsoft.com/office/drawing/2014/main" id="{AAC84F80-D883-269D-D6FE-93577C39DA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08382" y="4328215"/>
                        <a:ext cx="2299269" cy="1326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61DD159-4863-6204-57CE-E1977E0BE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9C1AACC-E489-DC82-9BAE-58C9F9262643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D1455B0-F936-2B42-C64D-160FC4422C2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DCC9888-0A0E-417A-389B-530206217BD4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Outbound Shipping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F19B211-43E9-75D0-C887-21CAC2D02F3A}"/>
              </a:ext>
            </a:extLst>
          </p:cNvPr>
          <p:cNvSpPr txBox="1"/>
          <p:nvPr/>
        </p:nvSpPr>
        <p:spPr>
          <a:xfrm>
            <a:off x="3539758" y="1354680"/>
            <a:ext cx="29206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order information from Outbound item.</a:t>
            </a:r>
          </a:p>
          <a:p>
            <a:r>
              <a:rPr kumimoji="1" lang="en-US" altLang="ja-JP" sz="800" b="1" dirty="0">
                <a:latin typeface="+mj-lt"/>
              </a:rPr>
              <a:t>Date : </a:t>
            </a:r>
            <a:r>
              <a:rPr kumimoji="1" lang="en-US" altLang="ja-JP" sz="800" dirty="0">
                <a:latin typeface="Arial 本文"/>
              </a:rPr>
              <a:t>Today’s date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DO No.</a:t>
            </a:r>
            <a:r>
              <a:rPr kumimoji="1" lang="en-US" altLang="ja-JP" sz="800" dirty="0">
                <a:latin typeface="Arial 本文"/>
              </a:rPr>
              <a:t>: DO No from scan data</a:t>
            </a:r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Arial 本文"/>
              </a:rPr>
              <a:t>Parts No :</a:t>
            </a:r>
            <a:r>
              <a:rPr kumimoji="1" lang="en-US" altLang="ja-JP" sz="800" dirty="0">
                <a:latin typeface="Arial 本文"/>
              </a:rPr>
              <a:t>Parts no from inbound schedule</a:t>
            </a:r>
          </a:p>
          <a:p>
            <a:r>
              <a:rPr kumimoji="1" lang="en-US" altLang="ja-JP" sz="800" b="1" dirty="0">
                <a:latin typeface="Arial 本文"/>
              </a:rPr>
              <a:t>Tire week: </a:t>
            </a:r>
          </a:p>
          <a:p>
            <a:r>
              <a:rPr kumimoji="1" lang="en-US" altLang="ja-JP" sz="800" b="1" dirty="0">
                <a:latin typeface="Arial 本文"/>
              </a:rPr>
              <a:t>Location Plan::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*Displays a list of Lot no that are recommended for picking after reservation. If there are multiple items, display multiple items.</a:t>
            </a:r>
            <a:endParaRPr kumimoji="1" lang="en-US" altLang="ja-JP" sz="800" b="1" dirty="0">
              <a:latin typeface="Arial 本文"/>
            </a:endParaRPr>
          </a:p>
          <a:p>
            <a:r>
              <a:rPr kumimoji="1" lang="en-US" altLang="ja-JP" sz="800" b="1" dirty="0">
                <a:latin typeface="Arial 本文"/>
              </a:rPr>
              <a:t>Ticket No: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*Displays the tire week specified by FIFO.</a:t>
            </a:r>
          </a:p>
          <a:p>
            <a:r>
              <a:rPr kumimoji="1" lang="en-US" altLang="ja-JP" sz="800" b="1" dirty="0">
                <a:latin typeface="Arial 本文"/>
              </a:rPr>
              <a:t>Qty: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*Display the picked quantity</a:t>
            </a:r>
          </a:p>
          <a:p>
            <a:r>
              <a:rPr kumimoji="1" lang="en-US" altLang="ja-JP" sz="800" b="1" dirty="0">
                <a:latin typeface="Arial 本文"/>
              </a:rPr>
              <a:t>Status : </a:t>
            </a:r>
            <a:r>
              <a:rPr kumimoji="1" lang="en-US" altLang="ja-JP" sz="800" dirty="0">
                <a:latin typeface="Arial 本文"/>
              </a:rPr>
              <a:t>If it is complete, it is displayed as OK. If it is different, it is displayed as NG.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Reset to the initial data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Normal end: Completion of registration *1. Warning: Warning screen display *2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54" name="矢印: 右 53">
            <a:extLst>
              <a:ext uri="{FF2B5EF4-FFF2-40B4-BE49-F238E27FC236}">
                <a16:creationId xmlns:a16="http://schemas.microsoft.com/office/drawing/2014/main" id="{CCF260E9-87A2-0801-0484-1BBA114EF7A2}"/>
              </a:ext>
            </a:extLst>
          </p:cNvPr>
          <p:cNvSpPr/>
          <p:nvPr/>
        </p:nvSpPr>
        <p:spPr>
          <a:xfrm>
            <a:off x="1900894" y="2633921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4" name="Group 514">
            <a:extLst>
              <a:ext uri="{FF2B5EF4-FFF2-40B4-BE49-F238E27FC236}">
                <a16:creationId xmlns:a16="http://schemas.microsoft.com/office/drawing/2014/main" id="{580950B2-E90D-9974-BF3D-55925B6E4F7B}"/>
              </a:ext>
            </a:extLst>
          </p:cNvPr>
          <p:cNvGrpSpPr/>
          <p:nvPr/>
        </p:nvGrpSpPr>
        <p:grpSpPr>
          <a:xfrm>
            <a:off x="448036" y="1515357"/>
            <a:ext cx="1382451" cy="2019144"/>
            <a:chOff x="2241334" y="5579053"/>
            <a:chExt cx="1382451" cy="2019144"/>
          </a:xfrm>
        </p:grpSpPr>
        <p:pic>
          <p:nvPicPr>
            <p:cNvPr id="5" name="図 290">
              <a:extLst>
                <a:ext uri="{FF2B5EF4-FFF2-40B4-BE49-F238E27FC236}">
                  <a16:creationId xmlns:a16="http://schemas.microsoft.com/office/drawing/2014/main" id="{A8F7A2A7-0779-E49B-9E1E-DD5D887A6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6" name="図 292">
              <a:extLst>
                <a:ext uri="{FF2B5EF4-FFF2-40B4-BE49-F238E27FC236}">
                  <a16:creationId xmlns:a16="http://schemas.microsoft.com/office/drawing/2014/main" id="{FC60BC1D-5563-3850-7183-8AAC32986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7" name="テキスト ボックス 294">
              <a:extLst>
                <a:ext uri="{FF2B5EF4-FFF2-40B4-BE49-F238E27FC236}">
                  <a16:creationId xmlns:a16="http://schemas.microsoft.com/office/drawing/2014/main" id="{6D917E36-B623-E549-6684-025727BD2FFB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</a:p>
          </p:txBody>
        </p:sp>
        <p:pic>
          <p:nvPicPr>
            <p:cNvPr id="8" name="図 302">
              <a:extLst>
                <a:ext uri="{FF2B5EF4-FFF2-40B4-BE49-F238E27FC236}">
                  <a16:creationId xmlns:a16="http://schemas.microsoft.com/office/drawing/2014/main" id="{301D4122-BE35-286C-5A36-D8B5F1B48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9" name="図 303">
              <a:extLst>
                <a:ext uri="{FF2B5EF4-FFF2-40B4-BE49-F238E27FC236}">
                  <a16:creationId xmlns:a16="http://schemas.microsoft.com/office/drawing/2014/main" id="{CA56575F-BF29-80BD-ABCA-8391B8B56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10" name="図 304">
              <a:extLst>
                <a:ext uri="{FF2B5EF4-FFF2-40B4-BE49-F238E27FC236}">
                  <a16:creationId xmlns:a16="http://schemas.microsoft.com/office/drawing/2014/main" id="{12716CA5-40B2-8BE0-9086-B81458E9E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11" name="図 305">
              <a:extLst>
                <a:ext uri="{FF2B5EF4-FFF2-40B4-BE49-F238E27FC236}">
                  <a16:creationId xmlns:a16="http://schemas.microsoft.com/office/drawing/2014/main" id="{71309549-28D6-C1E4-6E61-1A8451E20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12" name="四角形: 角を丸くする 306">
              <a:extLst>
                <a:ext uri="{FF2B5EF4-FFF2-40B4-BE49-F238E27FC236}">
                  <a16:creationId xmlns:a16="http://schemas.microsoft.com/office/drawing/2014/main" id="{5BB2C86D-3804-347B-38B6-165F6B17268A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3" name="四角形: 角を丸くする 307">
              <a:extLst>
                <a:ext uri="{FF2B5EF4-FFF2-40B4-BE49-F238E27FC236}">
                  <a16:creationId xmlns:a16="http://schemas.microsoft.com/office/drawing/2014/main" id="{4E75098B-5476-4BF3-93EC-062166CC57A8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14" name="テキスト ボックス 316">
              <a:extLst>
                <a:ext uri="{FF2B5EF4-FFF2-40B4-BE49-F238E27FC236}">
                  <a16:creationId xmlns:a16="http://schemas.microsoft.com/office/drawing/2014/main" id="{2F970454-0E41-A028-CEC1-DED722E57BDF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15" name="グラフィックス 318" descr="日毎カレンダー">
              <a:extLst>
                <a:ext uri="{FF2B5EF4-FFF2-40B4-BE49-F238E27FC236}">
                  <a16:creationId xmlns:a16="http://schemas.microsoft.com/office/drawing/2014/main" id="{01A4FD86-00D0-D6ED-19F2-A2CA62726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16" name="グラフィックス 319" descr="日毎カレンダー">
              <a:extLst>
                <a:ext uri="{FF2B5EF4-FFF2-40B4-BE49-F238E27FC236}">
                  <a16:creationId xmlns:a16="http://schemas.microsoft.com/office/drawing/2014/main" id="{89218603-E003-C288-9868-B3C0BA468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19" name="テキスト ボックス 322">
              <a:extLst>
                <a:ext uri="{FF2B5EF4-FFF2-40B4-BE49-F238E27FC236}">
                  <a16:creationId xmlns:a16="http://schemas.microsoft.com/office/drawing/2014/main" id="{6DBF0A9F-C2E7-2AC3-E5F6-BBC56C1825EF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20" name="正方形/長方形 323">
              <a:extLst>
                <a:ext uri="{FF2B5EF4-FFF2-40B4-BE49-F238E27FC236}">
                  <a16:creationId xmlns:a16="http://schemas.microsoft.com/office/drawing/2014/main" id="{672AEEBE-4470-7805-4574-981557847135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21" name="テキスト ボックス 324">
              <a:extLst>
                <a:ext uri="{FF2B5EF4-FFF2-40B4-BE49-F238E27FC236}">
                  <a16:creationId xmlns:a16="http://schemas.microsoft.com/office/drawing/2014/main" id="{9CC15E5F-C80A-5384-ACD0-64866BDB7803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23" name="テキスト ボックス 325">
              <a:extLst>
                <a:ext uri="{FF2B5EF4-FFF2-40B4-BE49-F238E27FC236}">
                  <a16:creationId xmlns:a16="http://schemas.microsoft.com/office/drawing/2014/main" id="{C7BCB6E8-46FF-7F03-E13D-5A84826D6019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25" name="図 327">
              <a:extLst>
                <a:ext uri="{FF2B5EF4-FFF2-40B4-BE49-F238E27FC236}">
                  <a16:creationId xmlns:a16="http://schemas.microsoft.com/office/drawing/2014/main" id="{00ED6BCA-4D50-EB2B-54DC-E6241818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26" name="図 328">
              <a:extLst>
                <a:ext uri="{FF2B5EF4-FFF2-40B4-BE49-F238E27FC236}">
                  <a16:creationId xmlns:a16="http://schemas.microsoft.com/office/drawing/2014/main" id="{6BFFE13A-5098-FBA8-0318-8D5D5E2FE1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27" name="テキスト ボックス 329">
              <a:extLst>
                <a:ext uri="{FF2B5EF4-FFF2-40B4-BE49-F238E27FC236}">
                  <a16:creationId xmlns:a16="http://schemas.microsoft.com/office/drawing/2014/main" id="{265E66AC-3714-1381-901E-7E44A1F439A8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28" name="テキスト ボックス 330">
              <a:extLst>
                <a:ext uri="{FF2B5EF4-FFF2-40B4-BE49-F238E27FC236}">
                  <a16:creationId xmlns:a16="http://schemas.microsoft.com/office/drawing/2014/main" id="{6F5DF5CC-AA9A-D0FF-93E0-729D1BED3795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770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94" name="テキスト ボックス 315">
              <a:extLst>
                <a:ext uri="{FF2B5EF4-FFF2-40B4-BE49-F238E27FC236}">
                  <a16:creationId xmlns:a16="http://schemas.microsoft.com/office/drawing/2014/main" id="{0BE593EB-4C3F-1365-DF1E-A3E1B82869F5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55E1237E-06DA-C44F-F159-2E57D686D45E}"/>
              </a:ext>
            </a:extLst>
          </p:cNvPr>
          <p:cNvSpPr/>
          <p:nvPr/>
        </p:nvSpPr>
        <p:spPr>
          <a:xfrm>
            <a:off x="570480" y="2718224"/>
            <a:ext cx="1105864" cy="297912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6" name="グラフィックス 55" descr="右向き指示マーク">
            <a:extLst>
              <a:ext uri="{FF2B5EF4-FFF2-40B4-BE49-F238E27FC236}">
                <a16:creationId xmlns:a16="http://schemas.microsoft.com/office/drawing/2014/main" id="{9B823B34-07E3-1B78-49D5-497635405B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754202">
            <a:off x="1601169" y="2910147"/>
            <a:ext cx="236144" cy="236144"/>
          </a:xfrm>
          <a:prstGeom prst="rect">
            <a:avLst/>
          </a:prstGeom>
        </p:spPr>
      </p:pic>
      <p:grpSp>
        <p:nvGrpSpPr>
          <p:cNvPr id="99" name="Group 392">
            <a:extLst>
              <a:ext uri="{FF2B5EF4-FFF2-40B4-BE49-F238E27FC236}">
                <a16:creationId xmlns:a16="http://schemas.microsoft.com/office/drawing/2014/main" id="{15D5F8AE-B688-D6CF-582A-BD02BDC18CF6}"/>
              </a:ext>
            </a:extLst>
          </p:cNvPr>
          <p:cNvGrpSpPr/>
          <p:nvPr/>
        </p:nvGrpSpPr>
        <p:grpSpPr>
          <a:xfrm>
            <a:off x="2137779" y="1511194"/>
            <a:ext cx="1358562" cy="2027476"/>
            <a:chOff x="3978325" y="5189100"/>
            <a:chExt cx="1358562" cy="2027476"/>
          </a:xfrm>
        </p:grpSpPr>
        <p:pic>
          <p:nvPicPr>
            <p:cNvPr id="100" name="図 385">
              <a:extLst>
                <a:ext uri="{FF2B5EF4-FFF2-40B4-BE49-F238E27FC236}">
                  <a16:creationId xmlns:a16="http://schemas.microsoft.com/office/drawing/2014/main" id="{154FD108-D390-6BC2-D5F5-E000720E1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17" name="図 386">
              <a:extLst>
                <a:ext uri="{FF2B5EF4-FFF2-40B4-BE49-F238E27FC236}">
                  <a16:creationId xmlns:a16="http://schemas.microsoft.com/office/drawing/2014/main" id="{3F9B11B2-773C-696A-B03E-415ECA3C3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18" name="図 387">
              <a:extLst>
                <a:ext uri="{FF2B5EF4-FFF2-40B4-BE49-F238E27FC236}">
                  <a16:creationId xmlns:a16="http://schemas.microsoft.com/office/drawing/2014/main" id="{4ED7D1AC-10B4-AF1A-5D56-A5FA6AF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19" name="テキスト ボックス 388">
              <a:extLst>
                <a:ext uri="{FF2B5EF4-FFF2-40B4-BE49-F238E27FC236}">
                  <a16:creationId xmlns:a16="http://schemas.microsoft.com/office/drawing/2014/main" id="{82C8AD8B-7EDB-42DD-2FE1-8D9E25ECC60E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20" name="テキスト ボックス 389">
              <a:extLst>
                <a:ext uri="{FF2B5EF4-FFF2-40B4-BE49-F238E27FC236}">
                  <a16:creationId xmlns:a16="http://schemas.microsoft.com/office/drawing/2014/main" id="{1F2755C7-E936-B5C3-09BD-C74E8622B7D6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21" name="図 390">
              <a:extLst>
                <a:ext uri="{FF2B5EF4-FFF2-40B4-BE49-F238E27FC236}">
                  <a16:creationId xmlns:a16="http://schemas.microsoft.com/office/drawing/2014/main" id="{7A89F910-6048-8B5E-6F1D-7AC060116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22" name="図 391">
              <a:extLst>
                <a:ext uri="{FF2B5EF4-FFF2-40B4-BE49-F238E27FC236}">
                  <a16:creationId xmlns:a16="http://schemas.microsoft.com/office/drawing/2014/main" id="{602F6350-FF50-00CB-4401-942AEE9BD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23" name="テキスト ボックス 392">
              <a:extLst>
                <a:ext uri="{FF2B5EF4-FFF2-40B4-BE49-F238E27FC236}">
                  <a16:creationId xmlns:a16="http://schemas.microsoft.com/office/drawing/2014/main" id="{92F196D9-76FE-6E0C-ECE8-8E574D25D3E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24" name="図 394">
              <a:extLst>
                <a:ext uri="{FF2B5EF4-FFF2-40B4-BE49-F238E27FC236}">
                  <a16:creationId xmlns:a16="http://schemas.microsoft.com/office/drawing/2014/main" id="{5BC00A26-4F5E-FC7E-71DB-F8BFA21BB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25" name="図 395">
              <a:extLst>
                <a:ext uri="{FF2B5EF4-FFF2-40B4-BE49-F238E27FC236}">
                  <a16:creationId xmlns:a16="http://schemas.microsoft.com/office/drawing/2014/main" id="{DE1AD838-D98E-0413-C9C7-23164B5D9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26" name="図 396">
              <a:extLst>
                <a:ext uri="{FF2B5EF4-FFF2-40B4-BE49-F238E27FC236}">
                  <a16:creationId xmlns:a16="http://schemas.microsoft.com/office/drawing/2014/main" id="{CCD6E1C6-BBBB-149B-016A-20CE7A6A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27" name="図 397">
              <a:extLst>
                <a:ext uri="{FF2B5EF4-FFF2-40B4-BE49-F238E27FC236}">
                  <a16:creationId xmlns:a16="http://schemas.microsoft.com/office/drawing/2014/main" id="{F4884108-574F-D49F-3609-A1DC6CE5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28" name="図 398">
              <a:extLst>
                <a:ext uri="{FF2B5EF4-FFF2-40B4-BE49-F238E27FC236}">
                  <a16:creationId xmlns:a16="http://schemas.microsoft.com/office/drawing/2014/main" id="{E3D5D940-C6AC-0320-8B3F-12BB5C99C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129" name="テキスト ボックス 399">
              <a:extLst>
                <a:ext uri="{FF2B5EF4-FFF2-40B4-BE49-F238E27FC236}">
                  <a16:creationId xmlns:a16="http://schemas.microsoft.com/office/drawing/2014/main" id="{FE2F20BB-7CC0-0068-1C4C-8D2001682F33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130" name="テキスト ボックス 402">
              <a:extLst>
                <a:ext uri="{FF2B5EF4-FFF2-40B4-BE49-F238E27FC236}">
                  <a16:creationId xmlns:a16="http://schemas.microsoft.com/office/drawing/2014/main" id="{A8D8F15A-C47E-9998-812B-DD846252E2CD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131" name="図 403">
              <a:extLst>
                <a:ext uri="{FF2B5EF4-FFF2-40B4-BE49-F238E27FC236}">
                  <a16:creationId xmlns:a16="http://schemas.microsoft.com/office/drawing/2014/main" id="{C049F957-90F2-E2BC-2177-32FD2A183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132" name="図 404">
              <a:extLst>
                <a:ext uri="{FF2B5EF4-FFF2-40B4-BE49-F238E27FC236}">
                  <a16:creationId xmlns:a16="http://schemas.microsoft.com/office/drawing/2014/main" id="{3EC0DC71-7FAF-3B73-90C3-BB235992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133" name="テキスト ボックス 405">
              <a:extLst>
                <a:ext uri="{FF2B5EF4-FFF2-40B4-BE49-F238E27FC236}">
                  <a16:creationId xmlns:a16="http://schemas.microsoft.com/office/drawing/2014/main" id="{2B183B07-16BA-E44E-47A2-8F6759E1AA7C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34" name="テキスト ボックス 406">
              <a:extLst>
                <a:ext uri="{FF2B5EF4-FFF2-40B4-BE49-F238E27FC236}">
                  <a16:creationId xmlns:a16="http://schemas.microsoft.com/office/drawing/2014/main" id="{1375EC1C-1AD7-6B5D-0371-084769069EAA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35" name="図 407">
              <a:extLst>
                <a:ext uri="{FF2B5EF4-FFF2-40B4-BE49-F238E27FC236}">
                  <a16:creationId xmlns:a16="http://schemas.microsoft.com/office/drawing/2014/main" id="{B431D249-2E2F-0807-CDD1-4E9054D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136" name="図 408">
              <a:extLst>
                <a:ext uri="{FF2B5EF4-FFF2-40B4-BE49-F238E27FC236}">
                  <a16:creationId xmlns:a16="http://schemas.microsoft.com/office/drawing/2014/main" id="{B12B6716-4BC2-A6DC-A0FE-BCE6AA537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137" name="図 409">
              <a:extLst>
                <a:ext uri="{FF2B5EF4-FFF2-40B4-BE49-F238E27FC236}">
                  <a16:creationId xmlns:a16="http://schemas.microsoft.com/office/drawing/2014/main" id="{762CB25B-8C0B-9464-13F1-DA9A4B106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138" name="図 410">
              <a:extLst>
                <a:ext uri="{FF2B5EF4-FFF2-40B4-BE49-F238E27FC236}">
                  <a16:creationId xmlns:a16="http://schemas.microsoft.com/office/drawing/2014/main" id="{9D89FA61-BF9D-594D-6710-20ECF1B89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139" name="図 411">
              <a:extLst>
                <a:ext uri="{FF2B5EF4-FFF2-40B4-BE49-F238E27FC236}">
                  <a16:creationId xmlns:a16="http://schemas.microsoft.com/office/drawing/2014/main" id="{6D06B057-8720-7857-9ED3-0D617A150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140" name="図 414">
              <a:extLst>
                <a:ext uri="{FF2B5EF4-FFF2-40B4-BE49-F238E27FC236}">
                  <a16:creationId xmlns:a16="http://schemas.microsoft.com/office/drawing/2014/main" id="{D79609ED-0553-4757-EA76-F577DC6C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141" name="図 415">
              <a:extLst>
                <a:ext uri="{FF2B5EF4-FFF2-40B4-BE49-F238E27FC236}">
                  <a16:creationId xmlns:a16="http://schemas.microsoft.com/office/drawing/2014/main" id="{C72281B5-4676-449A-19BA-E88222F49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142" name="図 417">
              <a:extLst>
                <a:ext uri="{FF2B5EF4-FFF2-40B4-BE49-F238E27FC236}">
                  <a16:creationId xmlns:a16="http://schemas.microsoft.com/office/drawing/2014/main" id="{1ECB4C95-36AA-4FC7-6446-D0611BA69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143" name="図 292">
              <a:extLst>
                <a:ext uri="{FF2B5EF4-FFF2-40B4-BE49-F238E27FC236}">
                  <a16:creationId xmlns:a16="http://schemas.microsoft.com/office/drawing/2014/main" id="{9EF5EA3A-8059-A8AF-19C3-A77312457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144" name="テキスト ボックス 294">
              <a:extLst>
                <a:ext uri="{FF2B5EF4-FFF2-40B4-BE49-F238E27FC236}">
                  <a16:creationId xmlns:a16="http://schemas.microsoft.com/office/drawing/2014/main" id="{9A1DC512-999C-A2F5-93C5-E53CFBD238A6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</a:p>
          </p:txBody>
        </p:sp>
        <p:pic>
          <p:nvPicPr>
            <p:cNvPr id="146" name="Picture 513">
              <a:extLst>
                <a:ext uri="{FF2B5EF4-FFF2-40B4-BE49-F238E27FC236}">
                  <a16:creationId xmlns:a16="http://schemas.microsoft.com/office/drawing/2014/main" id="{088F5D56-211E-8B1C-A204-6EE39FC87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147" name="Picture 538">
            <a:extLst>
              <a:ext uri="{FF2B5EF4-FFF2-40B4-BE49-F238E27FC236}">
                <a16:creationId xmlns:a16="http://schemas.microsoft.com/office/drawing/2014/main" id="{17746FA3-AB1A-7AC1-A9B7-14147EDB79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58205" y="3068520"/>
            <a:ext cx="1254295" cy="169937"/>
          </a:xfrm>
          <a:prstGeom prst="rect">
            <a:avLst/>
          </a:prstGeom>
        </p:spPr>
      </p:pic>
      <p:sp>
        <p:nvSpPr>
          <p:cNvPr id="148" name="TextBox 539">
            <a:extLst>
              <a:ext uri="{FF2B5EF4-FFF2-40B4-BE49-F238E27FC236}">
                <a16:creationId xmlns:a16="http://schemas.microsoft.com/office/drawing/2014/main" id="{E0E7104D-0AD5-4673-4D92-CD69855B1E93}"/>
              </a:ext>
            </a:extLst>
          </p:cNvPr>
          <p:cNvSpPr txBox="1"/>
          <p:nvPr/>
        </p:nvSpPr>
        <p:spPr>
          <a:xfrm>
            <a:off x="3018542" y="3081816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0/10</a:t>
            </a:r>
          </a:p>
        </p:txBody>
      </p:sp>
      <p:pic>
        <p:nvPicPr>
          <p:cNvPr id="149" name="図 148">
            <a:extLst>
              <a:ext uri="{FF2B5EF4-FFF2-40B4-BE49-F238E27FC236}">
                <a16:creationId xmlns:a16="http://schemas.microsoft.com/office/drawing/2014/main" id="{49D17E68-4F4B-8F5D-1B54-901266EF589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53588" y="1936824"/>
            <a:ext cx="1327593" cy="369079"/>
          </a:xfrm>
          <a:prstGeom prst="rect">
            <a:avLst/>
          </a:prstGeom>
        </p:spPr>
      </p:pic>
      <p:sp>
        <p:nvSpPr>
          <p:cNvPr id="150" name="テキスト ボックス 412">
            <a:extLst>
              <a:ext uri="{FF2B5EF4-FFF2-40B4-BE49-F238E27FC236}">
                <a16:creationId xmlns:a16="http://schemas.microsoft.com/office/drawing/2014/main" id="{247B3A6B-707A-5C9A-072E-16CB1EF09667}"/>
              </a:ext>
            </a:extLst>
          </p:cNvPr>
          <p:cNvSpPr txBox="1"/>
          <p:nvPr/>
        </p:nvSpPr>
        <p:spPr>
          <a:xfrm>
            <a:off x="2239087" y="1949781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151" name="四角形: 角を丸くする 28">
            <a:extLst>
              <a:ext uri="{FF2B5EF4-FFF2-40B4-BE49-F238E27FC236}">
                <a16:creationId xmlns:a16="http://schemas.microsoft.com/office/drawing/2014/main" id="{67AC2AFB-34EF-F648-E85D-3864448DC121}"/>
              </a:ext>
            </a:extLst>
          </p:cNvPr>
          <p:cNvSpPr/>
          <p:nvPr/>
        </p:nvSpPr>
        <p:spPr>
          <a:xfrm>
            <a:off x="2717503" y="1949781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152" name="オブジェクト 151">
            <a:extLst>
              <a:ext uri="{FF2B5EF4-FFF2-40B4-BE49-F238E27FC236}">
                <a16:creationId xmlns:a16="http://schemas.microsoft.com/office/drawing/2014/main" id="{785078A0-E7A0-F147-1C8C-375A86C4E6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62783" y="2221413"/>
          <a:ext cx="1318398" cy="854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3" imgW="4244498" imgH="2750627" progId="Excel.Sheet.12">
                  <p:embed/>
                </p:oleObj>
              </mc:Choice>
              <mc:Fallback>
                <p:oleObj name="Worksheet" r:id="rId23" imgW="4244498" imgH="2750627" progId="Excel.Sheet.12">
                  <p:embed/>
                  <p:pic>
                    <p:nvPicPr>
                      <p:cNvPr id="152" name="オブジェクト 151">
                        <a:extLst>
                          <a:ext uri="{FF2B5EF4-FFF2-40B4-BE49-F238E27FC236}">
                            <a16:creationId xmlns:a16="http://schemas.microsoft.com/office/drawing/2014/main" id="{2B709EB5-0455-5F88-6A1D-632C8EB81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62783" y="2221413"/>
                        <a:ext cx="1318398" cy="854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" name="矢印: 右 508">
            <a:extLst>
              <a:ext uri="{FF2B5EF4-FFF2-40B4-BE49-F238E27FC236}">
                <a16:creationId xmlns:a16="http://schemas.microsoft.com/office/drawing/2014/main" id="{DE937E3C-0B4E-6F59-7AB8-D3D643ADE10D}"/>
              </a:ext>
            </a:extLst>
          </p:cNvPr>
          <p:cNvSpPr/>
          <p:nvPr/>
        </p:nvSpPr>
        <p:spPr>
          <a:xfrm>
            <a:off x="1863944" y="511990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73" name="正方形/長方形 572">
            <a:extLst>
              <a:ext uri="{FF2B5EF4-FFF2-40B4-BE49-F238E27FC236}">
                <a16:creationId xmlns:a16="http://schemas.microsoft.com/office/drawing/2014/main" id="{8DCC847F-24E2-0F8B-E91C-27D249D6459F}"/>
              </a:ext>
            </a:extLst>
          </p:cNvPr>
          <p:cNvSpPr/>
          <p:nvPr/>
        </p:nvSpPr>
        <p:spPr>
          <a:xfrm>
            <a:off x="3332097" y="4341287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74" name="台形 76">
            <a:extLst>
              <a:ext uri="{FF2B5EF4-FFF2-40B4-BE49-F238E27FC236}">
                <a16:creationId xmlns:a16="http://schemas.microsoft.com/office/drawing/2014/main" id="{9F0AE642-6B6E-7334-0C44-BC7752D09EAD}"/>
              </a:ext>
            </a:extLst>
          </p:cNvPr>
          <p:cNvSpPr/>
          <p:nvPr/>
        </p:nvSpPr>
        <p:spPr>
          <a:xfrm rot="9223765">
            <a:off x="3092754" y="4780835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75" name="図 116">
            <a:extLst>
              <a:ext uri="{FF2B5EF4-FFF2-40B4-BE49-F238E27FC236}">
                <a16:creationId xmlns:a16="http://schemas.microsoft.com/office/drawing/2014/main" id="{2F229546-E9BB-B30D-646C-A816B29E271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3492596" y="5257303"/>
            <a:ext cx="271937" cy="592223"/>
          </a:xfrm>
          <a:prstGeom prst="rect">
            <a:avLst/>
          </a:prstGeom>
        </p:spPr>
      </p:pic>
      <p:sp>
        <p:nvSpPr>
          <p:cNvPr id="576" name="正方形/長方形 575">
            <a:extLst>
              <a:ext uri="{FF2B5EF4-FFF2-40B4-BE49-F238E27FC236}">
                <a16:creationId xmlns:a16="http://schemas.microsoft.com/office/drawing/2014/main" id="{EC8AE98E-ADEC-21D0-924F-53D6049D9A4F}"/>
              </a:ext>
            </a:extLst>
          </p:cNvPr>
          <p:cNvSpPr/>
          <p:nvPr/>
        </p:nvSpPr>
        <p:spPr>
          <a:xfrm>
            <a:off x="2609366" y="3915345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picking list move to outbound  screen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77" name="矢印: 右 576">
            <a:extLst>
              <a:ext uri="{FF2B5EF4-FFF2-40B4-BE49-F238E27FC236}">
                <a16:creationId xmlns:a16="http://schemas.microsoft.com/office/drawing/2014/main" id="{B1E3DDF8-F84C-BB0C-5024-C679169005E0}"/>
              </a:ext>
            </a:extLst>
          </p:cNvPr>
          <p:cNvSpPr/>
          <p:nvPr/>
        </p:nvSpPr>
        <p:spPr>
          <a:xfrm>
            <a:off x="4165618" y="512987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44" name="正方形/長方形 643">
            <a:extLst>
              <a:ext uri="{FF2B5EF4-FFF2-40B4-BE49-F238E27FC236}">
                <a16:creationId xmlns:a16="http://schemas.microsoft.com/office/drawing/2014/main" id="{54BB2C97-A50D-8D44-53DD-00062C964B08}"/>
              </a:ext>
            </a:extLst>
          </p:cNvPr>
          <p:cNvSpPr/>
          <p:nvPr/>
        </p:nvSpPr>
        <p:spPr>
          <a:xfrm>
            <a:off x="1231716" y="6176014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Select target outbound schedule by hand manual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698" name="Group 514">
            <a:extLst>
              <a:ext uri="{FF2B5EF4-FFF2-40B4-BE49-F238E27FC236}">
                <a16:creationId xmlns:a16="http://schemas.microsoft.com/office/drawing/2014/main" id="{B77DC53C-EE8C-1B73-5AD1-10176750E39B}"/>
              </a:ext>
            </a:extLst>
          </p:cNvPr>
          <p:cNvGrpSpPr/>
          <p:nvPr/>
        </p:nvGrpSpPr>
        <p:grpSpPr>
          <a:xfrm>
            <a:off x="489024" y="4007058"/>
            <a:ext cx="1382451" cy="2019144"/>
            <a:chOff x="2241334" y="5579053"/>
            <a:chExt cx="1382451" cy="2019144"/>
          </a:xfrm>
        </p:grpSpPr>
        <p:pic>
          <p:nvPicPr>
            <p:cNvPr id="699" name="図 290">
              <a:extLst>
                <a:ext uri="{FF2B5EF4-FFF2-40B4-BE49-F238E27FC236}">
                  <a16:creationId xmlns:a16="http://schemas.microsoft.com/office/drawing/2014/main" id="{46F46A62-2FD4-1B2A-E964-BE22B62DB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700" name="図 292">
              <a:extLst>
                <a:ext uri="{FF2B5EF4-FFF2-40B4-BE49-F238E27FC236}">
                  <a16:creationId xmlns:a16="http://schemas.microsoft.com/office/drawing/2014/main" id="{18B59220-F0A0-A57D-BE04-D98B3AF40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701" name="テキスト ボックス 294">
              <a:extLst>
                <a:ext uri="{FF2B5EF4-FFF2-40B4-BE49-F238E27FC236}">
                  <a16:creationId xmlns:a16="http://schemas.microsoft.com/office/drawing/2014/main" id="{145B0BD2-6865-F2AC-E133-CD7B9AF91D4C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</a:p>
          </p:txBody>
        </p:sp>
        <p:pic>
          <p:nvPicPr>
            <p:cNvPr id="702" name="図 302">
              <a:extLst>
                <a:ext uri="{FF2B5EF4-FFF2-40B4-BE49-F238E27FC236}">
                  <a16:creationId xmlns:a16="http://schemas.microsoft.com/office/drawing/2014/main" id="{7243ABE1-7B07-E11D-1B50-FADC25790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703" name="図 303">
              <a:extLst>
                <a:ext uri="{FF2B5EF4-FFF2-40B4-BE49-F238E27FC236}">
                  <a16:creationId xmlns:a16="http://schemas.microsoft.com/office/drawing/2014/main" id="{0AB524BF-7CB9-D78C-BDA8-8FD325F3C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704" name="図 304">
              <a:extLst>
                <a:ext uri="{FF2B5EF4-FFF2-40B4-BE49-F238E27FC236}">
                  <a16:creationId xmlns:a16="http://schemas.microsoft.com/office/drawing/2014/main" id="{7AFAB605-6DAE-96DE-2B9B-D3BD9E8D1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705" name="図 305">
              <a:extLst>
                <a:ext uri="{FF2B5EF4-FFF2-40B4-BE49-F238E27FC236}">
                  <a16:creationId xmlns:a16="http://schemas.microsoft.com/office/drawing/2014/main" id="{A5009E12-2A05-A0D5-69F3-4EFA5715B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706" name="四角形: 角を丸くする 306">
              <a:extLst>
                <a:ext uri="{FF2B5EF4-FFF2-40B4-BE49-F238E27FC236}">
                  <a16:creationId xmlns:a16="http://schemas.microsoft.com/office/drawing/2014/main" id="{597AA8E2-3C76-A3A1-1D94-B26B099B7AA1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07" name="四角形: 角を丸くする 307">
              <a:extLst>
                <a:ext uri="{FF2B5EF4-FFF2-40B4-BE49-F238E27FC236}">
                  <a16:creationId xmlns:a16="http://schemas.microsoft.com/office/drawing/2014/main" id="{1095729F-9D77-68FF-6B36-3A23E4F23CFB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08" name="テキスト ボックス 316">
              <a:extLst>
                <a:ext uri="{FF2B5EF4-FFF2-40B4-BE49-F238E27FC236}">
                  <a16:creationId xmlns:a16="http://schemas.microsoft.com/office/drawing/2014/main" id="{18CCC0F3-A6B4-1A74-2A48-0B19BFEEC72D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709" name="グラフィックス 318" descr="日毎カレンダー">
              <a:extLst>
                <a:ext uri="{FF2B5EF4-FFF2-40B4-BE49-F238E27FC236}">
                  <a16:creationId xmlns:a16="http://schemas.microsoft.com/office/drawing/2014/main" id="{ADAFCD58-69D9-2F6F-F4A9-1A1A02FF2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710" name="グラフィックス 319" descr="日毎カレンダー">
              <a:extLst>
                <a:ext uri="{FF2B5EF4-FFF2-40B4-BE49-F238E27FC236}">
                  <a16:creationId xmlns:a16="http://schemas.microsoft.com/office/drawing/2014/main" id="{77A747CE-A1D2-4996-44EE-68A23EE5A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711" name="テキスト ボックス 322">
              <a:extLst>
                <a:ext uri="{FF2B5EF4-FFF2-40B4-BE49-F238E27FC236}">
                  <a16:creationId xmlns:a16="http://schemas.microsoft.com/office/drawing/2014/main" id="{3DCAEBAA-4D4A-5078-4D4B-E26165D6E5E1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712" name="正方形/長方形 323">
              <a:extLst>
                <a:ext uri="{FF2B5EF4-FFF2-40B4-BE49-F238E27FC236}">
                  <a16:creationId xmlns:a16="http://schemas.microsoft.com/office/drawing/2014/main" id="{3D041E7F-CB2B-620F-79E1-04B1B7EF5F01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13" name="テキスト ボックス 324">
              <a:extLst>
                <a:ext uri="{FF2B5EF4-FFF2-40B4-BE49-F238E27FC236}">
                  <a16:creationId xmlns:a16="http://schemas.microsoft.com/office/drawing/2014/main" id="{A5BFA7D2-75DD-DA70-AC45-3EDCBD32FCB6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714" name="テキスト ボックス 325">
              <a:extLst>
                <a:ext uri="{FF2B5EF4-FFF2-40B4-BE49-F238E27FC236}">
                  <a16:creationId xmlns:a16="http://schemas.microsoft.com/office/drawing/2014/main" id="{CF5DA61F-7D97-0FB2-4BA6-9A20F08415D6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715" name="図 327">
              <a:extLst>
                <a:ext uri="{FF2B5EF4-FFF2-40B4-BE49-F238E27FC236}">
                  <a16:creationId xmlns:a16="http://schemas.microsoft.com/office/drawing/2014/main" id="{9B35E482-E8E5-9A4A-8E29-8E52E2014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716" name="図 328">
              <a:extLst>
                <a:ext uri="{FF2B5EF4-FFF2-40B4-BE49-F238E27FC236}">
                  <a16:creationId xmlns:a16="http://schemas.microsoft.com/office/drawing/2014/main" id="{E70F1ACB-75A1-6F23-C342-756E2810A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717" name="テキスト ボックス 329">
              <a:extLst>
                <a:ext uri="{FF2B5EF4-FFF2-40B4-BE49-F238E27FC236}">
                  <a16:creationId xmlns:a16="http://schemas.microsoft.com/office/drawing/2014/main" id="{9B341ED3-047C-304C-EBB7-DF3D9DF0AAF6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18" name="テキスト ボックス 330">
              <a:extLst>
                <a:ext uri="{FF2B5EF4-FFF2-40B4-BE49-F238E27FC236}">
                  <a16:creationId xmlns:a16="http://schemas.microsoft.com/office/drawing/2014/main" id="{E810F239-FA96-C8FF-CF66-29040D75A5F8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770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19" name="テキスト ボックス 315">
              <a:extLst>
                <a:ext uri="{FF2B5EF4-FFF2-40B4-BE49-F238E27FC236}">
                  <a16:creationId xmlns:a16="http://schemas.microsoft.com/office/drawing/2014/main" id="{0F982826-1000-3ECE-ED06-FAF91E98CEB7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grpSp>
        <p:nvGrpSpPr>
          <p:cNvPr id="722" name="Group 392">
            <a:extLst>
              <a:ext uri="{FF2B5EF4-FFF2-40B4-BE49-F238E27FC236}">
                <a16:creationId xmlns:a16="http://schemas.microsoft.com/office/drawing/2014/main" id="{77ECE64A-EF98-CE8D-6481-5D62BB81EE87}"/>
              </a:ext>
            </a:extLst>
          </p:cNvPr>
          <p:cNvGrpSpPr/>
          <p:nvPr/>
        </p:nvGrpSpPr>
        <p:grpSpPr>
          <a:xfrm>
            <a:off x="4501422" y="4019231"/>
            <a:ext cx="1358562" cy="2027476"/>
            <a:chOff x="3978325" y="5189100"/>
            <a:chExt cx="1358562" cy="2027476"/>
          </a:xfrm>
        </p:grpSpPr>
        <p:pic>
          <p:nvPicPr>
            <p:cNvPr id="723" name="図 385">
              <a:extLst>
                <a:ext uri="{FF2B5EF4-FFF2-40B4-BE49-F238E27FC236}">
                  <a16:creationId xmlns:a16="http://schemas.microsoft.com/office/drawing/2014/main" id="{DAD5DEC0-0089-49F0-8370-4116CA1ED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724" name="図 386">
              <a:extLst>
                <a:ext uri="{FF2B5EF4-FFF2-40B4-BE49-F238E27FC236}">
                  <a16:creationId xmlns:a16="http://schemas.microsoft.com/office/drawing/2014/main" id="{35B64631-49B1-143A-C5B4-8AAA4A6AD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725" name="図 387">
              <a:extLst>
                <a:ext uri="{FF2B5EF4-FFF2-40B4-BE49-F238E27FC236}">
                  <a16:creationId xmlns:a16="http://schemas.microsoft.com/office/drawing/2014/main" id="{DF585225-4E67-D0A4-E5D3-194E6873F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726" name="テキスト ボックス 388">
              <a:extLst>
                <a:ext uri="{FF2B5EF4-FFF2-40B4-BE49-F238E27FC236}">
                  <a16:creationId xmlns:a16="http://schemas.microsoft.com/office/drawing/2014/main" id="{F0D1F45A-C7C1-F192-93F6-206A311A6C55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27" name="テキスト ボックス 389">
              <a:extLst>
                <a:ext uri="{FF2B5EF4-FFF2-40B4-BE49-F238E27FC236}">
                  <a16:creationId xmlns:a16="http://schemas.microsoft.com/office/drawing/2014/main" id="{B0213AEA-CF2A-CA59-10F1-15FD21A485B3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28" name="図 390">
              <a:extLst>
                <a:ext uri="{FF2B5EF4-FFF2-40B4-BE49-F238E27FC236}">
                  <a16:creationId xmlns:a16="http://schemas.microsoft.com/office/drawing/2014/main" id="{24C282E5-1DAD-A67C-E818-E7A1A732F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729" name="図 391">
              <a:extLst>
                <a:ext uri="{FF2B5EF4-FFF2-40B4-BE49-F238E27FC236}">
                  <a16:creationId xmlns:a16="http://schemas.microsoft.com/office/drawing/2014/main" id="{ECF9E1FC-DD52-41D0-5BC7-705EB131F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730" name="テキスト ボックス 392">
              <a:extLst>
                <a:ext uri="{FF2B5EF4-FFF2-40B4-BE49-F238E27FC236}">
                  <a16:creationId xmlns:a16="http://schemas.microsoft.com/office/drawing/2014/main" id="{9D4F8C65-2D10-F762-B815-60B3B9BCB3A0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731" name="図 394">
              <a:extLst>
                <a:ext uri="{FF2B5EF4-FFF2-40B4-BE49-F238E27FC236}">
                  <a16:creationId xmlns:a16="http://schemas.microsoft.com/office/drawing/2014/main" id="{AC68BF59-F92B-C6CD-670E-D716E2880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732" name="図 395">
              <a:extLst>
                <a:ext uri="{FF2B5EF4-FFF2-40B4-BE49-F238E27FC236}">
                  <a16:creationId xmlns:a16="http://schemas.microsoft.com/office/drawing/2014/main" id="{6FBC34E6-5D37-8135-9019-8B45480EB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733" name="図 396">
              <a:extLst>
                <a:ext uri="{FF2B5EF4-FFF2-40B4-BE49-F238E27FC236}">
                  <a16:creationId xmlns:a16="http://schemas.microsoft.com/office/drawing/2014/main" id="{48060270-EC0B-F308-C4EC-5FA005294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734" name="図 397">
              <a:extLst>
                <a:ext uri="{FF2B5EF4-FFF2-40B4-BE49-F238E27FC236}">
                  <a16:creationId xmlns:a16="http://schemas.microsoft.com/office/drawing/2014/main" id="{DE1B4DD5-E8DD-96F9-120E-A9B2F814E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735" name="図 398">
              <a:extLst>
                <a:ext uri="{FF2B5EF4-FFF2-40B4-BE49-F238E27FC236}">
                  <a16:creationId xmlns:a16="http://schemas.microsoft.com/office/drawing/2014/main" id="{BD68FBB3-6279-BF65-0BD7-B6C8DBCF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736" name="テキスト ボックス 399">
              <a:extLst>
                <a:ext uri="{FF2B5EF4-FFF2-40B4-BE49-F238E27FC236}">
                  <a16:creationId xmlns:a16="http://schemas.microsoft.com/office/drawing/2014/main" id="{1FF1466F-F02E-307A-8DFE-436ED6A24ED9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37" name="テキスト ボックス 402">
              <a:extLst>
                <a:ext uri="{FF2B5EF4-FFF2-40B4-BE49-F238E27FC236}">
                  <a16:creationId xmlns:a16="http://schemas.microsoft.com/office/drawing/2014/main" id="{DDE42F8D-06A0-614D-D9D1-21A3DAF7942D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38" name="図 403">
              <a:extLst>
                <a:ext uri="{FF2B5EF4-FFF2-40B4-BE49-F238E27FC236}">
                  <a16:creationId xmlns:a16="http://schemas.microsoft.com/office/drawing/2014/main" id="{7C7BC570-20AE-DA48-2CCF-DC2F6F498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39" name="図 404">
              <a:extLst>
                <a:ext uri="{FF2B5EF4-FFF2-40B4-BE49-F238E27FC236}">
                  <a16:creationId xmlns:a16="http://schemas.microsoft.com/office/drawing/2014/main" id="{D15ABD4A-E327-988A-0AB8-64FD49CE9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40" name="テキスト ボックス 405">
              <a:extLst>
                <a:ext uri="{FF2B5EF4-FFF2-40B4-BE49-F238E27FC236}">
                  <a16:creationId xmlns:a16="http://schemas.microsoft.com/office/drawing/2014/main" id="{9E7095FB-83A5-F0A1-0C95-40F0EF755EB6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41" name="テキスト ボックス 406">
              <a:extLst>
                <a:ext uri="{FF2B5EF4-FFF2-40B4-BE49-F238E27FC236}">
                  <a16:creationId xmlns:a16="http://schemas.microsoft.com/office/drawing/2014/main" id="{732D2CB9-9521-C3EB-CAB7-1EBECFD16654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42" name="図 407">
              <a:extLst>
                <a:ext uri="{FF2B5EF4-FFF2-40B4-BE49-F238E27FC236}">
                  <a16:creationId xmlns:a16="http://schemas.microsoft.com/office/drawing/2014/main" id="{8B02552C-62FE-D8FD-918A-7A90DC0E8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743" name="図 408">
              <a:extLst>
                <a:ext uri="{FF2B5EF4-FFF2-40B4-BE49-F238E27FC236}">
                  <a16:creationId xmlns:a16="http://schemas.microsoft.com/office/drawing/2014/main" id="{D725F373-46AF-E930-3EDF-E2566C524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744" name="図 409">
              <a:extLst>
                <a:ext uri="{FF2B5EF4-FFF2-40B4-BE49-F238E27FC236}">
                  <a16:creationId xmlns:a16="http://schemas.microsoft.com/office/drawing/2014/main" id="{9BC88B03-C249-616E-B2F8-674D31C58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745" name="図 410">
              <a:extLst>
                <a:ext uri="{FF2B5EF4-FFF2-40B4-BE49-F238E27FC236}">
                  <a16:creationId xmlns:a16="http://schemas.microsoft.com/office/drawing/2014/main" id="{5F98D62D-911E-B148-9493-DCE923083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746" name="図 411">
              <a:extLst>
                <a:ext uri="{FF2B5EF4-FFF2-40B4-BE49-F238E27FC236}">
                  <a16:creationId xmlns:a16="http://schemas.microsoft.com/office/drawing/2014/main" id="{B3138CE7-08C4-8EA3-F500-7B119EA83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747" name="図 414">
              <a:extLst>
                <a:ext uri="{FF2B5EF4-FFF2-40B4-BE49-F238E27FC236}">
                  <a16:creationId xmlns:a16="http://schemas.microsoft.com/office/drawing/2014/main" id="{458FD1D7-E538-0BA4-7507-234D4ED6E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748" name="図 415">
              <a:extLst>
                <a:ext uri="{FF2B5EF4-FFF2-40B4-BE49-F238E27FC236}">
                  <a16:creationId xmlns:a16="http://schemas.microsoft.com/office/drawing/2014/main" id="{AFB44274-5A8A-0771-888E-6A88F43A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749" name="図 417">
              <a:extLst>
                <a:ext uri="{FF2B5EF4-FFF2-40B4-BE49-F238E27FC236}">
                  <a16:creationId xmlns:a16="http://schemas.microsoft.com/office/drawing/2014/main" id="{D9406CDB-036B-9137-E1B6-4702E62D8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750" name="図 292">
              <a:extLst>
                <a:ext uri="{FF2B5EF4-FFF2-40B4-BE49-F238E27FC236}">
                  <a16:creationId xmlns:a16="http://schemas.microsoft.com/office/drawing/2014/main" id="{90EC41F8-2CBE-F369-91F5-1C1711B69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751" name="テキスト ボックス 294">
              <a:extLst>
                <a:ext uri="{FF2B5EF4-FFF2-40B4-BE49-F238E27FC236}">
                  <a16:creationId xmlns:a16="http://schemas.microsoft.com/office/drawing/2014/main" id="{A55DAB1C-69F3-B7F8-9BC1-62A04197083B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</a:p>
          </p:txBody>
        </p:sp>
        <p:pic>
          <p:nvPicPr>
            <p:cNvPr id="752" name="Picture 513">
              <a:extLst>
                <a:ext uri="{FF2B5EF4-FFF2-40B4-BE49-F238E27FC236}">
                  <a16:creationId xmlns:a16="http://schemas.microsoft.com/office/drawing/2014/main" id="{74426307-7993-B311-1E95-FFE30FEB0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753" name="Picture 538">
            <a:extLst>
              <a:ext uri="{FF2B5EF4-FFF2-40B4-BE49-F238E27FC236}">
                <a16:creationId xmlns:a16="http://schemas.microsoft.com/office/drawing/2014/main" id="{A6287778-6339-A8FB-A4BD-61368C08FE7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21848" y="5576557"/>
            <a:ext cx="1254295" cy="169937"/>
          </a:xfrm>
          <a:prstGeom prst="rect">
            <a:avLst/>
          </a:prstGeom>
        </p:spPr>
      </p:pic>
      <p:sp>
        <p:nvSpPr>
          <p:cNvPr id="754" name="TextBox 539">
            <a:extLst>
              <a:ext uri="{FF2B5EF4-FFF2-40B4-BE49-F238E27FC236}">
                <a16:creationId xmlns:a16="http://schemas.microsoft.com/office/drawing/2014/main" id="{6C01D74F-2D7C-2246-2AE0-CE5BBCC2273C}"/>
              </a:ext>
            </a:extLst>
          </p:cNvPr>
          <p:cNvSpPr txBox="1"/>
          <p:nvPr/>
        </p:nvSpPr>
        <p:spPr>
          <a:xfrm>
            <a:off x="5382185" y="5589853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0/30</a:t>
            </a:r>
          </a:p>
        </p:txBody>
      </p:sp>
      <p:pic>
        <p:nvPicPr>
          <p:cNvPr id="755" name="図 754">
            <a:extLst>
              <a:ext uri="{FF2B5EF4-FFF2-40B4-BE49-F238E27FC236}">
                <a16:creationId xmlns:a16="http://schemas.microsoft.com/office/drawing/2014/main" id="{F4CCC465-49AD-7055-E01F-4307EC81C80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17231" y="4444861"/>
            <a:ext cx="1327593" cy="369079"/>
          </a:xfrm>
          <a:prstGeom prst="rect">
            <a:avLst/>
          </a:prstGeom>
        </p:spPr>
      </p:pic>
      <p:sp>
        <p:nvSpPr>
          <p:cNvPr id="756" name="テキスト ボックス 412">
            <a:extLst>
              <a:ext uri="{FF2B5EF4-FFF2-40B4-BE49-F238E27FC236}">
                <a16:creationId xmlns:a16="http://schemas.microsoft.com/office/drawing/2014/main" id="{F6952567-D7DB-F0C9-9628-1FC2BF0AA0EC}"/>
              </a:ext>
            </a:extLst>
          </p:cNvPr>
          <p:cNvSpPr txBox="1"/>
          <p:nvPr/>
        </p:nvSpPr>
        <p:spPr>
          <a:xfrm>
            <a:off x="4602730" y="4457818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757" name="四角形: 角を丸くする 28">
            <a:extLst>
              <a:ext uri="{FF2B5EF4-FFF2-40B4-BE49-F238E27FC236}">
                <a16:creationId xmlns:a16="http://schemas.microsoft.com/office/drawing/2014/main" id="{04D2C549-0B05-13CA-F188-F033D0D8ABF6}"/>
              </a:ext>
            </a:extLst>
          </p:cNvPr>
          <p:cNvSpPr/>
          <p:nvPr/>
        </p:nvSpPr>
        <p:spPr>
          <a:xfrm>
            <a:off x="5081146" y="4457818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760" name="オブジェクト 759">
            <a:extLst>
              <a:ext uri="{FF2B5EF4-FFF2-40B4-BE49-F238E27FC236}">
                <a16:creationId xmlns:a16="http://schemas.microsoft.com/office/drawing/2014/main" id="{6DA7B60A-F153-801C-6DDB-9C6D554EF1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5067" y="4651772"/>
          <a:ext cx="1274493" cy="96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6" imgW="4244498" imgH="3208038" progId="Excel.Sheet.12">
                  <p:embed/>
                </p:oleObj>
              </mc:Choice>
              <mc:Fallback>
                <p:oleObj name="Worksheet" r:id="rId26" imgW="4244498" imgH="3208038" progId="Excel.Sheet.12">
                  <p:embed/>
                  <p:pic>
                    <p:nvPicPr>
                      <p:cNvPr id="760" name="オブジェクト 759">
                        <a:extLst>
                          <a:ext uri="{FF2B5EF4-FFF2-40B4-BE49-F238E27FC236}">
                            <a16:creationId xmlns:a16="http://schemas.microsoft.com/office/drawing/2014/main" id="{A8AB04AF-E447-EFC7-7EB9-F511154BA8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545067" y="4651772"/>
                        <a:ext cx="1274493" cy="96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" name="矢印: 右 761">
            <a:extLst>
              <a:ext uri="{FF2B5EF4-FFF2-40B4-BE49-F238E27FC236}">
                <a16:creationId xmlns:a16="http://schemas.microsoft.com/office/drawing/2014/main" id="{960F6E60-EBF6-7DAD-3072-C46A1FCEA7A9}"/>
              </a:ext>
            </a:extLst>
          </p:cNvPr>
          <p:cNvSpPr/>
          <p:nvPr/>
        </p:nvSpPr>
        <p:spPr>
          <a:xfrm>
            <a:off x="1863944" y="773930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768" name="Group 514">
            <a:extLst>
              <a:ext uri="{FF2B5EF4-FFF2-40B4-BE49-F238E27FC236}">
                <a16:creationId xmlns:a16="http://schemas.microsoft.com/office/drawing/2014/main" id="{06C335FF-5ADB-B441-8BE2-7DCF6BDCC9EE}"/>
              </a:ext>
            </a:extLst>
          </p:cNvPr>
          <p:cNvGrpSpPr/>
          <p:nvPr/>
        </p:nvGrpSpPr>
        <p:grpSpPr>
          <a:xfrm>
            <a:off x="473826" y="6666939"/>
            <a:ext cx="1382451" cy="2019144"/>
            <a:chOff x="2241334" y="5579053"/>
            <a:chExt cx="1382451" cy="2019144"/>
          </a:xfrm>
        </p:grpSpPr>
        <p:pic>
          <p:nvPicPr>
            <p:cNvPr id="769" name="図 290">
              <a:extLst>
                <a:ext uri="{FF2B5EF4-FFF2-40B4-BE49-F238E27FC236}">
                  <a16:creationId xmlns:a16="http://schemas.microsoft.com/office/drawing/2014/main" id="{C849DB19-1112-1D28-FF95-35DE490B0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68015" y="5579053"/>
              <a:ext cx="1355770" cy="2019144"/>
            </a:xfrm>
            <a:prstGeom prst="rect">
              <a:avLst/>
            </a:prstGeom>
          </p:spPr>
        </p:pic>
        <p:pic>
          <p:nvPicPr>
            <p:cNvPr id="770" name="図 292">
              <a:extLst>
                <a:ext uri="{FF2B5EF4-FFF2-40B4-BE49-F238E27FC236}">
                  <a16:creationId xmlns:a16="http://schemas.microsoft.com/office/drawing/2014/main" id="{2467D3B6-4D20-0F42-110E-ACBCF0A3C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43553" y="5708198"/>
              <a:ext cx="805148" cy="123622"/>
            </a:xfrm>
            <a:prstGeom prst="rect">
              <a:avLst/>
            </a:prstGeom>
          </p:spPr>
        </p:pic>
        <p:sp>
          <p:nvSpPr>
            <p:cNvPr id="771" name="テキスト ボックス 294">
              <a:extLst>
                <a:ext uri="{FF2B5EF4-FFF2-40B4-BE49-F238E27FC236}">
                  <a16:creationId xmlns:a16="http://schemas.microsoft.com/office/drawing/2014/main" id="{44AA8645-5689-F640-A416-2A48A57A46EE}"/>
                </a:ext>
              </a:extLst>
            </p:cNvPr>
            <p:cNvSpPr txBox="1"/>
            <p:nvPr/>
          </p:nvSpPr>
          <p:spPr>
            <a:xfrm>
              <a:off x="2658833" y="5694775"/>
              <a:ext cx="95893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</a:p>
          </p:txBody>
        </p:sp>
        <p:pic>
          <p:nvPicPr>
            <p:cNvPr id="772" name="図 302">
              <a:extLst>
                <a:ext uri="{FF2B5EF4-FFF2-40B4-BE49-F238E27FC236}">
                  <a16:creationId xmlns:a16="http://schemas.microsoft.com/office/drawing/2014/main" id="{43E1151C-9F20-F1B7-6D78-78BA50895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4990" y="6202816"/>
              <a:ext cx="1289035" cy="212113"/>
            </a:xfrm>
            <a:prstGeom prst="rect">
              <a:avLst/>
            </a:prstGeom>
          </p:spPr>
        </p:pic>
        <p:pic>
          <p:nvPicPr>
            <p:cNvPr id="773" name="図 303">
              <a:extLst>
                <a:ext uri="{FF2B5EF4-FFF2-40B4-BE49-F238E27FC236}">
                  <a16:creationId xmlns:a16="http://schemas.microsoft.com/office/drawing/2014/main" id="{011BCD7B-CC8C-50C1-79B2-8E2B01D7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6220" y="6606196"/>
              <a:ext cx="981060" cy="220999"/>
            </a:xfrm>
            <a:prstGeom prst="rect">
              <a:avLst/>
            </a:prstGeom>
          </p:spPr>
        </p:pic>
        <p:pic>
          <p:nvPicPr>
            <p:cNvPr id="774" name="図 304">
              <a:extLst>
                <a:ext uri="{FF2B5EF4-FFF2-40B4-BE49-F238E27FC236}">
                  <a16:creationId xmlns:a16="http://schemas.microsoft.com/office/drawing/2014/main" id="{F0CDEA27-6EE5-D156-BAE2-1874ECAA9B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79033" y="6297504"/>
              <a:ext cx="1313642" cy="894800"/>
            </a:xfrm>
            <a:prstGeom prst="rect">
              <a:avLst/>
            </a:prstGeom>
          </p:spPr>
        </p:pic>
        <p:pic>
          <p:nvPicPr>
            <p:cNvPr id="775" name="図 305">
              <a:extLst>
                <a:ext uri="{FF2B5EF4-FFF2-40B4-BE49-F238E27FC236}">
                  <a16:creationId xmlns:a16="http://schemas.microsoft.com/office/drawing/2014/main" id="{4BB6951E-D785-9390-675E-E450F3FB2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88177" y="5878375"/>
              <a:ext cx="1313642" cy="434647"/>
            </a:xfrm>
            <a:prstGeom prst="rect">
              <a:avLst/>
            </a:prstGeom>
          </p:spPr>
        </p:pic>
        <p:sp>
          <p:nvSpPr>
            <p:cNvPr id="776" name="四角形: 角を丸くする 306">
              <a:extLst>
                <a:ext uri="{FF2B5EF4-FFF2-40B4-BE49-F238E27FC236}">
                  <a16:creationId xmlns:a16="http://schemas.microsoft.com/office/drawing/2014/main" id="{64EEF856-EFE2-248F-465C-651900407938}"/>
                </a:ext>
              </a:extLst>
            </p:cNvPr>
            <p:cNvSpPr/>
            <p:nvPr/>
          </p:nvSpPr>
          <p:spPr>
            <a:xfrm>
              <a:off x="2490476" y="590497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77" name="四角形: 角を丸くする 307">
              <a:extLst>
                <a:ext uri="{FF2B5EF4-FFF2-40B4-BE49-F238E27FC236}">
                  <a16:creationId xmlns:a16="http://schemas.microsoft.com/office/drawing/2014/main" id="{5F60B024-1097-F454-FAB9-E749B5C23A50}"/>
                </a:ext>
              </a:extLst>
            </p:cNvPr>
            <p:cNvSpPr/>
            <p:nvPr/>
          </p:nvSpPr>
          <p:spPr>
            <a:xfrm>
              <a:off x="3124481" y="5901164"/>
              <a:ext cx="473962" cy="162538"/>
            </a:xfrm>
            <a:prstGeom prst="round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78" name="テキスト ボックス 316">
              <a:extLst>
                <a:ext uri="{FF2B5EF4-FFF2-40B4-BE49-F238E27FC236}">
                  <a16:creationId xmlns:a16="http://schemas.microsoft.com/office/drawing/2014/main" id="{A6ACBF61-A589-5BDD-D260-99F32AEBBA1E}"/>
                </a:ext>
              </a:extLst>
            </p:cNvPr>
            <p:cNvSpPr txBox="1"/>
            <p:nvPr/>
          </p:nvSpPr>
          <p:spPr>
            <a:xfrm>
              <a:off x="2891658" y="5876867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pPr algn="ctr"/>
              <a:r>
                <a:rPr kumimoji="1" lang="en-US" altLang="ja-JP" sz="400" dirty="0">
                  <a:latin typeface="+mj-lt"/>
                </a:rPr>
                <a:t>To</a:t>
              </a:r>
            </a:p>
          </p:txBody>
        </p:sp>
        <p:pic>
          <p:nvPicPr>
            <p:cNvPr id="779" name="グラフィックス 318" descr="日毎カレンダー">
              <a:extLst>
                <a:ext uri="{FF2B5EF4-FFF2-40B4-BE49-F238E27FC236}">
                  <a16:creationId xmlns:a16="http://schemas.microsoft.com/office/drawing/2014/main" id="{D407CFF1-E1E0-B180-8FEE-294CE106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23078" y="5914349"/>
              <a:ext cx="137160" cy="137160"/>
            </a:xfrm>
            <a:prstGeom prst="rect">
              <a:avLst/>
            </a:prstGeom>
          </p:spPr>
        </p:pic>
        <p:pic>
          <p:nvPicPr>
            <p:cNvPr id="780" name="グラフィックス 319" descr="日毎カレンダー">
              <a:extLst>
                <a:ext uri="{FF2B5EF4-FFF2-40B4-BE49-F238E27FC236}">
                  <a16:creationId xmlns:a16="http://schemas.microsoft.com/office/drawing/2014/main" id="{3F38C925-3305-3183-0340-9F41E14B3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63086" y="5905276"/>
              <a:ext cx="137160" cy="137160"/>
            </a:xfrm>
            <a:prstGeom prst="rect">
              <a:avLst/>
            </a:prstGeom>
          </p:spPr>
        </p:pic>
        <p:sp>
          <p:nvSpPr>
            <p:cNvPr id="781" name="テキスト ボックス 322">
              <a:extLst>
                <a:ext uri="{FF2B5EF4-FFF2-40B4-BE49-F238E27FC236}">
                  <a16:creationId xmlns:a16="http://schemas.microsoft.com/office/drawing/2014/main" id="{C0DA5CE2-FE50-2121-EAD6-F9857901131D}"/>
                </a:ext>
              </a:extLst>
            </p:cNvPr>
            <p:cNvSpPr txBox="1"/>
            <p:nvPr/>
          </p:nvSpPr>
          <p:spPr>
            <a:xfrm>
              <a:off x="2378472" y="6086732"/>
              <a:ext cx="581766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400" dirty="0">
                  <a:latin typeface="+mj-lt"/>
                </a:rPr>
                <a:t>Except complete</a:t>
              </a:r>
            </a:p>
          </p:txBody>
        </p:sp>
        <p:sp>
          <p:nvSpPr>
            <p:cNvPr id="782" name="正方形/長方形 323">
              <a:extLst>
                <a:ext uri="{FF2B5EF4-FFF2-40B4-BE49-F238E27FC236}">
                  <a16:creationId xmlns:a16="http://schemas.microsoft.com/office/drawing/2014/main" id="{F2AC5985-C165-5D39-D5B9-59EDDAC695AC}"/>
                </a:ext>
              </a:extLst>
            </p:cNvPr>
            <p:cNvSpPr/>
            <p:nvPr/>
          </p:nvSpPr>
          <p:spPr>
            <a:xfrm>
              <a:off x="2321465" y="6100566"/>
              <a:ext cx="119811" cy="108716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sp>
          <p:nvSpPr>
            <p:cNvPr id="783" name="テキスト ボックス 324">
              <a:extLst>
                <a:ext uri="{FF2B5EF4-FFF2-40B4-BE49-F238E27FC236}">
                  <a16:creationId xmlns:a16="http://schemas.microsoft.com/office/drawing/2014/main" id="{E3294E04-40F4-4CE6-36B8-17F94A96F039}"/>
                </a:ext>
              </a:extLst>
            </p:cNvPr>
            <p:cNvSpPr txBox="1"/>
            <p:nvPr/>
          </p:nvSpPr>
          <p:spPr>
            <a:xfrm>
              <a:off x="2441276" y="5907970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sp>
          <p:nvSpPr>
            <p:cNvPr id="784" name="テキスト ボックス 325">
              <a:extLst>
                <a:ext uri="{FF2B5EF4-FFF2-40B4-BE49-F238E27FC236}">
                  <a16:creationId xmlns:a16="http://schemas.microsoft.com/office/drawing/2014/main" id="{27CA858F-047F-52D7-4FE2-E60ED348F6BC}"/>
                </a:ext>
              </a:extLst>
            </p:cNvPr>
            <p:cNvSpPr txBox="1"/>
            <p:nvPr/>
          </p:nvSpPr>
          <p:spPr>
            <a:xfrm>
              <a:off x="3080071" y="5901409"/>
              <a:ext cx="501629" cy="15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07/Oct/2023</a:t>
              </a:r>
            </a:p>
          </p:txBody>
        </p:sp>
        <p:pic>
          <p:nvPicPr>
            <p:cNvPr id="785" name="図 327">
              <a:extLst>
                <a:ext uri="{FF2B5EF4-FFF2-40B4-BE49-F238E27FC236}">
                  <a16:creationId xmlns:a16="http://schemas.microsoft.com/office/drawing/2014/main" id="{14A4025F-64CD-4BF5-2DA3-875EDC412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01840" y="6346060"/>
              <a:ext cx="1289035" cy="394334"/>
            </a:xfrm>
            <a:prstGeom prst="rect">
              <a:avLst/>
            </a:prstGeom>
          </p:spPr>
        </p:pic>
        <p:pic>
          <p:nvPicPr>
            <p:cNvPr id="786" name="図 328">
              <a:extLst>
                <a:ext uri="{FF2B5EF4-FFF2-40B4-BE49-F238E27FC236}">
                  <a16:creationId xmlns:a16="http://schemas.microsoft.com/office/drawing/2014/main" id="{0E26F5F4-B547-B387-236A-4ABA1B142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02256" y="6777178"/>
              <a:ext cx="1279444" cy="360203"/>
            </a:xfrm>
            <a:prstGeom prst="rect">
              <a:avLst/>
            </a:prstGeom>
          </p:spPr>
        </p:pic>
        <p:sp>
          <p:nvSpPr>
            <p:cNvPr id="787" name="テキスト ボックス 329">
              <a:extLst>
                <a:ext uri="{FF2B5EF4-FFF2-40B4-BE49-F238E27FC236}">
                  <a16:creationId xmlns:a16="http://schemas.microsoft.com/office/drawing/2014/main" id="{880B5561-9204-7229-6F31-22871B520E0D}"/>
                </a:ext>
              </a:extLst>
            </p:cNvPr>
            <p:cNvSpPr txBox="1"/>
            <p:nvPr/>
          </p:nvSpPr>
          <p:spPr>
            <a:xfrm>
              <a:off x="2246074" y="6290013"/>
              <a:ext cx="1366145" cy="507831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INV24102844</a:t>
              </a:r>
            </a:p>
            <a:p>
              <a:endParaRPr kumimoji="1" lang="en-US" altLang="ja-JP" sz="600" dirty="0">
                <a:latin typeface="+mj-lt"/>
              </a:endParaRPr>
            </a:p>
            <a:p>
              <a:endParaRPr kumimoji="1" lang="en-US" altLang="ja-JP" sz="6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2/2Pcs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88" name="テキスト ボックス 330">
              <a:extLst>
                <a:ext uri="{FF2B5EF4-FFF2-40B4-BE49-F238E27FC236}">
                  <a16:creationId xmlns:a16="http://schemas.microsoft.com/office/drawing/2014/main" id="{B6AC54FB-7046-B9B9-9E0A-D4C518FD21B8}"/>
                </a:ext>
              </a:extLst>
            </p:cNvPr>
            <p:cNvSpPr txBox="1"/>
            <p:nvPr/>
          </p:nvSpPr>
          <p:spPr>
            <a:xfrm>
              <a:off x="2246074" y="6704944"/>
              <a:ext cx="1354323" cy="477054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900" dirty="0">
                  <a:latin typeface="+mj-lt"/>
                </a:rPr>
                <a:t>DO No: INV24102845</a:t>
              </a:r>
            </a:p>
            <a:p>
              <a:endParaRPr kumimoji="1" lang="en-US" altLang="ja-JP" sz="500" dirty="0">
                <a:latin typeface="+mj-lt"/>
              </a:endParaRPr>
            </a:p>
            <a:p>
              <a:endParaRPr kumimoji="1" lang="en-US" altLang="ja-JP" sz="500" dirty="0">
                <a:latin typeface="+mj-lt"/>
              </a:endParaRPr>
            </a:p>
            <a:p>
              <a:r>
                <a:rPr kumimoji="1" lang="en-US" altLang="ja-JP" sz="600" dirty="0">
                  <a:latin typeface="+mj-lt"/>
                </a:rPr>
                <a:t>Location: A1-01,A1-02           0/2Pcs</a:t>
              </a:r>
              <a:endParaRPr kumimoji="1" lang="ja-JP" altLang="en-US" sz="400" dirty="0">
                <a:latin typeface="+mj-lt"/>
              </a:endParaRPr>
            </a:p>
          </p:txBody>
        </p:sp>
        <p:sp>
          <p:nvSpPr>
            <p:cNvPr id="789" name="テキスト ボックス 315">
              <a:extLst>
                <a:ext uri="{FF2B5EF4-FFF2-40B4-BE49-F238E27FC236}">
                  <a16:creationId xmlns:a16="http://schemas.microsoft.com/office/drawing/2014/main" id="{1CA2B8A9-2C31-F2E1-128C-936A8E21CE8B}"/>
                </a:ext>
              </a:extLst>
            </p:cNvPr>
            <p:cNvSpPr txBox="1"/>
            <p:nvPr/>
          </p:nvSpPr>
          <p:spPr>
            <a:xfrm>
              <a:off x="2241334" y="5883333"/>
              <a:ext cx="32835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00" dirty="0">
                  <a:latin typeface="+mj-lt"/>
                </a:rPr>
                <a:t>Date</a:t>
              </a:r>
            </a:p>
            <a:p>
              <a:r>
                <a:rPr kumimoji="1" lang="en-US" altLang="ja-JP" sz="400" dirty="0">
                  <a:latin typeface="+mj-lt"/>
                </a:rPr>
                <a:t>From</a:t>
              </a:r>
            </a:p>
          </p:txBody>
        </p:sp>
      </p:grpSp>
      <p:grpSp>
        <p:nvGrpSpPr>
          <p:cNvPr id="790" name="Group 392">
            <a:extLst>
              <a:ext uri="{FF2B5EF4-FFF2-40B4-BE49-F238E27FC236}">
                <a16:creationId xmlns:a16="http://schemas.microsoft.com/office/drawing/2014/main" id="{4D3ECF9B-C467-A059-0E1E-C09583971ED0}"/>
              </a:ext>
            </a:extLst>
          </p:cNvPr>
          <p:cNvGrpSpPr/>
          <p:nvPr/>
        </p:nvGrpSpPr>
        <p:grpSpPr>
          <a:xfrm>
            <a:off x="2162783" y="6649838"/>
            <a:ext cx="1358562" cy="2027476"/>
            <a:chOff x="3978325" y="5189100"/>
            <a:chExt cx="1358562" cy="2027476"/>
          </a:xfrm>
        </p:grpSpPr>
        <p:pic>
          <p:nvPicPr>
            <p:cNvPr id="791" name="図 385">
              <a:extLst>
                <a:ext uri="{FF2B5EF4-FFF2-40B4-BE49-F238E27FC236}">
                  <a16:creationId xmlns:a16="http://schemas.microsoft.com/office/drawing/2014/main" id="{7AE59D1B-2159-3D23-DE9A-EAC913A55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792" name="図 386">
              <a:extLst>
                <a:ext uri="{FF2B5EF4-FFF2-40B4-BE49-F238E27FC236}">
                  <a16:creationId xmlns:a16="http://schemas.microsoft.com/office/drawing/2014/main" id="{97E828D6-FFD6-1F9F-009D-F9B4BD89F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793" name="図 387">
              <a:extLst>
                <a:ext uri="{FF2B5EF4-FFF2-40B4-BE49-F238E27FC236}">
                  <a16:creationId xmlns:a16="http://schemas.microsoft.com/office/drawing/2014/main" id="{17E1786E-D88D-9070-0E58-B721F347D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794" name="テキスト ボックス 388">
              <a:extLst>
                <a:ext uri="{FF2B5EF4-FFF2-40B4-BE49-F238E27FC236}">
                  <a16:creationId xmlns:a16="http://schemas.microsoft.com/office/drawing/2014/main" id="{0A4F190E-46F7-4642-594D-D07335B1D009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95" name="テキスト ボックス 389">
              <a:extLst>
                <a:ext uri="{FF2B5EF4-FFF2-40B4-BE49-F238E27FC236}">
                  <a16:creationId xmlns:a16="http://schemas.microsoft.com/office/drawing/2014/main" id="{75B2415B-F88E-436E-B6D8-0C4A831D844A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96" name="図 390">
              <a:extLst>
                <a:ext uri="{FF2B5EF4-FFF2-40B4-BE49-F238E27FC236}">
                  <a16:creationId xmlns:a16="http://schemas.microsoft.com/office/drawing/2014/main" id="{F0AAB53B-8F2D-74C5-EFD7-79AFEDE40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797" name="図 391">
              <a:extLst>
                <a:ext uri="{FF2B5EF4-FFF2-40B4-BE49-F238E27FC236}">
                  <a16:creationId xmlns:a16="http://schemas.microsoft.com/office/drawing/2014/main" id="{D38D0CFE-979C-9544-2440-C7A2151ED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798" name="テキスト ボックス 392">
              <a:extLst>
                <a:ext uri="{FF2B5EF4-FFF2-40B4-BE49-F238E27FC236}">
                  <a16:creationId xmlns:a16="http://schemas.microsoft.com/office/drawing/2014/main" id="{8BE62BD5-06F7-25D2-49A3-CB6401350C26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799" name="図 394">
              <a:extLst>
                <a:ext uri="{FF2B5EF4-FFF2-40B4-BE49-F238E27FC236}">
                  <a16:creationId xmlns:a16="http://schemas.microsoft.com/office/drawing/2014/main" id="{54DAC922-68FE-DB14-9319-9EF5B752F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800" name="図 395">
              <a:extLst>
                <a:ext uri="{FF2B5EF4-FFF2-40B4-BE49-F238E27FC236}">
                  <a16:creationId xmlns:a16="http://schemas.microsoft.com/office/drawing/2014/main" id="{61C35A4D-7699-CFCB-DBE1-0AB8866D8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801" name="図 396">
              <a:extLst>
                <a:ext uri="{FF2B5EF4-FFF2-40B4-BE49-F238E27FC236}">
                  <a16:creationId xmlns:a16="http://schemas.microsoft.com/office/drawing/2014/main" id="{B768BF35-84B5-6AED-23E8-7C58C39AB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802" name="図 397">
              <a:extLst>
                <a:ext uri="{FF2B5EF4-FFF2-40B4-BE49-F238E27FC236}">
                  <a16:creationId xmlns:a16="http://schemas.microsoft.com/office/drawing/2014/main" id="{B783A902-AD1F-D959-A5A3-B41BB909D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803" name="図 398">
              <a:extLst>
                <a:ext uri="{FF2B5EF4-FFF2-40B4-BE49-F238E27FC236}">
                  <a16:creationId xmlns:a16="http://schemas.microsoft.com/office/drawing/2014/main" id="{531F91CB-924D-1B36-A364-BE25971D5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804" name="テキスト ボックス 399">
              <a:extLst>
                <a:ext uri="{FF2B5EF4-FFF2-40B4-BE49-F238E27FC236}">
                  <a16:creationId xmlns:a16="http://schemas.microsoft.com/office/drawing/2014/main" id="{27176A5F-FCCF-2009-FC98-EB123863273B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805" name="テキスト ボックス 402">
              <a:extLst>
                <a:ext uri="{FF2B5EF4-FFF2-40B4-BE49-F238E27FC236}">
                  <a16:creationId xmlns:a16="http://schemas.microsoft.com/office/drawing/2014/main" id="{486E3AAD-A926-D4E0-9C51-1CE4E4BC5833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806" name="図 403">
              <a:extLst>
                <a:ext uri="{FF2B5EF4-FFF2-40B4-BE49-F238E27FC236}">
                  <a16:creationId xmlns:a16="http://schemas.microsoft.com/office/drawing/2014/main" id="{BEBA9B9E-4BFD-0011-60CD-E3401343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807" name="図 404">
              <a:extLst>
                <a:ext uri="{FF2B5EF4-FFF2-40B4-BE49-F238E27FC236}">
                  <a16:creationId xmlns:a16="http://schemas.microsoft.com/office/drawing/2014/main" id="{97EEE276-C350-9AEE-CDD0-035E96E13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808" name="テキスト ボックス 405">
              <a:extLst>
                <a:ext uri="{FF2B5EF4-FFF2-40B4-BE49-F238E27FC236}">
                  <a16:creationId xmlns:a16="http://schemas.microsoft.com/office/drawing/2014/main" id="{50208D13-109C-49A0-EDD2-C61CAB42F18E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809" name="テキスト ボックス 406">
              <a:extLst>
                <a:ext uri="{FF2B5EF4-FFF2-40B4-BE49-F238E27FC236}">
                  <a16:creationId xmlns:a16="http://schemas.microsoft.com/office/drawing/2014/main" id="{C2B0210B-E7CB-0441-FD86-D767DC8E061F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810" name="図 407">
              <a:extLst>
                <a:ext uri="{FF2B5EF4-FFF2-40B4-BE49-F238E27FC236}">
                  <a16:creationId xmlns:a16="http://schemas.microsoft.com/office/drawing/2014/main" id="{0BC4F3E2-6ECA-0DFA-96EB-105E2B5A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811" name="図 408">
              <a:extLst>
                <a:ext uri="{FF2B5EF4-FFF2-40B4-BE49-F238E27FC236}">
                  <a16:creationId xmlns:a16="http://schemas.microsoft.com/office/drawing/2014/main" id="{1E281C3F-C31A-A0FF-B663-396949A53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812" name="図 409">
              <a:extLst>
                <a:ext uri="{FF2B5EF4-FFF2-40B4-BE49-F238E27FC236}">
                  <a16:creationId xmlns:a16="http://schemas.microsoft.com/office/drawing/2014/main" id="{51897E89-051D-0AB9-CD6C-326A5D9B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813" name="図 410">
              <a:extLst>
                <a:ext uri="{FF2B5EF4-FFF2-40B4-BE49-F238E27FC236}">
                  <a16:creationId xmlns:a16="http://schemas.microsoft.com/office/drawing/2014/main" id="{8C0658A6-E756-FB73-9ABF-AB57144BD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814" name="図 411">
              <a:extLst>
                <a:ext uri="{FF2B5EF4-FFF2-40B4-BE49-F238E27FC236}">
                  <a16:creationId xmlns:a16="http://schemas.microsoft.com/office/drawing/2014/main" id="{5E00D0E4-B250-267B-784A-7A16FDDB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815" name="図 414">
              <a:extLst>
                <a:ext uri="{FF2B5EF4-FFF2-40B4-BE49-F238E27FC236}">
                  <a16:creationId xmlns:a16="http://schemas.microsoft.com/office/drawing/2014/main" id="{C4978B14-6FC8-0E39-4443-68ADC39E1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816" name="図 415">
              <a:extLst>
                <a:ext uri="{FF2B5EF4-FFF2-40B4-BE49-F238E27FC236}">
                  <a16:creationId xmlns:a16="http://schemas.microsoft.com/office/drawing/2014/main" id="{B5ECF425-FFF5-BAD1-F107-67139236E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817" name="図 417">
              <a:extLst>
                <a:ext uri="{FF2B5EF4-FFF2-40B4-BE49-F238E27FC236}">
                  <a16:creationId xmlns:a16="http://schemas.microsoft.com/office/drawing/2014/main" id="{7C32BB9A-A1BB-D765-995C-4649460D2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818" name="図 292">
              <a:extLst>
                <a:ext uri="{FF2B5EF4-FFF2-40B4-BE49-F238E27FC236}">
                  <a16:creationId xmlns:a16="http://schemas.microsoft.com/office/drawing/2014/main" id="{CE95B7A1-EFED-559B-6E3A-7B5EF8A00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819" name="テキスト ボックス 294">
              <a:extLst>
                <a:ext uri="{FF2B5EF4-FFF2-40B4-BE49-F238E27FC236}">
                  <a16:creationId xmlns:a16="http://schemas.microsoft.com/office/drawing/2014/main" id="{9D7375B9-9EE1-26CB-51D3-354ABC7A3442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</a:p>
          </p:txBody>
        </p:sp>
        <p:pic>
          <p:nvPicPr>
            <p:cNvPr id="820" name="Picture 513">
              <a:extLst>
                <a:ext uri="{FF2B5EF4-FFF2-40B4-BE49-F238E27FC236}">
                  <a16:creationId xmlns:a16="http://schemas.microsoft.com/office/drawing/2014/main" id="{81F77209-CEC5-E544-CCC1-531419635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821" name="Picture 538">
            <a:extLst>
              <a:ext uri="{FF2B5EF4-FFF2-40B4-BE49-F238E27FC236}">
                <a16:creationId xmlns:a16="http://schemas.microsoft.com/office/drawing/2014/main" id="{75399DCA-41E7-8C94-E6FF-BD47B22127A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83209" y="8207164"/>
            <a:ext cx="1254295" cy="169937"/>
          </a:xfrm>
          <a:prstGeom prst="rect">
            <a:avLst/>
          </a:prstGeom>
        </p:spPr>
      </p:pic>
      <p:sp>
        <p:nvSpPr>
          <p:cNvPr id="822" name="TextBox 539">
            <a:extLst>
              <a:ext uri="{FF2B5EF4-FFF2-40B4-BE49-F238E27FC236}">
                <a16:creationId xmlns:a16="http://schemas.microsoft.com/office/drawing/2014/main" id="{A4805AB7-FACB-E69D-379A-2A71D8E1E963}"/>
              </a:ext>
            </a:extLst>
          </p:cNvPr>
          <p:cNvSpPr txBox="1"/>
          <p:nvPr/>
        </p:nvSpPr>
        <p:spPr>
          <a:xfrm>
            <a:off x="3043546" y="8220460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0/30</a:t>
            </a:r>
          </a:p>
        </p:txBody>
      </p:sp>
      <p:pic>
        <p:nvPicPr>
          <p:cNvPr id="823" name="図 822">
            <a:extLst>
              <a:ext uri="{FF2B5EF4-FFF2-40B4-BE49-F238E27FC236}">
                <a16:creationId xmlns:a16="http://schemas.microsoft.com/office/drawing/2014/main" id="{AF4C9850-64FC-2F0C-1A54-F758CAD2E40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78592" y="7075468"/>
            <a:ext cx="1327593" cy="369079"/>
          </a:xfrm>
          <a:prstGeom prst="rect">
            <a:avLst/>
          </a:prstGeom>
        </p:spPr>
      </p:pic>
      <p:sp>
        <p:nvSpPr>
          <p:cNvPr id="824" name="テキスト ボックス 412">
            <a:extLst>
              <a:ext uri="{FF2B5EF4-FFF2-40B4-BE49-F238E27FC236}">
                <a16:creationId xmlns:a16="http://schemas.microsoft.com/office/drawing/2014/main" id="{886CF63C-99E8-BE0F-0910-1877365665C5}"/>
              </a:ext>
            </a:extLst>
          </p:cNvPr>
          <p:cNvSpPr txBox="1"/>
          <p:nvPr/>
        </p:nvSpPr>
        <p:spPr>
          <a:xfrm>
            <a:off x="2264091" y="7088425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825" name="四角形: 角を丸くする 28">
            <a:extLst>
              <a:ext uri="{FF2B5EF4-FFF2-40B4-BE49-F238E27FC236}">
                <a16:creationId xmlns:a16="http://schemas.microsoft.com/office/drawing/2014/main" id="{ECFF67E1-F87D-FA94-278A-30B21C9E646F}"/>
              </a:ext>
            </a:extLst>
          </p:cNvPr>
          <p:cNvSpPr/>
          <p:nvPr/>
        </p:nvSpPr>
        <p:spPr>
          <a:xfrm>
            <a:off x="2742507" y="7088425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826" name="オブジェクト 825">
            <a:extLst>
              <a:ext uri="{FF2B5EF4-FFF2-40B4-BE49-F238E27FC236}">
                <a16:creationId xmlns:a16="http://schemas.microsoft.com/office/drawing/2014/main" id="{F99A374A-942B-660E-291E-80806F0074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6428" y="7282379"/>
          <a:ext cx="1274493" cy="96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6" imgW="4244498" imgH="3208038" progId="Excel.Sheet.12">
                  <p:embed/>
                </p:oleObj>
              </mc:Choice>
              <mc:Fallback>
                <p:oleObj name="Worksheet" r:id="rId26" imgW="4244498" imgH="3208038" progId="Excel.Sheet.12">
                  <p:embed/>
                  <p:pic>
                    <p:nvPicPr>
                      <p:cNvPr id="826" name="オブジェクト 825">
                        <a:extLst>
                          <a:ext uri="{FF2B5EF4-FFF2-40B4-BE49-F238E27FC236}">
                            <a16:creationId xmlns:a16="http://schemas.microsoft.com/office/drawing/2014/main" id="{9E93A326-7712-6CCB-C0E7-E07F6B2F0B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06428" y="7282379"/>
                        <a:ext cx="1274493" cy="963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" name="正方形/長方形 599">
            <a:extLst>
              <a:ext uri="{FF2B5EF4-FFF2-40B4-BE49-F238E27FC236}">
                <a16:creationId xmlns:a16="http://schemas.microsoft.com/office/drawing/2014/main" id="{DBC1D5AE-7002-7304-36B3-F74A35814BE9}"/>
              </a:ext>
            </a:extLst>
          </p:cNvPr>
          <p:cNvSpPr/>
          <p:nvPr/>
        </p:nvSpPr>
        <p:spPr>
          <a:xfrm>
            <a:off x="523137" y="7866311"/>
            <a:ext cx="1234075" cy="36410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601" name="グラフィックス 600" descr="右向き指示マーク">
            <a:extLst>
              <a:ext uri="{FF2B5EF4-FFF2-40B4-BE49-F238E27FC236}">
                <a16:creationId xmlns:a16="http://schemas.microsoft.com/office/drawing/2014/main" id="{D0F4E652-BD85-D68A-2593-E5D7EBC667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754202">
            <a:off x="1615501" y="8081095"/>
            <a:ext cx="236144" cy="23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559C2-B993-78C0-0F93-3CC4D6A38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CD4BCEA-79A4-EAA7-F658-597832EF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700100" y="1665376"/>
            <a:ext cx="520872" cy="117043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9074A8B-7855-A190-92EF-7AC3CF788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662" y="2641463"/>
            <a:ext cx="1079485" cy="52087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892A90A-981D-6A58-6DFC-E6B781482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F02C884-EE83-3163-A331-4D5C2B485D38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F3A1551-9DC5-910E-1F05-6CDEC1555DA1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887580-C722-C194-7745-5663CD1EA4B4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Outbound Shipping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pic>
        <p:nvPicPr>
          <p:cNvPr id="331" name="図 358">
            <a:extLst>
              <a:ext uri="{FF2B5EF4-FFF2-40B4-BE49-F238E27FC236}">
                <a16:creationId xmlns:a16="http://schemas.microsoft.com/office/drawing/2014/main" id="{2EE08819-3766-4F23-0FFB-C3EF8C82B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439" y="4364534"/>
            <a:ext cx="1075165" cy="745191"/>
          </a:xfrm>
          <a:prstGeom prst="rect">
            <a:avLst/>
          </a:prstGeom>
        </p:spPr>
      </p:pic>
      <p:pic>
        <p:nvPicPr>
          <p:cNvPr id="332" name="図 359">
            <a:extLst>
              <a:ext uri="{FF2B5EF4-FFF2-40B4-BE49-F238E27FC236}">
                <a16:creationId xmlns:a16="http://schemas.microsoft.com/office/drawing/2014/main" id="{5F734C13-57C3-02CD-DCB1-BC721490B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469" y="4751430"/>
            <a:ext cx="847293" cy="112175"/>
          </a:xfrm>
          <a:prstGeom prst="rect">
            <a:avLst/>
          </a:prstGeom>
        </p:spPr>
      </p:pic>
      <p:sp>
        <p:nvSpPr>
          <p:cNvPr id="333" name="テキスト ボックス 360">
            <a:extLst>
              <a:ext uri="{FF2B5EF4-FFF2-40B4-BE49-F238E27FC236}">
                <a16:creationId xmlns:a16="http://schemas.microsoft.com/office/drawing/2014/main" id="{78314CD8-8ED1-F7B6-122E-95F10B144B03}"/>
              </a:ext>
            </a:extLst>
          </p:cNvPr>
          <p:cNvSpPr txBox="1"/>
          <p:nvPr/>
        </p:nvSpPr>
        <p:spPr>
          <a:xfrm>
            <a:off x="2532449" y="4642977"/>
            <a:ext cx="871556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INFORMATION</a:t>
            </a:r>
          </a:p>
        </p:txBody>
      </p:sp>
      <p:pic>
        <p:nvPicPr>
          <p:cNvPr id="334" name="Picture 2" descr="info&quot; Icon - Download for free – Iconduck">
            <a:extLst>
              <a:ext uri="{FF2B5EF4-FFF2-40B4-BE49-F238E27FC236}">
                <a16:creationId xmlns:a16="http://schemas.microsoft.com/office/drawing/2014/main" id="{93437D45-26C6-4E5E-820B-7AF1E81D0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37" y="4446503"/>
            <a:ext cx="184410" cy="1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5" name="テキスト ボックス 360">
            <a:extLst>
              <a:ext uri="{FF2B5EF4-FFF2-40B4-BE49-F238E27FC236}">
                <a16:creationId xmlns:a16="http://schemas.microsoft.com/office/drawing/2014/main" id="{9B2B4B4C-0EF4-9258-F185-4248512F8DE2}"/>
              </a:ext>
            </a:extLst>
          </p:cNvPr>
          <p:cNvSpPr txBox="1"/>
          <p:nvPr/>
        </p:nvSpPr>
        <p:spPr>
          <a:xfrm>
            <a:off x="2576526" y="4754869"/>
            <a:ext cx="815088" cy="7694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Operation completed!</a:t>
            </a:r>
          </a:p>
        </p:txBody>
      </p:sp>
      <p:pic>
        <p:nvPicPr>
          <p:cNvPr id="392" name="図 358">
            <a:extLst>
              <a:ext uri="{FF2B5EF4-FFF2-40B4-BE49-F238E27FC236}">
                <a16:creationId xmlns:a16="http://schemas.microsoft.com/office/drawing/2014/main" id="{083CC690-BDD2-63DC-8664-ED46C0D7E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620" y="6933210"/>
            <a:ext cx="1075165" cy="745191"/>
          </a:xfrm>
          <a:prstGeom prst="rect">
            <a:avLst/>
          </a:prstGeom>
        </p:spPr>
      </p:pic>
      <p:pic>
        <p:nvPicPr>
          <p:cNvPr id="393" name="図 359">
            <a:extLst>
              <a:ext uri="{FF2B5EF4-FFF2-40B4-BE49-F238E27FC236}">
                <a16:creationId xmlns:a16="http://schemas.microsoft.com/office/drawing/2014/main" id="{89DBB916-93F6-A3D7-42ED-08F8B29943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650" y="7320106"/>
            <a:ext cx="847293" cy="112175"/>
          </a:xfrm>
          <a:prstGeom prst="rect">
            <a:avLst/>
          </a:prstGeom>
        </p:spPr>
      </p:pic>
      <p:sp>
        <p:nvSpPr>
          <p:cNvPr id="394" name="テキスト ボックス 360">
            <a:extLst>
              <a:ext uri="{FF2B5EF4-FFF2-40B4-BE49-F238E27FC236}">
                <a16:creationId xmlns:a16="http://schemas.microsoft.com/office/drawing/2014/main" id="{D27F1C66-CB72-74FE-5C46-C02623A4ED91}"/>
              </a:ext>
            </a:extLst>
          </p:cNvPr>
          <p:cNvSpPr txBox="1"/>
          <p:nvPr/>
        </p:nvSpPr>
        <p:spPr>
          <a:xfrm>
            <a:off x="2418786" y="7282984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Insufficient information</a:t>
            </a:r>
          </a:p>
        </p:txBody>
      </p:sp>
      <p:sp>
        <p:nvSpPr>
          <p:cNvPr id="395" name="四角形: 角を丸くする 28">
            <a:extLst>
              <a:ext uri="{FF2B5EF4-FFF2-40B4-BE49-F238E27FC236}">
                <a16:creationId xmlns:a16="http://schemas.microsoft.com/office/drawing/2014/main" id="{1B4F9833-6F46-B619-2D38-E6AB31831432}"/>
              </a:ext>
            </a:extLst>
          </p:cNvPr>
          <p:cNvSpPr/>
          <p:nvPr/>
        </p:nvSpPr>
        <p:spPr>
          <a:xfrm>
            <a:off x="2862994" y="7449999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22" name="Group 392">
            <a:extLst>
              <a:ext uri="{FF2B5EF4-FFF2-40B4-BE49-F238E27FC236}">
                <a16:creationId xmlns:a16="http://schemas.microsoft.com/office/drawing/2014/main" id="{29528DA7-B8B2-0191-4B77-9CE8C80FF92D}"/>
              </a:ext>
            </a:extLst>
          </p:cNvPr>
          <p:cNvGrpSpPr/>
          <p:nvPr/>
        </p:nvGrpSpPr>
        <p:grpSpPr>
          <a:xfrm>
            <a:off x="549820" y="1478259"/>
            <a:ext cx="1358562" cy="2027476"/>
            <a:chOff x="3978325" y="5189100"/>
            <a:chExt cx="1358562" cy="2027476"/>
          </a:xfrm>
        </p:grpSpPr>
        <p:pic>
          <p:nvPicPr>
            <p:cNvPr id="723" name="図 385">
              <a:extLst>
                <a:ext uri="{FF2B5EF4-FFF2-40B4-BE49-F238E27FC236}">
                  <a16:creationId xmlns:a16="http://schemas.microsoft.com/office/drawing/2014/main" id="{F3511F98-6762-4ED4-2E11-91AFB44F8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724" name="図 386">
              <a:extLst>
                <a:ext uri="{FF2B5EF4-FFF2-40B4-BE49-F238E27FC236}">
                  <a16:creationId xmlns:a16="http://schemas.microsoft.com/office/drawing/2014/main" id="{D7285B7B-9173-6733-CBB6-300CF4BBA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725" name="図 387">
              <a:extLst>
                <a:ext uri="{FF2B5EF4-FFF2-40B4-BE49-F238E27FC236}">
                  <a16:creationId xmlns:a16="http://schemas.microsoft.com/office/drawing/2014/main" id="{E1178F4C-EA4B-2180-8067-D4E2E63AB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726" name="テキスト ボックス 388">
              <a:extLst>
                <a:ext uri="{FF2B5EF4-FFF2-40B4-BE49-F238E27FC236}">
                  <a16:creationId xmlns:a16="http://schemas.microsoft.com/office/drawing/2014/main" id="{350700CE-C60B-FF8E-73AB-0323DD13421B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27" name="テキスト ボックス 389">
              <a:extLst>
                <a:ext uri="{FF2B5EF4-FFF2-40B4-BE49-F238E27FC236}">
                  <a16:creationId xmlns:a16="http://schemas.microsoft.com/office/drawing/2014/main" id="{F470BBE4-076A-E8A9-92E4-8204FCD065B6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28" name="図 390">
              <a:extLst>
                <a:ext uri="{FF2B5EF4-FFF2-40B4-BE49-F238E27FC236}">
                  <a16:creationId xmlns:a16="http://schemas.microsoft.com/office/drawing/2014/main" id="{2BB84C01-B05C-6319-57C1-02B1673A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729" name="図 391">
              <a:extLst>
                <a:ext uri="{FF2B5EF4-FFF2-40B4-BE49-F238E27FC236}">
                  <a16:creationId xmlns:a16="http://schemas.microsoft.com/office/drawing/2014/main" id="{9BE9FDF7-316D-3D58-C6B9-DC146C83E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730" name="テキスト ボックス 392">
              <a:extLst>
                <a:ext uri="{FF2B5EF4-FFF2-40B4-BE49-F238E27FC236}">
                  <a16:creationId xmlns:a16="http://schemas.microsoft.com/office/drawing/2014/main" id="{06312BD3-BC95-45E5-0FE7-FEF1F3151772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731" name="図 394">
              <a:extLst>
                <a:ext uri="{FF2B5EF4-FFF2-40B4-BE49-F238E27FC236}">
                  <a16:creationId xmlns:a16="http://schemas.microsoft.com/office/drawing/2014/main" id="{2DDC03A9-C698-33FC-A7E2-032A13EAF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732" name="図 395">
              <a:extLst>
                <a:ext uri="{FF2B5EF4-FFF2-40B4-BE49-F238E27FC236}">
                  <a16:creationId xmlns:a16="http://schemas.microsoft.com/office/drawing/2014/main" id="{BABE13D4-AE35-C54A-D85D-80119FC90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733" name="図 396">
              <a:extLst>
                <a:ext uri="{FF2B5EF4-FFF2-40B4-BE49-F238E27FC236}">
                  <a16:creationId xmlns:a16="http://schemas.microsoft.com/office/drawing/2014/main" id="{E56EC418-277F-DFD4-A451-98826EB10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734" name="図 397">
              <a:extLst>
                <a:ext uri="{FF2B5EF4-FFF2-40B4-BE49-F238E27FC236}">
                  <a16:creationId xmlns:a16="http://schemas.microsoft.com/office/drawing/2014/main" id="{21A88E5B-5841-C961-A466-2F136F19D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735" name="図 398">
              <a:extLst>
                <a:ext uri="{FF2B5EF4-FFF2-40B4-BE49-F238E27FC236}">
                  <a16:creationId xmlns:a16="http://schemas.microsoft.com/office/drawing/2014/main" id="{0C868773-3221-C2B3-C87C-A8831D734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736" name="テキスト ボックス 399">
              <a:extLst>
                <a:ext uri="{FF2B5EF4-FFF2-40B4-BE49-F238E27FC236}">
                  <a16:creationId xmlns:a16="http://schemas.microsoft.com/office/drawing/2014/main" id="{305B81FF-3F5F-874C-3E35-34AE71BF0320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37" name="テキスト ボックス 402">
              <a:extLst>
                <a:ext uri="{FF2B5EF4-FFF2-40B4-BE49-F238E27FC236}">
                  <a16:creationId xmlns:a16="http://schemas.microsoft.com/office/drawing/2014/main" id="{7A069E0A-2CF6-94C0-4CCB-FDEAAE3AD5EB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38" name="図 403">
              <a:extLst>
                <a:ext uri="{FF2B5EF4-FFF2-40B4-BE49-F238E27FC236}">
                  <a16:creationId xmlns:a16="http://schemas.microsoft.com/office/drawing/2014/main" id="{C1F949E2-A373-CA8A-6AB6-41FB77D71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39" name="図 404">
              <a:extLst>
                <a:ext uri="{FF2B5EF4-FFF2-40B4-BE49-F238E27FC236}">
                  <a16:creationId xmlns:a16="http://schemas.microsoft.com/office/drawing/2014/main" id="{6C4688D8-EB5A-FF13-DF57-A1B66F1DD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40" name="テキスト ボックス 405">
              <a:extLst>
                <a:ext uri="{FF2B5EF4-FFF2-40B4-BE49-F238E27FC236}">
                  <a16:creationId xmlns:a16="http://schemas.microsoft.com/office/drawing/2014/main" id="{C0C4EB6D-4482-7439-0D77-DAE58A47276C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41" name="テキスト ボックス 406">
              <a:extLst>
                <a:ext uri="{FF2B5EF4-FFF2-40B4-BE49-F238E27FC236}">
                  <a16:creationId xmlns:a16="http://schemas.microsoft.com/office/drawing/2014/main" id="{EA9B583D-2024-64AC-1835-39F716440E5D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742" name="図 407">
              <a:extLst>
                <a:ext uri="{FF2B5EF4-FFF2-40B4-BE49-F238E27FC236}">
                  <a16:creationId xmlns:a16="http://schemas.microsoft.com/office/drawing/2014/main" id="{A806F148-766F-FED8-ACAF-03C0BEF85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743" name="図 408">
              <a:extLst>
                <a:ext uri="{FF2B5EF4-FFF2-40B4-BE49-F238E27FC236}">
                  <a16:creationId xmlns:a16="http://schemas.microsoft.com/office/drawing/2014/main" id="{77AC4D2B-91B2-09CF-AD9E-0A77570B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744" name="図 409">
              <a:extLst>
                <a:ext uri="{FF2B5EF4-FFF2-40B4-BE49-F238E27FC236}">
                  <a16:creationId xmlns:a16="http://schemas.microsoft.com/office/drawing/2014/main" id="{74B5957E-E952-B26F-2C33-AA5A1AF82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745" name="図 410">
              <a:extLst>
                <a:ext uri="{FF2B5EF4-FFF2-40B4-BE49-F238E27FC236}">
                  <a16:creationId xmlns:a16="http://schemas.microsoft.com/office/drawing/2014/main" id="{879D4C43-80AF-5CAD-9C46-90476F4C4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746" name="図 411">
              <a:extLst>
                <a:ext uri="{FF2B5EF4-FFF2-40B4-BE49-F238E27FC236}">
                  <a16:creationId xmlns:a16="http://schemas.microsoft.com/office/drawing/2014/main" id="{85FC1FCC-6709-870C-8887-52752355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747" name="図 414">
              <a:extLst>
                <a:ext uri="{FF2B5EF4-FFF2-40B4-BE49-F238E27FC236}">
                  <a16:creationId xmlns:a16="http://schemas.microsoft.com/office/drawing/2014/main" id="{C29B0D15-11D0-F296-6EBE-D1786F601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748" name="図 415">
              <a:extLst>
                <a:ext uri="{FF2B5EF4-FFF2-40B4-BE49-F238E27FC236}">
                  <a16:creationId xmlns:a16="http://schemas.microsoft.com/office/drawing/2014/main" id="{D359A61E-D126-910B-C910-D33109E11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749" name="図 417">
              <a:extLst>
                <a:ext uri="{FF2B5EF4-FFF2-40B4-BE49-F238E27FC236}">
                  <a16:creationId xmlns:a16="http://schemas.microsoft.com/office/drawing/2014/main" id="{691B4D03-2E62-CA11-A005-DC9FB71BF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750" name="図 292">
              <a:extLst>
                <a:ext uri="{FF2B5EF4-FFF2-40B4-BE49-F238E27FC236}">
                  <a16:creationId xmlns:a16="http://schemas.microsoft.com/office/drawing/2014/main" id="{5E1DF741-0A67-CD52-68EF-B25FDCC40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751" name="テキスト ボックス 294">
              <a:extLst>
                <a:ext uri="{FF2B5EF4-FFF2-40B4-BE49-F238E27FC236}">
                  <a16:creationId xmlns:a16="http://schemas.microsoft.com/office/drawing/2014/main" id="{E88F7E06-1F6C-D4F2-29BA-C056845DDD60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Shipping</a:t>
              </a:r>
            </a:p>
          </p:txBody>
        </p:sp>
        <p:pic>
          <p:nvPicPr>
            <p:cNvPr id="752" name="Picture 513">
              <a:extLst>
                <a:ext uri="{FF2B5EF4-FFF2-40B4-BE49-F238E27FC236}">
                  <a16:creationId xmlns:a16="http://schemas.microsoft.com/office/drawing/2014/main" id="{BAAA2EF1-E89E-F703-60DE-EC69E7704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753" name="Picture 538">
            <a:extLst>
              <a:ext uri="{FF2B5EF4-FFF2-40B4-BE49-F238E27FC236}">
                <a16:creationId xmlns:a16="http://schemas.microsoft.com/office/drawing/2014/main" id="{57EEF0D6-FCBF-23E9-FED2-2A0F384E53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0246" y="3035585"/>
            <a:ext cx="1254295" cy="169937"/>
          </a:xfrm>
          <a:prstGeom prst="rect">
            <a:avLst/>
          </a:prstGeom>
        </p:spPr>
      </p:pic>
      <p:sp>
        <p:nvSpPr>
          <p:cNvPr id="754" name="TextBox 539">
            <a:extLst>
              <a:ext uri="{FF2B5EF4-FFF2-40B4-BE49-F238E27FC236}">
                <a16:creationId xmlns:a16="http://schemas.microsoft.com/office/drawing/2014/main" id="{4FB95549-A75A-F970-8A70-F5685B1802BF}"/>
              </a:ext>
            </a:extLst>
          </p:cNvPr>
          <p:cNvSpPr txBox="1"/>
          <p:nvPr/>
        </p:nvSpPr>
        <p:spPr>
          <a:xfrm>
            <a:off x="1430583" y="3048881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0/30</a:t>
            </a:r>
          </a:p>
        </p:txBody>
      </p:sp>
      <p:pic>
        <p:nvPicPr>
          <p:cNvPr id="755" name="図 754">
            <a:extLst>
              <a:ext uri="{FF2B5EF4-FFF2-40B4-BE49-F238E27FC236}">
                <a16:creationId xmlns:a16="http://schemas.microsoft.com/office/drawing/2014/main" id="{425B284F-6E09-32D4-8C54-E0C3729C26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5629" y="1903889"/>
            <a:ext cx="1327593" cy="369079"/>
          </a:xfrm>
          <a:prstGeom prst="rect">
            <a:avLst/>
          </a:prstGeom>
        </p:spPr>
      </p:pic>
      <p:sp>
        <p:nvSpPr>
          <p:cNvPr id="756" name="テキスト ボックス 412">
            <a:extLst>
              <a:ext uri="{FF2B5EF4-FFF2-40B4-BE49-F238E27FC236}">
                <a16:creationId xmlns:a16="http://schemas.microsoft.com/office/drawing/2014/main" id="{F2520490-AE61-0FB7-1A00-F5E053844304}"/>
              </a:ext>
            </a:extLst>
          </p:cNvPr>
          <p:cNvSpPr txBox="1"/>
          <p:nvPr/>
        </p:nvSpPr>
        <p:spPr>
          <a:xfrm>
            <a:off x="651128" y="1916846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757" name="四角形: 角を丸くする 28">
            <a:extLst>
              <a:ext uri="{FF2B5EF4-FFF2-40B4-BE49-F238E27FC236}">
                <a16:creationId xmlns:a16="http://schemas.microsoft.com/office/drawing/2014/main" id="{8E80E0A9-C4BD-57E1-0AA9-89FCCFFBF3FB}"/>
              </a:ext>
            </a:extLst>
          </p:cNvPr>
          <p:cNvSpPr/>
          <p:nvPr/>
        </p:nvSpPr>
        <p:spPr>
          <a:xfrm>
            <a:off x="1129544" y="1916846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5E88CDC-5D5B-FDED-40A6-7C80A21E0B63}"/>
              </a:ext>
            </a:extLst>
          </p:cNvPr>
          <p:cNvSpPr/>
          <p:nvPr/>
        </p:nvSpPr>
        <p:spPr>
          <a:xfrm>
            <a:off x="2668459" y="2134394"/>
            <a:ext cx="662031" cy="162164"/>
          </a:xfrm>
          <a:prstGeom prst="rect">
            <a:avLst/>
          </a:prstGeom>
          <a:solidFill>
            <a:srgbClr val="FF0000">
              <a:alpha val="23000"/>
            </a:srgbClr>
          </a:solidFill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台形 76">
            <a:extLst>
              <a:ext uri="{FF2B5EF4-FFF2-40B4-BE49-F238E27FC236}">
                <a16:creationId xmlns:a16="http://schemas.microsoft.com/office/drawing/2014/main" id="{A846A523-1F11-F4E8-3A7F-06937FC43C42}"/>
              </a:ext>
            </a:extLst>
          </p:cNvPr>
          <p:cNvSpPr/>
          <p:nvPr/>
        </p:nvSpPr>
        <p:spPr>
          <a:xfrm rot="9223765">
            <a:off x="3006605" y="2380765"/>
            <a:ext cx="477140" cy="509239"/>
          </a:xfrm>
          <a:prstGeom prst="trapezoid">
            <a:avLst/>
          </a:prstGeom>
          <a:solidFill>
            <a:srgbClr val="FF0000">
              <a:alpha val="31000"/>
            </a:srgbClr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9" name="図 116">
            <a:extLst>
              <a:ext uri="{FF2B5EF4-FFF2-40B4-BE49-F238E27FC236}">
                <a16:creationId xmlns:a16="http://schemas.microsoft.com/office/drawing/2014/main" id="{53CCA606-6ECD-864B-B7B7-BB2E8F607F0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1814">
            <a:off x="3406447" y="2857233"/>
            <a:ext cx="271937" cy="592223"/>
          </a:xfrm>
          <a:prstGeom prst="rect">
            <a:avLst/>
          </a:prstGeom>
        </p:spPr>
      </p:pic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26F108-7019-1C97-C6FB-DAC08BCFCD20}"/>
              </a:ext>
            </a:extLst>
          </p:cNvPr>
          <p:cNvSpPr/>
          <p:nvPr/>
        </p:nvSpPr>
        <p:spPr>
          <a:xfrm>
            <a:off x="2523217" y="1515275"/>
            <a:ext cx="1315694" cy="37747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Scan BC tire code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A0D8BB25-3D7E-56BF-8A4D-3328B8C77396}"/>
              </a:ext>
            </a:extLst>
          </p:cNvPr>
          <p:cNvSpPr/>
          <p:nvPr/>
        </p:nvSpPr>
        <p:spPr>
          <a:xfrm>
            <a:off x="1956661" y="242122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A5C017B2-36FB-E6D7-CC05-5CAAC8327BEF}"/>
              </a:ext>
            </a:extLst>
          </p:cNvPr>
          <p:cNvSpPr/>
          <p:nvPr/>
        </p:nvSpPr>
        <p:spPr>
          <a:xfrm>
            <a:off x="3965676" y="24199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33" name="Group 392">
            <a:extLst>
              <a:ext uri="{FF2B5EF4-FFF2-40B4-BE49-F238E27FC236}">
                <a16:creationId xmlns:a16="http://schemas.microsoft.com/office/drawing/2014/main" id="{F8BF26D5-1934-B5CB-F94E-439CD2FE93D8}"/>
              </a:ext>
            </a:extLst>
          </p:cNvPr>
          <p:cNvGrpSpPr/>
          <p:nvPr/>
        </p:nvGrpSpPr>
        <p:grpSpPr>
          <a:xfrm>
            <a:off x="4283922" y="1517129"/>
            <a:ext cx="1358562" cy="2027476"/>
            <a:chOff x="3978325" y="5189100"/>
            <a:chExt cx="1358562" cy="2027476"/>
          </a:xfrm>
        </p:grpSpPr>
        <p:pic>
          <p:nvPicPr>
            <p:cNvPr id="34" name="図 385">
              <a:extLst>
                <a:ext uri="{FF2B5EF4-FFF2-40B4-BE49-F238E27FC236}">
                  <a16:creationId xmlns:a16="http://schemas.microsoft.com/office/drawing/2014/main" id="{D3E8BEC4-B5D9-BF53-4058-D070DF603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35" name="図 386">
              <a:extLst>
                <a:ext uri="{FF2B5EF4-FFF2-40B4-BE49-F238E27FC236}">
                  <a16:creationId xmlns:a16="http://schemas.microsoft.com/office/drawing/2014/main" id="{6305349D-5192-E50F-B71E-C8AA793F1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36" name="図 387">
              <a:extLst>
                <a:ext uri="{FF2B5EF4-FFF2-40B4-BE49-F238E27FC236}">
                  <a16:creationId xmlns:a16="http://schemas.microsoft.com/office/drawing/2014/main" id="{8B124DD2-8226-F6C3-8313-1A9B77CDC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37" name="テキスト ボックス 388">
              <a:extLst>
                <a:ext uri="{FF2B5EF4-FFF2-40B4-BE49-F238E27FC236}">
                  <a16:creationId xmlns:a16="http://schemas.microsoft.com/office/drawing/2014/main" id="{7E07F69B-9C81-EF95-CC7D-463E6971794B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38" name="テキスト ボックス 389">
              <a:extLst>
                <a:ext uri="{FF2B5EF4-FFF2-40B4-BE49-F238E27FC236}">
                  <a16:creationId xmlns:a16="http://schemas.microsoft.com/office/drawing/2014/main" id="{75E2298D-41ED-3D96-862B-BF5AA40F1D94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39" name="図 390">
              <a:extLst>
                <a:ext uri="{FF2B5EF4-FFF2-40B4-BE49-F238E27FC236}">
                  <a16:creationId xmlns:a16="http://schemas.microsoft.com/office/drawing/2014/main" id="{058C2EC6-A72A-6A5D-5CE9-BCB47D9EF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41" name="図 391">
              <a:extLst>
                <a:ext uri="{FF2B5EF4-FFF2-40B4-BE49-F238E27FC236}">
                  <a16:creationId xmlns:a16="http://schemas.microsoft.com/office/drawing/2014/main" id="{62B9B53A-E4CF-F18F-3A6C-1C13AFCDA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42" name="テキスト ボックス 392">
              <a:extLst>
                <a:ext uri="{FF2B5EF4-FFF2-40B4-BE49-F238E27FC236}">
                  <a16:creationId xmlns:a16="http://schemas.microsoft.com/office/drawing/2014/main" id="{66B8B72E-0EA8-7154-1907-6EE2C056CBC8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43" name="図 394">
              <a:extLst>
                <a:ext uri="{FF2B5EF4-FFF2-40B4-BE49-F238E27FC236}">
                  <a16:creationId xmlns:a16="http://schemas.microsoft.com/office/drawing/2014/main" id="{C1470964-1B48-CFCE-334D-649FD56E4F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44" name="図 395">
              <a:extLst>
                <a:ext uri="{FF2B5EF4-FFF2-40B4-BE49-F238E27FC236}">
                  <a16:creationId xmlns:a16="http://schemas.microsoft.com/office/drawing/2014/main" id="{2E260956-1F7B-F840-1696-AD41BBB45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45" name="図 396">
              <a:extLst>
                <a:ext uri="{FF2B5EF4-FFF2-40B4-BE49-F238E27FC236}">
                  <a16:creationId xmlns:a16="http://schemas.microsoft.com/office/drawing/2014/main" id="{DE79EF2F-E3CC-0333-B818-B5A39FE55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46" name="図 397">
              <a:extLst>
                <a:ext uri="{FF2B5EF4-FFF2-40B4-BE49-F238E27FC236}">
                  <a16:creationId xmlns:a16="http://schemas.microsoft.com/office/drawing/2014/main" id="{6A092726-D470-9FE7-6586-340CE4945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47" name="図 398">
              <a:extLst>
                <a:ext uri="{FF2B5EF4-FFF2-40B4-BE49-F238E27FC236}">
                  <a16:creationId xmlns:a16="http://schemas.microsoft.com/office/drawing/2014/main" id="{366803CF-A696-105D-A1F1-6AD73946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48" name="テキスト ボックス 399">
              <a:extLst>
                <a:ext uri="{FF2B5EF4-FFF2-40B4-BE49-F238E27FC236}">
                  <a16:creationId xmlns:a16="http://schemas.microsoft.com/office/drawing/2014/main" id="{4D7EF7C3-1786-9442-A926-EEF7C79437F0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49" name="テキスト ボックス 402">
              <a:extLst>
                <a:ext uri="{FF2B5EF4-FFF2-40B4-BE49-F238E27FC236}">
                  <a16:creationId xmlns:a16="http://schemas.microsoft.com/office/drawing/2014/main" id="{A6CF37E7-C6F4-6ED8-E1A9-913D84652FB8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0" name="図 403">
              <a:extLst>
                <a:ext uri="{FF2B5EF4-FFF2-40B4-BE49-F238E27FC236}">
                  <a16:creationId xmlns:a16="http://schemas.microsoft.com/office/drawing/2014/main" id="{D4F7B0C8-7AC8-DCC8-F477-0FABA6CB1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1" name="図 404">
              <a:extLst>
                <a:ext uri="{FF2B5EF4-FFF2-40B4-BE49-F238E27FC236}">
                  <a16:creationId xmlns:a16="http://schemas.microsoft.com/office/drawing/2014/main" id="{E2F9D06C-018D-0B93-0DAE-43511C65D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2" name="テキスト ボックス 405">
              <a:extLst>
                <a:ext uri="{FF2B5EF4-FFF2-40B4-BE49-F238E27FC236}">
                  <a16:creationId xmlns:a16="http://schemas.microsoft.com/office/drawing/2014/main" id="{2C75AEF9-0880-5441-2ED0-0E62E2BBAC38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7" name="テキスト ボックス 406">
              <a:extLst>
                <a:ext uri="{FF2B5EF4-FFF2-40B4-BE49-F238E27FC236}">
                  <a16:creationId xmlns:a16="http://schemas.microsoft.com/office/drawing/2014/main" id="{0BF04516-05B4-8AE7-8D78-1DA8B26BAB14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8" name="図 407">
              <a:extLst>
                <a:ext uri="{FF2B5EF4-FFF2-40B4-BE49-F238E27FC236}">
                  <a16:creationId xmlns:a16="http://schemas.microsoft.com/office/drawing/2014/main" id="{E2131F79-A3A4-9F66-4B01-61FEBBD9F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9" name="図 408">
              <a:extLst>
                <a:ext uri="{FF2B5EF4-FFF2-40B4-BE49-F238E27FC236}">
                  <a16:creationId xmlns:a16="http://schemas.microsoft.com/office/drawing/2014/main" id="{AFC977A6-8DE9-6B20-9430-FA8FA3AF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60" name="図 409">
              <a:extLst>
                <a:ext uri="{FF2B5EF4-FFF2-40B4-BE49-F238E27FC236}">
                  <a16:creationId xmlns:a16="http://schemas.microsoft.com/office/drawing/2014/main" id="{F85C076F-84C8-7603-2033-5451DB16F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61" name="図 410">
              <a:extLst>
                <a:ext uri="{FF2B5EF4-FFF2-40B4-BE49-F238E27FC236}">
                  <a16:creationId xmlns:a16="http://schemas.microsoft.com/office/drawing/2014/main" id="{947D4553-7599-D796-B521-9AFF9F4AE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62" name="図 411">
              <a:extLst>
                <a:ext uri="{FF2B5EF4-FFF2-40B4-BE49-F238E27FC236}">
                  <a16:creationId xmlns:a16="http://schemas.microsoft.com/office/drawing/2014/main" id="{5356DF6E-F100-D9C7-8A85-08E3AD36F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63" name="図 414">
              <a:extLst>
                <a:ext uri="{FF2B5EF4-FFF2-40B4-BE49-F238E27FC236}">
                  <a16:creationId xmlns:a16="http://schemas.microsoft.com/office/drawing/2014/main" id="{98D0A969-D79F-C097-1C2E-D3A077029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448" name="図 415">
              <a:extLst>
                <a:ext uri="{FF2B5EF4-FFF2-40B4-BE49-F238E27FC236}">
                  <a16:creationId xmlns:a16="http://schemas.microsoft.com/office/drawing/2014/main" id="{0EC36641-F5B6-3C68-D8E4-B9F98CB77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449" name="図 417">
              <a:extLst>
                <a:ext uri="{FF2B5EF4-FFF2-40B4-BE49-F238E27FC236}">
                  <a16:creationId xmlns:a16="http://schemas.microsoft.com/office/drawing/2014/main" id="{7357A539-A3A8-D11E-E914-354D34D47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450" name="図 292">
              <a:extLst>
                <a:ext uri="{FF2B5EF4-FFF2-40B4-BE49-F238E27FC236}">
                  <a16:creationId xmlns:a16="http://schemas.microsoft.com/office/drawing/2014/main" id="{B0F615DE-09BF-55CE-0DC9-CCEB245C8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451" name="テキスト ボックス 294">
              <a:extLst>
                <a:ext uri="{FF2B5EF4-FFF2-40B4-BE49-F238E27FC236}">
                  <a16:creationId xmlns:a16="http://schemas.microsoft.com/office/drawing/2014/main" id="{3691DD75-1B13-B232-0193-43A2C387CCF9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452" name="Picture 513">
              <a:extLst>
                <a:ext uri="{FF2B5EF4-FFF2-40B4-BE49-F238E27FC236}">
                  <a16:creationId xmlns:a16="http://schemas.microsoft.com/office/drawing/2014/main" id="{1BC6E225-737C-6E94-BD42-AE5668321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453" name="Picture 538">
            <a:extLst>
              <a:ext uri="{FF2B5EF4-FFF2-40B4-BE49-F238E27FC236}">
                <a16:creationId xmlns:a16="http://schemas.microsoft.com/office/drawing/2014/main" id="{B56B1C95-7A95-B339-B6BC-93F5317A2B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04348" y="3074455"/>
            <a:ext cx="1254295" cy="169937"/>
          </a:xfrm>
          <a:prstGeom prst="rect">
            <a:avLst/>
          </a:prstGeom>
        </p:spPr>
      </p:pic>
      <p:sp>
        <p:nvSpPr>
          <p:cNvPr id="454" name="TextBox 539">
            <a:extLst>
              <a:ext uri="{FF2B5EF4-FFF2-40B4-BE49-F238E27FC236}">
                <a16:creationId xmlns:a16="http://schemas.microsoft.com/office/drawing/2014/main" id="{336889C4-6C12-5143-E9C7-E33187A5D372}"/>
              </a:ext>
            </a:extLst>
          </p:cNvPr>
          <p:cNvSpPr txBox="1"/>
          <p:nvPr/>
        </p:nvSpPr>
        <p:spPr>
          <a:xfrm>
            <a:off x="5164685" y="3087751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1/30</a:t>
            </a:r>
          </a:p>
        </p:txBody>
      </p:sp>
      <p:pic>
        <p:nvPicPr>
          <p:cNvPr id="455" name="図 454">
            <a:extLst>
              <a:ext uri="{FF2B5EF4-FFF2-40B4-BE49-F238E27FC236}">
                <a16:creationId xmlns:a16="http://schemas.microsoft.com/office/drawing/2014/main" id="{74E68E30-05DB-79EE-FA58-EC0BEAE955B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99731" y="1942759"/>
            <a:ext cx="1327593" cy="369079"/>
          </a:xfrm>
          <a:prstGeom prst="rect">
            <a:avLst/>
          </a:prstGeom>
        </p:spPr>
      </p:pic>
      <p:sp>
        <p:nvSpPr>
          <p:cNvPr id="456" name="テキスト ボックス 412">
            <a:extLst>
              <a:ext uri="{FF2B5EF4-FFF2-40B4-BE49-F238E27FC236}">
                <a16:creationId xmlns:a16="http://schemas.microsoft.com/office/drawing/2014/main" id="{A51F888C-4383-26E3-122D-A0C064B86164}"/>
              </a:ext>
            </a:extLst>
          </p:cNvPr>
          <p:cNvSpPr txBox="1"/>
          <p:nvPr/>
        </p:nvSpPr>
        <p:spPr>
          <a:xfrm>
            <a:off x="4385230" y="1955716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457" name="四角形: 角を丸くする 28">
            <a:extLst>
              <a:ext uri="{FF2B5EF4-FFF2-40B4-BE49-F238E27FC236}">
                <a16:creationId xmlns:a16="http://schemas.microsoft.com/office/drawing/2014/main" id="{4C2C5735-59CE-9C75-4D56-4FEDFC7F1769}"/>
              </a:ext>
            </a:extLst>
          </p:cNvPr>
          <p:cNvSpPr/>
          <p:nvPr/>
        </p:nvSpPr>
        <p:spPr>
          <a:xfrm>
            <a:off x="4863646" y="1955716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460" name="オブジェクト 459">
            <a:extLst>
              <a:ext uri="{FF2B5EF4-FFF2-40B4-BE49-F238E27FC236}">
                <a16:creationId xmlns:a16="http://schemas.microsoft.com/office/drawing/2014/main" id="{77F0212E-296B-FACF-7588-03A70B8D0A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60" y="2114586"/>
          <a:ext cx="1254295" cy="94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8" imgW="4244498" imgH="3208038" progId="Excel.Sheet.12">
                  <p:embed/>
                </p:oleObj>
              </mc:Choice>
              <mc:Fallback>
                <p:oleObj name="Worksheet" r:id="rId18" imgW="4244498" imgH="3208038" progId="Excel.Sheet.12">
                  <p:embed/>
                  <p:pic>
                    <p:nvPicPr>
                      <p:cNvPr id="460" name="オブジェクト 459">
                        <a:extLst>
                          <a:ext uri="{FF2B5EF4-FFF2-40B4-BE49-F238E27FC236}">
                            <a16:creationId xmlns:a16="http://schemas.microsoft.com/office/drawing/2014/main" id="{F8F238AB-592B-2334-46FE-5CDAED177E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01160" y="2114586"/>
                        <a:ext cx="1254295" cy="94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3" name="矢印: 右 502">
            <a:extLst>
              <a:ext uri="{FF2B5EF4-FFF2-40B4-BE49-F238E27FC236}">
                <a16:creationId xmlns:a16="http://schemas.microsoft.com/office/drawing/2014/main" id="{1ED33CEA-EED0-61F1-C466-8908B2DC75E3}"/>
              </a:ext>
            </a:extLst>
          </p:cNvPr>
          <p:cNvSpPr/>
          <p:nvPr/>
        </p:nvSpPr>
        <p:spPr>
          <a:xfrm>
            <a:off x="5777530" y="2410176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507" name="Group 392">
            <a:extLst>
              <a:ext uri="{FF2B5EF4-FFF2-40B4-BE49-F238E27FC236}">
                <a16:creationId xmlns:a16="http://schemas.microsoft.com/office/drawing/2014/main" id="{0F09A09B-B566-8FF6-D3C1-EF2E50C4E72B}"/>
              </a:ext>
            </a:extLst>
          </p:cNvPr>
          <p:cNvGrpSpPr/>
          <p:nvPr/>
        </p:nvGrpSpPr>
        <p:grpSpPr>
          <a:xfrm>
            <a:off x="531001" y="3710732"/>
            <a:ext cx="1358562" cy="2027476"/>
            <a:chOff x="3978325" y="5189100"/>
            <a:chExt cx="1358562" cy="2027476"/>
          </a:xfrm>
        </p:grpSpPr>
        <p:pic>
          <p:nvPicPr>
            <p:cNvPr id="508" name="図 385">
              <a:extLst>
                <a:ext uri="{FF2B5EF4-FFF2-40B4-BE49-F238E27FC236}">
                  <a16:creationId xmlns:a16="http://schemas.microsoft.com/office/drawing/2014/main" id="{C3A5D657-4F12-2952-30BF-4C6CB1871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10" name="図 386">
              <a:extLst>
                <a:ext uri="{FF2B5EF4-FFF2-40B4-BE49-F238E27FC236}">
                  <a16:creationId xmlns:a16="http://schemas.microsoft.com/office/drawing/2014/main" id="{01069047-C69B-6229-9870-9B55AB176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11" name="図 387">
              <a:extLst>
                <a:ext uri="{FF2B5EF4-FFF2-40B4-BE49-F238E27FC236}">
                  <a16:creationId xmlns:a16="http://schemas.microsoft.com/office/drawing/2014/main" id="{850EAFB9-6B81-3AE0-CA95-FC49F5479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64" name="テキスト ボックス 388">
              <a:extLst>
                <a:ext uri="{FF2B5EF4-FFF2-40B4-BE49-F238E27FC236}">
                  <a16:creationId xmlns:a16="http://schemas.microsoft.com/office/drawing/2014/main" id="{7B5D2C14-F5A8-C085-385A-A2F1112DEAC1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65" name="テキスト ボックス 389">
              <a:extLst>
                <a:ext uri="{FF2B5EF4-FFF2-40B4-BE49-F238E27FC236}">
                  <a16:creationId xmlns:a16="http://schemas.microsoft.com/office/drawing/2014/main" id="{B435BB82-2FF4-F624-AC66-5D9BCAB5EDA8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66" name="図 390">
              <a:extLst>
                <a:ext uri="{FF2B5EF4-FFF2-40B4-BE49-F238E27FC236}">
                  <a16:creationId xmlns:a16="http://schemas.microsoft.com/office/drawing/2014/main" id="{3C09ADFB-05C3-9796-16C4-51E6D0D7D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67" name="図 391">
              <a:extLst>
                <a:ext uri="{FF2B5EF4-FFF2-40B4-BE49-F238E27FC236}">
                  <a16:creationId xmlns:a16="http://schemas.microsoft.com/office/drawing/2014/main" id="{CD0F66A4-457A-8A8F-A7FA-D4CE83946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68" name="テキスト ボックス 392">
              <a:extLst>
                <a:ext uri="{FF2B5EF4-FFF2-40B4-BE49-F238E27FC236}">
                  <a16:creationId xmlns:a16="http://schemas.microsoft.com/office/drawing/2014/main" id="{3A9AE636-FB68-DD50-C9B6-15D207EC82EB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69" name="図 394">
              <a:extLst>
                <a:ext uri="{FF2B5EF4-FFF2-40B4-BE49-F238E27FC236}">
                  <a16:creationId xmlns:a16="http://schemas.microsoft.com/office/drawing/2014/main" id="{44C6EB61-C798-B47B-B924-5F528DC49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70" name="図 395">
              <a:extLst>
                <a:ext uri="{FF2B5EF4-FFF2-40B4-BE49-F238E27FC236}">
                  <a16:creationId xmlns:a16="http://schemas.microsoft.com/office/drawing/2014/main" id="{CA4DEF44-60CF-6319-E16A-741327E52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71" name="図 396">
              <a:extLst>
                <a:ext uri="{FF2B5EF4-FFF2-40B4-BE49-F238E27FC236}">
                  <a16:creationId xmlns:a16="http://schemas.microsoft.com/office/drawing/2014/main" id="{CCB3D27C-2299-FD7E-EDE7-7DED9F45B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72" name="図 397">
              <a:extLst>
                <a:ext uri="{FF2B5EF4-FFF2-40B4-BE49-F238E27FC236}">
                  <a16:creationId xmlns:a16="http://schemas.microsoft.com/office/drawing/2014/main" id="{113D9523-52BC-B73D-FB3A-0A7FA54BEA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73" name="図 398">
              <a:extLst>
                <a:ext uri="{FF2B5EF4-FFF2-40B4-BE49-F238E27FC236}">
                  <a16:creationId xmlns:a16="http://schemas.microsoft.com/office/drawing/2014/main" id="{9C806CD4-3C6A-4F93-3A29-393A7F3A7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74" name="テキスト ボックス 399">
              <a:extLst>
                <a:ext uri="{FF2B5EF4-FFF2-40B4-BE49-F238E27FC236}">
                  <a16:creationId xmlns:a16="http://schemas.microsoft.com/office/drawing/2014/main" id="{8308CC9B-95A7-8050-5098-5DFF00BE8CBF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5" name="テキスト ボックス 402">
              <a:extLst>
                <a:ext uri="{FF2B5EF4-FFF2-40B4-BE49-F238E27FC236}">
                  <a16:creationId xmlns:a16="http://schemas.microsoft.com/office/drawing/2014/main" id="{A95FF5E2-5579-E498-5216-4E65D102204F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6" name="図 403">
              <a:extLst>
                <a:ext uri="{FF2B5EF4-FFF2-40B4-BE49-F238E27FC236}">
                  <a16:creationId xmlns:a16="http://schemas.microsoft.com/office/drawing/2014/main" id="{64129D9A-77A0-E82C-780E-0200166F03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7" name="図 404">
              <a:extLst>
                <a:ext uri="{FF2B5EF4-FFF2-40B4-BE49-F238E27FC236}">
                  <a16:creationId xmlns:a16="http://schemas.microsoft.com/office/drawing/2014/main" id="{1115FAE0-4F2E-3FEB-67EE-E78915C8B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8" name="テキスト ボックス 405">
              <a:extLst>
                <a:ext uri="{FF2B5EF4-FFF2-40B4-BE49-F238E27FC236}">
                  <a16:creationId xmlns:a16="http://schemas.microsoft.com/office/drawing/2014/main" id="{2A633C1C-A496-450E-4EF1-F71030D83069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9" name="テキスト ボックス 406">
              <a:extLst>
                <a:ext uri="{FF2B5EF4-FFF2-40B4-BE49-F238E27FC236}">
                  <a16:creationId xmlns:a16="http://schemas.microsoft.com/office/drawing/2014/main" id="{E09AEF18-7946-4E0C-46DD-5D2E2D5CDA41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80" name="図 407">
              <a:extLst>
                <a:ext uri="{FF2B5EF4-FFF2-40B4-BE49-F238E27FC236}">
                  <a16:creationId xmlns:a16="http://schemas.microsoft.com/office/drawing/2014/main" id="{68A37525-E1F0-B6B7-6A12-2AC37E11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81" name="図 408">
              <a:extLst>
                <a:ext uri="{FF2B5EF4-FFF2-40B4-BE49-F238E27FC236}">
                  <a16:creationId xmlns:a16="http://schemas.microsoft.com/office/drawing/2014/main" id="{0B798237-8105-B151-BD13-DC015C93C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82" name="図 409">
              <a:extLst>
                <a:ext uri="{FF2B5EF4-FFF2-40B4-BE49-F238E27FC236}">
                  <a16:creationId xmlns:a16="http://schemas.microsoft.com/office/drawing/2014/main" id="{6C338E9D-6875-3076-9A94-AB5E7297E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83" name="図 410">
              <a:extLst>
                <a:ext uri="{FF2B5EF4-FFF2-40B4-BE49-F238E27FC236}">
                  <a16:creationId xmlns:a16="http://schemas.microsoft.com/office/drawing/2014/main" id="{354AA5C7-55D7-593D-4AB0-BF7F53D38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84" name="図 411">
              <a:extLst>
                <a:ext uri="{FF2B5EF4-FFF2-40B4-BE49-F238E27FC236}">
                  <a16:creationId xmlns:a16="http://schemas.microsoft.com/office/drawing/2014/main" id="{EF5ACA6D-BB88-B1EF-108C-E341CC92F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85" name="図 414">
              <a:extLst>
                <a:ext uri="{FF2B5EF4-FFF2-40B4-BE49-F238E27FC236}">
                  <a16:creationId xmlns:a16="http://schemas.microsoft.com/office/drawing/2014/main" id="{6879D23A-16A9-A8E6-E091-B2FC64687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86" name="図 415">
              <a:extLst>
                <a:ext uri="{FF2B5EF4-FFF2-40B4-BE49-F238E27FC236}">
                  <a16:creationId xmlns:a16="http://schemas.microsoft.com/office/drawing/2014/main" id="{70B0E89C-97C7-660C-2B75-CFD43FBE9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87" name="図 417">
              <a:extLst>
                <a:ext uri="{FF2B5EF4-FFF2-40B4-BE49-F238E27FC236}">
                  <a16:creationId xmlns:a16="http://schemas.microsoft.com/office/drawing/2014/main" id="{840EC9B0-B0F2-034F-8F6A-9E95C6D99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88" name="図 292">
              <a:extLst>
                <a:ext uri="{FF2B5EF4-FFF2-40B4-BE49-F238E27FC236}">
                  <a16:creationId xmlns:a16="http://schemas.microsoft.com/office/drawing/2014/main" id="{3883E5EE-A088-B37C-1E06-AF554A3C9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89" name="テキスト ボックス 294">
              <a:extLst>
                <a:ext uri="{FF2B5EF4-FFF2-40B4-BE49-F238E27FC236}">
                  <a16:creationId xmlns:a16="http://schemas.microsoft.com/office/drawing/2014/main" id="{8C929969-0C5A-E093-5D36-BEBD9C569972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90" name="Picture 513">
              <a:extLst>
                <a:ext uri="{FF2B5EF4-FFF2-40B4-BE49-F238E27FC236}">
                  <a16:creationId xmlns:a16="http://schemas.microsoft.com/office/drawing/2014/main" id="{AF66143D-05D6-921D-3285-34DD60B2A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91" name="Picture 538">
            <a:extLst>
              <a:ext uri="{FF2B5EF4-FFF2-40B4-BE49-F238E27FC236}">
                <a16:creationId xmlns:a16="http://schemas.microsoft.com/office/drawing/2014/main" id="{51EAFF29-E869-6CDC-D5D1-0A805BCA35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1427" y="5268058"/>
            <a:ext cx="1254295" cy="169937"/>
          </a:xfrm>
          <a:prstGeom prst="rect">
            <a:avLst/>
          </a:prstGeom>
        </p:spPr>
      </p:pic>
      <p:sp>
        <p:nvSpPr>
          <p:cNvPr id="92" name="TextBox 539">
            <a:extLst>
              <a:ext uri="{FF2B5EF4-FFF2-40B4-BE49-F238E27FC236}">
                <a16:creationId xmlns:a16="http://schemas.microsoft.com/office/drawing/2014/main" id="{B11C7714-61E9-AC07-9D97-72E460EC30E2}"/>
              </a:ext>
            </a:extLst>
          </p:cNvPr>
          <p:cNvSpPr txBox="1"/>
          <p:nvPr/>
        </p:nvSpPr>
        <p:spPr>
          <a:xfrm>
            <a:off x="1411764" y="528135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30/30</a:t>
            </a: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507647D1-89A8-7843-2928-58030BE1DA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6810" y="4136362"/>
            <a:ext cx="1327593" cy="369079"/>
          </a:xfrm>
          <a:prstGeom prst="rect">
            <a:avLst/>
          </a:prstGeom>
        </p:spPr>
      </p:pic>
      <p:sp>
        <p:nvSpPr>
          <p:cNvPr id="95" name="テキスト ボックス 412">
            <a:extLst>
              <a:ext uri="{FF2B5EF4-FFF2-40B4-BE49-F238E27FC236}">
                <a16:creationId xmlns:a16="http://schemas.microsoft.com/office/drawing/2014/main" id="{52100BA0-04F3-47D7-C454-F1837A0EA6D7}"/>
              </a:ext>
            </a:extLst>
          </p:cNvPr>
          <p:cNvSpPr txBox="1"/>
          <p:nvPr/>
        </p:nvSpPr>
        <p:spPr>
          <a:xfrm>
            <a:off x="632309" y="4149319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96" name="四角形: 角を丸くする 28">
            <a:extLst>
              <a:ext uri="{FF2B5EF4-FFF2-40B4-BE49-F238E27FC236}">
                <a16:creationId xmlns:a16="http://schemas.microsoft.com/office/drawing/2014/main" id="{C074133B-463A-2B52-9ED3-9707A10478C9}"/>
              </a:ext>
            </a:extLst>
          </p:cNvPr>
          <p:cNvSpPr/>
          <p:nvPr/>
        </p:nvSpPr>
        <p:spPr>
          <a:xfrm>
            <a:off x="1110725" y="4149319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sp>
        <p:nvSpPr>
          <p:cNvPr id="98" name="矢印: 右 97">
            <a:extLst>
              <a:ext uri="{FF2B5EF4-FFF2-40B4-BE49-F238E27FC236}">
                <a16:creationId xmlns:a16="http://schemas.microsoft.com/office/drawing/2014/main" id="{73EA7297-B2F7-ADA8-76FD-622A8F9C2AA0}"/>
              </a:ext>
            </a:extLst>
          </p:cNvPr>
          <p:cNvSpPr/>
          <p:nvPr/>
        </p:nvSpPr>
        <p:spPr>
          <a:xfrm>
            <a:off x="2020176" y="465685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537CF171-FF43-0C05-5A0D-4A1DEEEA0951}"/>
              </a:ext>
            </a:extLst>
          </p:cNvPr>
          <p:cNvSpPr/>
          <p:nvPr/>
        </p:nvSpPr>
        <p:spPr>
          <a:xfrm>
            <a:off x="1166024" y="5412967"/>
            <a:ext cx="784725" cy="22583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2" name="グラフィックス 101" descr="右向き指示マーク">
            <a:extLst>
              <a:ext uri="{FF2B5EF4-FFF2-40B4-BE49-F238E27FC236}">
                <a16:creationId xmlns:a16="http://schemas.microsoft.com/office/drawing/2014/main" id="{4C19ABE5-ADE2-8B07-F4B6-C9B57F6A779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4754202">
            <a:off x="1678927" y="5527393"/>
            <a:ext cx="236144" cy="236144"/>
          </a:xfrm>
          <a:prstGeom prst="rect">
            <a:avLst/>
          </a:prstGeom>
        </p:spPr>
      </p:pic>
      <p:grpSp>
        <p:nvGrpSpPr>
          <p:cNvPr id="103" name="Group 392">
            <a:extLst>
              <a:ext uri="{FF2B5EF4-FFF2-40B4-BE49-F238E27FC236}">
                <a16:creationId xmlns:a16="http://schemas.microsoft.com/office/drawing/2014/main" id="{B071740F-7917-A782-F3C1-9E79E8321F32}"/>
              </a:ext>
            </a:extLst>
          </p:cNvPr>
          <p:cNvGrpSpPr/>
          <p:nvPr/>
        </p:nvGrpSpPr>
        <p:grpSpPr>
          <a:xfrm>
            <a:off x="576791" y="6298715"/>
            <a:ext cx="1358562" cy="2027476"/>
            <a:chOff x="3978325" y="5189100"/>
            <a:chExt cx="1358562" cy="2027476"/>
          </a:xfrm>
        </p:grpSpPr>
        <p:pic>
          <p:nvPicPr>
            <p:cNvPr id="104" name="図 385">
              <a:extLst>
                <a:ext uri="{FF2B5EF4-FFF2-40B4-BE49-F238E27FC236}">
                  <a16:creationId xmlns:a16="http://schemas.microsoft.com/office/drawing/2014/main" id="{D45E4E5C-FD8F-4B52-D2D0-381CB678C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105" name="図 386">
              <a:extLst>
                <a:ext uri="{FF2B5EF4-FFF2-40B4-BE49-F238E27FC236}">
                  <a16:creationId xmlns:a16="http://schemas.microsoft.com/office/drawing/2014/main" id="{6D34C870-060E-1761-29F8-F76C75296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106" name="図 387">
              <a:extLst>
                <a:ext uri="{FF2B5EF4-FFF2-40B4-BE49-F238E27FC236}">
                  <a16:creationId xmlns:a16="http://schemas.microsoft.com/office/drawing/2014/main" id="{ED146573-98EC-B53B-4761-D63E24FB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107" name="テキスト ボックス 388">
              <a:extLst>
                <a:ext uri="{FF2B5EF4-FFF2-40B4-BE49-F238E27FC236}">
                  <a16:creationId xmlns:a16="http://schemas.microsoft.com/office/drawing/2014/main" id="{590A0FA3-39BC-B995-1DAA-A6BB5A846B6E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108" name="テキスト ボックス 389">
              <a:extLst>
                <a:ext uri="{FF2B5EF4-FFF2-40B4-BE49-F238E27FC236}">
                  <a16:creationId xmlns:a16="http://schemas.microsoft.com/office/drawing/2014/main" id="{BE035552-99A1-EBB4-3137-E87319D4A6A3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109" name="図 390">
              <a:extLst>
                <a:ext uri="{FF2B5EF4-FFF2-40B4-BE49-F238E27FC236}">
                  <a16:creationId xmlns:a16="http://schemas.microsoft.com/office/drawing/2014/main" id="{905EE201-5954-1457-0074-778D68CC7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110" name="図 391">
              <a:extLst>
                <a:ext uri="{FF2B5EF4-FFF2-40B4-BE49-F238E27FC236}">
                  <a16:creationId xmlns:a16="http://schemas.microsoft.com/office/drawing/2014/main" id="{51588BBC-4EDE-969B-7007-F1D6B559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111" name="テキスト ボックス 392">
              <a:extLst>
                <a:ext uri="{FF2B5EF4-FFF2-40B4-BE49-F238E27FC236}">
                  <a16:creationId xmlns:a16="http://schemas.microsoft.com/office/drawing/2014/main" id="{71A2E868-90CA-C92F-71F5-9E4D871F6DBD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112" name="図 394">
              <a:extLst>
                <a:ext uri="{FF2B5EF4-FFF2-40B4-BE49-F238E27FC236}">
                  <a16:creationId xmlns:a16="http://schemas.microsoft.com/office/drawing/2014/main" id="{B4D99D7A-85E4-D2D0-1DDE-B48FC2EE7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113" name="図 395">
              <a:extLst>
                <a:ext uri="{FF2B5EF4-FFF2-40B4-BE49-F238E27FC236}">
                  <a16:creationId xmlns:a16="http://schemas.microsoft.com/office/drawing/2014/main" id="{D228DBF9-3942-CAF1-8CCD-4BAFC617B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114" name="図 396">
              <a:extLst>
                <a:ext uri="{FF2B5EF4-FFF2-40B4-BE49-F238E27FC236}">
                  <a16:creationId xmlns:a16="http://schemas.microsoft.com/office/drawing/2014/main" id="{852CABB3-236F-C41F-B0B5-4D7291DAD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115" name="図 397">
              <a:extLst>
                <a:ext uri="{FF2B5EF4-FFF2-40B4-BE49-F238E27FC236}">
                  <a16:creationId xmlns:a16="http://schemas.microsoft.com/office/drawing/2014/main" id="{83B10671-B3A9-D08F-2574-7213397AF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116" name="図 398">
              <a:extLst>
                <a:ext uri="{FF2B5EF4-FFF2-40B4-BE49-F238E27FC236}">
                  <a16:creationId xmlns:a16="http://schemas.microsoft.com/office/drawing/2014/main" id="{1E914C7E-E9C5-5927-FFC7-DFCDC19BD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512" name="テキスト ボックス 399">
              <a:extLst>
                <a:ext uri="{FF2B5EF4-FFF2-40B4-BE49-F238E27FC236}">
                  <a16:creationId xmlns:a16="http://schemas.microsoft.com/office/drawing/2014/main" id="{B31FC5A2-9081-1AAD-6EAB-7F9E0EEA9C99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513" name="テキスト ボックス 402">
              <a:extLst>
                <a:ext uri="{FF2B5EF4-FFF2-40B4-BE49-F238E27FC236}">
                  <a16:creationId xmlns:a16="http://schemas.microsoft.com/office/drawing/2014/main" id="{1DBC3B01-2769-0B30-2D8A-731C703CECE4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514" name="図 403">
              <a:extLst>
                <a:ext uri="{FF2B5EF4-FFF2-40B4-BE49-F238E27FC236}">
                  <a16:creationId xmlns:a16="http://schemas.microsoft.com/office/drawing/2014/main" id="{15045DD7-1552-A550-989C-8533785E7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515" name="図 404">
              <a:extLst>
                <a:ext uri="{FF2B5EF4-FFF2-40B4-BE49-F238E27FC236}">
                  <a16:creationId xmlns:a16="http://schemas.microsoft.com/office/drawing/2014/main" id="{D0BD2F60-49C2-6C46-F633-AB01164CD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516" name="テキスト ボックス 405">
              <a:extLst>
                <a:ext uri="{FF2B5EF4-FFF2-40B4-BE49-F238E27FC236}">
                  <a16:creationId xmlns:a16="http://schemas.microsoft.com/office/drawing/2014/main" id="{1A093ED3-990C-2A94-96EE-8A5AF2A86FBB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517" name="テキスト ボックス 406">
              <a:extLst>
                <a:ext uri="{FF2B5EF4-FFF2-40B4-BE49-F238E27FC236}">
                  <a16:creationId xmlns:a16="http://schemas.microsoft.com/office/drawing/2014/main" id="{9D06B71C-E6BA-B33F-2231-5CB2C31B7E15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518" name="図 407">
              <a:extLst>
                <a:ext uri="{FF2B5EF4-FFF2-40B4-BE49-F238E27FC236}">
                  <a16:creationId xmlns:a16="http://schemas.microsoft.com/office/drawing/2014/main" id="{4536CFB3-4D2C-66B9-2068-6DFC9AEC1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519" name="図 408">
              <a:extLst>
                <a:ext uri="{FF2B5EF4-FFF2-40B4-BE49-F238E27FC236}">
                  <a16:creationId xmlns:a16="http://schemas.microsoft.com/office/drawing/2014/main" id="{66C4B3A5-2D1F-5427-FBB6-F470DDF29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520" name="図 409">
              <a:extLst>
                <a:ext uri="{FF2B5EF4-FFF2-40B4-BE49-F238E27FC236}">
                  <a16:creationId xmlns:a16="http://schemas.microsoft.com/office/drawing/2014/main" id="{160BA354-C33A-82C5-7B4E-473F30DC3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521" name="図 410">
              <a:extLst>
                <a:ext uri="{FF2B5EF4-FFF2-40B4-BE49-F238E27FC236}">
                  <a16:creationId xmlns:a16="http://schemas.microsoft.com/office/drawing/2014/main" id="{163D9C19-DA00-77DF-EB8A-5499E324A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522" name="図 411">
              <a:extLst>
                <a:ext uri="{FF2B5EF4-FFF2-40B4-BE49-F238E27FC236}">
                  <a16:creationId xmlns:a16="http://schemas.microsoft.com/office/drawing/2014/main" id="{82F38704-701F-D926-3BFB-BE667B20F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523" name="図 414">
              <a:extLst>
                <a:ext uri="{FF2B5EF4-FFF2-40B4-BE49-F238E27FC236}">
                  <a16:creationId xmlns:a16="http://schemas.microsoft.com/office/drawing/2014/main" id="{18F3E33F-E9BB-E0CC-E7E9-61CDE7FE5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524" name="図 415">
              <a:extLst>
                <a:ext uri="{FF2B5EF4-FFF2-40B4-BE49-F238E27FC236}">
                  <a16:creationId xmlns:a16="http://schemas.microsoft.com/office/drawing/2014/main" id="{E4AA2926-4610-3114-613F-F0C556E99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525" name="図 417">
              <a:extLst>
                <a:ext uri="{FF2B5EF4-FFF2-40B4-BE49-F238E27FC236}">
                  <a16:creationId xmlns:a16="http://schemas.microsoft.com/office/drawing/2014/main" id="{B7483E7A-7F69-09A6-8215-A614D510E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526" name="図 292">
              <a:extLst>
                <a:ext uri="{FF2B5EF4-FFF2-40B4-BE49-F238E27FC236}">
                  <a16:creationId xmlns:a16="http://schemas.microsoft.com/office/drawing/2014/main" id="{545BEE18-C19C-27D0-5EBC-116D1C07B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527" name="テキスト ボックス 294">
              <a:extLst>
                <a:ext uri="{FF2B5EF4-FFF2-40B4-BE49-F238E27FC236}">
                  <a16:creationId xmlns:a16="http://schemas.microsoft.com/office/drawing/2014/main" id="{1FDD73EF-0FF9-1A0B-B203-0C4155DA72BD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528" name="Picture 513">
              <a:extLst>
                <a:ext uri="{FF2B5EF4-FFF2-40B4-BE49-F238E27FC236}">
                  <a16:creationId xmlns:a16="http://schemas.microsoft.com/office/drawing/2014/main" id="{D2DAB967-8276-911E-D884-6E0A67357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529" name="Picture 538">
            <a:extLst>
              <a:ext uri="{FF2B5EF4-FFF2-40B4-BE49-F238E27FC236}">
                <a16:creationId xmlns:a16="http://schemas.microsoft.com/office/drawing/2014/main" id="{EB411BAB-3E55-1247-F3C3-439D5E375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7217" y="7856041"/>
            <a:ext cx="1254295" cy="169937"/>
          </a:xfrm>
          <a:prstGeom prst="rect">
            <a:avLst/>
          </a:prstGeom>
        </p:spPr>
      </p:pic>
      <p:sp>
        <p:nvSpPr>
          <p:cNvPr id="530" name="TextBox 539">
            <a:extLst>
              <a:ext uri="{FF2B5EF4-FFF2-40B4-BE49-F238E27FC236}">
                <a16:creationId xmlns:a16="http://schemas.microsoft.com/office/drawing/2014/main" id="{FEC738A2-D3C5-D115-D181-C5DEBB7A71D6}"/>
              </a:ext>
            </a:extLst>
          </p:cNvPr>
          <p:cNvSpPr txBox="1"/>
          <p:nvPr/>
        </p:nvSpPr>
        <p:spPr>
          <a:xfrm>
            <a:off x="1457554" y="7869337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10/30</a:t>
            </a:r>
          </a:p>
        </p:txBody>
      </p:sp>
      <p:pic>
        <p:nvPicPr>
          <p:cNvPr id="531" name="図 530">
            <a:extLst>
              <a:ext uri="{FF2B5EF4-FFF2-40B4-BE49-F238E27FC236}">
                <a16:creationId xmlns:a16="http://schemas.microsoft.com/office/drawing/2014/main" id="{8719FC6E-9CCB-24CC-9AAD-3F5DED58D4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600" y="6724345"/>
            <a:ext cx="1327593" cy="369079"/>
          </a:xfrm>
          <a:prstGeom prst="rect">
            <a:avLst/>
          </a:prstGeom>
        </p:spPr>
      </p:pic>
      <p:sp>
        <p:nvSpPr>
          <p:cNvPr id="532" name="テキスト ボックス 412">
            <a:extLst>
              <a:ext uri="{FF2B5EF4-FFF2-40B4-BE49-F238E27FC236}">
                <a16:creationId xmlns:a16="http://schemas.microsoft.com/office/drawing/2014/main" id="{102EF398-F836-FFAA-F75C-0EEAD1BCFF42}"/>
              </a:ext>
            </a:extLst>
          </p:cNvPr>
          <p:cNvSpPr txBox="1"/>
          <p:nvPr/>
        </p:nvSpPr>
        <p:spPr>
          <a:xfrm>
            <a:off x="678099" y="6737302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533" name="四角形: 角を丸くする 28">
            <a:extLst>
              <a:ext uri="{FF2B5EF4-FFF2-40B4-BE49-F238E27FC236}">
                <a16:creationId xmlns:a16="http://schemas.microsoft.com/office/drawing/2014/main" id="{C02E6105-4C84-A871-321D-47EAB2A2AB96}"/>
              </a:ext>
            </a:extLst>
          </p:cNvPr>
          <p:cNvSpPr/>
          <p:nvPr/>
        </p:nvSpPr>
        <p:spPr>
          <a:xfrm>
            <a:off x="1156515" y="6737302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graphicFrame>
        <p:nvGraphicFramePr>
          <p:cNvPr id="534" name="オブジェクト 533">
            <a:extLst>
              <a:ext uri="{FF2B5EF4-FFF2-40B4-BE49-F238E27FC236}">
                <a16:creationId xmlns:a16="http://schemas.microsoft.com/office/drawing/2014/main" id="{9C2461E7-CB94-2DC5-7D49-2FE56B5B74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299" y="6933210"/>
          <a:ext cx="1254295" cy="947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2" imgW="4244498" imgH="3208038" progId="Excel.Sheet.12">
                  <p:embed/>
                </p:oleObj>
              </mc:Choice>
              <mc:Fallback>
                <p:oleObj name="Worksheet" r:id="rId22" imgW="4244498" imgH="3208038" progId="Excel.Sheet.12">
                  <p:embed/>
                  <p:pic>
                    <p:nvPicPr>
                      <p:cNvPr id="534" name="オブジェクト 533">
                        <a:extLst>
                          <a:ext uri="{FF2B5EF4-FFF2-40B4-BE49-F238E27FC236}">
                            <a16:creationId xmlns:a16="http://schemas.microsoft.com/office/drawing/2014/main" id="{E90F6531-C1C7-4C23-4A55-DA7172C401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25299" y="6933210"/>
                        <a:ext cx="1254295" cy="947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5" name="矢印: 右 534">
            <a:extLst>
              <a:ext uri="{FF2B5EF4-FFF2-40B4-BE49-F238E27FC236}">
                <a16:creationId xmlns:a16="http://schemas.microsoft.com/office/drawing/2014/main" id="{C92E16C0-0C95-F6EC-7E41-CA91ABB86936}"/>
              </a:ext>
            </a:extLst>
          </p:cNvPr>
          <p:cNvSpPr/>
          <p:nvPr/>
        </p:nvSpPr>
        <p:spPr>
          <a:xfrm>
            <a:off x="2078399" y="7248145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36" name="正方形/長方形 535">
            <a:extLst>
              <a:ext uri="{FF2B5EF4-FFF2-40B4-BE49-F238E27FC236}">
                <a16:creationId xmlns:a16="http://schemas.microsoft.com/office/drawing/2014/main" id="{FFB3A8F1-12DB-86ED-AC0E-16D1CAC70F57}"/>
              </a:ext>
            </a:extLst>
          </p:cNvPr>
          <p:cNvSpPr/>
          <p:nvPr/>
        </p:nvSpPr>
        <p:spPr>
          <a:xfrm>
            <a:off x="1200678" y="8016499"/>
            <a:ext cx="784725" cy="22583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37" name="グラフィックス 536" descr="右向き指示マーク">
            <a:extLst>
              <a:ext uri="{FF2B5EF4-FFF2-40B4-BE49-F238E27FC236}">
                <a16:creationId xmlns:a16="http://schemas.microsoft.com/office/drawing/2014/main" id="{5A610F8A-03FB-0DDA-3421-E255606D03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4754202">
            <a:off x="1713581" y="8130925"/>
            <a:ext cx="236144" cy="236144"/>
          </a:xfrm>
          <a:prstGeom prst="rect">
            <a:avLst/>
          </a:prstGeom>
        </p:spPr>
      </p:pic>
      <p:graphicFrame>
        <p:nvGraphicFramePr>
          <p:cNvPr id="541" name="オブジェクト 540">
            <a:extLst>
              <a:ext uri="{FF2B5EF4-FFF2-40B4-BE49-F238E27FC236}">
                <a16:creationId xmlns:a16="http://schemas.microsoft.com/office/drawing/2014/main" id="{5C533FAE-D54D-2DD4-2F05-A53097ECF2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674788"/>
              </p:ext>
            </p:extLst>
          </p:nvPr>
        </p:nvGraphicFramePr>
        <p:xfrm>
          <a:off x="614014" y="4340036"/>
          <a:ext cx="1248507" cy="94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4" imgW="4244498" imgH="3208038" progId="Excel.Sheet.12">
                  <p:embed/>
                </p:oleObj>
              </mc:Choice>
              <mc:Fallback>
                <p:oleObj name="Worksheet" r:id="rId24" imgW="4244498" imgH="3208038" progId="Excel.Sheet.12">
                  <p:embed/>
                  <p:pic>
                    <p:nvPicPr>
                      <p:cNvPr id="541" name="オブジェクト 540">
                        <a:extLst>
                          <a:ext uri="{FF2B5EF4-FFF2-40B4-BE49-F238E27FC236}">
                            <a16:creationId xmlns:a16="http://schemas.microsoft.com/office/drawing/2014/main" id="{F6C03CFF-AD92-2F23-0126-0520479EBC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14014" y="4340036"/>
                        <a:ext cx="1248507" cy="943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FA096C9F-2E79-98F5-8E82-428ACB9D0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576473"/>
              </p:ext>
            </p:extLst>
          </p:nvPr>
        </p:nvGraphicFramePr>
        <p:xfrm>
          <a:off x="4352066" y="2168192"/>
          <a:ext cx="1184152" cy="89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6" imgW="4244498" imgH="3208038" progId="Excel.Sheet.12">
                  <p:embed/>
                </p:oleObj>
              </mc:Choice>
              <mc:Fallback>
                <p:oleObj name="Worksheet" r:id="rId26" imgW="4244498" imgH="3208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52066" y="2168192"/>
                        <a:ext cx="1184152" cy="894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53882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A13B-3603-B11A-FADD-DED6E7A3E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05EB14B-452A-72A7-7910-8BC36B79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49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3293959-2AFE-867F-5675-19F0F5AE62D5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D373A86-88FE-8505-44A5-45344E0E9F4E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D28BD8-8BDE-D9FF-8965-FC9EFF2862E3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5-3. Handy terminal function Outbound</a:t>
            </a:r>
          </a:p>
          <a:p>
            <a:r>
              <a:rPr kumimoji="1" lang="en-US" altLang="ja-JP" sz="1100" b="1" dirty="0"/>
              <a:t>5-3-3. Outbound Picking</a:t>
            </a:r>
            <a:endParaRPr kumimoji="1" lang="en-US" altLang="ja-JP" sz="1100" b="1" dirty="0">
              <a:solidFill>
                <a:srgbClr val="FF0000"/>
              </a:solidFill>
            </a:endParaRPr>
          </a:p>
        </p:txBody>
      </p:sp>
      <p:grpSp>
        <p:nvGrpSpPr>
          <p:cNvPr id="507" name="Group 392">
            <a:extLst>
              <a:ext uri="{FF2B5EF4-FFF2-40B4-BE49-F238E27FC236}">
                <a16:creationId xmlns:a16="http://schemas.microsoft.com/office/drawing/2014/main" id="{5A164C9B-EE6C-F6C4-1146-B6C86F42B399}"/>
              </a:ext>
            </a:extLst>
          </p:cNvPr>
          <p:cNvGrpSpPr/>
          <p:nvPr/>
        </p:nvGrpSpPr>
        <p:grpSpPr>
          <a:xfrm>
            <a:off x="546241" y="1508552"/>
            <a:ext cx="1358562" cy="2027476"/>
            <a:chOff x="3978325" y="5189100"/>
            <a:chExt cx="1358562" cy="2027476"/>
          </a:xfrm>
        </p:grpSpPr>
        <p:pic>
          <p:nvPicPr>
            <p:cNvPr id="508" name="図 385">
              <a:extLst>
                <a:ext uri="{FF2B5EF4-FFF2-40B4-BE49-F238E27FC236}">
                  <a16:creationId xmlns:a16="http://schemas.microsoft.com/office/drawing/2014/main" id="{268D9BC6-CD74-93ED-EAE5-D8E24DAAC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1064" y="5189100"/>
              <a:ext cx="1355823" cy="2027476"/>
            </a:xfrm>
            <a:prstGeom prst="rect">
              <a:avLst/>
            </a:prstGeom>
          </p:spPr>
        </p:pic>
        <p:pic>
          <p:nvPicPr>
            <p:cNvPr id="510" name="図 386">
              <a:extLst>
                <a:ext uri="{FF2B5EF4-FFF2-40B4-BE49-F238E27FC236}">
                  <a16:creationId xmlns:a16="http://schemas.microsoft.com/office/drawing/2014/main" id="{5DEAA542-517B-A4EF-0D29-74A2E0032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718" y="6201458"/>
              <a:ext cx="1323253" cy="276635"/>
            </a:xfrm>
            <a:prstGeom prst="rect">
              <a:avLst/>
            </a:prstGeom>
          </p:spPr>
        </p:pic>
        <p:pic>
          <p:nvPicPr>
            <p:cNvPr id="511" name="図 387">
              <a:extLst>
                <a:ext uri="{FF2B5EF4-FFF2-40B4-BE49-F238E27FC236}">
                  <a16:creationId xmlns:a16="http://schemas.microsoft.com/office/drawing/2014/main" id="{368D5B80-8371-E719-158D-13BBE1627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7348" y="6543174"/>
              <a:ext cx="421741" cy="138318"/>
            </a:xfrm>
            <a:prstGeom prst="rect">
              <a:avLst/>
            </a:prstGeom>
          </p:spPr>
        </p:pic>
        <p:sp>
          <p:nvSpPr>
            <p:cNvPr id="64" name="テキスト ボックス 388">
              <a:extLst>
                <a:ext uri="{FF2B5EF4-FFF2-40B4-BE49-F238E27FC236}">
                  <a16:creationId xmlns:a16="http://schemas.microsoft.com/office/drawing/2014/main" id="{C5EAA8B4-1BBD-BE99-3B9A-8748BA4E2E38}"/>
                </a:ext>
              </a:extLst>
            </p:cNvPr>
            <p:cNvSpPr txBox="1"/>
            <p:nvPr/>
          </p:nvSpPr>
          <p:spPr>
            <a:xfrm>
              <a:off x="3981064" y="6495586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65" name="テキスト ボックス 389">
              <a:extLst>
                <a:ext uri="{FF2B5EF4-FFF2-40B4-BE49-F238E27FC236}">
                  <a16:creationId xmlns:a16="http://schemas.microsoft.com/office/drawing/2014/main" id="{D71B8DE0-9ED2-463D-698D-C2030C40D00B}"/>
                </a:ext>
              </a:extLst>
            </p:cNvPr>
            <p:cNvSpPr txBox="1"/>
            <p:nvPr/>
          </p:nvSpPr>
          <p:spPr>
            <a:xfrm>
              <a:off x="3981064" y="6256809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66" name="図 390">
              <a:extLst>
                <a:ext uri="{FF2B5EF4-FFF2-40B4-BE49-F238E27FC236}">
                  <a16:creationId xmlns:a16="http://schemas.microsoft.com/office/drawing/2014/main" id="{FCF793EE-2B2B-8147-1D8F-7F4B9AF3B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6441" y="6242544"/>
              <a:ext cx="905173" cy="202741"/>
            </a:xfrm>
            <a:prstGeom prst="rect">
              <a:avLst/>
            </a:prstGeom>
          </p:spPr>
        </p:pic>
        <p:pic>
          <p:nvPicPr>
            <p:cNvPr id="67" name="図 391">
              <a:extLst>
                <a:ext uri="{FF2B5EF4-FFF2-40B4-BE49-F238E27FC236}">
                  <a16:creationId xmlns:a16="http://schemas.microsoft.com/office/drawing/2014/main" id="{ECB9305A-55B2-4D17-6FA3-CAFC9EE78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4907" y="6024000"/>
              <a:ext cx="381033" cy="112377"/>
            </a:xfrm>
            <a:prstGeom prst="rect">
              <a:avLst/>
            </a:prstGeom>
          </p:spPr>
        </p:pic>
        <p:sp>
          <p:nvSpPr>
            <p:cNvPr id="68" name="テキスト ボックス 392">
              <a:extLst>
                <a:ext uri="{FF2B5EF4-FFF2-40B4-BE49-F238E27FC236}">
                  <a16:creationId xmlns:a16="http://schemas.microsoft.com/office/drawing/2014/main" id="{AA73D30E-A311-CA0E-70A7-9F9B80D314FB}"/>
                </a:ext>
              </a:extLst>
            </p:cNvPr>
            <p:cNvSpPr txBox="1"/>
            <p:nvPr/>
          </p:nvSpPr>
          <p:spPr>
            <a:xfrm>
              <a:off x="4473566" y="5991169"/>
              <a:ext cx="80544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500" dirty="0">
                  <a:latin typeface="+mj-lt"/>
                </a:rPr>
                <a:t>2023-09-28</a:t>
              </a:r>
              <a:endParaRPr kumimoji="1" lang="ja-JP" altLang="en-US" sz="300" dirty="0">
                <a:latin typeface="+mj-lt"/>
              </a:endParaRPr>
            </a:p>
          </p:txBody>
        </p:sp>
        <p:pic>
          <p:nvPicPr>
            <p:cNvPr id="69" name="図 394">
              <a:extLst>
                <a:ext uri="{FF2B5EF4-FFF2-40B4-BE49-F238E27FC236}">
                  <a16:creationId xmlns:a16="http://schemas.microsoft.com/office/drawing/2014/main" id="{CAFAB1E3-818E-BF33-AE9F-FA5624A8C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2500" y="6297662"/>
              <a:ext cx="293040" cy="79099"/>
            </a:xfrm>
            <a:prstGeom prst="rect">
              <a:avLst/>
            </a:prstGeom>
          </p:spPr>
        </p:pic>
        <p:pic>
          <p:nvPicPr>
            <p:cNvPr id="70" name="図 395">
              <a:extLst>
                <a:ext uri="{FF2B5EF4-FFF2-40B4-BE49-F238E27FC236}">
                  <a16:creationId xmlns:a16="http://schemas.microsoft.com/office/drawing/2014/main" id="{7FA76B0E-6914-CB74-2A06-8CA2F17B8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6029512"/>
              <a:ext cx="436337" cy="79099"/>
            </a:xfrm>
            <a:prstGeom prst="rect">
              <a:avLst/>
            </a:prstGeom>
          </p:spPr>
        </p:pic>
        <p:pic>
          <p:nvPicPr>
            <p:cNvPr id="71" name="図 396">
              <a:extLst>
                <a:ext uri="{FF2B5EF4-FFF2-40B4-BE49-F238E27FC236}">
                  <a16:creationId xmlns:a16="http://schemas.microsoft.com/office/drawing/2014/main" id="{DC14A246-D91F-638F-5DE0-ABC500E9C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2809" y="6770930"/>
              <a:ext cx="436337" cy="79099"/>
            </a:xfrm>
            <a:prstGeom prst="rect">
              <a:avLst/>
            </a:prstGeom>
          </p:spPr>
        </p:pic>
        <p:pic>
          <p:nvPicPr>
            <p:cNvPr id="72" name="図 397">
              <a:extLst>
                <a:ext uri="{FF2B5EF4-FFF2-40B4-BE49-F238E27FC236}">
                  <a16:creationId xmlns:a16="http://schemas.microsoft.com/office/drawing/2014/main" id="{36583E02-1786-D05D-1B8E-840D1E84D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85316" y="5649584"/>
              <a:ext cx="436337" cy="106315"/>
            </a:xfrm>
            <a:prstGeom prst="rect">
              <a:avLst/>
            </a:prstGeom>
          </p:spPr>
        </p:pic>
        <p:pic>
          <p:nvPicPr>
            <p:cNvPr id="73" name="図 398">
              <a:extLst>
                <a:ext uri="{FF2B5EF4-FFF2-40B4-BE49-F238E27FC236}">
                  <a16:creationId xmlns:a16="http://schemas.microsoft.com/office/drawing/2014/main" id="{F37B9912-4B26-9CFB-0D97-7E146D2E2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14947" y="5841301"/>
              <a:ext cx="436337" cy="106315"/>
            </a:xfrm>
            <a:prstGeom prst="rect">
              <a:avLst/>
            </a:prstGeom>
          </p:spPr>
        </p:pic>
        <p:sp>
          <p:nvSpPr>
            <p:cNvPr id="74" name="テキスト ボックス 399">
              <a:extLst>
                <a:ext uri="{FF2B5EF4-FFF2-40B4-BE49-F238E27FC236}">
                  <a16:creationId xmlns:a16="http://schemas.microsoft.com/office/drawing/2014/main" id="{0B3AA413-1997-3A0A-8A34-54291534C3FE}"/>
                </a:ext>
              </a:extLst>
            </p:cNvPr>
            <p:cNvSpPr txBox="1"/>
            <p:nvPr/>
          </p:nvSpPr>
          <p:spPr>
            <a:xfrm>
              <a:off x="4461583" y="5595939"/>
              <a:ext cx="86409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700" dirty="0">
                  <a:latin typeface="+mj-lt"/>
                </a:rPr>
                <a:t>4170551955</a:t>
              </a:r>
              <a:endParaRPr kumimoji="1" lang="en-US" altLang="ja-JP" sz="800" dirty="0">
                <a:latin typeface="+mj-lt"/>
              </a:endParaRPr>
            </a:p>
          </p:txBody>
        </p:sp>
        <p:sp>
          <p:nvSpPr>
            <p:cNvPr id="75" name="テキスト ボックス 402">
              <a:extLst>
                <a:ext uri="{FF2B5EF4-FFF2-40B4-BE49-F238E27FC236}">
                  <a16:creationId xmlns:a16="http://schemas.microsoft.com/office/drawing/2014/main" id="{2A83E19C-F8A9-0443-7A72-87AD48B49C1E}"/>
                </a:ext>
              </a:extLst>
            </p:cNvPr>
            <p:cNvSpPr txBox="1"/>
            <p:nvPr/>
          </p:nvSpPr>
          <p:spPr>
            <a:xfrm>
              <a:off x="4550218" y="6254118"/>
              <a:ext cx="740106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00" dirty="0">
                  <a:latin typeface="+mj-lt"/>
                </a:rPr>
                <a:t>200</a:t>
              </a:r>
            </a:p>
          </p:txBody>
        </p:sp>
        <p:pic>
          <p:nvPicPr>
            <p:cNvPr id="76" name="図 403">
              <a:extLst>
                <a:ext uri="{FF2B5EF4-FFF2-40B4-BE49-F238E27FC236}">
                  <a16:creationId xmlns:a16="http://schemas.microsoft.com/office/drawing/2014/main" id="{8CF6E25D-22C6-0507-DFF0-124ECE76A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979" y="6190844"/>
              <a:ext cx="1323253" cy="276635"/>
            </a:xfrm>
            <a:prstGeom prst="rect">
              <a:avLst/>
            </a:prstGeom>
          </p:spPr>
        </p:pic>
        <p:pic>
          <p:nvPicPr>
            <p:cNvPr id="77" name="図 404">
              <a:extLst>
                <a:ext uri="{FF2B5EF4-FFF2-40B4-BE49-F238E27FC236}">
                  <a16:creationId xmlns:a16="http://schemas.microsoft.com/office/drawing/2014/main" id="{1103DB0A-7C15-25E1-A054-5FB822B5D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4609" y="6532560"/>
              <a:ext cx="421741" cy="138318"/>
            </a:xfrm>
            <a:prstGeom prst="rect">
              <a:avLst/>
            </a:prstGeom>
          </p:spPr>
        </p:pic>
        <p:sp>
          <p:nvSpPr>
            <p:cNvPr id="78" name="テキスト ボックス 405">
              <a:extLst>
                <a:ext uri="{FF2B5EF4-FFF2-40B4-BE49-F238E27FC236}">
                  <a16:creationId xmlns:a16="http://schemas.microsoft.com/office/drawing/2014/main" id="{1C1328D3-FE35-3C69-8C57-B8B16F0C05E2}"/>
                </a:ext>
              </a:extLst>
            </p:cNvPr>
            <p:cNvSpPr txBox="1"/>
            <p:nvPr/>
          </p:nvSpPr>
          <p:spPr>
            <a:xfrm>
              <a:off x="3978325" y="6484972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Act Qty</a:t>
              </a:r>
              <a:endParaRPr kumimoji="1" lang="ja-JP" altLang="en-US" sz="600" dirty="0"/>
            </a:p>
          </p:txBody>
        </p:sp>
        <p:sp>
          <p:nvSpPr>
            <p:cNvPr id="79" name="テキスト ボックス 406">
              <a:extLst>
                <a:ext uri="{FF2B5EF4-FFF2-40B4-BE49-F238E27FC236}">
                  <a16:creationId xmlns:a16="http://schemas.microsoft.com/office/drawing/2014/main" id="{B2A803B2-AFE6-56A6-1ED8-88FA63683EBF}"/>
                </a:ext>
              </a:extLst>
            </p:cNvPr>
            <p:cNvSpPr txBox="1"/>
            <p:nvPr/>
          </p:nvSpPr>
          <p:spPr>
            <a:xfrm>
              <a:off x="3978325" y="6246195"/>
              <a:ext cx="30328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/>
                <a:t>Qty</a:t>
              </a:r>
              <a:endParaRPr kumimoji="1" lang="ja-JP" altLang="en-US" sz="600" dirty="0"/>
            </a:p>
          </p:txBody>
        </p:sp>
        <p:pic>
          <p:nvPicPr>
            <p:cNvPr id="80" name="図 407">
              <a:extLst>
                <a:ext uri="{FF2B5EF4-FFF2-40B4-BE49-F238E27FC236}">
                  <a16:creationId xmlns:a16="http://schemas.microsoft.com/office/drawing/2014/main" id="{8A79EE95-4799-4B56-854C-7D255BB8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3702" y="6231930"/>
              <a:ext cx="905173" cy="202741"/>
            </a:xfrm>
            <a:prstGeom prst="rect">
              <a:avLst/>
            </a:prstGeom>
          </p:spPr>
        </p:pic>
        <p:pic>
          <p:nvPicPr>
            <p:cNvPr id="81" name="図 408">
              <a:extLst>
                <a:ext uri="{FF2B5EF4-FFF2-40B4-BE49-F238E27FC236}">
                  <a16:creationId xmlns:a16="http://schemas.microsoft.com/office/drawing/2014/main" id="{85AA16A9-DFD4-0697-D349-76F962B82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9761" y="6287048"/>
              <a:ext cx="293040" cy="79099"/>
            </a:xfrm>
            <a:prstGeom prst="rect">
              <a:avLst/>
            </a:prstGeom>
          </p:spPr>
        </p:pic>
        <p:pic>
          <p:nvPicPr>
            <p:cNvPr id="82" name="図 409">
              <a:extLst>
                <a:ext uri="{FF2B5EF4-FFF2-40B4-BE49-F238E27FC236}">
                  <a16:creationId xmlns:a16="http://schemas.microsoft.com/office/drawing/2014/main" id="{37CB853F-C0E0-D0C8-9A02-053802151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40070" y="6760316"/>
              <a:ext cx="436337" cy="79099"/>
            </a:xfrm>
            <a:prstGeom prst="rect">
              <a:avLst/>
            </a:prstGeom>
          </p:spPr>
        </p:pic>
        <p:pic>
          <p:nvPicPr>
            <p:cNvPr id="83" name="図 410">
              <a:extLst>
                <a:ext uri="{FF2B5EF4-FFF2-40B4-BE49-F238E27FC236}">
                  <a16:creationId xmlns:a16="http://schemas.microsoft.com/office/drawing/2014/main" id="{103D7ABC-A7A3-3975-1703-096626C2B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807" y="6182247"/>
              <a:ext cx="1323253" cy="276635"/>
            </a:xfrm>
            <a:prstGeom prst="rect">
              <a:avLst/>
            </a:prstGeom>
          </p:spPr>
        </p:pic>
        <p:pic>
          <p:nvPicPr>
            <p:cNvPr id="84" name="図 411">
              <a:extLst>
                <a:ext uri="{FF2B5EF4-FFF2-40B4-BE49-F238E27FC236}">
                  <a16:creationId xmlns:a16="http://schemas.microsoft.com/office/drawing/2014/main" id="{9E4C0599-72F6-6580-A2B4-12E70B45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95437" y="6523963"/>
              <a:ext cx="421741" cy="138318"/>
            </a:xfrm>
            <a:prstGeom prst="rect">
              <a:avLst/>
            </a:prstGeom>
          </p:spPr>
        </p:pic>
        <p:pic>
          <p:nvPicPr>
            <p:cNvPr id="85" name="図 414">
              <a:extLst>
                <a:ext uri="{FF2B5EF4-FFF2-40B4-BE49-F238E27FC236}">
                  <a16:creationId xmlns:a16="http://schemas.microsoft.com/office/drawing/2014/main" id="{AF6F74B4-E647-F404-A340-7F3FBBC15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4530" y="6223333"/>
              <a:ext cx="905173" cy="202741"/>
            </a:xfrm>
            <a:prstGeom prst="rect">
              <a:avLst/>
            </a:prstGeom>
          </p:spPr>
        </p:pic>
        <p:pic>
          <p:nvPicPr>
            <p:cNvPr id="86" name="図 415">
              <a:extLst>
                <a:ext uri="{FF2B5EF4-FFF2-40B4-BE49-F238E27FC236}">
                  <a16:creationId xmlns:a16="http://schemas.microsoft.com/office/drawing/2014/main" id="{765662C4-9D8F-9039-D771-14C0A15F1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0589" y="6278451"/>
              <a:ext cx="293040" cy="79099"/>
            </a:xfrm>
            <a:prstGeom prst="rect">
              <a:avLst/>
            </a:prstGeom>
          </p:spPr>
        </p:pic>
        <p:pic>
          <p:nvPicPr>
            <p:cNvPr id="87" name="図 417">
              <a:extLst>
                <a:ext uri="{FF2B5EF4-FFF2-40B4-BE49-F238E27FC236}">
                  <a16:creationId xmlns:a16="http://schemas.microsoft.com/office/drawing/2014/main" id="{5B69D829-F5E1-79F1-496A-104131043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8865" y="6726122"/>
              <a:ext cx="1316807" cy="184666"/>
            </a:xfrm>
            <a:prstGeom prst="rect">
              <a:avLst/>
            </a:prstGeom>
          </p:spPr>
        </p:pic>
        <p:pic>
          <p:nvPicPr>
            <p:cNvPr id="88" name="図 292">
              <a:extLst>
                <a:ext uri="{FF2B5EF4-FFF2-40B4-BE49-F238E27FC236}">
                  <a16:creationId xmlns:a16="http://schemas.microsoft.com/office/drawing/2014/main" id="{1DBA13FF-3682-BE00-7F22-EEE3BE5D8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13059" y="5331206"/>
              <a:ext cx="805148" cy="123622"/>
            </a:xfrm>
            <a:prstGeom prst="rect">
              <a:avLst/>
            </a:prstGeom>
          </p:spPr>
        </p:pic>
        <p:sp>
          <p:nvSpPr>
            <p:cNvPr id="89" name="テキスト ボックス 294">
              <a:extLst>
                <a:ext uri="{FF2B5EF4-FFF2-40B4-BE49-F238E27FC236}">
                  <a16:creationId xmlns:a16="http://schemas.microsoft.com/office/drawing/2014/main" id="{C0C8511A-28E4-1EE8-67D2-61C0F6B13167}"/>
                </a:ext>
              </a:extLst>
            </p:cNvPr>
            <p:cNvSpPr txBox="1"/>
            <p:nvPr/>
          </p:nvSpPr>
          <p:spPr>
            <a:xfrm>
              <a:off x="4326323" y="5299696"/>
              <a:ext cx="95821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700" dirty="0">
                  <a:solidFill>
                    <a:schemeClr val="bg1"/>
                  </a:solidFill>
                </a:rPr>
                <a:t>Outbound Picking</a:t>
              </a:r>
              <a:endParaRPr kumimoji="1" lang="ja-JP" altLang="en-US" sz="700" dirty="0">
                <a:solidFill>
                  <a:schemeClr val="bg1"/>
                </a:solidFill>
              </a:endParaRPr>
            </a:p>
          </p:txBody>
        </p:sp>
        <p:pic>
          <p:nvPicPr>
            <p:cNvPr id="90" name="Picture 513">
              <a:extLst>
                <a:ext uri="{FF2B5EF4-FFF2-40B4-BE49-F238E27FC236}">
                  <a16:creationId xmlns:a16="http://schemas.microsoft.com/office/drawing/2014/main" id="{5DB65A4C-7150-93E3-525F-7F6E39085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91041" y="5971990"/>
              <a:ext cx="1331001" cy="774337"/>
            </a:xfrm>
            <a:prstGeom prst="rect">
              <a:avLst/>
            </a:prstGeom>
          </p:spPr>
        </p:pic>
      </p:grpSp>
      <p:pic>
        <p:nvPicPr>
          <p:cNvPr id="91" name="Picture 538">
            <a:extLst>
              <a:ext uri="{FF2B5EF4-FFF2-40B4-BE49-F238E27FC236}">
                <a16:creationId xmlns:a16="http://schemas.microsoft.com/office/drawing/2014/main" id="{AFEF4C9F-412A-1A8B-F8DA-42EAE55815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667" y="3065878"/>
            <a:ext cx="1254295" cy="169937"/>
          </a:xfrm>
          <a:prstGeom prst="rect">
            <a:avLst/>
          </a:prstGeom>
        </p:spPr>
      </p:pic>
      <p:sp>
        <p:nvSpPr>
          <p:cNvPr id="92" name="TextBox 539">
            <a:extLst>
              <a:ext uri="{FF2B5EF4-FFF2-40B4-BE49-F238E27FC236}">
                <a16:creationId xmlns:a16="http://schemas.microsoft.com/office/drawing/2014/main" id="{F6C2B774-B9C7-F95D-4F4C-B63C7B9BFBB8}"/>
              </a:ext>
            </a:extLst>
          </p:cNvPr>
          <p:cNvSpPr txBox="1"/>
          <p:nvPr/>
        </p:nvSpPr>
        <p:spPr>
          <a:xfrm>
            <a:off x="1427004" y="3079174"/>
            <a:ext cx="47405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30/30</a:t>
            </a: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AA5EA938-752E-6A1B-A7F3-B521E45F26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050" y="1934182"/>
            <a:ext cx="1327593" cy="369079"/>
          </a:xfrm>
          <a:prstGeom prst="rect">
            <a:avLst/>
          </a:prstGeom>
        </p:spPr>
      </p:pic>
      <p:sp>
        <p:nvSpPr>
          <p:cNvPr id="95" name="テキスト ボックス 412">
            <a:extLst>
              <a:ext uri="{FF2B5EF4-FFF2-40B4-BE49-F238E27FC236}">
                <a16:creationId xmlns:a16="http://schemas.microsoft.com/office/drawing/2014/main" id="{644C65BA-9AA2-CB20-8CB1-60838071B596}"/>
              </a:ext>
            </a:extLst>
          </p:cNvPr>
          <p:cNvSpPr txBox="1"/>
          <p:nvPr/>
        </p:nvSpPr>
        <p:spPr>
          <a:xfrm>
            <a:off x="647549" y="1947139"/>
            <a:ext cx="478416" cy="1846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kumimoji="1" lang="en-US" altLang="ja-JP" sz="600" dirty="0"/>
              <a:t>DO No</a:t>
            </a:r>
            <a:endParaRPr kumimoji="1" lang="ja-JP" altLang="en-US" sz="1000" dirty="0"/>
          </a:p>
        </p:txBody>
      </p:sp>
      <p:sp>
        <p:nvSpPr>
          <p:cNvPr id="96" name="四角形: 角を丸くする 28">
            <a:extLst>
              <a:ext uri="{FF2B5EF4-FFF2-40B4-BE49-F238E27FC236}">
                <a16:creationId xmlns:a16="http://schemas.microsoft.com/office/drawing/2014/main" id="{D86F070C-D7A8-9E58-0DCB-A284A41FF2E5}"/>
              </a:ext>
            </a:extLst>
          </p:cNvPr>
          <p:cNvSpPr/>
          <p:nvPr/>
        </p:nvSpPr>
        <p:spPr>
          <a:xfrm>
            <a:off x="1125965" y="1947139"/>
            <a:ext cx="740721" cy="178298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600" kern="0" dirty="0">
                <a:solidFill>
                  <a:prstClr val="black"/>
                </a:solidFill>
              </a:rPr>
              <a:t>INV24102845</a:t>
            </a:r>
            <a:endParaRPr kumimoji="1" lang="ja-JP" altLang="en-US" sz="600" kern="0" dirty="0">
              <a:solidFill>
                <a:prstClr val="black"/>
              </a:solidFill>
            </a:endParaRPr>
          </a:p>
        </p:txBody>
      </p:sp>
      <p:sp>
        <p:nvSpPr>
          <p:cNvPr id="98" name="矢印: 右 97">
            <a:extLst>
              <a:ext uri="{FF2B5EF4-FFF2-40B4-BE49-F238E27FC236}">
                <a16:creationId xmlns:a16="http://schemas.microsoft.com/office/drawing/2014/main" id="{2E83904D-6779-B0F0-4EA6-6FE634BF3A5C}"/>
              </a:ext>
            </a:extLst>
          </p:cNvPr>
          <p:cNvSpPr/>
          <p:nvPr/>
        </p:nvSpPr>
        <p:spPr>
          <a:xfrm>
            <a:off x="2035416" y="245467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AFA7E509-69D5-72C9-CE3A-0D338D07001F}"/>
              </a:ext>
            </a:extLst>
          </p:cNvPr>
          <p:cNvSpPr/>
          <p:nvPr/>
        </p:nvSpPr>
        <p:spPr>
          <a:xfrm>
            <a:off x="1181264" y="3210787"/>
            <a:ext cx="784725" cy="22583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2" name="グラフィックス 101" descr="右向き指示マーク">
            <a:extLst>
              <a:ext uri="{FF2B5EF4-FFF2-40B4-BE49-F238E27FC236}">
                <a16:creationId xmlns:a16="http://schemas.microsoft.com/office/drawing/2014/main" id="{28456A76-7FCF-BBA2-F4E3-52F57ED595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754202">
            <a:off x="1694167" y="3325213"/>
            <a:ext cx="236144" cy="236144"/>
          </a:xfrm>
          <a:prstGeom prst="rect">
            <a:avLst/>
          </a:prstGeom>
        </p:spPr>
      </p:pic>
      <p:graphicFrame>
        <p:nvGraphicFramePr>
          <p:cNvPr id="541" name="オブジェクト 540">
            <a:extLst>
              <a:ext uri="{FF2B5EF4-FFF2-40B4-BE49-F238E27FC236}">
                <a16:creationId xmlns:a16="http://schemas.microsoft.com/office/drawing/2014/main" id="{10904293-4B83-F6A1-7E8D-DBE65BF1F0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7840" y="2144762"/>
          <a:ext cx="1248507" cy="94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4" imgW="4244498" imgH="3208038" progId="Excel.Sheet.12">
                  <p:embed/>
                </p:oleObj>
              </mc:Choice>
              <mc:Fallback>
                <p:oleObj name="Worksheet" r:id="rId14" imgW="4244498" imgH="3208038" progId="Excel.Sheet.12">
                  <p:embed/>
                  <p:pic>
                    <p:nvPicPr>
                      <p:cNvPr id="541" name="オブジェクト 540">
                        <a:extLst>
                          <a:ext uri="{FF2B5EF4-FFF2-40B4-BE49-F238E27FC236}">
                            <a16:creationId xmlns:a16="http://schemas.microsoft.com/office/drawing/2014/main" id="{FE2D58EA-2838-20C7-C2C8-F9F4EB3E04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7840" y="2144762"/>
                        <a:ext cx="1248507" cy="943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58">
            <a:extLst>
              <a:ext uri="{FF2B5EF4-FFF2-40B4-BE49-F238E27FC236}">
                <a16:creationId xmlns:a16="http://schemas.microsoft.com/office/drawing/2014/main" id="{DB5828B1-E2D6-58D6-3FB6-6D44EA3882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98671" y="2148314"/>
            <a:ext cx="1075165" cy="745191"/>
          </a:xfrm>
          <a:prstGeom prst="rect">
            <a:avLst/>
          </a:prstGeom>
        </p:spPr>
      </p:pic>
      <p:pic>
        <p:nvPicPr>
          <p:cNvPr id="5" name="図 359">
            <a:extLst>
              <a:ext uri="{FF2B5EF4-FFF2-40B4-BE49-F238E27FC236}">
                <a16:creationId xmlns:a16="http://schemas.microsoft.com/office/drawing/2014/main" id="{6311B751-1ED5-D0F4-2606-052C57034F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34701" y="2535210"/>
            <a:ext cx="847293" cy="112175"/>
          </a:xfrm>
          <a:prstGeom prst="rect">
            <a:avLst/>
          </a:prstGeom>
        </p:spPr>
      </p:pic>
      <p:sp>
        <p:nvSpPr>
          <p:cNvPr id="6" name="テキスト ボックス 360">
            <a:extLst>
              <a:ext uri="{FF2B5EF4-FFF2-40B4-BE49-F238E27FC236}">
                <a16:creationId xmlns:a16="http://schemas.microsoft.com/office/drawing/2014/main" id="{29E4C048-B856-1897-1B25-34E251C6A57E}"/>
              </a:ext>
            </a:extLst>
          </p:cNvPr>
          <p:cNvSpPr txBox="1"/>
          <p:nvPr/>
        </p:nvSpPr>
        <p:spPr>
          <a:xfrm>
            <a:off x="2334837" y="2498088"/>
            <a:ext cx="1202832" cy="1692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7C80"/>
                </a:solidFill>
                <a:latin typeface="+mj-lt"/>
              </a:rPr>
              <a:t>The BC Tire numbers are different.</a:t>
            </a:r>
          </a:p>
        </p:txBody>
      </p:sp>
      <p:sp>
        <p:nvSpPr>
          <p:cNvPr id="7" name="四角形: 角を丸くする 28">
            <a:extLst>
              <a:ext uri="{FF2B5EF4-FFF2-40B4-BE49-F238E27FC236}">
                <a16:creationId xmlns:a16="http://schemas.microsoft.com/office/drawing/2014/main" id="{D7D45EBC-D137-0497-F935-9ACCE7976B45}"/>
              </a:ext>
            </a:extLst>
          </p:cNvPr>
          <p:cNvSpPr/>
          <p:nvPr/>
        </p:nvSpPr>
        <p:spPr>
          <a:xfrm>
            <a:off x="2779045" y="2665103"/>
            <a:ext cx="299171" cy="147225"/>
          </a:xfrm>
          <a:prstGeom prst="roundRect">
            <a:avLst/>
          </a:prstGeom>
          <a:solidFill>
            <a:srgbClr val="FF7C80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5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NG</a:t>
            </a:r>
            <a:endParaRPr kumimoji="1" lang="ja-JP" altLang="en-US" sz="500" kern="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1F57EEB-56C1-9D1C-B044-05956E1C0D48}"/>
              </a:ext>
            </a:extLst>
          </p:cNvPr>
          <p:cNvSpPr/>
          <p:nvPr/>
        </p:nvSpPr>
        <p:spPr>
          <a:xfrm>
            <a:off x="3679566" y="1900151"/>
            <a:ext cx="2089077" cy="105582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If the BC Tire differs from the Plan, it is not acceptable.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2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Represents a configuration diagram of the stock management system. It is a configuration image of hardware and documents.</a:t>
            </a:r>
            <a:endParaRPr kumimoji="1" lang="ja-JP" altLang="en-US" sz="11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4546D1-79EE-482E-A6BD-41EFA3E9A176}"/>
              </a:ext>
            </a:extLst>
          </p:cNvPr>
          <p:cNvSpPr txBox="1"/>
          <p:nvPr/>
        </p:nvSpPr>
        <p:spPr>
          <a:xfrm>
            <a:off x="406400" y="1417027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Overall configuration diagram image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678637"/>
            <a:ext cx="6117062" cy="75027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64" name="正方形/長方形 114">
            <a:extLst>
              <a:ext uri="{FF2B5EF4-FFF2-40B4-BE49-F238E27FC236}">
                <a16:creationId xmlns:a16="http://schemas.microsoft.com/office/drawing/2014/main" id="{9301FFC3-92D6-C866-0D4B-376D88D72F4B}"/>
              </a:ext>
            </a:extLst>
          </p:cNvPr>
          <p:cNvSpPr/>
          <p:nvPr/>
        </p:nvSpPr>
        <p:spPr>
          <a:xfrm>
            <a:off x="688429" y="7168557"/>
            <a:ext cx="1925978" cy="87405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Master Data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1. Item master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2. Location master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3. </a:t>
            </a:r>
            <a:r>
              <a:rPr kumimoji="1" lang="en-US" altLang="ja-JP" sz="800" kern="0" dirty="0">
                <a:solidFill>
                  <a:prstClr val="black"/>
                </a:solidFill>
              </a:rPr>
              <a:t>Customer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4. Supplier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5. NG Reason</a:t>
            </a:r>
            <a:endParaRPr kumimoji="1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6. etc.</a:t>
            </a:r>
            <a:endParaRPr kumimoji="1" lang="ja-JP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正方形/長方形 145">
            <a:extLst>
              <a:ext uri="{FF2B5EF4-FFF2-40B4-BE49-F238E27FC236}">
                <a16:creationId xmlns:a16="http://schemas.microsoft.com/office/drawing/2014/main" id="{9AE44769-899A-40D7-658B-DF5D6DF4C533}"/>
              </a:ext>
            </a:extLst>
          </p:cNvPr>
          <p:cNvSpPr/>
          <p:nvPr/>
        </p:nvSpPr>
        <p:spPr>
          <a:xfrm>
            <a:off x="2184464" y="4167416"/>
            <a:ext cx="1559431" cy="1179636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kern="0" dirty="0">
                <a:solidFill>
                  <a:prstClr val="black"/>
                </a:solidFill>
              </a:rPr>
              <a:t>Pegasus Server</a:t>
            </a: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8" name="図 133">
            <a:extLst>
              <a:ext uri="{FF2B5EF4-FFF2-40B4-BE49-F238E27FC236}">
                <a16:creationId xmlns:a16="http://schemas.microsoft.com/office/drawing/2014/main" id="{68C72DDD-BC51-B18D-5FEC-B12CC2CF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875" y="4504281"/>
            <a:ext cx="612175" cy="691709"/>
          </a:xfrm>
          <a:prstGeom prst="rect">
            <a:avLst/>
          </a:prstGeom>
        </p:spPr>
      </p:pic>
      <p:sp>
        <p:nvSpPr>
          <p:cNvPr id="71" name="フローチャート: 書類 144">
            <a:extLst>
              <a:ext uri="{FF2B5EF4-FFF2-40B4-BE49-F238E27FC236}">
                <a16:creationId xmlns:a16="http://schemas.microsoft.com/office/drawing/2014/main" id="{FD71DDA3-1491-8418-7368-1E28E18F99D9}"/>
              </a:ext>
            </a:extLst>
          </p:cNvPr>
          <p:cNvSpPr/>
          <p:nvPr/>
        </p:nvSpPr>
        <p:spPr>
          <a:xfrm>
            <a:off x="2676984" y="6954234"/>
            <a:ext cx="765019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Plan data (IN/OUT)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2" name="フローチャート: 書類 38">
            <a:extLst>
              <a:ext uri="{FF2B5EF4-FFF2-40B4-BE49-F238E27FC236}">
                <a16:creationId xmlns:a16="http://schemas.microsoft.com/office/drawing/2014/main" id="{391A0767-4F34-5BC9-D155-03B6954100DE}"/>
              </a:ext>
            </a:extLst>
          </p:cNvPr>
          <p:cNvSpPr/>
          <p:nvPr/>
        </p:nvSpPr>
        <p:spPr>
          <a:xfrm>
            <a:off x="3529240" y="6954234"/>
            <a:ext cx="765019" cy="353049"/>
          </a:xfrm>
          <a:prstGeom prst="flowChartDocument">
            <a:avLst/>
          </a:prstGeom>
          <a:solidFill>
            <a:schemeClr val="bg1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Actual data (IN/OUT)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6" name="正方形/長方形 150">
            <a:extLst>
              <a:ext uri="{FF2B5EF4-FFF2-40B4-BE49-F238E27FC236}">
                <a16:creationId xmlns:a16="http://schemas.microsoft.com/office/drawing/2014/main" id="{E7F7227B-7FA3-05C7-C3E2-A60B44FA417F}"/>
              </a:ext>
            </a:extLst>
          </p:cNvPr>
          <p:cNvSpPr/>
          <p:nvPr/>
        </p:nvSpPr>
        <p:spPr>
          <a:xfrm>
            <a:off x="586800" y="1756767"/>
            <a:ext cx="5799713" cy="745884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kern="0" dirty="0">
                <a:solidFill>
                  <a:prstClr val="black"/>
                </a:solidFill>
              </a:rPr>
              <a:t>Handy terminal BT-A500</a:t>
            </a:r>
            <a:r>
              <a:rPr kumimoji="1" lang="ja-JP" altLang="en-US" sz="900" kern="0" dirty="0">
                <a:solidFill>
                  <a:prstClr val="black"/>
                </a:solidFill>
              </a:rPr>
              <a:t>　</a:t>
            </a:r>
            <a:r>
              <a:rPr kumimoji="1" lang="en-US" altLang="ja-JP" sz="900" kern="0" dirty="0">
                <a:solidFill>
                  <a:prstClr val="black"/>
                </a:solidFill>
              </a:rPr>
              <a:t>× 6</a:t>
            </a:r>
            <a:endParaRPr kumimoji="1" lang="en-US" altLang="ja-JP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正方形/長方形 41">
            <a:extLst>
              <a:ext uri="{FF2B5EF4-FFF2-40B4-BE49-F238E27FC236}">
                <a16:creationId xmlns:a16="http://schemas.microsoft.com/office/drawing/2014/main" id="{9F308882-2D64-43BD-135F-9A7D09209EDF}"/>
              </a:ext>
            </a:extLst>
          </p:cNvPr>
          <p:cNvSpPr/>
          <p:nvPr/>
        </p:nvSpPr>
        <p:spPr>
          <a:xfrm>
            <a:off x="5731084" y="1792409"/>
            <a:ext cx="612932" cy="119859"/>
          </a:xfrm>
          <a:prstGeom prst="rect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txBody>
          <a:bodyPr lIns="45719" rIns="45719" rtlCol="0" anchor="ctr"/>
          <a:lstStyle/>
          <a:p>
            <a:pPr algn="ctr"/>
            <a:r>
              <a:rPr kumimoji="1" lang="en-US" altLang="ja-JP" sz="600" dirty="0"/>
              <a:t>WIFI</a:t>
            </a:r>
            <a:endParaRPr kumimoji="1" lang="ja-JP" altLang="en-US" sz="600" dirty="0"/>
          </a:p>
        </p:txBody>
      </p:sp>
      <p:cxnSp>
        <p:nvCxnSpPr>
          <p:cNvPr id="101" name="コネクタ: カギ線 85">
            <a:extLst>
              <a:ext uri="{FF2B5EF4-FFF2-40B4-BE49-F238E27FC236}">
                <a16:creationId xmlns:a16="http://schemas.microsoft.com/office/drawing/2014/main" id="{A4FE36E4-C7AF-9098-9C21-4A3F7EEADFCE}"/>
              </a:ext>
            </a:extLst>
          </p:cNvPr>
          <p:cNvCxnSpPr>
            <a:cxnSpLocks/>
            <a:stCxn id="66" idx="0"/>
            <a:endCxn id="173" idx="2"/>
          </p:cNvCxnSpPr>
          <p:nvPr/>
        </p:nvCxnSpPr>
        <p:spPr>
          <a:xfrm rot="5400000" flipH="1" flipV="1">
            <a:off x="2509620" y="3639648"/>
            <a:ext cx="982328" cy="73208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pic>
        <p:nvPicPr>
          <p:cNvPr id="105" name="図 158">
            <a:extLst>
              <a:ext uri="{FF2B5EF4-FFF2-40B4-BE49-F238E27FC236}">
                <a16:creationId xmlns:a16="http://schemas.microsoft.com/office/drawing/2014/main" id="{CE69CEBB-7B31-4A85-A0B3-474BF41A2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08" y="2013876"/>
            <a:ext cx="193980" cy="422448"/>
          </a:xfrm>
          <a:prstGeom prst="rect">
            <a:avLst/>
          </a:prstGeom>
        </p:spPr>
      </p:pic>
      <p:pic>
        <p:nvPicPr>
          <p:cNvPr id="106" name="図 159">
            <a:extLst>
              <a:ext uri="{FF2B5EF4-FFF2-40B4-BE49-F238E27FC236}">
                <a16:creationId xmlns:a16="http://schemas.microsoft.com/office/drawing/2014/main" id="{709045EE-6778-4113-BDB4-87BE1E2F7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35" y="2016911"/>
            <a:ext cx="193980" cy="422448"/>
          </a:xfrm>
          <a:prstGeom prst="rect">
            <a:avLst/>
          </a:prstGeom>
        </p:spPr>
      </p:pic>
      <p:pic>
        <p:nvPicPr>
          <p:cNvPr id="107" name="図 73">
            <a:extLst>
              <a:ext uri="{FF2B5EF4-FFF2-40B4-BE49-F238E27FC236}">
                <a16:creationId xmlns:a16="http://schemas.microsoft.com/office/drawing/2014/main" id="{DB09F9FC-CA5F-4BC3-A992-BC428F4791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31" y="2020581"/>
            <a:ext cx="193980" cy="422448"/>
          </a:xfrm>
          <a:prstGeom prst="rect">
            <a:avLst/>
          </a:prstGeom>
        </p:spPr>
      </p:pic>
      <p:pic>
        <p:nvPicPr>
          <p:cNvPr id="110" name="図 73">
            <a:extLst>
              <a:ext uri="{FF2B5EF4-FFF2-40B4-BE49-F238E27FC236}">
                <a16:creationId xmlns:a16="http://schemas.microsoft.com/office/drawing/2014/main" id="{F4E240FC-B4A7-E419-C69A-3E830BDB0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577" y="2016911"/>
            <a:ext cx="193980" cy="422448"/>
          </a:xfrm>
          <a:prstGeom prst="rect">
            <a:avLst/>
          </a:prstGeom>
        </p:spPr>
      </p:pic>
      <p:pic>
        <p:nvPicPr>
          <p:cNvPr id="113" name="図 73">
            <a:extLst>
              <a:ext uri="{FF2B5EF4-FFF2-40B4-BE49-F238E27FC236}">
                <a16:creationId xmlns:a16="http://schemas.microsoft.com/office/drawing/2014/main" id="{BCCFE56A-FCF3-1DDB-545F-C34938E6F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12" y="2023243"/>
            <a:ext cx="193980" cy="422448"/>
          </a:xfrm>
          <a:prstGeom prst="rect">
            <a:avLst/>
          </a:prstGeom>
        </p:spPr>
      </p:pic>
      <p:pic>
        <p:nvPicPr>
          <p:cNvPr id="115" name="図 159">
            <a:extLst>
              <a:ext uri="{FF2B5EF4-FFF2-40B4-BE49-F238E27FC236}">
                <a16:creationId xmlns:a16="http://schemas.microsoft.com/office/drawing/2014/main" id="{4CD44382-A59D-0169-73D7-6FE0AB8DF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673" y="2017645"/>
            <a:ext cx="193980" cy="422448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2740DCB-7FD7-3427-9396-23B31415AD8B}"/>
              </a:ext>
            </a:extLst>
          </p:cNvPr>
          <p:cNvGrpSpPr/>
          <p:nvPr/>
        </p:nvGrpSpPr>
        <p:grpSpPr>
          <a:xfrm>
            <a:off x="3223053" y="7402037"/>
            <a:ext cx="922447" cy="730949"/>
            <a:chOff x="4218020" y="8328400"/>
            <a:chExt cx="922447" cy="730949"/>
          </a:xfrm>
        </p:grpSpPr>
        <p:pic>
          <p:nvPicPr>
            <p:cNvPr id="118" name="Graphic 117" descr="Computer with solid fill">
              <a:extLst>
                <a:ext uri="{FF2B5EF4-FFF2-40B4-BE49-F238E27FC236}">
                  <a16:creationId xmlns:a16="http://schemas.microsoft.com/office/drawing/2014/main" id="{DCC71C94-B2BB-862F-78D1-538973402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18020" y="8328400"/>
              <a:ext cx="527403" cy="527403"/>
            </a:xfrm>
            <a:prstGeom prst="rect">
              <a:avLst/>
            </a:prstGeom>
          </p:spPr>
        </p:pic>
        <p:pic>
          <p:nvPicPr>
            <p:cNvPr id="120" name="Graphic 119" descr="User with solid fill">
              <a:extLst>
                <a:ext uri="{FF2B5EF4-FFF2-40B4-BE49-F238E27FC236}">
                  <a16:creationId xmlns:a16="http://schemas.microsoft.com/office/drawing/2014/main" id="{E9778935-9066-F2EB-5E21-19279F267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613064" y="8531946"/>
              <a:ext cx="527403" cy="527403"/>
            </a:xfrm>
            <a:prstGeom prst="rect">
              <a:avLst/>
            </a:prstGeom>
          </p:spPr>
        </p:pic>
      </p:grpSp>
      <p:cxnSp>
        <p:nvCxnSpPr>
          <p:cNvPr id="122" name="コネクタ: カギ線 85">
            <a:extLst>
              <a:ext uri="{FF2B5EF4-FFF2-40B4-BE49-F238E27FC236}">
                <a16:creationId xmlns:a16="http://schemas.microsoft.com/office/drawing/2014/main" id="{1EC12F1D-8194-187E-4A47-1F021366E5F0}"/>
              </a:ext>
            </a:extLst>
          </p:cNvPr>
          <p:cNvCxnSpPr>
            <a:cxnSpLocks/>
            <a:stCxn id="64" idx="3"/>
            <a:endCxn id="118" idx="1"/>
          </p:cNvCxnSpPr>
          <p:nvPr/>
        </p:nvCxnSpPr>
        <p:spPr>
          <a:xfrm>
            <a:off x="2614407" y="7605583"/>
            <a:ext cx="608646" cy="60156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cxnSp>
        <p:nvCxnSpPr>
          <p:cNvPr id="126" name="コネクタ: カギ線 85">
            <a:extLst>
              <a:ext uri="{FF2B5EF4-FFF2-40B4-BE49-F238E27FC236}">
                <a16:creationId xmlns:a16="http://schemas.microsoft.com/office/drawing/2014/main" id="{7724FF6A-9CD5-B53E-EB70-3A30A55C960E}"/>
              </a:ext>
            </a:extLst>
          </p:cNvPr>
          <p:cNvCxnSpPr>
            <a:cxnSpLocks/>
            <a:stCxn id="118" idx="0"/>
            <a:endCxn id="66" idx="2"/>
          </p:cNvCxnSpPr>
          <p:nvPr/>
        </p:nvCxnSpPr>
        <p:spPr>
          <a:xfrm rot="16200000" flipV="1">
            <a:off x="2197976" y="6113257"/>
            <a:ext cx="2054985" cy="52257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rgbClr val="3F3F3F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9" name="正方形/長方形 114">
            <a:extLst>
              <a:ext uri="{FF2B5EF4-FFF2-40B4-BE49-F238E27FC236}">
                <a16:creationId xmlns:a16="http://schemas.microsoft.com/office/drawing/2014/main" id="{2B349506-127D-DDC7-BCD9-CB9A7ADC9DDB}"/>
              </a:ext>
            </a:extLst>
          </p:cNvPr>
          <p:cNvSpPr/>
          <p:nvPr/>
        </p:nvSpPr>
        <p:spPr>
          <a:xfrm>
            <a:off x="616790" y="6728493"/>
            <a:ext cx="1703500" cy="44872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Transactions Input</a:t>
            </a:r>
            <a:endParaRPr kumimoji="1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Receive Plan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Order Plan</a:t>
            </a:r>
            <a:endParaRPr kumimoji="1" lang="ja-JP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0" name="矢印: 五方向 93">
            <a:extLst>
              <a:ext uri="{FF2B5EF4-FFF2-40B4-BE49-F238E27FC236}">
                <a16:creationId xmlns:a16="http://schemas.microsoft.com/office/drawing/2014/main" id="{0B3A5C0F-4D90-6672-0257-228BFF1750A5}"/>
              </a:ext>
            </a:extLst>
          </p:cNvPr>
          <p:cNvSpPr/>
          <p:nvPr/>
        </p:nvSpPr>
        <p:spPr>
          <a:xfrm>
            <a:off x="629647" y="2471735"/>
            <a:ext cx="1794352" cy="717203"/>
          </a:xfrm>
          <a:prstGeom prst="homePlate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RECEIVE</a:t>
            </a:r>
            <a:endParaRPr kumimoji="1" lang="ja-JP" altLang="en-US" sz="700" kern="0" dirty="0"/>
          </a:p>
        </p:txBody>
      </p:sp>
      <p:sp>
        <p:nvSpPr>
          <p:cNvPr id="171" name="矢印: 山形 97">
            <a:extLst>
              <a:ext uri="{FF2B5EF4-FFF2-40B4-BE49-F238E27FC236}">
                <a16:creationId xmlns:a16="http://schemas.microsoft.com/office/drawing/2014/main" id="{7BF591B7-0F45-73E0-8564-F01FF45BB724}"/>
              </a:ext>
            </a:extLst>
          </p:cNvPr>
          <p:cNvSpPr/>
          <p:nvPr/>
        </p:nvSpPr>
        <p:spPr>
          <a:xfrm>
            <a:off x="4021779" y="2471734"/>
            <a:ext cx="2286335" cy="717201"/>
          </a:xfrm>
          <a:prstGeom prst="chevron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SHIPPING</a:t>
            </a:r>
            <a:endParaRPr kumimoji="1" lang="ja-JP" altLang="en-US" sz="700" kern="0" dirty="0"/>
          </a:p>
        </p:txBody>
      </p:sp>
      <p:sp>
        <p:nvSpPr>
          <p:cNvPr id="173" name="矢印: 山形 97">
            <a:extLst>
              <a:ext uri="{FF2B5EF4-FFF2-40B4-BE49-F238E27FC236}">
                <a16:creationId xmlns:a16="http://schemas.microsoft.com/office/drawing/2014/main" id="{FDCF53CE-870E-D1AD-3E2C-E0CDDA02A9A9}"/>
              </a:ext>
            </a:extLst>
          </p:cNvPr>
          <p:cNvSpPr/>
          <p:nvPr/>
        </p:nvSpPr>
        <p:spPr>
          <a:xfrm>
            <a:off x="2138682" y="2467887"/>
            <a:ext cx="2156012" cy="717201"/>
          </a:xfrm>
          <a:prstGeom prst="chevron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>
              <a:defRPr/>
            </a:pPr>
            <a:r>
              <a:rPr kumimoji="1" lang="en-US" altLang="ja-JP" sz="700" kern="0" dirty="0"/>
              <a:t>PICKING</a:t>
            </a:r>
            <a:endParaRPr kumimoji="1" lang="ja-JP" altLang="en-US" sz="700" kern="0" dirty="0"/>
          </a:p>
        </p:txBody>
      </p:sp>
      <p:sp>
        <p:nvSpPr>
          <p:cNvPr id="191" name="正方形/長方形 114">
            <a:extLst>
              <a:ext uri="{FF2B5EF4-FFF2-40B4-BE49-F238E27FC236}">
                <a16:creationId xmlns:a16="http://schemas.microsoft.com/office/drawing/2014/main" id="{0F15FE2D-755C-B373-9927-F92B0C418EBF}"/>
              </a:ext>
            </a:extLst>
          </p:cNvPr>
          <p:cNvSpPr/>
          <p:nvPr/>
        </p:nvSpPr>
        <p:spPr>
          <a:xfrm>
            <a:off x="4488065" y="6242274"/>
            <a:ext cx="1820049" cy="1199663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Report</a:t>
            </a:r>
            <a:endParaRPr kumimoji="1" lang="en-US" altLang="ja-JP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Receive Report (Dunlop format) - daily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Picking Sheet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Delivery Check Sheet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Picking List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Delivery Part Tag(UPC)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kern="0" dirty="0">
                <a:solidFill>
                  <a:prstClr val="black"/>
                </a:solidFill>
              </a:rPr>
              <a:t>Delivery Bill</a:t>
            </a:r>
          </a:p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 Report</a:t>
            </a:r>
            <a:endParaRPr kumimoji="1" lang="ja-JP" alt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94" name="コネクタ: カギ線 85">
            <a:extLst>
              <a:ext uri="{FF2B5EF4-FFF2-40B4-BE49-F238E27FC236}">
                <a16:creationId xmlns:a16="http://schemas.microsoft.com/office/drawing/2014/main" id="{73399CD7-0F70-7F74-990D-EDAFE9B98543}"/>
              </a:ext>
            </a:extLst>
          </p:cNvPr>
          <p:cNvCxnSpPr>
            <a:cxnSpLocks/>
            <a:stCxn id="118" idx="3"/>
            <a:endCxn id="191" idx="2"/>
          </p:cNvCxnSpPr>
          <p:nvPr/>
        </p:nvCxnSpPr>
        <p:spPr>
          <a:xfrm flipV="1">
            <a:off x="3750456" y="7441937"/>
            <a:ext cx="1647634" cy="223802"/>
          </a:xfrm>
          <a:prstGeom prst="bentConnector2">
            <a:avLst/>
          </a:prstGeom>
          <a:noFill/>
          <a:ln w="6350" cap="flat" cmpd="sng" algn="ctr">
            <a:solidFill>
              <a:srgbClr val="3F3F3F"/>
            </a:solidFill>
            <a:prstDash val="solid"/>
            <a:tailEnd type="triangle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142CBAC-382C-13C4-235E-646AB05CB00A}"/>
              </a:ext>
            </a:extLst>
          </p:cNvPr>
          <p:cNvSpPr/>
          <p:nvPr/>
        </p:nvSpPr>
        <p:spPr>
          <a:xfrm>
            <a:off x="4491620" y="7752572"/>
            <a:ext cx="1386225" cy="73521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Part stock report (chart)</a:t>
            </a:r>
          </a:p>
          <a:p>
            <a:pPr algn="l" defTabSz="914400"/>
            <a:r>
              <a:rPr kumimoji="1" lang="en-US" sz="700" kern="0" dirty="0">
                <a:solidFill>
                  <a:prstClr val="black"/>
                </a:solidFill>
              </a:rPr>
              <a:t> Request chart layout from user</a:t>
            </a:r>
          </a:p>
        </p:txBody>
      </p:sp>
    </p:spTree>
    <p:extLst>
      <p:ext uri="{BB962C8B-B14F-4D97-AF65-F5344CB8AC3E}">
        <p14:creationId xmlns:p14="http://schemas.microsoft.com/office/powerpoint/2010/main" val="2449073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5-4-1. Stock management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F7E3C89-7438-56B6-90FE-F4CE243E4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29" y="1508379"/>
            <a:ext cx="1378354" cy="204013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1274" y="2783935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587633" y="2977624"/>
            <a:ext cx="253626" cy="253626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 management from Main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Stock Check button: </a:t>
            </a:r>
            <a:r>
              <a:rPr kumimoji="1" lang="en-US" altLang="ja-JP" sz="800" dirty="0">
                <a:latin typeface="+mj-lt"/>
              </a:rPr>
              <a:t>Transitions to the Stock Check screen.</a:t>
            </a:r>
          </a:p>
          <a:p>
            <a:r>
              <a:rPr kumimoji="1" lang="en-US" altLang="ja-JP" sz="800" b="1" dirty="0">
                <a:latin typeface="+mj-lt"/>
              </a:rPr>
              <a:t>Stocktaking button</a:t>
            </a:r>
            <a:r>
              <a:rPr kumimoji="1" lang="en-US" altLang="ja-JP" sz="800" dirty="0">
                <a:latin typeface="+mj-lt"/>
              </a:rPr>
              <a:t>: Transitions to the Stocktaking screen.</a:t>
            </a:r>
          </a:p>
          <a:p>
            <a:r>
              <a:rPr kumimoji="1" lang="en-US" altLang="ja-JP" sz="800" b="1" dirty="0">
                <a:latin typeface="+mj-lt"/>
              </a:rPr>
              <a:t>Change Location button</a:t>
            </a:r>
            <a:r>
              <a:rPr kumimoji="1" lang="en-US" altLang="ja-JP" sz="800" dirty="0">
                <a:latin typeface="+mj-lt"/>
              </a:rPr>
              <a:t>: Transitions to the Change Location screen.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C1A9D62-C11B-86F8-BFFB-B6D238B82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003" y="1508379"/>
            <a:ext cx="1349747" cy="2014238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E3738884-0D60-D972-7B55-E17E6C44DD29}"/>
              </a:ext>
            </a:extLst>
          </p:cNvPr>
          <p:cNvSpPr/>
          <p:nvPr/>
        </p:nvSpPr>
        <p:spPr>
          <a:xfrm>
            <a:off x="1796523" y="2444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285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53">
            <a:extLst>
              <a:ext uri="{FF2B5EF4-FFF2-40B4-BE49-F238E27FC236}">
                <a16:creationId xmlns:a16="http://schemas.microsoft.com/office/drawing/2014/main" id="{9F36FE58-A7C0-41CD-3E76-EA791C412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8" y="3571197"/>
            <a:ext cx="1358721" cy="2027693"/>
          </a:xfrm>
          <a:prstGeom prst="rect">
            <a:avLst/>
          </a:prstGeom>
        </p:spPr>
      </p:pic>
      <p:pic>
        <p:nvPicPr>
          <p:cNvPr id="15" name="図 54">
            <a:extLst>
              <a:ext uri="{FF2B5EF4-FFF2-40B4-BE49-F238E27FC236}">
                <a16:creationId xmlns:a16="http://schemas.microsoft.com/office/drawing/2014/main" id="{8CAD8B92-8600-C1E2-F6AA-61FC2439C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7" y="4475598"/>
            <a:ext cx="225389" cy="70485"/>
          </a:xfrm>
          <a:prstGeom prst="rect">
            <a:avLst/>
          </a:prstGeom>
        </p:spPr>
      </p:pic>
      <p:pic>
        <p:nvPicPr>
          <p:cNvPr id="18" name="図 56">
            <a:extLst>
              <a:ext uri="{FF2B5EF4-FFF2-40B4-BE49-F238E27FC236}">
                <a16:creationId xmlns:a16="http://schemas.microsoft.com/office/drawing/2014/main" id="{4055EE53-AC1C-56B5-48EA-CB62641F5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90" y="4475598"/>
            <a:ext cx="303288" cy="70485"/>
          </a:xfrm>
          <a:prstGeom prst="rect">
            <a:avLst/>
          </a:prstGeom>
        </p:spPr>
      </p:pic>
      <p:pic>
        <p:nvPicPr>
          <p:cNvPr id="19" name="図 59">
            <a:extLst>
              <a:ext uri="{FF2B5EF4-FFF2-40B4-BE49-F238E27FC236}">
                <a16:creationId xmlns:a16="http://schemas.microsoft.com/office/drawing/2014/main" id="{25BE6DE4-34F1-4F1D-CE41-6814687DB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625" y="4455597"/>
            <a:ext cx="213781" cy="97543"/>
          </a:xfrm>
          <a:prstGeom prst="rect">
            <a:avLst/>
          </a:prstGeom>
        </p:spPr>
      </p:pic>
      <p:pic>
        <p:nvPicPr>
          <p:cNvPr id="20" name="図 61">
            <a:extLst>
              <a:ext uri="{FF2B5EF4-FFF2-40B4-BE49-F238E27FC236}">
                <a16:creationId xmlns:a16="http://schemas.microsoft.com/office/drawing/2014/main" id="{372AC0EB-DED1-79FF-B730-7D126D9D5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934" y="3948193"/>
            <a:ext cx="350550" cy="72867"/>
          </a:xfrm>
          <a:prstGeom prst="rect">
            <a:avLst/>
          </a:prstGeom>
        </p:spPr>
      </p:pic>
      <p:pic>
        <p:nvPicPr>
          <p:cNvPr id="21" name="図 62">
            <a:extLst>
              <a:ext uri="{FF2B5EF4-FFF2-40B4-BE49-F238E27FC236}">
                <a16:creationId xmlns:a16="http://schemas.microsoft.com/office/drawing/2014/main" id="{67D8DB12-92CE-A73B-BDE9-F97DBF8780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150" y="4073917"/>
            <a:ext cx="692619" cy="194424"/>
          </a:xfrm>
          <a:prstGeom prst="rect">
            <a:avLst/>
          </a:prstGeom>
        </p:spPr>
      </p:pic>
      <p:sp>
        <p:nvSpPr>
          <p:cNvPr id="25" name="四角形: 角を丸くする 63">
            <a:extLst>
              <a:ext uri="{FF2B5EF4-FFF2-40B4-BE49-F238E27FC236}">
                <a16:creationId xmlns:a16="http://schemas.microsoft.com/office/drawing/2014/main" id="{9E279DDF-B0F3-8F72-83ED-FD8107173E60}"/>
              </a:ext>
            </a:extLst>
          </p:cNvPr>
          <p:cNvSpPr/>
          <p:nvPr/>
        </p:nvSpPr>
        <p:spPr>
          <a:xfrm>
            <a:off x="818390" y="4086978"/>
            <a:ext cx="1003206" cy="1600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500" kern="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85">
            <a:extLst>
              <a:ext uri="{FF2B5EF4-FFF2-40B4-BE49-F238E27FC236}">
                <a16:creationId xmlns:a16="http://schemas.microsoft.com/office/drawing/2014/main" id="{C211D229-70A4-39F6-2934-4FA9ED15404B}"/>
              </a:ext>
            </a:extLst>
          </p:cNvPr>
          <p:cNvSpPr txBox="1"/>
          <p:nvPr/>
        </p:nvSpPr>
        <p:spPr>
          <a:xfrm>
            <a:off x="430481" y="4075739"/>
            <a:ext cx="4780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Tire week:</a:t>
            </a:r>
            <a:endParaRPr kumimoji="1" lang="ja-JP" altLang="en-US" sz="500" dirty="0"/>
          </a:p>
        </p:txBody>
      </p:sp>
      <p:sp>
        <p:nvSpPr>
          <p:cNvPr id="29" name="テキスト ボックス 40">
            <a:extLst>
              <a:ext uri="{FF2B5EF4-FFF2-40B4-BE49-F238E27FC236}">
                <a16:creationId xmlns:a16="http://schemas.microsoft.com/office/drawing/2014/main" id="{062105AB-3FA2-9795-E43B-FFE18E1A083B}"/>
              </a:ext>
            </a:extLst>
          </p:cNvPr>
          <p:cNvSpPr txBox="1"/>
          <p:nvPr/>
        </p:nvSpPr>
        <p:spPr>
          <a:xfrm>
            <a:off x="1326895" y="5463110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125</a:t>
            </a:r>
            <a:endParaRPr kumimoji="1" lang="ja-JP" altLang="en-US" sz="600" dirty="0"/>
          </a:p>
        </p:txBody>
      </p:sp>
      <p:sp>
        <p:nvSpPr>
          <p:cNvPr id="30" name="テキスト ボックス 87">
            <a:extLst>
              <a:ext uri="{FF2B5EF4-FFF2-40B4-BE49-F238E27FC236}">
                <a16:creationId xmlns:a16="http://schemas.microsoft.com/office/drawing/2014/main" id="{0E5B52F8-D09C-8282-F972-F16A3031D672}"/>
              </a:ext>
            </a:extLst>
          </p:cNvPr>
          <p:cNvSpPr txBox="1"/>
          <p:nvPr/>
        </p:nvSpPr>
        <p:spPr>
          <a:xfrm>
            <a:off x="786426" y="3899987"/>
            <a:ext cx="9885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4104751880</a:t>
            </a:r>
            <a:endParaRPr kumimoji="1" lang="en-US" altLang="ja-JP" sz="600" dirty="0"/>
          </a:p>
        </p:txBody>
      </p:sp>
      <p:pic>
        <p:nvPicPr>
          <p:cNvPr id="31" name="Picture 389">
            <a:extLst>
              <a:ext uri="{FF2B5EF4-FFF2-40B4-BE49-F238E27FC236}">
                <a16:creationId xmlns:a16="http://schemas.microsoft.com/office/drawing/2014/main" id="{544C1633-B06C-F875-2AC6-190ABD9BC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609" y="4439654"/>
            <a:ext cx="1318987" cy="79296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5-4-2. Stock Check</a:t>
            </a: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5AD6914E-CF66-54C2-A1D7-B354E80984C7}"/>
              </a:ext>
            </a:extLst>
          </p:cNvPr>
          <p:cNvSpPr txBox="1"/>
          <p:nvPr/>
        </p:nvSpPr>
        <p:spPr>
          <a:xfrm>
            <a:off x="3499137" y="1508379"/>
            <a:ext cx="3024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 check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Location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Box :</a:t>
            </a:r>
            <a:r>
              <a:rPr kumimoji="1" lang="en-US" altLang="ja-JP" sz="800" dirty="0">
                <a:latin typeface="Arial 本文"/>
              </a:rPr>
              <a:t> 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</a:p>
          <a:p>
            <a:r>
              <a:rPr kumimoji="1" lang="en-US" altLang="ja-JP" sz="800" b="1" dirty="0">
                <a:latin typeface="Arial 本文"/>
              </a:rPr>
              <a:t>Total :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OK[P4]</a:t>
            </a:r>
            <a:r>
              <a:rPr kumimoji="1" lang="en-US" altLang="ja-JP" sz="800" dirty="0">
                <a:latin typeface="+mj-lt"/>
              </a:rPr>
              <a:t>: Confirmation processing. Search data.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sp>
        <p:nvSpPr>
          <p:cNvPr id="23" name="矢印: 右 17">
            <a:extLst>
              <a:ext uri="{FF2B5EF4-FFF2-40B4-BE49-F238E27FC236}">
                <a16:creationId xmlns:a16="http://schemas.microsoft.com/office/drawing/2014/main" id="{E04EF822-124F-A5A5-16EA-DCB3A8C4FA4D}"/>
              </a:ext>
            </a:extLst>
          </p:cNvPr>
          <p:cNvSpPr/>
          <p:nvPr/>
        </p:nvSpPr>
        <p:spPr>
          <a:xfrm>
            <a:off x="1841024" y="2490657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4" name="図 33">
            <a:extLst>
              <a:ext uri="{FF2B5EF4-FFF2-40B4-BE49-F238E27FC236}">
                <a16:creationId xmlns:a16="http://schemas.microsoft.com/office/drawing/2014/main" id="{558FACC3-2FAD-5678-51EC-FE34FCCCB3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9465" y="6040489"/>
            <a:ext cx="1075165" cy="745191"/>
          </a:xfrm>
          <a:prstGeom prst="rect">
            <a:avLst/>
          </a:prstGeom>
        </p:spPr>
      </p:pic>
      <p:sp>
        <p:nvSpPr>
          <p:cNvPr id="26" name="テキスト ボックス 34">
            <a:extLst>
              <a:ext uri="{FF2B5EF4-FFF2-40B4-BE49-F238E27FC236}">
                <a16:creationId xmlns:a16="http://schemas.microsoft.com/office/drawing/2014/main" id="{B353AAB9-B8A6-4C71-8201-3A7E2CC9E7EC}"/>
              </a:ext>
            </a:extLst>
          </p:cNvPr>
          <p:cNvSpPr txBox="1"/>
          <p:nvPr/>
        </p:nvSpPr>
        <p:spPr>
          <a:xfrm>
            <a:off x="4810962" y="6017348"/>
            <a:ext cx="1367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*2: Display screen when information is incorrect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OK button:</a:t>
            </a:r>
            <a:r>
              <a:rPr kumimoji="1" lang="en-US" altLang="ja-JP" sz="800" dirty="0">
                <a:latin typeface="+mj-lt"/>
              </a:rPr>
              <a:t> Close this screen. Return to the previous process.</a:t>
            </a:r>
          </a:p>
        </p:txBody>
      </p:sp>
      <p:sp>
        <p:nvSpPr>
          <p:cNvPr id="27" name="矢印: 右 50">
            <a:extLst>
              <a:ext uri="{FF2B5EF4-FFF2-40B4-BE49-F238E27FC236}">
                <a16:creationId xmlns:a16="http://schemas.microsoft.com/office/drawing/2014/main" id="{81E02B58-B25C-F19D-B543-7E354826AC82}"/>
              </a:ext>
            </a:extLst>
          </p:cNvPr>
          <p:cNvSpPr/>
          <p:nvPr/>
        </p:nvSpPr>
        <p:spPr>
          <a:xfrm>
            <a:off x="2085094" y="6272456"/>
            <a:ext cx="1414410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1AEA074-0E5E-9F6B-A6F2-16C9F46760D6}"/>
              </a:ext>
            </a:extLst>
          </p:cNvPr>
          <p:cNvGrpSpPr/>
          <p:nvPr/>
        </p:nvGrpSpPr>
        <p:grpSpPr>
          <a:xfrm>
            <a:off x="1111013" y="4235301"/>
            <a:ext cx="919155" cy="452181"/>
            <a:chOff x="1109328" y="4228966"/>
            <a:chExt cx="919155" cy="452181"/>
          </a:xfrm>
        </p:grpSpPr>
        <p:sp>
          <p:nvSpPr>
            <p:cNvPr id="96" name="正方形/長方形 48">
              <a:extLst>
                <a:ext uri="{FF2B5EF4-FFF2-40B4-BE49-F238E27FC236}">
                  <a16:creationId xmlns:a16="http://schemas.microsoft.com/office/drawing/2014/main" id="{55A2FA63-5C54-09F1-2F5B-98A5B343478D}"/>
                </a:ext>
              </a:extLst>
            </p:cNvPr>
            <p:cNvSpPr/>
            <p:nvPr/>
          </p:nvSpPr>
          <p:spPr>
            <a:xfrm>
              <a:off x="1109328" y="4228966"/>
              <a:ext cx="724814" cy="232130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97" name="グラフィックス 49" descr="右向き指示マーク">
              <a:extLst>
                <a:ext uri="{FF2B5EF4-FFF2-40B4-BE49-F238E27FC236}">
                  <a16:creationId xmlns:a16="http://schemas.microsoft.com/office/drawing/2014/main" id="{A11E423F-E654-2102-C6F8-B6C547D46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4202">
              <a:off x="1774857" y="4427521"/>
              <a:ext cx="253626" cy="253626"/>
            </a:xfrm>
            <a:prstGeom prst="rect">
              <a:avLst/>
            </a:prstGeom>
          </p:spPr>
        </p:pic>
      </p:grpSp>
      <p:pic>
        <p:nvPicPr>
          <p:cNvPr id="174" name="図 3">
            <a:extLst>
              <a:ext uri="{FF2B5EF4-FFF2-40B4-BE49-F238E27FC236}">
                <a16:creationId xmlns:a16="http://schemas.microsoft.com/office/drawing/2014/main" id="{3599A3E6-6118-82B6-12C7-C3344B0CD7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175" name="正方形/長方形 8">
            <a:extLst>
              <a:ext uri="{FF2B5EF4-FFF2-40B4-BE49-F238E27FC236}">
                <a16:creationId xmlns:a16="http://schemas.microsoft.com/office/drawing/2014/main" id="{3086A3D4-C596-AFE6-76A3-188A4AB4ABA7}"/>
              </a:ext>
            </a:extLst>
          </p:cNvPr>
          <p:cNvSpPr/>
          <p:nvPr/>
        </p:nvSpPr>
        <p:spPr>
          <a:xfrm>
            <a:off x="558926" y="2064691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76" name="グラフィックス 9" descr="右向き指示マーク">
            <a:extLst>
              <a:ext uri="{FF2B5EF4-FFF2-40B4-BE49-F238E27FC236}">
                <a16:creationId xmlns:a16="http://schemas.microsoft.com/office/drawing/2014/main" id="{91402AEF-F559-4534-024E-01D715D00F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4754202">
            <a:off x="1581400" y="2267551"/>
            <a:ext cx="253626" cy="253626"/>
          </a:xfrm>
          <a:prstGeom prst="rect">
            <a:avLst/>
          </a:prstGeom>
        </p:spPr>
      </p:pic>
      <p:pic>
        <p:nvPicPr>
          <p:cNvPr id="2" name="図 53">
            <a:extLst>
              <a:ext uri="{FF2B5EF4-FFF2-40B4-BE49-F238E27FC236}">
                <a16:creationId xmlns:a16="http://schemas.microsoft.com/office/drawing/2014/main" id="{52788F4B-ACE7-B97C-FCA4-EEEEA3BF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031" y="1488637"/>
            <a:ext cx="1358721" cy="2027693"/>
          </a:xfrm>
          <a:prstGeom prst="rect">
            <a:avLst/>
          </a:prstGeom>
        </p:spPr>
      </p:pic>
      <p:pic>
        <p:nvPicPr>
          <p:cNvPr id="4" name="図 54">
            <a:extLst>
              <a:ext uri="{FF2B5EF4-FFF2-40B4-BE49-F238E27FC236}">
                <a16:creationId xmlns:a16="http://schemas.microsoft.com/office/drawing/2014/main" id="{AAC2902E-BEB9-E376-8FA6-97D36B77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600" y="2393038"/>
            <a:ext cx="225389" cy="70485"/>
          </a:xfrm>
          <a:prstGeom prst="rect">
            <a:avLst/>
          </a:prstGeom>
        </p:spPr>
      </p:pic>
      <p:pic>
        <p:nvPicPr>
          <p:cNvPr id="5" name="図 56">
            <a:extLst>
              <a:ext uri="{FF2B5EF4-FFF2-40B4-BE49-F238E27FC236}">
                <a16:creationId xmlns:a16="http://schemas.microsoft.com/office/drawing/2014/main" id="{D825CA6D-8D7A-D2E0-7886-55F1C0EFA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413" y="2393038"/>
            <a:ext cx="303288" cy="70485"/>
          </a:xfrm>
          <a:prstGeom prst="rect">
            <a:avLst/>
          </a:prstGeom>
        </p:spPr>
      </p:pic>
      <p:pic>
        <p:nvPicPr>
          <p:cNvPr id="6" name="図 59">
            <a:extLst>
              <a:ext uri="{FF2B5EF4-FFF2-40B4-BE49-F238E27FC236}">
                <a16:creationId xmlns:a16="http://schemas.microsoft.com/office/drawing/2014/main" id="{715E40BB-CEE4-A91C-2BCD-C8A45813E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748" y="2373037"/>
            <a:ext cx="213781" cy="97543"/>
          </a:xfrm>
          <a:prstGeom prst="rect">
            <a:avLst/>
          </a:prstGeom>
        </p:spPr>
      </p:pic>
      <p:pic>
        <p:nvPicPr>
          <p:cNvPr id="7" name="図 61">
            <a:extLst>
              <a:ext uri="{FF2B5EF4-FFF2-40B4-BE49-F238E27FC236}">
                <a16:creationId xmlns:a16="http://schemas.microsoft.com/office/drawing/2014/main" id="{8F51F25D-7951-EE5D-DB15-189D69740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057" y="1865633"/>
            <a:ext cx="350550" cy="72867"/>
          </a:xfrm>
          <a:prstGeom prst="rect">
            <a:avLst/>
          </a:prstGeom>
        </p:spPr>
      </p:pic>
      <p:pic>
        <p:nvPicPr>
          <p:cNvPr id="8" name="図 62">
            <a:extLst>
              <a:ext uri="{FF2B5EF4-FFF2-40B4-BE49-F238E27FC236}">
                <a16:creationId xmlns:a16="http://schemas.microsoft.com/office/drawing/2014/main" id="{6B2549A9-6C70-8302-647E-FB73A9C61F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273" y="1991357"/>
            <a:ext cx="692619" cy="194424"/>
          </a:xfrm>
          <a:prstGeom prst="rect">
            <a:avLst/>
          </a:prstGeom>
        </p:spPr>
      </p:pic>
      <p:sp>
        <p:nvSpPr>
          <p:cNvPr id="9" name="四角形: 角を丸くする 63">
            <a:extLst>
              <a:ext uri="{FF2B5EF4-FFF2-40B4-BE49-F238E27FC236}">
                <a16:creationId xmlns:a16="http://schemas.microsoft.com/office/drawing/2014/main" id="{417D3A48-2AE5-C897-D8F8-5C040648DE7A}"/>
              </a:ext>
            </a:extLst>
          </p:cNvPr>
          <p:cNvSpPr/>
          <p:nvPr/>
        </p:nvSpPr>
        <p:spPr>
          <a:xfrm>
            <a:off x="2439513" y="2004418"/>
            <a:ext cx="1003206" cy="1600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500" kern="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85">
            <a:extLst>
              <a:ext uri="{FF2B5EF4-FFF2-40B4-BE49-F238E27FC236}">
                <a16:creationId xmlns:a16="http://schemas.microsoft.com/office/drawing/2014/main" id="{0BE876B7-1CAC-E8C6-917A-F4C681E18537}"/>
              </a:ext>
            </a:extLst>
          </p:cNvPr>
          <p:cNvSpPr txBox="1"/>
          <p:nvPr/>
        </p:nvSpPr>
        <p:spPr>
          <a:xfrm>
            <a:off x="2051604" y="1993179"/>
            <a:ext cx="4780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Tire week:</a:t>
            </a:r>
            <a:endParaRPr kumimoji="1" lang="ja-JP" altLang="en-US" sz="500" dirty="0"/>
          </a:p>
        </p:txBody>
      </p:sp>
      <p:sp>
        <p:nvSpPr>
          <p:cNvPr id="11" name="テキスト ボックス 40">
            <a:extLst>
              <a:ext uri="{FF2B5EF4-FFF2-40B4-BE49-F238E27FC236}">
                <a16:creationId xmlns:a16="http://schemas.microsoft.com/office/drawing/2014/main" id="{8A843489-E296-E9D1-5830-E2827D6D93AD}"/>
              </a:ext>
            </a:extLst>
          </p:cNvPr>
          <p:cNvSpPr txBox="1"/>
          <p:nvPr/>
        </p:nvSpPr>
        <p:spPr>
          <a:xfrm>
            <a:off x="2948018" y="3380550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125</a:t>
            </a:r>
            <a:endParaRPr kumimoji="1" lang="ja-JP" altLang="en-US" sz="600" dirty="0"/>
          </a:p>
        </p:txBody>
      </p:sp>
      <p:sp>
        <p:nvSpPr>
          <p:cNvPr id="12" name="テキスト ボックス 87">
            <a:extLst>
              <a:ext uri="{FF2B5EF4-FFF2-40B4-BE49-F238E27FC236}">
                <a16:creationId xmlns:a16="http://schemas.microsoft.com/office/drawing/2014/main" id="{7CF62863-0FEA-7419-5A82-1A8D1A2CF257}"/>
              </a:ext>
            </a:extLst>
          </p:cNvPr>
          <p:cNvSpPr txBox="1"/>
          <p:nvPr/>
        </p:nvSpPr>
        <p:spPr>
          <a:xfrm>
            <a:off x="2407549" y="1817427"/>
            <a:ext cx="9885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4104751880</a:t>
            </a:r>
            <a:endParaRPr kumimoji="1" lang="en-US" altLang="ja-JP" sz="600" dirty="0"/>
          </a:p>
        </p:txBody>
      </p:sp>
      <p:pic>
        <p:nvPicPr>
          <p:cNvPr id="13" name="Picture 389">
            <a:extLst>
              <a:ext uri="{FF2B5EF4-FFF2-40B4-BE49-F238E27FC236}">
                <a16:creationId xmlns:a16="http://schemas.microsoft.com/office/drawing/2014/main" id="{980EF34B-9F90-FE43-2137-42DAC6EC08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32" y="2357094"/>
            <a:ext cx="1318987" cy="792963"/>
          </a:xfrm>
          <a:prstGeom prst="rect">
            <a:avLst/>
          </a:prstGeom>
        </p:spPr>
      </p:pic>
      <p:pic>
        <p:nvPicPr>
          <p:cNvPr id="32" name="図 53">
            <a:extLst>
              <a:ext uri="{FF2B5EF4-FFF2-40B4-BE49-F238E27FC236}">
                <a16:creationId xmlns:a16="http://schemas.microsoft.com/office/drawing/2014/main" id="{331BDA9C-BE10-4582-E3D5-4920DC807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20" y="5759028"/>
            <a:ext cx="1358721" cy="2027693"/>
          </a:xfrm>
          <a:prstGeom prst="rect">
            <a:avLst/>
          </a:prstGeom>
        </p:spPr>
      </p:pic>
      <p:pic>
        <p:nvPicPr>
          <p:cNvPr id="34" name="図 54">
            <a:extLst>
              <a:ext uri="{FF2B5EF4-FFF2-40B4-BE49-F238E27FC236}">
                <a16:creationId xmlns:a16="http://schemas.microsoft.com/office/drawing/2014/main" id="{1F6ED07C-B702-73CF-3A0C-62E0D0B56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289" y="6663429"/>
            <a:ext cx="225389" cy="70485"/>
          </a:xfrm>
          <a:prstGeom prst="rect">
            <a:avLst/>
          </a:prstGeom>
        </p:spPr>
      </p:pic>
      <p:pic>
        <p:nvPicPr>
          <p:cNvPr id="35" name="図 56">
            <a:extLst>
              <a:ext uri="{FF2B5EF4-FFF2-40B4-BE49-F238E27FC236}">
                <a16:creationId xmlns:a16="http://schemas.microsoft.com/office/drawing/2014/main" id="{4057E8BE-9C2D-4613-D19C-63AC84786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02" y="6663429"/>
            <a:ext cx="303288" cy="70485"/>
          </a:xfrm>
          <a:prstGeom prst="rect">
            <a:avLst/>
          </a:prstGeom>
        </p:spPr>
      </p:pic>
      <p:pic>
        <p:nvPicPr>
          <p:cNvPr id="36" name="図 59">
            <a:extLst>
              <a:ext uri="{FF2B5EF4-FFF2-40B4-BE49-F238E27FC236}">
                <a16:creationId xmlns:a16="http://schemas.microsoft.com/office/drawing/2014/main" id="{CE4E8716-044D-85AF-7C32-6BAA491D97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437" y="6643428"/>
            <a:ext cx="213781" cy="97543"/>
          </a:xfrm>
          <a:prstGeom prst="rect">
            <a:avLst/>
          </a:prstGeom>
        </p:spPr>
      </p:pic>
      <p:pic>
        <p:nvPicPr>
          <p:cNvPr id="37" name="図 61">
            <a:extLst>
              <a:ext uri="{FF2B5EF4-FFF2-40B4-BE49-F238E27FC236}">
                <a16:creationId xmlns:a16="http://schemas.microsoft.com/office/drawing/2014/main" id="{F53A03A0-41C8-F6DC-99E9-226B8B2BD8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746" y="6136024"/>
            <a:ext cx="350550" cy="72867"/>
          </a:xfrm>
          <a:prstGeom prst="rect">
            <a:avLst/>
          </a:prstGeom>
        </p:spPr>
      </p:pic>
      <p:pic>
        <p:nvPicPr>
          <p:cNvPr id="38" name="図 62">
            <a:extLst>
              <a:ext uri="{FF2B5EF4-FFF2-40B4-BE49-F238E27FC236}">
                <a16:creationId xmlns:a16="http://schemas.microsoft.com/office/drawing/2014/main" id="{587C8E2E-DB85-BBC5-C0CB-874904055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962" y="6261748"/>
            <a:ext cx="692619" cy="194424"/>
          </a:xfrm>
          <a:prstGeom prst="rect">
            <a:avLst/>
          </a:prstGeom>
        </p:spPr>
      </p:pic>
      <p:sp>
        <p:nvSpPr>
          <p:cNvPr id="39" name="四角形: 角を丸くする 63">
            <a:extLst>
              <a:ext uri="{FF2B5EF4-FFF2-40B4-BE49-F238E27FC236}">
                <a16:creationId xmlns:a16="http://schemas.microsoft.com/office/drawing/2014/main" id="{E7170389-05C2-64AB-4E86-286910948F0C}"/>
              </a:ext>
            </a:extLst>
          </p:cNvPr>
          <p:cNvSpPr/>
          <p:nvPr/>
        </p:nvSpPr>
        <p:spPr>
          <a:xfrm>
            <a:off x="838202" y="6274809"/>
            <a:ext cx="1003206" cy="160020"/>
          </a:xfrm>
          <a:prstGeom prst="round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500" kern="0" dirty="0">
              <a:solidFill>
                <a:prstClr val="black"/>
              </a:solidFill>
            </a:endParaRPr>
          </a:p>
        </p:txBody>
      </p:sp>
      <p:sp>
        <p:nvSpPr>
          <p:cNvPr id="41" name="テキスト ボックス 85">
            <a:extLst>
              <a:ext uri="{FF2B5EF4-FFF2-40B4-BE49-F238E27FC236}">
                <a16:creationId xmlns:a16="http://schemas.microsoft.com/office/drawing/2014/main" id="{7531A67F-9769-02B0-DBE8-FCC209471DA0}"/>
              </a:ext>
            </a:extLst>
          </p:cNvPr>
          <p:cNvSpPr txBox="1"/>
          <p:nvPr/>
        </p:nvSpPr>
        <p:spPr>
          <a:xfrm>
            <a:off x="450293" y="6263570"/>
            <a:ext cx="4780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Tire week:</a:t>
            </a:r>
            <a:endParaRPr kumimoji="1" lang="ja-JP" altLang="en-US" sz="500" dirty="0"/>
          </a:p>
        </p:txBody>
      </p:sp>
      <p:sp>
        <p:nvSpPr>
          <p:cNvPr id="42" name="テキスト ボックス 40">
            <a:extLst>
              <a:ext uri="{FF2B5EF4-FFF2-40B4-BE49-F238E27FC236}">
                <a16:creationId xmlns:a16="http://schemas.microsoft.com/office/drawing/2014/main" id="{0C2033B3-E7D7-91B7-FDF3-4C69B522D8FC}"/>
              </a:ext>
            </a:extLst>
          </p:cNvPr>
          <p:cNvSpPr txBox="1"/>
          <p:nvPr/>
        </p:nvSpPr>
        <p:spPr>
          <a:xfrm>
            <a:off x="1346707" y="7650941"/>
            <a:ext cx="359325" cy="9233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600" dirty="0"/>
              <a:t>125</a:t>
            </a:r>
            <a:endParaRPr kumimoji="1" lang="ja-JP" altLang="en-US" sz="600" dirty="0"/>
          </a:p>
        </p:txBody>
      </p:sp>
      <p:pic>
        <p:nvPicPr>
          <p:cNvPr id="44" name="Picture 389">
            <a:extLst>
              <a:ext uri="{FF2B5EF4-FFF2-40B4-BE49-F238E27FC236}">
                <a16:creationId xmlns:a16="http://schemas.microsoft.com/office/drawing/2014/main" id="{629E9CD9-E6B8-76B1-3307-00CB3D65CA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421" y="6627485"/>
            <a:ext cx="1318987" cy="792963"/>
          </a:xfrm>
          <a:prstGeom prst="rect">
            <a:avLst/>
          </a:prstGeom>
        </p:spPr>
      </p:pic>
      <p:grpSp>
        <p:nvGrpSpPr>
          <p:cNvPr id="45" name="Group 94">
            <a:extLst>
              <a:ext uri="{FF2B5EF4-FFF2-40B4-BE49-F238E27FC236}">
                <a16:creationId xmlns:a16="http://schemas.microsoft.com/office/drawing/2014/main" id="{40C5662A-F40A-AA71-86A4-F80F9F7369E3}"/>
              </a:ext>
            </a:extLst>
          </p:cNvPr>
          <p:cNvGrpSpPr/>
          <p:nvPr/>
        </p:nvGrpSpPr>
        <p:grpSpPr>
          <a:xfrm>
            <a:off x="1130825" y="6423132"/>
            <a:ext cx="919155" cy="452181"/>
            <a:chOff x="1109328" y="4228966"/>
            <a:chExt cx="919155" cy="452181"/>
          </a:xfrm>
        </p:grpSpPr>
        <p:sp>
          <p:nvSpPr>
            <p:cNvPr id="46" name="正方形/長方形 48">
              <a:extLst>
                <a:ext uri="{FF2B5EF4-FFF2-40B4-BE49-F238E27FC236}">
                  <a16:creationId xmlns:a16="http://schemas.microsoft.com/office/drawing/2014/main" id="{FADC0A98-8F76-7692-4990-A2095DB6FAF1}"/>
                </a:ext>
              </a:extLst>
            </p:cNvPr>
            <p:cNvSpPr/>
            <p:nvPr/>
          </p:nvSpPr>
          <p:spPr>
            <a:xfrm>
              <a:off x="1109328" y="4228966"/>
              <a:ext cx="724814" cy="232130"/>
            </a:xfrm>
            <a:prstGeom prst="rect">
              <a:avLst/>
            </a:prstGeom>
            <a:noFill/>
            <a:ln w="1587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  <p:pic>
          <p:nvPicPr>
            <p:cNvPr id="47" name="グラフィックス 49" descr="右向き指示マーク">
              <a:extLst>
                <a:ext uri="{FF2B5EF4-FFF2-40B4-BE49-F238E27FC236}">
                  <a16:creationId xmlns:a16="http://schemas.microsoft.com/office/drawing/2014/main" id="{C252DF5A-7F31-4CF2-5751-2993E4A0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14754202">
              <a:off x="1774857" y="4427521"/>
              <a:ext cx="253626" cy="253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4543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5-4-3. Stocktaking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Stocktaking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solidFill>
                  <a:srgbClr val="FF0000"/>
                </a:solidFill>
                <a:latin typeface="+mj-lt"/>
              </a:rPr>
              <a:t>System quantity,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No initial value information *The quantity in the system will be displayed.</a:t>
            </a:r>
          </a:p>
          <a:p>
            <a:r>
              <a:rPr kumimoji="1" lang="en-US" altLang="ja-JP" sz="800" b="1" dirty="0">
                <a:latin typeface="+mj-lt"/>
              </a:rPr>
              <a:t>Act </a:t>
            </a:r>
            <a:r>
              <a:rPr kumimoji="1" lang="th-TH" altLang="ja-JP" sz="800" b="1" dirty="0">
                <a:latin typeface="+mj-lt"/>
              </a:rPr>
              <a:t>ถ</a:t>
            </a:r>
            <a:r>
              <a:rPr kumimoji="1" lang="en-US" altLang="ja-JP" sz="800" b="1" dirty="0">
                <a:latin typeface="+mj-lt"/>
              </a:rPr>
              <a:t>ty : </a:t>
            </a:r>
            <a:r>
              <a:rPr kumimoji="1" lang="en-US" altLang="ja-JP" sz="800" dirty="0">
                <a:latin typeface="+mj-lt"/>
              </a:rPr>
              <a:t>Actual quantity, </a:t>
            </a:r>
            <a:r>
              <a:rPr kumimoji="1" lang="en-US" altLang="ja-JP" sz="800" dirty="0">
                <a:latin typeface="Arial 本文"/>
              </a:rPr>
              <a:t>No initial value information</a:t>
            </a: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84949" y="2432077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607423" y="2634937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09921C5C-7432-B805-487B-F272E91BAD6E}"/>
              </a:ext>
            </a:extLst>
          </p:cNvPr>
          <p:cNvSpPr txBox="1"/>
          <p:nvPr/>
        </p:nvSpPr>
        <p:spPr>
          <a:xfrm>
            <a:off x="2207787" y="5269324"/>
            <a:ext cx="97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808-0210031-00</a:t>
            </a:r>
            <a:endParaRPr kumimoji="1" lang="en-US" altLang="ja-JP" sz="600" dirty="0"/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2024-02-03</a:t>
            </a:r>
            <a:endParaRPr kumimoji="1" lang="ja-JP" altLang="en-US" sz="600" dirty="0"/>
          </a:p>
        </p:txBody>
      </p:sp>
      <p:pic>
        <p:nvPicPr>
          <p:cNvPr id="53" name="図 52">
            <a:extLst>
              <a:ext uri="{FF2B5EF4-FFF2-40B4-BE49-F238E27FC236}">
                <a16:creationId xmlns:a16="http://schemas.microsoft.com/office/drawing/2014/main" id="{EE39DBA2-9E4B-C37A-9E59-9B196BE77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582" y="1973637"/>
            <a:ext cx="436337" cy="106315"/>
          </a:xfrm>
          <a:prstGeom prst="rect">
            <a:avLst/>
          </a:prstGeom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4C532488-A39B-B1B2-85EB-FDABCCA9B1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3213" y="2165354"/>
            <a:ext cx="436337" cy="106315"/>
          </a:xfrm>
          <a:prstGeom prst="rect">
            <a:avLst/>
          </a:prstGeom>
        </p:spPr>
      </p:pic>
      <p:sp>
        <p:nvSpPr>
          <p:cNvPr id="45" name="矢印: 右 287">
            <a:extLst>
              <a:ext uri="{FF2B5EF4-FFF2-40B4-BE49-F238E27FC236}">
                <a16:creationId xmlns:a16="http://schemas.microsoft.com/office/drawing/2014/main" id="{48C974BC-3004-BD8B-40EC-58777109C475}"/>
              </a:ext>
            </a:extLst>
          </p:cNvPr>
          <p:cNvSpPr/>
          <p:nvPr/>
        </p:nvSpPr>
        <p:spPr>
          <a:xfrm>
            <a:off x="4991347" y="4565918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" name="Callout: Line 1">
            <a:extLst>
              <a:ext uri="{FF2B5EF4-FFF2-40B4-BE49-F238E27FC236}">
                <a16:creationId xmlns:a16="http://schemas.microsoft.com/office/drawing/2014/main" id="{22A62F71-5A86-3865-B737-528FC4D340AB}"/>
              </a:ext>
            </a:extLst>
          </p:cNvPr>
          <p:cNvSpPr/>
          <p:nvPr/>
        </p:nvSpPr>
        <p:spPr>
          <a:xfrm>
            <a:off x="552193" y="6606528"/>
            <a:ext cx="2311312" cy="1325835"/>
          </a:xfrm>
          <a:prstGeom prst="borderCallout1">
            <a:avLst>
              <a:gd name="adj1" fmla="val -1055"/>
              <a:gd name="adj2" fmla="val 45234"/>
              <a:gd name="adj3" fmla="val -79991"/>
              <a:gd name="adj4" fmla="val 124944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kumimoji="1" lang="en-US" sz="800" dirty="0">
                <a:solidFill>
                  <a:schemeClr val="tx1"/>
                </a:solidFill>
              </a:rPr>
              <a:t>Instructions</a:t>
            </a: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Scan location</a:t>
            </a:r>
          </a:p>
          <a:p>
            <a:pPr marL="228600" indent="-228600">
              <a:buFontTx/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Scan label</a:t>
            </a: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Current stock information will be shown on screen.</a:t>
            </a: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Click “Confirm” to apply the information.</a:t>
            </a:r>
            <a:endParaRPr kumimoji="1" lang="th-TH" sz="800" dirty="0">
              <a:solidFill>
                <a:schemeClr val="tx1"/>
              </a:solidFill>
            </a:endParaRP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In the case of NG, the item was rescanned.</a:t>
            </a:r>
          </a:p>
          <a:p>
            <a:pPr marL="228600" indent="-228600">
              <a:buAutoNum type="arabicPeriod"/>
            </a:pPr>
            <a:r>
              <a:rPr kumimoji="1" lang="en-US" sz="800" dirty="0">
                <a:solidFill>
                  <a:schemeClr val="tx1"/>
                </a:solidFill>
              </a:rPr>
              <a:t>Success dialog will show if the data saving completed.</a:t>
            </a:r>
          </a:p>
          <a:p>
            <a:endParaRPr kumimoji="1" lang="en-US" sz="800" dirty="0">
              <a:solidFill>
                <a:schemeClr val="tx1"/>
              </a:solidFill>
            </a:endParaRPr>
          </a:p>
          <a:p>
            <a:endParaRPr kumimoji="1" lang="en-US" sz="800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05C675-9575-7875-D2A4-08231EA7E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1428" y="4256776"/>
            <a:ext cx="1423080" cy="20131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72C2B6-4082-DFEF-DD8C-A33769C7DA5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16" t="26813" r="2811" b="26902"/>
          <a:stretch/>
        </p:blipFill>
        <p:spPr>
          <a:xfrm>
            <a:off x="5298344" y="4256775"/>
            <a:ext cx="1158816" cy="810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7695BB-CCB8-5D06-A799-C99FAD77B4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9919" y="6855994"/>
            <a:ext cx="1278844" cy="1827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40EDD5-154A-A02B-E938-349F7F887C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7492" y="6855994"/>
            <a:ext cx="1278844" cy="18325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A5F53E-F4BA-4E42-0C30-B7C538B250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96799" y="1509480"/>
            <a:ext cx="1410645" cy="20131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615D414-2941-5AD5-1833-C18FFBB2BB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065" y="4256775"/>
            <a:ext cx="1410645" cy="2013138"/>
          </a:xfrm>
          <a:prstGeom prst="rect">
            <a:avLst/>
          </a:prstGeom>
        </p:spPr>
      </p:pic>
      <p:sp>
        <p:nvSpPr>
          <p:cNvPr id="23" name="正方形/長方形 48">
            <a:extLst>
              <a:ext uri="{FF2B5EF4-FFF2-40B4-BE49-F238E27FC236}">
                <a16:creationId xmlns:a16="http://schemas.microsoft.com/office/drawing/2014/main" id="{6D57F768-9945-69DB-27D1-074719482D1C}"/>
              </a:ext>
            </a:extLst>
          </p:cNvPr>
          <p:cNvSpPr/>
          <p:nvPr/>
        </p:nvSpPr>
        <p:spPr>
          <a:xfrm>
            <a:off x="4112678" y="6047759"/>
            <a:ext cx="724814" cy="23213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24" name="グラフィックス 49" descr="右向き指示マーク">
            <a:extLst>
              <a:ext uri="{FF2B5EF4-FFF2-40B4-BE49-F238E27FC236}">
                <a16:creationId xmlns:a16="http://schemas.microsoft.com/office/drawing/2014/main" id="{AC351FE7-FDB7-D225-18A3-72C7F0A21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4753101" y="6173508"/>
            <a:ext cx="253626" cy="253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45E72B-2EB4-2C8C-FC33-E97C598331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6799" y="4408402"/>
            <a:ext cx="1142260" cy="344451"/>
          </a:xfrm>
          <a:prstGeom prst="rect">
            <a:avLst/>
          </a:prstGeom>
        </p:spPr>
      </p:pic>
      <p:sp>
        <p:nvSpPr>
          <p:cNvPr id="6" name="矢印: 右 117">
            <a:extLst>
              <a:ext uri="{FF2B5EF4-FFF2-40B4-BE49-F238E27FC236}">
                <a16:creationId xmlns:a16="http://schemas.microsoft.com/office/drawing/2014/main" id="{21646DEF-B6B9-E8FF-D66F-DBEBF506C695}"/>
              </a:ext>
            </a:extLst>
          </p:cNvPr>
          <p:cNvSpPr/>
          <p:nvPr/>
        </p:nvSpPr>
        <p:spPr>
          <a:xfrm>
            <a:off x="3112948" y="4552483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DF2EA7-CB07-E833-374B-0DF9AFBE5185}"/>
              </a:ext>
            </a:extLst>
          </p:cNvPr>
          <p:cNvGrpSpPr/>
          <p:nvPr/>
        </p:nvGrpSpPr>
        <p:grpSpPr>
          <a:xfrm>
            <a:off x="2810526" y="4699905"/>
            <a:ext cx="322842" cy="581402"/>
            <a:chOff x="2281970" y="4924190"/>
            <a:chExt cx="322842" cy="581402"/>
          </a:xfrm>
        </p:grpSpPr>
        <p:pic>
          <p:nvPicPr>
            <p:cNvPr id="28" name="図 116">
              <a:extLst>
                <a:ext uri="{FF2B5EF4-FFF2-40B4-BE49-F238E27FC236}">
                  <a16:creationId xmlns:a16="http://schemas.microsoft.com/office/drawing/2014/main" id="{0555E3F8-02EE-E509-5C9D-615DCD511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29" name="台形 76">
              <a:extLst>
                <a:ext uri="{FF2B5EF4-FFF2-40B4-BE49-F238E27FC236}">
                  <a16:creationId xmlns:a16="http://schemas.microsoft.com/office/drawing/2014/main" id="{99980C45-CBCB-64D0-6176-92F0BE31CAD5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矢印: 右 71">
            <a:extLst>
              <a:ext uri="{FF2B5EF4-FFF2-40B4-BE49-F238E27FC236}">
                <a16:creationId xmlns:a16="http://schemas.microsoft.com/office/drawing/2014/main" id="{A01BAA24-672F-8AB1-6BD0-BA4EF505FD47}"/>
              </a:ext>
            </a:extLst>
          </p:cNvPr>
          <p:cNvSpPr/>
          <p:nvPr/>
        </p:nvSpPr>
        <p:spPr>
          <a:xfrm>
            <a:off x="1996374" y="455669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96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8802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5-4. Handy terminal function Stock Management</a:t>
            </a:r>
          </a:p>
          <a:p>
            <a:r>
              <a:rPr kumimoji="1" lang="en-US" altLang="ja-JP" sz="1100" b="1" dirty="0"/>
              <a:t>5-4-4. Change Location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C55BA5B-0B20-4BBD-1255-FEED2CC6ABF8}"/>
              </a:ext>
            </a:extLst>
          </p:cNvPr>
          <p:cNvSpPr txBox="1"/>
          <p:nvPr/>
        </p:nvSpPr>
        <p:spPr>
          <a:xfrm>
            <a:off x="3499137" y="1508379"/>
            <a:ext cx="30243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latin typeface="+mj-lt"/>
              </a:rPr>
              <a:t>This is the screen that transitions after select Change Location  from Stock management menu.</a:t>
            </a: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Parts No:</a:t>
            </a:r>
            <a:r>
              <a:rPr kumimoji="1" lang="en-US" altLang="ja-JP" sz="800" dirty="0">
                <a:latin typeface="Arial 本文"/>
              </a:rPr>
              <a:t> No initial value information, List selection from Item master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Lot No:</a:t>
            </a:r>
            <a:r>
              <a:rPr kumimoji="1" lang="en-US" altLang="ja-JP" sz="800" dirty="0">
                <a:latin typeface="Arial 本文"/>
              </a:rPr>
              <a:t> No initial value information.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Qty : 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No initial value information Can be changed manually or scan label</a:t>
            </a:r>
          </a:p>
          <a:p>
            <a:r>
              <a:rPr kumimoji="1" lang="en-US" altLang="ja-JP" sz="800" b="1" dirty="0">
                <a:latin typeface="+mj-lt"/>
              </a:rPr>
              <a:t>Old 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scan label</a:t>
            </a:r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New Location : </a:t>
            </a:r>
            <a:r>
              <a:rPr kumimoji="1" lang="en-US" altLang="ja-JP" sz="800" dirty="0">
                <a:latin typeface="Arial 本文"/>
              </a:rPr>
              <a:t>No initial value information .</a:t>
            </a:r>
            <a:r>
              <a:rPr kumimoji="1" lang="en-US" altLang="ja-JP" sz="800" dirty="0">
                <a:solidFill>
                  <a:srgbClr val="FF0000"/>
                </a:solidFill>
                <a:latin typeface="Arial 本文"/>
              </a:rPr>
              <a:t>* Can be changed manually or scan label</a:t>
            </a:r>
            <a:endParaRPr kumimoji="1" lang="en-US" altLang="ja-JP" sz="800" b="1" dirty="0">
              <a:latin typeface="+mj-lt"/>
            </a:endParaRPr>
          </a:p>
          <a:p>
            <a:endParaRPr kumimoji="1" lang="en-US" altLang="ja-JP" sz="800" b="1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Clear[P3]</a:t>
            </a:r>
            <a:r>
              <a:rPr kumimoji="1" lang="en-US" altLang="ja-JP" sz="800" dirty="0">
                <a:latin typeface="+mj-lt"/>
              </a:rPr>
              <a:t>: Clear input contents</a:t>
            </a:r>
          </a:p>
          <a:p>
            <a:r>
              <a:rPr kumimoji="1" lang="en-US" altLang="ja-JP" sz="800" b="1" dirty="0">
                <a:latin typeface="+mj-lt"/>
              </a:rPr>
              <a:t>Confirm[P4]</a:t>
            </a:r>
            <a:r>
              <a:rPr kumimoji="1" lang="en-US" altLang="ja-JP" sz="800" dirty="0">
                <a:latin typeface="+mj-lt"/>
              </a:rPr>
              <a:t>: Confirmation processing. </a:t>
            </a:r>
          </a:p>
          <a:p>
            <a:r>
              <a:rPr kumimoji="1" lang="en-US" altLang="ja-JP" sz="800" b="1" dirty="0">
                <a:latin typeface="+mj-lt"/>
              </a:rPr>
              <a:t>&lt; (P1): </a:t>
            </a:r>
            <a:r>
              <a:rPr kumimoji="1" lang="en-US" altLang="ja-JP" sz="800" dirty="0">
                <a:latin typeface="+mj-lt"/>
              </a:rPr>
              <a:t>Back to Main menu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7A976D-B4B2-745A-67C4-65E548FBC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9" y="1508379"/>
            <a:ext cx="1349747" cy="2014238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6F907C9-AEFB-FC49-F038-0FC1D9E310E8}"/>
              </a:ext>
            </a:extLst>
          </p:cNvPr>
          <p:cNvSpPr/>
          <p:nvPr/>
        </p:nvSpPr>
        <p:spPr>
          <a:xfrm>
            <a:off x="565327" y="2824190"/>
            <a:ext cx="1211323" cy="319967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0" name="グラフィックス 9" descr="右向き指示マーク">
            <a:extLst>
              <a:ext uri="{FF2B5EF4-FFF2-40B4-BE49-F238E27FC236}">
                <a16:creationId xmlns:a16="http://schemas.microsoft.com/office/drawing/2014/main" id="{2CC08CB5-C323-9B48-988B-3E4CF78F9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1587801" y="3027050"/>
            <a:ext cx="253626" cy="253626"/>
          </a:xfrm>
          <a:prstGeom prst="rect">
            <a:avLst/>
          </a:prstGeom>
        </p:spPr>
      </p:pic>
      <p:sp>
        <p:nvSpPr>
          <p:cNvPr id="18" name="矢印: 右 17">
            <a:extLst>
              <a:ext uri="{FF2B5EF4-FFF2-40B4-BE49-F238E27FC236}">
                <a16:creationId xmlns:a16="http://schemas.microsoft.com/office/drawing/2014/main" id="{1E68E08E-BA9A-4E63-CA8D-75BCCFCA31EA}"/>
              </a:ext>
            </a:extLst>
          </p:cNvPr>
          <p:cNvSpPr/>
          <p:nvPr/>
        </p:nvSpPr>
        <p:spPr>
          <a:xfrm>
            <a:off x="1741353" y="2490840"/>
            <a:ext cx="243477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B28A8A-BCD0-2237-77D2-F094DA14F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375" y="2437276"/>
            <a:ext cx="381033" cy="11237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66601DA-F930-C0A9-EF4C-8D16B3EED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6360" y="2199975"/>
            <a:ext cx="381033" cy="11237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F6774D3-D644-F54B-4259-49F268538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8872" y="1996948"/>
            <a:ext cx="381033" cy="112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6ADA11-A3C6-48F3-152D-ACF8335FE1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3607" y="1682199"/>
            <a:ext cx="1470530" cy="16240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37EC1D-7035-BD34-F268-0CB7F44310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897" y="3999613"/>
            <a:ext cx="1410356" cy="162404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854A0F-6A5D-3532-39BB-0CEC13F5EB84}"/>
              </a:ext>
            </a:extLst>
          </p:cNvPr>
          <p:cNvSpPr/>
          <p:nvPr/>
        </p:nvSpPr>
        <p:spPr>
          <a:xfrm>
            <a:off x="2509838" y="4991098"/>
            <a:ext cx="266700" cy="1121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en-US" sz="700" kern="0" dirty="0">
              <a:solidFill>
                <a:prstClr val="black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7BDE30-62D1-61E7-8595-8CD8676D0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50" y="3999613"/>
            <a:ext cx="1410356" cy="1624046"/>
          </a:xfrm>
          <a:prstGeom prst="rect">
            <a:avLst/>
          </a:prstGeom>
        </p:spPr>
      </p:pic>
      <p:sp>
        <p:nvSpPr>
          <p:cNvPr id="46" name="テキスト ボックス 91">
            <a:extLst>
              <a:ext uri="{FF2B5EF4-FFF2-40B4-BE49-F238E27FC236}">
                <a16:creationId xmlns:a16="http://schemas.microsoft.com/office/drawing/2014/main" id="{610DAAA0-B11B-101C-0D6A-659F3654FA35}"/>
              </a:ext>
            </a:extLst>
          </p:cNvPr>
          <p:cNvSpPr txBox="1"/>
          <p:nvPr/>
        </p:nvSpPr>
        <p:spPr>
          <a:xfrm>
            <a:off x="2478917" y="4302823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47" name="テキスト ボックス 92">
            <a:extLst>
              <a:ext uri="{FF2B5EF4-FFF2-40B4-BE49-F238E27FC236}">
                <a16:creationId xmlns:a16="http://schemas.microsoft.com/office/drawing/2014/main" id="{4D57B8EB-037C-D0DE-1531-E0883118B5A1}"/>
              </a:ext>
            </a:extLst>
          </p:cNvPr>
          <p:cNvSpPr txBox="1"/>
          <p:nvPr/>
        </p:nvSpPr>
        <p:spPr>
          <a:xfrm>
            <a:off x="1925516" y="4475126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48" name="テキスト ボックス 93">
            <a:extLst>
              <a:ext uri="{FF2B5EF4-FFF2-40B4-BE49-F238E27FC236}">
                <a16:creationId xmlns:a16="http://schemas.microsoft.com/office/drawing/2014/main" id="{79C996A5-D05E-2070-D878-637349D1CC0A}"/>
              </a:ext>
            </a:extLst>
          </p:cNvPr>
          <p:cNvSpPr txBox="1"/>
          <p:nvPr/>
        </p:nvSpPr>
        <p:spPr>
          <a:xfrm>
            <a:off x="2570316" y="4654877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49" name="テキスト ボックス 91">
            <a:extLst>
              <a:ext uri="{FF2B5EF4-FFF2-40B4-BE49-F238E27FC236}">
                <a16:creationId xmlns:a16="http://schemas.microsoft.com/office/drawing/2014/main" id="{C8E6BBB1-F994-B10D-0166-A18888B5F159}"/>
              </a:ext>
            </a:extLst>
          </p:cNvPr>
          <p:cNvSpPr txBox="1"/>
          <p:nvPr/>
        </p:nvSpPr>
        <p:spPr>
          <a:xfrm>
            <a:off x="5380732" y="4308819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52" name="テキスト ボックス 92">
            <a:extLst>
              <a:ext uri="{FF2B5EF4-FFF2-40B4-BE49-F238E27FC236}">
                <a16:creationId xmlns:a16="http://schemas.microsoft.com/office/drawing/2014/main" id="{69EFC622-0B6F-0C66-0605-3B06CED8D720}"/>
              </a:ext>
            </a:extLst>
          </p:cNvPr>
          <p:cNvSpPr txBox="1"/>
          <p:nvPr/>
        </p:nvSpPr>
        <p:spPr>
          <a:xfrm>
            <a:off x="4827331" y="4481122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53" name="テキスト ボックス 93">
            <a:extLst>
              <a:ext uri="{FF2B5EF4-FFF2-40B4-BE49-F238E27FC236}">
                <a16:creationId xmlns:a16="http://schemas.microsoft.com/office/drawing/2014/main" id="{FB623A45-C25F-46F4-48C7-DE61F3035B66}"/>
              </a:ext>
            </a:extLst>
          </p:cNvPr>
          <p:cNvSpPr txBox="1"/>
          <p:nvPr/>
        </p:nvSpPr>
        <p:spPr>
          <a:xfrm>
            <a:off x="5472131" y="4660873"/>
            <a:ext cx="522092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</a:t>
            </a:r>
          </a:p>
        </p:txBody>
      </p:sp>
      <p:sp>
        <p:nvSpPr>
          <p:cNvPr id="54" name="正方形/長方形 78">
            <a:extLst>
              <a:ext uri="{FF2B5EF4-FFF2-40B4-BE49-F238E27FC236}">
                <a16:creationId xmlns:a16="http://schemas.microsoft.com/office/drawing/2014/main" id="{3DF6CB14-C8CA-B189-DFCA-007057EF3B72}"/>
              </a:ext>
            </a:extLst>
          </p:cNvPr>
          <p:cNvSpPr/>
          <p:nvPr/>
        </p:nvSpPr>
        <p:spPr>
          <a:xfrm>
            <a:off x="5527328" y="5318003"/>
            <a:ext cx="636483" cy="22545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55" name="グラフィックス 49" descr="右向き指示マーク">
            <a:extLst>
              <a:ext uri="{FF2B5EF4-FFF2-40B4-BE49-F238E27FC236}">
                <a16:creationId xmlns:a16="http://schemas.microsoft.com/office/drawing/2014/main" id="{8A5CFDC8-160F-1BE3-5667-90E3CAE3D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6092163" y="5307170"/>
            <a:ext cx="253626" cy="253626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D3938D08-EAAC-1612-FD4D-BC46BCBB033C}"/>
              </a:ext>
            </a:extLst>
          </p:cNvPr>
          <p:cNvSpPr/>
          <p:nvPr/>
        </p:nvSpPr>
        <p:spPr>
          <a:xfrm>
            <a:off x="5416370" y="4833176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BAF7C065-EA12-5787-31E0-8827B6D29B29}"/>
              </a:ext>
            </a:extLst>
          </p:cNvPr>
          <p:cNvSpPr/>
          <p:nvPr/>
        </p:nvSpPr>
        <p:spPr>
          <a:xfrm>
            <a:off x="2559953" y="482718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7236BD9-3243-E5E7-9FA8-FAB68A821491}"/>
              </a:ext>
            </a:extLst>
          </p:cNvPr>
          <p:cNvSpPr/>
          <p:nvPr/>
        </p:nvSpPr>
        <p:spPr>
          <a:xfrm>
            <a:off x="5416370" y="5004526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7664344-E5A6-2663-9940-EE91BCA64367}"/>
              </a:ext>
            </a:extLst>
          </p:cNvPr>
          <p:cNvSpPr txBox="1"/>
          <p:nvPr/>
        </p:nvSpPr>
        <p:spPr>
          <a:xfrm>
            <a:off x="803096" y="3666109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All pack change location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6C2B881-0651-C844-5CB8-062901821BCC}"/>
              </a:ext>
            </a:extLst>
          </p:cNvPr>
          <p:cNvSpPr/>
          <p:nvPr/>
        </p:nvSpPr>
        <p:spPr>
          <a:xfrm>
            <a:off x="579170" y="3658632"/>
            <a:ext cx="261610" cy="26161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2468F"/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sz="1000" b="1" kern="0" dirty="0">
                <a:solidFill>
                  <a:srgbClr val="02468F"/>
                </a:solidFill>
              </a:rPr>
              <a:t>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ADD29-3D8A-35D8-0935-8B5CEC6D8F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4897" y="5746817"/>
            <a:ext cx="1410356" cy="1624046"/>
          </a:xfrm>
          <a:prstGeom prst="rect">
            <a:avLst/>
          </a:prstGeom>
        </p:spPr>
      </p:pic>
      <p:sp>
        <p:nvSpPr>
          <p:cNvPr id="20" name="テキスト ボックス 68">
            <a:extLst>
              <a:ext uri="{FF2B5EF4-FFF2-40B4-BE49-F238E27FC236}">
                <a16:creationId xmlns:a16="http://schemas.microsoft.com/office/drawing/2014/main" id="{871ECED2-85F2-8376-1D98-C97172DF6FB2}"/>
              </a:ext>
            </a:extLst>
          </p:cNvPr>
          <p:cNvSpPr txBox="1"/>
          <p:nvPr/>
        </p:nvSpPr>
        <p:spPr>
          <a:xfrm>
            <a:off x="457288" y="6335528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>
                <a:latin typeface="+mj-lt"/>
              </a:rPr>
              <a:t>Box no = 1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200pcs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</a:t>
            </a:r>
            <a:r>
              <a:rPr kumimoji="1" lang="en-US" altLang="ja-JP" sz="600" dirty="0">
                <a:highlight>
                  <a:srgbClr val="FFFF00"/>
                </a:highlight>
              </a:rPr>
              <a:t>2023-09-10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772BAF-9802-960F-3D12-FC76A1416216}"/>
              </a:ext>
            </a:extLst>
          </p:cNvPr>
          <p:cNvSpPr/>
          <p:nvPr/>
        </p:nvSpPr>
        <p:spPr>
          <a:xfrm>
            <a:off x="2479358" y="6738302"/>
            <a:ext cx="266700" cy="1121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58B588A-4B59-62C3-7306-B25B6580BA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3750" y="5746817"/>
            <a:ext cx="1410356" cy="1624046"/>
          </a:xfrm>
          <a:prstGeom prst="rect">
            <a:avLst/>
          </a:prstGeom>
        </p:spPr>
      </p:pic>
      <p:sp>
        <p:nvSpPr>
          <p:cNvPr id="60" name="テキスト ボックス 68">
            <a:extLst>
              <a:ext uri="{FF2B5EF4-FFF2-40B4-BE49-F238E27FC236}">
                <a16:creationId xmlns:a16="http://schemas.microsoft.com/office/drawing/2014/main" id="{0F2B5129-F8B6-BA82-124A-727E1B807200}"/>
              </a:ext>
            </a:extLst>
          </p:cNvPr>
          <p:cNvSpPr txBox="1"/>
          <p:nvPr/>
        </p:nvSpPr>
        <p:spPr>
          <a:xfrm>
            <a:off x="3356141" y="6335528"/>
            <a:ext cx="974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>
                <a:latin typeface="+mj-lt"/>
              </a:rPr>
              <a:t>Box no = 1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200pcs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</a:t>
            </a:r>
            <a:r>
              <a:rPr kumimoji="1" lang="en-US" altLang="ja-JP" sz="600" dirty="0">
                <a:highlight>
                  <a:srgbClr val="FFFF00"/>
                </a:highlight>
              </a:rPr>
              <a:t>2023-09-10</a:t>
            </a:r>
          </a:p>
          <a:p>
            <a:endParaRPr kumimoji="1" lang="en-US" altLang="ja-JP" sz="600" dirty="0"/>
          </a:p>
          <a:p>
            <a:r>
              <a:rPr kumimoji="1" lang="en-US" altLang="ja-JP" sz="600" dirty="0">
                <a:solidFill>
                  <a:srgbClr val="FF0000"/>
                </a:solidFill>
              </a:rPr>
              <a:t>* Scan the same label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91">
            <a:extLst>
              <a:ext uri="{FF2B5EF4-FFF2-40B4-BE49-F238E27FC236}">
                <a16:creationId xmlns:a16="http://schemas.microsoft.com/office/drawing/2014/main" id="{FB06CB8D-48AA-7E7F-3CF0-FF0998CB95C0}"/>
              </a:ext>
            </a:extLst>
          </p:cNvPr>
          <p:cNvSpPr txBox="1"/>
          <p:nvPr/>
        </p:nvSpPr>
        <p:spPr>
          <a:xfrm>
            <a:off x="2478917" y="6050027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67" name="テキスト ボックス 92">
            <a:extLst>
              <a:ext uri="{FF2B5EF4-FFF2-40B4-BE49-F238E27FC236}">
                <a16:creationId xmlns:a16="http://schemas.microsoft.com/office/drawing/2014/main" id="{7B182706-A631-3569-B766-B34271A60558}"/>
              </a:ext>
            </a:extLst>
          </p:cNvPr>
          <p:cNvSpPr txBox="1"/>
          <p:nvPr/>
        </p:nvSpPr>
        <p:spPr>
          <a:xfrm>
            <a:off x="1925516" y="6222330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68" name="テキスト ボックス 93">
            <a:extLst>
              <a:ext uri="{FF2B5EF4-FFF2-40B4-BE49-F238E27FC236}">
                <a16:creationId xmlns:a16="http://schemas.microsoft.com/office/drawing/2014/main" id="{D4A466CC-69D8-B1A5-B52C-0C729015D983}"/>
              </a:ext>
            </a:extLst>
          </p:cNvPr>
          <p:cNvSpPr txBox="1"/>
          <p:nvPr/>
        </p:nvSpPr>
        <p:spPr>
          <a:xfrm>
            <a:off x="2395681" y="6402081"/>
            <a:ext cx="86896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2023-09-09, 2023-09-10</a:t>
            </a:r>
          </a:p>
        </p:txBody>
      </p:sp>
      <p:sp>
        <p:nvSpPr>
          <p:cNvPr id="71" name="テキスト ボックス 91">
            <a:extLst>
              <a:ext uri="{FF2B5EF4-FFF2-40B4-BE49-F238E27FC236}">
                <a16:creationId xmlns:a16="http://schemas.microsoft.com/office/drawing/2014/main" id="{4F9311A3-07EB-D374-9025-E01F8456E2A0}"/>
              </a:ext>
            </a:extLst>
          </p:cNvPr>
          <p:cNvSpPr txBox="1"/>
          <p:nvPr/>
        </p:nvSpPr>
        <p:spPr>
          <a:xfrm>
            <a:off x="5380732" y="6056023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73" name="テキスト ボックス 92">
            <a:extLst>
              <a:ext uri="{FF2B5EF4-FFF2-40B4-BE49-F238E27FC236}">
                <a16:creationId xmlns:a16="http://schemas.microsoft.com/office/drawing/2014/main" id="{FFCF867B-4BC1-86FD-C631-4E1E897F7C92}"/>
              </a:ext>
            </a:extLst>
          </p:cNvPr>
          <p:cNvSpPr txBox="1"/>
          <p:nvPr/>
        </p:nvSpPr>
        <p:spPr>
          <a:xfrm>
            <a:off x="4827331" y="6228326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74" name="テキスト ボックス 93">
            <a:extLst>
              <a:ext uri="{FF2B5EF4-FFF2-40B4-BE49-F238E27FC236}">
                <a16:creationId xmlns:a16="http://schemas.microsoft.com/office/drawing/2014/main" id="{3DA584BC-EB4A-3215-28CD-6631DB5E03DD}"/>
              </a:ext>
            </a:extLst>
          </p:cNvPr>
          <p:cNvSpPr txBox="1"/>
          <p:nvPr/>
        </p:nvSpPr>
        <p:spPr>
          <a:xfrm>
            <a:off x="5297496" y="6408077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2023-09-09, 2023-09-10</a:t>
            </a:r>
          </a:p>
        </p:txBody>
      </p:sp>
      <p:sp>
        <p:nvSpPr>
          <p:cNvPr id="75" name="正方形/長方形 78">
            <a:extLst>
              <a:ext uri="{FF2B5EF4-FFF2-40B4-BE49-F238E27FC236}">
                <a16:creationId xmlns:a16="http://schemas.microsoft.com/office/drawing/2014/main" id="{D0F2B28C-03EA-63FA-4B5C-31E28D5B48A5}"/>
              </a:ext>
            </a:extLst>
          </p:cNvPr>
          <p:cNvSpPr/>
          <p:nvPr/>
        </p:nvSpPr>
        <p:spPr>
          <a:xfrm>
            <a:off x="5527328" y="7065207"/>
            <a:ext cx="636483" cy="225451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76" name="グラフィックス 49" descr="右向き指示マーク">
            <a:extLst>
              <a:ext uri="{FF2B5EF4-FFF2-40B4-BE49-F238E27FC236}">
                <a16:creationId xmlns:a16="http://schemas.microsoft.com/office/drawing/2014/main" id="{882F497F-8588-8BD0-16AA-069CF9DF3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754202">
            <a:off x="6092163" y="7054374"/>
            <a:ext cx="253626" cy="25362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92B1996-46CA-43A2-4AC3-81C300CB0ADA}"/>
              </a:ext>
            </a:extLst>
          </p:cNvPr>
          <p:cNvSpPr/>
          <p:nvPr/>
        </p:nvSpPr>
        <p:spPr>
          <a:xfrm>
            <a:off x="5416370" y="658038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6D53B96-5AE4-AD50-D424-BFA45EB84DFB}"/>
              </a:ext>
            </a:extLst>
          </p:cNvPr>
          <p:cNvSpPr/>
          <p:nvPr/>
        </p:nvSpPr>
        <p:spPr>
          <a:xfrm>
            <a:off x="2559953" y="6574384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5FA73A1-6C72-6592-F5F0-069C1080E973}"/>
              </a:ext>
            </a:extLst>
          </p:cNvPr>
          <p:cNvSpPr/>
          <p:nvPr/>
        </p:nvSpPr>
        <p:spPr>
          <a:xfrm>
            <a:off x="5416370" y="6751730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400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40823268-C2D2-21F5-52C7-20265E64B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625" y="7536965"/>
            <a:ext cx="1410356" cy="1624046"/>
          </a:xfrm>
          <a:prstGeom prst="rect">
            <a:avLst/>
          </a:prstGeom>
        </p:spPr>
      </p:pic>
      <p:sp>
        <p:nvSpPr>
          <p:cNvPr id="90" name="テキスト ボックス 68">
            <a:extLst>
              <a:ext uri="{FF2B5EF4-FFF2-40B4-BE49-F238E27FC236}">
                <a16:creationId xmlns:a16="http://schemas.microsoft.com/office/drawing/2014/main" id="{257F7057-44F5-6269-A798-39CD75DAAE7B}"/>
              </a:ext>
            </a:extLst>
          </p:cNvPr>
          <p:cNvSpPr txBox="1"/>
          <p:nvPr/>
        </p:nvSpPr>
        <p:spPr>
          <a:xfrm>
            <a:off x="453735" y="8012478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>
                <a:latin typeface="+mj-lt"/>
              </a:rPr>
              <a:t>Box no = 1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200pcs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</a:t>
            </a:r>
            <a:r>
              <a:rPr kumimoji="1" lang="en-US" altLang="ja-JP" sz="600" dirty="0">
                <a:highlight>
                  <a:srgbClr val="FFFF00"/>
                </a:highlight>
              </a:rPr>
              <a:t>2023-09-10</a:t>
            </a:r>
            <a:endParaRPr kumimoji="1" lang="ja-JP" altLang="en-US" sz="600" dirty="0">
              <a:highlight>
                <a:srgbClr val="FFFF00"/>
              </a:highlight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272DB75-9906-285F-04F0-D12DA478D397}"/>
              </a:ext>
            </a:extLst>
          </p:cNvPr>
          <p:cNvSpPr/>
          <p:nvPr/>
        </p:nvSpPr>
        <p:spPr>
          <a:xfrm>
            <a:off x="2474086" y="8528450"/>
            <a:ext cx="266700" cy="112156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r" defTabSz="914400"/>
            <a:r>
              <a:rPr kumimoji="1" lang="en-US" sz="500" kern="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111" name="矢印: 右 117">
            <a:extLst>
              <a:ext uri="{FF2B5EF4-FFF2-40B4-BE49-F238E27FC236}">
                <a16:creationId xmlns:a16="http://schemas.microsoft.com/office/drawing/2014/main" id="{849DB4B1-254B-E64E-2AA6-A83038B345A1}"/>
              </a:ext>
            </a:extLst>
          </p:cNvPr>
          <p:cNvSpPr/>
          <p:nvPr/>
        </p:nvSpPr>
        <p:spPr>
          <a:xfrm>
            <a:off x="3306701" y="7808842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2" name="テキスト ボックス 91">
            <a:extLst>
              <a:ext uri="{FF2B5EF4-FFF2-40B4-BE49-F238E27FC236}">
                <a16:creationId xmlns:a16="http://schemas.microsoft.com/office/drawing/2014/main" id="{F9B536C5-2535-031E-BEDD-3A10913345CE}"/>
              </a:ext>
            </a:extLst>
          </p:cNvPr>
          <p:cNvSpPr txBox="1"/>
          <p:nvPr/>
        </p:nvSpPr>
        <p:spPr>
          <a:xfrm>
            <a:off x="2473645" y="7840175"/>
            <a:ext cx="69672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DEMO-PARTS-NO_B</a:t>
            </a:r>
            <a:endParaRPr kumimoji="1" lang="en-US" altLang="ja-JP" sz="600" dirty="0">
              <a:latin typeface="+mj-lt"/>
            </a:endParaRPr>
          </a:p>
        </p:txBody>
      </p:sp>
      <p:sp>
        <p:nvSpPr>
          <p:cNvPr id="113" name="テキスト ボックス 92">
            <a:extLst>
              <a:ext uri="{FF2B5EF4-FFF2-40B4-BE49-F238E27FC236}">
                <a16:creationId xmlns:a16="http://schemas.microsoft.com/office/drawing/2014/main" id="{EB9BF64B-81E4-9943-2ADD-557B927E9884}"/>
              </a:ext>
            </a:extLst>
          </p:cNvPr>
          <p:cNvSpPr txBox="1"/>
          <p:nvPr/>
        </p:nvSpPr>
        <p:spPr>
          <a:xfrm>
            <a:off x="1920244" y="8012478"/>
            <a:ext cx="986410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DEMO_PARTS_NAME_B</a:t>
            </a:r>
          </a:p>
        </p:txBody>
      </p:sp>
      <p:sp>
        <p:nvSpPr>
          <p:cNvPr id="114" name="テキスト ボックス 93">
            <a:extLst>
              <a:ext uri="{FF2B5EF4-FFF2-40B4-BE49-F238E27FC236}">
                <a16:creationId xmlns:a16="http://schemas.microsoft.com/office/drawing/2014/main" id="{7BD13A9F-06A2-D12A-EEA8-0EFF0BBD9B6A}"/>
              </a:ext>
            </a:extLst>
          </p:cNvPr>
          <p:cNvSpPr txBox="1"/>
          <p:nvPr/>
        </p:nvSpPr>
        <p:spPr>
          <a:xfrm>
            <a:off x="2390409" y="8192229"/>
            <a:ext cx="868967" cy="769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500" dirty="0">
                <a:latin typeface="+mj-lt"/>
              </a:rPr>
              <a:t>2023-09-09, 2023-09-10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86523440-C8BD-0852-5F85-5A0ACBD882F7}"/>
              </a:ext>
            </a:extLst>
          </p:cNvPr>
          <p:cNvSpPr/>
          <p:nvPr/>
        </p:nvSpPr>
        <p:spPr>
          <a:xfrm>
            <a:off x="2554681" y="8364532"/>
            <a:ext cx="302843" cy="98728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sz="500" kern="0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116" name="テキスト ボックス 447">
            <a:extLst>
              <a:ext uri="{FF2B5EF4-FFF2-40B4-BE49-F238E27FC236}">
                <a16:creationId xmlns:a16="http://schemas.microsoft.com/office/drawing/2014/main" id="{23AD8E5B-20B2-0549-F8EF-43F7AC5B0F77}"/>
              </a:ext>
            </a:extLst>
          </p:cNvPr>
          <p:cNvSpPr txBox="1"/>
          <p:nvPr/>
        </p:nvSpPr>
        <p:spPr>
          <a:xfrm>
            <a:off x="4884042" y="7561178"/>
            <a:ext cx="1367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Regarding the removal of the scanned label, the user can remove it by scanning the specific label that needs to be removed.</a:t>
            </a:r>
            <a:endParaRPr kumimoji="1" lang="en-US" altLang="ja-JP" sz="800" dirty="0">
              <a:latin typeface="+mj-lt"/>
            </a:endParaRPr>
          </a:p>
          <a:p>
            <a:endParaRPr kumimoji="1" lang="en-US" altLang="ja-JP" sz="800" dirty="0">
              <a:latin typeface="+mj-lt"/>
            </a:endParaRPr>
          </a:p>
          <a:p>
            <a:r>
              <a:rPr kumimoji="1" lang="en-US" altLang="ja-JP" sz="800" b="1" dirty="0">
                <a:latin typeface="+mj-lt"/>
              </a:rPr>
              <a:t>Yes button: </a:t>
            </a:r>
            <a:r>
              <a:rPr kumimoji="1" lang="en-US" altLang="ja-JP" sz="800" dirty="0">
                <a:latin typeface="+mj-lt"/>
              </a:rPr>
              <a:t>Remove an scanned item.</a:t>
            </a:r>
          </a:p>
          <a:p>
            <a:r>
              <a:rPr kumimoji="1" lang="en-US" altLang="ja-JP" sz="800" b="1" dirty="0">
                <a:latin typeface="+mj-lt"/>
              </a:rPr>
              <a:t>Cancel button:</a:t>
            </a:r>
            <a:r>
              <a:rPr kumimoji="1" lang="en-US" altLang="ja-JP" sz="800" dirty="0">
                <a:latin typeface="+mj-lt"/>
              </a:rPr>
              <a:t> Close the confirmation dialog.</a:t>
            </a:r>
          </a:p>
        </p:txBody>
      </p:sp>
      <p:pic>
        <p:nvPicPr>
          <p:cNvPr id="117" name="図 448">
            <a:extLst>
              <a:ext uri="{FF2B5EF4-FFF2-40B4-BE49-F238E27FC236}">
                <a16:creationId xmlns:a16="http://schemas.microsoft.com/office/drawing/2014/main" id="{01F926D0-1C07-3D8D-96D6-9A696FD57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8585" y="7531844"/>
            <a:ext cx="1075165" cy="745191"/>
          </a:xfrm>
          <a:prstGeom prst="rect">
            <a:avLst/>
          </a:prstGeom>
        </p:spPr>
      </p:pic>
      <p:pic>
        <p:nvPicPr>
          <p:cNvPr id="118" name="図 449">
            <a:extLst>
              <a:ext uri="{FF2B5EF4-FFF2-40B4-BE49-F238E27FC236}">
                <a16:creationId xmlns:a16="http://schemas.microsoft.com/office/drawing/2014/main" id="{2333BD97-4C19-6840-2FA9-208904DB6D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0524" y="7921974"/>
            <a:ext cx="847293" cy="112175"/>
          </a:xfrm>
          <a:prstGeom prst="rect">
            <a:avLst/>
          </a:prstGeom>
        </p:spPr>
      </p:pic>
      <p:sp>
        <p:nvSpPr>
          <p:cNvPr id="119" name="テキスト ボックス 450">
            <a:extLst>
              <a:ext uri="{FF2B5EF4-FFF2-40B4-BE49-F238E27FC236}">
                <a16:creationId xmlns:a16="http://schemas.microsoft.com/office/drawing/2014/main" id="{2D822AD3-E71C-44CB-606C-12A6FCD5B516}"/>
              </a:ext>
            </a:extLst>
          </p:cNvPr>
          <p:cNvSpPr txBox="1"/>
          <p:nvPr/>
        </p:nvSpPr>
        <p:spPr>
          <a:xfrm>
            <a:off x="3759456" y="7846397"/>
            <a:ext cx="958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Duplicated scan detect!</a:t>
            </a:r>
          </a:p>
          <a:p>
            <a:pPr algn="ctr"/>
            <a:r>
              <a:rPr kumimoji="1" lang="en-US" altLang="ja-JP" sz="50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Click Yes to remove?</a:t>
            </a:r>
          </a:p>
        </p:txBody>
      </p:sp>
      <p:pic>
        <p:nvPicPr>
          <p:cNvPr id="120" name="図 451">
            <a:extLst>
              <a:ext uri="{FF2B5EF4-FFF2-40B4-BE49-F238E27FC236}">
                <a16:creationId xmlns:a16="http://schemas.microsoft.com/office/drawing/2014/main" id="{C45BBE0E-EFEC-BBB6-2E56-3031751817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6133" y="8037493"/>
            <a:ext cx="336603" cy="186540"/>
          </a:xfrm>
          <a:prstGeom prst="rect">
            <a:avLst/>
          </a:prstGeom>
        </p:spPr>
      </p:pic>
      <p:sp>
        <p:nvSpPr>
          <p:cNvPr id="121" name="四角形: 角を丸くする 452">
            <a:extLst>
              <a:ext uri="{FF2B5EF4-FFF2-40B4-BE49-F238E27FC236}">
                <a16:creationId xmlns:a16="http://schemas.microsoft.com/office/drawing/2014/main" id="{678A570D-F702-1083-97E4-C6D673BDE835}"/>
              </a:ext>
            </a:extLst>
          </p:cNvPr>
          <p:cNvSpPr/>
          <p:nvPr/>
        </p:nvSpPr>
        <p:spPr>
          <a:xfrm>
            <a:off x="3965185" y="8071448"/>
            <a:ext cx="284269" cy="119286"/>
          </a:xfrm>
          <a:prstGeom prst="roundRect">
            <a:avLst/>
          </a:prstGeom>
          <a:solidFill>
            <a:srgbClr val="6CD506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300" kern="0" dirty="0">
                <a:solidFill>
                  <a:schemeClr val="bg1"/>
                </a:solidFill>
              </a:rPr>
              <a:t>Yes</a:t>
            </a:r>
            <a:endParaRPr kumimoji="1" lang="ja-JP" altLang="en-US" sz="300" kern="0" dirty="0">
              <a:solidFill>
                <a:schemeClr val="bg1"/>
              </a:solidFill>
            </a:endParaRPr>
          </a:p>
        </p:txBody>
      </p:sp>
      <p:sp>
        <p:nvSpPr>
          <p:cNvPr id="122" name="四角形: 角を丸くする 453">
            <a:extLst>
              <a:ext uri="{FF2B5EF4-FFF2-40B4-BE49-F238E27FC236}">
                <a16:creationId xmlns:a16="http://schemas.microsoft.com/office/drawing/2014/main" id="{CD4C6BAF-03D8-7303-979E-817C215E7FB9}"/>
              </a:ext>
            </a:extLst>
          </p:cNvPr>
          <p:cNvSpPr/>
          <p:nvPr/>
        </p:nvSpPr>
        <p:spPr>
          <a:xfrm>
            <a:off x="4275424" y="8071919"/>
            <a:ext cx="284269" cy="119286"/>
          </a:xfrm>
          <a:prstGeom prst="roundRect">
            <a:avLst/>
          </a:prstGeom>
          <a:solidFill>
            <a:srgbClr val="969696"/>
          </a:solidFill>
          <a:ln w="3175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defTabSz="914400"/>
            <a:r>
              <a:rPr kumimoji="1" lang="en-US" altLang="ja-JP" sz="300" kern="0" dirty="0">
                <a:solidFill>
                  <a:schemeClr val="bg1"/>
                </a:solidFill>
              </a:rPr>
              <a:t>Cancel</a:t>
            </a:r>
            <a:endParaRPr kumimoji="1" lang="ja-JP" altLang="en-US" sz="300" kern="0" dirty="0">
              <a:solidFill>
                <a:schemeClr val="bg1"/>
              </a:solidFill>
            </a:endParaRPr>
          </a:p>
        </p:txBody>
      </p:sp>
      <p:sp>
        <p:nvSpPr>
          <p:cNvPr id="123" name="正方形/長方形 78">
            <a:extLst>
              <a:ext uri="{FF2B5EF4-FFF2-40B4-BE49-F238E27FC236}">
                <a16:creationId xmlns:a16="http://schemas.microsoft.com/office/drawing/2014/main" id="{6DB41806-A13C-A8B5-B1C9-BEF2A3FBEBCB}"/>
              </a:ext>
            </a:extLst>
          </p:cNvPr>
          <p:cNvSpPr/>
          <p:nvPr/>
        </p:nvSpPr>
        <p:spPr>
          <a:xfrm>
            <a:off x="491619" y="7417480"/>
            <a:ext cx="5791071" cy="1726520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24" name="テキスト ボックス 68">
            <a:extLst>
              <a:ext uri="{FF2B5EF4-FFF2-40B4-BE49-F238E27FC236}">
                <a16:creationId xmlns:a16="http://schemas.microsoft.com/office/drawing/2014/main" id="{746C4280-5BAD-E6EC-CE67-07C3D77BA66F}"/>
              </a:ext>
            </a:extLst>
          </p:cNvPr>
          <p:cNvSpPr txBox="1"/>
          <p:nvPr/>
        </p:nvSpPr>
        <p:spPr>
          <a:xfrm>
            <a:off x="461912" y="4602853"/>
            <a:ext cx="974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>
                <a:latin typeface="+mj-lt"/>
              </a:rPr>
              <a:t>Box no = 1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200pcs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  <a:endParaRPr kumimoji="1" lang="ja-JP" altLang="en-US" sz="600" dirty="0"/>
          </a:p>
        </p:txBody>
      </p:sp>
      <p:sp>
        <p:nvSpPr>
          <p:cNvPr id="125" name="テキスト ボックス 68">
            <a:extLst>
              <a:ext uri="{FF2B5EF4-FFF2-40B4-BE49-F238E27FC236}">
                <a16:creationId xmlns:a16="http://schemas.microsoft.com/office/drawing/2014/main" id="{0CB852FD-BE53-0897-0D13-7AF4310A710B}"/>
              </a:ext>
            </a:extLst>
          </p:cNvPr>
          <p:cNvSpPr txBox="1"/>
          <p:nvPr/>
        </p:nvSpPr>
        <p:spPr>
          <a:xfrm>
            <a:off x="3360765" y="4602853"/>
            <a:ext cx="974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dirty="0">
                <a:latin typeface="+mj-lt"/>
              </a:rPr>
              <a:t>DEMO-PARTS-NO_B</a:t>
            </a:r>
          </a:p>
          <a:p>
            <a:r>
              <a:rPr kumimoji="1" lang="en-US" altLang="ja-JP" sz="600" dirty="0">
                <a:latin typeface="+mj-lt"/>
              </a:rPr>
              <a:t>Box no = 1</a:t>
            </a:r>
            <a:endParaRPr kumimoji="1" lang="en-US" altLang="ja-JP" sz="600" dirty="0"/>
          </a:p>
          <a:p>
            <a:r>
              <a:rPr kumimoji="1" lang="en-US" altLang="ja-JP" sz="600" dirty="0"/>
              <a:t>Qty per box = 200pcs</a:t>
            </a:r>
          </a:p>
          <a:p>
            <a:r>
              <a:rPr kumimoji="1" lang="en-US" altLang="ja-JP" sz="600" dirty="0"/>
              <a:t>Label 1 piece</a:t>
            </a:r>
          </a:p>
          <a:p>
            <a:r>
              <a:rPr kumimoji="1" lang="en-US" altLang="ja-JP" sz="600" dirty="0"/>
              <a:t>Lot 2023-09-09</a:t>
            </a:r>
          </a:p>
          <a:p>
            <a:endParaRPr kumimoji="1" lang="en-US" altLang="ja-JP" sz="600" dirty="0"/>
          </a:p>
          <a:p>
            <a:r>
              <a:rPr kumimoji="1" lang="en-US" altLang="ja-JP" sz="600" dirty="0">
                <a:solidFill>
                  <a:srgbClr val="FF0000"/>
                </a:solidFill>
              </a:rPr>
              <a:t>* Scan the same label</a:t>
            </a:r>
            <a:endParaRPr kumimoji="1" lang="ja-JP" altLang="en-US" sz="600" dirty="0">
              <a:solidFill>
                <a:srgbClr val="FF0000"/>
              </a:solidFill>
            </a:endParaRPr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7DD6D723-F72E-D6A0-6BD9-2506DC88CB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32" y="4137848"/>
            <a:ext cx="1142260" cy="344451"/>
          </a:xfrm>
          <a:prstGeom prst="rect">
            <a:avLst/>
          </a:prstGeom>
        </p:spPr>
      </p:pic>
      <p:sp>
        <p:nvSpPr>
          <p:cNvPr id="127" name="矢印: 右 117">
            <a:extLst>
              <a:ext uri="{FF2B5EF4-FFF2-40B4-BE49-F238E27FC236}">
                <a16:creationId xmlns:a16="http://schemas.microsoft.com/office/drawing/2014/main" id="{4FC08BF7-5B2F-184A-FB6E-1345FCF25832}"/>
              </a:ext>
            </a:extLst>
          </p:cNvPr>
          <p:cNvSpPr/>
          <p:nvPr/>
        </p:nvSpPr>
        <p:spPr>
          <a:xfrm>
            <a:off x="1572381" y="4281929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12F44BB-6238-AEE3-0470-067906A26E85}"/>
              </a:ext>
            </a:extLst>
          </p:cNvPr>
          <p:cNvGrpSpPr/>
          <p:nvPr/>
        </p:nvGrpSpPr>
        <p:grpSpPr>
          <a:xfrm>
            <a:off x="1269959" y="4429351"/>
            <a:ext cx="322842" cy="581402"/>
            <a:chOff x="2281970" y="4924190"/>
            <a:chExt cx="322842" cy="581402"/>
          </a:xfrm>
        </p:grpSpPr>
        <p:pic>
          <p:nvPicPr>
            <p:cNvPr id="129" name="図 116">
              <a:extLst>
                <a:ext uri="{FF2B5EF4-FFF2-40B4-BE49-F238E27FC236}">
                  <a16:creationId xmlns:a16="http://schemas.microsoft.com/office/drawing/2014/main" id="{0E405764-C9BF-1E43-B3D4-89A54E928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30" name="台形 76">
              <a:extLst>
                <a:ext uri="{FF2B5EF4-FFF2-40B4-BE49-F238E27FC236}">
                  <a16:creationId xmlns:a16="http://schemas.microsoft.com/office/drawing/2014/main" id="{398A7845-6D7F-D7F5-F95F-8A0538C47A99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1036A609-6306-CEE7-CCD8-E366104BC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9778" y="4116687"/>
            <a:ext cx="1142260" cy="344451"/>
          </a:xfrm>
          <a:prstGeom prst="rect">
            <a:avLst/>
          </a:prstGeom>
        </p:spPr>
      </p:pic>
      <p:sp>
        <p:nvSpPr>
          <p:cNvPr id="132" name="矢印: 右 117">
            <a:extLst>
              <a:ext uri="{FF2B5EF4-FFF2-40B4-BE49-F238E27FC236}">
                <a16:creationId xmlns:a16="http://schemas.microsoft.com/office/drawing/2014/main" id="{DDD4C609-7CD3-D309-24A4-727A894AA04A}"/>
              </a:ext>
            </a:extLst>
          </p:cNvPr>
          <p:cNvSpPr/>
          <p:nvPr/>
        </p:nvSpPr>
        <p:spPr>
          <a:xfrm>
            <a:off x="4465927" y="4260768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0C449008-6364-474A-6A42-22C806788E1A}"/>
              </a:ext>
            </a:extLst>
          </p:cNvPr>
          <p:cNvGrpSpPr/>
          <p:nvPr/>
        </p:nvGrpSpPr>
        <p:grpSpPr>
          <a:xfrm>
            <a:off x="4163505" y="4408190"/>
            <a:ext cx="322842" cy="581402"/>
            <a:chOff x="2281970" y="4924190"/>
            <a:chExt cx="322842" cy="581402"/>
          </a:xfrm>
        </p:grpSpPr>
        <p:pic>
          <p:nvPicPr>
            <p:cNvPr id="134" name="図 116">
              <a:extLst>
                <a:ext uri="{FF2B5EF4-FFF2-40B4-BE49-F238E27FC236}">
                  <a16:creationId xmlns:a16="http://schemas.microsoft.com/office/drawing/2014/main" id="{3011A2BA-71A3-4B21-7E0F-CC91894CA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35" name="台形 76">
              <a:extLst>
                <a:ext uri="{FF2B5EF4-FFF2-40B4-BE49-F238E27FC236}">
                  <a16:creationId xmlns:a16="http://schemas.microsoft.com/office/drawing/2014/main" id="{361FED49-650F-DC0F-A58B-0CF5451CE7E9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36" name="矢印: 右 117">
            <a:extLst>
              <a:ext uri="{FF2B5EF4-FFF2-40B4-BE49-F238E27FC236}">
                <a16:creationId xmlns:a16="http://schemas.microsoft.com/office/drawing/2014/main" id="{AE644EE2-9AB2-78FD-9149-8F8CC6ED29FB}"/>
              </a:ext>
            </a:extLst>
          </p:cNvPr>
          <p:cNvSpPr/>
          <p:nvPr/>
        </p:nvSpPr>
        <p:spPr>
          <a:xfrm>
            <a:off x="3311973" y="4271490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41" name="Picture 140">
            <a:extLst>
              <a:ext uri="{FF2B5EF4-FFF2-40B4-BE49-F238E27FC236}">
                <a16:creationId xmlns:a16="http://schemas.microsoft.com/office/drawing/2014/main" id="{3D1D9A39-6E98-2938-375B-74C2731FFA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54" y="5823979"/>
            <a:ext cx="1142260" cy="344451"/>
          </a:xfrm>
          <a:prstGeom prst="rect">
            <a:avLst/>
          </a:prstGeom>
        </p:spPr>
      </p:pic>
      <p:sp>
        <p:nvSpPr>
          <p:cNvPr id="142" name="矢印: 右 117">
            <a:extLst>
              <a:ext uri="{FF2B5EF4-FFF2-40B4-BE49-F238E27FC236}">
                <a16:creationId xmlns:a16="http://schemas.microsoft.com/office/drawing/2014/main" id="{70A55F6F-8ACC-A023-0C86-E553F1F86193}"/>
              </a:ext>
            </a:extLst>
          </p:cNvPr>
          <p:cNvSpPr/>
          <p:nvPr/>
        </p:nvSpPr>
        <p:spPr>
          <a:xfrm>
            <a:off x="1558903" y="5968060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F6DE171B-8F3E-B924-1B2B-75851B373B09}"/>
              </a:ext>
            </a:extLst>
          </p:cNvPr>
          <p:cNvGrpSpPr/>
          <p:nvPr/>
        </p:nvGrpSpPr>
        <p:grpSpPr>
          <a:xfrm>
            <a:off x="1256481" y="6115482"/>
            <a:ext cx="322842" cy="581402"/>
            <a:chOff x="2281970" y="4924190"/>
            <a:chExt cx="322842" cy="581402"/>
          </a:xfrm>
        </p:grpSpPr>
        <p:pic>
          <p:nvPicPr>
            <p:cNvPr id="144" name="図 116">
              <a:extLst>
                <a:ext uri="{FF2B5EF4-FFF2-40B4-BE49-F238E27FC236}">
                  <a16:creationId xmlns:a16="http://schemas.microsoft.com/office/drawing/2014/main" id="{30052718-BE9A-68C5-E25A-380A2BAB7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45" name="台形 76">
              <a:extLst>
                <a:ext uri="{FF2B5EF4-FFF2-40B4-BE49-F238E27FC236}">
                  <a16:creationId xmlns:a16="http://schemas.microsoft.com/office/drawing/2014/main" id="{B09A2791-6DC5-3D4C-7963-C6D13D98BA16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C47648A0-F174-62C1-BFF0-EDECCE9C6A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000" y="5875192"/>
            <a:ext cx="1142260" cy="344451"/>
          </a:xfrm>
          <a:prstGeom prst="rect">
            <a:avLst/>
          </a:prstGeom>
        </p:spPr>
      </p:pic>
      <p:sp>
        <p:nvSpPr>
          <p:cNvPr id="147" name="矢印: 右 117">
            <a:extLst>
              <a:ext uri="{FF2B5EF4-FFF2-40B4-BE49-F238E27FC236}">
                <a16:creationId xmlns:a16="http://schemas.microsoft.com/office/drawing/2014/main" id="{FA33E301-30F9-8BC0-0A30-3E82C64DC83B}"/>
              </a:ext>
            </a:extLst>
          </p:cNvPr>
          <p:cNvSpPr/>
          <p:nvPr/>
        </p:nvSpPr>
        <p:spPr>
          <a:xfrm>
            <a:off x="4445149" y="6019273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6D54164-CA4E-B12C-8AC3-DAAF70DEABC2}"/>
              </a:ext>
            </a:extLst>
          </p:cNvPr>
          <p:cNvGrpSpPr/>
          <p:nvPr/>
        </p:nvGrpSpPr>
        <p:grpSpPr>
          <a:xfrm>
            <a:off x="4142727" y="6166695"/>
            <a:ext cx="322842" cy="581402"/>
            <a:chOff x="2281970" y="4924190"/>
            <a:chExt cx="322842" cy="581402"/>
          </a:xfrm>
        </p:grpSpPr>
        <p:pic>
          <p:nvPicPr>
            <p:cNvPr id="149" name="図 116">
              <a:extLst>
                <a:ext uri="{FF2B5EF4-FFF2-40B4-BE49-F238E27FC236}">
                  <a16:creationId xmlns:a16="http://schemas.microsoft.com/office/drawing/2014/main" id="{927149C4-C433-68A9-0509-21C12020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50" name="台形 76">
              <a:extLst>
                <a:ext uri="{FF2B5EF4-FFF2-40B4-BE49-F238E27FC236}">
                  <a16:creationId xmlns:a16="http://schemas.microsoft.com/office/drawing/2014/main" id="{D3DD09D7-AB11-8F40-9D43-4E61349DE012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  <p:sp>
        <p:nvSpPr>
          <p:cNvPr id="151" name="矢印: 右 117">
            <a:extLst>
              <a:ext uri="{FF2B5EF4-FFF2-40B4-BE49-F238E27FC236}">
                <a16:creationId xmlns:a16="http://schemas.microsoft.com/office/drawing/2014/main" id="{C96D1584-C08C-B055-DFC5-18B498305A6E}"/>
              </a:ext>
            </a:extLst>
          </p:cNvPr>
          <p:cNvSpPr/>
          <p:nvPr/>
        </p:nvSpPr>
        <p:spPr>
          <a:xfrm>
            <a:off x="3311973" y="6018694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401AE4D3-4731-1947-A1F0-22181BF9C6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955" y="7613778"/>
            <a:ext cx="1142260" cy="344451"/>
          </a:xfrm>
          <a:prstGeom prst="rect">
            <a:avLst/>
          </a:prstGeom>
        </p:spPr>
      </p:pic>
      <p:sp>
        <p:nvSpPr>
          <p:cNvPr id="154" name="矢印: 右 117">
            <a:extLst>
              <a:ext uri="{FF2B5EF4-FFF2-40B4-BE49-F238E27FC236}">
                <a16:creationId xmlns:a16="http://schemas.microsoft.com/office/drawing/2014/main" id="{A170FE15-88D8-5DCC-CAC5-0E07AA03EBCD}"/>
              </a:ext>
            </a:extLst>
          </p:cNvPr>
          <p:cNvSpPr/>
          <p:nvPr/>
        </p:nvSpPr>
        <p:spPr>
          <a:xfrm>
            <a:off x="1557104" y="7757859"/>
            <a:ext cx="315381" cy="232592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198AF02-EE6D-2845-E6C4-B023A67D9007}"/>
              </a:ext>
            </a:extLst>
          </p:cNvPr>
          <p:cNvGrpSpPr/>
          <p:nvPr/>
        </p:nvGrpSpPr>
        <p:grpSpPr>
          <a:xfrm>
            <a:off x="1254682" y="7905281"/>
            <a:ext cx="322842" cy="581402"/>
            <a:chOff x="2281970" y="4924190"/>
            <a:chExt cx="322842" cy="581402"/>
          </a:xfrm>
        </p:grpSpPr>
        <p:pic>
          <p:nvPicPr>
            <p:cNvPr id="156" name="図 116">
              <a:extLst>
                <a:ext uri="{FF2B5EF4-FFF2-40B4-BE49-F238E27FC236}">
                  <a16:creationId xmlns:a16="http://schemas.microsoft.com/office/drawing/2014/main" id="{297B49AC-8804-7E57-97F2-59C1130FE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81814">
              <a:off x="2410832" y="5083144"/>
              <a:ext cx="193980" cy="422448"/>
            </a:xfrm>
            <a:prstGeom prst="rect">
              <a:avLst/>
            </a:prstGeom>
          </p:spPr>
        </p:pic>
        <p:sp>
          <p:nvSpPr>
            <p:cNvPr id="157" name="台形 76">
              <a:extLst>
                <a:ext uri="{FF2B5EF4-FFF2-40B4-BE49-F238E27FC236}">
                  <a16:creationId xmlns:a16="http://schemas.microsoft.com/office/drawing/2014/main" id="{CC7ADBBB-3402-A21D-51A9-8A20AB41AAED}"/>
                </a:ext>
              </a:extLst>
            </p:cNvPr>
            <p:cNvSpPr/>
            <p:nvPr/>
          </p:nvSpPr>
          <p:spPr>
            <a:xfrm rot="9223765">
              <a:off x="2281970" y="4924190"/>
              <a:ext cx="220531" cy="221214"/>
            </a:xfrm>
            <a:prstGeom prst="trapezoid">
              <a:avLst/>
            </a:prstGeom>
            <a:solidFill>
              <a:srgbClr val="FF0000">
                <a:alpha val="31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l" defTabSz="914400"/>
              <a:endParaRPr kumimoji="1" lang="ja-JP" altLang="en-US" sz="700" kern="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301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basic</a:t>
            </a:r>
          </a:p>
          <a:p>
            <a:r>
              <a:rPr kumimoji="1" lang="en-US" altLang="ja-JP" sz="1100" b="1" dirty="0"/>
              <a:t>5-5-1. Login-Menu</a:t>
            </a: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3E13C1B-DADE-4FE9-9F61-90DC4183F113}"/>
              </a:ext>
            </a:extLst>
          </p:cNvPr>
          <p:cNvSpPr/>
          <p:nvPr/>
        </p:nvSpPr>
        <p:spPr>
          <a:xfrm>
            <a:off x="4255828" y="2188967"/>
            <a:ext cx="2092960" cy="975360"/>
          </a:xfrm>
          <a:prstGeom prst="wedgeRectCallout">
            <a:avLst>
              <a:gd name="adj1" fmla="val -73746"/>
              <a:gd name="adj2" fmla="val 31250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Prepare user ID and password for NKT.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Please log in with  NKT user ID and password.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ID: admin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Pass: 1234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DD9018-268C-C992-564D-47260412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56" y="1831425"/>
            <a:ext cx="2756124" cy="226831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06B68D-1E89-CDF7-5D38-435C76E56E1B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0682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0AED937-E52E-73FE-4467-B6DD746E3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72" y="1477994"/>
            <a:ext cx="5641294" cy="215410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5-5. PC operation flow basic </a:t>
            </a:r>
          </a:p>
          <a:p>
            <a:r>
              <a:rPr kumimoji="1" lang="en-US" altLang="ja-JP" sz="1100" b="1" dirty="0"/>
              <a:t>5-5-2. Main-Menu</a:t>
            </a: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23E13C1B-DADE-4FE9-9F61-90DC4183F113}"/>
              </a:ext>
            </a:extLst>
          </p:cNvPr>
          <p:cNvSpPr/>
          <p:nvPr/>
        </p:nvSpPr>
        <p:spPr>
          <a:xfrm>
            <a:off x="1679268" y="1772491"/>
            <a:ext cx="2092960" cy="975360"/>
          </a:xfrm>
          <a:prstGeom prst="wedgeRectCallout">
            <a:avLst>
              <a:gd name="adj1" fmla="val -70833"/>
              <a:gd name="adj2" fmla="val 16875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[Schedule]</a:t>
            </a:r>
          </a:p>
          <a:p>
            <a:pPr defTabSz="914400"/>
            <a:r>
              <a:rPr kumimoji="1" lang="en-US" altLang="ja-JP" sz="700" kern="0" dirty="0">
                <a:solidFill>
                  <a:prstClr val="black"/>
                </a:solidFill>
              </a:rPr>
              <a:t>[Inbound]</a:t>
            </a:r>
          </a:p>
          <a:p>
            <a:pPr defTabSz="914400"/>
            <a:r>
              <a:rPr kumimoji="1" lang="en-US" altLang="ja-JP" sz="700" kern="0" dirty="0">
                <a:solidFill>
                  <a:prstClr val="black"/>
                </a:solidFill>
              </a:rPr>
              <a:t>[Outbound]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[Stock Management]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[Master Management]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F2C73D9-335B-4A1C-B78C-F5FCC121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8" y="4718927"/>
            <a:ext cx="911865" cy="293831"/>
          </a:xfrm>
          <a:prstGeom prst="rect">
            <a:avLst/>
          </a:prstGeom>
        </p:spPr>
      </p:pic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BABA6EAB-D422-4E0E-920B-7E2116252234}"/>
              </a:ext>
            </a:extLst>
          </p:cNvPr>
          <p:cNvSpPr txBox="1"/>
          <p:nvPr/>
        </p:nvSpPr>
        <p:spPr>
          <a:xfrm>
            <a:off x="804501" y="479948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Schedule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AE2A44F-872B-4FF8-94BD-3E0C6B555003}"/>
              </a:ext>
            </a:extLst>
          </p:cNvPr>
          <p:cNvSpPr/>
          <p:nvPr/>
        </p:nvSpPr>
        <p:spPr>
          <a:xfrm>
            <a:off x="785468" y="4696073"/>
            <a:ext cx="946467" cy="162912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B05662C-B132-4626-9E24-C3054579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59" y="8114081"/>
            <a:ext cx="911865" cy="29383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7F1B44A-694A-4837-88D2-039405FC2729}"/>
              </a:ext>
            </a:extLst>
          </p:cNvPr>
          <p:cNvSpPr txBox="1"/>
          <p:nvPr/>
        </p:nvSpPr>
        <p:spPr>
          <a:xfrm>
            <a:off x="830214" y="8149687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Maintenance Inquiry /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cxnSp>
        <p:nvCxnSpPr>
          <p:cNvPr id="15" name="コネクタ: カギ線 14">
            <a:extLst>
              <a:ext uri="{FF2B5EF4-FFF2-40B4-BE49-F238E27FC236}">
                <a16:creationId xmlns:a16="http://schemas.microsoft.com/office/drawing/2014/main" id="{28DEE305-AC3D-4C2D-9F4D-55E6F2CD8473}"/>
              </a:ext>
            </a:extLst>
          </p:cNvPr>
          <p:cNvCxnSpPr>
            <a:cxnSpLocks/>
            <a:stCxn id="56" idx="1"/>
            <a:endCxn id="41" idx="1"/>
          </p:cNvCxnSpPr>
          <p:nvPr/>
        </p:nvCxnSpPr>
        <p:spPr>
          <a:xfrm rot="10800000" flipH="1" flipV="1">
            <a:off x="488574" y="1924251"/>
            <a:ext cx="296893" cy="3586386"/>
          </a:xfrm>
          <a:prstGeom prst="bentConnector3">
            <a:avLst>
              <a:gd name="adj1" fmla="val -76997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ADF2C08C-35EC-4D49-A5B5-7BB74C531724}"/>
              </a:ext>
            </a:extLst>
          </p:cNvPr>
          <p:cNvCxnSpPr>
            <a:cxnSpLocks/>
            <a:stCxn id="28" idx="1"/>
            <a:endCxn id="95" idx="1"/>
          </p:cNvCxnSpPr>
          <p:nvPr/>
        </p:nvCxnSpPr>
        <p:spPr>
          <a:xfrm rot="10800000" flipH="1" flipV="1">
            <a:off x="541536" y="2624338"/>
            <a:ext cx="243931" cy="5445355"/>
          </a:xfrm>
          <a:prstGeom prst="bentConnector3">
            <a:avLst>
              <a:gd name="adj1" fmla="val -93715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コネクタ: カギ線 63">
            <a:extLst>
              <a:ext uri="{FF2B5EF4-FFF2-40B4-BE49-F238E27FC236}">
                <a16:creationId xmlns:a16="http://schemas.microsoft.com/office/drawing/2014/main" id="{672FD6D1-F83F-42EF-83B9-0A5A3E71802F}"/>
              </a:ext>
            </a:extLst>
          </p:cNvPr>
          <p:cNvCxnSpPr>
            <a:cxnSpLocks/>
            <a:stCxn id="41" idx="3"/>
            <a:endCxn id="67" idx="2"/>
          </p:cNvCxnSpPr>
          <p:nvPr/>
        </p:nvCxnSpPr>
        <p:spPr>
          <a:xfrm flipV="1">
            <a:off x="1731935" y="4438038"/>
            <a:ext cx="2916191" cy="107259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FAC82798-BDD8-4B88-AF68-B2C911F208B8}"/>
              </a:ext>
            </a:extLst>
          </p:cNvPr>
          <p:cNvSpPr/>
          <p:nvPr/>
        </p:nvSpPr>
        <p:spPr>
          <a:xfrm>
            <a:off x="4648126" y="4335187"/>
            <a:ext cx="15799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72" name="コネクタ: カギ線 71">
            <a:extLst>
              <a:ext uri="{FF2B5EF4-FFF2-40B4-BE49-F238E27FC236}">
                <a16:creationId xmlns:a16="http://schemas.microsoft.com/office/drawing/2014/main" id="{F461CA09-AA60-432F-B74D-C4367D586030}"/>
              </a:ext>
            </a:extLst>
          </p:cNvPr>
          <p:cNvCxnSpPr>
            <a:cxnSpLocks/>
            <a:stCxn id="95" idx="3"/>
            <a:endCxn id="73" idx="2"/>
          </p:cNvCxnSpPr>
          <p:nvPr/>
        </p:nvCxnSpPr>
        <p:spPr>
          <a:xfrm>
            <a:off x="1756165" y="8069694"/>
            <a:ext cx="373529" cy="244272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楕円 72">
            <a:extLst>
              <a:ext uri="{FF2B5EF4-FFF2-40B4-BE49-F238E27FC236}">
                <a16:creationId xmlns:a16="http://schemas.microsoft.com/office/drawing/2014/main" id="{EA5B4825-839C-4102-BD07-CE5E015FF385}"/>
              </a:ext>
            </a:extLst>
          </p:cNvPr>
          <p:cNvSpPr/>
          <p:nvPr/>
        </p:nvSpPr>
        <p:spPr>
          <a:xfrm>
            <a:off x="2129694" y="8097232"/>
            <a:ext cx="1579904" cy="433467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000" kern="0" dirty="0">
                <a:solidFill>
                  <a:prstClr val="black"/>
                </a:solidFill>
              </a:rPr>
              <a:t>Stock management</a:t>
            </a:r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76" name="楕円 75">
            <a:extLst>
              <a:ext uri="{FF2B5EF4-FFF2-40B4-BE49-F238E27FC236}">
                <a16:creationId xmlns:a16="http://schemas.microsoft.com/office/drawing/2014/main" id="{3FA18765-ED96-4399-B03E-1EBCFF2B6CCF}"/>
              </a:ext>
            </a:extLst>
          </p:cNvPr>
          <p:cNvSpPr/>
          <p:nvPr/>
        </p:nvSpPr>
        <p:spPr>
          <a:xfrm>
            <a:off x="4863390" y="8693647"/>
            <a:ext cx="1579904" cy="433467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1000" kern="0" dirty="0">
                <a:solidFill>
                  <a:prstClr val="black"/>
                </a:solidFill>
              </a:rPr>
              <a:t>Master management</a:t>
            </a:r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BCFBBD6-4E3F-482D-8837-4DEA5B21CAC7}"/>
              </a:ext>
            </a:extLst>
          </p:cNvPr>
          <p:cNvSpPr/>
          <p:nvPr/>
        </p:nvSpPr>
        <p:spPr>
          <a:xfrm>
            <a:off x="541537" y="2569738"/>
            <a:ext cx="431232" cy="1092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D71B4905-53EE-4422-9496-3795ACFACB98}"/>
              </a:ext>
            </a:extLst>
          </p:cNvPr>
          <p:cNvSpPr/>
          <p:nvPr/>
        </p:nvSpPr>
        <p:spPr>
          <a:xfrm>
            <a:off x="1094132" y="1997083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2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0235B992-2A1A-45F9-A5A3-CEF9DB0CC88C}"/>
              </a:ext>
            </a:extLst>
          </p:cNvPr>
          <p:cNvSpPr/>
          <p:nvPr/>
        </p:nvSpPr>
        <p:spPr>
          <a:xfrm>
            <a:off x="1094132" y="2169458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3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97AA8675-9109-4278-B2C8-76D3EEA094E4}"/>
              </a:ext>
            </a:extLst>
          </p:cNvPr>
          <p:cNvSpPr/>
          <p:nvPr/>
        </p:nvSpPr>
        <p:spPr>
          <a:xfrm>
            <a:off x="488575" y="1880124"/>
            <a:ext cx="580514" cy="88253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044A416D-4787-4427-B2F6-6BA137F5208C}"/>
              </a:ext>
            </a:extLst>
          </p:cNvPr>
          <p:cNvSpPr/>
          <p:nvPr/>
        </p:nvSpPr>
        <p:spPr>
          <a:xfrm>
            <a:off x="1094132" y="1827077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1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0131488-045F-43F0-8E03-A44FB7A9349C}"/>
              </a:ext>
            </a:extLst>
          </p:cNvPr>
          <p:cNvSpPr/>
          <p:nvPr/>
        </p:nvSpPr>
        <p:spPr>
          <a:xfrm>
            <a:off x="541536" y="2704301"/>
            <a:ext cx="431233" cy="112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63" name="楕円 62">
            <a:extLst>
              <a:ext uri="{FF2B5EF4-FFF2-40B4-BE49-F238E27FC236}">
                <a16:creationId xmlns:a16="http://schemas.microsoft.com/office/drawing/2014/main" id="{6B1FE2C8-AECC-4504-A607-F725FFE440D5}"/>
              </a:ext>
            </a:extLst>
          </p:cNvPr>
          <p:cNvSpPr/>
          <p:nvPr/>
        </p:nvSpPr>
        <p:spPr>
          <a:xfrm>
            <a:off x="1092173" y="2347017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4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sp>
        <p:nvSpPr>
          <p:cNvPr id="66" name="楕円 65">
            <a:extLst>
              <a:ext uri="{FF2B5EF4-FFF2-40B4-BE49-F238E27FC236}">
                <a16:creationId xmlns:a16="http://schemas.microsoft.com/office/drawing/2014/main" id="{C090A79A-8C68-4A18-928E-A31B8558D1B1}"/>
              </a:ext>
            </a:extLst>
          </p:cNvPr>
          <p:cNvSpPr/>
          <p:nvPr/>
        </p:nvSpPr>
        <p:spPr>
          <a:xfrm>
            <a:off x="1092173" y="2529834"/>
            <a:ext cx="147347" cy="1473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600" kern="0" dirty="0">
                <a:solidFill>
                  <a:schemeClr val="bg1"/>
                </a:solidFill>
              </a:rPr>
              <a:t>5</a:t>
            </a:r>
            <a:endParaRPr kumimoji="1" lang="ja-JP" altLang="en-US" sz="600" kern="0" dirty="0">
              <a:solidFill>
                <a:schemeClr val="bg1"/>
              </a:solidFill>
            </a:endParaRPr>
          </a:p>
        </p:txBody>
      </p:sp>
      <p:cxnSp>
        <p:nvCxnSpPr>
          <p:cNvPr id="69" name="コネクタ: カギ線 68">
            <a:extLst>
              <a:ext uri="{FF2B5EF4-FFF2-40B4-BE49-F238E27FC236}">
                <a16:creationId xmlns:a16="http://schemas.microsoft.com/office/drawing/2014/main" id="{779047FF-1C5E-47DA-8B64-8D976FFEC64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465028" y="2195464"/>
            <a:ext cx="4359878" cy="6249153"/>
          </a:xfrm>
          <a:prstGeom prst="bentConnector4">
            <a:avLst>
              <a:gd name="adj1" fmla="val -5243"/>
              <a:gd name="adj2" fmla="val 110974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>
            <a:extLst>
              <a:ext uri="{FF2B5EF4-FFF2-40B4-BE49-F238E27FC236}">
                <a16:creationId xmlns:a16="http://schemas.microsoft.com/office/drawing/2014/main" id="{5C99A4AE-3897-4437-A1A1-14CE3D02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97" y="7787539"/>
            <a:ext cx="911865" cy="293831"/>
          </a:xfrm>
          <a:prstGeom prst="rect">
            <a:avLst/>
          </a:prstGeom>
        </p:spPr>
      </p:pic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C56BC994-1C28-4E98-8A6B-1047F4A40CCA}"/>
              </a:ext>
            </a:extLst>
          </p:cNvPr>
          <p:cNvSpPr txBox="1"/>
          <p:nvPr/>
        </p:nvSpPr>
        <p:spPr>
          <a:xfrm>
            <a:off x="838152" y="784981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Stocktaking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987D8FF8-66D9-4594-B5D4-B4183240F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92" y="7150907"/>
            <a:ext cx="911865" cy="293831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5765C124-9BFD-42B3-B29A-0CFF9E6E97DE}"/>
              </a:ext>
            </a:extLst>
          </p:cNvPr>
          <p:cNvSpPr txBox="1"/>
          <p:nvPr/>
        </p:nvSpPr>
        <p:spPr>
          <a:xfrm>
            <a:off x="841647" y="721318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Inquiry /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9B027EB1-1C14-4226-905F-4498DFDD9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49" y="7466260"/>
            <a:ext cx="911865" cy="293831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DA7B4B2B-3BEE-410F-8732-29A6A9FDE78D}"/>
              </a:ext>
            </a:extLst>
          </p:cNvPr>
          <p:cNvSpPr txBox="1"/>
          <p:nvPr/>
        </p:nvSpPr>
        <p:spPr>
          <a:xfrm>
            <a:off x="837204" y="7528536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Stock Maintenance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A4407D55-A9D4-4371-AFD2-D3A91C4957F8}"/>
              </a:ext>
            </a:extLst>
          </p:cNvPr>
          <p:cNvSpPr/>
          <p:nvPr/>
        </p:nvSpPr>
        <p:spPr>
          <a:xfrm>
            <a:off x="785468" y="7061982"/>
            <a:ext cx="970697" cy="201542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588B6212-9BC1-430B-8D22-3AA9F32F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137" y="7138898"/>
            <a:ext cx="911865" cy="293831"/>
          </a:xfrm>
          <a:prstGeom prst="rect">
            <a:avLst/>
          </a:prstGeom>
        </p:spPr>
      </p:pic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CBDE3BCC-C2A7-4D4A-B961-65FE2A49D12C}"/>
              </a:ext>
            </a:extLst>
          </p:cNvPr>
          <p:cNvSpPr txBox="1"/>
          <p:nvPr/>
        </p:nvSpPr>
        <p:spPr>
          <a:xfrm>
            <a:off x="3921492" y="7201174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Name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E302E4BF-21FB-4352-88C2-3B255222A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545" y="7769026"/>
            <a:ext cx="911865" cy="293831"/>
          </a:xfrm>
          <a:prstGeom prst="rect">
            <a:avLst/>
          </a:prstGeom>
        </p:spPr>
      </p:pic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A850098F-250D-40CB-91A9-53820A08E36C}"/>
              </a:ext>
            </a:extLst>
          </p:cNvPr>
          <p:cNvSpPr txBox="1"/>
          <p:nvPr/>
        </p:nvSpPr>
        <p:spPr>
          <a:xfrm>
            <a:off x="3918900" y="7800822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User credential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5" name="図 104">
            <a:extLst>
              <a:ext uri="{FF2B5EF4-FFF2-40B4-BE49-F238E27FC236}">
                <a16:creationId xmlns:a16="http://schemas.microsoft.com/office/drawing/2014/main" id="{859F363E-0E41-47B1-AB44-1E17FDBA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861" y="6515263"/>
            <a:ext cx="911865" cy="293831"/>
          </a:xfrm>
          <a:prstGeom prst="rect">
            <a:avLst/>
          </a:prstGeom>
        </p:spPr>
      </p:pic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5249793C-2FEB-4E73-93DC-33DF9F55DD84}"/>
              </a:ext>
            </a:extLst>
          </p:cNvPr>
          <p:cNvSpPr txBox="1"/>
          <p:nvPr/>
        </p:nvSpPr>
        <p:spPr>
          <a:xfrm>
            <a:off x="3922216" y="6577539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Authority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4365F0A8-52DE-48E0-97CC-74B15DD5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645" y="7453962"/>
            <a:ext cx="911865" cy="293831"/>
          </a:xfrm>
          <a:prstGeom prst="rect">
            <a:avLst/>
          </a:prstGeom>
        </p:spPr>
      </p:pic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158CF1CE-06C8-49E7-8EC6-488EC96066F4}"/>
              </a:ext>
            </a:extLst>
          </p:cNvPr>
          <p:cNvSpPr txBox="1"/>
          <p:nvPr/>
        </p:nvSpPr>
        <p:spPr>
          <a:xfrm>
            <a:off x="3922000" y="7516238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Location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09" name="図 108">
            <a:extLst>
              <a:ext uri="{FF2B5EF4-FFF2-40B4-BE49-F238E27FC236}">
                <a16:creationId xmlns:a16="http://schemas.microsoft.com/office/drawing/2014/main" id="{DB48A1AE-90F3-4E8C-84E5-F66DD17E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795" y="8082413"/>
            <a:ext cx="911865" cy="293831"/>
          </a:xfrm>
          <a:prstGeom prst="rect">
            <a:avLst/>
          </a:prstGeom>
        </p:spPr>
      </p:pic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B8D6606F-3CA1-4692-B87F-12E320844083}"/>
              </a:ext>
            </a:extLst>
          </p:cNvPr>
          <p:cNvSpPr txBox="1"/>
          <p:nvPr/>
        </p:nvSpPr>
        <p:spPr>
          <a:xfrm>
            <a:off x="3918150" y="8144689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User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27F87F66-6023-4AE3-81C2-380E7979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20" y="6522363"/>
            <a:ext cx="911865" cy="293831"/>
          </a:xfrm>
          <a:prstGeom prst="rect">
            <a:avLst/>
          </a:prstGeom>
        </p:spPr>
      </p:pic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8A65484-26DF-404A-B451-7934C3DB18F0}"/>
              </a:ext>
            </a:extLst>
          </p:cNvPr>
          <p:cNvSpPr txBox="1"/>
          <p:nvPr/>
        </p:nvSpPr>
        <p:spPr>
          <a:xfrm>
            <a:off x="4884418" y="6577402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Supplier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id="{25AAEB85-8082-436C-BC3F-A9301DD915CA}"/>
              </a:ext>
            </a:extLst>
          </p:cNvPr>
          <p:cNvSpPr/>
          <p:nvPr/>
        </p:nvSpPr>
        <p:spPr>
          <a:xfrm>
            <a:off x="3807557" y="6474476"/>
            <a:ext cx="2034697" cy="197522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126" name="コネクタ: カギ線 125">
            <a:extLst>
              <a:ext uri="{FF2B5EF4-FFF2-40B4-BE49-F238E27FC236}">
                <a16:creationId xmlns:a16="http://schemas.microsoft.com/office/drawing/2014/main" id="{13316A1E-8D14-4AE2-A721-8583814FAA0A}"/>
              </a:ext>
            </a:extLst>
          </p:cNvPr>
          <p:cNvCxnSpPr>
            <a:cxnSpLocks/>
            <a:stCxn id="124" idx="3"/>
            <a:endCxn id="76" idx="0"/>
          </p:cNvCxnSpPr>
          <p:nvPr/>
        </p:nvCxnSpPr>
        <p:spPr>
          <a:xfrm flipH="1">
            <a:off x="5653342" y="7462087"/>
            <a:ext cx="188912" cy="1231560"/>
          </a:xfrm>
          <a:prstGeom prst="bentConnector4">
            <a:avLst>
              <a:gd name="adj1" fmla="val -121009"/>
              <a:gd name="adj2" fmla="val 90096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4B4DEDA-3076-4F4E-F484-4E22289072DC}"/>
              </a:ext>
            </a:extLst>
          </p:cNvPr>
          <p:cNvSpPr/>
          <p:nvPr/>
        </p:nvSpPr>
        <p:spPr>
          <a:xfrm>
            <a:off x="533669" y="2861843"/>
            <a:ext cx="431233" cy="11290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cxnSp>
        <p:nvCxnSpPr>
          <p:cNvPr id="35" name="コネクタ: カギ線 34">
            <a:extLst>
              <a:ext uri="{FF2B5EF4-FFF2-40B4-BE49-F238E27FC236}">
                <a16:creationId xmlns:a16="http://schemas.microsoft.com/office/drawing/2014/main" id="{6CBF6E45-E0CA-91FB-CC8B-CCD990231388}"/>
              </a:ext>
            </a:extLst>
          </p:cNvPr>
          <p:cNvCxnSpPr>
            <a:cxnSpLocks/>
            <a:stCxn id="33" idx="1"/>
            <a:endCxn id="124" idx="0"/>
          </p:cNvCxnSpPr>
          <p:nvPr/>
        </p:nvCxnSpPr>
        <p:spPr>
          <a:xfrm rot="10800000" flipH="1" flipV="1">
            <a:off x="533668" y="2918296"/>
            <a:ext cx="4291237" cy="3556180"/>
          </a:xfrm>
          <a:prstGeom prst="bentConnector4">
            <a:avLst>
              <a:gd name="adj1" fmla="val -5327"/>
              <a:gd name="adj2" fmla="val 50794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図 60">
            <a:extLst>
              <a:ext uri="{FF2B5EF4-FFF2-40B4-BE49-F238E27FC236}">
                <a16:creationId xmlns:a16="http://schemas.microsoft.com/office/drawing/2014/main" id="{F9004F37-6AF7-A265-B064-DDAF3DF0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60" y="6366563"/>
            <a:ext cx="911865" cy="293831"/>
          </a:xfrm>
          <a:prstGeom prst="rect">
            <a:avLst/>
          </a:prstGeom>
        </p:spPr>
      </p:pic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2FA6F378-4499-4B38-BE1D-0FE20DFFB4BB}"/>
              </a:ext>
            </a:extLst>
          </p:cNvPr>
          <p:cNvSpPr txBox="1"/>
          <p:nvPr/>
        </p:nvSpPr>
        <p:spPr>
          <a:xfrm>
            <a:off x="749102" y="6447119"/>
            <a:ext cx="104063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Inquiry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E1783B51-56CF-314E-F0B1-81F23E591EFA}"/>
              </a:ext>
            </a:extLst>
          </p:cNvPr>
          <p:cNvSpPr/>
          <p:nvPr/>
        </p:nvSpPr>
        <p:spPr>
          <a:xfrm>
            <a:off x="803558" y="6419363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86" name="図 85">
            <a:extLst>
              <a:ext uri="{FF2B5EF4-FFF2-40B4-BE49-F238E27FC236}">
                <a16:creationId xmlns:a16="http://schemas.microsoft.com/office/drawing/2014/main" id="{A277CEF2-4C7A-8EBF-D782-8496DE9C3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34" y="6674014"/>
            <a:ext cx="911865" cy="293831"/>
          </a:xfrm>
          <a:prstGeom prst="rect">
            <a:avLst/>
          </a:prstGeom>
        </p:spPr>
      </p:pic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A92807EE-02C8-5E32-68DA-2DF9809C1433}"/>
              </a:ext>
            </a:extLst>
          </p:cNvPr>
          <p:cNvSpPr txBox="1"/>
          <p:nvPr/>
        </p:nvSpPr>
        <p:spPr>
          <a:xfrm>
            <a:off x="722516" y="6754570"/>
            <a:ext cx="1112943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Inquiry Report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CA9519B9-E9F4-5003-F7ED-9794F45FA227}"/>
              </a:ext>
            </a:extLst>
          </p:cNvPr>
          <p:cNvSpPr/>
          <p:nvPr/>
        </p:nvSpPr>
        <p:spPr>
          <a:xfrm>
            <a:off x="799832" y="6726814"/>
            <a:ext cx="946467" cy="2057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98" name="楕円 97">
            <a:extLst>
              <a:ext uri="{FF2B5EF4-FFF2-40B4-BE49-F238E27FC236}">
                <a16:creationId xmlns:a16="http://schemas.microsoft.com/office/drawing/2014/main" id="{FDC8778A-12EE-3C94-FBCC-14F28360A24E}"/>
              </a:ext>
            </a:extLst>
          </p:cNvPr>
          <p:cNvSpPr/>
          <p:nvPr/>
        </p:nvSpPr>
        <p:spPr>
          <a:xfrm>
            <a:off x="4568826" y="5077158"/>
            <a:ext cx="165920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</a:t>
            </a:r>
          </a:p>
        </p:txBody>
      </p:sp>
      <p:sp>
        <p:nvSpPr>
          <p:cNvPr id="101" name="楕円 100">
            <a:extLst>
              <a:ext uri="{FF2B5EF4-FFF2-40B4-BE49-F238E27FC236}">
                <a16:creationId xmlns:a16="http://schemas.microsoft.com/office/drawing/2014/main" id="{19E0B8F9-25C4-997E-73C3-BD2649D81B38}"/>
              </a:ext>
            </a:extLst>
          </p:cNvPr>
          <p:cNvSpPr/>
          <p:nvPr/>
        </p:nvSpPr>
        <p:spPr>
          <a:xfrm>
            <a:off x="4581016" y="5495189"/>
            <a:ext cx="1647014" cy="205702"/>
          </a:xfrm>
          <a:prstGeom prst="ellips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</a:t>
            </a:r>
          </a:p>
        </p:txBody>
      </p:sp>
      <p:cxnSp>
        <p:nvCxnSpPr>
          <p:cNvPr id="102" name="コネクタ: カギ線 101">
            <a:extLst>
              <a:ext uri="{FF2B5EF4-FFF2-40B4-BE49-F238E27FC236}">
                <a16:creationId xmlns:a16="http://schemas.microsoft.com/office/drawing/2014/main" id="{E972ABEF-9185-B9B4-3563-C99456001214}"/>
              </a:ext>
            </a:extLst>
          </p:cNvPr>
          <p:cNvCxnSpPr>
            <a:cxnSpLocks/>
            <a:stCxn id="68" idx="3"/>
            <a:endCxn id="98" idx="2"/>
          </p:cNvCxnSpPr>
          <p:nvPr/>
        </p:nvCxnSpPr>
        <p:spPr>
          <a:xfrm flipV="1">
            <a:off x="1789739" y="5180009"/>
            <a:ext cx="2779087" cy="1351749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コネクタ: カギ線 126">
            <a:extLst>
              <a:ext uri="{FF2B5EF4-FFF2-40B4-BE49-F238E27FC236}">
                <a16:creationId xmlns:a16="http://schemas.microsoft.com/office/drawing/2014/main" id="{AEC729D6-2DF8-C365-F9D7-29E94750E9CC}"/>
              </a:ext>
            </a:extLst>
          </p:cNvPr>
          <p:cNvCxnSpPr>
            <a:cxnSpLocks/>
            <a:stCxn id="90" idx="3"/>
            <a:endCxn id="101" idx="2"/>
          </p:cNvCxnSpPr>
          <p:nvPr/>
        </p:nvCxnSpPr>
        <p:spPr>
          <a:xfrm flipV="1">
            <a:off x="1746299" y="5598040"/>
            <a:ext cx="2834717" cy="1231625"/>
          </a:xfrm>
          <a:prstGeom prst="bentConnector3">
            <a:avLst>
              <a:gd name="adj1" fmla="val 50000"/>
            </a:avLst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7A170637-DB54-9718-F695-E83D4124E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5" y="5031945"/>
            <a:ext cx="911865" cy="29383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C99833-9D9D-0E85-5433-33AD9931B82B}"/>
              </a:ext>
            </a:extLst>
          </p:cNvPr>
          <p:cNvSpPr txBox="1"/>
          <p:nvPr/>
        </p:nvSpPr>
        <p:spPr>
          <a:xfrm>
            <a:off x="809014" y="5079555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Inbound Schedule  Detail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A0CF2F8C-0EBD-426C-04B0-36B5888D5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34" y="6824711"/>
            <a:ext cx="911865" cy="293831"/>
          </a:xfrm>
          <a:prstGeom prst="rect">
            <a:avLst/>
          </a:prstGeom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53F24EE4-2B1D-024C-178A-BB172EFE9268}"/>
              </a:ext>
            </a:extLst>
          </p:cNvPr>
          <p:cNvSpPr txBox="1"/>
          <p:nvPr/>
        </p:nvSpPr>
        <p:spPr>
          <a:xfrm>
            <a:off x="3901049" y="6892704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Item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9" name="図 116">
            <a:extLst>
              <a:ext uri="{FF2B5EF4-FFF2-40B4-BE49-F238E27FC236}">
                <a16:creationId xmlns:a16="http://schemas.microsoft.com/office/drawing/2014/main" id="{BEDE2A88-A147-88C8-7255-E61A79D52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799" y="6832916"/>
            <a:ext cx="911865" cy="293831"/>
          </a:xfrm>
          <a:prstGeom prst="rect">
            <a:avLst/>
          </a:prstGeom>
        </p:spPr>
      </p:pic>
      <p:sp>
        <p:nvSpPr>
          <p:cNvPr id="20" name="テキスト ボックス 117">
            <a:extLst>
              <a:ext uri="{FF2B5EF4-FFF2-40B4-BE49-F238E27FC236}">
                <a16:creationId xmlns:a16="http://schemas.microsoft.com/office/drawing/2014/main" id="{221E5AC9-7E2C-A8D0-4A83-3360C8A05031}"/>
              </a:ext>
            </a:extLst>
          </p:cNvPr>
          <p:cNvSpPr txBox="1"/>
          <p:nvPr/>
        </p:nvSpPr>
        <p:spPr>
          <a:xfrm>
            <a:off x="4881297" y="6887955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Customer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21" name="図 116">
            <a:extLst>
              <a:ext uri="{FF2B5EF4-FFF2-40B4-BE49-F238E27FC236}">
                <a16:creationId xmlns:a16="http://schemas.microsoft.com/office/drawing/2014/main" id="{653D2707-A43B-CEDB-C371-18DFA5D87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920" y="7150907"/>
            <a:ext cx="911865" cy="293831"/>
          </a:xfrm>
          <a:prstGeom prst="rect">
            <a:avLst/>
          </a:prstGeom>
        </p:spPr>
      </p:pic>
      <p:sp>
        <p:nvSpPr>
          <p:cNvPr id="23" name="テキスト ボックス 117">
            <a:extLst>
              <a:ext uri="{FF2B5EF4-FFF2-40B4-BE49-F238E27FC236}">
                <a16:creationId xmlns:a16="http://schemas.microsoft.com/office/drawing/2014/main" id="{41047F53-6FA3-B940-D254-AB55CED4C79A}"/>
              </a:ext>
            </a:extLst>
          </p:cNvPr>
          <p:cNvSpPr txBox="1"/>
          <p:nvPr/>
        </p:nvSpPr>
        <p:spPr>
          <a:xfrm>
            <a:off x="4884418" y="7205946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Department master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4" name="図 42">
            <a:extLst>
              <a:ext uri="{FF2B5EF4-FFF2-40B4-BE49-F238E27FC236}">
                <a16:creationId xmlns:a16="http://schemas.microsoft.com/office/drawing/2014/main" id="{C13F0D99-5487-8E78-38BA-7257F7B8E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34" y="8435017"/>
            <a:ext cx="911865" cy="293831"/>
          </a:xfrm>
          <a:prstGeom prst="rect">
            <a:avLst/>
          </a:prstGeom>
        </p:spPr>
      </p:pic>
      <p:sp>
        <p:nvSpPr>
          <p:cNvPr id="24" name="テキスト ボックス 43">
            <a:extLst>
              <a:ext uri="{FF2B5EF4-FFF2-40B4-BE49-F238E27FC236}">
                <a16:creationId xmlns:a16="http://schemas.microsoft.com/office/drawing/2014/main" id="{0200B3DF-6D0D-036E-29F7-854422DDCBE1}"/>
              </a:ext>
            </a:extLst>
          </p:cNvPr>
          <p:cNvSpPr txBox="1"/>
          <p:nvPr/>
        </p:nvSpPr>
        <p:spPr>
          <a:xfrm>
            <a:off x="833489" y="8470623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Tag label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25" name="図 42">
            <a:extLst>
              <a:ext uri="{FF2B5EF4-FFF2-40B4-BE49-F238E27FC236}">
                <a16:creationId xmlns:a16="http://schemas.microsoft.com/office/drawing/2014/main" id="{1B2B3118-BDA6-7BB2-ADB5-0A3592C7A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59" y="8759645"/>
            <a:ext cx="911865" cy="293831"/>
          </a:xfrm>
          <a:prstGeom prst="rect">
            <a:avLst/>
          </a:prstGeom>
        </p:spPr>
      </p:pic>
      <p:sp>
        <p:nvSpPr>
          <p:cNvPr id="26" name="テキスト ボックス 43">
            <a:extLst>
              <a:ext uri="{FF2B5EF4-FFF2-40B4-BE49-F238E27FC236}">
                <a16:creationId xmlns:a16="http://schemas.microsoft.com/office/drawing/2014/main" id="{B9FB1413-0F08-CF01-8A55-F56D7F1199C4}"/>
              </a:ext>
            </a:extLst>
          </p:cNvPr>
          <p:cNvSpPr txBox="1"/>
          <p:nvPr/>
        </p:nvSpPr>
        <p:spPr>
          <a:xfrm>
            <a:off x="830214" y="8795251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Change location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2914120-3672-0C37-2EE7-F6721C97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51" y="1761747"/>
            <a:ext cx="518205" cy="108466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8C19687-9D39-EB11-018B-2010CEAE2E37}"/>
              </a:ext>
            </a:extLst>
          </p:cNvPr>
          <p:cNvSpPr/>
          <p:nvPr/>
        </p:nvSpPr>
        <p:spPr>
          <a:xfrm>
            <a:off x="541537" y="2459218"/>
            <a:ext cx="431232" cy="109201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</a:ln>
          <a:effectLst/>
        </p:spPr>
        <p:txBody>
          <a:bodyPr rtlCol="0" anchor="ctr"/>
          <a:lstStyle/>
          <a:p>
            <a:pPr algn="ctr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78E73373-C5F0-19D3-9BB9-1D68DD8B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31" y="5346425"/>
            <a:ext cx="911865" cy="293831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654A816-ED6F-78FA-149A-E45072624C83}"/>
              </a:ext>
            </a:extLst>
          </p:cNvPr>
          <p:cNvSpPr txBox="1"/>
          <p:nvPr/>
        </p:nvSpPr>
        <p:spPr>
          <a:xfrm>
            <a:off x="817248" y="5413217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Schedule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:a16="http://schemas.microsoft.com/office/drawing/2014/main" id="{FFFA9B92-D5DA-F569-D4ED-1A0458693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228" y="5659443"/>
            <a:ext cx="911865" cy="293831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D099D14-21E1-5D24-A915-DD142BB699DC}"/>
              </a:ext>
            </a:extLst>
          </p:cNvPr>
          <p:cNvSpPr txBox="1"/>
          <p:nvPr/>
        </p:nvSpPr>
        <p:spPr>
          <a:xfrm>
            <a:off x="820849" y="5701738"/>
            <a:ext cx="86932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Outbound Schedule  Detail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8D05B9E-68E9-03AF-A707-F4C7231F6BD3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DF4022E-4FF1-6DE2-FEB6-EC1D6B4BE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65" y="5971435"/>
            <a:ext cx="911865" cy="29383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016F2AA-FA1A-86A0-520A-0B9943758797}"/>
              </a:ext>
            </a:extLst>
          </p:cNvPr>
          <p:cNvSpPr txBox="1"/>
          <p:nvPr/>
        </p:nvSpPr>
        <p:spPr>
          <a:xfrm>
            <a:off x="821386" y="6013730"/>
            <a:ext cx="86932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altLang="ja-JP" sz="500" b="1" dirty="0">
                <a:solidFill>
                  <a:schemeClr val="bg1"/>
                </a:solidFill>
                <a:latin typeface="Josefin Sans" panose="020B0604020202020204" pitchFamily="2" charset="0"/>
              </a:rPr>
              <a:t>Schedule Import</a:t>
            </a:r>
            <a:endParaRPr lang="ja-JP" altLang="en-US" sz="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1185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4A20310E-0119-AE4D-35E3-F9BEDDEE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55" y="1461266"/>
            <a:ext cx="5597759" cy="277733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5-6. PC operation flow Schedule </a:t>
            </a:r>
          </a:p>
          <a:p>
            <a:r>
              <a:rPr kumimoji="1" lang="en-US" altLang="ja-JP" sz="1100" b="1" dirty="0"/>
              <a:t>5-6-1. Inbound Schedule</a:t>
            </a:r>
          </a:p>
        </p:txBody>
      </p:sp>
      <p:sp>
        <p:nvSpPr>
          <p:cNvPr id="13" name="正方形/長方形 70">
            <a:extLst>
              <a:ext uri="{FF2B5EF4-FFF2-40B4-BE49-F238E27FC236}">
                <a16:creationId xmlns:a16="http://schemas.microsoft.com/office/drawing/2014/main" id="{C077695C-594A-3FAC-281B-F856F1183CA4}"/>
              </a:ext>
            </a:extLst>
          </p:cNvPr>
          <p:cNvSpPr/>
          <p:nvPr/>
        </p:nvSpPr>
        <p:spPr>
          <a:xfrm>
            <a:off x="515856" y="4548801"/>
            <a:ext cx="5915023" cy="336386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Cancel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change the status to Cancel.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import CSV files manually.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Add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register as many schedules as it manually select.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Status management </a:t>
            </a: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49" name="正方形/長方形 71">
            <a:extLst>
              <a:ext uri="{FF2B5EF4-FFF2-40B4-BE49-F238E27FC236}">
                <a16:creationId xmlns:a16="http://schemas.microsoft.com/office/drawing/2014/main" id="{5F430252-0BBC-B674-0FBC-C8FF59AC96DD}"/>
              </a:ext>
            </a:extLst>
          </p:cNvPr>
          <p:cNvSpPr/>
          <p:nvPr/>
        </p:nvSpPr>
        <p:spPr>
          <a:xfrm>
            <a:off x="721655" y="5790444"/>
            <a:ext cx="3708400" cy="19470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9" name="矢印: 右 79">
            <a:extLst>
              <a:ext uri="{FF2B5EF4-FFF2-40B4-BE49-F238E27FC236}">
                <a16:creationId xmlns:a16="http://schemas.microsoft.com/office/drawing/2014/main" id="{4C4F0214-994E-BFB0-2E7A-D1B3F5FEDD32}"/>
              </a:ext>
            </a:extLst>
          </p:cNvPr>
          <p:cNvSpPr/>
          <p:nvPr/>
        </p:nvSpPr>
        <p:spPr>
          <a:xfrm rot="5400000">
            <a:off x="1123873" y="6662345"/>
            <a:ext cx="1770331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2" name="正方形/長方形 80">
            <a:extLst>
              <a:ext uri="{FF2B5EF4-FFF2-40B4-BE49-F238E27FC236}">
                <a16:creationId xmlns:a16="http://schemas.microsoft.com/office/drawing/2014/main" id="{3C07F87C-0B63-DABE-BB02-9D5BD7DDF8AB}"/>
              </a:ext>
            </a:extLst>
          </p:cNvPr>
          <p:cNvSpPr/>
          <p:nvPr/>
        </p:nvSpPr>
        <p:spPr>
          <a:xfrm>
            <a:off x="4772856" y="7054257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1" name="正方形/長方形 81">
            <a:extLst>
              <a:ext uri="{FF2B5EF4-FFF2-40B4-BE49-F238E27FC236}">
                <a16:creationId xmlns:a16="http://schemas.microsoft.com/office/drawing/2014/main" id="{DC05E5DF-49AE-7627-07B6-1AB5B317756D}"/>
              </a:ext>
            </a:extLst>
          </p:cNvPr>
          <p:cNvSpPr/>
          <p:nvPr/>
        </p:nvSpPr>
        <p:spPr>
          <a:xfrm>
            <a:off x="1435025" y="6554269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正方形/長方形 82">
            <a:extLst>
              <a:ext uri="{FF2B5EF4-FFF2-40B4-BE49-F238E27FC236}">
                <a16:creationId xmlns:a16="http://schemas.microsoft.com/office/drawing/2014/main" id="{C9AD8C67-AF92-A590-69D0-CFD53D651060}"/>
              </a:ext>
            </a:extLst>
          </p:cNvPr>
          <p:cNvSpPr/>
          <p:nvPr/>
        </p:nvSpPr>
        <p:spPr>
          <a:xfrm>
            <a:off x="1435025" y="6032454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7" name="正方形/長方形 85">
            <a:extLst>
              <a:ext uri="{FF2B5EF4-FFF2-40B4-BE49-F238E27FC236}">
                <a16:creationId xmlns:a16="http://schemas.microsoft.com/office/drawing/2014/main" id="{9C5C3B35-1453-99D6-FE94-4852DF67DFB0}"/>
              </a:ext>
            </a:extLst>
          </p:cNvPr>
          <p:cNvSpPr/>
          <p:nvPr/>
        </p:nvSpPr>
        <p:spPr>
          <a:xfrm>
            <a:off x="1435025" y="6298692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8" name="直線矢印コネクタ 86">
            <a:extLst>
              <a:ext uri="{FF2B5EF4-FFF2-40B4-BE49-F238E27FC236}">
                <a16:creationId xmlns:a16="http://schemas.microsoft.com/office/drawing/2014/main" id="{215E26FB-222D-9F36-504E-09AAD9E7237B}"/>
              </a:ext>
            </a:extLst>
          </p:cNvPr>
          <p:cNvCxnSpPr>
            <a:cxnSpLocks/>
          </p:cNvCxnSpPr>
          <p:nvPr/>
        </p:nvCxnSpPr>
        <p:spPr>
          <a:xfrm>
            <a:off x="4430055" y="7159091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吹き出し: 四角形 83">
            <a:extLst>
              <a:ext uri="{FF2B5EF4-FFF2-40B4-BE49-F238E27FC236}">
                <a16:creationId xmlns:a16="http://schemas.microsoft.com/office/drawing/2014/main" id="{715B2C19-6CB9-42A3-C454-2951B1AE23FD}"/>
              </a:ext>
            </a:extLst>
          </p:cNvPr>
          <p:cNvSpPr/>
          <p:nvPr/>
        </p:nvSpPr>
        <p:spPr>
          <a:xfrm>
            <a:off x="3464927" y="3997679"/>
            <a:ext cx="2203267" cy="384808"/>
          </a:xfrm>
          <a:prstGeom prst="wedgeRectCallout">
            <a:avLst>
              <a:gd name="adj1" fmla="val 28209"/>
              <a:gd name="adj2" fmla="val -120706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  <a:highlight>
                  <a:srgbClr val="FFFF00"/>
                </a:highlight>
              </a:rPr>
              <a:t>Display items need to be changed</a:t>
            </a:r>
            <a:endParaRPr kumimoji="1" lang="ja-JP" altLang="en-US" sz="700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82024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A913F-B013-CA40-356D-F1E0FE49C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BD66655E-69DB-38A0-8124-935BBF0E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6" y="1473809"/>
            <a:ext cx="5915023" cy="295043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9B53555-02C4-FEA7-1C2F-7B0E992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FE5A9C6-2EF5-3B2F-B3A2-EA9F91B529B5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0AA5756-0658-74DA-9E35-4D7D45899B25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084A8F1-BF93-F9C2-3DC6-B002BDF2A068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5-6. PC operation flow Schedule </a:t>
            </a:r>
          </a:p>
          <a:p>
            <a:r>
              <a:rPr kumimoji="1" lang="en-US" altLang="ja-JP" sz="1100" b="1" dirty="0"/>
              <a:t>5-6-2. Inbound Schedule Detail</a:t>
            </a:r>
          </a:p>
        </p:txBody>
      </p:sp>
      <p:sp>
        <p:nvSpPr>
          <p:cNvPr id="13" name="正方形/長方形 70">
            <a:extLst>
              <a:ext uri="{FF2B5EF4-FFF2-40B4-BE49-F238E27FC236}">
                <a16:creationId xmlns:a16="http://schemas.microsoft.com/office/drawing/2014/main" id="{2C04A9E1-6B9E-AA22-9CB0-72BEAABF42A0}"/>
              </a:ext>
            </a:extLst>
          </p:cNvPr>
          <p:cNvSpPr/>
          <p:nvPr/>
        </p:nvSpPr>
        <p:spPr>
          <a:xfrm>
            <a:off x="515856" y="4548801"/>
            <a:ext cx="5915023" cy="336386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Cancel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change the status to Cancel.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import CSV files manually.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Add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register as many schedules as it manually select.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Status management </a:t>
            </a: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49" name="正方形/長方形 71">
            <a:extLst>
              <a:ext uri="{FF2B5EF4-FFF2-40B4-BE49-F238E27FC236}">
                <a16:creationId xmlns:a16="http://schemas.microsoft.com/office/drawing/2014/main" id="{58EC0EEB-0FD5-0A3E-2AB0-319B02229C77}"/>
              </a:ext>
            </a:extLst>
          </p:cNvPr>
          <p:cNvSpPr/>
          <p:nvPr/>
        </p:nvSpPr>
        <p:spPr>
          <a:xfrm>
            <a:off x="721655" y="5790444"/>
            <a:ext cx="3708400" cy="19470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59" name="矢印: 右 79">
            <a:extLst>
              <a:ext uri="{FF2B5EF4-FFF2-40B4-BE49-F238E27FC236}">
                <a16:creationId xmlns:a16="http://schemas.microsoft.com/office/drawing/2014/main" id="{1107B8B3-76A1-F685-5F32-DC5AB6AC9414}"/>
              </a:ext>
            </a:extLst>
          </p:cNvPr>
          <p:cNvSpPr/>
          <p:nvPr/>
        </p:nvSpPr>
        <p:spPr>
          <a:xfrm rot="5400000">
            <a:off x="1123873" y="6662345"/>
            <a:ext cx="1770331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62" name="正方形/長方形 80">
            <a:extLst>
              <a:ext uri="{FF2B5EF4-FFF2-40B4-BE49-F238E27FC236}">
                <a16:creationId xmlns:a16="http://schemas.microsoft.com/office/drawing/2014/main" id="{F12CDD9E-0F90-FCD4-40A3-81CBCF28E4F1}"/>
              </a:ext>
            </a:extLst>
          </p:cNvPr>
          <p:cNvSpPr/>
          <p:nvPr/>
        </p:nvSpPr>
        <p:spPr>
          <a:xfrm>
            <a:off x="4772856" y="7054257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71" name="正方形/長方形 81">
            <a:extLst>
              <a:ext uri="{FF2B5EF4-FFF2-40B4-BE49-F238E27FC236}">
                <a16:creationId xmlns:a16="http://schemas.microsoft.com/office/drawing/2014/main" id="{014AD149-7808-FEFE-C9A6-98FAEAA22179}"/>
              </a:ext>
            </a:extLst>
          </p:cNvPr>
          <p:cNvSpPr/>
          <p:nvPr/>
        </p:nvSpPr>
        <p:spPr>
          <a:xfrm>
            <a:off x="1435025" y="6554269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正方形/長方形 82">
            <a:extLst>
              <a:ext uri="{FF2B5EF4-FFF2-40B4-BE49-F238E27FC236}">
                <a16:creationId xmlns:a16="http://schemas.microsoft.com/office/drawing/2014/main" id="{128BE485-7B34-E920-ABAA-E73CA897E3C4}"/>
              </a:ext>
            </a:extLst>
          </p:cNvPr>
          <p:cNvSpPr/>
          <p:nvPr/>
        </p:nvSpPr>
        <p:spPr>
          <a:xfrm>
            <a:off x="1435025" y="6032454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7" name="正方形/長方形 85">
            <a:extLst>
              <a:ext uri="{FF2B5EF4-FFF2-40B4-BE49-F238E27FC236}">
                <a16:creationId xmlns:a16="http://schemas.microsoft.com/office/drawing/2014/main" id="{04487729-F704-3A21-128E-5D64E0270F49}"/>
              </a:ext>
            </a:extLst>
          </p:cNvPr>
          <p:cNvSpPr/>
          <p:nvPr/>
        </p:nvSpPr>
        <p:spPr>
          <a:xfrm>
            <a:off x="1435025" y="6298692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Inbound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8" name="直線矢印コネクタ 86">
            <a:extLst>
              <a:ext uri="{FF2B5EF4-FFF2-40B4-BE49-F238E27FC236}">
                <a16:creationId xmlns:a16="http://schemas.microsoft.com/office/drawing/2014/main" id="{1206996B-54D5-DF50-6519-C888678C06A5}"/>
              </a:ext>
            </a:extLst>
          </p:cNvPr>
          <p:cNvCxnSpPr>
            <a:cxnSpLocks/>
          </p:cNvCxnSpPr>
          <p:nvPr/>
        </p:nvCxnSpPr>
        <p:spPr>
          <a:xfrm>
            <a:off x="4430055" y="7159091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吹き出し: 四角形 83">
            <a:extLst>
              <a:ext uri="{FF2B5EF4-FFF2-40B4-BE49-F238E27FC236}">
                <a16:creationId xmlns:a16="http://schemas.microsoft.com/office/drawing/2014/main" id="{43A168F6-394D-C117-8DDA-501C05A1A8C2}"/>
              </a:ext>
            </a:extLst>
          </p:cNvPr>
          <p:cNvSpPr/>
          <p:nvPr/>
        </p:nvSpPr>
        <p:spPr>
          <a:xfrm>
            <a:off x="3464927" y="3997679"/>
            <a:ext cx="2203267" cy="384808"/>
          </a:xfrm>
          <a:prstGeom prst="wedgeRectCallout">
            <a:avLst>
              <a:gd name="adj1" fmla="val 28209"/>
              <a:gd name="adj2" fmla="val -120706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  <a:highlight>
                  <a:srgbClr val="FFFF00"/>
                </a:highlight>
              </a:rPr>
              <a:t>Display items need to be changed</a:t>
            </a:r>
            <a:endParaRPr kumimoji="1" lang="ja-JP" altLang="en-US" sz="700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96904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B677BA07-4DD1-4AB6-53D0-57A93A853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5" y="1567654"/>
            <a:ext cx="5876048" cy="289417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5-6. PC operation flow Schedule </a:t>
            </a:r>
          </a:p>
          <a:p>
            <a:r>
              <a:rPr kumimoji="1" lang="en-US" altLang="ja-JP" sz="1100" b="1" dirty="0"/>
              <a:t>5-6-3. Outbound Schedule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6FC24A28-7CC5-B346-8316-C908B5E4D6FE}"/>
              </a:ext>
            </a:extLst>
          </p:cNvPr>
          <p:cNvSpPr/>
          <p:nvPr/>
        </p:nvSpPr>
        <p:spPr>
          <a:xfrm>
            <a:off x="515856" y="4689771"/>
            <a:ext cx="5915023" cy="336386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Cancel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change the status to Cancel.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import CSV files manually.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Add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register as many schedules as it manually select.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Status management </a:t>
            </a: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0871C52F-D083-E864-F8CE-395C547DA7B2}"/>
              </a:ext>
            </a:extLst>
          </p:cNvPr>
          <p:cNvSpPr/>
          <p:nvPr/>
        </p:nvSpPr>
        <p:spPr>
          <a:xfrm>
            <a:off x="721655" y="5931414"/>
            <a:ext cx="3708400" cy="19470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7FB66085-B8EF-71CD-A293-27822A9EAD06}"/>
              </a:ext>
            </a:extLst>
          </p:cNvPr>
          <p:cNvSpPr/>
          <p:nvPr/>
        </p:nvSpPr>
        <p:spPr>
          <a:xfrm rot="5400000">
            <a:off x="1123873" y="6803315"/>
            <a:ext cx="1770331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C20C2B22-ED73-6DD5-3F25-CD9C9D5DB83E}"/>
              </a:ext>
            </a:extLst>
          </p:cNvPr>
          <p:cNvSpPr/>
          <p:nvPr/>
        </p:nvSpPr>
        <p:spPr>
          <a:xfrm>
            <a:off x="4772856" y="7195227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7F93C4B5-8028-C88C-7692-58142FE0302D}"/>
              </a:ext>
            </a:extLst>
          </p:cNvPr>
          <p:cNvSpPr/>
          <p:nvPr/>
        </p:nvSpPr>
        <p:spPr>
          <a:xfrm>
            <a:off x="1435025" y="6695239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3572EA06-708B-0E63-3D20-E6697E7FF2A2}"/>
              </a:ext>
            </a:extLst>
          </p:cNvPr>
          <p:cNvSpPr/>
          <p:nvPr/>
        </p:nvSpPr>
        <p:spPr>
          <a:xfrm>
            <a:off x="1435025" y="6173424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F90AAB9-30FA-53B9-F9F1-B844BA858807}"/>
              </a:ext>
            </a:extLst>
          </p:cNvPr>
          <p:cNvSpPr/>
          <p:nvPr/>
        </p:nvSpPr>
        <p:spPr>
          <a:xfrm>
            <a:off x="1435025" y="6439662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5BCFD6F0-F234-333B-EFCE-CD5947854505}"/>
              </a:ext>
            </a:extLst>
          </p:cNvPr>
          <p:cNvCxnSpPr>
            <a:cxnSpLocks/>
          </p:cNvCxnSpPr>
          <p:nvPr/>
        </p:nvCxnSpPr>
        <p:spPr>
          <a:xfrm>
            <a:off x="4430055" y="7300061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吹き出し: 四角形 83">
            <a:extLst>
              <a:ext uri="{FF2B5EF4-FFF2-40B4-BE49-F238E27FC236}">
                <a16:creationId xmlns:a16="http://schemas.microsoft.com/office/drawing/2014/main" id="{585041C6-2B5A-CF5B-2822-78F9A6E152B4}"/>
              </a:ext>
            </a:extLst>
          </p:cNvPr>
          <p:cNvSpPr/>
          <p:nvPr/>
        </p:nvSpPr>
        <p:spPr>
          <a:xfrm>
            <a:off x="3464927" y="3997679"/>
            <a:ext cx="2203267" cy="384808"/>
          </a:xfrm>
          <a:prstGeom prst="wedgeRectCallout">
            <a:avLst>
              <a:gd name="adj1" fmla="val 28209"/>
              <a:gd name="adj2" fmla="val -120706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  <a:highlight>
                  <a:srgbClr val="FFFF00"/>
                </a:highlight>
              </a:rPr>
              <a:t>Display items need to be changed</a:t>
            </a:r>
            <a:endParaRPr kumimoji="1" lang="ja-JP" altLang="en-US" sz="700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949703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E19CD-3F29-6972-184A-457A65360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D37E6CDA-A059-0E79-BC64-4F1DD64B9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56" y="1575200"/>
            <a:ext cx="5870657" cy="297950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227A6A-58B9-FF0D-D686-9B65AC25C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79DBE26-B05F-8BDE-141F-1981A53B38EE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A982314-C6DA-4258-EB02-E1F375A5F46D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59E8C35-DD73-B8EE-18A9-AD318CA48F70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5-6. PC operation flow Schedule </a:t>
            </a:r>
          </a:p>
          <a:p>
            <a:r>
              <a:rPr kumimoji="1" lang="en-US" altLang="ja-JP" sz="1100" b="1" dirty="0"/>
              <a:t>5-6-4. Outbound Schedule Detail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36065BEB-9B62-6CA4-10AA-EDC5977C77F1}"/>
              </a:ext>
            </a:extLst>
          </p:cNvPr>
          <p:cNvSpPr/>
          <p:nvPr/>
        </p:nvSpPr>
        <p:spPr>
          <a:xfrm>
            <a:off x="515856" y="4689771"/>
            <a:ext cx="5915023" cy="336386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Cancel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change the status to Cancel.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import CSV files manually.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Add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It can register as many schedules as it manually select.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Status management </a:t>
            </a: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algn="l" defTabSz="914400"/>
            <a:endParaRPr kumimoji="1" lang="ja-JP" altLang="en-US" sz="1000" kern="0" dirty="0">
              <a:solidFill>
                <a:prstClr val="black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6D64C5C0-DFD5-1DCF-CB37-200D6D818E9E}"/>
              </a:ext>
            </a:extLst>
          </p:cNvPr>
          <p:cNvSpPr/>
          <p:nvPr/>
        </p:nvSpPr>
        <p:spPr>
          <a:xfrm>
            <a:off x="721655" y="5931414"/>
            <a:ext cx="3708400" cy="19470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:a16="http://schemas.microsoft.com/office/drawing/2014/main" id="{88616314-DB91-3911-F937-DDDB8808807C}"/>
              </a:ext>
            </a:extLst>
          </p:cNvPr>
          <p:cNvSpPr/>
          <p:nvPr/>
        </p:nvSpPr>
        <p:spPr>
          <a:xfrm rot="5400000">
            <a:off x="1123873" y="6803315"/>
            <a:ext cx="1770331" cy="215444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11CCF354-C1D8-89E0-6BE2-2B980D0F0063}"/>
              </a:ext>
            </a:extLst>
          </p:cNvPr>
          <p:cNvSpPr/>
          <p:nvPr/>
        </p:nvSpPr>
        <p:spPr>
          <a:xfrm>
            <a:off x="4772856" y="7195227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Cancel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C6877EFC-EF83-79DA-1987-713190F04503}"/>
              </a:ext>
            </a:extLst>
          </p:cNvPr>
          <p:cNvSpPr/>
          <p:nvPr/>
        </p:nvSpPr>
        <p:spPr>
          <a:xfrm>
            <a:off x="1435025" y="6695239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Completed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305B7873-DDCB-2CCE-CC7D-AE6C89FF6BEA}"/>
              </a:ext>
            </a:extLst>
          </p:cNvPr>
          <p:cNvSpPr/>
          <p:nvPr/>
        </p:nvSpPr>
        <p:spPr>
          <a:xfrm>
            <a:off x="1435025" y="6173424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Schedule registered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5F03B9D4-3E51-A955-CE10-C7123EADAB5D}"/>
              </a:ext>
            </a:extLst>
          </p:cNvPr>
          <p:cNvSpPr/>
          <p:nvPr/>
        </p:nvSpPr>
        <p:spPr>
          <a:xfrm>
            <a:off x="1435025" y="6439662"/>
            <a:ext cx="1099371" cy="171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Outbound working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C5A39180-EB35-93B1-5FC1-A6ED8B6DBBF9}"/>
              </a:ext>
            </a:extLst>
          </p:cNvPr>
          <p:cNvCxnSpPr>
            <a:cxnSpLocks/>
          </p:cNvCxnSpPr>
          <p:nvPr/>
        </p:nvCxnSpPr>
        <p:spPr>
          <a:xfrm>
            <a:off x="4430055" y="7300061"/>
            <a:ext cx="342801" cy="0"/>
          </a:xfrm>
          <a:prstGeom prst="straightConnector1">
            <a:avLst/>
          </a:prstGeom>
          <a:ln w="6350" cmpd="sng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吹き出し: 四角形 83">
            <a:extLst>
              <a:ext uri="{FF2B5EF4-FFF2-40B4-BE49-F238E27FC236}">
                <a16:creationId xmlns:a16="http://schemas.microsoft.com/office/drawing/2014/main" id="{9CDD64AF-90D9-0881-9B52-5269D0EF0192}"/>
              </a:ext>
            </a:extLst>
          </p:cNvPr>
          <p:cNvSpPr/>
          <p:nvPr/>
        </p:nvSpPr>
        <p:spPr>
          <a:xfrm>
            <a:off x="3464927" y="3997679"/>
            <a:ext cx="2203267" cy="384808"/>
          </a:xfrm>
          <a:prstGeom prst="wedgeRectCallout">
            <a:avLst>
              <a:gd name="adj1" fmla="val 28209"/>
              <a:gd name="adj2" fmla="val -120706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  <a:highlight>
                  <a:srgbClr val="FFFF00"/>
                </a:highlight>
              </a:rPr>
              <a:t>Display items need to be changed</a:t>
            </a:r>
            <a:endParaRPr kumimoji="1" lang="ja-JP" altLang="en-US" sz="700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2495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A7E3F70-2A0C-4693-B7A3-2F0C925AAAE7}"/>
              </a:ext>
            </a:extLst>
          </p:cNvPr>
          <p:cNvSpPr/>
          <p:nvPr/>
        </p:nvSpPr>
        <p:spPr>
          <a:xfrm>
            <a:off x="406400" y="1092830"/>
            <a:ext cx="6117062" cy="8088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412604-00FB-4ED8-BC2C-44CEFDAA2989}"/>
              </a:ext>
            </a:extLst>
          </p:cNvPr>
          <p:cNvSpPr txBox="1"/>
          <p:nvPr/>
        </p:nvSpPr>
        <p:spPr>
          <a:xfrm>
            <a:off x="406400" y="831220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Network diagram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graphicFrame>
        <p:nvGraphicFramePr>
          <p:cNvPr id="2" name="オブジェクト 30">
            <a:extLst>
              <a:ext uri="{FF2B5EF4-FFF2-40B4-BE49-F238E27FC236}">
                <a16:creationId xmlns:a16="http://schemas.microsoft.com/office/drawing/2014/main" id="{1CF4415D-299A-A516-BF64-E30CD9FB5F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089013"/>
              </p:ext>
            </p:extLst>
          </p:nvPr>
        </p:nvGraphicFramePr>
        <p:xfrm>
          <a:off x="549275" y="1187450"/>
          <a:ext cx="5902325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563" imgH="1836367" progId="Excel.Sheet.12">
                  <p:embed/>
                </p:oleObj>
              </mc:Choice>
              <mc:Fallback>
                <p:oleObj name="Worksheet" r:id="rId2" imgW="5448563" imgH="1836367" progId="Excel.Sheet.12">
                  <p:embed/>
                  <p:pic>
                    <p:nvPicPr>
                      <p:cNvPr id="31" name="オブジェクト 30">
                        <a:extLst>
                          <a:ext uri="{FF2B5EF4-FFF2-40B4-BE49-F238E27FC236}">
                            <a16:creationId xmlns:a16="http://schemas.microsoft.com/office/drawing/2014/main" id="{73DF3522-E355-B61B-3F18-59A72904B0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1187450"/>
                        <a:ext cx="5902325" cy="183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5A2FBC0E-F7E1-DC80-0662-66EEA597F496}"/>
              </a:ext>
            </a:extLst>
          </p:cNvPr>
          <p:cNvCxnSpPr>
            <a:cxnSpLocks/>
            <a:stCxn id="16" idx="3"/>
            <a:endCxn id="40" idx="0"/>
          </p:cNvCxnSpPr>
          <p:nvPr/>
        </p:nvCxnSpPr>
        <p:spPr>
          <a:xfrm flipH="1">
            <a:off x="2965270" y="4405225"/>
            <a:ext cx="9974" cy="713402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F66FAF0-D053-54C8-66B3-879E7C854AF1}"/>
              </a:ext>
            </a:extLst>
          </p:cNvPr>
          <p:cNvSpPr/>
          <p:nvPr/>
        </p:nvSpPr>
        <p:spPr>
          <a:xfrm>
            <a:off x="532220" y="3154808"/>
            <a:ext cx="3930856" cy="1394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6" name="フローチャート: 磁気ディスク 15">
            <a:extLst>
              <a:ext uri="{FF2B5EF4-FFF2-40B4-BE49-F238E27FC236}">
                <a16:creationId xmlns:a16="http://schemas.microsoft.com/office/drawing/2014/main" id="{90A204F7-5200-127D-020C-C94234E6F580}"/>
              </a:ext>
            </a:extLst>
          </p:cNvPr>
          <p:cNvSpPr/>
          <p:nvPr/>
        </p:nvSpPr>
        <p:spPr>
          <a:xfrm>
            <a:off x="2479944" y="3562098"/>
            <a:ext cx="990600" cy="843127"/>
          </a:xfrm>
          <a:prstGeom prst="flowChartMagneticDisk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Pegasus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Server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Cloud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E04EDEB-1339-CB0A-BB62-92A0A7DFB44C}"/>
              </a:ext>
            </a:extLst>
          </p:cNvPr>
          <p:cNvSpPr/>
          <p:nvPr/>
        </p:nvSpPr>
        <p:spPr>
          <a:xfrm>
            <a:off x="2728270" y="6280705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32FA5F-511A-78F4-FD9B-412B6567E20E}"/>
              </a:ext>
            </a:extLst>
          </p:cNvPr>
          <p:cNvSpPr/>
          <p:nvPr/>
        </p:nvSpPr>
        <p:spPr>
          <a:xfrm>
            <a:off x="532220" y="4600650"/>
            <a:ext cx="5854292" cy="4474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B925F62D-A021-F382-2664-517042E77BF1}"/>
              </a:ext>
            </a:extLst>
          </p:cNvPr>
          <p:cNvCxnSpPr>
            <a:cxnSpLocks/>
          </p:cNvCxnSpPr>
          <p:nvPr/>
        </p:nvCxnSpPr>
        <p:spPr>
          <a:xfrm>
            <a:off x="4760643" y="3351388"/>
            <a:ext cx="258081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021B458-BD30-4C69-C298-6764BF02CAE5}"/>
              </a:ext>
            </a:extLst>
          </p:cNvPr>
          <p:cNvCxnSpPr>
            <a:cxnSpLocks/>
          </p:cNvCxnSpPr>
          <p:nvPr/>
        </p:nvCxnSpPr>
        <p:spPr>
          <a:xfrm>
            <a:off x="4769617" y="3605178"/>
            <a:ext cx="249107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E85C81-6FB0-2E27-F232-439861C83F89}"/>
              </a:ext>
            </a:extLst>
          </p:cNvPr>
          <p:cNvSpPr txBox="1"/>
          <p:nvPr/>
        </p:nvSpPr>
        <p:spPr>
          <a:xfrm>
            <a:off x="5080096" y="324112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Lan cable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62A2C60-2CF9-6265-AFD8-398682F465BF}"/>
              </a:ext>
            </a:extLst>
          </p:cNvPr>
          <p:cNvSpPr txBox="1"/>
          <p:nvPr/>
        </p:nvSpPr>
        <p:spPr>
          <a:xfrm>
            <a:off x="5080096" y="3504821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Wi-Fi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AEC61005-BBF4-A30D-869A-2D295356CF21}"/>
              </a:ext>
            </a:extLst>
          </p:cNvPr>
          <p:cNvSpPr/>
          <p:nvPr/>
        </p:nvSpPr>
        <p:spPr>
          <a:xfrm>
            <a:off x="4582454" y="3168506"/>
            <a:ext cx="1794330" cy="889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E65E4A0-B194-BDA6-E156-38593BC64BE3}"/>
              </a:ext>
            </a:extLst>
          </p:cNvPr>
          <p:cNvSpPr/>
          <p:nvPr/>
        </p:nvSpPr>
        <p:spPr>
          <a:xfrm>
            <a:off x="2206967" y="3210027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NKI office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5124D2D-1023-C04F-AEE3-FA3611F6BD7A}"/>
              </a:ext>
            </a:extLst>
          </p:cNvPr>
          <p:cNvSpPr/>
          <p:nvPr/>
        </p:nvSpPr>
        <p:spPr>
          <a:xfrm>
            <a:off x="2256737" y="8771929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NKI Warehouse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1E0B541-5A1A-65D3-8BCC-9D6058977C89}"/>
              </a:ext>
            </a:extLst>
          </p:cNvPr>
          <p:cNvSpPr/>
          <p:nvPr/>
        </p:nvSpPr>
        <p:spPr>
          <a:xfrm>
            <a:off x="592847" y="7330985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Label printer #1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B1CC7E2-DE23-F8D4-CF93-2BC1F370A927}"/>
              </a:ext>
            </a:extLst>
          </p:cNvPr>
          <p:cNvSpPr/>
          <p:nvPr/>
        </p:nvSpPr>
        <p:spPr>
          <a:xfrm>
            <a:off x="2567126" y="4704783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Switching hub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05F26FE2-6AAA-1B88-9329-C60512C04819}"/>
              </a:ext>
            </a:extLst>
          </p:cNvPr>
          <p:cNvSpPr/>
          <p:nvPr/>
        </p:nvSpPr>
        <p:spPr>
          <a:xfrm>
            <a:off x="3620436" y="3820821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A60EB2BB-21A7-3E5C-BE1D-E931FD98BCBB}"/>
              </a:ext>
            </a:extLst>
          </p:cNvPr>
          <p:cNvCxnSpPr>
            <a:cxnSpLocks/>
            <a:stCxn id="16" idx="4"/>
            <a:endCxn id="37" idx="1"/>
          </p:cNvCxnSpPr>
          <p:nvPr/>
        </p:nvCxnSpPr>
        <p:spPr>
          <a:xfrm>
            <a:off x="3470544" y="3983662"/>
            <a:ext cx="149892" cy="184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D2CEC21-CA2C-6D06-47CF-FAEB9DA9AEAB}"/>
              </a:ext>
            </a:extLst>
          </p:cNvPr>
          <p:cNvSpPr/>
          <p:nvPr/>
        </p:nvSpPr>
        <p:spPr>
          <a:xfrm>
            <a:off x="2557600" y="5118627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Access Point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F9E9081B-9201-B1F1-E373-BCD78E12A21B}"/>
              </a:ext>
            </a:extLst>
          </p:cNvPr>
          <p:cNvSpPr/>
          <p:nvPr/>
        </p:nvSpPr>
        <p:spPr>
          <a:xfrm>
            <a:off x="3589815" y="6280705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terminal#6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42" name="矢印: 右 41">
            <a:extLst>
              <a:ext uri="{FF2B5EF4-FFF2-40B4-BE49-F238E27FC236}">
                <a16:creationId xmlns:a16="http://schemas.microsoft.com/office/drawing/2014/main" id="{25B38670-F70D-4C5E-7E52-95AE32A09A26}"/>
              </a:ext>
            </a:extLst>
          </p:cNvPr>
          <p:cNvSpPr/>
          <p:nvPr/>
        </p:nvSpPr>
        <p:spPr>
          <a:xfrm>
            <a:off x="3506381" y="6407071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2E4DFB46-07E9-E567-B3C1-C5E953DE1A15}"/>
              </a:ext>
            </a:extLst>
          </p:cNvPr>
          <p:cNvCxnSpPr>
            <a:cxnSpLocks/>
            <a:stCxn id="18" idx="0"/>
            <a:endCxn id="40" idx="2"/>
          </p:cNvCxnSpPr>
          <p:nvPr/>
        </p:nvCxnSpPr>
        <p:spPr>
          <a:xfrm rot="16200000" flipV="1">
            <a:off x="2634256" y="5779021"/>
            <a:ext cx="832698" cy="170670"/>
          </a:xfrm>
          <a:prstGeom prst="bentConnector3">
            <a:avLst>
              <a:gd name="adj1" fmla="val 50915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コネクタ: カギ線 45">
            <a:extLst>
              <a:ext uri="{FF2B5EF4-FFF2-40B4-BE49-F238E27FC236}">
                <a16:creationId xmlns:a16="http://schemas.microsoft.com/office/drawing/2014/main" id="{80003A1E-3F94-F99D-8ED2-6C770BDEC2E1}"/>
              </a:ext>
            </a:extLst>
          </p:cNvPr>
          <p:cNvCxnSpPr>
            <a:cxnSpLocks/>
            <a:stCxn id="41" idx="0"/>
          </p:cNvCxnSpPr>
          <p:nvPr/>
        </p:nvCxnSpPr>
        <p:spPr>
          <a:xfrm rot="16200000" flipV="1">
            <a:off x="3353264" y="5636483"/>
            <a:ext cx="426899" cy="861545"/>
          </a:xfrm>
          <a:prstGeom prst="bentConnector2">
            <a:avLst/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23">
            <a:extLst>
              <a:ext uri="{FF2B5EF4-FFF2-40B4-BE49-F238E27FC236}">
                <a16:creationId xmlns:a16="http://schemas.microsoft.com/office/drawing/2014/main" id="{4E984FF3-9A9E-55B3-7BDE-83DD0891C9E3}"/>
              </a:ext>
            </a:extLst>
          </p:cNvPr>
          <p:cNvCxnSpPr>
            <a:cxnSpLocks/>
          </p:cNvCxnSpPr>
          <p:nvPr/>
        </p:nvCxnSpPr>
        <p:spPr>
          <a:xfrm>
            <a:off x="4769617" y="3866822"/>
            <a:ext cx="249107" cy="0"/>
          </a:xfrm>
          <a:prstGeom prst="line">
            <a:avLst/>
          </a:prstGeom>
          <a:ln w="15875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77">
            <a:extLst>
              <a:ext uri="{FF2B5EF4-FFF2-40B4-BE49-F238E27FC236}">
                <a16:creationId xmlns:a16="http://schemas.microsoft.com/office/drawing/2014/main" id="{A8E66E6F-A877-760E-CAF8-7181E965ADF4}"/>
              </a:ext>
            </a:extLst>
          </p:cNvPr>
          <p:cNvSpPr txBox="1"/>
          <p:nvPr/>
        </p:nvSpPr>
        <p:spPr>
          <a:xfrm>
            <a:off x="5080096" y="3756097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USB cable</a:t>
            </a:r>
          </a:p>
        </p:txBody>
      </p:sp>
      <p:cxnSp>
        <p:nvCxnSpPr>
          <p:cNvPr id="49" name="直線コネクタ 23">
            <a:extLst>
              <a:ext uri="{FF2B5EF4-FFF2-40B4-BE49-F238E27FC236}">
                <a16:creationId xmlns:a16="http://schemas.microsoft.com/office/drawing/2014/main" id="{1400EFC2-40DF-78FB-8A24-0E09C28F3A07}"/>
              </a:ext>
            </a:extLst>
          </p:cNvPr>
          <p:cNvCxnSpPr>
            <a:cxnSpLocks/>
            <a:stCxn id="55" idx="0"/>
            <a:endCxn id="34" idx="1"/>
          </p:cNvCxnSpPr>
          <p:nvPr/>
        </p:nvCxnSpPr>
        <p:spPr>
          <a:xfrm rot="5400000" flipH="1" flipV="1">
            <a:off x="1087063" y="5847374"/>
            <a:ext cx="2457964" cy="502162"/>
          </a:xfrm>
          <a:prstGeom prst="bentConnector2">
            <a:avLst/>
          </a:prstGeom>
          <a:ln w="9525"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40B946B9-FD0C-61B8-78E2-B28437F4697C}"/>
              </a:ext>
            </a:extLst>
          </p:cNvPr>
          <p:cNvSpPr/>
          <p:nvPr/>
        </p:nvSpPr>
        <p:spPr>
          <a:xfrm>
            <a:off x="3548777" y="4109080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61FF5BB8-6A76-F53F-8172-4D9C998D2339}"/>
              </a:ext>
            </a:extLst>
          </p:cNvPr>
          <p:cNvSpPr/>
          <p:nvPr/>
        </p:nvSpPr>
        <p:spPr>
          <a:xfrm>
            <a:off x="3256100" y="4934614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8FC4F3D-4281-7626-1C4C-7FF5F73C12C4}"/>
              </a:ext>
            </a:extLst>
          </p:cNvPr>
          <p:cNvSpPr/>
          <p:nvPr/>
        </p:nvSpPr>
        <p:spPr>
          <a:xfrm>
            <a:off x="3256100" y="5361514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0505C3DA-C4CD-D248-53B8-62CD812EBC7E}"/>
              </a:ext>
            </a:extLst>
          </p:cNvPr>
          <p:cNvSpPr/>
          <p:nvPr/>
        </p:nvSpPr>
        <p:spPr>
          <a:xfrm>
            <a:off x="1174972" y="7620361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D5A628F-1303-3D6E-5032-BFF9B6D8D23C}"/>
              </a:ext>
            </a:extLst>
          </p:cNvPr>
          <p:cNvSpPr/>
          <p:nvPr/>
        </p:nvSpPr>
        <p:spPr>
          <a:xfrm>
            <a:off x="1657294" y="7327437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4" name="直線コネクタ 23">
            <a:extLst>
              <a:ext uri="{FF2B5EF4-FFF2-40B4-BE49-F238E27FC236}">
                <a16:creationId xmlns:a16="http://schemas.microsoft.com/office/drawing/2014/main" id="{23698DC9-50AC-9CFA-794D-0D2ABB542B30}"/>
              </a:ext>
            </a:extLst>
          </p:cNvPr>
          <p:cNvCxnSpPr>
            <a:cxnSpLocks/>
            <a:stCxn id="33" idx="3"/>
            <a:endCxn id="55" idx="1"/>
          </p:cNvCxnSpPr>
          <p:nvPr/>
        </p:nvCxnSpPr>
        <p:spPr>
          <a:xfrm flipV="1">
            <a:off x="1408187" y="7492127"/>
            <a:ext cx="249107" cy="3548"/>
          </a:xfrm>
          <a:prstGeom prst="line">
            <a:avLst/>
          </a:prstGeom>
          <a:ln w="15875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CBFD118-1C23-F6EA-DE9D-951EFB7A1F49}"/>
              </a:ext>
            </a:extLst>
          </p:cNvPr>
          <p:cNvSpPr/>
          <p:nvPr/>
        </p:nvSpPr>
        <p:spPr>
          <a:xfrm>
            <a:off x="4159257" y="6592680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AC220V*2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870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8DAB-2611-87BD-2802-5A2958B5C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44AC1C8-3693-7711-E2F8-8C3CB4D5D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90F2C0EE-24B7-2790-57EE-DD7F53E794CC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56782EE5-50F5-9F6F-9F86-0968DF5DC137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114894-2ABE-B90F-1593-72F6D000FC3E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5-6. PC operation flow Schedule </a:t>
            </a:r>
          </a:p>
          <a:p>
            <a:r>
              <a:rPr kumimoji="1" lang="en-US" altLang="ja-JP" sz="1100" b="1" dirty="0"/>
              <a:t>5-6-5. Schedule import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B65465C-DB50-885F-67B9-59D48C96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3" y="1586223"/>
            <a:ext cx="5700713" cy="1429413"/>
          </a:xfrm>
          <a:prstGeom prst="rect">
            <a:avLst/>
          </a:prstGeom>
        </p:spPr>
      </p:pic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1AA144F1-FF1B-4345-20FE-BB6D4963B6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583064"/>
              </p:ext>
            </p:extLst>
          </p:nvPr>
        </p:nvGraphicFramePr>
        <p:xfrm>
          <a:off x="5410594" y="660941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260" imgH="792620" progId="Excel.Sheet.12">
                  <p:embed/>
                </p:oleObj>
              </mc:Choice>
              <mc:Fallback>
                <p:oleObj name="Worksheet" showAsIcon="1" r:id="rId3" imgW="914260" imgH="792620" progId="Excel.Shee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1AA144F1-FF1B-4345-20FE-BB6D4963B6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0594" y="660941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図 10">
            <a:extLst>
              <a:ext uri="{FF2B5EF4-FFF2-40B4-BE49-F238E27FC236}">
                <a16:creationId xmlns:a16="http://schemas.microsoft.com/office/drawing/2014/main" id="{27916A5D-318C-40C1-74C0-0E364FE1E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3" y="6037569"/>
            <a:ext cx="4633483" cy="1043048"/>
          </a:xfrm>
          <a:prstGeom prst="rect">
            <a:avLst/>
          </a:prstGeom>
        </p:spPr>
      </p:pic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03A27EC6-A140-D03D-6FE4-6460231B35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020158"/>
              </p:ext>
            </p:extLst>
          </p:nvPr>
        </p:nvGraphicFramePr>
        <p:xfrm>
          <a:off x="3072753" y="353422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260" imgH="792620" progId="Excel.Sheet.12">
                  <p:embed/>
                </p:oleObj>
              </mc:Choice>
              <mc:Fallback>
                <p:oleObj name="Worksheet" showAsIcon="1" r:id="rId6" imgW="914260" imgH="792620" progId="Excel.Shee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03A27EC6-A140-D03D-6FE4-6460231B3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72753" y="3534221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8DC0401B-76F7-8A34-2C02-2D068B62C6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643" y="3335002"/>
            <a:ext cx="2321867" cy="22508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71C65D3-4116-70D4-574F-8FB128198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43" y="7266941"/>
            <a:ext cx="4633483" cy="1490363"/>
          </a:xfrm>
          <a:prstGeom prst="rect">
            <a:avLst/>
          </a:prstGeom>
        </p:spPr>
      </p:pic>
      <p:graphicFrame>
        <p:nvGraphicFramePr>
          <p:cNvPr id="15" name="オブジェクト 14">
            <a:extLst>
              <a:ext uri="{FF2B5EF4-FFF2-40B4-BE49-F238E27FC236}">
                <a16:creationId xmlns:a16="http://schemas.microsoft.com/office/drawing/2014/main" id="{7A4D46FF-E7B5-4F94-EB17-5440394F1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182870"/>
              </p:ext>
            </p:extLst>
          </p:nvPr>
        </p:nvGraphicFramePr>
        <p:xfrm>
          <a:off x="5472113" y="749932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10" imgW="914260" imgH="792620" progId="Excel.Sheet.12">
                  <p:embed/>
                </p:oleObj>
              </mc:Choice>
              <mc:Fallback>
                <p:oleObj name="Worksheet" showAsIcon="1" r:id="rId10" imgW="914260" imgH="792620" progId="Excel.Sheet.12">
                  <p:embed/>
                  <p:pic>
                    <p:nvPicPr>
                      <p:cNvPr id="15" name="オブジェクト 14">
                        <a:extLst>
                          <a:ext uri="{FF2B5EF4-FFF2-40B4-BE49-F238E27FC236}">
                            <a16:creationId xmlns:a16="http://schemas.microsoft.com/office/drawing/2014/main" id="{7A4D46FF-E7B5-4F94-EB17-5440394F1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2113" y="749932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5FD98B3-4AB7-645A-F848-2EA27BFDDD2E}"/>
              </a:ext>
            </a:extLst>
          </p:cNvPr>
          <p:cNvSpPr txBox="1"/>
          <p:nvPr/>
        </p:nvSpPr>
        <p:spPr>
          <a:xfrm>
            <a:off x="406396" y="3046348"/>
            <a:ext cx="2122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Inbound file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5AF589-6FE5-9004-A71B-7628BDA3F9DE}"/>
              </a:ext>
            </a:extLst>
          </p:cNvPr>
          <p:cNvSpPr txBox="1"/>
          <p:nvPr/>
        </p:nvSpPr>
        <p:spPr>
          <a:xfrm>
            <a:off x="407217" y="5775959"/>
            <a:ext cx="21226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Outbound file</a:t>
            </a:r>
          </a:p>
        </p:txBody>
      </p:sp>
      <p:sp>
        <p:nvSpPr>
          <p:cNvPr id="16" name="吹き出し: 四角形 83">
            <a:extLst>
              <a:ext uri="{FF2B5EF4-FFF2-40B4-BE49-F238E27FC236}">
                <a16:creationId xmlns:a16="http://schemas.microsoft.com/office/drawing/2014/main" id="{B299EDEC-562F-12B2-E898-EFBAC244932D}"/>
              </a:ext>
            </a:extLst>
          </p:cNvPr>
          <p:cNvSpPr/>
          <p:nvPr/>
        </p:nvSpPr>
        <p:spPr>
          <a:xfrm>
            <a:off x="3891647" y="2905909"/>
            <a:ext cx="2203267" cy="384808"/>
          </a:xfrm>
          <a:prstGeom prst="wedgeRectCallout">
            <a:avLst>
              <a:gd name="adj1" fmla="val 28209"/>
              <a:gd name="adj2" fmla="val -120706"/>
            </a:avLst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  <a:highlight>
                  <a:srgbClr val="FFFF00"/>
                </a:highlight>
              </a:rPr>
              <a:t>Inbound 1 format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  <a:highlight>
                  <a:srgbClr val="FFFF00"/>
                </a:highlight>
              </a:rPr>
              <a:t>Outbound 2 format</a:t>
            </a:r>
            <a:endParaRPr kumimoji="1" lang="ja-JP" altLang="en-US" sz="700" kern="0" dirty="0">
              <a:solidFill>
                <a:prstClr val="black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495912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5-7. PC operation flow Inbound </a:t>
            </a:r>
          </a:p>
          <a:p>
            <a:r>
              <a:rPr kumimoji="1" lang="en-US" altLang="ja-JP" sz="1100" b="1" dirty="0"/>
              <a:t>5-7-1. Inbound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41A7779-23E8-15C3-07A2-15A9E38D00E4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B316C70-F54F-E2CE-30A7-AF00DF1A6FF2}"/>
              </a:ext>
            </a:extLst>
          </p:cNvPr>
          <p:cNvSpPr/>
          <p:nvPr/>
        </p:nvSpPr>
        <p:spPr>
          <a:xfrm>
            <a:off x="536577" y="461116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B5A6BFC-E7FD-848A-E5E6-98AA719CA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" y="1638076"/>
            <a:ext cx="5757543" cy="130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535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5-8. PC operation flow  Outbound</a:t>
            </a:r>
          </a:p>
          <a:p>
            <a:r>
              <a:rPr kumimoji="1" lang="en-US" altLang="ja-JP" sz="1100" b="1" dirty="0"/>
              <a:t>5-8-1. Outbound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BA15497-66B1-09ED-D22F-B620C21A0DDE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96B9423-44B8-9C57-6865-9BC73E5319C9}"/>
              </a:ext>
            </a:extLst>
          </p:cNvPr>
          <p:cNvSpPr/>
          <p:nvPr/>
        </p:nvSpPr>
        <p:spPr>
          <a:xfrm>
            <a:off x="536577" y="461116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906703-4082-F0C7-E198-926A70A9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" y="1776177"/>
            <a:ext cx="5849936" cy="12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9509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 </a:t>
            </a:r>
          </a:p>
          <a:p>
            <a:r>
              <a:rPr kumimoji="1" lang="en-US" altLang="ja-JP" sz="1100" b="1" dirty="0"/>
              <a:t>5-9-1. Stock Inquiry Report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400141E-10C8-2A08-1645-C627623DED28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C48BC9B-EEEB-8AE3-D350-7AC108389A77}"/>
              </a:ext>
            </a:extLst>
          </p:cNvPr>
          <p:cNvSpPr/>
          <p:nvPr/>
        </p:nvSpPr>
        <p:spPr>
          <a:xfrm>
            <a:off x="491810" y="4953000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5717F3C-76FB-B6F0-1B4B-6DF4B996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33" y="1575200"/>
            <a:ext cx="5764687" cy="285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24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</a:t>
            </a:r>
          </a:p>
          <a:p>
            <a:r>
              <a:rPr kumimoji="1" lang="en-US" altLang="ja-JP" sz="1100" b="1" dirty="0"/>
              <a:t>5-9-2. Stock Maintenance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D15E65C-B665-3EA9-6192-C73F0DAEE56D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5FF2D0-8EA8-A04F-4CFB-0FF2AB92EEBE}"/>
              </a:ext>
            </a:extLst>
          </p:cNvPr>
          <p:cNvSpPr/>
          <p:nvPr/>
        </p:nvSpPr>
        <p:spPr>
          <a:xfrm>
            <a:off x="554736" y="482071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Register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Register input data.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Remove Zero Qty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Remove all zero qty records.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Add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Add the blank record for input the new data.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097FA34-E6E1-CE74-E2BD-19981A50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36" y="1408165"/>
            <a:ext cx="5831777" cy="29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18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65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</a:t>
            </a:r>
          </a:p>
          <a:p>
            <a:r>
              <a:rPr kumimoji="1" lang="en-US" altLang="ja-JP" sz="1100" b="1" dirty="0"/>
              <a:t>5-9-3. Stocktaking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8DAEDAE-2E53-65F0-9093-DCC12250283F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BADAA92-1E94-BFC9-B635-A411F2696481}"/>
              </a:ext>
            </a:extLst>
          </p:cNvPr>
          <p:cNvSpPr/>
          <p:nvPr/>
        </p:nvSpPr>
        <p:spPr>
          <a:xfrm>
            <a:off x="536577" y="4611162"/>
            <a:ext cx="5915023" cy="167533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Save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Register input data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Confirm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Confirm the current input data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Recheck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Change the status to RECHECK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Start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Initial data for current month (start the new data record)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Output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the CSV file</a:t>
            </a:r>
          </a:p>
          <a:p>
            <a:pPr defTabSz="914400"/>
            <a:endParaRPr kumimoji="1" lang="en-US" altLang="ja-JP" sz="1000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E6C7621-649C-9C0F-E286-B9F45698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" y="1575200"/>
            <a:ext cx="5849936" cy="282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165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</a:t>
            </a:r>
          </a:p>
          <a:p>
            <a:r>
              <a:rPr kumimoji="1" lang="en-US" altLang="ja-JP" sz="1100" b="1" dirty="0"/>
              <a:t>5-9-5. Stock Maintenance Inquiry / Report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3AD714-154B-0C5E-CEE7-9542449F8B43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23C9C00-7D5A-6A70-6659-614B2AFC06A7}"/>
              </a:ext>
            </a:extLst>
          </p:cNvPr>
          <p:cNvSpPr/>
          <p:nvPr/>
        </p:nvSpPr>
        <p:spPr>
          <a:xfrm>
            <a:off x="536577" y="7665709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05A6537-2A63-2A97-679B-504F5B90C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" y="1638075"/>
            <a:ext cx="5772783" cy="11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2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65E08-F22B-B959-6A15-09AED6491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940A91-EB59-6CC5-11EB-E8AC9BEB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EBE1FB1-F800-046A-6E0B-B4DC288FC978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F5D5086-2E1F-4A48-FDB3-85B046E56E76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580CCEF-69A6-2CE6-6BEE-A1E074084D81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5-9. PC operation flow Stock management</a:t>
            </a:r>
          </a:p>
          <a:p>
            <a:r>
              <a:rPr kumimoji="1" lang="en-US" altLang="ja-JP" sz="1100" b="1" dirty="0"/>
              <a:t>5-9-6. Tag label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AA33BB-43F8-FDFF-98CF-8FC8203D71A5}"/>
              </a:ext>
            </a:extLst>
          </p:cNvPr>
          <p:cNvSpPr/>
          <p:nvPr/>
        </p:nvSpPr>
        <p:spPr>
          <a:xfrm>
            <a:off x="406396" y="7653229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PDF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  <a:endParaRPr kumimoji="1" lang="en-US" altLang="ja-JP" sz="1000" b="1" kern="0" dirty="0">
              <a:solidFill>
                <a:prstClr val="black"/>
              </a:solidFill>
            </a:endParaRP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7EAA181-3C0E-256F-472A-4CFE48F1C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" y="1710508"/>
            <a:ext cx="5849936" cy="134306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FE92053-F392-6180-7A79-2C82E0EA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7" y="3406610"/>
            <a:ext cx="5784842" cy="302707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761140D-354A-8BBF-8AB5-A0953F17804E}"/>
              </a:ext>
            </a:extLst>
          </p:cNvPr>
          <p:cNvSpPr/>
          <p:nvPr/>
        </p:nvSpPr>
        <p:spPr>
          <a:xfrm>
            <a:off x="3228609" y="3750846"/>
            <a:ext cx="2451100" cy="29591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A9DE20-54AE-1978-3507-1C2F7AA719F7}"/>
              </a:ext>
            </a:extLst>
          </p:cNvPr>
          <p:cNvSpPr txBox="1"/>
          <p:nvPr/>
        </p:nvSpPr>
        <p:spPr>
          <a:xfrm>
            <a:off x="3228609" y="3750846"/>
            <a:ext cx="949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004822563</a:t>
            </a:r>
            <a:endParaRPr kumimoji="1" lang="ja-JP" altLang="en-US" sz="12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2F4FC29-F30D-2E54-8040-A31C14FAFD51}"/>
              </a:ext>
            </a:extLst>
          </p:cNvPr>
          <p:cNvCxnSpPr/>
          <p:nvPr/>
        </p:nvCxnSpPr>
        <p:spPr>
          <a:xfrm>
            <a:off x="3228609" y="4027845"/>
            <a:ext cx="2451100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06A56A-B094-0376-CF53-E083F74A037A}"/>
              </a:ext>
            </a:extLst>
          </p:cNvPr>
          <p:cNvSpPr txBox="1"/>
          <p:nvPr/>
        </p:nvSpPr>
        <p:spPr>
          <a:xfrm>
            <a:off x="4347293" y="3873957"/>
            <a:ext cx="1332416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500" dirty="0"/>
              <a:t>Printed Data Time : 13/11/2024 07:47:56</a:t>
            </a:r>
            <a:endParaRPr kumimoji="1" lang="ja-JP" altLang="en-US" sz="5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3E70873-F340-92CB-CCE1-901C3A3E1D49}"/>
              </a:ext>
            </a:extLst>
          </p:cNvPr>
          <p:cNvSpPr/>
          <p:nvPr/>
        </p:nvSpPr>
        <p:spPr>
          <a:xfrm>
            <a:off x="3381317" y="4386500"/>
            <a:ext cx="2154936" cy="225365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D5A8E7-BB23-980E-6936-1E61D8B346D4}"/>
              </a:ext>
            </a:extLst>
          </p:cNvPr>
          <p:cNvSpPr txBox="1"/>
          <p:nvPr/>
        </p:nvSpPr>
        <p:spPr>
          <a:xfrm>
            <a:off x="3381317" y="4026091"/>
            <a:ext cx="21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C49540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25BC89-5055-F48B-79CA-D75136110BE4}"/>
              </a:ext>
            </a:extLst>
          </p:cNvPr>
          <p:cNvSpPr txBox="1"/>
          <p:nvPr/>
        </p:nvSpPr>
        <p:spPr>
          <a:xfrm>
            <a:off x="3381317" y="4448354"/>
            <a:ext cx="16530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235/60R18 103H MAC050 H</a:t>
            </a:r>
            <a:endParaRPr kumimoji="1" lang="ja-JP" altLang="en-US" sz="900" dirty="0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71AF017-158E-9F72-D91D-27A8838B56D1}"/>
              </a:ext>
            </a:extLst>
          </p:cNvPr>
          <p:cNvSpPr/>
          <p:nvPr/>
        </p:nvSpPr>
        <p:spPr>
          <a:xfrm>
            <a:off x="3381319" y="5127369"/>
            <a:ext cx="2154936" cy="37044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1FEC8B-2DA5-1307-E5EB-EDE7D624F932}"/>
              </a:ext>
            </a:extLst>
          </p:cNvPr>
          <p:cNvSpPr txBox="1"/>
          <p:nvPr/>
        </p:nvSpPr>
        <p:spPr>
          <a:xfrm>
            <a:off x="3377509" y="5161502"/>
            <a:ext cx="64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Received</a:t>
            </a:r>
          </a:p>
          <a:p>
            <a:r>
              <a:rPr kumimoji="1" lang="en-US" altLang="ja-JP" sz="700" dirty="0"/>
              <a:t>Quantity</a:t>
            </a:r>
            <a:endParaRPr kumimoji="1" lang="ja-JP" altLang="en-US" sz="700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805EB8A6-9BA0-B63B-6990-1152801D917B}"/>
              </a:ext>
            </a:extLst>
          </p:cNvPr>
          <p:cNvSpPr/>
          <p:nvPr/>
        </p:nvSpPr>
        <p:spPr>
          <a:xfrm>
            <a:off x="4028441" y="5127367"/>
            <a:ext cx="1507813" cy="37044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365FB1B-15FD-72A5-9A91-DAA858379CF1}"/>
              </a:ext>
            </a:extLst>
          </p:cNvPr>
          <p:cNvSpPr txBox="1"/>
          <p:nvPr/>
        </p:nvSpPr>
        <p:spPr>
          <a:xfrm>
            <a:off x="4544581" y="513509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69C8DD8-8438-2ABB-7271-8B531AF306F7}"/>
              </a:ext>
            </a:extLst>
          </p:cNvPr>
          <p:cNvSpPr/>
          <p:nvPr/>
        </p:nvSpPr>
        <p:spPr>
          <a:xfrm>
            <a:off x="3381318" y="5497813"/>
            <a:ext cx="2154936" cy="3077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18FAC85-D8EF-D166-54C5-BD53BCE3294A}"/>
              </a:ext>
            </a:extLst>
          </p:cNvPr>
          <p:cNvSpPr txBox="1"/>
          <p:nvPr/>
        </p:nvSpPr>
        <p:spPr>
          <a:xfrm>
            <a:off x="3375019" y="5506735"/>
            <a:ext cx="64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Received Data Time</a:t>
            </a:r>
            <a:endParaRPr kumimoji="1" lang="ja-JP" altLang="en-US" sz="700" dirty="0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FA1BBDD-3EA0-4B18-0255-A99D22E6D054}"/>
              </a:ext>
            </a:extLst>
          </p:cNvPr>
          <p:cNvSpPr/>
          <p:nvPr/>
        </p:nvSpPr>
        <p:spPr>
          <a:xfrm>
            <a:off x="4028440" y="5497811"/>
            <a:ext cx="1507813" cy="3077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C5AE8F-C00C-C503-25ED-11EA87A97094}"/>
              </a:ext>
            </a:extLst>
          </p:cNvPr>
          <p:cNvSpPr txBox="1"/>
          <p:nvPr/>
        </p:nvSpPr>
        <p:spPr>
          <a:xfrm>
            <a:off x="4022140" y="5560595"/>
            <a:ext cx="14865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13/11/2024 07:47:45</a:t>
            </a:r>
            <a:endParaRPr kumimoji="1" lang="ja-JP" altLang="en-US" sz="700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EE64A6D-9C5E-B0BB-054D-27D7911D7C08}"/>
              </a:ext>
            </a:extLst>
          </p:cNvPr>
          <p:cNvSpPr/>
          <p:nvPr/>
        </p:nvSpPr>
        <p:spPr>
          <a:xfrm>
            <a:off x="3381318" y="5800928"/>
            <a:ext cx="2154936" cy="3077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15EF7B0-0797-8D8D-FEB4-8A4192008C4D}"/>
              </a:ext>
            </a:extLst>
          </p:cNvPr>
          <p:cNvSpPr txBox="1"/>
          <p:nvPr/>
        </p:nvSpPr>
        <p:spPr>
          <a:xfrm>
            <a:off x="3375019" y="5798499"/>
            <a:ext cx="647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Who</a:t>
            </a:r>
          </a:p>
          <a:p>
            <a:r>
              <a:rPr kumimoji="1" lang="en-US" altLang="ja-JP" sz="700" dirty="0"/>
              <a:t>Received</a:t>
            </a:r>
            <a:endParaRPr kumimoji="1" lang="ja-JP" altLang="en-US" sz="700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E11AAAB-2B3A-3F68-143A-3BA651B92A9B}"/>
              </a:ext>
            </a:extLst>
          </p:cNvPr>
          <p:cNvSpPr/>
          <p:nvPr/>
        </p:nvSpPr>
        <p:spPr>
          <a:xfrm>
            <a:off x="4028440" y="5800926"/>
            <a:ext cx="1507813" cy="30777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4352521-BD03-6667-9C3E-4E951C9DF703}"/>
              </a:ext>
            </a:extLst>
          </p:cNvPr>
          <p:cNvSpPr txBox="1"/>
          <p:nvPr/>
        </p:nvSpPr>
        <p:spPr>
          <a:xfrm>
            <a:off x="4022140" y="5852989"/>
            <a:ext cx="14865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 dirty="0"/>
              <a:t>Erwin F</a:t>
            </a:r>
            <a:endParaRPr kumimoji="1" lang="ja-JP" altLang="en-US" sz="700" dirty="0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CFCBBBF-F804-C5C1-C0AC-F4746F5DBEE6}"/>
              </a:ext>
            </a:extLst>
          </p:cNvPr>
          <p:cNvSpPr/>
          <p:nvPr/>
        </p:nvSpPr>
        <p:spPr>
          <a:xfrm>
            <a:off x="3381315" y="6093881"/>
            <a:ext cx="2154936" cy="1572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075CCD0-470F-0B8B-D12F-D2BAD26D5316}"/>
              </a:ext>
            </a:extLst>
          </p:cNvPr>
          <p:cNvSpPr txBox="1"/>
          <p:nvPr/>
        </p:nvSpPr>
        <p:spPr>
          <a:xfrm>
            <a:off x="3375019" y="6248719"/>
            <a:ext cx="215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4524</a:t>
            </a:r>
            <a:endParaRPr kumimoji="1" lang="ja-JP" altLang="en-US" sz="20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9C594386-A9F3-F60F-E081-75CDB3962FBF}"/>
              </a:ext>
            </a:extLst>
          </p:cNvPr>
          <p:cNvSpPr txBox="1"/>
          <p:nvPr/>
        </p:nvSpPr>
        <p:spPr>
          <a:xfrm>
            <a:off x="3387762" y="6076117"/>
            <a:ext cx="214219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" dirty="0"/>
              <a:t>Received W/Y</a:t>
            </a:r>
            <a:endParaRPr kumimoji="1" lang="ja-JP" altLang="en-US" sz="600" dirty="0"/>
          </a:p>
        </p:txBody>
      </p:sp>
      <p:sp>
        <p:nvSpPr>
          <p:cNvPr id="34" name="右中かっこ 33">
            <a:extLst>
              <a:ext uri="{FF2B5EF4-FFF2-40B4-BE49-F238E27FC236}">
                <a16:creationId xmlns:a16="http://schemas.microsoft.com/office/drawing/2014/main" id="{8A9121D7-631B-E848-230B-3E795D3AD754}"/>
              </a:ext>
            </a:extLst>
          </p:cNvPr>
          <p:cNvSpPr/>
          <p:nvPr/>
        </p:nvSpPr>
        <p:spPr>
          <a:xfrm>
            <a:off x="5762352" y="3750846"/>
            <a:ext cx="350520" cy="2959100"/>
          </a:xfrm>
          <a:prstGeom prst="rightBrace">
            <a:avLst/>
          </a:prstGeom>
          <a:ln w="63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右中かっこ 34">
            <a:extLst>
              <a:ext uri="{FF2B5EF4-FFF2-40B4-BE49-F238E27FC236}">
                <a16:creationId xmlns:a16="http://schemas.microsoft.com/office/drawing/2014/main" id="{3A96B35A-B29A-306B-D9BD-2E40B7B1F8AC}"/>
              </a:ext>
            </a:extLst>
          </p:cNvPr>
          <p:cNvSpPr/>
          <p:nvPr/>
        </p:nvSpPr>
        <p:spPr>
          <a:xfrm rot="5400000">
            <a:off x="4278899" y="5868859"/>
            <a:ext cx="350520" cy="2451100"/>
          </a:xfrm>
          <a:prstGeom prst="rightBrace">
            <a:avLst/>
          </a:prstGeom>
          <a:ln w="6350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866C38B-7076-C662-0275-3EFE6634F588}"/>
              </a:ext>
            </a:extLst>
          </p:cNvPr>
          <p:cNvSpPr txBox="1"/>
          <p:nvPr/>
        </p:nvSpPr>
        <p:spPr>
          <a:xfrm>
            <a:off x="5894263" y="531259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29.5mm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0E246B8-6468-6D51-FFE2-E3CC194D995F}"/>
              </a:ext>
            </a:extLst>
          </p:cNvPr>
          <p:cNvSpPr txBox="1"/>
          <p:nvPr/>
        </p:nvSpPr>
        <p:spPr>
          <a:xfrm>
            <a:off x="4047890" y="735282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21 mm</a:t>
            </a:r>
            <a:endParaRPr kumimoji="1" lang="ja-JP" altLang="en-US" dirty="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872B9EA-8629-9F13-A430-E3B9BD015FEC}"/>
              </a:ext>
            </a:extLst>
          </p:cNvPr>
          <p:cNvSpPr/>
          <p:nvPr/>
        </p:nvSpPr>
        <p:spPr>
          <a:xfrm>
            <a:off x="3381317" y="4731522"/>
            <a:ext cx="2154936" cy="4165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7559CC9C-2A54-DD8C-FEBD-89047D321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871" y="4779932"/>
            <a:ext cx="1132576" cy="238308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3D6D0EF-3F16-FA31-D96F-70782CB880C2}"/>
              </a:ext>
            </a:extLst>
          </p:cNvPr>
          <p:cNvSpPr txBox="1"/>
          <p:nvPr/>
        </p:nvSpPr>
        <p:spPr>
          <a:xfrm>
            <a:off x="4186571" y="4985514"/>
            <a:ext cx="50206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/>
              <a:t>004822563</a:t>
            </a:r>
            <a:endParaRPr kumimoji="1" lang="ja-JP" altLang="en-US" sz="500" dirty="0"/>
          </a:p>
        </p:txBody>
      </p:sp>
    </p:spTree>
    <p:extLst>
      <p:ext uri="{BB962C8B-B14F-4D97-AF65-F5344CB8AC3E}">
        <p14:creationId xmlns:p14="http://schemas.microsoft.com/office/powerpoint/2010/main" val="41148527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5-10-1. Item master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328C58E-5F86-F242-115E-B78DB4009524}"/>
              </a:ext>
            </a:extLst>
          </p:cNvPr>
          <p:cNvSpPr/>
          <p:nvPr/>
        </p:nvSpPr>
        <p:spPr>
          <a:xfrm>
            <a:off x="507415" y="4450822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D1BD91E-42CA-D7FB-188A-FB2F831223A7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1C54CD8-9F5C-282E-90FE-C002009A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536683"/>
            <a:ext cx="5746433" cy="2799719"/>
          </a:xfrm>
          <a:prstGeom prst="rect">
            <a:avLst/>
          </a:prstGeom>
        </p:spPr>
      </p:pic>
      <p:graphicFrame>
        <p:nvGraphicFramePr>
          <p:cNvPr id="5" name="オブジェクト 4">
            <a:extLst>
              <a:ext uri="{FF2B5EF4-FFF2-40B4-BE49-F238E27FC236}">
                <a16:creationId xmlns:a16="http://schemas.microsoft.com/office/drawing/2014/main" id="{73AC3161-4BD5-4F45-C1F3-039B95BBE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689707"/>
              </p:ext>
            </p:extLst>
          </p:nvPr>
        </p:nvGraphicFramePr>
        <p:xfrm>
          <a:off x="5537200" y="5881174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260" imgH="792620" progId="Excel.Sheet.12">
                  <p:embed/>
                </p:oleObj>
              </mc:Choice>
              <mc:Fallback>
                <p:oleObj name="Worksheet" showAsIcon="1" r:id="rId3" imgW="914260" imgH="792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7200" y="5881174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0077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69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5-10-2. Packing Standard master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E7DD929-5D33-84BB-63C2-13C40E401E5C}"/>
              </a:ext>
            </a:extLst>
          </p:cNvPr>
          <p:cNvSpPr/>
          <p:nvPr/>
        </p:nvSpPr>
        <p:spPr>
          <a:xfrm>
            <a:off x="507415" y="5682052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3EAE46D-5937-17CB-92F8-A20BE8187A1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2FCB23A-C633-ACA6-6F47-00ED35C9C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14694"/>
            <a:ext cx="5776913" cy="289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74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2. Overall configuration diagram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9D412604-00FB-4ED8-BC2C-44CEFDAA2989}"/>
              </a:ext>
            </a:extLst>
          </p:cNvPr>
          <p:cNvSpPr txBox="1"/>
          <p:nvPr/>
        </p:nvSpPr>
        <p:spPr>
          <a:xfrm>
            <a:off x="406400" y="831220"/>
            <a:ext cx="6117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/>
              <a:t>Hardware diagram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CD920060-83E8-A3B8-4C47-C87F5468C671}"/>
              </a:ext>
            </a:extLst>
          </p:cNvPr>
          <p:cNvSpPr/>
          <p:nvPr/>
        </p:nvSpPr>
        <p:spPr>
          <a:xfrm>
            <a:off x="406400" y="1092830"/>
            <a:ext cx="6117062" cy="80885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116" name="オブジェクト 30">
            <a:extLst>
              <a:ext uri="{FF2B5EF4-FFF2-40B4-BE49-F238E27FC236}">
                <a16:creationId xmlns:a16="http://schemas.microsoft.com/office/drawing/2014/main" id="{A2B1E5CE-4D04-D82A-CD73-8170462901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800427"/>
              </p:ext>
            </p:extLst>
          </p:nvPr>
        </p:nvGraphicFramePr>
        <p:xfrm>
          <a:off x="549275" y="1187450"/>
          <a:ext cx="5902325" cy="183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48563" imgH="1836367" progId="Excel.Sheet.12">
                  <p:embed/>
                </p:oleObj>
              </mc:Choice>
              <mc:Fallback>
                <p:oleObj name="Worksheet" r:id="rId2" imgW="5448563" imgH="1836367" progId="Excel.Sheet.12">
                  <p:embed/>
                  <p:pic>
                    <p:nvPicPr>
                      <p:cNvPr id="2" name="オブジェクト 30">
                        <a:extLst>
                          <a:ext uri="{FF2B5EF4-FFF2-40B4-BE49-F238E27FC236}">
                            <a16:creationId xmlns:a16="http://schemas.microsoft.com/office/drawing/2014/main" id="{1CF4415D-299A-A516-BF64-E30CD9FB5F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9275" y="1187450"/>
                        <a:ext cx="5902325" cy="1836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7B13254-2574-4801-DF71-81FB3B3D51A7}"/>
              </a:ext>
            </a:extLst>
          </p:cNvPr>
          <p:cNvCxnSpPr>
            <a:cxnSpLocks/>
            <a:stCxn id="5" idx="3"/>
            <a:endCxn id="19" idx="0"/>
          </p:cNvCxnSpPr>
          <p:nvPr/>
        </p:nvCxnSpPr>
        <p:spPr>
          <a:xfrm flipH="1">
            <a:off x="2965270" y="4405225"/>
            <a:ext cx="9974" cy="713402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0DCF909-0B2B-FF21-64D1-8C70383A8E9F}"/>
              </a:ext>
            </a:extLst>
          </p:cNvPr>
          <p:cNvSpPr/>
          <p:nvPr/>
        </p:nvSpPr>
        <p:spPr>
          <a:xfrm>
            <a:off x="532220" y="3154808"/>
            <a:ext cx="3930856" cy="13942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5" name="フローチャート: 磁気ディスク 4">
            <a:extLst>
              <a:ext uri="{FF2B5EF4-FFF2-40B4-BE49-F238E27FC236}">
                <a16:creationId xmlns:a16="http://schemas.microsoft.com/office/drawing/2014/main" id="{B9CB58D7-8688-B8CF-F6C0-0A170E704A24}"/>
              </a:ext>
            </a:extLst>
          </p:cNvPr>
          <p:cNvSpPr/>
          <p:nvPr/>
        </p:nvSpPr>
        <p:spPr>
          <a:xfrm>
            <a:off x="2479944" y="3562098"/>
            <a:ext cx="990600" cy="843127"/>
          </a:xfrm>
          <a:prstGeom prst="flowChartMagneticDisk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Pegasus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Server</a:t>
            </a:r>
          </a:p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Cloud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CBFBBB-B3E8-144B-0CC1-008660AF4EBD}"/>
              </a:ext>
            </a:extLst>
          </p:cNvPr>
          <p:cNvSpPr/>
          <p:nvPr/>
        </p:nvSpPr>
        <p:spPr>
          <a:xfrm>
            <a:off x="2728270" y="6280705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terminal#1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4EAE214-F065-B34D-66CA-426AA8C45796}"/>
              </a:ext>
            </a:extLst>
          </p:cNvPr>
          <p:cNvSpPr/>
          <p:nvPr/>
        </p:nvSpPr>
        <p:spPr>
          <a:xfrm>
            <a:off x="532220" y="4600650"/>
            <a:ext cx="5854292" cy="44741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555095AB-8E4E-A6FD-D98D-9CADE6C587E9}"/>
              </a:ext>
            </a:extLst>
          </p:cNvPr>
          <p:cNvCxnSpPr>
            <a:cxnSpLocks/>
          </p:cNvCxnSpPr>
          <p:nvPr/>
        </p:nvCxnSpPr>
        <p:spPr>
          <a:xfrm>
            <a:off x="4760643" y="3351388"/>
            <a:ext cx="258081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5F8C7E1-5355-43EB-E535-26E648C78C55}"/>
              </a:ext>
            </a:extLst>
          </p:cNvPr>
          <p:cNvCxnSpPr>
            <a:cxnSpLocks/>
          </p:cNvCxnSpPr>
          <p:nvPr/>
        </p:nvCxnSpPr>
        <p:spPr>
          <a:xfrm>
            <a:off x="4769617" y="3605178"/>
            <a:ext cx="249107" cy="0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6F2EB46-0CCE-9E3E-09D5-EA15E330F81C}"/>
              </a:ext>
            </a:extLst>
          </p:cNvPr>
          <p:cNvSpPr txBox="1"/>
          <p:nvPr/>
        </p:nvSpPr>
        <p:spPr>
          <a:xfrm>
            <a:off x="5080096" y="3241120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Lan cable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F95432-94D7-9CD6-FE0A-2FE8E604D082}"/>
              </a:ext>
            </a:extLst>
          </p:cNvPr>
          <p:cNvSpPr txBox="1"/>
          <p:nvPr/>
        </p:nvSpPr>
        <p:spPr>
          <a:xfrm>
            <a:off x="5080096" y="3504821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Wi-Fi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A5FF859-4E68-EE43-BD89-3E0FA2E0222D}"/>
              </a:ext>
            </a:extLst>
          </p:cNvPr>
          <p:cNvSpPr/>
          <p:nvPr/>
        </p:nvSpPr>
        <p:spPr>
          <a:xfrm>
            <a:off x="4582454" y="3168506"/>
            <a:ext cx="1794330" cy="8896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624E4A8-01E3-88D5-EA08-D35747CA7D41}"/>
              </a:ext>
            </a:extLst>
          </p:cNvPr>
          <p:cNvSpPr/>
          <p:nvPr/>
        </p:nvSpPr>
        <p:spPr>
          <a:xfrm>
            <a:off x="2206967" y="3210027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NKI office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D7CD66B-9F45-C465-5B9F-9081C842F885}"/>
              </a:ext>
            </a:extLst>
          </p:cNvPr>
          <p:cNvSpPr/>
          <p:nvPr/>
        </p:nvSpPr>
        <p:spPr>
          <a:xfrm>
            <a:off x="2256737" y="8771929"/>
            <a:ext cx="1790169" cy="25116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</a:rPr>
              <a:t>NKI Warehouse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E0E3642-A6F5-92D1-D9AB-DE3F55B790AC}"/>
              </a:ext>
            </a:extLst>
          </p:cNvPr>
          <p:cNvSpPr/>
          <p:nvPr/>
        </p:nvSpPr>
        <p:spPr>
          <a:xfrm>
            <a:off x="592847" y="7330985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Label printer #1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C798A3-1216-0972-265D-0F389C980367}"/>
              </a:ext>
            </a:extLst>
          </p:cNvPr>
          <p:cNvSpPr/>
          <p:nvPr/>
        </p:nvSpPr>
        <p:spPr>
          <a:xfrm>
            <a:off x="2567126" y="4704783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Switching hub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71740AC-AAF1-EB71-AF6F-70F1242CAA3E}"/>
              </a:ext>
            </a:extLst>
          </p:cNvPr>
          <p:cNvSpPr/>
          <p:nvPr/>
        </p:nvSpPr>
        <p:spPr>
          <a:xfrm>
            <a:off x="3620436" y="3820821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CCD6B85-7DF4-54A2-8021-9550CC90F88C}"/>
              </a:ext>
            </a:extLst>
          </p:cNvPr>
          <p:cNvCxnSpPr>
            <a:cxnSpLocks/>
            <a:stCxn id="5" idx="4"/>
            <a:endCxn id="17" idx="1"/>
          </p:cNvCxnSpPr>
          <p:nvPr/>
        </p:nvCxnSpPr>
        <p:spPr>
          <a:xfrm>
            <a:off x="3470544" y="3983662"/>
            <a:ext cx="149892" cy="1849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CF24A24-3842-E61D-25DC-F7FE95A7FA74}"/>
              </a:ext>
            </a:extLst>
          </p:cNvPr>
          <p:cNvSpPr/>
          <p:nvPr/>
        </p:nvSpPr>
        <p:spPr>
          <a:xfrm>
            <a:off x="2557600" y="5118627"/>
            <a:ext cx="815340" cy="32938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Access Point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1599CB4-3D70-CB6E-D5F1-4221B66B0AB7}"/>
              </a:ext>
            </a:extLst>
          </p:cNvPr>
          <p:cNvSpPr/>
          <p:nvPr/>
        </p:nvSpPr>
        <p:spPr>
          <a:xfrm>
            <a:off x="3589815" y="6280705"/>
            <a:ext cx="815340" cy="32938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rgbClr val="FF0000"/>
                </a:solidFill>
              </a:rPr>
              <a:t>Handy terminal#6</a:t>
            </a:r>
            <a:endParaRPr kumimoji="1" lang="ja-JP" altLang="en-US" sz="800" b="1" dirty="0">
              <a:solidFill>
                <a:srgbClr val="FF0000"/>
              </a:solidFill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9E3AF027-7154-FD3B-7B90-48CDD9303CA0}"/>
              </a:ext>
            </a:extLst>
          </p:cNvPr>
          <p:cNvSpPr/>
          <p:nvPr/>
        </p:nvSpPr>
        <p:spPr>
          <a:xfrm>
            <a:off x="3506381" y="6407071"/>
            <a:ext cx="152753" cy="76200"/>
          </a:xfrm>
          <a:prstGeom prst="rightArrow">
            <a:avLst/>
          </a:prstGeom>
          <a:solidFill>
            <a:schemeClr val="bg1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cxnSp>
        <p:nvCxnSpPr>
          <p:cNvPr id="22" name="コネクタ: カギ線 21">
            <a:extLst>
              <a:ext uri="{FF2B5EF4-FFF2-40B4-BE49-F238E27FC236}">
                <a16:creationId xmlns:a16="http://schemas.microsoft.com/office/drawing/2014/main" id="{6EF98BF7-1528-21E4-CA43-DE7B66555C72}"/>
              </a:ext>
            </a:extLst>
          </p:cNvPr>
          <p:cNvCxnSpPr>
            <a:cxnSpLocks/>
            <a:stCxn id="6" idx="0"/>
            <a:endCxn id="19" idx="2"/>
          </p:cNvCxnSpPr>
          <p:nvPr/>
        </p:nvCxnSpPr>
        <p:spPr>
          <a:xfrm rot="16200000" flipV="1">
            <a:off x="2634256" y="5779021"/>
            <a:ext cx="832698" cy="170670"/>
          </a:xfrm>
          <a:prstGeom prst="bentConnector3">
            <a:avLst>
              <a:gd name="adj1" fmla="val 50915"/>
            </a:avLst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コネクタ: カギ線 23">
            <a:extLst>
              <a:ext uri="{FF2B5EF4-FFF2-40B4-BE49-F238E27FC236}">
                <a16:creationId xmlns:a16="http://schemas.microsoft.com/office/drawing/2014/main" id="{F72C9BA7-5A9A-3B3D-4F06-9FAC7D3CE36E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V="1">
            <a:off x="3353264" y="5636483"/>
            <a:ext cx="426899" cy="861545"/>
          </a:xfrm>
          <a:prstGeom prst="bentConnector2">
            <a:avLst/>
          </a:prstGeom>
          <a:ln w="6350" cmpd="sng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3">
            <a:extLst>
              <a:ext uri="{FF2B5EF4-FFF2-40B4-BE49-F238E27FC236}">
                <a16:creationId xmlns:a16="http://schemas.microsoft.com/office/drawing/2014/main" id="{813AF055-BC0D-A799-64A6-A98EE2CB083F}"/>
              </a:ext>
            </a:extLst>
          </p:cNvPr>
          <p:cNvCxnSpPr>
            <a:cxnSpLocks/>
          </p:cNvCxnSpPr>
          <p:nvPr/>
        </p:nvCxnSpPr>
        <p:spPr>
          <a:xfrm>
            <a:off x="4769617" y="3866822"/>
            <a:ext cx="249107" cy="0"/>
          </a:xfrm>
          <a:prstGeom prst="line">
            <a:avLst/>
          </a:prstGeom>
          <a:ln w="15875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77">
            <a:extLst>
              <a:ext uri="{FF2B5EF4-FFF2-40B4-BE49-F238E27FC236}">
                <a16:creationId xmlns:a16="http://schemas.microsoft.com/office/drawing/2014/main" id="{3482FE1F-A93E-3F9D-FD8D-6B2EA6D7B062}"/>
              </a:ext>
            </a:extLst>
          </p:cNvPr>
          <p:cNvSpPr txBox="1"/>
          <p:nvPr/>
        </p:nvSpPr>
        <p:spPr>
          <a:xfrm>
            <a:off x="5080096" y="3756097"/>
            <a:ext cx="10111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USB cable</a:t>
            </a:r>
          </a:p>
        </p:txBody>
      </p:sp>
      <p:cxnSp>
        <p:nvCxnSpPr>
          <p:cNvPr id="27" name="直線コネクタ 23">
            <a:extLst>
              <a:ext uri="{FF2B5EF4-FFF2-40B4-BE49-F238E27FC236}">
                <a16:creationId xmlns:a16="http://schemas.microsoft.com/office/drawing/2014/main" id="{C466135E-4B71-29A6-492C-5285027D138D}"/>
              </a:ext>
            </a:extLst>
          </p:cNvPr>
          <p:cNvCxnSpPr>
            <a:cxnSpLocks/>
            <a:stCxn id="32" idx="0"/>
            <a:endCxn id="16" idx="1"/>
          </p:cNvCxnSpPr>
          <p:nvPr/>
        </p:nvCxnSpPr>
        <p:spPr>
          <a:xfrm rot="5400000" flipH="1" flipV="1">
            <a:off x="1087063" y="5847374"/>
            <a:ext cx="2457964" cy="502162"/>
          </a:xfrm>
          <a:prstGeom prst="bentConnector2">
            <a:avLst/>
          </a:prstGeom>
          <a:ln w="9525">
            <a:prstDash val="dash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226A54E-53FD-17D8-E557-F3E8F9D2BE03}"/>
              </a:ext>
            </a:extLst>
          </p:cNvPr>
          <p:cNvSpPr/>
          <p:nvPr/>
        </p:nvSpPr>
        <p:spPr>
          <a:xfrm>
            <a:off x="3548777" y="4109080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6ACDBB5-4EB1-4852-2B85-F2C1C44EBCFD}"/>
              </a:ext>
            </a:extLst>
          </p:cNvPr>
          <p:cNvSpPr/>
          <p:nvPr/>
        </p:nvSpPr>
        <p:spPr>
          <a:xfrm>
            <a:off x="3256100" y="4934614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F7843961-029B-3D86-012F-A13B6CDD58A8}"/>
              </a:ext>
            </a:extLst>
          </p:cNvPr>
          <p:cNvSpPr/>
          <p:nvPr/>
        </p:nvSpPr>
        <p:spPr>
          <a:xfrm>
            <a:off x="3256100" y="5361514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E8DBAC3-76C2-376F-38EE-F87D25977B43}"/>
              </a:ext>
            </a:extLst>
          </p:cNvPr>
          <p:cNvSpPr/>
          <p:nvPr/>
        </p:nvSpPr>
        <p:spPr>
          <a:xfrm>
            <a:off x="1174972" y="7620361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AC220V*1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32719C1-0374-CE24-AF35-A1F9452722D7}"/>
              </a:ext>
            </a:extLst>
          </p:cNvPr>
          <p:cNvSpPr/>
          <p:nvPr/>
        </p:nvSpPr>
        <p:spPr>
          <a:xfrm>
            <a:off x="1657294" y="7327437"/>
            <a:ext cx="815340" cy="32938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tx1"/>
                </a:solidFill>
              </a:rPr>
              <a:t>Client pc</a:t>
            </a:r>
            <a:endParaRPr kumimoji="1" lang="ja-JP" altLang="en-US" sz="800" b="1" dirty="0">
              <a:solidFill>
                <a:schemeClr val="tx1"/>
              </a:solidFill>
            </a:endParaRPr>
          </a:p>
        </p:txBody>
      </p:sp>
      <p:cxnSp>
        <p:nvCxnSpPr>
          <p:cNvPr id="33" name="直線コネクタ 23">
            <a:extLst>
              <a:ext uri="{FF2B5EF4-FFF2-40B4-BE49-F238E27FC236}">
                <a16:creationId xmlns:a16="http://schemas.microsoft.com/office/drawing/2014/main" id="{5DD55CA4-87FB-248E-4EB3-3BE5238D8DD4}"/>
              </a:ext>
            </a:extLst>
          </p:cNvPr>
          <p:cNvCxnSpPr>
            <a:cxnSpLocks/>
            <a:stCxn id="15" idx="3"/>
            <a:endCxn id="32" idx="1"/>
          </p:cNvCxnSpPr>
          <p:nvPr/>
        </p:nvCxnSpPr>
        <p:spPr>
          <a:xfrm flipV="1">
            <a:off x="1408187" y="7492127"/>
            <a:ext cx="249107" cy="3548"/>
          </a:xfrm>
          <a:prstGeom prst="line">
            <a:avLst/>
          </a:prstGeom>
          <a:ln w="15875" cmpd="dbl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F0F47355-D3B2-475B-BB77-72EE873CE712}"/>
              </a:ext>
            </a:extLst>
          </p:cNvPr>
          <p:cNvSpPr/>
          <p:nvPr/>
        </p:nvSpPr>
        <p:spPr>
          <a:xfrm>
            <a:off x="4159257" y="6592680"/>
            <a:ext cx="428888" cy="1188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" dirty="0">
                <a:solidFill>
                  <a:schemeClr val="tx1"/>
                </a:solidFill>
              </a:rPr>
              <a:t>AC220V*2</a:t>
            </a:r>
            <a:endParaRPr kumimoji="1" lang="ja-JP" altLang="en-US" sz="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454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70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5-10-3. Name Master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2D9D69-E8F9-0C6A-2E8A-FE7FAE23AD2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A4B3B49-F62B-70DC-2374-F913103991F3}"/>
              </a:ext>
            </a:extLst>
          </p:cNvPr>
          <p:cNvSpPr/>
          <p:nvPr/>
        </p:nvSpPr>
        <p:spPr>
          <a:xfrm>
            <a:off x="494500" y="4212260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4930A9-3C71-490D-99F6-8B466BEC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00" y="1740703"/>
            <a:ext cx="5957100" cy="120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86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71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5-10-4. Location master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C3998D4-87CD-621B-6064-3EC6D686E37E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D11A0D3-2663-5324-EE7A-D89545B8A207}"/>
              </a:ext>
            </a:extLst>
          </p:cNvPr>
          <p:cNvSpPr/>
          <p:nvPr/>
        </p:nvSpPr>
        <p:spPr>
          <a:xfrm>
            <a:off x="536577" y="4169391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FB67D4E-3642-193E-8251-B06831B94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89" y="1635316"/>
            <a:ext cx="5811524" cy="119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964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72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5-10-5. User master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80672EB-1418-B9F0-D47E-2D098DC97685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C86C16-324D-6B89-C221-634C10E50B86}"/>
              </a:ext>
            </a:extLst>
          </p:cNvPr>
          <p:cNvSpPr/>
          <p:nvPr/>
        </p:nvSpPr>
        <p:spPr>
          <a:xfrm>
            <a:off x="543592" y="3353223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84C206-A285-3EAF-68F7-39D54C5E9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92" y="1713303"/>
            <a:ext cx="5842921" cy="11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03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73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5-10-6. User Credential master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AF04EDC-0DFB-55A0-9799-80B193036F6B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105AA0-7764-E19F-EAAC-0533C3F73725}"/>
              </a:ext>
            </a:extLst>
          </p:cNvPr>
          <p:cNvSpPr/>
          <p:nvPr/>
        </p:nvSpPr>
        <p:spPr>
          <a:xfrm>
            <a:off x="536577" y="4286460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B326F8-112D-C3D8-76B9-11388EB3E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77" y="1638076"/>
            <a:ext cx="5772783" cy="21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750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74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5. System functional specifications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4D3446FF-91A2-4882-ADFB-35C92745D8C9}"/>
              </a:ext>
            </a:extLst>
          </p:cNvPr>
          <p:cNvSpPr/>
          <p:nvPr/>
        </p:nvSpPr>
        <p:spPr>
          <a:xfrm>
            <a:off x="406400" y="1345290"/>
            <a:ext cx="6117062" cy="78361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DA7BFF-5EDF-40B8-8A19-4B584AB64AEA}"/>
              </a:ext>
            </a:extLst>
          </p:cNvPr>
          <p:cNvSpPr txBox="1"/>
          <p:nvPr/>
        </p:nvSpPr>
        <p:spPr>
          <a:xfrm>
            <a:off x="406396" y="926582"/>
            <a:ext cx="61170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5-10. PC operation flow Master management</a:t>
            </a:r>
          </a:p>
          <a:p>
            <a:r>
              <a:rPr kumimoji="1" lang="en-US" altLang="ja-JP" sz="1100" b="1" dirty="0"/>
              <a:t>5-10-7. Authority Master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B5B25D6-D981-ECA5-8BF9-6B7835130C89}"/>
              </a:ext>
            </a:extLst>
          </p:cNvPr>
          <p:cNvSpPr/>
          <p:nvPr/>
        </p:nvSpPr>
        <p:spPr>
          <a:xfrm>
            <a:off x="5424089" y="1105796"/>
            <a:ext cx="1099371" cy="188798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srgbClr val="FF0000"/>
                </a:solidFill>
              </a:rPr>
              <a:t>** Standard  specifics</a:t>
            </a:r>
            <a:endParaRPr kumimoji="1" lang="ja-JP" altLang="en-US" sz="700" kern="0" dirty="0">
              <a:solidFill>
                <a:srgbClr val="FF0000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114524-233D-19D5-0AF5-D4D86D59DEBC}"/>
              </a:ext>
            </a:extLst>
          </p:cNvPr>
          <p:cNvSpPr/>
          <p:nvPr/>
        </p:nvSpPr>
        <p:spPr>
          <a:xfrm>
            <a:off x="471490" y="4832168"/>
            <a:ext cx="5915023" cy="130633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Import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Import selected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CSV Export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Export all recodes for CSV file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Delete button	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Delete selected records</a:t>
            </a:r>
          </a:p>
          <a:p>
            <a:pPr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Search button	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Search using the entered conditions.</a:t>
            </a:r>
            <a:endParaRPr kumimoji="1" lang="ja-JP" altLang="en-US" sz="1000" kern="0" dirty="0">
              <a:solidFill>
                <a:prstClr val="black"/>
              </a:solidFill>
            </a:endParaRPr>
          </a:p>
          <a:p>
            <a:pPr algn="l" defTabSz="914400"/>
            <a:r>
              <a:rPr kumimoji="1" lang="en-US" altLang="ja-JP" sz="1000" b="1" kern="0" dirty="0">
                <a:solidFill>
                  <a:prstClr val="black"/>
                </a:solidFill>
              </a:rPr>
              <a:t>Clear button</a:t>
            </a:r>
            <a:r>
              <a:rPr kumimoji="1" lang="en-US" altLang="ja-JP" sz="1000" kern="0" dirty="0">
                <a:solidFill>
                  <a:prstClr val="black"/>
                </a:solidFill>
              </a:rPr>
              <a:t>		Initializes and clears the entered conditions.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05C3A80-5345-C0C4-403A-A65F3205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15" y="1474101"/>
            <a:ext cx="5879098" cy="294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821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6. Q&amp;A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75</a:t>
            </a:fld>
            <a:endParaRPr kumimoji="1" lang="ja-JP" altLang="en-US"/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21290CBD-22A3-4F1E-9FDB-AED3BD8BB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295059"/>
              </p:ext>
            </p:extLst>
          </p:nvPr>
        </p:nvGraphicFramePr>
        <p:xfrm>
          <a:off x="598805" y="1068388"/>
          <a:ext cx="6323013" cy="239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864479" imgH="4495984" progId="Excel.Sheet.12">
                  <p:embed/>
                </p:oleObj>
              </mc:Choice>
              <mc:Fallback>
                <p:oleObj name="Worksheet" r:id="rId2" imgW="11864479" imgH="44959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8805" y="1068388"/>
                        <a:ext cx="6323013" cy="2398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4832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CF2B628-9335-4B00-B73B-9012A52144F2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7. Sign off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0BBF93-590E-46B1-959E-D6B1E58C4925}"/>
              </a:ext>
            </a:extLst>
          </p:cNvPr>
          <p:cNvSpPr txBox="1"/>
          <p:nvPr/>
        </p:nvSpPr>
        <p:spPr>
          <a:xfrm>
            <a:off x="406400" y="1025912"/>
            <a:ext cx="61170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We hereby acknowledge and agree the above-mentioned blueprint requirements.</a:t>
            </a:r>
          </a:p>
          <a:p>
            <a:r>
              <a:rPr kumimoji="1" lang="en-US" altLang="ja-JP" sz="1100" dirty="0"/>
              <a:t>Any changes required after the sign off for this blueprint will be addressed through the change request process.</a:t>
            </a:r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PT NIPPON KONPO INDONESIA.</a:t>
            </a:r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Sign:</a:t>
            </a:r>
            <a:r>
              <a:rPr kumimoji="1" lang="ja-JP" altLang="en-US" sz="1100" b="1" u="sng" dirty="0"/>
              <a:t>　　　　　　　　　　　　　　　　　　　　</a:t>
            </a:r>
            <a:r>
              <a:rPr kumimoji="1" lang="ja-JP" altLang="en-US" sz="1100" b="1" dirty="0"/>
              <a:t>　　　　　　　　　　　　　　　　　　　　　　　　　　　　　　　</a:t>
            </a:r>
            <a:r>
              <a:rPr kumimoji="1" lang="en-US" altLang="ja-JP" sz="1100" b="1" u="sng" dirty="0"/>
              <a:t>                  </a:t>
            </a:r>
            <a:r>
              <a:rPr kumimoji="1" lang="en-US" altLang="ja-JP" sz="1100" b="1" dirty="0"/>
              <a:t>        </a:t>
            </a:r>
          </a:p>
          <a:p>
            <a:endParaRPr kumimoji="1" lang="en-US" altLang="ja-JP" sz="1100" b="1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76</a:t>
            </a:fld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90420F3-7B7A-4B78-ABC9-A008029EF8A5}"/>
              </a:ext>
            </a:extLst>
          </p:cNvPr>
          <p:cNvCxnSpPr/>
          <p:nvPr/>
        </p:nvCxnSpPr>
        <p:spPr>
          <a:xfrm>
            <a:off x="914400" y="261366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50AB8E-0EC0-451B-BBC4-0048C23F7D3F}"/>
              </a:ext>
            </a:extLst>
          </p:cNvPr>
          <p:cNvSpPr txBox="1"/>
          <p:nvPr/>
        </p:nvSpPr>
        <p:spPr>
          <a:xfrm>
            <a:off x="471487" y="9050592"/>
            <a:ext cx="6117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## END OF BLUEPRINT##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A386555-3738-4255-9F84-2F631BE2C7B1}"/>
              </a:ext>
            </a:extLst>
          </p:cNvPr>
          <p:cNvSpPr txBox="1"/>
          <p:nvPr/>
        </p:nvSpPr>
        <p:spPr>
          <a:xfrm>
            <a:off x="406400" y="2803528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Name: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5FF5FE5-9456-4C8D-B357-5E4DEF7C44DA}"/>
              </a:ext>
            </a:extLst>
          </p:cNvPr>
          <p:cNvCxnSpPr/>
          <p:nvPr/>
        </p:nvCxnSpPr>
        <p:spPr>
          <a:xfrm>
            <a:off x="914400" y="3167504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74A4B8-94E2-44F6-B2F7-812EBA49BC1B}"/>
              </a:ext>
            </a:extLst>
          </p:cNvPr>
          <p:cNvSpPr txBox="1"/>
          <p:nvPr/>
        </p:nvSpPr>
        <p:spPr>
          <a:xfrm>
            <a:off x="406400" y="3372966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Title:</a:t>
            </a: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90023414-0265-40F1-8819-468BEA9015F7}"/>
              </a:ext>
            </a:extLst>
          </p:cNvPr>
          <p:cNvCxnSpPr/>
          <p:nvPr/>
        </p:nvCxnSpPr>
        <p:spPr>
          <a:xfrm>
            <a:off x="914400" y="3736942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C2737A60-DFC6-4089-8BFA-08E793EDB353}"/>
              </a:ext>
            </a:extLst>
          </p:cNvPr>
          <p:cNvSpPr txBox="1"/>
          <p:nvPr/>
        </p:nvSpPr>
        <p:spPr>
          <a:xfrm>
            <a:off x="406400" y="3948404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Date: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FF4DB5FC-8BCE-4AD0-873B-B6579CBD4EA5}"/>
              </a:ext>
            </a:extLst>
          </p:cNvPr>
          <p:cNvCxnSpPr/>
          <p:nvPr/>
        </p:nvCxnSpPr>
        <p:spPr>
          <a:xfrm>
            <a:off x="914400" y="431238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CC8B6FE-3581-44FC-9DEC-F1544EF8213E}"/>
              </a:ext>
            </a:extLst>
          </p:cNvPr>
          <p:cNvSpPr txBox="1"/>
          <p:nvPr/>
        </p:nvSpPr>
        <p:spPr>
          <a:xfrm>
            <a:off x="370469" y="4803435"/>
            <a:ext cx="61170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100" b="1" dirty="0"/>
          </a:p>
          <a:p>
            <a:r>
              <a:rPr kumimoji="1" lang="en-US" altLang="ja-JP" sz="1100" b="1" dirty="0"/>
              <a:t>TOMAS TECH CO.,LTD.</a:t>
            </a:r>
          </a:p>
          <a:p>
            <a:endParaRPr kumimoji="1" lang="en-US" altLang="ja-JP" sz="1100" b="1" dirty="0"/>
          </a:p>
          <a:p>
            <a:r>
              <a:rPr kumimoji="1" lang="en-US" altLang="ja-JP" sz="1100" b="1" dirty="0"/>
              <a:t>Sign:</a:t>
            </a:r>
            <a:r>
              <a:rPr kumimoji="1" lang="ja-JP" altLang="en-US" sz="1100" b="1" u="sng" dirty="0"/>
              <a:t>　　　　　　　　　　　　　　　　　　　　</a:t>
            </a:r>
            <a:r>
              <a:rPr kumimoji="1" lang="ja-JP" altLang="en-US" sz="1100" b="1" dirty="0"/>
              <a:t>　　　　　　　　　　　　　　　　　　　　　　　　　　　　　　　</a:t>
            </a:r>
            <a:r>
              <a:rPr kumimoji="1" lang="en-US" altLang="ja-JP" sz="1100" b="1" u="sng" dirty="0"/>
              <a:t>                  </a:t>
            </a:r>
            <a:r>
              <a:rPr kumimoji="1" lang="en-US" altLang="ja-JP" sz="1100" b="1" dirty="0"/>
              <a:t>        </a:t>
            </a:r>
          </a:p>
          <a:p>
            <a:endParaRPr kumimoji="1" lang="en-US" altLang="ja-JP" sz="1100" b="1" dirty="0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707B7E2-24C5-412A-9BC8-0D9042932055}"/>
              </a:ext>
            </a:extLst>
          </p:cNvPr>
          <p:cNvCxnSpPr/>
          <p:nvPr/>
        </p:nvCxnSpPr>
        <p:spPr>
          <a:xfrm>
            <a:off x="878469" y="559689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FBA96C3-9C73-4888-897B-5BC28C9248F2}"/>
              </a:ext>
            </a:extLst>
          </p:cNvPr>
          <p:cNvSpPr txBox="1"/>
          <p:nvPr/>
        </p:nvSpPr>
        <p:spPr>
          <a:xfrm>
            <a:off x="370469" y="5786758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Name: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0F5E6E3F-76DF-49DB-B1A8-191FD6CD5E3A}"/>
              </a:ext>
            </a:extLst>
          </p:cNvPr>
          <p:cNvCxnSpPr/>
          <p:nvPr/>
        </p:nvCxnSpPr>
        <p:spPr>
          <a:xfrm>
            <a:off x="878469" y="6150734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CD97158-E796-43D8-9519-A676C5C9D762}"/>
              </a:ext>
            </a:extLst>
          </p:cNvPr>
          <p:cNvSpPr txBox="1"/>
          <p:nvPr/>
        </p:nvSpPr>
        <p:spPr>
          <a:xfrm>
            <a:off x="370469" y="6356196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Title: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42595CF-7823-4846-8F78-5C88BB12B09C}"/>
              </a:ext>
            </a:extLst>
          </p:cNvPr>
          <p:cNvCxnSpPr/>
          <p:nvPr/>
        </p:nvCxnSpPr>
        <p:spPr>
          <a:xfrm>
            <a:off x="878469" y="6720172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FEB37B7C-8A64-4ABE-8445-719B07C37BEA}"/>
              </a:ext>
            </a:extLst>
          </p:cNvPr>
          <p:cNvSpPr txBox="1"/>
          <p:nvPr/>
        </p:nvSpPr>
        <p:spPr>
          <a:xfrm>
            <a:off x="370469" y="6931634"/>
            <a:ext cx="3139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 dirty="0"/>
              <a:t>Date: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0FE87F5B-C513-409D-8C9B-CFE24CDC7CBF}"/>
              </a:ext>
            </a:extLst>
          </p:cNvPr>
          <p:cNvCxnSpPr/>
          <p:nvPr/>
        </p:nvCxnSpPr>
        <p:spPr>
          <a:xfrm>
            <a:off x="878469" y="7295610"/>
            <a:ext cx="2301240" cy="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435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334538" y="951238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3-1. Importing Files</a:t>
            </a:r>
          </a:p>
        </p:txBody>
      </p:sp>
      <p:graphicFrame>
        <p:nvGraphicFramePr>
          <p:cNvPr id="6" name="表 9">
            <a:extLst>
              <a:ext uri="{FF2B5EF4-FFF2-40B4-BE49-F238E27FC236}">
                <a16:creationId xmlns:a16="http://schemas.microsoft.com/office/drawing/2014/main" id="{5671782F-42D2-E3A6-A843-D6C9D09AF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23951"/>
              </p:ext>
            </p:extLst>
          </p:nvPr>
        </p:nvGraphicFramePr>
        <p:xfrm>
          <a:off x="406400" y="1265744"/>
          <a:ext cx="6117062" cy="4141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5629">
                  <a:extLst>
                    <a:ext uri="{9D8B030D-6E8A-4147-A177-3AD203B41FA5}">
                      <a16:colId xmlns:a16="http://schemas.microsoft.com/office/drawing/2014/main" val="1410038060"/>
                    </a:ext>
                  </a:extLst>
                </a:gridCol>
                <a:gridCol w="1912191">
                  <a:extLst>
                    <a:ext uri="{9D8B030D-6E8A-4147-A177-3AD203B41FA5}">
                      <a16:colId xmlns:a16="http://schemas.microsoft.com/office/drawing/2014/main" val="12843082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1802856389"/>
                    </a:ext>
                  </a:extLst>
                </a:gridCol>
                <a:gridCol w="2134342">
                  <a:extLst>
                    <a:ext uri="{9D8B030D-6E8A-4147-A177-3AD203B41FA5}">
                      <a16:colId xmlns:a16="http://schemas.microsoft.com/office/drawing/2014/main" val="495823371"/>
                    </a:ext>
                  </a:extLst>
                </a:gridCol>
              </a:tblGrid>
              <a:tr h="395786"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</a:rPr>
                        <a:t>File name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Type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Remarks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308372"/>
                  </a:ext>
                </a:extLst>
              </a:tr>
              <a:tr h="395786">
                <a:tc rowSpan="2"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Inbound / Material Receive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Inbound data.xlsx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Receive Plan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928382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kumimoji="1" lang="ja-JP" altLang="en-US" sz="12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61948227"/>
                  </a:ext>
                </a:extLst>
              </a:tr>
              <a:tr h="395786">
                <a:tc rowSpan="3"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Outbound / Delivery / Production plan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LIST-PREPARED-BAN-DO-REPLACEMENT(</a:t>
                      </a:r>
                      <a:r>
                        <a:rPr kumimoji="1" lang="ja-JP" alt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国内向け出荷データ</a:t>
                      </a: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) .xlsx</a:t>
                      </a: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Delivery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406355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輸出品 出荷指示書</a:t>
                      </a: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(Export Delivery Order).xlsx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kern="1200" dirty="0">
                          <a:solidFill>
                            <a:schemeClr val="tx1"/>
                          </a:solidFill>
                          <a:latin typeface="+mn-lt"/>
                          <a:ea typeface="Meiryo UI" panose="020B0604030504040204" pitchFamily="50" charset="-128"/>
                          <a:cs typeface="+mn-cs"/>
                        </a:rPr>
                        <a:t>Delivery Plan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676513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kern="1200" dirty="0">
                        <a:solidFill>
                          <a:schemeClr val="tx1"/>
                        </a:solidFill>
                        <a:latin typeface="+mn-lt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31708415"/>
                  </a:ext>
                </a:extLst>
              </a:tr>
              <a:tr h="395786">
                <a:tc rowSpan="4">
                  <a:txBody>
                    <a:bodyPr/>
                    <a:lstStyle/>
                    <a:p>
                      <a:r>
                        <a:rPr kumimoji="1" lang="en-US" altLang="ja-JP" sz="80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Master / Report / 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Item code list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+mj-lt"/>
                          <a:ea typeface="Meiryo UI" panose="020B0604030504040204" pitchFamily="50" charset="-128"/>
                        </a:rPr>
                        <a:t>Customer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424779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0488604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7146036"/>
                  </a:ext>
                </a:extLst>
              </a:tr>
              <a:tr h="3957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800" b="0" dirty="0">
                        <a:solidFill>
                          <a:schemeClr val="tx1"/>
                        </a:solidFill>
                        <a:latin typeface="+mj-lt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448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8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AA09016-42EC-026A-CD64-12A40F56016B}"/>
              </a:ext>
            </a:extLst>
          </p:cNvPr>
          <p:cNvSpPr/>
          <p:nvPr/>
        </p:nvSpPr>
        <p:spPr>
          <a:xfrm>
            <a:off x="5318760" y="845510"/>
            <a:ext cx="1336040" cy="1117600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l" defTabSz="914400"/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5AD4792-0BE5-482B-8DBB-C95C1477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EA90D-F275-432F-8053-456A4E092F4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3762151-4328-4DD9-8D29-5A720332379A}"/>
              </a:ext>
            </a:extLst>
          </p:cNvPr>
          <p:cNvSpPr/>
          <p:nvPr/>
        </p:nvSpPr>
        <p:spPr>
          <a:xfrm>
            <a:off x="406400" y="479503"/>
            <a:ext cx="6117063" cy="345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>
                <a:solidFill>
                  <a:schemeClr val="tx1"/>
                </a:solidFill>
              </a:rPr>
              <a:t>3. Document image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336CB21-70D5-42F6-8526-CB60A290651C}"/>
              </a:ext>
            </a:extLst>
          </p:cNvPr>
          <p:cNvSpPr txBox="1"/>
          <p:nvPr/>
        </p:nvSpPr>
        <p:spPr>
          <a:xfrm>
            <a:off x="420263" y="846463"/>
            <a:ext cx="42008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dirty="0"/>
              <a:t>3-1-1. Inbound schedule ( Receive Plan )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3716DF-31D8-4923-3AEA-1E44CE1F3E97}"/>
              </a:ext>
            </a:extLst>
          </p:cNvPr>
          <p:cNvSpPr txBox="1"/>
          <p:nvPr/>
        </p:nvSpPr>
        <p:spPr>
          <a:xfrm>
            <a:off x="5359400" y="869546"/>
            <a:ext cx="1164806" cy="2154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800" b="0" dirty="0"/>
              <a:t>NKI ⇒Pegasus</a:t>
            </a:r>
            <a:endParaRPr lang="ja-JP" altLang="en-US" sz="8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202C7E5-8ABE-C91D-B18B-755069DA9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5" y="2125337"/>
            <a:ext cx="5937530" cy="5755912"/>
          </a:xfrm>
          <a:prstGeom prst="rect">
            <a:avLst/>
          </a:prstGeom>
        </p:spPr>
      </p:pic>
      <p:graphicFrame>
        <p:nvGraphicFramePr>
          <p:cNvPr id="11" name="オブジェクト 10">
            <a:extLst>
              <a:ext uri="{FF2B5EF4-FFF2-40B4-BE49-F238E27FC236}">
                <a16:creationId xmlns:a16="http://schemas.microsoft.com/office/drawing/2014/main" id="{195E08E2-B3CD-637D-A1B6-836FAEDCA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21818"/>
              </p:ext>
            </p:extLst>
          </p:nvPr>
        </p:nvGraphicFramePr>
        <p:xfrm>
          <a:off x="5529580" y="140431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3" imgW="914260" imgH="792620" progId="Excel.Sheet.12">
                  <p:embed/>
                </p:oleObj>
              </mc:Choice>
              <mc:Fallback>
                <p:oleObj name="Worksheet" showAsIcon="1" r:id="rId3" imgW="914260" imgH="7926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9580" y="140431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DBABCAA-9B19-3938-7C53-85030716632F}"/>
              </a:ext>
            </a:extLst>
          </p:cNvPr>
          <p:cNvSpPr/>
          <p:nvPr/>
        </p:nvSpPr>
        <p:spPr>
          <a:xfrm>
            <a:off x="463549" y="1537659"/>
            <a:ext cx="4749801" cy="425451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Convert from Excel to CSV on the NKI side and import it into Pegasus.</a:t>
            </a:r>
          </a:p>
          <a:p>
            <a:pPr algn="l" defTabSz="914400"/>
            <a:r>
              <a:rPr kumimoji="1" lang="en-US" altLang="ja-JP" sz="700" kern="0" dirty="0">
                <a:solidFill>
                  <a:prstClr val="black"/>
                </a:solidFill>
              </a:rPr>
              <a:t>“Market” is not used</a:t>
            </a:r>
          </a:p>
        </p:txBody>
      </p:sp>
      <p:sp>
        <p:nvSpPr>
          <p:cNvPr id="4" name="二等辺三角形 3">
            <a:extLst>
              <a:ext uri="{FF2B5EF4-FFF2-40B4-BE49-F238E27FC236}">
                <a16:creationId xmlns:a16="http://schemas.microsoft.com/office/drawing/2014/main" id="{2FE9D8E8-4266-1560-9F3D-443BEB110DF1}"/>
              </a:ext>
            </a:extLst>
          </p:cNvPr>
          <p:cNvSpPr/>
          <p:nvPr/>
        </p:nvSpPr>
        <p:spPr>
          <a:xfrm>
            <a:off x="6238875" y="1149763"/>
            <a:ext cx="295275" cy="254547"/>
          </a:xfrm>
          <a:prstGeom prst="triangl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r>
              <a:rPr kumimoji="1" lang="en-US" altLang="ja-JP" sz="700" kern="0" dirty="0">
                <a:solidFill>
                  <a:prstClr val="black"/>
                </a:solidFill>
              </a:rPr>
              <a:t>2</a:t>
            </a:r>
            <a:endParaRPr kumimoji="1" lang="ja-JP" altLang="en-US" sz="7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9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マニュアル用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 cap="flat" cmpd="sng" algn="ctr">
          <a:solidFill>
            <a:sysClr val="windowText" lastClr="000000"/>
          </a:solidFill>
          <a:prstDash val="solid"/>
        </a:ln>
        <a:effectLst/>
      </a:spPr>
      <a:bodyPr rtlCol="0" anchor="ctr"/>
      <a:lstStyle>
        <a:defPPr algn="l" defTabSz="914400">
          <a:defRPr kumimoji="1" sz="700" kern="0" dirty="0">
            <a:solidFill>
              <a:prstClr val="black"/>
            </a:solidFill>
          </a:defRPr>
        </a:defPPr>
      </a:lstStyle>
    </a:spDef>
    <a:lnDef>
      <a:spPr>
        <a:ln w="6350" cmpd="sng">
          <a:solidFill>
            <a:schemeClr val="tx1"/>
          </a:solidFill>
          <a:prstDash val="solid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75522</TotalTime>
  <Words>8924</Words>
  <Application>Microsoft Office PowerPoint</Application>
  <PresentationFormat>A4 210 x 297 mm</PresentationFormat>
  <Paragraphs>2341</Paragraphs>
  <Slides>76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76</vt:i4>
      </vt:variant>
    </vt:vector>
  </HeadingPairs>
  <TitlesOfParts>
    <vt:vector size="86" baseType="lpstr">
      <vt:lpstr>Arial 本文</vt:lpstr>
      <vt:lpstr>游ゴシック</vt:lpstr>
      <vt:lpstr>Arial</vt:lpstr>
      <vt:lpstr>Consolas</vt:lpstr>
      <vt:lpstr>Cordia New</vt:lpstr>
      <vt:lpstr>Josefin Sans</vt:lpstr>
      <vt:lpstr>Tahoma</vt:lpstr>
      <vt:lpstr>Office テーマ</vt:lpstr>
      <vt:lpstr>Worksheet</vt:lpstr>
      <vt:lpstr>Microsoft Excel ワークシート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Nozaki Ryo</dc:creator>
  <cp:lastModifiedBy>Ryo Nozaki</cp:lastModifiedBy>
  <cp:revision>470</cp:revision>
  <cp:lastPrinted>2024-12-28T01:31:27Z</cp:lastPrinted>
  <dcterms:created xsi:type="dcterms:W3CDTF">2021-03-06T04:05:57Z</dcterms:created>
  <dcterms:modified xsi:type="dcterms:W3CDTF">2025-01-04T07:09:18Z</dcterms:modified>
</cp:coreProperties>
</file>