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57" r:id="rId3"/>
    <p:sldId id="258" r:id="rId4"/>
    <p:sldId id="259" r:id="rId5"/>
    <p:sldId id="500" r:id="rId6"/>
    <p:sldId id="502" r:id="rId7"/>
    <p:sldId id="503" r:id="rId8"/>
    <p:sldId id="522" r:id="rId9"/>
    <p:sldId id="279" r:id="rId10"/>
    <p:sldId id="466" r:id="rId11"/>
    <p:sldId id="472" r:id="rId12"/>
    <p:sldId id="467" r:id="rId13"/>
    <p:sldId id="468" r:id="rId14"/>
    <p:sldId id="473" r:id="rId15"/>
    <p:sldId id="469" r:id="rId16"/>
    <p:sldId id="497" r:id="rId17"/>
    <p:sldId id="470" r:id="rId18"/>
    <p:sldId id="474" r:id="rId19"/>
    <p:sldId id="476" r:id="rId20"/>
    <p:sldId id="483" r:id="rId21"/>
    <p:sldId id="484" r:id="rId22"/>
    <p:sldId id="485" r:id="rId23"/>
    <p:sldId id="486" r:id="rId24"/>
    <p:sldId id="498" r:id="rId25"/>
    <p:sldId id="499" r:id="rId26"/>
    <p:sldId id="521" r:id="rId27"/>
    <p:sldId id="504" r:id="rId28"/>
    <p:sldId id="508" r:id="rId29"/>
    <p:sldId id="488" r:id="rId30"/>
    <p:sldId id="510" r:id="rId31"/>
    <p:sldId id="511" r:id="rId32"/>
    <p:sldId id="489" r:id="rId33"/>
    <p:sldId id="491" r:id="rId34"/>
    <p:sldId id="512" r:id="rId35"/>
    <p:sldId id="492" r:id="rId36"/>
    <p:sldId id="513" r:id="rId37"/>
    <p:sldId id="493" r:id="rId38"/>
    <p:sldId id="514" r:id="rId39"/>
    <p:sldId id="515" r:id="rId40"/>
    <p:sldId id="520" r:id="rId41"/>
    <p:sldId id="517" r:id="rId42"/>
    <p:sldId id="518" r:id="rId43"/>
    <p:sldId id="519" r:id="rId44"/>
    <p:sldId id="494" r:id="rId45"/>
    <p:sldId id="496" r:id="rId46"/>
    <p:sldId id="507" r:id="rId47"/>
    <p:sldId id="506" r:id="rId48"/>
    <p:sldId id="487" r:id="rId49"/>
    <p:sldId id="276" r:id="rId50"/>
    <p:sldId id="275" r:id="rId51"/>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00"/>
    <a:srgbClr val="FF00FF"/>
    <a:srgbClr val="E6E6FA"/>
    <a:srgbClr val="E5E6F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DA42E-35D0-53C5-E77D-B49BCBD7826D}" v="1489" dt="2024-10-18T04:42:38.351"/>
    <p1510:client id="{F61E0F4A-1FA9-7B66-5337-8C3D90630AA1}" v="540" dt="2024-10-18T02:04:41.82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18" autoAdjust="0"/>
    <p:restoredTop sz="95865" autoAdjust="0"/>
  </p:normalViewPr>
  <p:slideViewPr>
    <p:cSldViewPr snapToGrid="0" showGuides="1">
      <p:cViewPr varScale="1">
        <p:scale>
          <a:sx n="82" d="100"/>
          <a:sy n="82" d="100"/>
        </p:scale>
        <p:origin x="3690" y="84"/>
      </p:cViewPr>
      <p:guideLst>
        <p:guide orient="horz" pos="3120"/>
        <p:guide pos="216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5030"/>
          </a:xfrm>
          <a:prstGeom prst="rect">
            <a:avLst/>
          </a:prstGeom>
        </p:spPr>
        <p:txBody>
          <a:bodyPr vert="horz" lIns="94857" tIns="47429" rIns="94857" bIns="47429" rtlCol="0"/>
          <a:lstStyle>
            <a:lvl1pPr algn="r">
              <a:defRPr sz="1300"/>
            </a:lvl1pPr>
          </a:lstStyle>
          <a:p>
            <a:fld id="{950D9ED6-7A08-499A-95EC-E1D92DDF1BFF}" type="datetimeFigureOut">
              <a:rPr kumimoji="1" lang="ja-JP" altLang="en-US" smtClean="0"/>
              <a:t>2024/11/26</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30575"/>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857" tIns="47429" rIns="94857"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5028"/>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5028"/>
          </a:xfrm>
          <a:prstGeom prst="rect">
            <a:avLst/>
          </a:prstGeom>
        </p:spPr>
        <p:txBody>
          <a:bodyPr vert="horz" lIns="94857" tIns="47429" rIns="94857" bIns="47429"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52" indent="0" algn="ctr">
              <a:buNone/>
              <a:defRPr sz="1500"/>
            </a:lvl2pPr>
            <a:lvl3pPr marL="685704" indent="0" algn="ctr">
              <a:buNone/>
              <a:defRPr sz="1350"/>
            </a:lvl3pPr>
            <a:lvl4pPr marL="1028555" indent="0" algn="ctr">
              <a:buNone/>
              <a:defRPr sz="1200"/>
            </a:lvl4pPr>
            <a:lvl5pPr marL="1371408" indent="0" algn="ctr">
              <a:buNone/>
              <a:defRPr sz="1200"/>
            </a:lvl5pPr>
            <a:lvl6pPr marL="1714259" indent="0" algn="ctr">
              <a:buNone/>
              <a:defRPr sz="1200"/>
            </a:lvl6pPr>
            <a:lvl7pPr marL="2057111" indent="0" algn="ctr">
              <a:buNone/>
              <a:defRPr sz="1200"/>
            </a:lvl7pPr>
            <a:lvl8pPr marL="2399962" indent="0" algn="ctr">
              <a:buNone/>
              <a:defRPr sz="1200"/>
            </a:lvl8pPr>
            <a:lvl9pPr marL="2742814"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6"/>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6"/>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9" y="2469625"/>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9" y="6629231"/>
            <a:ext cx="5915025" cy="2166937"/>
          </a:xfrm>
        </p:spPr>
        <p:txBody>
          <a:bodyPr/>
          <a:lstStyle>
            <a:lvl1pPr marL="0" indent="0">
              <a:buNone/>
              <a:defRPr sz="1800">
                <a:solidFill>
                  <a:schemeClr val="tx1"/>
                </a:solidFill>
              </a:defRPr>
            </a:lvl1pPr>
            <a:lvl2pPr marL="342852" indent="0">
              <a:buNone/>
              <a:defRPr sz="1500">
                <a:solidFill>
                  <a:schemeClr val="tx1">
                    <a:tint val="75000"/>
                  </a:schemeClr>
                </a:solidFill>
              </a:defRPr>
            </a:lvl2pPr>
            <a:lvl3pPr marL="685704" indent="0">
              <a:buNone/>
              <a:defRPr sz="1350">
                <a:solidFill>
                  <a:schemeClr val="tx1">
                    <a:tint val="75000"/>
                  </a:schemeClr>
                </a:solidFill>
              </a:defRPr>
            </a:lvl3pPr>
            <a:lvl4pPr marL="1028555" indent="0">
              <a:buNone/>
              <a:defRPr sz="1200">
                <a:solidFill>
                  <a:schemeClr val="tx1">
                    <a:tint val="75000"/>
                  </a:schemeClr>
                </a:solidFill>
              </a:defRPr>
            </a:lvl4pPr>
            <a:lvl5pPr marL="1371408" indent="0">
              <a:buNone/>
              <a:defRPr sz="1200">
                <a:solidFill>
                  <a:schemeClr val="tx1">
                    <a:tint val="75000"/>
                  </a:schemeClr>
                </a:solidFill>
              </a:defRPr>
            </a:lvl5pPr>
            <a:lvl6pPr marL="1714259" indent="0">
              <a:buNone/>
              <a:defRPr sz="1200">
                <a:solidFill>
                  <a:schemeClr val="tx1">
                    <a:tint val="75000"/>
                  </a:schemeClr>
                </a:solidFill>
              </a:defRPr>
            </a:lvl6pPr>
            <a:lvl7pPr marL="2057111" indent="0">
              <a:buNone/>
              <a:defRPr sz="1200">
                <a:solidFill>
                  <a:schemeClr val="tx1">
                    <a:tint val="75000"/>
                  </a:schemeClr>
                </a:solidFill>
              </a:defRPr>
            </a:lvl7pPr>
            <a:lvl8pPr marL="2399962" indent="0">
              <a:buNone/>
              <a:defRPr sz="1200">
                <a:solidFill>
                  <a:schemeClr val="tx1">
                    <a:tint val="75000"/>
                  </a:schemeClr>
                </a:solidFill>
              </a:defRPr>
            </a:lvl8pPr>
            <a:lvl9pPr marL="2742814"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3" y="527406"/>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4" y="2428351"/>
            <a:ext cx="2901255" cy="1190095"/>
          </a:xfrm>
        </p:spPr>
        <p:txBody>
          <a:bodyPr anchor="b"/>
          <a:lstStyle>
            <a:lvl1pPr marL="0" indent="0">
              <a:buNone/>
              <a:defRPr sz="1800" b="1"/>
            </a:lvl1pPr>
            <a:lvl2pPr marL="342852" indent="0">
              <a:buNone/>
              <a:defRPr sz="1500" b="1"/>
            </a:lvl2pPr>
            <a:lvl3pPr marL="685704" indent="0">
              <a:buNone/>
              <a:defRPr sz="1350" b="1"/>
            </a:lvl3pPr>
            <a:lvl4pPr marL="1028555" indent="0">
              <a:buNone/>
              <a:defRPr sz="1200" b="1"/>
            </a:lvl4pPr>
            <a:lvl5pPr marL="1371408" indent="0">
              <a:buNone/>
              <a:defRPr sz="1200" b="1"/>
            </a:lvl5pPr>
            <a:lvl6pPr marL="1714259" indent="0">
              <a:buNone/>
              <a:defRPr sz="1200" b="1"/>
            </a:lvl6pPr>
            <a:lvl7pPr marL="2057111" indent="0">
              <a:buNone/>
              <a:defRPr sz="1200" b="1"/>
            </a:lvl7pPr>
            <a:lvl8pPr marL="2399962" indent="0">
              <a:buNone/>
              <a:defRPr sz="1200" b="1"/>
            </a:lvl8pPr>
            <a:lvl9pPr marL="2742814"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4" y="3618444"/>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4" y="2428351"/>
            <a:ext cx="2915543" cy="1190095"/>
          </a:xfrm>
        </p:spPr>
        <p:txBody>
          <a:bodyPr anchor="b"/>
          <a:lstStyle>
            <a:lvl1pPr marL="0" indent="0">
              <a:buNone/>
              <a:defRPr sz="1800" b="1"/>
            </a:lvl1pPr>
            <a:lvl2pPr marL="342852" indent="0">
              <a:buNone/>
              <a:defRPr sz="1500" b="1"/>
            </a:lvl2pPr>
            <a:lvl3pPr marL="685704" indent="0">
              <a:buNone/>
              <a:defRPr sz="1350" b="1"/>
            </a:lvl3pPr>
            <a:lvl4pPr marL="1028555" indent="0">
              <a:buNone/>
              <a:defRPr sz="1200" b="1"/>
            </a:lvl4pPr>
            <a:lvl5pPr marL="1371408" indent="0">
              <a:buNone/>
              <a:defRPr sz="1200" b="1"/>
            </a:lvl5pPr>
            <a:lvl6pPr marL="1714259" indent="0">
              <a:buNone/>
              <a:defRPr sz="1200" b="1"/>
            </a:lvl6pPr>
            <a:lvl7pPr marL="2057111" indent="0">
              <a:buNone/>
              <a:defRPr sz="1200" b="1"/>
            </a:lvl7pPr>
            <a:lvl8pPr marL="2399962" indent="0">
              <a:buNone/>
              <a:defRPr sz="1200" b="1"/>
            </a:lvl8pPr>
            <a:lvl9pPr marL="2742814"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4" y="3618444"/>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2024/11/26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2024/11/26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5" y="1426287"/>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3"/>
            <a:ext cx="2211884" cy="5505627"/>
          </a:xfrm>
        </p:spPr>
        <p:txBody>
          <a:bodyPr/>
          <a:lstStyle>
            <a:lvl1pPr marL="0" indent="0">
              <a:buNone/>
              <a:defRPr sz="1200"/>
            </a:lvl1pPr>
            <a:lvl2pPr marL="342852" indent="0">
              <a:buNone/>
              <a:defRPr sz="1050"/>
            </a:lvl2pPr>
            <a:lvl3pPr marL="685704" indent="0">
              <a:buNone/>
              <a:defRPr sz="900"/>
            </a:lvl3pPr>
            <a:lvl4pPr marL="1028555" indent="0">
              <a:buNone/>
              <a:defRPr sz="750"/>
            </a:lvl4pPr>
            <a:lvl5pPr marL="1371408" indent="0">
              <a:buNone/>
              <a:defRPr sz="750"/>
            </a:lvl5pPr>
            <a:lvl6pPr marL="1714259" indent="0">
              <a:buNone/>
              <a:defRPr sz="750"/>
            </a:lvl6pPr>
            <a:lvl7pPr marL="2057111" indent="0">
              <a:buNone/>
              <a:defRPr sz="750"/>
            </a:lvl7pPr>
            <a:lvl8pPr marL="2399962" indent="0">
              <a:buNone/>
              <a:defRPr sz="750"/>
            </a:lvl8pPr>
            <a:lvl9pPr marL="274281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5" y="1426287"/>
            <a:ext cx="3471863" cy="7039681"/>
          </a:xfrm>
        </p:spPr>
        <p:txBody>
          <a:bodyPr anchor="t"/>
          <a:lstStyle>
            <a:lvl1pPr marL="0" indent="0">
              <a:buNone/>
              <a:defRPr sz="2400"/>
            </a:lvl1pPr>
            <a:lvl2pPr marL="342852" indent="0">
              <a:buNone/>
              <a:defRPr sz="2100"/>
            </a:lvl2pPr>
            <a:lvl3pPr marL="685704" indent="0">
              <a:buNone/>
              <a:defRPr sz="1800"/>
            </a:lvl3pPr>
            <a:lvl4pPr marL="1028555" indent="0">
              <a:buNone/>
              <a:defRPr sz="1500"/>
            </a:lvl4pPr>
            <a:lvl5pPr marL="1371408" indent="0">
              <a:buNone/>
              <a:defRPr sz="1500"/>
            </a:lvl5pPr>
            <a:lvl6pPr marL="1714259" indent="0">
              <a:buNone/>
              <a:defRPr sz="1500"/>
            </a:lvl6pPr>
            <a:lvl7pPr marL="2057111" indent="0">
              <a:buNone/>
              <a:defRPr sz="1500"/>
            </a:lvl7pPr>
            <a:lvl8pPr marL="2399962" indent="0">
              <a:buNone/>
              <a:defRPr sz="1500"/>
            </a:lvl8pPr>
            <a:lvl9pPr marL="2742814"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3"/>
            <a:ext cx="2211884" cy="5505627"/>
          </a:xfrm>
        </p:spPr>
        <p:txBody>
          <a:bodyPr/>
          <a:lstStyle>
            <a:lvl1pPr marL="0" indent="0">
              <a:buNone/>
              <a:defRPr sz="1200"/>
            </a:lvl1pPr>
            <a:lvl2pPr marL="342852" indent="0">
              <a:buNone/>
              <a:defRPr sz="1050"/>
            </a:lvl2pPr>
            <a:lvl3pPr marL="685704" indent="0">
              <a:buNone/>
              <a:defRPr sz="900"/>
            </a:lvl3pPr>
            <a:lvl4pPr marL="1028555" indent="0">
              <a:buNone/>
              <a:defRPr sz="750"/>
            </a:lvl4pPr>
            <a:lvl5pPr marL="1371408" indent="0">
              <a:buNone/>
              <a:defRPr sz="750"/>
            </a:lvl5pPr>
            <a:lvl6pPr marL="1714259" indent="0">
              <a:buNone/>
              <a:defRPr sz="750"/>
            </a:lvl6pPr>
            <a:lvl7pPr marL="2057111" indent="0">
              <a:buNone/>
              <a:defRPr sz="750"/>
            </a:lvl7pPr>
            <a:lvl8pPr marL="2399962" indent="0">
              <a:buNone/>
              <a:defRPr sz="750"/>
            </a:lvl8pPr>
            <a:lvl9pPr marL="274281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6"/>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401"/>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2024/11/26</a:t>
            </a:fld>
            <a:endParaRPr kumimoji="1" lang="ja-JP" altLang="en-US"/>
          </a:p>
        </p:txBody>
      </p:sp>
      <p:sp>
        <p:nvSpPr>
          <p:cNvPr id="5" name="Footer Placeholder 4"/>
          <p:cNvSpPr>
            <a:spLocks noGrp="1"/>
          </p:cNvSpPr>
          <p:nvPr>
            <p:ph type="ftr" sz="quarter" idx="3"/>
          </p:nvPr>
        </p:nvSpPr>
        <p:spPr>
          <a:xfrm>
            <a:off x="2271715" y="9181401"/>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401"/>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704"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26" indent="-171426" algn="l" defTabSz="685704"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277" indent="-171426" algn="l" defTabSz="685704"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129" indent="-171426" algn="l" defTabSz="685704"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199982" indent="-171426" algn="l" defTabSz="68570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833" indent="-171426" algn="l" defTabSz="68570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685" indent="-171426" algn="l" defTabSz="68570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537" indent="-171426" algn="l" defTabSz="68570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389" indent="-171426" algn="l" defTabSz="68570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240" indent="-171426" algn="l" defTabSz="68570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04" rtl="0" eaLnBrk="1" latinLnBrk="0" hangingPunct="1">
        <a:defRPr kumimoji="1" sz="1350" kern="1200">
          <a:solidFill>
            <a:schemeClr val="tx1"/>
          </a:solidFill>
          <a:latin typeface="+mn-lt"/>
          <a:ea typeface="+mn-ea"/>
          <a:cs typeface="+mn-cs"/>
        </a:defRPr>
      </a:lvl1pPr>
      <a:lvl2pPr marL="342852" algn="l" defTabSz="685704" rtl="0" eaLnBrk="1" latinLnBrk="0" hangingPunct="1">
        <a:defRPr kumimoji="1" sz="1350" kern="1200">
          <a:solidFill>
            <a:schemeClr val="tx1"/>
          </a:solidFill>
          <a:latin typeface="+mn-lt"/>
          <a:ea typeface="+mn-ea"/>
          <a:cs typeface="+mn-cs"/>
        </a:defRPr>
      </a:lvl2pPr>
      <a:lvl3pPr marL="685704" algn="l" defTabSz="685704" rtl="0" eaLnBrk="1" latinLnBrk="0" hangingPunct="1">
        <a:defRPr kumimoji="1" sz="1350" kern="1200">
          <a:solidFill>
            <a:schemeClr val="tx1"/>
          </a:solidFill>
          <a:latin typeface="+mn-lt"/>
          <a:ea typeface="+mn-ea"/>
          <a:cs typeface="+mn-cs"/>
        </a:defRPr>
      </a:lvl3pPr>
      <a:lvl4pPr marL="1028555" algn="l" defTabSz="685704" rtl="0" eaLnBrk="1" latinLnBrk="0" hangingPunct="1">
        <a:defRPr kumimoji="1" sz="1350" kern="1200">
          <a:solidFill>
            <a:schemeClr val="tx1"/>
          </a:solidFill>
          <a:latin typeface="+mn-lt"/>
          <a:ea typeface="+mn-ea"/>
          <a:cs typeface="+mn-cs"/>
        </a:defRPr>
      </a:lvl4pPr>
      <a:lvl5pPr marL="1371408" algn="l" defTabSz="685704" rtl="0" eaLnBrk="1" latinLnBrk="0" hangingPunct="1">
        <a:defRPr kumimoji="1" sz="1350" kern="1200">
          <a:solidFill>
            <a:schemeClr val="tx1"/>
          </a:solidFill>
          <a:latin typeface="+mn-lt"/>
          <a:ea typeface="+mn-ea"/>
          <a:cs typeface="+mn-cs"/>
        </a:defRPr>
      </a:lvl5pPr>
      <a:lvl6pPr marL="1714259" algn="l" defTabSz="685704" rtl="0" eaLnBrk="1" latinLnBrk="0" hangingPunct="1">
        <a:defRPr kumimoji="1" sz="1350" kern="1200">
          <a:solidFill>
            <a:schemeClr val="tx1"/>
          </a:solidFill>
          <a:latin typeface="+mn-lt"/>
          <a:ea typeface="+mn-ea"/>
          <a:cs typeface="+mn-cs"/>
        </a:defRPr>
      </a:lvl6pPr>
      <a:lvl7pPr marL="2057111" algn="l" defTabSz="685704" rtl="0" eaLnBrk="1" latinLnBrk="0" hangingPunct="1">
        <a:defRPr kumimoji="1" sz="1350" kern="1200">
          <a:solidFill>
            <a:schemeClr val="tx1"/>
          </a:solidFill>
          <a:latin typeface="+mn-lt"/>
          <a:ea typeface="+mn-ea"/>
          <a:cs typeface="+mn-cs"/>
        </a:defRPr>
      </a:lvl7pPr>
      <a:lvl8pPr marL="2399962" algn="l" defTabSz="685704" rtl="0" eaLnBrk="1" latinLnBrk="0" hangingPunct="1">
        <a:defRPr kumimoji="1" sz="1350" kern="1200">
          <a:solidFill>
            <a:schemeClr val="tx1"/>
          </a:solidFill>
          <a:latin typeface="+mn-lt"/>
          <a:ea typeface="+mn-ea"/>
          <a:cs typeface="+mn-cs"/>
        </a:defRPr>
      </a:lvl8pPr>
      <a:lvl9pPr marL="2742814" algn="l" defTabSz="685704"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1677857" y="4086617"/>
            <a:ext cx="4348243" cy="1908215"/>
          </a:xfrm>
          <a:prstGeom prst="rect">
            <a:avLst/>
          </a:prstGeom>
          <a:noFill/>
        </p:spPr>
        <p:txBody>
          <a:bodyPr wrap="none" rtlCol="0">
            <a:spAutoFit/>
          </a:bodyPr>
          <a:lstStyle/>
          <a:p>
            <a:pPr algn="r"/>
            <a:r>
              <a:rPr kumimoji="1" lang="en-US" altLang="ja-JP" b="1" dirty="0"/>
              <a:t>Andon system specifications </a:t>
            </a:r>
          </a:p>
          <a:p>
            <a:pPr algn="r"/>
            <a:r>
              <a:rPr kumimoji="1" lang="en-US" altLang="ja-JP" b="1" dirty="0"/>
              <a:t>Documentation EN Blueprint for JATH</a:t>
            </a:r>
          </a:p>
          <a:p>
            <a:pPr algn="r"/>
            <a:r>
              <a:rPr kumimoji="1" lang="en-US" altLang="ja-JP" sz="1400" b="1" dirty="0"/>
              <a:t>Blueprint</a:t>
            </a:r>
          </a:p>
          <a:p>
            <a:pPr algn="r"/>
            <a:endParaRPr kumimoji="1" lang="en-US" altLang="ja-JP" sz="1400" dirty="0"/>
          </a:p>
          <a:p>
            <a:pPr algn="r"/>
            <a:r>
              <a:rPr kumimoji="1" lang="en-US" altLang="ja-JP" sz="1200" dirty="0"/>
              <a:t>R3</a:t>
            </a:r>
          </a:p>
          <a:p>
            <a:pPr algn="r"/>
            <a:r>
              <a:rPr kumimoji="1" lang="en-US" altLang="ja-JP" sz="1200" dirty="0"/>
              <a:t>Made for: </a:t>
            </a:r>
            <a:r>
              <a:rPr kumimoji="1" lang="en-US" altLang="ja-JP" sz="1200" dirty="0" err="1"/>
              <a:t>jtekt</a:t>
            </a:r>
            <a:r>
              <a:rPr kumimoji="1" lang="en-US" altLang="ja-JP" sz="1200" dirty="0"/>
              <a:t> automotive (</a:t>
            </a:r>
            <a:r>
              <a:rPr kumimoji="1" lang="en-US" altLang="ja-JP" sz="1200" dirty="0" err="1"/>
              <a:t>thailand</a:t>
            </a:r>
            <a:r>
              <a:rPr kumimoji="1" lang="en-US" altLang="ja-JP" sz="1200" dirty="0"/>
              <a:t>) co. Ltd. </a:t>
            </a:r>
          </a:p>
          <a:p>
            <a:pPr algn="r"/>
            <a:r>
              <a:rPr kumimoji="1" lang="en-US" altLang="ja-JP" sz="1200" dirty="0"/>
              <a:t>By: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09/Sep/2024</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3" name="図 2">
            <a:extLst>
              <a:ext uri="{FF2B5EF4-FFF2-40B4-BE49-F238E27FC236}">
                <a16:creationId xmlns:a16="http://schemas.microsoft.com/office/drawing/2014/main" id="{A49FD61F-85BD-CEE8-58AE-0313D3A53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24" y="7759839"/>
            <a:ext cx="5955176" cy="1421558"/>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r>
              <a:rPr kumimoji="1" lang="th-TH" altLang="ja-JP" sz="1400" b="1" dirty="0">
                <a:solidFill>
                  <a:schemeClr val="tx1"/>
                </a:solidFill>
              </a:rPr>
              <a:t> </a:t>
            </a:r>
            <a:r>
              <a:rPr kumimoji="1" lang="en-US" altLang="ja-JP" sz="1400" b="1" dirty="0">
                <a:solidFill>
                  <a:schemeClr val="tx1"/>
                </a:solidFill>
              </a:rPr>
              <a:t>[ MACHINING GROUP ]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graphicFrame>
        <p:nvGraphicFramePr>
          <p:cNvPr id="9" name="Table 8">
            <a:extLst>
              <a:ext uri="{FF2B5EF4-FFF2-40B4-BE49-F238E27FC236}">
                <a16:creationId xmlns:a16="http://schemas.microsoft.com/office/drawing/2014/main" id="{BDCFB4DD-9291-4A40-A5A1-298ED7B3C9A9}"/>
              </a:ext>
            </a:extLst>
          </p:cNvPr>
          <p:cNvGraphicFramePr>
            <a:graphicFrameLocks noGrp="1"/>
          </p:cNvGraphicFramePr>
          <p:nvPr>
            <p:extLst>
              <p:ext uri="{D42A27DB-BD31-4B8C-83A1-F6EECF244321}">
                <p14:modId xmlns:p14="http://schemas.microsoft.com/office/powerpoint/2010/main" val="4143161886"/>
              </p:ext>
            </p:extLst>
          </p:nvPr>
        </p:nvGraphicFramePr>
        <p:xfrm>
          <a:off x="406399" y="960437"/>
          <a:ext cx="6117064" cy="7750235"/>
        </p:xfrm>
        <a:graphic>
          <a:graphicData uri="http://schemas.openxmlformats.org/drawingml/2006/table">
            <a:tbl>
              <a:tblPr/>
              <a:tblGrid>
                <a:gridCol w="722130">
                  <a:extLst>
                    <a:ext uri="{9D8B030D-6E8A-4147-A177-3AD203B41FA5}">
                      <a16:colId xmlns:a16="http://schemas.microsoft.com/office/drawing/2014/main" val="3107228328"/>
                    </a:ext>
                  </a:extLst>
                </a:gridCol>
                <a:gridCol w="722130">
                  <a:extLst>
                    <a:ext uri="{9D8B030D-6E8A-4147-A177-3AD203B41FA5}">
                      <a16:colId xmlns:a16="http://schemas.microsoft.com/office/drawing/2014/main" val="1217697091"/>
                    </a:ext>
                  </a:extLst>
                </a:gridCol>
                <a:gridCol w="1784284">
                  <a:extLst>
                    <a:ext uri="{9D8B030D-6E8A-4147-A177-3AD203B41FA5}">
                      <a16:colId xmlns:a16="http://schemas.microsoft.com/office/drawing/2014/main" val="1293869865"/>
                    </a:ext>
                  </a:extLst>
                </a:gridCol>
                <a:gridCol w="722130">
                  <a:extLst>
                    <a:ext uri="{9D8B030D-6E8A-4147-A177-3AD203B41FA5}">
                      <a16:colId xmlns:a16="http://schemas.microsoft.com/office/drawing/2014/main" val="924618785"/>
                    </a:ext>
                  </a:extLst>
                </a:gridCol>
                <a:gridCol w="722130">
                  <a:extLst>
                    <a:ext uri="{9D8B030D-6E8A-4147-A177-3AD203B41FA5}">
                      <a16:colId xmlns:a16="http://schemas.microsoft.com/office/drawing/2014/main" val="1563014949"/>
                    </a:ext>
                  </a:extLst>
                </a:gridCol>
                <a:gridCol w="722130">
                  <a:extLst>
                    <a:ext uri="{9D8B030D-6E8A-4147-A177-3AD203B41FA5}">
                      <a16:colId xmlns:a16="http://schemas.microsoft.com/office/drawing/2014/main" val="2560193639"/>
                    </a:ext>
                  </a:extLst>
                </a:gridCol>
                <a:gridCol w="722130">
                  <a:extLst>
                    <a:ext uri="{9D8B030D-6E8A-4147-A177-3AD203B41FA5}">
                      <a16:colId xmlns:a16="http://schemas.microsoft.com/office/drawing/2014/main" val="1725804659"/>
                    </a:ext>
                  </a:extLst>
                </a:gridCol>
              </a:tblGrid>
              <a:tr h="136571">
                <a:tc gridSpan="3">
                  <a:txBody>
                    <a:bodyPr/>
                    <a:lstStyle/>
                    <a:p>
                      <a:pPr algn="l" fontAlgn="ctr"/>
                      <a:r>
                        <a:rPr lang="en-US" sz="800" b="1" i="0" u="none" strike="noStrike">
                          <a:solidFill>
                            <a:srgbClr val="000000"/>
                          </a:solidFill>
                          <a:effectLst/>
                          <a:latin typeface="Arial Narrow" panose="020B0606020202030204" pitchFamily="34" charset="0"/>
                        </a:rPr>
                        <a:t>IP address ledger - for lower level (Machine distribution)≫Class C</a:t>
                      </a:r>
                    </a:p>
                  </a:txBody>
                  <a:tcPr marL="108564" marR="108564" marT="54282" marB="54282"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04895210"/>
                  </a:ext>
                </a:extLst>
              </a:tr>
              <a:tr h="194236">
                <a:tc gridSpan="2">
                  <a:txBody>
                    <a:bodyPr/>
                    <a:lstStyle/>
                    <a:p>
                      <a:pPr algn="l" fontAlgn="ctr"/>
                      <a:r>
                        <a:rPr lang="en-US" sz="600" b="1" i="0" u="none" strike="noStrike">
                          <a:solidFill>
                            <a:srgbClr val="000000"/>
                          </a:solidFill>
                          <a:effectLst/>
                          <a:latin typeface="Arial Narrow" panose="020B0606020202030204" pitchFamily="34" charset="0"/>
                        </a:rPr>
                        <a:t>Upper address registration line name : </a:t>
                      </a:r>
                      <a:r>
                        <a:rPr lang="en-US" sz="600" b="1" i="0" u="none" strike="noStrike">
                          <a:solidFill>
                            <a:srgbClr val="FF0000"/>
                          </a:solidFill>
                          <a:effectLst/>
                          <a:latin typeface="Arial Narrow" panose="020B0606020202030204" pitchFamily="34" charset="0"/>
                        </a:rPr>
                        <a:t>MACHINING GROUP</a:t>
                      </a:r>
                      <a:endParaRPr lang="en-US" sz="600" b="1" i="0" u="none" strike="noStrike">
                        <a:solidFill>
                          <a:srgbClr val="000000"/>
                        </a:solidFill>
                        <a:effectLst/>
                        <a:latin typeface="Arial Narrow" panose="020B0606020202030204" pitchFamily="34" charset="0"/>
                      </a:endParaRPr>
                    </a:p>
                  </a:txBody>
                  <a:tcPr marL="108564" marR="108564" marT="54282" marB="54282" anchor="ctr">
                    <a:lnL>
                      <a:noFill/>
                    </a:lnL>
                    <a:lnR>
                      <a:noFill/>
                    </a:lnR>
                    <a:lnT>
                      <a:noFill/>
                    </a:lnT>
                    <a:lnB>
                      <a:noFill/>
                    </a:lnB>
                    <a:solidFill>
                      <a:srgbClr val="FFFFFF"/>
                    </a:solidFill>
                  </a:tcPr>
                </a:tc>
                <a:tc hMerge="1">
                  <a:txBody>
                    <a:bodyPr/>
                    <a:lstStyle/>
                    <a:p>
                      <a:endParaRPr lang="en-US"/>
                    </a:p>
                  </a:txBody>
                  <a:tcPr/>
                </a:tc>
                <a:tc rowSpan="4">
                  <a:txBody>
                    <a:bodyPr/>
                    <a:lstStyle/>
                    <a:p>
                      <a:pPr algn="ctr" fontAlgn="ctr"/>
                      <a:endParaRPr lang="en-US" sz="600" b="0" i="0" u="none" strike="noStrike">
                        <a:solidFill>
                          <a:srgbClr val="000000"/>
                        </a:solidFill>
                        <a:effectLst/>
                        <a:latin typeface="Arial Narrow" panose="020B0606020202030204" pitchFamily="34" charset="0"/>
                      </a:endParaRPr>
                    </a:p>
                  </a:txBody>
                  <a:tcPr marL="108564" marR="108564" marT="54282" marB="54282"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600" b="1" i="0" u="none" strike="noStrike">
                          <a:solidFill>
                            <a:srgbClr val="000000"/>
                          </a:solidFill>
                          <a:effectLst/>
                          <a:latin typeface="Arial Narrow" panose="020B0606020202030204" pitchFamily="34" charset="0"/>
                        </a:rPr>
                        <a:t>Upper IP address : </a:t>
                      </a:r>
                      <a:r>
                        <a:rPr lang="en-US" sz="600" b="1" i="0" u="none" strike="noStrike">
                          <a:solidFill>
                            <a:srgbClr val="FF0000"/>
                          </a:solidFill>
                          <a:effectLst/>
                          <a:latin typeface="Arial Narrow" panose="020B0606020202030204" pitchFamily="34" charset="0"/>
                        </a:rPr>
                        <a:t>10.118.2.21</a:t>
                      </a:r>
                      <a:endParaRPr lang="en-US" sz="600" b="1" i="0" u="none" strike="noStrike">
                        <a:solidFill>
                          <a:srgbClr val="000000"/>
                        </a:solidFill>
                        <a:effectLst/>
                        <a:latin typeface="Arial Narrow" panose="020B0606020202030204" pitchFamily="34" charset="0"/>
                      </a:endParaRPr>
                    </a:p>
                  </a:txBody>
                  <a:tcPr marL="108564" marR="108564" marT="54282" marB="54282" anchor="ctr">
                    <a:lnL>
                      <a:noFill/>
                    </a:lnL>
                    <a:lnR>
                      <a:noFill/>
                    </a:lnR>
                    <a:lnT>
                      <a:noFill/>
                    </a:lnT>
                    <a:lnB>
                      <a:noFill/>
                    </a:lnB>
                    <a:solidFill>
                      <a:srgbClr val="FFFFFF"/>
                    </a:solidFill>
                  </a:tcPr>
                </a:tc>
                <a:tc hMerge="1">
                  <a:txBody>
                    <a:bodyPr/>
                    <a:lstStyle/>
                    <a:p>
                      <a:endParaRPr lang="en-US"/>
                    </a:p>
                  </a:txBody>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41371990"/>
                  </a:ext>
                </a:extLst>
              </a:tr>
              <a:tr h="194236">
                <a:tc gridSpan="2">
                  <a:txBody>
                    <a:bodyPr/>
                    <a:lstStyle/>
                    <a:p>
                      <a:pPr algn="l" fontAlgn="ctr"/>
                      <a:r>
                        <a:rPr lang="en-US" sz="600" b="1" i="0" u="none" strike="noStrike">
                          <a:solidFill>
                            <a:srgbClr val="000000"/>
                          </a:solidFill>
                          <a:effectLst/>
                          <a:latin typeface="Arial Narrow" panose="020B0606020202030204" pitchFamily="34" charset="0"/>
                        </a:rPr>
                        <a:t>Usable IP address range : </a:t>
                      </a:r>
                      <a:r>
                        <a:rPr lang="en-US" sz="600" b="1" i="0" u="none" strike="noStrike">
                          <a:solidFill>
                            <a:srgbClr val="FF0000"/>
                          </a:solidFill>
                          <a:effectLst/>
                          <a:latin typeface="Arial Narrow" panose="020B0606020202030204" pitchFamily="34" charset="0"/>
                        </a:rPr>
                        <a:t>192.168.100.1</a:t>
                      </a:r>
                      <a:r>
                        <a:rPr lang="en-US" sz="600" b="0" i="0" u="none" strike="noStrike">
                          <a:solidFill>
                            <a:srgbClr val="000000"/>
                          </a:solidFill>
                          <a:effectLst/>
                          <a:latin typeface="Arial Narrow" panose="020B0606020202030204" pitchFamily="34" charset="0"/>
                        </a:rPr>
                        <a:t> to </a:t>
                      </a:r>
                      <a:r>
                        <a:rPr lang="en-US" sz="600" b="1" i="0" u="none" strike="noStrike">
                          <a:solidFill>
                            <a:srgbClr val="FF0000"/>
                          </a:solidFill>
                          <a:effectLst/>
                          <a:latin typeface="Arial Narrow" panose="020B0606020202030204" pitchFamily="34" charset="0"/>
                        </a:rPr>
                        <a:t>192.168.101.255</a:t>
                      </a:r>
                      <a:endParaRPr lang="en-US" sz="600" b="1" i="0" u="none" strike="noStrike">
                        <a:solidFill>
                          <a:srgbClr val="000000"/>
                        </a:solidFill>
                        <a:effectLst/>
                        <a:latin typeface="Arial Narrow" panose="020B0606020202030204" pitchFamily="34" charset="0"/>
                      </a:endParaRPr>
                    </a:p>
                  </a:txBody>
                  <a:tcPr marL="108564" marR="108564" marT="54282" marB="54282" anchor="ctr">
                    <a:lnL>
                      <a:noFill/>
                    </a:lnL>
                    <a:lnR>
                      <a:noFill/>
                    </a:lnR>
                    <a:lnT>
                      <a:noFill/>
                    </a:lnT>
                    <a:lnB>
                      <a:noFill/>
                    </a:lnB>
                    <a:solidFill>
                      <a:srgbClr val="FFFFFF"/>
                    </a:solidFill>
                  </a:tcPr>
                </a:tc>
                <a:tc hMerge="1">
                  <a:txBody>
                    <a:bodyPr/>
                    <a:lstStyle/>
                    <a:p>
                      <a:endParaRPr lang="en-US"/>
                    </a:p>
                  </a:txBody>
                  <a:tcPr/>
                </a:tc>
                <a:tc vMerge="1">
                  <a:txBody>
                    <a:bodyPr/>
                    <a:lstStyle/>
                    <a:p>
                      <a:endParaRPr lang="en-US"/>
                    </a:p>
                  </a:txBody>
                  <a:tcPr/>
                </a:tc>
                <a:tc gridSpan="2">
                  <a:txBody>
                    <a:bodyPr/>
                    <a:lstStyle/>
                    <a:p>
                      <a:pPr algn="l" fontAlgn="ctr"/>
                      <a:r>
                        <a:rPr lang="en-US" sz="600" b="1" i="0" u="none" strike="noStrike">
                          <a:solidFill>
                            <a:srgbClr val="000000"/>
                          </a:solidFill>
                          <a:effectLst/>
                          <a:latin typeface="Arial Narrow" panose="020B0606020202030204" pitchFamily="34" charset="0"/>
                        </a:rPr>
                        <a:t>Subnet mask : </a:t>
                      </a:r>
                      <a:r>
                        <a:rPr lang="en-US" sz="600" b="0" i="0" u="none" strike="noStrike">
                          <a:solidFill>
                            <a:srgbClr val="000000"/>
                          </a:solidFill>
                          <a:effectLst/>
                          <a:latin typeface="Arial Narrow" panose="020B0606020202030204" pitchFamily="34" charset="0"/>
                        </a:rPr>
                        <a:t>255.255.254.0</a:t>
                      </a:r>
                      <a:endParaRPr lang="en-US" sz="600" b="1" i="0" u="none" strike="noStrike">
                        <a:solidFill>
                          <a:srgbClr val="000000"/>
                        </a:solidFill>
                        <a:effectLst/>
                        <a:latin typeface="Arial Narrow" panose="020B0606020202030204" pitchFamily="34" charset="0"/>
                      </a:endParaRPr>
                    </a:p>
                  </a:txBody>
                  <a:tcPr marL="108564" marR="108564" marT="54282" marB="54282" anchor="ctr">
                    <a:lnL>
                      <a:noFill/>
                    </a:lnL>
                    <a:lnR>
                      <a:noFill/>
                    </a:lnR>
                    <a:lnT>
                      <a:noFill/>
                    </a:lnT>
                    <a:lnB>
                      <a:noFill/>
                    </a:lnB>
                    <a:solidFill>
                      <a:srgbClr val="FFFFFF"/>
                    </a:solidFill>
                  </a:tcPr>
                </a:tc>
                <a:tc hMerge="1">
                  <a:txBody>
                    <a:bodyPr/>
                    <a:lstStyle/>
                    <a:p>
                      <a:endParaRPr lang="en-US"/>
                    </a:p>
                  </a:txBody>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81553146"/>
                  </a:ext>
                </a:extLst>
              </a:tr>
              <a:tr h="106223">
                <a:tc>
                  <a:txBody>
                    <a:bodyPr/>
                    <a:lstStyle/>
                    <a:p>
                      <a:pPr algn="l"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vMerge="1">
                  <a:txBody>
                    <a:bodyPr/>
                    <a:lstStyle/>
                    <a:p>
                      <a:endParaRPr lang="en-US"/>
                    </a:p>
                  </a:txBody>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93091481"/>
                  </a:ext>
                </a:extLst>
              </a:tr>
              <a:tr h="106223">
                <a:tc>
                  <a:txBody>
                    <a:bodyPr/>
                    <a:lstStyle/>
                    <a:p>
                      <a:pPr algn="l" fontAlgn="ctr"/>
                      <a:r>
                        <a:rPr lang="en-US" sz="600" b="1" i="0" u="none" strike="noStrike">
                          <a:solidFill>
                            <a:srgbClr val="000000"/>
                          </a:solidFill>
                          <a:effectLst/>
                          <a:latin typeface="Arial Narrow" panose="020B0606020202030204" pitchFamily="34" charset="0"/>
                        </a:rPr>
                        <a:t>192.168.100.※※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9982197"/>
                  </a:ext>
                </a:extLst>
              </a:tr>
              <a:tr h="202328">
                <a:tc>
                  <a:txBody>
                    <a:bodyPr/>
                    <a:lstStyle/>
                    <a:p>
                      <a:pPr algn="ctr" fontAlgn="ctr"/>
                      <a:r>
                        <a:rPr lang="en-US" sz="600" b="1" i="0" u="none" strike="noStrike">
                          <a:solidFill>
                            <a:srgbClr val="000000"/>
                          </a:solidFill>
                          <a:effectLst/>
                          <a:latin typeface="Arial Narrow" panose="020B0606020202030204" pitchFamily="34" charset="0"/>
                        </a:rPr>
                        <a:t>IP Address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1" i="0" u="none" strike="noStrike">
                          <a:solidFill>
                            <a:srgbClr val="000000"/>
                          </a:solidFill>
                          <a:effectLst/>
                          <a:latin typeface="Arial Narrow" panose="020B0606020202030204" pitchFamily="34" charset="0"/>
                        </a:rPr>
                        <a:t>PC Port</a:t>
                      </a:r>
                      <a:br>
                        <a:rPr lang="fr-FR" sz="600" b="1" i="0" u="none" strike="noStrike">
                          <a:solidFill>
                            <a:srgbClr val="000000"/>
                          </a:solidFill>
                          <a:effectLst/>
                          <a:latin typeface="Arial Narrow" panose="020B0606020202030204" pitchFamily="34" charset="0"/>
                        </a:rPr>
                      </a:br>
                      <a:r>
                        <a:rPr lang="fr-FR" sz="600" b="1" i="0" u="none" strike="noStrike">
                          <a:solidFill>
                            <a:srgbClr val="000000"/>
                          </a:solidFill>
                          <a:effectLst/>
                          <a:latin typeface="Arial Narrow" panose="020B0606020202030204" pitchFamily="34" charset="0"/>
                        </a:rPr>
                        <a:t>(Other node port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Arial Narrow" panose="020B0606020202030204" pitchFamily="34" charset="0"/>
                        </a:rPr>
                        <a:t>Machine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dirty="0">
                          <a:solidFill>
                            <a:srgbClr val="000000"/>
                          </a:solidFill>
                          <a:effectLst/>
                          <a:latin typeface="Arial Narrow" panose="020B0606020202030204" pitchFamily="34" charset="0"/>
                        </a:rPr>
                        <a:t>Manufacturing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dirty="0">
                          <a:solidFill>
                            <a:srgbClr val="000000"/>
                          </a:solidFill>
                          <a:effectLst/>
                          <a:latin typeface="Arial Narrow" panose="020B0606020202030204" pitchFamily="34" charset="0"/>
                        </a:rPr>
                        <a:t>PLC 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Arial Narrow" panose="020B0606020202030204" pitchFamily="34" charset="0"/>
                        </a:rPr>
                        <a:t>Machine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Arial Narrow" panose="020B0606020202030204" pitchFamily="34" charset="0"/>
                        </a:rPr>
                        <a:t>Remarks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30849006"/>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431074937"/>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Material stocker(In)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Shinwa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GR-9037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1st 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9237842"/>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Centerless Grinding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1203306"/>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Material stocker(Out)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Shinwa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7857105"/>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Material stocker(In)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Shinwa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GR-9038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1498942"/>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Centerless Grinding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1401459"/>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Material stocker(Out)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Shinwa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7663317"/>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Material stocker(In)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Shinwa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LA-9068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4144577"/>
                  </a:ext>
                </a:extLst>
              </a:tr>
              <a:tr h="291353">
                <a:tc>
                  <a:txBody>
                    <a:bodyPr/>
                    <a:lstStyle/>
                    <a:p>
                      <a:pPr algn="ctr" fontAlgn="ctr"/>
                      <a:r>
                        <a:rPr lang="en-US" sz="600" b="0" i="0" u="none" strike="noStrike">
                          <a:solidFill>
                            <a:srgbClr val="000000"/>
                          </a:solidFill>
                          <a:effectLst/>
                          <a:latin typeface="Arial Narrow" panose="020B0606020202030204" pitchFamily="34" charset="0"/>
                        </a:rPr>
                        <a:t>192.168.100.8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Ends Machining</a:t>
                      </a:r>
                      <a:br>
                        <a:rPr lang="en-US" sz="600" b="0" i="0" u="none" strike="noStrike" dirty="0">
                          <a:solidFill>
                            <a:srgbClr val="000000"/>
                          </a:solidFill>
                          <a:effectLst/>
                          <a:latin typeface="Arial Narrow" panose="020B0606020202030204" pitchFamily="34" charset="0"/>
                        </a:rPr>
                      </a:br>
                      <a:endParaRPr lang="en-US" sz="6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Muratec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FANUC+MITSUBISHI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733715"/>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DMC Laser Marking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KANDA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MX-9019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0618053"/>
                  </a:ext>
                </a:extLst>
              </a:tr>
              <a:tr h="194236">
                <a:tc>
                  <a:txBody>
                    <a:bodyPr/>
                    <a:lstStyle/>
                    <a:p>
                      <a:pPr algn="ctr" fontAlgn="ctr"/>
                      <a:r>
                        <a:rPr lang="en-US" sz="600" b="0" i="0" u="none" strike="noStrike">
                          <a:solidFill>
                            <a:srgbClr val="000000"/>
                          </a:solidFill>
                          <a:effectLst/>
                          <a:latin typeface="Arial Narrow" panose="020B0606020202030204" pitchFamily="34" charset="0"/>
                        </a:rPr>
                        <a:t>192.168.100.10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Teeth Flats Milling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OKK</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+KANDA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FANUC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MI-9001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314522"/>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Teeth Broaching (Robot)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NACHI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FANUC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BH-9010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9766899"/>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Teeth Broaching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NACHI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FANUC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0143826"/>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Washing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KANDA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WM-9056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2529209"/>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Teeth side hardening and tempering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DKK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MITSUBISHI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HT-9005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9608486"/>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Teeth Side Straightening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JFP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ME-9070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3614541"/>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O.D. Turning Roller Burnishing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DMG MORI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LA-9069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548503"/>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O.D. Turning Roller Burnishing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DMG MORI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LA-9070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5180913"/>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O.D. Turning Roller Burnishing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DMG MORI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LA-9071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9370797"/>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Washing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JTAP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WM-9057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0207818"/>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Rolling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JTEKT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SIEMENS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RL-9000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7893086"/>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Rolling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JTEKT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SIEMENS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RL-9001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0011022"/>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Washing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Shinwa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WM-9058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5630642"/>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P.C.D. Measurement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FUKUTOKU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MITSUBISHI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ME-9071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9515981"/>
                  </a:ext>
                </a:extLst>
              </a:tr>
              <a:tr h="212445">
                <a:tc>
                  <a:txBody>
                    <a:bodyPr/>
                    <a:lstStyle/>
                    <a:p>
                      <a:pPr algn="ctr" fontAlgn="ctr"/>
                      <a:r>
                        <a:rPr lang="en-US" sz="600" b="0" i="0" u="none" strike="noStrike">
                          <a:solidFill>
                            <a:srgbClr val="000000"/>
                          </a:solidFill>
                          <a:effectLst/>
                          <a:latin typeface="Arial Narrow" panose="020B0606020202030204" pitchFamily="34" charset="0"/>
                        </a:rPr>
                        <a:t>192.168.100.24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Ball Screw Side Induction Hardening &amp; Induction Tempering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DKK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MITSUBISHI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HT-9006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0226623"/>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Ball Screw Side Straightening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JFP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ME-9072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1164545"/>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Brushing &amp; Back Side Buffing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Shinwa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MITSUBISHI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MX-9020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9970002"/>
                  </a:ext>
                </a:extLst>
              </a:tr>
              <a:tr h="194236">
                <a:tc>
                  <a:txBody>
                    <a:bodyPr/>
                    <a:lstStyle/>
                    <a:p>
                      <a:pPr algn="ctr" fontAlgn="ctr"/>
                      <a:r>
                        <a:rPr lang="en-US" sz="600" b="0" i="0" u="none" strike="noStrike">
                          <a:solidFill>
                            <a:srgbClr val="000000"/>
                          </a:solidFill>
                          <a:effectLst/>
                          <a:latin typeface="Arial Narrow" panose="020B0606020202030204" pitchFamily="34" charset="0"/>
                        </a:rPr>
                        <a:t>192.168.100.27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Magnetic Crack Detection </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Demagnetization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Arial Narrow" panose="020B0606020202030204" pitchFamily="34" charset="0"/>
                        </a:rPr>
                        <a:t>JAPAN ELECTRIC INDUSTRY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ME-9073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1876883"/>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Washing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I.M.E.(Local)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WM-9059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9201484"/>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Visual Inspection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JTAP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KJ-9133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6750703"/>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8406963"/>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2286660"/>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0653972"/>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4247197"/>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3514638"/>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8033409"/>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8012300"/>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5654547"/>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543779"/>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1231169"/>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5877787"/>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3054890"/>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0295338"/>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4444677"/>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2250305"/>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7432666"/>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6086136"/>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5656145"/>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5530418"/>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661524"/>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08652"/>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0923338"/>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8544489"/>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731756"/>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4267107"/>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9207870"/>
                  </a:ext>
                </a:extLst>
              </a:tr>
              <a:tr h="106223">
                <a:tc>
                  <a:txBody>
                    <a:bodyPr/>
                    <a:lstStyle/>
                    <a:p>
                      <a:pPr algn="ctr" fontAlgn="ctr"/>
                      <a:r>
                        <a:rPr lang="en-US" sz="600" b="0" i="0" u="none" strike="noStrike">
                          <a:solidFill>
                            <a:srgbClr val="000000"/>
                          </a:solidFill>
                          <a:effectLst/>
                          <a:latin typeface="Arial Narrow" panose="020B0606020202030204" pitchFamily="34" charset="0"/>
                        </a:rPr>
                        <a:t>192.168.100.56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5949247"/>
                  </a:ext>
                </a:extLst>
              </a:tr>
            </a:tbl>
          </a:graphicData>
        </a:graphic>
      </p:graphicFrame>
      <p:sp>
        <p:nvSpPr>
          <p:cNvPr id="98" name="Speech Bubble: Rectangle with Corners Rounded 97">
            <a:extLst>
              <a:ext uri="{FF2B5EF4-FFF2-40B4-BE49-F238E27FC236}">
                <a16:creationId xmlns:a16="http://schemas.microsoft.com/office/drawing/2014/main" id="{28B8C115-181A-4567-A2FA-E9CB16A8FE0D}"/>
              </a:ext>
            </a:extLst>
          </p:cNvPr>
          <p:cNvSpPr/>
          <p:nvPr/>
        </p:nvSpPr>
        <p:spPr>
          <a:xfrm>
            <a:off x="2022071" y="1304925"/>
            <a:ext cx="1203729" cy="441326"/>
          </a:xfrm>
          <a:prstGeom prst="wedgeRoundRectCallout">
            <a:avLst>
              <a:gd name="adj1" fmla="val -73539"/>
              <a:gd name="adj2" fmla="val -46516"/>
              <a:gd name="adj3" fmla="val 16667"/>
            </a:avLst>
          </a:prstGeom>
        </p:spPr>
        <p:style>
          <a:lnRef idx="1">
            <a:schemeClr val="accent4"/>
          </a:lnRef>
          <a:fillRef idx="2">
            <a:schemeClr val="accent4"/>
          </a:fillRef>
          <a:effectRef idx="1">
            <a:schemeClr val="accent4"/>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latin typeface="Arial Narrow" panose="020B0606020202030204" pitchFamily="34" charset="0"/>
              </a:rPr>
              <a:t>Machining</a:t>
            </a:r>
            <a:r>
              <a:rPr lang="en-US" sz="1100" baseline="0" dirty="0">
                <a:latin typeface="Arial Narrow" panose="020B0606020202030204" pitchFamily="34" charset="0"/>
              </a:rPr>
              <a:t> Group :</a:t>
            </a:r>
          </a:p>
          <a:p>
            <a:pPr algn="l"/>
            <a:r>
              <a:rPr lang="en-US" sz="1100" baseline="0" dirty="0">
                <a:latin typeface="Arial Narrow" panose="020B0606020202030204" pitchFamily="34" charset="0"/>
              </a:rPr>
              <a:t>1) </a:t>
            </a:r>
            <a:r>
              <a:rPr lang="en-US" sz="1100" baseline="0" dirty="0" err="1">
                <a:latin typeface="Arial Narrow" panose="020B0606020202030204" pitchFamily="34" charset="0"/>
              </a:rPr>
              <a:t>Rack,EPS</a:t>
            </a:r>
            <a:endParaRPr lang="en-US" sz="1100" dirty="0">
              <a:latin typeface="Arial Narrow" panose="020B0606020202030204" pitchFamily="34" charset="0"/>
            </a:endParaRPr>
          </a:p>
        </p:txBody>
      </p:sp>
      <p:sp>
        <p:nvSpPr>
          <p:cNvPr id="117" name="角丸四角形 4">
            <a:extLst>
              <a:ext uri="{FF2B5EF4-FFF2-40B4-BE49-F238E27FC236}">
                <a16:creationId xmlns:a16="http://schemas.microsoft.com/office/drawing/2014/main" id="{93D85A91-B8FF-4D78-BC49-D3DD9DE1C862}"/>
              </a:ext>
            </a:extLst>
          </p:cNvPr>
          <p:cNvSpPr/>
          <p:nvPr/>
        </p:nvSpPr>
        <p:spPr>
          <a:xfrm>
            <a:off x="406399" y="6932357"/>
            <a:ext cx="3454037" cy="12291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b="1" dirty="0">
                <a:solidFill>
                  <a:sysClr val="windowText" lastClr="000000"/>
                </a:solidFill>
                <a:latin typeface="Arial Narrow" panose="020B0606020202030204" pitchFamily="34" charset="0"/>
              </a:rPr>
              <a:t>IP address allocation rules</a:t>
            </a:r>
          </a:p>
          <a:p>
            <a:pPr algn="l"/>
            <a:endParaRPr kumimoji="1" lang="en-US" altLang="ja-JP" sz="1000" b="1" dirty="0">
              <a:solidFill>
                <a:sysClr val="windowText" lastClr="000000"/>
              </a:solidFill>
              <a:latin typeface="Arial Narrow" panose="020B0606020202030204" pitchFamily="34" charset="0"/>
            </a:endParaRPr>
          </a:p>
          <a:p>
            <a:pPr algn="l"/>
            <a:r>
              <a:rPr kumimoji="1" lang="en-US" altLang="ja-JP" sz="1000" b="1" dirty="0">
                <a:solidFill>
                  <a:sysClr val="windowText" lastClr="000000"/>
                </a:solidFill>
                <a:latin typeface="Arial Narrow" panose="020B0606020202030204" pitchFamily="34" charset="0"/>
              </a:rPr>
              <a:t>192.168.100.1~99 For Machine PLC</a:t>
            </a:r>
          </a:p>
          <a:p>
            <a:pPr algn="l"/>
            <a:r>
              <a:rPr kumimoji="1" lang="en-US" altLang="ja-JP" sz="1000" b="1" dirty="0">
                <a:solidFill>
                  <a:sysClr val="windowText" lastClr="000000"/>
                </a:solidFill>
                <a:latin typeface="Arial Narrow" panose="020B0606020202030204" pitchFamily="34" charset="0"/>
              </a:rPr>
              <a:t>192.168.100.100-199 Others (dual etc.)</a:t>
            </a:r>
          </a:p>
          <a:p>
            <a:pPr algn="l"/>
            <a:r>
              <a:rPr kumimoji="1" lang="en-US" altLang="ja-JP" sz="1000" b="1" dirty="0">
                <a:solidFill>
                  <a:sysClr val="windowText" lastClr="000000"/>
                </a:solidFill>
                <a:latin typeface="Arial Narrow" panose="020B0606020202030204" pitchFamily="34" charset="0"/>
              </a:rPr>
              <a:t>192.168.100.200-249 Network component equipment</a:t>
            </a:r>
          </a:p>
          <a:p>
            <a:pPr algn="l"/>
            <a:r>
              <a:rPr kumimoji="1" lang="en-US" altLang="ja-JP" sz="1000" b="1" dirty="0">
                <a:solidFill>
                  <a:sysClr val="windowText" lastClr="000000"/>
                </a:solidFill>
                <a:latin typeface="Arial Narrow" panose="020B0606020202030204" pitchFamily="34" charset="0"/>
              </a:rPr>
              <a:t>192.168.100.250-254 Prohibited to use (area for maintenance)</a:t>
            </a:r>
          </a:p>
        </p:txBody>
      </p:sp>
      <p:sp>
        <p:nvSpPr>
          <p:cNvPr id="120" name="角丸四角形 4">
            <a:extLst>
              <a:ext uri="{FF2B5EF4-FFF2-40B4-BE49-F238E27FC236}">
                <a16:creationId xmlns:a16="http://schemas.microsoft.com/office/drawing/2014/main" id="{39096AEC-CAEE-4E87-ABDE-C4ED9819F31C}"/>
              </a:ext>
            </a:extLst>
          </p:cNvPr>
          <p:cNvSpPr/>
          <p:nvPr/>
        </p:nvSpPr>
        <p:spPr>
          <a:xfrm>
            <a:off x="2489601" y="7046422"/>
            <a:ext cx="1184574" cy="268938"/>
          </a:xfrm>
          <a:prstGeom prst="roundRect">
            <a:avLst/>
          </a:prstGeom>
          <a:solidFill>
            <a:srgbClr val="FFFF00"/>
          </a:solidFill>
          <a:ln>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r>
              <a:rPr kumimoji="1" lang="en-US" sz="800" kern="0" dirty="0">
                <a:solidFill>
                  <a:prstClr val="black"/>
                </a:solidFill>
              </a:rPr>
              <a:t>Request from JATH</a:t>
            </a:r>
          </a:p>
        </p:txBody>
      </p:sp>
    </p:spTree>
    <p:extLst>
      <p:ext uri="{BB962C8B-B14F-4D97-AF65-F5344CB8AC3E}">
        <p14:creationId xmlns:p14="http://schemas.microsoft.com/office/powerpoint/2010/main" val="2766596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r>
              <a:rPr kumimoji="1" lang="th-TH" altLang="ja-JP" sz="1400" b="1" dirty="0">
                <a:solidFill>
                  <a:schemeClr val="tx1"/>
                </a:solidFill>
              </a:rPr>
              <a:t> </a:t>
            </a:r>
            <a:r>
              <a:rPr kumimoji="1" lang="en-US" altLang="ja-JP" sz="1400" b="1" dirty="0">
                <a:solidFill>
                  <a:schemeClr val="tx1"/>
                </a:solidFill>
              </a:rPr>
              <a:t>[ MACHINING GROUP ]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a:t>
            </a:fld>
            <a:endParaRPr kumimoji="1" lang="ja-JP" altLang="en-US"/>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399" y="1089590"/>
            <a:ext cx="6117062" cy="82449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r>
              <a:rPr lang="en-US" sz="1100" dirty="0"/>
              <a:t>Assigning IP for use in the Andon system</a:t>
            </a:r>
            <a:endParaRPr kumimoji="1" lang="ja-JP" altLang="en-US" sz="1100" dirty="0">
              <a:solidFill>
                <a:srgbClr val="FF0000"/>
              </a:solidFill>
            </a:endParaRPr>
          </a:p>
        </p:txBody>
      </p:sp>
      <p:graphicFrame>
        <p:nvGraphicFramePr>
          <p:cNvPr id="116" name="Table 115">
            <a:extLst>
              <a:ext uri="{FF2B5EF4-FFF2-40B4-BE49-F238E27FC236}">
                <a16:creationId xmlns:a16="http://schemas.microsoft.com/office/drawing/2014/main" id="{CE461BDA-B522-4BA4-A8E2-59D8931FC15F}"/>
              </a:ext>
            </a:extLst>
          </p:cNvPr>
          <p:cNvGraphicFramePr>
            <a:graphicFrameLocks noGrp="1"/>
          </p:cNvGraphicFramePr>
          <p:nvPr>
            <p:extLst>
              <p:ext uri="{D42A27DB-BD31-4B8C-83A1-F6EECF244321}">
                <p14:modId xmlns:p14="http://schemas.microsoft.com/office/powerpoint/2010/main" val="3222035431"/>
              </p:ext>
            </p:extLst>
          </p:nvPr>
        </p:nvGraphicFramePr>
        <p:xfrm>
          <a:off x="519949" y="1234904"/>
          <a:ext cx="5387812" cy="1714500"/>
        </p:xfrm>
        <a:graphic>
          <a:graphicData uri="http://schemas.openxmlformats.org/drawingml/2006/table">
            <a:tbl>
              <a:tblPr>
                <a:tableStyleId>{5C22544A-7EE6-4342-B048-85BDC9FD1C3A}</a:tableStyleId>
              </a:tblPr>
              <a:tblGrid>
                <a:gridCol w="323637">
                  <a:extLst>
                    <a:ext uri="{9D8B030D-6E8A-4147-A177-3AD203B41FA5}">
                      <a16:colId xmlns:a16="http://schemas.microsoft.com/office/drawing/2014/main" val="1627534098"/>
                    </a:ext>
                  </a:extLst>
                </a:gridCol>
                <a:gridCol w="1279834">
                  <a:extLst>
                    <a:ext uri="{9D8B030D-6E8A-4147-A177-3AD203B41FA5}">
                      <a16:colId xmlns:a16="http://schemas.microsoft.com/office/drawing/2014/main" val="1417217592"/>
                    </a:ext>
                  </a:extLst>
                </a:gridCol>
                <a:gridCol w="1544628">
                  <a:extLst>
                    <a:ext uri="{9D8B030D-6E8A-4147-A177-3AD203B41FA5}">
                      <a16:colId xmlns:a16="http://schemas.microsoft.com/office/drawing/2014/main" val="3807429543"/>
                    </a:ext>
                  </a:extLst>
                </a:gridCol>
                <a:gridCol w="2239713">
                  <a:extLst>
                    <a:ext uri="{9D8B030D-6E8A-4147-A177-3AD203B41FA5}">
                      <a16:colId xmlns:a16="http://schemas.microsoft.com/office/drawing/2014/main" val="4119694431"/>
                    </a:ext>
                  </a:extLst>
                </a:gridCol>
              </a:tblGrid>
              <a:tr h="190500">
                <a:tc>
                  <a:txBody>
                    <a:bodyPr/>
                    <a:lstStyle/>
                    <a:p>
                      <a:pPr algn="ctr" fontAlgn="ctr"/>
                      <a:r>
                        <a:rPr lang="en-US" sz="1100" b="1" u="none" strike="noStrike">
                          <a:effectLst/>
                        </a:rPr>
                        <a:t>No.</a:t>
                      </a:r>
                      <a:endParaRPr lang="en-US" sz="1100" b="1"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u="none" strike="noStrike">
                          <a:effectLst/>
                        </a:rPr>
                        <a:t>Equipment Name</a:t>
                      </a:r>
                      <a:endParaRPr lang="en-US" sz="1100" b="1"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a:effectLst/>
                        </a:rPr>
                        <a:t>IP Assign</a:t>
                      </a:r>
                      <a:endParaRPr lang="en-US"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Use in</a:t>
                      </a:r>
                      <a:endParaRPr lang="en-US"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6906108"/>
                  </a:ext>
                </a:extLst>
              </a:tr>
              <a:tr h="1905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a:effectLst/>
                        </a:rPr>
                        <a:t>PLC KV-8000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192.168.100.200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Main system</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005022"/>
                  </a:ext>
                </a:extLst>
              </a:tr>
              <a:tr h="190500">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KV-XD02 (Port 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192.168.100.201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Main system</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4592065"/>
                  </a:ext>
                </a:extLst>
              </a:tr>
              <a:tr h="190500">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KV-XD02 (Port 2)</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192.168.100.202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Main system</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981379"/>
                  </a:ext>
                </a:extLst>
              </a:tr>
              <a:tr h="190500">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KV-XLE02 (Port 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192.168.100.203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Main system</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8542819"/>
                  </a:ext>
                </a:extLst>
              </a:tr>
              <a:tr h="190500">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KV-XLE02 (Port 2)</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192.168.100.204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Main system</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1419040"/>
                  </a:ext>
                </a:extLst>
              </a:tr>
              <a:tr h="190500">
                <a:tc>
                  <a:txBody>
                    <a:bodyPr/>
                    <a:lstStyle/>
                    <a:p>
                      <a:pPr algn="ctr" fontAlgn="b"/>
                      <a:r>
                        <a:rPr lang="en-US" sz="1100" b="0" i="0" u="none" strike="noStrike" dirty="0">
                          <a:solidFill>
                            <a:srgbClr val="000000"/>
                          </a:solidFill>
                          <a:effectLst/>
                          <a:latin typeface="Arial (Body)"/>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latin typeface="Arial (Body)"/>
                        </a:rPr>
                        <a:t>PC Client </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Arial (Body)"/>
                        </a:rPr>
                        <a:t>192.168.100.210</a:t>
                      </a:r>
                      <a:endParaRPr lang="en-US" sz="1100" b="0" i="0" u="none" strike="noStrike" dirty="0">
                        <a:solidFill>
                          <a:srgbClr val="000000"/>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latin typeface="Arial (Body)"/>
                        </a:rPr>
                        <a:t>PC Client Andon system</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659891"/>
                  </a:ext>
                </a:extLst>
              </a:tr>
              <a:tr h="190500">
                <a:tc>
                  <a:txBody>
                    <a:bodyPr/>
                    <a:lstStyle/>
                    <a:p>
                      <a:pPr algn="ctr" fontAlgn="b"/>
                      <a:r>
                        <a:rPr lang="en-US" sz="1100" b="0" i="0" u="none" strike="noStrike" dirty="0">
                          <a:solidFill>
                            <a:srgbClr val="000000"/>
                          </a:solidFill>
                          <a:effectLst/>
                          <a:latin typeface="Arial (Body)"/>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rial (Body)"/>
                        </a:rPr>
                        <a:t>Driver display 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704" rtl="0" eaLnBrk="1" fontAlgn="ctr" latinLnBrk="0" hangingPunct="1">
                        <a:lnSpc>
                          <a:spcPct val="100000"/>
                        </a:lnSpc>
                        <a:spcBef>
                          <a:spcPts val="0"/>
                        </a:spcBef>
                        <a:spcAft>
                          <a:spcPts val="0"/>
                        </a:spcAft>
                        <a:buClrTx/>
                        <a:buSzTx/>
                        <a:buFontTx/>
                        <a:buNone/>
                        <a:tabLst/>
                        <a:defRPr/>
                      </a:pPr>
                      <a:r>
                        <a:rPr lang="en-US" sz="1100" u="none" strike="noStrike" dirty="0">
                          <a:effectLst/>
                          <a:latin typeface="Arial (Body)"/>
                        </a:rPr>
                        <a:t>192.168.100.220</a:t>
                      </a:r>
                      <a:endParaRPr lang="en-US" sz="1100" b="0" i="0" u="none" strike="noStrike" dirty="0">
                        <a:solidFill>
                          <a:srgbClr val="000000"/>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04" rtl="0" eaLnBrk="1" fontAlgn="b" latinLnBrk="0" hangingPunct="1">
                        <a:lnSpc>
                          <a:spcPct val="100000"/>
                        </a:lnSpc>
                        <a:spcBef>
                          <a:spcPts val="0"/>
                        </a:spcBef>
                        <a:spcAft>
                          <a:spcPts val="0"/>
                        </a:spcAft>
                        <a:buClrTx/>
                        <a:buSzTx/>
                        <a:buFontTx/>
                        <a:buNone/>
                        <a:tabLst/>
                        <a:defRPr/>
                      </a:pPr>
                      <a:r>
                        <a:rPr lang="en-US" sz="1100" u="none" strike="noStrike" dirty="0">
                          <a:effectLst/>
                          <a:latin typeface="Arial (Body)"/>
                        </a:rPr>
                        <a:t>For monitoring</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799707"/>
                  </a:ext>
                </a:extLst>
              </a:tr>
              <a:tr h="190500">
                <a:tc>
                  <a:txBody>
                    <a:bodyPr/>
                    <a:lstStyle/>
                    <a:p>
                      <a:pPr algn="ctr" fontAlgn="b"/>
                      <a:r>
                        <a:rPr lang="en-US" sz="1100" b="0" i="0" u="none" strike="noStrike" dirty="0">
                          <a:solidFill>
                            <a:srgbClr val="000000"/>
                          </a:solidFill>
                          <a:effectLst/>
                          <a:latin typeface="Arial (Body)"/>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04"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Arial (Body)"/>
                        </a:rPr>
                        <a:t>192.168.100.230-235</a:t>
                      </a:r>
                      <a:endParaRPr lang="en-US" sz="1100" b="0" i="0" u="none" strike="noStrike" dirty="0">
                        <a:solidFill>
                          <a:srgbClr val="000000"/>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04" rtl="0" eaLnBrk="1" fontAlgn="b" latinLnBrk="0" hangingPunct="1">
                        <a:lnSpc>
                          <a:spcPct val="100000"/>
                        </a:lnSpc>
                        <a:spcBef>
                          <a:spcPts val="0"/>
                        </a:spcBef>
                        <a:spcAft>
                          <a:spcPts val="0"/>
                        </a:spcAft>
                        <a:buClrTx/>
                        <a:buSzTx/>
                        <a:buFontTx/>
                        <a:buNone/>
                        <a:tabLst/>
                        <a:defRPr/>
                      </a:pPr>
                      <a:r>
                        <a:rPr lang="en-US" sz="1100" u="none" strike="noStrike" dirty="0">
                          <a:effectLst/>
                          <a:latin typeface="Arial (Body)"/>
                        </a:rPr>
                        <a:t>For Service</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3742636"/>
                  </a:ext>
                </a:extLst>
              </a:tr>
            </a:tbl>
          </a:graphicData>
        </a:graphic>
      </p:graphicFrame>
    </p:spTree>
    <p:extLst>
      <p:ext uri="{BB962C8B-B14F-4D97-AF65-F5344CB8AC3E}">
        <p14:creationId xmlns:p14="http://schemas.microsoft.com/office/powerpoint/2010/main" val="110326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r>
              <a:rPr kumimoji="1" lang="th-TH" altLang="ja-JP" sz="1400" b="1" dirty="0">
                <a:solidFill>
                  <a:schemeClr val="tx1"/>
                </a:solidFill>
              </a:rPr>
              <a:t> </a:t>
            </a:r>
            <a:r>
              <a:rPr kumimoji="1" lang="en-US" altLang="ja-JP" sz="1400" b="1" dirty="0">
                <a:solidFill>
                  <a:schemeClr val="tx1"/>
                </a:solidFill>
              </a:rPr>
              <a:t>[ SUB-ASSY GROUP ]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399" y="1089590"/>
            <a:ext cx="6117062" cy="82449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r>
              <a:rPr lang="en-US" sz="1100" dirty="0"/>
              <a:t>Overall configuration diagram (Hardware configuration)</a:t>
            </a:r>
            <a:endParaRPr kumimoji="1" lang="ja-JP" altLang="en-US" sz="1100" dirty="0">
              <a:solidFill>
                <a:srgbClr val="FF0000"/>
              </a:solidFill>
            </a:endParaRPr>
          </a:p>
        </p:txBody>
      </p:sp>
      <p:sp>
        <p:nvSpPr>
          <p:cNvPr id="22" name="正方形/長方形 26">
            <a:extLst>
              <a:ext uri="{FF2B5EF4-FFF2-40B4-BE49-F238E27FC236}">
                <a16:creationId xmlns:a16="http://schemas.microsoft.com/office/drawing/2014/main" id="{C806EFC6-DE12-4D84-E18F-B958949B8CAD}"/>
              </a:ext>
            </a:extLst>
          </p:cNvPr>
          <p:cNvSpPr/>
          <p:nvPr/>
        </p:nvSpPr>
        <p:spPr>
          <a:xfrm>
            <a:off x="4638203" y="1230242"/>
            <a:ext cx="1794330" cy="144945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84" name="Rectangle 83">
            <a:extLst>
              <a:ext uri="{FF2B5EF4-FFF2-40B4-BE49-F238E27FC236}">
                <a16:creationId xmlns:a16="http://schemas.microsoft.com/office/drawing/2014/main" id="{458EE354-5BCE-09EC-9D12-22318CA6BEB8}"/>
              </a:ext>
            </a:extLst>
          </p:cNvPr>
          <p:cNvSpPr/>
          <p:nvPr/>
        </p:nvSpPr>
        <p:spPr>
          <a:xfrm>
            <a:off x="4709817" y="1374097"/>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88" name="Rectangle 87">
            <a:extLst>
              <a:ext uri="{FF2B5EF4-FFF2-40B4-BE49-F238E27FC236}">
                <a16:creationId xmlns:a16="http://schemas.microsoft.com/office/drawing/2014/main" id="{50028735-F52B-2B33-5F20-EA13D18263D8}"/>
              </a:ext>
            </a:extLst>
          </p:cNvPr>
          <p:cNvSpPr/>
          <p:nvPr/>
        </p:nvSpPr>
        <p:spPr>
          <a:xfrm>
            <a:off x="5180364" y="137150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90" name="Rectangle 89">
            <a:extLst>
              <a:ext uri="{FF2B5EF4-FFF2-40B4-BE49-F238E27FC236}">
                <a16:creationId xmlns:a16="http://schemas.microsoft.com/office/drawing/2014/main" id="{A30F9833-75D4-C574-E82F-2D54F1706663}"/>
              </a:ext>
            </a:extLst>
          </p:cNvPr>
          <p:cNvSpPr/>
          <p:nvPr/>
        </p:nvSpPr>
        <p:spPr>
          <a:xfrm>
            <a:off x="4709817" y="1435813"/>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91" name="Rectangle 90">
            <a:extLst>
              <a:ext uri="{FF2B5EF4-FFF2-40B4-BE49-F238E27FC236}">
                <a16:creationId xmlns:a16="http://schemas.microsoft.com/office/drawing/2014/main" id="{24E0F0C7-2E81-790A-B80E-588CB096CF3C}"/>
              </a:ext>
            </a:extLst>
          </p:cNvPr>
          <p:cNvSpPr/>
          <p:nvPr/>
        </p:nvSpPr>
        <p:spPr>
          <a:xfrm>
            <a:off x="5180364" y="1433221"/>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94" name="Straight Connector 93">
            <a:extLst>
              <a:ext uri="{FF2B5EF4-FFF2-40B4-BE49-F238E27FC236}">
                <a16:creationId xmlns:a16="http://schemas.microsoft.com/office/drawing/2014/main" id="{51F71B59-0086-0A87-9B23-3CB06A170DFF}"/>
              </a:ext>
            </a:extLst>
          </p:cNvPr>
          <p:cNvCxnSpPr>
            <a:stCxn id="84" idx="3"/>
            <a:endCxn id="88" idx="1"/>
          </p:cNvCxnSpPr>
          <p:nvPr/>
        </p:nvCxnSpPr>
        <p:spPr>
          <a:xfrm flipV="1">
            <a:off x="4757442" y="1394365"/>
            <a:ext cx="422923" cy="2593"/>
          </a:xfrm>
          <a:prstGeom prst="line">
            <a:avLst/>
          </a:prstGeom>
          <a:ln w="12700" cmpd="sng">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8E6774-A67E-2274-1A00-F46F1D09C83A}"/>
              </a:ext>
            </a:extLst>
          </p:cNvPr>
          <p:cNvCxnSpPr>
            <a:cxnSpLocks/>
            <a:stCxn id="90" idx="3"/>
            <a:endCxn id="91" idx="1"/>
          </p:cNvCxnSpPr>
          <p:nvPr/>
        </p:nvCxnSpPr>
        <p:spPr>
          <a:xfrm flipV="1">
            <a:off x="4757442" y="1456080"/>
            <a:ext cx="422923" cy="2593"/>
          </a:xfrm>
          <a:prstGeom prst="line">
            <a:avLst/>
          </a:prstGeom>
          <a:ln w="1270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EFCB203E-24B3-90CD-ABCF-5910CD392537}"/>
              </a:ext>
            </a:extLst>
          </p:cNvPr>
          <p:cNvSpPr txBox="1"/>
          <p:nvPr/>
        </p:nvSpPr>
        <p:spPr>
          <a:xfrm>
            <a:off x="5244998" y="1298910"/>
            <a:ext cx="954107" cy="230832"/>
          </a:xfrm>
          <a:prstGeom prst="rect">
            <a:avLst/>
          </a:prstGeom>
          <a:noFill/>
        </p:spPr>
        <p:txBody>
          <a:bodyPr wrap="none" rtlCol="0">
            <a:spAutoFit/>
          </a:bodyPr>
          <a:lstStyle/>
          <a:p>
            <a:r>
              <a:rPr lang="en-US" sz="900" dirty="0"/>
              <a:t>DC 24 V Cable</a:t>
            </a:r>
          </a:p>
        </p:txBody>
      </p:sp>
      <p:sp>
        <p:nvSpPr>
          <p:cNvPr id="101" name="Rectangle 100">
            <a:extLst>
              <a:ext uri="{FF2B5EF4-FFF2-40B4-BE49-F238E27FC236}">
                <a16:creationId xmlns:a16="http://schemas.microsoft.com/office/drawing/2014/main" id="{C0963032-F021-7030-99D3-C556D6206C52}"/>
              </a:ext>
            </a:extLst>
          </p:cNvPr>
          <p:cNvSpPr/>
          <p:nvPr/>
        </p:nvSpPr>
        <p:spPr>
          <a:xfrm>
            <a:off x="4709815" y="1563877"/>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4" name="Rectangle 103">
            <a:extLst>
              <a:ext uri="{FF2B5EF4-FFF2-40B4-BE49-F238E27FC236}">
                <a16:creationId xmlns:a16="http://schemas.microsoft.com/office/drawing/2014/main" id="{864944CE-7BAB-8881-1B8E-88745CFB9169}"/>
              </a:ext>
            </a:extLst>
          </p:cNvPr>
          <p:cNvSpPr/>
          <p:nvPr/>
        </p:nvSpPr>
        <p:spPr>
          <a:xfrm>
            <a:off x="5180364" y="1561285"/>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5" name="Rectangle 104">
            <a:extLst>
              <a:ext uri="{FF2B5EF4-FFF2-40B4-BE49-F238E27FC236}">
                <a16:creationId xmlns:a16="http://schemas.microsoft.com/office/drawing/2014/main" id="{C413285A-CE82-6BB6-FC02-8106DB12968B}"/>
              </a:ext>
            </a:extLst>
          </p:cNvPr>
          <p:cNvSpPr/>
          <p:nvPr/>
        </p:nvSpPr>
        <p:spPr>
          <a:xfrm>
            <a:off x="4709815" y="162559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6" name="Rectangle 105">
            <a:extLst>
              <a:ext uri="{FF2B5EF4-FFF2-40B4-BE49-F238E27FC236}">
                <a16:creationId xmlns:a16="http://schemas.microsoft.com/office/drawing/2014/main" id="{B312DCF8-AF71-D983-7B8E-98F068A6C21E}"/>
              </a:ext>
            </a:extLst>
          </p:cNvPr>
          <p:cNvSpPr/>
          <p:nvPr/>
        </p:nvSpPr>
        <p:spPr>
          <a:xfrm>
            <a:off x="5180364" y="1623001"/>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07" name="Straight Connector 106">
            <a:extLst>
              <a:ext uri="{FF2B5EF4-FFF2-40B4-BE49-F238E27FC236}">
                <a16:creationId xmlns:a16="http://schemas.microsoft.com/office/drawing/2014/main" id="{BB3E23F7-7F54-1D9F-0D49-983617C58B23}"/>
              </a:ext>
            </a:extLst>
          </p:cNvPr>
          <p:cNvCxnSpPr>
            <a:stCxn id="101" idx="3"/>
            <a:endCxn id="104" idx="1"/>
          </p:cNvCxnSpPr>
          <p:nvPr/>
        </p:nvCxnSpPr>
        <p:spPr>
          <a:xfrm flipV="1">
            <a:off x="4757440" y="1584144"/>
            <a:ext cx="422923" cy="2593"/>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34B97D57-487C-42C1-1076-92AED3AE7787}"/>
              </a:ext>
            </a:extLst>
          </p:cNvPr>
          <p:cNvCxnSpPr>
            <a:cxnSpLocks/>
            <a:stCxn id="105" idx="3"/>
            <a:endCxn id="106" idx="1"/>
          </p:cNvCxnSpPr>
          <p:nvPr/>
        </p:nvCxnSpPr>
        <p:spPr>
          <a:xfrm flipV="1">
            <a:off x="4757440" y="1645860"/>
            <a:ext cx="422923" cy="2593"/>
          </a:xfrm>
          <a:prstGeom prst="line">
            <a:avLst/>
          </a:prstGeom>
          <a:ln w="1270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CAEF68CE-94DB-1B5A-B37D-BB2FDD876C69}"/>
              </a:ext>
            </a:extLst>
          </p:cNvPr>
          <p:cNvSpPr txBox="1"/>
          <p:nvPr/>
        </p:nvSpPr>
        <p:spPr>
          <a:xfrm>
            <a:off x="5244998" y="1490099"/>
            <a:ext cx="1011815" cy="230832"/>
          </a:xfrm>
          <a:prstGeom prst="rect">
            <a:avLst/>
          </a:prstGeom>
          <a:noFill/>
        </p:spPr>
        <p:txBody>
          <a:bodyPr wrap="none" rtlCol="0">
            <a:spAutoFit/>
          </a:bodyPr>
          <a:lstStyle/>
          <a:p>
            <a:r>
              <a:rPr lang="en-US" sz="900" dirty="0"/>
              <a:t>AC 220 V Cable</a:t>
            </a:r>
          </a:p>
        </p:txBody>
      </p:sp>
      <p:sp>
        <p:nvSpPr>
          <p:cNvPr id="111" name="TextBox 110">
            <a:extLst>
              <a:ext uri="{FF2B5EF4-FFF2-40B4-BE49-F238E27FC236}">
                <a16:creationId xmlns:a16="http://schemas.microsoft.com/office/drawing/2014/main" id="{29C55042-BFF6-9A70-3FA9-333312DFD04D}"/>
              </a:ext>
            </a:extLst>
          </p:cNvPr>
          <p:cNvSpPr txBox="1"/>
          <p:nvPr/>
        </p:nvSpPr>
        <p:spPr>
          <a:xfrm>
            <a:off x="5245325" y="1681289"/>
            <a:ext cx="1152880" cy="230832"/>
          </a:xfrm>
          <a:prstGeom prst="rect">
            <a:avLst/>
          </a:prstGeom>
          <a:noFill/>
        </p:spPr>
        <p:txBody>
          <a:bodyPr wrap="none" rtlCol="0">
            <a:spAutoFit/>
          </a:bodyPr>
          <a:lstStyle/>
          <a:p>
            <a:r>
              <a:rPr lang="en-US" sz="900" dirty="0"/>
              <a:t>Ethernet Lan cable</a:t>
            </a:r>
          </a:p>
        </p:txBody>
      </p:sp>
      <p:grpSp>
        <p:nvGrpSpPr>
          <p:cNvPr id="119" name="Group 118">
            <a:extLst>
              <a:ext uri="{FF2B5EF4-FFF2-40B4-BE49-F238E27FC236}">
                <a16:creationId xmlns:a16="http://schemas.microsoft.com/office/drawing/2014/main" id="{7C82B6D2-F485-DAD5-69CB-86F1D7AC50CA}"/>
              </a:ext>
            </a:extLst>
          </p:cNvPr>
          <p:cNvGrpSpPr/>
          <p:nvPr/>
        </p:nvGrpSpPr>
        <p:grpSpPr>
          <a:xfrm>
            <a:off x="4709816" y="1781428"/>
            <a:ext cx="518173" cy="48687"/>
            <a:chOff x="4656829" y="4677026"/>
            <a:chExt cx="518173" cy="48687"/>
          </a:xfrm>
        </p:grpSpPr>
        <p:sp>
          <p:nvSpPr>
            <p:cNvPr id="109" name="Rectangle 108">
              <a:extLst>
                <a:ext uri="{FF2B5EF4-FFF2-40B4-BE49-F238E27FC236}">
                  <a16:creationId xmlns:a16="http://schemas.microsoft.com/office/drawing/2014/main" id="{6E929E3B-F540-1267-F9B8-07758F17DE4A}"/>
                </a:ext>
              </a:extLst>
            </p:cNvPr>
            <p:cNvSpPr/>
            <p:nvPr/>
          </p:nvSpPr>
          <p:spPr>
            <a:xfrm>
              <a:off x="4656829" y="467999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12" name="Rectangle 111">
              <a:extLst>
                <a:ext uri="{FF2B5EF4-FFF2-40B4-BE49-F238E27FC236}">
                  <a16:creationId xmlns:a16="http://schemas.microsoft.com/office/drawing/2014/main" id="{39FC0230-42EB-E748-3260-C3ADA233E3AE}"/>
                </a:ext>
              </a:extLst>
            </p:cNvPr>
            <p:cNvSpPr/>
            <p:nvPr/>
          </p:nvSpPr>
          <p:spPr>
            <a:xfrm>
              <a:off x="5127377" y="4677026"/>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14" name="Straight Connector 113">
              <a:extLst>
                <a:ext uri="{FF2B5EF4-FFF2-40B4-BE49-F238E27FC236}">
                  <a16:creationId xmlns:a16="http://schemas.microsoft.com/office/drawing/2014/main" id="{E2F6C4BE-30A4-C886-3DE3-D9DC7A30D4BF}"/>
                </a:ext>
              </a:extLst>
            </p:cNvPr>
            <p:cNvCxnSpPr>
              <a:stCxn id="109" idx="3"/>
              <a:endCxn id="112" idx="1"/>
            </p:cNvCxnSpPr>
            <p:nvPr/>
          </p:nvCxnSpPr>
          <p:spPr>
            <a:xfrm flipV="1">
              <a:off x="4704454" y="4699886"/>
              <a:ext cx="422923" cy="296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18" name="TextBox 117">
            <a:extLst>
              <a:ext uri="{FF2B5EF4-FFF2-40B4-BE49-F238E27FC236}">
                <a16:creationId xmlns:a16="http://schemas.microsoft.com/office/drawing/2014/main" id="{F6AFD40B-0CFA-B4B7-C726-AD8DF0A631D4}"/>
              </a:ext>
            </a:extLst>
          </p:cNvPr>
          <p:cNvSpPr txBox="1"/>
          <p:nvPr/>
        </p:nvSpPr>
        <p:spPr>
          <a:xfrm>
            <a:off x="5244998" y="1872480"/>
            <a:ext cx="697627" cy="230832"/>
          </a:xfrm>
          <a:prstGeom prst="rect">
            <a:avLst/>
          </a:prstGeom>
          <a:noFill/>
        </p:spPr>
        <p:txBody>
          <a:bodyPr wrap="none" rtlCol="0">
            <a:spAutoFit/>
          </a:bodyPr>
          <a:lstStyle/>
          <a:p>
            <a:r>
              <a:rPr lang="en-US" sz="900" dirty="0"/>
              <a:t>I/O Wiring</a:t>
            </a:r>
          </a:p>
        </p:txBody>
      </p:sp>
      <p:sp>
        <p:nvSpPr>
          <p:cNvPr id="121" name="Rectangle 120">
            <a:extLst>
              <a:ext uri="{FF2B5EF4-FFF2-40B4-BE49-F238E27FC236}">
                <a16:creationId xmlns:a16="http://schemas.microsoft.com/office/drawing/2014/main" id="{45146DA5-22C2-E38C-8F2D-93B59D1BFAB8}"/>
              </a:ext>
            </a:extLst>
          </p:cNvPr>
          <p:cNvSpPr/>
          <p:nvPr/>
        </p:nvSpPr>
        <p:spPr>
          <a:xfrm>
            <a:off x="4709815" y="1969533"/>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22" name="Rectangle 121">
            <a:extLst>
              <a:ext uri="{FF2B5EF4-FFF2-40B4-BE49-F238E27FC236}">
                <a16:creationId xmlns:a16="http://schemas.microsoft.com/office/drawing/2014/main" id="{4E6A3568-F86D-6111-7BAA-496EAA829CC0}"/>
              </a:ext>
            </a:extLst>
          </p:cNvPr>
          <p:cNvSpPr/>
          <p:nvPr/>
        </p:nvSpPr>
        <p:spPr>
          <a:xfrm>
            <a:off x="5180364" y="196656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23" name="Straight Connector 122">
            <a:extLst>
              <a:ext uri="{FF2B5EF4-FFF2-40B4-BE49-F238E27FC236}">
                <a16:creationId xmlns:a16="http://schemas.microsoft.com/office/drawing/2014/main" id="{5D7C94A8-104B-71A0-FE1E-239D578F169A}"/>
              </a:ext>
            </a:extLst>
          </p:cNvPr>
          <p:cNvCxnSpPr>
            <a:cxnSpLocks/>
            <a:stCxn id="121" idx="3"/>
            <a:endCxn id="122" idx="1"/>
          </p:cNvCxnSpPr>
          <p:nvPr/>
        </p:nvCxnSpPr>
        <p:spPr>
          <a:xfrm flipV="1">
            <a:off x="4757440" y="1989421"/>
            <a:ext cx="422923" cy="29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3" name="正方形/長方形 42">
            <a:extLst>
              <a:ext uri="{FF2B5EF4-FFF2-40B4-BE49-F238E27FC236}">
                <a16:creationId xmlns:a16="http://schemas.microsoft.com/office/drawing/2014/main" id="{D22F65E5-E88E-4066-8115-BA7275F9531A}"/>
              </a:ext>
            </a:extLst>
          </p:cNvPr>
          <p:cNvSpPr/>
          <p:nvPr/>
        </p:nvSpPr>
        <p:spPr>
          <a:xfrm>
            <a:off x="573605" y="1214213"/>
            <a:ext cx="3972995" cy="322203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96" name="正方形/長方形 101">
            <a:extLst>
              <a:ext uri="{FF2B5EF4-FFF2-40B4-BE49-F238E27FC236}">
                <a16:creationId xmlns:a16="http://schemas.microsoft.com/office/drawing/2014/main" id="{8D8159EE-516D-433B-9A08-486B5AC9E233}"/>
              </a:ext>
            </a:extLst>
          </p:cNvPr>
          <p:cNvSpPr/>
          <p:nvPr/>
        </p:nvSpPr>
        <p:spPr>
          <a:xfrm>
            <a:off x="2611825" y="4008003"/>
            <a:ext cx="179016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Ethernet S/W Hub *2</a:t>
            </a:r>
          </a:p>
        </p:txBody>
      </p:sp>
      <p:sp>
        <p:nvSpPr>
          <p:cNvPr id="98" name="Rectangle 97">
            <a:extLst>
              <a:ext uri="{FF2B5EF4-FFF2-40B4-BE49-F238E27FC236}">
                <a16:creationId xmlns:a16="http://schemas.microsoft.com/office/drawing/2014/main" id="{060D9778-9A1D-4801-9CD4-54611D707045}"/>
              </a:ext>
            </a:extLst>
          </p:cNvPr>
          <p:cNvSpPr/>
          <p:nvPr/>
        </p:nvSpPr>
        <p:spPr>
          <a:xfrm>
            <a:off x="649965" y="2833242"/>
            <a:ext cx="746450"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KV-8000</a:t>
            </a:r>
          </a:p>
        </p:txBody>
      </p:sp>
      <p:sp>
        <p:nvSpPr>
          <p:cNvPr id="100" name="Rectangle 99">
            <a:extLst>
              <a:ext uri="{FF2B5EF4-FFF2-40B4-BE49-F238E27FC236}">
                <a16:creationId xmlns:a16="http://schemas.microsoft.com/office/drawing/2014/main" id="{D089E21C-C841-414A-AA69-AA02F2A18B79}"/>
              </a:ext>
            </a:extLst>
          </p:cNvPr>
          <p:cNvSpPr/>
          <p:nvPr/>
        </p:nvSpPr>
        <p:spPr>
          <a:xfrm>
            <a:off x="2149076" y="2833243"/>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KV-XLE02</a:t>
            </a:r>
          </a:p>
        </p:txBody>
      </p:sp>
      <p:sp>
        <p:nvSpPr>
          <p:cNvPr id="102" name="正方形/長方形 30">
            <a:extLst>
              <a:ext uri="{FF2B5EF4-FFF2-40B4-BE49-F238E27FC236}">
                <a16:creationId xmlns:a16="http://schemas.microsoft.com/office/drawing/2014/main" id="{D1007004-8F15-4B80-A0DB-E2DB589A00D4}"/>
              </a:ext>
            </a:extLst>
          </p:cNvPr>
          <p:cNvSpPr/>
          <p:nvPr/>
        </p:nvSpPr>
        <p:spPr>
          <a:xfrm>
            <a:off x="2618174" y="1380261"/>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 for Traceability system</a:t>
            </a:r>
            <a:endParaRPr kumimoji="1" lang="ja-JP" altLang="en-US" sz="800" b="1" dirty="0">
              <a:solidFill>
                <a:schemeClr val="tx1"/>
              </a:solidFill>
            </a:endParaRPr>
          </a:p>
        </p:txBody>
      </p:sp>
      <p:sp>
        <p:nvSpPr>
          <p:cNvPr id="103" name="正方形/長方形 30">
            <a:extLst>
              <a:ext uri="{FF2B5EF4-FFF2-40B4-BE49-F238E27FC236}">
                <a16:creationId xmlns:a16="http://schemas.microsoft.com/office/drawing/2014/main" id="{6925BB0E-247E-43B6-83A9-B07F32D98D99}"/>
              </a:ext>
            </a:extLst>
          </p:cNvPr>
          <p:cNvSpPr/>
          <p:nvPr/>
        </p:nvSpPr>
        <p:spPr>
          <a:xfrm>
            <a:off x="645935" y="1380261"/>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 for Andon system</a:t>
            </a:r>
            <a:endParaRPr kumimoji="1" lang="ja-JP" altLang="en-US" sz="800" b="1" dirty="0">
              <a:solidFill>
                <a:schemeClr val="tx1"/>
              </a:solidFill>
            </a:endParaRPr>
          </a:p>
        </p:txBody>
      </p:sp>
      <p:sp>
        <p:nvSpPr>
          <p:cNvPr id="117" name="正方形/長方形 101">
            <a:extLst>
              <a:ext uri="{FF2B5EF4-FFF2-40B4-BE49-F238E27FC236}">
                <a16:creationId xmlns:a16="http://schemas.microsoft.com/office/drawing/2014/main" id="{B009F171-B88D-4674-8574-D6C088C378DC}"/>
              </a:ext>
            </a:extLst>
          </p:cNvPr>
          <p:cNvSpPr/>
          <p:nvPr/>
        </p:nvSpPr>
        <p:spPr>
          <a:xfrm>
            <a:off x="645935" y="1892527"/>
            <a:ext cx="1790165"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Hub *1</a:t>
            </a:r>
          </a:p>
        </p:txBody>
      </p:sp>
      <p:sp>
        <p:nvSpPr>
          <p:cNvPr id="124" name="正方形/長方形 30">
            <a:extLst>
              <a:ext uri="{FF2B5EF4-FFF2-40B4-BE49-F238E27FC236}">
                <a16:creationId xmlns:a16="http://schemas.microsoft.com/office/drawing/2014/main" id="{99544340-C901-4342-BBD6-DA3A6CD97F75}"/>
              </a:ext>
            </a:extLst>
          </p:cNvPr>
          <p:cNvSpPr/>
          <p:nvPr/>
        </p:nvSpPr>
        <p:spPr>
          <a:xfrm>
            <a:off x="603250" y="2679699"/>
            <a:ext cx="2432048" cy="9488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800" b="1" dirty="0">
              <a:solidFill>
                <a:schemeClr val="tx1"/>
              </a:solidFill>
            </a:endParaRPr>
          </a:p>
        </p:txBody>
      </p:sp>
      <p:sp>
        <p:nvSpPr>
          <p:cNvPr id="127" name="Rectangle 126">
            <a:extLst>
              <a:ext uri="{FF2B5EF4-FFF2-40B4-BE49-F238E27FC236}">
                <a16:creationId xmlns:a16="http://schemas.microsoft.com/office/drawing/2014/main" id="{59964E40-BE12-4FDB-8DC1-7512624CB45D}"/>
              </a:ext>
            </a:extLst>
          </p:cNvPr>
          <p:cNvSpPr/>
          <p:nvPr/>
        </p:nvSpPr>
        <p:spPr>
          <a:xfrm>
            <a:off x="1402625" y="2833242"/>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KV-XD02</a:t>
            </a:r>
          </a:p>
        </p:txBody>
      </p:sp>
      <p:sp>
        <p:nvSpPr>
          <p:cNvPr id="130" name="TextBox 129">
            <a:extLst>
              <a:ext uri="{FF2B5EF4-FFF2-40B4-BE49-F238E27FC236}">
                <a16:creationId xmlns:a16="http://schemas.microsoft.com/office/drawing/2014/main" id="{0868BF2E-CC7D-4B71-9E2F-14544C4C6E7C}"/>
              </a:ext>
            </a:extLst>
          </p:cNvPr>
          <p:cNvSpPr txBox="1"/>
          <p:nvPr/>
        </p:nvSpPr>
        <p:spPr>
          <a:xfrm>
            <a:off x="1145564" y="3284005"/>
            <a:ext cx="1327608" cy="246221"/>
          </a:xfrm>
          <a:prstGeom prst="rect">
            <a:avLst/>
          </a:prstGeom>
          <a:noFill/>
        </p:spPr>
        <p:txBody>
          <a:bodyPr wrap="none" rtlCol="0">
            <a:spAutoFit/>
          </a:bodyPr>
          <a:lstStyle/>
          <a:p>
            <a:r>
              <a:rPr lang="en-US" sz="1000" b="1" dirty="0"/>
              <a:t>PLC System PLC 2</a:t>
            </a:r>
          </a:p>
        </p:txBody>
      </p:sp>
      <p:cxnSp>
        <p:nvCxnSpPr>
          <p:cNvPr id="131" name="Connector: Elbow 130">
            <a:extLst>
              <a:ext uri="{FF2B5EF4-FFF2-40B4-BE49-F238E27FC236}">
                <a16:creationId xmlns:a16="http://schemas.microsoft.com/office/drawing/2014/main" id="{3CECC551-A6D6-453C-A7F2-DF7C2B8EA209}"/>
              </a:ext>
            </a:extLst>
          </p:cNvPr>
          <p:cNvCxnSpPr>
            <a:cxnSpLocks/>
            <a:stCxn id="96" idx="0"/>
            <a:endCxn id="117" idx="3"/>
          </p:cNvCxnSpPr>
          <p:nvPr/>
        </p:nvCxnSpPr>
        <p:spPr>
          <a:xfrm rot="16200000" flipV="1">
            <a:off x="1976559" y="2477652"/>
            <a:ext cx="1989893" cy="107081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Connector: Elbow 148">
            <a:extLst>
              <a:ext uri="{FF2B5EF4-FFF2-40B4-BE49-F238E27FC236}">
                <a16:creationId xmlns:a16="http://schemas.microsoft.com/office/drawing/2014/main" id="{F5CE554F-BA3B-4CB9-9F9E-7169AAD7C0F2}"/>
              </a:ext>
            </a:extLst>
          </p:cNvPr>
          <p:cNvCxnSpPr>
            <a:cxnSpLocks/>
            <a:stCxn id="117" idx="0"/>
            <a:endCxn id="103" idx="2"/>
          </p:cNvCxnSpPr>
          <p:nvPr/>
        </p:nvCxnSpPr>
        <p:spPr>
          <a:xfrm rot="5400000" flipH="1" flipV="1">
            <a:off x="1449576" y="1801083"/>
            <a:ext cx="182886" cy="2"/>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直線コネクタ 8">
            <a:extLst>
              <a:ext uri="{FF2B5EF4-FFF2-40B4-BE49-F238E27FC236}">
                <a16:creationId xmlns:a16="http://schemas.microsoft.com/office/drawing/2014/main" id="{3C3A5E4E-80BC-4E94-9E4D-AB54C0AE40D1}"/>
              </a:ext>
            </a:extLst>
          </p:cNvPr>
          <p:cNvCxnSpPr>
            <a:cxnSpLocks/>
            <a:stCxn id="102" idx="2"/>
            <a:endCxn id="96" idx="0"/>
          </p:cNvCxnSpPr>
          <p:nvPr/>
        </p:nvCxnSpPr>
        <p:spPr>
          <a:xfrm flipH="1">
            <a:off x="3506910" y="1709641"/>
            <a:ext cx="6349" cy="2298362"/>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C0F8E60B-53CF-4106-A0D4-E027F0B23AD5}"/>
              </a:ext>
            </a:extLst>
          </p:cNvPr>
          <p:cNvCxnSpPr>
            <a:cxnSpLocks/>
            <a:stCxn id="124" idx="0"/>
            <a:endCxn id="117" idx="2"/>
          </p:cNvCxnSpPr>
          <p:nvPr/>
        </p:nvCxnSpPr>
        <p:spPr>
          <a:xfrm rot="16200000" flipV="1">
            <a:off x="1412143" y="2272568"/>
            <a:ext cx="536006" cy="278256"/>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Connector: Elbow 185">
            <a:extLst>
              <a:ext uri="{FF2B5EF4-FFF2-40B4-BE49-F238E27FC236}">
                <a16:creationId xmlns:a16="http://schemas.microsoft.com/office/drawing/2014/main" id="{8966D80B-2A00-40E4-80E6-1C99AEA28E20}"/>
              </a:ext>
            </a:extLst>
          </p:cNvPr>
          <p:cNvCxnSpPr>
            <a:cxnSpLocks/>
            <a:stCxn id="115" idx="0"/>
            <a:endCxn id="96" idx="2"/>
          </p:cNvCxnSpPr>
          <p:nvPr/>
        </p:nvCxnSpPr>
        <p:spPr>
          <a:xfrm rot="5400000" flipH="1" flipV="1">
            <a:off x="2167451" y="3426166"/>
            <a:ext cx="506455" cy="2172463"/>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Connector: Elbow 188">
            <a:extLst>
              <a:ext uri="{FF2B5EF4-FFF2-40B4-BE49-F238E27FC236}">
                <a16:creationId xmlns:a16="http://schemas.microsoft.com/office/drawing/2014/main" id="{9DF08AA4-8B18-4901-8EF1-6A902365531D}"/>
              </a:ext>
            </a:extLst>
          </p:cNvPr>
          <p:cNvCxnSpPr>
            <a:cxnSpLocks/>
            <a:stCxn id="96" idx="2"/>
            <a:endCxn id="183" idx="0"/>
          </p:cNvCxnSpPr>
          <p:nvPr/>
        </p:nvCxnSpPr>
        <p:spPr>
          <a:xfrm rot="16200000" flipH="1">
            <a:off x="4392349" y="3373729"/>
            <a:ext cx="498718" cy="2269597"/>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273397BF-E154-4429-B289-120AF4E119EA}"/>
              </a:ext>
            </a:extLst>
          </p:cNvPr>
          <p:cNvSpPr txBox="1"/>
          <p:nvPr/>
        </p:nvSpPr>
        <p:spPr>
          <a:xfrm>
            <a:off x="4160960" y="8869107"/>
            <a:ext cx="2388795" cy="253916"/>
          </a:xfrm>
          <a:prstGeom prst="rect">
            <a:avLst/>
          </a:prstGeom>
          <a:noFill/>
        </p:spPr>
        <p:txBody>
          <a:bodyPr wrap="none" rtlCol="0">
            <a:spAutoFit/>
          </a:bodyPr>
          <a:lstStyle/>
          <a:p>
            <a:r>
              <a:rPr lang="en-US" sz="1050" b="1" i="1" dirty="0">
                <a:highlight>
                  <a:srgbClr val="FFFF00"/>
                </a:highlight>
              </a:rPr>
              <a:t>*2</a:t>
            </a:r>
            <a:r>
              <a:rPr lang="en-US" sz="1050" i="1" dirty="0">
                <a:highlight>
                  <a:srgbClr val="FFFF00"/>
                </a:highlight>
              </a:rPr>
              <a:t> Moxa hub EDS-P510A-8PoE-2GT</a:t>
            </a:r>
          </a:p>
        </p:txBody>
      </p:sp>
      <p:sp>
        <p:nvSpPr>
          <p:cNvPr id="194" name="TextBox 193">
            <a:extLst>
              <a:ext uri="{FF2B5EF4-FFF2-40B4-BE49-F238E27FC236}">
                <a16:creationId xmlns:a16="http://schemas.microsoft.com/office/drawing/2014/main" id="{DB79A4D0-68EB-401C-B0B1-C4773B2CB518}"/>
              </a:ext>
            </a:extLst>
          </p:cNvPr>
          <p:cNvSpPr txBox="1"/>
          <p:nvPr/>
        </p:nvSpPr>
        <p:spPr>
          <a:xfrm>
            <a:off x="4153816" y="8615191"/>
            <a:ext cx="2148345" cy="253916"/>
          </a:xfrm>
          <a:prstGeom prst="rect">
            <a:avLst/>
          </a:prstGeom>
          <a:noFill/>
        </p:spPr>
        <p:txBody>
          <a:bodyPr wrap="none" rtlCol="0">
            <a:spAutoFit/>
          </a:bodyPr>
          <a:lstStyle/>
          <a:p>
            <a:r>
              <a:rPr lang="en-US" sz="1050" b="1" i="1" dirty="0">
                <a:highlight>
                  <a:srgbClr val="FFFF00"/>
                </a:highlight>
              </a:rPr>
              <a:t>*1</a:t>
            </a:r>
            <a:r>
              <a:rPr lang="en-US" sz="1050" i="1" dirty="0">
                <a:highlight>
                  <a:srgbClr val="FFFF00"/>
                </a:highlight>
              </a:rPr>
              <a:t> Internal hub for Andon system</a:t>
            </a:r>
          </a:p>
        </p:txBody>
      </p:sp>
      <p:sp>
        <p:nvSpPr>
          <p:cNvPr id="195" name="TextBox 194">
            <a:extLst>
              <a:ext uri="{FF2B5EF4-FFF2-40B4-BE49-F238E27FC236}">
                <a16:creationId xmlns:a16="http://schemas.microsoft.com/office/drawing/2014/main" id="{CDE355FE-3F4F-4B1F-B406-977F9F6C15DC}"/>
              </a:ext>
            </a:extLst>
          </p:cNvPr>
          <p:cNvSpPr txBox="1"/>
          <p:nvPr/>
        </p:nvSpPr>
        <p:spPr>
          <a:xfrm>
            <a:off x="4160961" y="9090388"/>
            <a:ext cx="1728358" cy="253916"/>
          </a:xfrm>
          <a:prstGeom prst="rect">
            <a:avLst/>
          </a:prstGeom>
          <a:noFill/>
        </p:spPr>
        <p:txBody>
          <a:bodyPr wrap="none" rtlCol="0">
            <a:spAutoFit/>
          </a:bodyPr>
          <a:lstStyle/>
          <a:p>
            <a:r>
              <a:rPr lang="en-US" sz="1050" b="1" i="1" dirty="0">
                <a:highlight>
                  <a:srgbClr val="FFFF00"/>
                </a:highlight>
              </a:rPr>
              <a:t>*3</a:t>
            </a:r>
            <a:r>
              <a:rPr lang="en-US" sz="1050" i="1" dirty="0">
                <a:highlight>
                  <a:srgbClr val="FFFF00"/>
                </a:highlight>
              </a:rPr>
              <a:t> S/W for machine group</a:t>
            </a:r>
          </a:p>
        </p:txBody>
      </p:sp>
      <p:sp>
        <p:nvSpPr>
          <p:cNvPr id="196" name="Rectangle 195">
            <a:extLst>
              <a:ext uri="{FF2B5EF4-FFF2-40B4-BE49-F238E27FC236}">
                <a16:creationId xmlns:a16="http://schemas.microsoft.com/office/drawing/2014/main" id="{82DCFD1C-0A97-46FE-8C38-0091A35335B7}"/>
              </a:ext>
            </a:extLst>
          </p:cNvPr>
          <p:cNvSpPr/>
          <p:nvPr/>
        </p:nvSpPr>
        <p:spPr>
          <a:xfrm>
            <a:off x="575376" y="8718532"/>
            <a:ext cx="1642077" cy="545590"/>
          </a:xfrm>
          <a:prstGeom prst="rect">
            <a:avLst/>
          </a:prstGeom>
          <a:solidFill>
            <a:srgbClr val="F68686"/>
          </a:solidFill>
          <a:ln w="3175" cap="flat" cmpd="sng" algn="ctr">
            <a:solidFill>
              <a:sysClr val="windowText" lastClr="000000"/>
            </a:solidFill>
            <a:prstDash val="solid"/>
          </a:ln>
          <a:effectLst/>
        </p:spPr>
        <p:txBody>
          <a:bodyPr lIns="274320" rtlCol="0" anchor="t"/>
          <a:lstStyle/>
          <a:p>
            <a:pPr defTabSz="914400"/>
            <a:r>
              <a:rPr kumimoji="1" lang="en-US" sz="800" kern="0" dirty="0">
                <a:solidFill>
                  <a:prstClr val="black"/>
                </a:solidFill>
              </a:rPr>
              <a:t>Position installation hub and separate group machine Location G12 *High 2.5M. </a:t>
            </a:r>
          </a:p>
        </p:txBody>
      </p:sp>
      <p:cxnSp>
        <p:nvCxnSpPr>
          <p:cNvPr id="203" name="直線コネクタ 8">
            <a:extLst>
              <a:ext uri="{FF2B5EF4-FFF2-40B4-BE49-F238E27FC236}">
                <a16:creationId xmlns:a16="http://schemas.microsoft.com/office/drawing/2014/main" id="{4893F90D-5C63-4035-B506-1EDA56442DA6}"/>
              </a:ext>
            </a:extLst>
          </p:cNvPr>
          <p:cNvCxnSpPr>
            <a:cxnSpLocks/>
            <a:stCxn id="196" idx="0"/>
            <a:endCxn id="192" idx="2"/>
          </p:cNvCxnSpPr>
          <p:nvPr/>
        </p:nvCxnSpPr>
        <p:spPr>
          <a:xfrm flipH="1" flipV="1">
            <a:off x="1328738" y="8344231"/>
            <a:ext cx="67677" cy="374301"/>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207" name="Graphic 206" descr="Help with solid fill">
            <a:extLst>
              <a:ext uri="{FF2B5EF4-FFF2-40B4-BE49-F238E27FC236}">
                <a16:creationId xmlns:a16="http://schemas.microsoft.com/office/drawing/2014/main" id="{50426FFB-B0C8-424B-8210-45C8B371C9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17" y="8248921"/>
            <a:ext cx="206834" cy="206834"/>
          </a:xfrm>
          <a:prstGeom prst="rect">
            <a:avLst/>
          </a:prstGeom>
        </p:spPr>
      </p:pic>
      <p:sp>
        <p:nvSpPr>
          <p:cNvPr id="113" name="Isosceles Triangle 112">
            <a:extLst>
              <a:ext uri="{FF2B5EF4-FFF2-40B4-BE49-F238E27FC236}">
                <a16:creationId xmlns:a16="http://schemas.microsoft.com/office/drawing/2014/main" id="{8D2C99C9-4661-4A09-A9AD-5DE947E212E8}"/>
              </a:ext>
            </a:extLst>
          </p:cNvPr>
          <p:cNvSpPr/>
          <p:nvPr/>
        </p:nvSpPr>
        <p:spPr>
          <a:xfrm>
            <a:off x="5886294" y="145015"/>
            <a:ext cx="649869" cy="462332"/>
          </a:xfrm>
          <a:prstGeom prst="triangle">
            <a:avLst/>
          </a:prstGeom>
          <a:solidFill>
            <a:srgbClr val="FFFF00"/>
          </a:solidFill>
          <a:ln w="3175" cap="flat" cmpd="sng" algn="ctr">
            <a:solidFill>
              <a:srgbClr val="FFFF00"/>
            </a:solidFill>
            <a:prstDash val="solid"/>
          </a:ln>
          <a:effectLst/>
        </p:spPr>
        <p:txBody>
          <a:bodyPr rtlCol="0" anchor="ctr"/>
          <a:lstStyle/>
          <a:p>
            <a:pPr algn="ctr" defTabSz="914400"/>
            <a:r>
              <a:rPr kumimoji="1" lang="en-US" sz="800" b="1" kern="0" dirty="0">
                <a:solidFill>
                  <a:prstClr val="black"/>
                </a:solidFill>
              </a:rPr>
              <a:t>R5</a:t>
            </a:r>
          </a:p>
        </p:txBody>
      </p:sp>
      <p:sp>
        <p:nvSpPr>
          <p:cNvPr id="115" name="正方形/長方形 101">
            <a:extLst>
              <a:ext uri="{FF2B5EF4-FFF2-40B4-BE49-F238E27FC236}">
                <a16:creationId xmlns:a16="http://schemas.microsoft.com/office/drawing/2014/main" id="{35B0DB9C-6C79-4762-87EB-BE678AFB489A}"/>
              </a:ext>
            </a:extLst>
          </p:cNvPr>
          <p:cNvSpPr/>
          <p:nvPr/>
        </p:nvSpPr>
        <p:spPr>
          <a:xfrm>
            <a:off x="643417" y="4765624"/>
            <a:ext cx="138205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R2-SW1 *3</a:t>
            </a:r>
          </a:p>
        </p:txBody>
      </p:sp>
      <p:sp>
        <p:nvSpPr>
          <p:cNvPr id="116" name="正方形/長方形 101">
            <a:extLst>
              <a:ext uri="{FF2B5EF4-FFF2-40B4-BE49-F238E27FC236}">
                <a16:creationId xmlns:a16="http://schemas.microsoft.com/office/drawing/2014/main" id="{26CC2A82-3EDE-4182-9FB9-A764B539E60D}"/>
              </a:ext>
            </a:extLst>
          </p:cNvPr>
          <p:cNvSpPr/>
          <p:nvPr/>
        </p:nvSpPr>
        <p:spPr>
          <a:xfrm>
            <a:off x="2126215" y="4761954"/>
            <a:ext cx="138205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R3-SW1 *3</a:t>
            </a:r>
          </a:p>
        </p:txBody>
      </p:sp>
      <p:sp>
        <p:nvSpPr>
          <p:cNvPr id="120" name="正方形/長方形 101">
            <a:extLst>
              <a:ext uri="{FF2B5EF4-FFF2-40B4-BE49-F238E27FC236}">
                <a16:creationId xmlns:a16="http://schemas.microsoft.com/office/drawing/2014/main" id="{E8AA7B19-FB31-4BE7-B57C-24F8C44048CA}"/>
              </a:ext>
            </a:extLst>
          </p:cNvPr>
          <p:cNvSpPr/>
          <p:nvPr/>
        </p:nvSpPr>
        <p:spPr>
          <a:xfrm>
            <a:off x="3607649" y="4761046"/>
            <a:ext cx="138205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R3-SW2 *3</a:t>
            </a:r>
          </a:p>
        </p:txBody>
      </p:sp>
      <p:sp>
        <p:nvSpPr>
          <p:cNvPr id="125" name="Rectangle 124">
            <a:extLst>
              <a:ext uri="{FF2B5EF4-FFF2-40B4-BE49-F238E27FC236}">
                <a16:creationId xmlns:a16="http://schemas.microsoft.com/office/drawing/2014/main" id="{1B73825C-C464-4B40-9B2E-4B56C22169FB}"/>
              </a:ext>
            </a:extLst>
          </p:cNvPr>
          <p:cNvSpPr/>
          <p:nvPr/>
        </p:nvSpPr>
        <p:spPr>
          <a:xfrm>
            <a:off x="696923" y="52102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GR-9041</a:t>
            </a:r>
          </a:p>
        </p:txBody>
      </p:sp>
      <p:sp>
        <p:nvSpPr>
          <p:cNvPr id="126" name="Rectangle 125">
            <a:extLst>
              <a:ext uri="{FF2B5EF4-FFF2-40B4-BE49-F238E27FC236}">
                <a16:creationId xmlns:a16="http://schemas.microsoft.com/office/drawing/2014/main" id="{542A0063-85FA-48E1-AD5B-90574ECC4DCE}"/>
              </a:ext>
            </a:extLst>
          </p:cNvPr>
          <p:cNvSpPr/>
          <p:nvPr/>
        </p:nvSpPr>
        <p:spPr>
          <a:xfrm>
            <a:off x="696923" y="56043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GR-9042</a:t>
            </a:r>
          </a:p>
        </p:txBody>
      </p:sp>
      <p:sp>
        <p:nvSpPr>
          <p:cNvPr id="128" name="Rectangle 127">
            <a:extLst>
              <a:ext uri="{FF2B5EF4-FFF2-40B4-BE49-F238E27FC236}">
                <a16:creationId xmlns:a16="http://schemas.microsoft.com/office/drawing/2014/main" id="{638BC7BB-F777-40F1-8940-36B09D109556}"/>
              </a:ext>
            </a:extLst>
          </p:cNvPr>
          <p:cNvSpPr/>
          <p:nvPr/>
        </p:nvSpPr>
        <p:spPr>
          <a:xfrm rot="5400000" flipH="1">
            <a:off x="1620552" y="4984396"/>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129" name="Rectangle 128">
            <a:extLst>
              <a:ext uri="{FF2B5EF4-FFF2-40B4-BE49-F238E27FC236}">
                <a16:creationId xmlns:a16="http://schemas.microsoft.com/office/drawing/2014/main" id="{BEE94445-DD4E-4B77-A840-DDAB23F22EA6}"/>
              </a:ext>
            </a:extLst>
          </p:cNvPr>
          <p:cNvSpPr/>
          <p:nvPr/>
        </p:nvSpPr>
        <p:spPr>
          <a:xfrm>
            <a:off x="687675" y="59984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GR-9043</a:t>
            </a:r>
          </a:p>
        </p:txBody>
      </p:sp>
      <p:sp>
        <p:nvSpPr>
          <p:cNvPr id="132" name="Rectangle 131">
            <a:extLst>
              <a:ext uri="{FF2B5EF4-FFF2-40B4-BE49-F238E27FC236}">
                <a16:creationId xmlns:a16="http://schemas.microsoft.com/office/drawing/2014/main" id="{0A6A4D98-D822-4C9D-8227-1EBF3B5D9247}"/>
              </a:ext>
            </a:extLst>
          </p:cNvPr>
          <p:cNvSpPr/>
          <p:nvPr/>
        </p:nvSpPr>
        <p:spPr>
          <a:xfrm>
            <a:off x="687675" y="63925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WM-9061</a:t>
            </a:r>
          </a:p>
        </p:txBody>
      </p:sp>
      <p:sp>
        <p:nvSpPr>
          <p:cNvPr id="133" name="Rectangle 132">
            <a:extLst>
              <a:ext uri="{FF2B5EF4-FFF2-40B4-BE49-F238E27FC236}">
                <a16:creationId xmlns:a16="http://schemas.microsoft.com/office/drawing/2014/main" id="{049C7D5A-2D49-4417-BAA3-15AA6F64580C}"/>
              </a:ext>
            </a:extLst>
          </p:cNvPr>
          <p:cNvSpPr/>
          <p:nvPr/>
        </p:nvSpPr>
        <p:spPr>
          <a:xfrm>
            <a:off x="696923" y="677913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ME-9075</a:t>
            </a:r>
          </a:p>
        </p:txBody>
      </p:sp>
      <p:sp>
        <p:nvSpPr>
          <p:cNvPr id="135" name="Rectangle 134">
            <a:extLst>
              <a:ext uri="{FF2B5EF4-FFF2-40B4-BE49-F238E27FC236}">
                <a16:creationId xmlns:a16="http://schemas.microsoft.com/office/drawing/2014/main" id="{A47FF433-1D4A-42A6-A66E-85DC824A61C2}"/>
              </a:ext>
            </a:extLst>
          </p:cNvPr>
          <p:cNvSpPr/>
          <p:nvPr/>
        </p:nvSpPr>
        <p:spPr>
          <a:xfrm>
            <a:off x="696923" y="717323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PR-9075</a:t>
            </a:r>
          </a:p>
        </p:txBody>
      </p:sp>
      <p:sp>
        <p:nvSpPr>
          <p:cNvPr id="137" name="Rectangle 136">
            <a:extLst>
              <a:ext uri="{FF2B5EF4-FFF2-40B4-BE49-F238E27FC236}">
                <a16:creationId xmlns:a16="http://schemas.microsoft.com/office/drawing/2014/main" id="{6040CB2C-9806-4790-B0E7-8932912F2619}"/>
              </a:ext>
            </a:extLst>
          </p:cNvPr>
          <p:cNvSpPr/>
          <p:nvPr/>
        </p:nvSpPr>
        <p:spPr>
          <a:xfrm>
            <a:off x="696923" y="7559852"/>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WM-9064</a:t>
            </a:r>
          </a:p>
        </p:txBody>
      </p:sp>
      <p:cxnSp>
        <p:nvCxnSpPr>
          <p:cNvPr id="139" name="Connector: Elbow 138">
            <a:extLst>
              <a:ext uri="{FF2B5EF4-FFF2-40B4-BE49-F238E27FC236}">
                <a16:creationId xmlns:a16="http://schemas.microsoft.com/office/drawing/2014/main" id="{D7BE9E08-E8A1-4FE6-84AF-15F85DBE4A06}"/>
              </a:ext>
            </a:extLst>
          </p:cNvPr>
          <p:cNvCxnSpPr>
            <a:cxnSpLocks/>
            <a:stCxn id="128" idx="1"/>
            <a:endCxn id="125" idx="3"/>
          </p:cNvCxnSpPr>
          <p:nvPr/>
        </p:nvCxnSpPr>
        <p:spPr>
          <a:xfrm rot="5400000">
            <a:off x="1393435" y="5124979"/>
            <a:ext cx="344840"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Connector: Elbow 139">
            <a:extLst>
              <a:ext uri="{FF2B5EF4-FFF2-40B4-BE49-F238E27FC236}">
                <a16:creationId xmlns:a16="http://schemas.microsoft.com/office/drawing/2014/main" id="{B8A12B7B-EFEB-4363-9D66-7D7808B1E543}"/>
              </a:ext>
            </a:extLst>
          </p:cNvPr>
          <p:cNvCxnSpPr>
            <a:cxnSpLocks/>
            <a:stCxn id="128" idx="1"/>
            <a:endCxn id="126" idx="3"/>
          </p:cNvCxnSpPr>
          <p:nvPr/>
        </p:nvCxnSpPr>
        <p:spPr>
          <a:xfrm rot="5400000">
            <a:off x="1196385" y="5322029"/>
            <a:ext cx="738940"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E2AFF228-6CA3-4637-AE72-85ED07B50B13}"/>
              </a:ext>
            </a:extLst>
          </p:cNvPr>
          <p:cNvCxnSpPr>
            <a:cxnSpLocks/>
            <a:stCxn id="128" idx="1"/>
            <a:endCxn id="129" idx="3"/>
          </p:cNvCxnSpPr>
          <p:nvPr/>
        </p:nvCxnSpPr>
        <p:spPr>
          <a:xfrm rot="5400000">
            <a:off x="994711" y="5514455"/>
            <a:ext cx="1133040" cy="172241"/>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C7FE05A8-0CFC-439B-99AF-A55FEC3FF28E}"/>
              </a:ext>
            </a:extLst>
          </p:cNvPr>
          <p:cNvCxnSpPr>
            <a:cxnSpLocks/>
            <a:stCxn id="128" idx="1"/>
            <a:endCxn id="132" idx="3"/>
          </p:cNvCxnSpPr>
          <p:nvPr/>
        </p:nvCxnSpPr>
        <p:spPr>
          <a:xfrm rot="5400000">
            <a:off x="797661" y="5711505"/>
            <a:ext cx="1527140" cy="172241"/>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F51C5E8D-5478-48CB-99A2-B5762AD8848E}"/>
              </a:ext>
            </a:extLst>
          </p:cNvPr>
          <p:cNvCxnSpPr>
            <a:cxnSpLocks/>
            <a:stCxn id="128" idx="1"/>
            <a:endCxn id="133" idx="3"/>
          </p:cNvCxnSpPr>
          <p:nvPr/>
        </p:nvCxnSpPr>
        <p:spPr>
          <a:xfrm rot="5400000">
            <a:off x="608976" y="5909438"/>
            <a:ext cx="1913758"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Connector: Elbow 143">
            <a:extLst>
              <a:ext uri="{FF2B5EF4-FFF2-40B4-BE49-F238E27FC236}">
                <a16:creationId xmlns:a16="http://schemas.microsoft.com/office/drawing/2014/main" id="{295217A9-6A7D-4DA6-A598-363141DB72D5}"/>
              </a:ext>
            </a:extLst>
          </p:cNvPr>
          <p:cNvCxnSpPr>
            <a:cxnSpLocks/>
            <a:stCxn id="128" idx="1"/>
            <a:endCxn id="135" idx="3"/>
          </p:cNvCxnSpPr>
          <p:nvPr/>
        </p:nvCxnSpPr>
        <p:spPr>
          <a:xfrm rot="5400000">
            <a:off x="411926" y="6106488"/>
            <a:ext cx="2307858"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B06C578F-E481-44AD-BF00-7C60509CCDA4}"/>
              </a:ext>
            </a:extLst>
          </p:cNvPr>
          <p:cNvCxnSpPr>
            <a:cxnSpLocks/>
            <a:stCxn id="128" idx="1"/>
            <a:endCxn id="137" idx="3"/>
          </p:cNvCxnSpPr>
          <p:nvPr/>
        </p:nvCxnSpPr>
        <p:spPr>
          <a:xfrm rot="5400000">
            <a:off x="218617" y="6299797"/>
            <a:ext cx="2694476"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23777C58-E760-4304-915C-CBAB00709F3E}"/>
              </a:ext>
            </a:extLst>
          </p:cNvPr>
          <p:cNvSpPr/>
          <p:nvPr/>
        </p:nvSpPr>
        <p:spPr>
          <a:xfrm>
            <a:off x="2211423" y="52173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MX-9021</a:t>
            </a:r>
          </a:p>
        </p:txBody>
      </p:sp>
      <p:sp>
        <p:nvSpPr>
          <p:cNvPr id="147" name="Rectangle 146">
            <a:extLst>
              <a:ext uri="{FF2B5EF4-FFF2-40B4-BE49-F238E27FC236}">
                <a16:creationId xmlns:a16="http://schemas.microsoft.com/office/drawing/2014/main" id="{015CC529-8B31-4A26-BC21-70EBCA5E002B}"/>
              </a:ext>
            </a:extLst>
          </p:cNvPr>
          <p:cNvSpPr/>
          <p:nvPr/>
        </p:nvSpPr>
        <p:spPr>
          <a:xfrm>
            <a:off x="2211423" y="56114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GC-9009</a:t>
            </a:r>
          </a:p>
        </p:txBody>
      </p:sp>
      <p:sp>
        <p:nvSpPr>
          <p:cNvPr id="148" name="Rectangle 147">
            <a:extLst>
              <a:ext uri="{FF2B5EF4-FFF2-40B4-BE49-F238E27FC236}">
                <a16:creationId xmlns:a16="http://schemas.microsoft.com/office/drawing/2014/main" id="{1A25CE1F-3817-4CD5-9384-56DF113C84B5}"/>
              </a:ext>
            </a:extLst>
          </p:cNvPr>
          <p:cNvSpPr/>
          <p:nvPr/>
        </p:nvSpPr>
        <p:spPr>
          <a:xfrm rot="5400000" flipH="1">
            <a:off x="3136118" y="4991518"/>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150" name="Rectangle 149">
            <a:extLst>
              <a:ext uri="{FF2B5EF4-FFF2-40B4-BE49-F238E27FC236}">
                <a16:creationId xmlns:a16="http://schemas.microsoft.com/office/drawing/2014/main" id="{A306E75E-CA05-411F-92C5-CB6804E4FA40}"/>
              </a:ext>
            </a:extLst>
          </p:cNvPr>
          <p:cNvSpPr/>
          <p:nvPr/>
        </p:nvSpPr>
        <p:spPr>
          <a:xfrm>
            <a:off x="2202175" y="60055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HT-9007</a:t>
            </a:r>
          </a:p>
        </p:txBody>
      </p:sp>
      <p:sp>
        <p:nvSpPr>
          <p:cNvPr id="151" name="Rectangle 150">
            <a:extLst>
              <a:ext uri="{FF2B5EF4-FFF2-40B4-BE49-F238E27FC236}">
                <a16:creationId xmlns:a16="http://schemas.microsoft.com/office/drawing/2014/main" id="{90AECE53-5F59-4A86-9511-93A9E028EA08}"/>
              </a:ext>
            </a:extLst>
          </p:cNvPr>
          <p:cNvSpPr/>
          <p:nvPr/>
        </p:nvSpPr>
        <p:spPr>
          <a:xfrm>
            <a:off x="2202175" y="63996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GC-9010</a:t>
            </a:r>
          </a:p>
        </p:txBody>
      </p:sp>
      <p:sp>
        <p:nvSpPr>
          <p:cNvPr id="152" name="Rectangle 151">
            <a:extLst>
              <a:ext uri="{FF2B5EF4-FFF2-40B4-BE49-F238E27FC236}">
                <a16:creationId xmlns:a16="http://schemas.microsoft.com/office/drawing/2014/main" id="{F4ABB6C0-64E8-47E7-9AFF-A89671C088BD}"/>
              </a:ext>
            </a:extLst>
          </p:cNvPr>
          <p:cNvSpPr/>
          <p:nvPr/>
        </p:nvSpPr>
        <p:spPr>
          <a:xfrm>
            <a:off x="2211423" y="678625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GR-9039</a:t>
            </a:r>
          </a:p>
        </p:txBody>
      </p:sp>
      <p:sp>
        <p:nvSpPr>
          <p:cNvPr id="153" name="Rectangle 152">
            <a:extLst>
              <a:ext uri="{FF2B5EF4-FFF2-40B4-BE49-F238E27FC236}">
                <a16:creationId xmlns:a16="http://schemas.microsoft.com/office/drawing/2014/main" id="{043EAB04-9CDA-41DC-B7A3-7FC75DD7589E}"/>
              </a:ext>
            </a:extLst>
          </p:cNvPr>
          <p:cNvSpPr/>
          <p:nvPr/>
        </p:nvSpPr>
        <p:spPr>
          <a:xfrm>
            <a:off x="2211423" y="718035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GR-9040</a:t>
            </a:r>
          </a:p>
        </p:txBody>
      </p:sp>
      <p:sp>
        <p:nvSpPr>
          <p:cNvPr id="154" name="Rectangle 153">
            <a:extLst>
              <a:ext uri="{FF2B5EF4-FFF2-40B4-BE49-F238E27FC236}">
                <a16:creationId xmlns:a16="http://schemas.microsoft.com/office/drawing/2014/main" id="{97F21655-63D0-4E80-B86F-5F560618EAB5}"/>
              </a:ext>
            </a:extLst>
          </p:cNvPr>
          <p:cNvSpPr/>
          <p:nvPr/>
        </p:nvSpPr>
        <p:spPr>
          <a:xfrm>
            <a:off x="2211423" y="756697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LA-9072</a:t>
            </a:r>
          </a:p>
        </p:txBody>
      </p:sp>
      <p:cxnSp>
        <p:nvCxnSpPr>
          <p:cNvPr id="155" name="Connector: Elbow 154">
            <a:extLst>
              <a:ext uri="{FF2B5EF4-FFF2-40B4-BE49-F238E27FC236}">
                <a16:creationId xmlns:a16="http://schemas.microsoft.com/office/drawing/2014/main" id="{3480CDC3-599D-4F0A-BD9F-8A564A7DC44D}"/>
              </a:ext>
            </a:extLst>
          </p:cNvPr>
          <p:cNvCxnSpPr>
            <a:cxnSpLocks/>
            <a:stCxn id="148" idx="1"/>
            <a:endCxn id="146" idx="3"/>
          </p:cNvCxnSpPr>
          <p:nvPr/>
        </p:nvCxnSpPr>
        <p:spPr>
          <a:xfrm rot="5400000">
            <a:off x="2908468" y="5131568"/>
            <a:ext cx="344840"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Connector: Elbow 155">
            <a:extLst>
              <a:ext uri="{FF2B5EF4-FFF2-40B4-BE49-F238E27FC236}">
                <a16:creationId xmlns:a16="http://schemas.microsoft.com/office/drawing/2014/main" id="{76B26503-2387-45CA-B075-04B5767D6E9C}"/>
              </a:ext>
            </a:extLst>
          </p:cNvPr>
          <p:cNvCxnSpPr>
            <a:cxnSpLocks/>
            <a:stCxn id="148" idx="1"/>
            <a:endCxn id="147" idx="3"/>
          </p:cNvCxnSpPr>
          <p:nvPr/>
        </p:nvCxnSpPr>
        <p:spPr>
          <a:xfrm rot="5400000">
            <a:off x="2711418" y="5328618"/>
            <a:ext cx="738940"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F458B503-5270-4E50-B3FC-DBE8E20D996A}"/>
              </a:ext>
            </a:extLst>
          </p:cNvPr>
          <p:cNvCxnSpPr>
            <a:cxnSpLocks/>
            <a:stCxn id="148" idx="1"/>
            <a:endCxn id="150" idx="3"/>
          </p:cNvCxnSpPr>
          <p:nvPr/>
        </p:nvCxnSpPr>
        <p:spPr>
          <a:xfrm rot="5400000">
            <a:off x="2509744" y="5521044"/>
            <a:ext cx="1133040" cy="173307"/>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Connector: Elbow 157">
            <a:extLst>
              <a:ext uri="{FF2B5EF4-FFF2-40B4-BE49-F238E27FC236}">
                <a16:creationId xmlns:a16="http://schemas.microsoft.com/office/drawing/2014/main" id="{8F6C9AA7-E68F-4C0B-A078-B78D09717AD1}"/>
              </a:ext>
            </a:extLst>
          </p:cNvPr>
          <p:cNvCxnSpPr>
            <a:cxnSpLocks/>
            <a:stCxn id="148" idx="1"/>
            <a:endCxn id="151" idx="3"/>
          </p:cNvCxnSpPr>
          <p:nvPr/>
        </p:nvCxnSpPr>
        <p:spPr>
          <a:xfrm rot="5400000">
            <a:off x="2312694" y="5718094"/>
            <a:ext cx="1527140" cy="173307"/>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Connector: Elbow 158">
            <a:extLst>
              <a:ext uri="{FF2B5EF4-FFF2-40B4-BE49-F238E27FC236}">
                <a16:creationId xmlns:a16="http://schemas.microsoft.com/office/drawing/2014/main" id="{94A1085C-DBC1-4E05-9BFB-B754643FB624}"/>
              </a:ext>
            </a:extLst>
          </p:cNvPr>
          <p:cNvCxnSpPr>
            <a:cxnSpLocks/>
            <a:stCxn id="148" idx="1"/>
            <a:endCxn id="152" idx="3"/>
          </p:cNvCxnSpPr>
          <p:nvPr/>
        </p:nvCxnSpPr>
        <p:spPr>
          <a:xfrm rot="5400000">
            <a:off x="2124009" y="5916027"/>
            <a:ext cx="1913758"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Connector: Elbow 159">
            <a:extLst>
              <a:ext uri="{FF2B5EF4-FFF2-40B4-BE49-F238E27FC236}">
                <a16:creationId xmlns:a16="http://schemas.microsoft.com/office/drawing/2014/main" id="{715BBE4B-6248-4107-83EC-4342E32C399E}"/>
              </a:ext>
            </a:extLst>
          </p:cNvPr>
          <p:cNvCxnSpPr>
            <a:cxnSpLocks/>
            <a:stCxn id="148" idx="1"/>
            <a:endCxn id="153" idx="3"/>
          </p:cNvCxnSpPr>
          <p:nvPr/>
        </p:nvCxnSpPr>
        <p:spPr>
          <a:xfrm rot="5400000">
            <a:off x="1926959" y="6113077"/>
            <a:ext cx="2307858"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6FB1CF21-6CAA-411A-B5A5-4546A152DC63}"/>
              </a:ext>
            </a:extLst>
          </p:cNvPr>
          <p:cNvCxnSpPr>
            <a:cxnSpLocks/>
            <a:stCxn id="148" idx="1"/>
            <a:endCxn id="154" idx="3"/>
          </p:cNvCxnSpPr>
          <p:nvPr/>
        </p:nvCxnSpPr>
        <p:spPr>
          <a:xfrm rot="5400000">
            <a:off x="1733650" y="6306386"/>
            <a:ext cx="2694476"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0C7D321B-AD1C-449D-9106-B5816FF10EEA}"/>
              </a:ext>
            </a:extLst>
          </p:cNvPr>
          <p:cNvSpPr/>
          <p:nvPr/>
        </p:nvSpPr>
        <p:spPr>
          <a:xfrm>
            <a:off x="3641124" y="52066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ME-9074</a:t>
            </a:r>
          </a:p>
        </p:txBody>
      </p:sp>
      <p:sp>
        <p:nvSpPr>
          <p:cNvPr id="163" name="Rectangle 162">
            <a:extLst>
              <a:ext uri="{FF2B5EF4-FFF2-40B4-BE49-F238E27FC236}">
                <a16:creationId xmlns:a16="http://schemas.microsoft.com/office/drawing/2014/main" id="{F1BE8156-5C43-4035-BD49-8D2CD61B74DC}"/>
              </a:ext>
            </a:extLst>
          </p:cNvPr>
          <p:cNvSpPr/>
          <p:nvPr/>
        </p:nvSpPr>
        <p:spPr>
          <a:xfrm>
            <a:off x="3641124" y="56007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WM-9060</a:t>
            </a:r>
          </a:p>
        </p:txBody>
      </p:sp>
      <p:sp>
        <p:nvSpPr>
          <p:cNvPr id="164" name="Rectangle 163">
            <a:extLst>
              <a:ext uri="{FF2B5EF4-FFF2-40B4-BE49-F238E27FC236}">
                <a16:creationId xmlns:a16="http://schemas.microsoft.com/office/drawing/2014/main" id="{E9997CAE-D634-45F3-81E4-81AA03F96E81}"/>
              </a:ext>
            </a:extLst>
          </p:cNvPr>
          <p:cNvSpPr/>
          <p:nvPr/>
        </p:nvSpPr>
        <p:spPr>
          <a:xfrm rot="5400000" flipH="1">
            <a:off x="4602132" y="4980826"/>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165" name="Rectangle 164">
            <a:extLst>
              <a:ext uri="{FF2B5EF4-FFF2-40B4-BE49-F238E27FC236}">
                <a16:creationId xmlns:a16="http://schemas.microsoft.com/office/drawing/2014/main" id="{466DCA76-791A-487D-BDCF-3CC9D67A4B8F}"/>
              </a:ext>
            </a:extLst>
          </p:cNvPr>
          <p:cNvSpPr/>
          <p:nvPr/>
        </p:nvSpPr>
        <p:spPr>
          <a:xfrm>
            <a:off x="3631876" y="59948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PR-9071</a:t>
            </a:r>
          </a:p>
        </p:txBody>
      </p:sp>
      <p:sp>
        <p:nvSpPr>
          <p:cNvPr id="167" name="Rectangle 166">
            <a:extLst>
              <a:ext uri="{FF2B5EF4-FFF2-40B4-BE49-F238E27FC236}">
                <a16:creationId xmlns:a16="http://schemas.microsoft.com/office/drawing/2014/main" id="{EC7A34BD-8990-4FAF-997F-FBCA57943221}"/>
              </a:ext>
            </a:extLst>
          </p:cNvPr>
          <p:cNvSpPr/>
          <p:nvPr/>
        </p:nvSpPr>
        <p:spPr>
          <a:xfrm>
            <a:off x="3631876" y="63889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PR-9072</a:t>
            </a:r>
          </a:p>
        </p:txBody>
      </p:sp>
      <p:sp>
        <p:nvSpPr>
          <p:cNvPr id="168" name="Rectangle 167">
            <a:extLst>
              <a:ext uri="{FF2B5EF4-FFF2-40B4-BE49-F238E27FC236}">
                <a16:creationId xmlns:a16="http://schemas.microsoft.com/office/drawing/2014/main" id="{00BA8E4D-4163-4CDF-BD0A-DBA411F2D5B6}"/>
              </a:ext>
            </a:extLst>
          </p:cNvPr>
          <p:cNvSpPr/>
          <p:nvPr/>
        </p:nvSpPr>
        <p:spPr>
          <a:xfrm>
            <a:off x="3641124" y="677556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PR-9073 </a:t>
            </a:r>
          </a:p>
        </p:txBody>
      </p:sp>
      <p:sp>
        <p:nvSpPr>
          <p:cNvPr id="170" name="Rectangle 169">
            <a:extLst>
              <a:ext uri="{FF2B5EF4-FFF2-40B4-BE49-F238E27FC236}">
                <a16:creationId xmlns:a16="http://schemas.microsoft.com/office/drawing/2014/main" id="{8F51F812-8CD5-4606-AB5D-A1EE0CDEF0BA}"/>
              </a:ext>
            </a:extLst>
          </p:cNvPr>
          <p:cNvSpPr/>
          <p:nvPr/>
        </p:nvSpPr>
        <p:spPr>
          <a:xfrm>
            <a:off x="3641124" y="716966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ZM-9002</a:t>
            </a:r>
          </a:p>
        </p:txBody>
      </p:sp>
      <p:sp>
        <p:nvSpPr>
          <p:cNvPr id="171" name="Rectangle 170">
            <a:extLst>
              <a:ext uri="{FF2B5EF4-FFF2-40B4-BE49-F238E27FC236}">
                <a16:creationId xmlns:a16="http://schemas.microsoft.com/office/drawing/2014/main" id="{6E804DF5-41D2-4368-90A8-DF9B8D8DA514}"/>
              </a:ext>
            </a:extLst>
          </p:cNvPr>
          <p:cNvSpPr/>
          <p:nvPr/>
        </p:nvSpPr>
        <p:spPr>
          <a:xfrm>
            <a:off x="3641124" y="7556282"/>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ME-9076</a:t>
            </a:r>
          </a:p>
        </p:txBody>
      </p:sp>
      <p:cxnSp>
        <p:nvCxnSpPr>
          <p:cNvPr id="172" name="Connector: Elbow 171">
            <a:extLst>
              <a:ext uri="{FF2B5EF4-FFF2-40B4-BE49-F238E27FC236}">
                <a16:creationId xmlns:a16="http://schemas.microsoft.com/office/drawing/2014/main" id="{CB88999B-ED1C-40ED-A666-26E1E16B7269}"/>
              </a:ext>
            </a:extLst>
          </p:cNvPr>
          <p:cNvCxnSpPr>
            <a:cxnSpLocks/>
            <a:stCxn id="164" idx="1"/>
            <a:endCxn id="162" idx="3"/>
          </p:cNvCxnSpPr>
          <p:nvPr/>
        </p:nvCxnSpPr>
        <p:spPr>
          <a:xfrm rot="5400000">
            <a:off x="4356325" y="5102719"/>
            <a:ext cx="344840" cy="20037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Connector: Elbow 172">
            <a:extLst>
              <a:ext uri="{FF2B5EF4-FFF2-40B4-BE49-F238E27FC236}">
                <a16:creationId xmlns:a16="http://schemas.microsoft.com/office/drawing/2014/main" id="{B466380A-E13B-4FFA-BFDE-BA4B22E39C50}"/>
              </a:ext>
            </a:extLst>
          </p:cNvPr>
          <p:cNvCxnSpPr>
            <a:cxnSpLocks/>
            <a:stCxn id="164" idx="1"/>
            <a:endCxn id="163" idx="3"/>
          </p:cNvCxnSpPr>
          <p:nvPr/>
        </p:nvCxnSpPr>
        <p:spPr>
          <a:xfrm rot="5400000">
            <a:off x="4159275" y="5299769"/>
            <a:ext cx="738940" cy="20037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Connector: Elbow 175">
            <a:extLst>
              <a:ext uri="{FF2B5EF4-FFF2-40B4-BE49-F238E27FC236}">
                <a16:creationId xmlns:a16="http://schemas.microsoft.com/office/drawing/2014/main" id="{A364C03B-F5CB-43E4-82C1-182D2F8CA176}"/>
              </a:ext>
            </a:extLst>
          </p:cNvPr>
          <p:cNvCxnSpPr>
            <a:cxnSpLocks/>
            <a:stCxn id="164" idx="1"/>
            <a:endCxn id="165" idx="3"/>
          </p:cNvCxnSpPr>
          <p:nvPr/>
        </p:nvCxnSpPr>
        <p:spPr>
          <a:xfrm rot="5400000">
            <a:off x="3957601" y="5492195"/>
            <a:ext cx="1133040" cy="20962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9DFB6AF3-B42F-40BB-83FD-B7A7EA7B3FD6}"/>
              </a:ext>
            </a:extLst>
          </p:cNvPr>
          <p:cNvCxnSpPr>
            <a:cxnSpLocks/>
            <a:stCxn id="164" idx="1"/>
            <a:endCxn id="167" idx="3"/>
          </p:cNvCxnSpPr>
          <p:nvPr/>
        </p:nvCxnSpPr>
        <p:spPr>
          <a:xfrm rot="5400000">
            <a:off x="3760551" y="5689245"/>
            <a:ext cx="1527140" cy="20962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Connector: Elbow 179">
            <a:extLst>
              <a:ext uri="{FF2B5EF4-FFF2-40B4-BE49-F238E27FC236}">
                <a16:creationId xmlns:a16="http://schemas.microsoft.com/office/drawing/2014/main" id="{34876754-B582-437B-B923-F1933FD0D35A}"/>
              </a:ext>
            </a:extLst>
          </p:cNvPr>
          <p:cNvCxnSpPr>
            <a:cxnSpLocks/>
            <a:stCxn id="164" idx="1"/>
            <a:endCxn id="168" idx="3"/>
          </p:cNvCxnSpPr>
          <p:nvPr/>
        </p:nvCxnSpPr>
        <p:spPr>
          <a:xfrm rot="5400000">
            <a:off x="3571866" y="5887178"/>
            <a:ext cx="1913758" cy="20037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Connector: Elbow 180">
            <a:extLst>
              <a:ext uri="{FF2B5EF4-FFF2-40B4-BE49-F238E27FC236}">
                <a16:creationId xmlns:a16="http://schemas.microsoft.com/office/drawing/2014/main" id="{FA1F3A7E-20EE-45ED-8766-A457C723C0B7}"/>
              </a:ext>
            </a:extLst>
          </p:cNvPr>
          <p:cNvCxnSpPr>
            <a:cxnSpLocks/>
            <a:stCxn id="164" idx="1"/>
            <a:endCxn id="170" idx="3"/>
          </p:cNvCxnSpPr>
          <p:nvPr/>
        </p:nvCxnSpPr>
        <p:spPr>
          <a:xfrm rot="5400000">
            <a:off x="3374816" y="6084228"/>
            <a:ext cx="2307858" cy="20037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Connector: Elbow 181">
            <a:extLst>
              <a:ext uri="{FF2B5EF4-FFF2-40B4-BE49-F238E27FC236}">
                <a16:creationId xmlns:a16="http://schemas.microsoft.com/office/drawing/2014/main" id="{354E45EC-8F0B-48AD-9D22-F8AD495AE2F5}"/>
              </a:ext>
            </a:extLst>
          </p:cNvPr>
          <p:cNvCxnSpPr>
            <a:cxnSpLocks/>
            <a:stCxn id="164" idx="1"/>
            <a:endCxn id="171" idx="3"/>
          </p:cNvCxnSpPr>
          <p:nvPr/>
        </p:nvCxnSpPr>
        <p:spPr>
          <a:xfrm rot="5400000">
            <a:off x="3181507" y="6277537"/>
            <a:ext cx="2694476" cy="20037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3" name="正方形/長方形 101">
            <a:extLst>
              <a:ext uri="{FF2B5EF4-FFF2-40B4-BE49-F238E27FC236}">
                <a16:creationId xmlns:a16="http://schemas.microsoft.com/office/drawing/2014/main" id="{1216B7F1-72C6-4907-AD41-838D617DA7D5}"/>
              </a:ext>
            </a:extLst>
          </p:cNvPr>
          <p:cNvSpPr/>
          <p:nvPr/>
        </p:nvSpPr>
        <p:spPr>
          <a:xfrm>
            <a:off x="5085477" y="4757887"/>
            <a:ext cx="138205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R3-SW3 *3</a:t>
            </a:r>
          </a:p>
        </p:txBody>
      </p:sp>
      <p:sp>
        <p:nvSpPr>
          <p:cNvPr id="184" name="Rectangle 183">
            <a:extLst>
              <a:ext uri="{FF2B5EF4-FFF2-40B4-BE49-F238E27FC236}">
                <a16:creationId xmlns:a16="http://schemas.microsoft.com/office/drawing/2014/main" id="{7AFA5AB0-248A-45A7-A036-AE7F43DD9DA2}"/>
              </a:ext>
            </a:extLst>
          </p:cNvPr>
          <p:cNvSpPr/>
          <p:nvPr/>
        </p:nvSpPr>
        <p:spPr>
          <a:xfrm>
            <a:off x="5118952" y="5203487"/>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PR-9070</a:t>
            </a:r>
          </a:p>
        </p:txBody>
      </p:sp>
      <p:sp>
        <p:nvSpPr>
          <p:cNvPr id="187" name="Rectangle 186">
            <a:extLst>
              <a:ext uri="{FF2B5EF4-FFF2-40B4-BE49-F238E27FC236}">
                <a16:creationId xmlns:a16="http://schemas.microsoft.com/office/drawing/2014/main" id="{47A106E3-2A6E-4B61-834A-E3C3BAF2BD2E}"/>
              </a:ext>
            </a:extLst>
          </p:cNvPr>
          <p:cNvSpPr/>
          <p:nvPr/>
        </p:nvSpPr>
        <p:spPr>
          <a:xfrm>
            <a:off x="5118952" y="5597587"/>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PR-9074</a:t>
            </a:r>
          </a:p>
        </p:txBody>
      </p:sp>
      <p:sp>
        <p:nvSpPr>
          <p:cNvPr id="188" name="Rectangle 187">
            <a:extLst>
              <a:ext uri="{FF2B5EF4-FFF2-40B4-BE49-F238E27FC236}">
                <a16:creationId xmlns:a16="http://schemas.microsoft.com/office/drawing/2014/main" id="{38877621-4A3B-4A2E-A037-9F7737ECDE15}"/>
              </a:ext>
            </a:extLst>
          </p:cNvPr>
          <p:cNvSpPr/>
          <p:nvPr/>
        </p:nvSpPr>
        <p:spPr>
          <a:xfrm rot="5400000" flipH="1">
            <a:off x="6079960" y="4977667"/>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cxnSp>
        <p:nvCxnSpPr>
          <p:cNvPr id="190" name="Connector: Elbow 189">
            <a:extLst>
              <a:ext uri="{FF2B5EF4-FFF2-40B4-BE49-F238E27FC236}">
                <a16:creationId xmlns:a16="http://schemas.microsoft.com/office/drawing/2014/main" id="{D37B1497-6D63-409A-BFCF-9162C86C0D57}"/>
              </a:ext>
            </a:extLst>
          </p:cNvPr>
          <p:cNvCxnSpPr>
            <a:cxnSpLocks/>
            <a:stCxn id="188" idx="1"/>
            <a:endCxn id="184" idx="3"/>
          </p:cNvCxnSpPr>
          <p:nvPr/>
        </p:nvCxnSpPr>
        <p:spPr>
          <a:xfrm rot="5400000">
            <a:off x="5834153" y="5099560"/>
            <a:ext cx="344840" cy="20037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Connector: Elbow 190">
            <a:extLst>
              <a:ext uri="{FF2B5EF4-FFF2-40B4-BE49-F238E27FC236}">
                <a16:creationId xmlns:a16="http://schemas.microsoft.com/office/drawing/2014/main" id="{2DDA97BC-1392-4549-A3E5-B93E3E9A3912}"/>
              </a:ext>
            </a:extLst>
          </p:cNvPr>
          <p:cNvCxnSpPr>
            <a:cxnSpLocks/>
            <a:stCxn id="188" idx="1"/>
            <a:endCxn id="187" idx="3"/>
          </p:cNvCxnSpPr>
          <p:nvPr/>
        </p:nvCxnSpPr>
        <p:spPr>
          <a:xfrm rot="5400000">
            <a:off x="5637103" y="5296610"/>
            <a:ext cx="738940" cy="20037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正方形/長方形 26">
            <a:extLst>
              <a:ext uri="{FF2B5EF4-FFF2-40B4-BE49-F238E27FC236}">
                <a16:creationId xmlns:a16="http://schemas.microsoft.com/office/drawing/2014/main" id="{B1E65BCE-6998-4A55-B988-E18536BD12BC}"/>
              </a:ext>
            </a:extLst>
          </p:cNvPr>
          <p:cNvSpPr/>
          <p:nvPr/>
        </p:nvSpPr>
        <p:spPr>
          <a:xfrm>
            <a:off x="612775" y="4710381"/>
            <a:ext cx="1431925" cy="36338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93" name="正方形/長方形 26">
            <a:extLst>
              <a:ext uri="{FF2B5EF4-FFF2-40B4-BE49-F238E27FC236}">
                <a16:creationId xmlns:a16="http://schemas.microsoft.com/office/drawing/2014/main" id="{05BE4095-3A4F-4200-BD32-6B2A97F870C4}"/>
              </a:ext>
            </a:extLst>
          </p:cNvPr>
          <p:cNvSpPr/>
          <p:nvPr/>
        </p:nvSpPr>
        <p:spPr>
          <a:xfrm>
            <a:off x="2105025" y="4710381"/>
            <a:ext cx="4394834" cy="363174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97" name="Rectangle 196">
            <a:extLst>
              <a:ext uri="{FF2B5EF4-FFF2-40B4-BE49-F238E27FC236}">
                <a16:creationId xmlns:a16="http://schemas.microsoft.com/office/drawing/2014/main" id="{CD5C43C0-C663-4B49-AA97-EDC120EF080E}"/>
              </a:ext>
            </a:extLst>
          </p:cNvPr>
          <p:cNvSpPr/>
          <p:nvPr/>
        </p:nvSpPr>
        <p:spPr>
          <a:xfrm>
            <a:off x="2444552" y="8690766"/>
            <a:ext cx="1770892" cy="545590"/>
          </a:xfrm>
          <a:prstGeom prst="rect">
            <a:avLst/>
          </a:prstGeom>
          <a:solidFill>
            <a:srgbClr val="F68686"/>
          </a:solidFill>
          <a:ln w="3175" cap="flat" cmpd="sng" algn="ctr">
            <a:solidFill>
              <a:sysClr val="windowText" lastClr="000000"/>
            </a:solidFill>
            <a:prstDash val="solid"/>
          </a:ln>
          <a:effectLst/>
        </p:spPr>
        <p:txBody>
          <a:bodyPr lIns="274320" rtlCol="0" anchor="t"/>
          <a:lstStyle/>
          <a:p>
            <a:pPr defTabSz="914400"/>
            <a:r>
              <a:rPr kumimoji="1" lang="en-US" sz="800" kern="0" dirty="0">
                <a:solidFill>
                  <a:prstClr val="black"/>
                </a:solidFill>
              </a:rPr>
              <a:t>Position installation hub and separate group machine Location B12 *High 2.5M.</a:t>
            </a:r>
          </a:p>
        </p:txBody>
      </p:sp>
      <p:cxnSp>
        <p:nvCxnSpPr>
          <p:cNvPr id="200" name="直線コネクタ 8">
            <a:extLst>
              <a:ext uri="{FF2B5EF4-FFF2-40B4-BE49-F238E27FC236}">
                <a16:creationId xmlns:a16="http://schemas.microsoft.com/office/drawing/2014/main" id="{011B80D6-4265-4563-9751-8D86FB239A32}"/>
              </a:ext>
            </a:extLst>
          </p:cNvPr>
          <p:cNvCxnSpPr>
            <a:cxnSpLocks/>
            <a:stCxn id="197" idx="0"/>
            <a:endCxn id="193" idx="2"/>
          </p:cNvCxnSpPr>
          <p:nvPr/>
        </p:nvCxnSpPr>
        <p:spPr>
          <a:xfrm flipV="1">
            <a:off x="3329998" y="8342123"/>
            <a:ext cx="972444" cy="348643"/>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201" name="Graphic 200" descr="Help with solid fill">
            <a:extLst>
              <a:ext uri="{FF2B5EF4-FFF2-40B4-BE49-F238E27FC236}">
                <a16:creationId xmlns:a16="http://schemas.microsoft.com/office/drawing/2014/main" id="{7681246A-4A5E-46A2-BC2F-B7DE61AA85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3877" y="8278254"/>
            <a:ext cx="206834" cy="206834"/>
          </a:xfrm>
          <a:prstGeom prst="rect">
            <a:avLst/>
          </a:prstGeom>
        </p:spPr>
      </p:pic>
      <p:cxnSp>
        <p:nvCxnSpPr>
          <p:cNvPr id="202" name="Connector: Elbow 201">
            <a:extLst>
              <a:ext uri="{FF2B5EF4-FFF2-40B4-BE49-F238E27FC236}">
                <a16:creationId xmlns:a16="http://schemas.microsoft.com/office/drawing/2014/main" id="{FC3BDF7A-1081-4D04-A641-00CB31E6E8E0}"/>
              </a:ext>
            </a:extLst>
          </p:cNvPr>
          <p:cNvCxnSpPr>
            <a:cxnSpLocks/>
            <a:stCxn id="96" idx="2"/>
            <a:endCxn id="120" idx="0"/>
          </p:cNvCxnSpPr>
          <p:nvPr/>
        </p:nvCxnSpPr>
        <p:spPr>
          <a:xfrm rot="16200000" flipH="1">
            <a:off x="3651856" y="4114222"/>
            <a:ext cx="501877" cy="791769"/>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Connector: Elbow 203">
            <a:extLst>
              <a:ext uri="{FF2B5EF4-FFF2-40B4-BE49-F238E27FC236}">
                <a16:creationId xmlns:a16="http://schemas.microsoft.com/office/drawing/2014/main" id="{0164193F-72EA-4EF6-87BA-B59B09418738}"/>
              </a:ext>
            </a:extLst>
          </p:cNvPr>
          <p:cNvCxnSpPr>
            <a:cxnSpLocks/>
            <a:stCxn id="116" idx="0"/>
            <a:endCxn id="96" idx="2"/>
          </p:cNvCxnSpPr>
          <p:nvPr/>
        </p:nvCxnSpPr>
        <p:spPr>
          <a:xfrm rot="5400000" flipH="1" flipV="1">
            <a:off x="2910685" y="4165730"/>
            <a:ext cx="502785" cy="689665"/>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0B6D398-56C6-D55B-CC9D-A5AAB0700B18}"/>
              </a:ext>
            </a:extLst>
          </p:cNvPr>
          <p:cNvSpPr/>
          <p:nvPr/>
        </p:nvSpPr>
        <p:spPr>
          <a:xfrm>
            <a:off x="5128808" y="60055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R3-SW1</a:t>
            </a:r>
          </a:p>
        </p:txBody>
      </p:sp>
      <p:cxnSp>
        <p:nvCxnSpPr>
          <p:cNvPr id="4" name="Connector: Elbow 3">
            <a:extLst>
              <a:ext uri="{FF2B5EF4-FFF2-40B4-BE49-F238E27FC236}">
                <a16:creationId xmlns:a16="http://schemas.microsoft.com/office/drawing/2014/main" id="{C982EFA3-627B-E991-B7AE-2345EFC9A34D}"/>
              </a:ext>
            </a:extLst>
          </p:cNvPr>
          <p:cNvCxnSpPr>
            <a:cxnSpLocks/>
            <a:stCxn id="188" idx="1"/>
            <a:endCxn id="2" idx="3"/>
          </p:cNvCxnSpPr>
          <p:nvPr/>
        </p:nvCxnSpPr>
        <p:spPr>
          <a:xfrm rot="5400000">
            <a:off x="5438056" y="5505513"/>
            <a:ext cx="1146891" cy="19051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D3211B7-B955-CEAF-A6E9-09FD6D2C2177}"/>
              </a:ext>
            </a:extLst>
          </p:cNvPr>
          <p:cNvSpPr/>
          <p:nvPr/>
        </p:nvSpPr>
        <p:spPr>
          <a:xfrm>
            <a:off x="5131526" y="63996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R3-SW2</a:t>
            </a:r>
          </a:p>
        </p:txBody>
      </p:sp>
      <p:cxnSp>
        <p:nvCxnSpPr>
          <p:cNvPr id="7" name="Connector: Elbow 6">
            <a:extLst>
              <a:ext uri="{FF2B5EF4-FFF2-40B4-BE49-F238E27FC236}">
                <a16:creationId xmlns:a16="http://schemas.microsoft.com/office/drawing/2014/main" id="{FBC7D2A5-944E-3FA8-C638-442DC01BA0AD}"/>
              </a:ext>
            </a:extLst>
          </p:cNvPr>
          <p:cNvCxnSpPr>
            <a:cxnSpLocks/>
            <a:stCxn id="188" idx="1"/>
            <a:endCxn id="6" idx="3"/>
          </p:cNvCxnSpPr>
          <p:nvPr/>
        </p:nvCxnSpPr>
        <p:spPr>
          <a:xfrm rot="5400000">
            <a:off x="5242365" y="5703922"/>
            <a:ext cx="1540991" cy="187798"/>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A954FAC-86EE-B261-EDC2-E0F08B66278C}"/>
              </a:ext>
            </a:extLst>
          </p:cNvPr>
          <p:cNvSpPr/>
          <p:nvPr/>
        </p:nvSpPr>
        <p:spPr>
          <a:xfrm>
            <a:off x="5135603" y="678625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Rack R4-SW3</a:t>
            </a:r>
          </a:p>
        </p:txBody>
      </p:sp>
      <p:cxnSp>
        <p:nvCxnSpPr>
          <p:cNvPr id="10" name="Connector: Elbow 9">
            <a:extLst>
              <a:ext uri="{FF2B5EF4-FFF2-40B4-BE49-F238E27FC236}">
                <a16:creationId xmlns:a16="http://schemas.microsoft.com/office/drawing/2014/main" id="{FD8F9406-711F-7513-1854-545875F8B665}"/>
              </a:ext>
            </a:extLst>
          </p:cNvPr>
          <p:cNvCxnSpPr>
            <a:cxnSpLocks/>
            <a:stCxn id="188" idx="1"/>
            <a:endCxn id="9" idx="3"/>
          </p:cNvCxnSpPr>
          <p:nvPr/>
        </p:nvCxnSpPr>
        <p:spPr>
          <a:xfrm rot="5400000">
            <a:off x="5051095" y="5899270"/>
            <a:ext cx="1927609" cy="183721"/>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7515CE5-9418-24EC-55F6-5C3F485670D3}"/>
              </a:ext>
            </a:extLst>
          </p:cNvPr>
          <p:cNvSpPr/>
          <p:nvPr/>
        </p:nvSpPr>
        <p:spPr>
          <a:xfrm>
            <a:off x="5138258" y="7173235"/>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Rack PC</a:t>
            </a:r>
          </a:p>
        </p:txBody>
      </p:sp>
      <p:cxnSp>
        <p:nvCxnSpPr>
          <p:cNvPr id="14" name="Connector: Elbow 13">
            <a:extLst>
              <a:ext uri="{FF2B5EF4-FFF2-40B4-BE49-F238E27FC236}">
                <a16:creationId xmlns:a16="http://schemas.microsoft.com/office/drawing/2014/main" id="{E5BD1E49-7059-C29D-133E-81568FC39C99}"/>
              </a:ext>
            </a:extLst>
          </p:cNvPr>
          <p:cNvCxnSpPr>
            <a:cxnSpLocks/>
            <a:stCxn id="188" idx="1"/>
            <a:endCxn id="12" idx="3"/>
          </p:cNvCxnSpPr>
          <p:nvPr/>
        </p:nvCxnSpPr>
        <p:spPr>
          <a:xfrm rot="5400000">
            <a:off x="4858932" y="6094087"/>
            <a:ext cx="2314588" cy="18106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65B1445-2D9B-22E0-2AF3-F05B3FE6E2F1}"/>
              </a:ext>
            </a:extLst>
          </p:cNvPr>
          <p:cNvSpPr/>
          <p:nvPr/>
        </p:nvSpPr>
        <p:spPr>
          <a:xfrm>
            <a:off x="696923" y="7936493"/>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Rack R1-SW</a:t>
            </a:r>
            <a:r>
              <a:rPr kumimoji="1" lang="en-GB" sz="1000" kern="0" dirty="0">
                <a:solidFill>
                  <a:prstClr val="black"/>
                </a:solidFill>
              </a:rPr>
              <a:t>5</a:t>
            </a:r>
            <a:endParaRPr kumimoji="1" lang="en-US" sz="1000" kern="0" dirty="0">
              <a:solidFill>
                <a:prstClr val="black"/>
              </a:solidFill>
            </a:endParaRPr>
          </a:p>
        </p:txBody>
      </p:sp>
      <p:cxnSp>
        <p:nvCxnSpPr>
          <p:cNvPr id="21" name="Connector: Elbow 20">
            <a:extLst>
              <a:ext uri="{FF2B5EF4-FFF2-40B4-BE49-F238E27FC236}">
                <a16:creationId xmlns:a16="http://schemas.microsoft.com/office/drawing/2014/main" id="{E1E7EFE5-E0E6-1F40-DF3B-421BFB168D11}"/>
              </a:ext>
            </a:extLst>
          </p:cNvPr>
          <p:cNvCxnSpPr>
            <a:cxnSpLocks/>
            <a:stCxn id="128" idx="1"/>
            <a:endCxn id="20" idx="3"/>
          </p:cNvCxnSpPr>
          <p:nvPr/>
        </p:nvCxnSpPr>
        <p:spPr>
          <a:xfrm rot="5400000">
            <a:off x="30297" y="6488117"/>
            <a:ext cx="3071117"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B9F7992-8BE4-0D7F-F07A-0C39AD794B60}"/>
              </a:ext>
            </a:extLst>
          </p:cNvPr>
          <p:cNvSpPr/>
          <p:nvPr/>
        </p:nvSpPr>
        <p:spPr>
          <a:xfrm>
            <a:off x="2211422" y="7939871"/>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R3-SW3</a:t>
            </a:r>
          </a:p>
        </p:txBody>
      </p:sp>
      <p:cxnSp>
        <p:nvCxnSpPr>
          <p:cNvPr id="26" name="Connector: Elbow 25">
            <a:extLst>
              <a:ext uri="{FF2B5EF4-FFF2-40B4-BE49-F238E27FC236}">
                <a16:creationId xmlns:a16="http://schemas.microsoft.com/office/drawing/2014/main" id="{41F4DC5B-AD7C-8CC5-CDF0-2A0C60F0E689}"/>
              </a:ext>
            </a:extLst>
          </p:cNvPr>
          <p:cNvCxnSpPr>
            <a:cxnSpLocks/>
            <a:stCxn id="148" idx="1"/>
            <a:endCxn id="25" idx="3"/>
          </p:cNvCxnSpPr>
          <p:nvPr/>
        </p:nvCxnSpPr>
        <p:spPr>
          <a:xfrm rot="5400000">
            <a:off x="1547201" y="6492833"/>
            <a:ext cx="3067373" cy="16406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E85AC5F-CA31-BBB5-06E0-03285B3DE485}"/>
              </a:ext>
            </a:extLst>
          </p:cNvPr>
          <p:cNvSpPr/>
          <p:nvPr/>
        </p:nvSpPr>
        <p:spPr>
          <a:xfrm>
            <a:off x="3650396" y="794779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a:t>
            </a:r>
          </a:p>
          <a:p>
            <a:pPr algn="ctr" defTabSz="914271"/>
            <a:r>
              <a:rPr kumimoji="1" lang="en-US" sz="1000" kern="0" dirty="0">
                <a:solidFill>
                  <a:prstClr val="black"/>
                </a:solidFill>
              </a:rPr>
              <a:t>R3-SW3</a:t>
            </a:r>
          </a:p>
        </p:txBody>
      </p:sp>
      <p:cxnSp>
        <p:nvCxnSpPr>
          <p:cNvPr id="30" name="Connector: Elbow 29">
            <a:extLst>
              <a:ext uri="{FF2B5EF4-FFF2-40B4-BE49-F238E27FC236}">
                <a16:creationId xmlns:a16="http://schemas.microsoft.com/office/drawing/2014/main" id="{2E95E829-EE10-BEFD-D80D-D2C5E548306D}"/>
              </a:ext>
            </a:extLst>
          </p:cNvPr>
          <p:cNvCxnSpPr>
            <a:cxnSpLocks/>
            <a:stCxn id="164" idx="1"/>
            <a:endCxn id="29" idx="3"/>
          </p:cNvCxnSpPr>
          <p:nvPr/>
        </p:nvCxnSpPr>
        <p:spPr>
          <a:xfrm rot="5400000">
            <a:off x="2990387" y="6477929"/>
            <a:ext cx="3085988" cy="19110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正方形/長方形 101">
            <a:extLst>
              <a:ext uri="{FF2B5EF4-FFF2-40B4-BE49-F238E27FC236}">
                <a16:creationId xmlns:a16="http://schemas.microsoft.com/office/drawing/2014/main" id="{C808A3CE-CAEC-673C-39D4-4DE322293DFC}"/>
              </a:ext>
            </a:extLst>
          </p:cNvPr>
          <p:cNvSpPr/>
          <p:nvPr/>
        </p:nvSpPr>
        <p:spPr>
          <a:xfrm>
            <a:off x="671563" y="3669340"/>
            <a:ext cx="1129985" cy="21753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solidFill>
                  <a:schemeClr val="tx1"/>
                </a:solidFill>
              </a:rPr>
              <a:t>Andon display 3</a:t>
            </a:r>
          </a:p>
        </p:txBody>
      </p:sp>
      <p:sp>
        <p:nvSpPr>
          <p:cNvPr id="8" name="正方形/長方形 101">
            <a:extLst>
              <a:ext uri="{FF2B5EF4-FFF2-40B4-BE49-F238E27FC236}">
                <a16:creationId xmlns:a16="http://schemas.microsoft.com/office/drawing/2014/main" id="{B1B165A3-C81F-7E73-0840-3CCCB87B5475}"/>
              </a:ext>
            </a:extLst>
          </p:cNvPr>
          <p:cNvSpPr/>
          <p:nvPr/>
        </p:nvSpPr>
        <p:spPr>
          <a:xfrm>
            <a:off x="2020840" y="4008349"/>
            <a:ext cx="520457"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b="1" i="1" dirty="0">
                <a:solidFill>
                  <a:schemeClr val="tx1"/>
                </a:solidFill>
              </a:rPr>
              <a:t>S/W Hub *1</a:t>
            </a:r>
          </a:p>
        </p:txBody>
      </p:sp>
      <p:sp>
        <p:nvSpPr>
          <p:cNvPr id="11" name="正方形/長方形 101">
            <a:extLst>
              <a:ext uri="{FF2B5EF4-FFF2-40B4-BE49-F238E27FC236}">
                <a16:creationId xmlns:a16="http://schemas.microsoft.com/office/drawing/2014/main" id="{46576B98-0C6E-8172-5030-391BA8EF5EC3}"/>
              </a:ext>
            </a:extLst>
          </p:cNvPr>
          <p:cNvSpPr/>
          <p:nvPr/>
        </p:nvSpPr>
        <p:spPr>
          <a:xfrm>
            <a:off x="671563" y="3918493"/>
            <a:ext cx="1129985" cy="216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solidFill>
                  <a:schemeClr val="tx1"/>
                </a:solidFill>
              </a:rPr>
              <a:t>Andon display 6</a:t>
            </a:r>
          </a:p>
        </p:txBody>
      </p:sp>
      <p:cxnSp>
        <p:nvCxnSpPr>
          <p:cNvPr id="15" name="Connector: Elbow 14">
            <a:extLst>
              <a:ext uri="{FF2B5EF4-FFF2-40B4-BE49-F238E27FC236}">
                <a16:creationId xmlns:a16="http://schemas.microsoft.com/office/drawing/2014/main" id="{AFC98A6C-D4F6-B5A8-A540-1823D75035E0}"/>
              </a:ext>
            </a:extLst>
          </p:cNvPr>
          <p:cNvCxnSpPr>
            <a:cxnSpLocks/>
            <a:stCxn id="5" idx="3"/>
            <a:endCxn id="8" idx="1"/>
          </p:cNvCxnSpPr>
          <p:nvPr/>
        </p:nvCxnSpPr>
        <p:spPr>
          <a:xfrm>
            <a:off x="1801548" y="3778107"/>
            <a:ext cx="219292" cy="355825"/>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41EBB9C8-7AC0-782E-4CAD-4BACEB000A58}"/>
              </a:ext>
            </a:extLst>
          </p:cNvPr>
          <p:cNvCxnSpPr>
            <a:cxnSpLocks/>
            <a:stCxn id="11" idx="3"/>
            <a:endCxn id="8" idx="1"/>
          </p:cNvCxnSpPr>
          <p:nvPr/>
        </p:nvCxnSpPr>
        <p:spPr>
          <a:xfrm>
            <a:off x="1801548" y="4026493"/>
            <a:ext cx="219292" cy="107439"/>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線コネクタ 8">
            <a:extLst>
              <a:ext uri="{FF2B5EF4-FFF2-40B4-BE49-F238E27FC236}">
                <a16:creationId xmlns:a16="http://schemas.microsoft.com/office/drawing/2014/main" id="{7CD64888-7CCC-7124-CFAC-5E7914FFBF53}"/>
              </a:ext>
            </a:extLst>
          </p:cNvPr>
          <p:cNvCxnSpPr>
            <a:cxnSpLocks/>
          </p:cNvCxnSpPr>
          <p:nvPr/>
        </p:nvCxnSpPr>
        <p:spPr>
          <a:xfrm flipH="1">
            <a:off x="2541297" y="4133586"/>
            <a:ext cx="70528" cy="346"/>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7" name="正方形/長方形 101">
            <a:extLst>
              <a:ext uri="{FF2B5EF4-FFF2-40B4-BE49-F238E27FC236}">
                <a16:creationId xmlns:a16="http://schemas.microsoft.com/office/drawing/2014/main" id="{23CE7A44-96B5-D1E7-1FBB-35835FD25F7A}"/>
              </a:ext>
            </a:extLst>
          </p:cNvPr>
          <p:cNvSpPr/>
          <p:nvPr/>
        </p:nvSpPr>
        <p:spPr>
          <a:xfrm>
            <a:off x="668715" y="4178563"/>
            <a:ext cx="1129985" cy="216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solidFill>
                  <a:schemeClr val="tx1"/>
                </a:solidFill>
              </a:rPr>
              <a:t>Andon display 7</a:t>
            </a:r>
          </a:p>
        </p:txBody>
      </p:sp>
      <p:cxnSp>
        <p:nvCxnSpPr>
          <p:cNvPr id="28" name="Connector: Elbow 27">
            <a:extLst>
              <a:ext uri="{FF2B5EF4-FFF2-40B4-BE49-F238E27FC236}">
                <a16:creationId xmlns:a16="http://schemas.microsoft.com/office/drawing/2014/main" id="{E7449C7E-A828-AEEC-8EC5-92B9AB5278F1}"/>
              </a:ext>
            </a:extLst>
          </p:cNvPr>
          <p:cNvCxnSpPr>
            <a:cxnSpLocks/>
            <a:stCxn id="27" idx="3"/>
            <a:endCxn id="8" idx="1"/>
          </p:cNvCxnSpPr>
          <p:nvPr/>
        </p:nvCxnSpPr>
        <p:spPr>
          <a:xfrm flipV="1">
            <a:off x="1798700" y="4133932"/>
            <a:ext cx="222140" cy="152631"/>
          </a:xfrm>
          <a:prstGeom prst="bentConnector3">
            <a:avLst>
              <a:gd name="adj1" fmla="val 50715"/>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65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AAE9F1-EC8F-4969-81AC-4A9EC4DF896E}"/>
              </a:ext>
            </a:extLst>
          </p:cNvPr>
          <p:cNvGraphicFramePr>
            <a:graphicFrameLocks noGrp="1"/>
          </p:cNvGraphicFramePr>
          <p:nvPr>
            <p:extLst>
              <p:ext uri="{D42A27DB-BD31-4B8C-83A1-F6EECF244321}">
                <p14:modId xmlns:p14="http://schemas.microsoft.com/office/powerpoint/2010/main" val="1581846656"/>
              </p:ext>
            </p:extLst>
          </p:nvPr>
        </p:nvGraphicFramePr>
        <p:xfrm>
          <a:off x="406400" y="1010575"/>
          <a:ext cx="6117062" cy="7163080"/>
        </p:xfrm>
        <a:graphic>
          <a:graphicData uri="http://schemas.openxmlformats.org/drawingml/2006/table">
            <a:tbl>
              <a:tblPr/>
              <a:tblGrid>
                <a:gridCol w="663855">
                  <a:extLst>
                    <a:ext uri="{9D8B030D-6E8A-4147-A177-3AD203B41FA5}">
                      <a16:colId xmlns:a16="http://schemas.microsoft.com/office/drawing/2014/main" val="4000759813"/>
                    </a:ext>
                  </a:extLst>
                </a:gridCol>
                <a:gridCol w="663855">
                  <a:extLst>
                    <a:ext uri="{9D8B030D-6E8A-4147-A177-3AD203B41FA5}">
                      <a16:colId xmlns:a16="http://schemas.microsoft.com/office/drawing/2014/main" val="3252185213"/>
                    </a:ext>
                  </a:extLst>
                </a:gridCol>
                <a:gridCol w="1813609">
                  <a:extLst>
                    <a:ext uri="{9D8B030D-6E8A-4147-A177-3AD203B41FA5}">
                      <a16:colId xmlns:a16="http://schemas.microsoft.com/office/drawing/2014/main" val="3821344450"/>
                    </a:ext>
                  </a:extLst>
                </a:gridCol>
                <a:gridCol w="984178">
                  <a:extLst>
                    <a:ext uri="{9D8B030D-6E8A-4147-A177-3AD203B41FA5}">
                      <a16:colId xmlns:a16="http://schemas.microsoft.com/office/drawing/2014/main" val="1545408154"/>
                    </a:ext>
                  </a:extLst>
                </a:gridCol>
                <a:gridCol w="663855">
                  <a:extLst>
                    <a:ext uri="{9D8B030D-6E8A-4147-A177-3AD203B41FA5}">
                      <a16:colId xmlns:a16="http://schemas.microsoft.com/office/drawing/2014/main" val="2247512982"/>
                    </a:ext>
                  </a:extLst>
                </a:gridCol>
                <a:gridCol w="663855">
                  <a:extLst>
                    <a:ext uri="{9D8B030D-6E8A-4147-A177-3AD203B41FA5}">
                      <a16:colId xmlns:a16="http://schemas.microsoft.com/office/drawing/2014/main" val="1249872400"/>
                    </a:ext>
                  </a:extLst>
                </a:gridCol>
                <a:gridCol w="663855">
                  <a:extLst>
                    <a:ext uri="{9D8B030D-6E8A-4147-A177-3AD203B41FA5}">
                      <a16:colId xmlns:a16="http://schemas.microsoft.com/office/drawing/2014/main" val="145554754"/>
                    </a:ext>
                  </a:extLst>
                </a:gridCol>
              </a:tblGrid>
              <a:tr h="205803">
                <a:tc gridSpan="3">
                  <a:txBody>
                    <a:bodyPr/>
                    <a:lstStyle/>
                    <a:p>
                      <a:pPr algn="l" fontAlgn="ctr"/>
                      <a:r>
                        <a:rPr lang="en-US" sz="700" b="1" i="0" u="none" strike="noStrike" dirty="0">
                          <a:solidFill>
                            <a:srgbClr val="000000"/>
                          </a:solidFill>
                          <a:effectLst/>
                          <a:latin typeface="Arial Narrow" panose="020B0606020202030204" pitchFamily="34" charset="0"/>
                        </a:rPr>
                        <a:t>IP address ledger - for lower level (Machine distribution)≫Class C</a:t>
                      </a:r>
                    </a:p>
                  </a:txBody>
                  <a:tcPr marL="93174" marR="93174" marT="46587" marB="46587"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07061865"/>
                  </a:ext>
                </a:extLst>
              </a:tr>
              <a:tr h="283448">
                <a:tc gridSpan="2">
                  <a:txBody>
                    <a:bodyPr/>
                    <a:lstStyle/>
                    <a:p>
                      <a:pPr algn="l" fontAlgn="ctr"/>
                      <a:r>
                        <a:rPr lang="en-US" sz="600" b="1" i="0" u="none" strike="noStrike">
                          <a:solidFill>
                            <a:srgbClr val="000000"/>
                          </a:solidFill>
                          <a:effectLst/>
                          <a:latin typeface="Arial Narrow" panose="020B0606020202030204" pitchFamily="34" charset="0"/>
                        </a:rPr>
                        <a:t>Upper address registration line name : </a:t>
                      </a:r>
                      <a:r>
                        <a:rPr lang="en-US" sz="600" b="1" i="0" u="none" strike="noStrike">
                          <a:solidFill>
                            <a:srgbClr val="FF0000"/>
                          </a:solidFill>
                          <a:effectLst/>
                          <a:latin typeface="Arial Narrow" panose="020B0606020202030204" pitchFamily="34" charset="0"/>
                        </a:rPr>
                        <a:t>SUB-ASSY GROUP</a:t>
                      </a:r>
                      <a:endParaRPr lang="en-US" sz="600" b="1" i="0" u="none" strike="noStrike">
                        <a:solidFill>
                          <a:srgbClr val="000000"/>
                        </a:solidFill>
                        <a:effectLst/>
                        <a:latin typeface="Arial Narrow" panose="020B0606020202030204" pitchFamily="34" charset="0"/>
                      </a:endParaRPr>
                    </a:p>
                  </a:txBody>
                  <a:tcPr marL="93174" marR="93174" marT="46587" marB="46587" anchor="ctr">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600" b="0" i="0" u="none" strike="noStrike">
                          <a:solidFill>
                            <a:srgbClr val="000000"/>
                          </a:solidFill>
                          <a:effectLst/>
                          <a:latin typeface="Arial Narrow" panose="020B0606020202030204" pitchFamily="34" charset="0"/>
                        </a:rPr>
                        <a:t> </a:t>
                      </a: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FFFFFF"/>
                    </a:solidFill>
                  </a:tcPr>
                </a:tc>
                <a:tc>
                  <a:txBody>
                    <a:bodyPr/>
                    <a:lstStyle/>
                    <a:p>
                      <a:pPr algn="l" fontAlgn="ctr"/>
                      <a:r>
                        <a:rPr lang="en-US" sz="600" b="1" i="0" u="none" strike="noStrike">
                          <a:solidFill>
                            <a:srgbClr val="000000"/>
                          </a:solidFill>
                          <a:effectLst/>
                          <a:latin typeface="Arial Narrow" panose="020B0606020202030204" pitchFamily="34" charset="0"/>
                        </a:rPr>
                        <a:t>Upper IP address : </a:t>
                      </a:r>
                      <a:r>
                        <a:rPr lang="en-US" sz="600" b="1" i="0" u="none" strike="noStrike">
                          <a:solidFill>
                            <a:srgbClr val="FF0000"/>
                          </a:solidFill>
                          <a:effectLst/>
                          <a:latin typeface="Arial Narrow" panose="020B0606020202030204" pitchFamily="34" charset="0"/>
                        </a:rPr>
                        <a:t>10.118.2.22</a:t>
                      </a:r>
                      <a:endParaRPr lang="en-US" sz="600" b="1" i="0" u="none" strike="noStrike">
                        <a:solidFill>
                          <a:srgbClr val="000000"/>
                        </a:solidFill>
                        <a:effectLst/>
                        <a:latin typeface="Arial Narrow" panose="020B0606020202030204" pitchFamily="34" charset="0"/>
                      </a:endParaRP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20263774"/>
                  </a:ext>
                </a:extLst>
              </a:tr>
              <a:tr h="190274">
                <a:tc gridSpan="3">
                  <a:txBody>
                    <a:bodyPr/>
                    <a:lstStyle/>
                    <a:p>
                      <a:pPr algn="l" fontAlgn="ctr"/>
                      <a:r>
                        <a:rPr lang="en-US" sz="600" b="1" i="0" u="none" strike="noStrike">
                          <a:solidFill>
                            <a:srgbClr val="000000"/>
                          </a:solidFill>
                          <a:effectLst/>
                          <a:latin typeface="Arial Narrow" panose="020B0606020202030204" pitchFamily="34" charset="0"/>
                        </a:rPr>
                        <a:t>Usable IP address range : </a:t>
                      </a:r>
                      <a:r>
                        <a:rPr lang="en-US" sz="600" b="1" i="0" u="none" strike="noStrike">
                          <a:solidFill>
                            <a:srgbClr val="FF0000"/>
                          </a:solidFill>
                          <a:effectLst/>
                          <a:latin typeface="Arial Narrow" panose="020B0606020202030204" pitchFamily="34" charset="0"/>
                        </a:rPr>
                        <a:t>192.168.102.1</a:t>
                      </a:r>
                      <a:r>
                        <a:rPr lang="en-US" sz="600" b="0" i="0" u="none" strike="noStrike">
                          <a:solidFill>
                            <a:srgbClr val="000000"/>
                          </a:solidFill>
                          <a:effectLst/>
                          <a:latin typeface="Arial Narrow" panose="020B0606020202030204" pitchFamily="34" charset="0"/>
                        </a:rPr>
                        <a:t> to </a:t>
                      </a:r>
                      <a:r>
                        <a:rPr lang="en-US" sz="600" b="1" i="0" u="none" strike="noStrike">
                          <a:solidFill>
                            <a:srgbClr val="FF0000"/>
                          </a:solidFill>
                          <a:effectLst/>
                          <a:latin typeface="Arial Narrow" panose="020B0606020202030204" pitchFamily="34" charset="0"/>
                        </a:rPr>
                        <a:t>192.168.103.255</a:t>
                      </a:r>
                      <a:endParaRPr lang="en-US" sz="600" b="1" i="0" u="none" strike="noStrike">
                        <a:solidFill>
                          <a:srgbClr val="000000"/>
                        </a:solidFill>
                        <a:effectLst/>
                        <a:latin typeface="Arial Narrow" panose="020B0606020202030204" pitchFamily="34" charset="0"/>
                      </a:endParaRPr>
                    </a:p>
                  </a:txBody>
                  <a:tcPr marL="93174" marR="93174" marT="46587" marB="46587"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US" sz="600" b="1" i="0" u="none" strike="noStrike">
                          <a:solidFill>
                            <a:srgbClr val="000000"/>
                          </a:solidFill>
                          <a:effectLst/>
                          <a:latin typeface="Arial Narrow" panose="020B0606020202030204" pitchFamily="34" charset="0"/>
                        </a:rPr>
                        <a:t>Subnet mask : </a:t>
                      </a:r>
                      <a:r>
                        <a:rPr lang="en-US" sz="600" b="0" i="0" u="none" strike="noStrike">
                          <a:solidFill>
                            <a:srgbClr val="000000"/>
                          </a:solidFill>
                          <a:effectLst/>
                          <a:latin typeface="Arial Narrow" panose="020B0606020202030204" pitchFamily="34" charset="0"/>
                        </a:rPr>
                        <a:t>255.255.254.0</a:t>
                      </a:r>
                      <a:endParaRPr lang="en-US" sz="600" b="1" i="0" u="none" strike="noStrike">
                        <a:solidFill>
                          <a:srgbClr val="000000"/>
                        </a:solidFill>
                        <a:effectLst/>
                        <a:latin typeface="Arial Narrow" panose="020B0606020202030204" pitchFamily="34" charset="0"/>
                      </a:endParaRP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22429819"/>
                  </a:ext>
                </a:extLst>
              </a:tr>
              <a:tr h="97613">
                <a:tc>
                  <a:txBody>
                    <a:bodyPr/>
                    <a:lstStyle/>
                    <a:p>
                      <a:pPr algn="l"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58048921"/>
                  </a:ext>
                </a:extLst>
              </a:tr>
              <a:tr h="97613">
                <a:tc>
                  <a:txBody>
                    <a:bodyPr/>
                    <a:lstStyle/>
                    <a:p>
                      <a:pPr algn="l" fontAlgn="ctr"/>
                      <a:r>
                        <a:rPr lang="en-US" sz="600" b="1" i="0" u="none" strike="noStrike">
                          <a:solidFill>
                            <a:srgbClr val="000000"/>
                          </a:solidFill>
                          <a:effectLst/>
                          <a:latin typeface="Arial Narrow" panose="020B0606020202030204" pitchFamily="34" charset="0"/>
                        </a:rPr>
                        <a:t>192.168.102.※※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733190"/>
                  </a:ext>
                </a:extLst>
              </a:tr>
              <a:tr h="194199">
                <a:tc>
                  <a:txBody>
                    <a:bodyPr/>
                    <a:lstStyle/>
                    <a:p>
                      <a:pPr algn="ctr" fontAlgn="ctr"/>
                      <a:r>
                        <a:rPr lang="en-US" sz="600" b="1" i="0" u="none" strike="noStrike">
                          <a:solidFill>
                            <a:srgbClr val="000000"/>
                          </a:solidFill>
                          <a:effectLst/>
                          <a:latin typeface="Arial Narrow" panose="020B0606020202030204" pitchFamily="34" charset="0"/>
                        </a:rPr>
                        <a:t>IP Address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1" i="0" u="none" strike="noStrike">
                          <a:solidFill>
                            <a:srgbClr val="000000"/>
                          </a:solidFill>
                          <a:effectLst/>
                          <a:latin typeface="Arial Narrow" panose="020B0606020202030204" pitchFamily="34" charset="0"/>
                        </a:rPr>
                        <a:t>PC Port</a:t>
                      </a:r>
                      <a:br>
                        <a:rPr lang="fr-FR" sz="600" b="1" i="0" u="none" strike="noStrike">
                          <a:solidFill>
                            <a:srgbClr val="000000"/>
                          </a:solidFill>
                          <a:effectLst/>
                          <a:latin typeface="Arial Narrow" panose="020B0606020202030204" pitchFamily="34" charset="0"/>
                        </a:rPr>
                      </a:br>
                      <a:r>
                        <a:rPr lang="fr-FR" sz="600" b="1" i="0" u="none" strike="noStrike">
                          <a:solidFill>
                            <a:srgbClr val="000000"/>
                          </a:solidFill>
                          <a:effectLst/>
                          <a:latin typeface="Arial Narrow" panose="020B0606020202030204" pitchFamily="34" charset="0"/>
                        </a:rPr>
                        <a:t>(Other node port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Arial Narrow" panose="020B0606020202030204" pitchFamily="34" charset="0"/>
                        </a:rPr>
                        <a:t>Machine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Arial Narrow" panose="020B0606020202030204" pitchFamily="34" charset="0"/>
                        </a:rPr>
                        <a:t>Manufacturing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Arial Narrow" panose="020B0606020202030204" pitchFamily="34" charset="0"/>
                        </a:rPr>
                        <a:t>PLC 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Arial Narrow" panose="020B0606020202030204" pitchFamily="34" charset="0"/>
                        </a:rPr>
                        <a:t>Machine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Arial Narrow" panose="020B0606020202030204" pitchFamily="34" charset="0"/>
                        </a:rPr>
                        <a:t>Remarks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85907727"/>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441711369"/>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Narrow" panose="020B0606020202030204" pitchFamily="34" charset="0"/>
                        </a:rPr>
                        <a:t>Thread Grinding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Mitsui seiki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Narrow" panose="020B0606020202030204" pitchFamily="34" charset="0"/>
                        </a:rPr>
                        <a:t>GR-9041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1st 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7948686"/>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Narrow" panose="020B0606020202030204" pitchFamily="34" charset="0"/>
                        </a:rPr>
                        <a:t>Thread Grinding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Mitsui seiki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Narrow" panose="020B0606020202030204" pitchFamily="34" charset="0"/>
                        </a:rPr>
                        <a:t>GR-9042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7916730"/>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Narrow" panose="020B0606020202030204" pitchFamily="34" charset="0"/>
                        </a:rPr>
                        <a:t>Thread Grinding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Mitsui seiki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Narrow" panose="020B0606020202030204" pitchFamily="34" charset="0"/>
                        </a:rPr>
                        <a:t>GR-9043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9190180"/>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Narrow" panose="020B0606020202030204" pitchFamily="34" charset="0"/>
                        </a:rPr>
                        <a:t>Demagnetizing,Washing,Air Blow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I.M.E.(Local)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Narrow" panose="020B0606020202030204" pitchFamily="34" charset="0"/>
                        </a:rPr>
                        <a:t>WM-9061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9213735"/>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Narrow" panose="020B0606020202030204" pitchFamily="34" charset="0"/>
                        </a:rPr>
                        <a:t>P.C.D. Measurement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FUKUTOKU-DAIYA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Narrow" panose="020B0606020202030204" pitchFamily="34" charset="0"/>
                        </a:rPr>
                        <a:t>ME-9075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8070812"/>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No.1 line spare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9364266"/>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0145524"/>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7013125"/>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9773614"/>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9398849"/>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5594603"/>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4400497"/>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1671403"/>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8831654"/>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1220710"/>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5324104"/>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9515166"/>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6941832"/>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5206776"/>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598109"/>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DMC  Laser Marking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I.M.E.(Local)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MX-9021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7509052"/>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Teeth Hobbing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KASHIFUJI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GC-9009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7167945"/>
                  </a:ext>
                </a:extLst>
              </a:tr>
              <a:tr h="194199">
                <a:tc>
                  <a:txBody>
                    <a:bodyPr/>
                    <a:lstStyle/>
                    <a:p>
                      <a:pPr algn="ctr" fontAlgn="ctr"/>
                      <a:r>
                        <a:rPr lang="en-US" sz="600" b="0" i="0" u="none" strike="noStrike">
                          <a:solidFill>
                            <a:srgbClr val="000000"/>
                          </a:solidFill>
                          <a:effectLst/>
                          <a:latin typeface="Arial Narrow" panose="020B0606020202030204" pitchFamily="34" charset="0"/>
                        </a:rPr>
                        <a:t>192.168.102.23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Induction Hardening </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Induction Tempering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DKK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MITSUBISHI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HT-9007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038987"/>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Teeth Skiving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KASHIFUJI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GC-9010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2658751"/>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O.D. Grinding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JTEKT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GR-9039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6198898"/>
                  </a:ext>
                </a:extLst>
              </a:tr>
              <a:tr h="194199">
                <a:tc>
                  <a:txBody>
                    <a:bodyPr/>
                    <a:lstStyle/>
                    <a:p>
                      <a:pPr algn="ctr" fontAlgn="ctr"/>
                      <a:r>
                        <a:rPr lang="en-US" sz="600" b="0" i="0" u="none" strike="noStrike">
                          <a:solidFill>
                            <a:srgbClr val="000000"/>
                          </a:solidFill>
                          <a:effectLst/>
                          <a:latin typeface="Arial Narrow" panose="020B0606020202030204" pitchFamily="34" charset="0"/>
                        </a:rPr>
                        <a:t>192.168.102.26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O.D. Grinding 2</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O.D. Measurement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JTEKT</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Marposs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GR-9040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2120568"/>
                  </a:ext>
                </a:extLst>
              </a:tr>
              <a:tr h="194199">
                <a:tc>
                  <a:txBody>
                    <a:bodyPr/>
                    <a:lstStyle/>
                    <a:p>
                      <a:pPr algn="ctr" fontAlgn="ctr"/>
                      <a:r>
                        <a:rPr lang="en-US" sz="600" b="0" i="0" u="none" strike="noStrike">
                          <a:solidFill>
                            <a:srgbClr val="000000"/>
                          </a:solidFill>
                          <a:effectLst/>
                          <a:latin typeface="Arial Narrow" panose="020B0606020202030204" pitchFamily="34" charset="0"/>
                        </a:rPr>
                        <a:t>192.168.102.27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I.D. Turning</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I/D Measurement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Takamaz</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Marposs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LA-9072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444730"/>
                  </a:ext>
                </a:extLst>
              </a:tr>
              <a:tr h="194199">
                <a:tc>
                  <a:txBody>
                    <a:bodyPr/>
                    <a:lstStyle/>
                    <a:p>
                      <a:pPr algn="ctr" fontAlgn="ctr"/>
                      <a:r>
                        <a:rPr lang="en-US" sz="600" b="0" i="0" u="none" strike="noStrike">
                          <a:solidFill>
                            <a:srgbClr val="000000"/>
                          </a:solidFill>
                          <a:effectLst/>
                          <a:latin typeface="Arial Narrow" panose="020B0606020202030204" pitchFamily="34" charset="0"/>
                        </a:rPr>
                        <a:t>192.168.102.28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Magnetic Crack Detection</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Demagnetizing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JAPAN ELECTRIC INDUSTRY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ME-9074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9290157"/>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Washing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I.M.E.(Local)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WM-9060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3612713"/>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No.1 line spare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4956298"/>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2223519"/>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5046942"/>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0145020"/>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563593"/>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029670"/>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4163150"/>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7352504"/>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7678220"/>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3229096"/>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2372971"/>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Washing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I.M.E.(Local)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WM-9064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5622580"/>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Magnet Resin Molding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TOYO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IM-9003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0319042"/>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Cooling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Local (TBD)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CV-9014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3786500"/>
                  </a:ext>
                </a:extLst>
              </a:tr>
              <a:tr h="242749">
                <a:tc>
                  <a:txBody>
                    <a:bodyPr/>
                    <a:lstStyle/>
                    <a:p>
                      <a:pPr algn="ctr" fontAlgn="ctr"/>
                      <a:r>
                        <a:rPr lang="en-US" sz="600" b="0" i="0" u="none" strike="noStrike">
                          <a:solidFill>
                            <a:srgbClr val="000000"/>
                          </a:solidFill>
                          <a:effectLst/>
                          <a:latin typeface="Arial Narrow" panose="020B0606020202030204" pitchFamily="34" charset="0"/>
                        </a:rPr>
                        <a:t>192.168.102.44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Arial Narrow" panose="020B0606020202030204" pitchFamily="34" charset="0"/>
                        </a:rPr>
                        <a:t>S/H DMC Laser Marking</a:t>
                      </a:r>
                      <a:br>
                        <a:rPr lang="en-US" sz="500" b="0" i="0" u="none" strike="noStrike">
                          <a:solidFill>
                            <a:srgbClr val="000000"/>
                          </a:solidFill>
                          <a:effectLst/>
                          <a:latin typeface="Arial Narrow" panose="020B0606020202030204" pitchFamily="34" charset="0"/>
                        </a:rPr>
                      </a:br>
                      <a:r>
                        <a:rPr lang="en-US" sz="500" b="0" i="0" u="none" strike="noStrike">
                          <a:solidFill>
                            <a:srgbClr val="000000"/>
                          </a:solidFill>
                          <a:effectLst/>
                          <a:latin typeface="Arial Narrow" panose="020B0606020202030204" pitchFamily="34" charset="0"/>
                        </a:rPr>
                        <a:t>S/H Dust Seal Press-fit </a:t>
                      </a:r>
                      <a:br>
                        <a:rPr lang="en-US" sz="500" b="0" i="0" u="none" strike="noStrike">
                          <a:solidFill>
                            <a:srgbClr val="000000"/>
                          </a:solidFill>
                          <a:effectLst/>
                          <a:latin typeface="Arial Narrow" panose="020B0606020202030204" pitchFamily="34" charset="0"/>
                        </a:rPr>
                      </a:br>
                      <a:r>
                        <a:rPr lang="en-US" sz="500" b="0" i="0" u="none" strike="noStrike">
                          <a:solidFill>
                            <a:srgbClr val="000000"/>
                          </a:solidFill>
                          <a:effectLst/>
                          <a:latin typeface="Arial Narrow" panose="020B0606020202030204" pitchFamily="34" charset="0"/>
                        </a:rPr>
                        <a:t>S/H Bearing Press-fit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NDK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PR-9070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9633361"/>
                  </a:ext>
                </a:extLst>
              </a:tr>
              <a:tr h="194199">
                <a:tc>
                  <a:txBody>
                    <a:bodyPr/>
                    <a:lstStyle/>
                    <a:p>
                      <a:pPr algn="ctr" fontAlgn="ctr"/>
                      <a:r>
                        <a:rPr lang="en-US" sz="600" b="0" i="0" u="none" strike="noStrike">
                          <a:solidFill>
                            <a:srgbClr val="000000"/>
                          </a:solidFill>
                          <a:effectLst/>
                          <a:latin typeface="Arial Narrow" panose="020B0606020202030204" pitchFamily="34" charset="0"/>
                        </a:rPr>
                        <a:t>192.168.102.45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P/S Bearing Press-fit </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P/S Ring Crimping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NDK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PR-9071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8741273"/>
                  </a:ext>
                </a:extLst>
              </a:tr>
              <a:tr h="97613">
                <a:tc>
                  <a:txBody>
                    <a:bodyPr/>
                    <a:lstStyle/>
                    <a:p>
                      <a:pPr algn="ctr" fontAlgn="ctr"/>
                      <a:r>
                        <a:rPr lang="en-US" sz="600" b="0" i="0" u="none" strike="noStrike">
                          <a:solidFill>
                            <a:srgbClr val="000000"/>
                          </a:solidFill>
                          <a:effectLst/>
                          <a:latin typeface="Arial Narrow" panose="020B0606020202030204" pitchFamily="34" charset="0"/>
                        </a:rPr>
                        <a:t>192.168.102.46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P/S T/B Press-fit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NDK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PR-9072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9887713"/>
                  </a:ext>
                </a:extLst>
              </a:tr>
              <a:tr h="194199">
                <a:tc>
                  <a:txBody>
                    <a:bodyPr/>
                    <a:lstStyle/>
                    <a:p>
                      <a:pPr algn="ctr" fontAlgn="ctr"/>
                      <a:r>
                        <a:rPr lang="en-US" sz="600" b="0" i="0" u="none" strike="noStrike">
                          <a:solidFill>
                            <a:srgbClr val="000000"/>
                          </a:solidFill>
                          <a:effectLst/>
                          <a:latin typeface="Arial Narrow" panose="020B0606020202030204" pitchFamily="34" charset="0"/>
                        </a:rPr>
                        <a:t>192.168.102.47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P/S Magnetic Yoke Press-fit </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Bush Press-fit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NDK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PR-9073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5233598"/>
                  </a:ext>
                </a:extLst>
              </a:tr>
              <a:tr h="194199">
                <a:tc>
                  <a:txBody>
                    <a:bodyPr/>
                    <a:lstStyle/>
                    <a:p>
                      <a:pPr algn="ctr" fontAlgn="ctr"/>
                      <a:r>
                        <a:rPr lang="en-US" sz="600" b="0" i="0" u="none" strike="noStrike">
                          <a:solidFill>
                            <a:srgbClr val="000000"/>
                          </a:solidFill>
                          <a:effectLst/>
                          <a:latin typeface="Arial Narrow" panose="020B0606020202030204" pitchFamily="34" charset="0"/>
                        </a:rPr>
                        <a:t>192.168.102.48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I/S Magnetization &amp; T/B O-Ring Assembly</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&amp; P/S Assembly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NDK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ZM-9002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9898277"/>
                  </a:ext>
                </a:extLst>
              </a:tr>
              <a:tr h="194199">
                <a:tc>
                  <a:txBody>
                    <a:bodyPr/>
                    <a:lstStyle/>
                    <a:p>
                      <a:pPr algn="ctr" fontAlgn="ctr"/>
                      <a:r>
                        <a:rPr lang="en-US" sz="600" b="0" i="0" u="none" strike="noStrike">
                          <a:solidFill>
                            <a:srgbClr val="000000"/>
                          </a:solidFill>
                          <a:effectLst/>
                          <a:latin typeface="Arial Narrow" panose="020B0606020202030204" pitchFamily="34" charset="0"/>
                        </a:rPr>
                        <a:t>192.168.102.49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S/A Gap Adjustment &amp; Centering</a:t>
                      </a:r>
                      <a:br>
                        <a:rPr lang="en-US" sz="600" b="0" i="0" u="none" strike="noStrike">
                          <a:solidFill>
                            <a:srgbClr val="000000"/>
                          </a:solidFill>
                          <a:effectLst/>
                          <a:latin typeface="Arial Narrow" panose="020B0606020202030204" pitchFamily="34" charset="0"/>
                        </a:rPr>
                      </a:br>
                      <a:r>
                        <a:rPr lang="en-US" sz="600" b="0" i="0" u="none" strike="noStrike">
                          <a:solidFill>
                            <a:srgbClr val="000000"/>
                          </a:solidFill>
                          <a:effectLst/>
                          <a:latin typeface="Arial Narrow" panose="020B0606020202030204" pitchFamily="34" charset="0"/>
                        </a:rPr>
                        <a:t>S/A Drill Hole &amp; Pin Press-fit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JMS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ME-9076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9957495"/>
                  </a:ext>
                </a:extLst>
              </a:tr>
              <a:tr h="258933">
                <a:tc>
                  <a:txBody>
                    <a:bodyPr/>
                    <a:lstStyle/>
                    <a:p>
                      <a:pPr algn="ctr" fontAlgn="ctr"/>
                      <a:r>
                        <a:rPr lang="en-US" sz="600" b="0" i="0" u="none" strike="noStrike">
                          <a:solidFill>
                            <a:srgbClr val="000000"/>
                          </a:solidFill>
                          <a:effectLst/>
                          <a:latin typeface="Arial Narrow" panose="020B0606020202030204" pitchFamily="34" charset="0"/>
                        </a:rPr>
                        <a:t>192.168.102.50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400" b="0" i="0" u="none" strike="noStrike">
                          <a:solidFill>
                            <a:srgbClr val="000000"/>
                          </a:solidFill>
                          <a:effectLst/>
                          <a:latin typeface="Arial Narrow" panose="020B0606020202030204" pitchFamily="34" charset="0"/>
                        </a:rPr>
                        <a:t>I/S O-Ring Assembly</a:t>
                      </a:r>
                      <a:br>
                        <a:rPr lang="en-US" sz="400" b="0" i="0" u="none" strike="noStrike">
                          <a:solidFill>
                            <a:srgbClr val="000000"/>
                          </a:solidFill>
                          <a:effectLst/>
                          <a:latin typeface="Arial Narrow" panose="020B0606020202030204" pitchFamily="34" charset="0"/>
                        </a:rPr>
                      </a:br>
                      <a:r>
                        <a:rPr lang="en-US" sz="400" b="0" i="0" u="none" strike="noStrike">
                          <a:solidFill>
                            <a:srgbClr val="000000"/>
                          </a:solidFill>
                          <a:effectLst/>
                          <a:latin typeface="Arial Narrow" panose="020B0606020202030204" pitchFamily="34" charset="0"/>
                        </a:rPr>
                        <a:t>&amp; I/S Applying Grease </a:t>
                      </a:r>
                      <a:br>
                        <a:rPr lang="en-US" sz="400" b="0" i="0" u="none" strike="noStrike">
                          <a:solidFill>
                            <a:srgbClr val="000000"/>
                          </a:solidFill>
                          <a:effectLst/>
                          <a:latin typeface="Arial Narrow" panose="020B0606020202030204" pitchFamily="34" charset="0"/>
                        </a:rPr>
                      </a:br>
                      <a:r>
                        <a:rPr lang="en-US" sz="400" b="0" i="0" u="none" strike="noStrike">
                          <a:solidFill>
                            <a:srgbClr val="000000"/>
                          </a:solidFill>
                          <a:effectLst/>
                          <a:latin typeface="Arial Narrow" panose="020B0606020202030204" pitchFamily="34" charset="0"/>
                        </a:rPr>
                        <a:t>S/A Pre Assembly</a:t>
                      </a:r>
                      <a:br>
                        <a:rPr lang="en-US" sz="400" b="0" i="0" u="none" strike="noStrike">
                          <a:solidFill>
                            <a:srgbClr val="000000"/>
                          </a:solidFill>
                          <a:effectLst/>
                          <a:latin typeface="Arial Narrow" panose="020B0606020202030204" pitchFamily="34" charset="0"/>
                        </a:rPr>
                      </a:br>
                      <a:r>
                        <a:rPr lang="en-US" sz="400" b="0" i="0" u="none" strike="noStrike">
                          <a:solidFill>
                            <a:srgbClr val="000000"/>
                          </a:solidFill>
                          <a:effectLst/>
                          <a:latin typeface="Arial Narrow" panose="020B0606020202030204" pitchFamily="34" charset="0"/>
                        </a:rPr>
                        <a:t>S/A P/S Bearing Press-fit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NDK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Nano10GX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Narrow" panose="020B0606020202030204" pitchFamily="34" charset="0"/>
                        </a:rPr>
                        <a:t>PR-9074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ＭＳ Ｐゴシック" panose="020B0600070205080204" pitchFamily="34" charset="-128"/>
                          <a:ea typeface="ＭＳ Ｐゴシック" panose="020B0600070205080204"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1572293"/>
                  </a:ext>
                </a:extLst>
              </a:tr>
            </a:tbl>
          </a:graphicData>
        </a:graphic>
      </p:graphicFrame>
      <p:sp>
        <p:nvSpPr>
          <p:cNvPr id="10" name="Speech Bubble: Rectangle with Corners Rounded 9">
            <a:extLst>
              <a:ext uri="{FF2B5EF4-FFF2-40B4-BE49-F238E27FC236}">
                <a16:creationId xmlns:a16="http://schemas.microsoft.com/office/drawing/2014/main" id="{07EC0A3D-7542-D863-49D7-95D02361F7E9}"/>
              </a:ext>
            </a:extLst>
          </p:cNvPr>
          <p:cNvSpPr/>
          <p:nvPr/>
        </p:nvSpPr>
        <p:spPr>
          <a:xfrm>
            <a:off x="4686134" y="784381"/>
            <a:ext cx="1857707" cy="1126087"/>
          </a:xfrm>
          <a:prstGeom prst="wedgeRoundRectCallout">
            <a:avLst>
              <a:gd name="adj1" fmla="val -73539"/>
              <a:gd name="adj2" fmla="val -46516"/>
              <a:gd name="adj3" fmla="val 16667"/>
            </a:avLst>
          </a:prstGeom>
        </p:spPr>
        <p:style>
          <a:lnRef idx="1">
            <a:schemeClr val="accent4"/>
          </a:lnRef>
          <a:fillRef idx="2">
            <a:schemeClr val="accent4"/>
          </a:fillRef>
          <a:effectRef idx="1">
            <a:schemeClr val="accent4"/>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latin typeface="Arial Narrow" panose="020B0606020202030204" pitchFamily="34" charset="0"/>
              </a:rPr>
              <a:t>Sub-Assy</a:t>
            </a:r>
            <a:r>
              <a:rPr lang="en-US" sz="1100" baseline="0" dirty="0">
                <a:latin typeface="Arial Narrow" panose="020B0606020202030204" pitchFamily="34" charset="0"/>
              </a:rPr>
              <a:t> Group :</a:t>
            </a:r>
          </a:p>
          <a:p>
            <a:pPr algn="l"/>
            <a:r>
              <a:rPr lang="en-US" sz="1100" baseline="0" dirty="0">
                <a:latin typeface="Arial Narrow" panose="020B0606020202030204" pitchFamily="34" charset="0"/>
              </a:rPr>
              <a:t>1) Nut Ball </a:t>
            </a:r>
            <a:r>
              <a:rPr lang="en-US" sz="1100" baseline="0" dirty="0" err="1">
                <a:latin typeface="Arial Narrow" panose="020B0606020202030204" pitchFamily="34" charset="0"/>
              </a:rPr>
              <a:t>Screw,EPS</a:t>
            </a:r>
            <a:r>
              <a:rPr lang="en-US" sz="1100" baseline="0" dirty="0">
                <a:latin typeface="Arial Narrow" panose="020B0606020202030204" pitchFamily="34" charset="0"/>
              </a:rPr>
              <a:t> Rack</a:t>
            </a:r>
          </a:p>
          <a:p>
            <a:pPr algn="l"/>
            <a:r>
              <a:rPr lang="en-US" sz="1100" baseline="0" dirty="0">
                <a:latin typeface="Arial Narrow" panose="020B0606020202030204" pitchFamily="34" charset="0"/>
              </a:rPr>
              <a:t>2) </a:t>
            </a:r>
            <a:r>
              <a:rPr lang="en-US" sz="1100" baseline="0" dirty="0" err="1">
                <a:latin typeface="Arial Narrow" panose="020B0606020202030204" pitchFamily="34" charset="0"/>
              </a:rPr>
              <a:t>Pinion,EPS</a:t>
            </a:r>
            <a:endParaRPr lang="en-US" sz="1100" baseline="0" dirty="0">
              <a:latin typeface="Arial Narrow" panose="020B0606020202030204" pitchFamily="34" charset="0"/>
            </a:endParaRPr>
          </a:p>
          <a:p>
            <a:pPr algn="l"/>
            <a:r>
              <a:rPr lang="en-US" sz="1100" dirty="0">
                <a:latin typeface="Arial Narrow" panose="020B0606020202030204" pitchFamily="34" charset="0"/>
              </a:rPr>
              <a:t>3) Sensor </a:t>
            </a:r>
            <a:r>
              <a:rPr lang="en-US" sz="1100" dirty="0" err="1">
                <a:latin typeface="Arial Narrow" panose="020B0606020202030204" pitchFamily="34" charset="0"/>
              </a:rPr>
              <a:t>Assy,EPS</a:t>
            </a:r>
            <a:endParaRPr lang="en-US" sz="1100" dirty="0">
              <a:latin typeface="Arial Narrow" panose="020B0606020202030204" pitchFamily="34" charset="0"/>
            </a:endParaRPr>
          </a:p>
          <a:p>
            <a:pPr algn="l"/>
            <a:r>
              <a:rPr lang="en-US" sz="1100" dirty="0">
                <a:latin typeface="Arial Narrow" panose="020B0606020202030204" pitchFamily="34" charset="0"/>
              </a:rPr>
              <a:t>4) Shaft</a:t>
            </a:r>
            <a:r>
              <a:rPr lang="en-US" sz="1100" baseline="0" dirty="0">
                <a:latin typeface="Arial Narrow" panose="020B0606020202030204" pitchFamily="34" charset="0"/>
              </a:rPr>
              <a:t> </a:t>
            </a:r>
            <a:r>
              <a:rPr lang="en-US" sz="1100" baseline="0" dirty="0" err="1">
                <a:latin typeface="Arial Narrow" panose="020B0606020202030204" pitchFamily="34" charset="0"/>
              </a:rPr>
              <a:t>Assy,Input</a:t>
            </a:r>
            <a:endParaRPr lang="en-US" sz="1100" dirty="0">
              <a:latin typeface="Arial Narrow" panose="020B0606020202030204" pitchFamily="34" charset="0"/>
            </a:endParaRPr>
          </a:p>
        </p:txBody>
      </p:sp>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r>
              <a:rPr kumimoji="1" lang="th-TH" altLang="ja-JP" sz="1400" b="1" dirty="0">
                <a:solidFill>
                  <a:schemeClr val="tx1"/>
                </a:solidFill>
              </a:rPr>
              <a:t> </a:t>
            </a:r>
            <a:r>
              <a:rPr kumimoji="1" lang="en-US" altLang="ja-JP" sz="1400" b="1" dirty="0">
                <a:solidFill>
                  <a:schemeClr val="tx1"/>
                </a:solidFill>
              </a:rPr>
              <a:t>[ SUB-ASSY GROUP ]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16" name="角丸四角形 4">
            <a:extLst>
              <a:ext uri="{FF2B5EF4-FFF2-40B4-BE49-F238E27FC236}">
                <a16:creationId xmlns:a16="http://schemas.microsoft.com/office/drawing/2014/main" id="{6D82F270-3E43-4C78-9BFF-0ACD0819D498}"/>
              </a:ext>
            </a:extLst>
          </p:cNvPr>
          <p:cNvSpPr/>
          <p:nvPr/>
        </p:nvSpPr>
        <p:spPr>
          <a:xfrm>
            <a:off x="406400" y="8197319"/>
            <a:ext cx="3454037" cy="12291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b="1" dirty="0">
                <a:solidFill>
                  <a:sysClr val="windowText" lastClr="000000"/>
                </a:solidFill>
                <a:latin typeface="Arial Narrow" panose="020B0606020202030204" pitchFamily="34" charset="0"/>
              </a:rPr>
              <a:t>IP address allocation rules</a:t>
            </a:r>
          </a:p>
          <a:p>
            <a:pPr algn="l"/>
            <a:endParaRPr kumimoji="1" lang="en-US" altLang="ja-JP" sz="1000" b="1" dirty="0">
              <a:solidFill>
                <a:sysClr val="windowText" lastClr="000000"/>
              </a:solidFill>
              <a:latin typeface="Arial Narrow" panose="020B0606020202030204" pitchFamily="34" charset="0"/>
            </a:endParaRPr>
          </a:p>
          <a:p>
            <a:pPr algn="l"/>
            <a:r>
              <a:rPr kumimoji="1" lang="en-US" altLang="ja-JP" sz="1000" b="1" dirty="0">
                <a:solidFill>
                  <a:sysClr val="windowText" lastClr="000000"/>
                </a:solidFill>
                <a:latin typeface="Arial Narrow" panose="020B0606020202030204" pitchFamily="34" charset="0"/>
              </a:rPr>
              <a:t>192.168.102.1~99 For Machine PLC</a:t>
            </a:r>
          </a:p>
          <a:p>
            <a:pPr algn="l"/>
            <a:r>
              <a:rPr kumimoji="1" lang="en-US" altLang="ja-JP" sz="1000" b="1" dirty="0">
                <a:solidFill>
                  <a:sysClr val="windowText" lastClr="000000"/>
                </a:solidFill>
                <a:latin typeface="Arial Narrow" panose="020B0606020202030204" pitchFamily="34" charset="0"/>
              </a:rPr>
              <a:t>192.168.102.100-199 Others (dual etc.)</a:t>
            </a:r>
          </a:p>
          <a:p>
            <a:pPr algn="l"/>
            <a:r>
              <a:rPr kumimoji="1" lang="en-US" altLang="ja-JP" sz="1000" b="1" dirty="0">
                <a:solidFill>
                  <a:sysClr val="windowText" lastClr="000000"/>
                </a:solidFill>
                <a:latin typeface="Arial Narrow" panose="020B0606020202030204" pitchFamily="34" charset="0"/>
              </a:rPr>
              <a:t>192.168.102.200-249 Network component equipment</a:t>
            </a:r>
          </a:p>
          <a:p>
            <a:pPr algn="l"/>
            <a:r>
              <a:rPr kumimoji="1" lang="en-US" altLang="ja-JP" sz="1000" b="1" dirty="0">
                <a:solidFill>
                  <a:sysClr val="windowText" lastClr="000000"/>
                </a:solidFill>
                <a:latin typeface="Arial Narrow" panose="020B0606020202030204" pitchFamily="34" charset="0"/>
              </a:rPr>
              <a:t>192.168.102.250-254 Prohibited to use (area for maintenance)</a:t>
            </a:r>
          </a:p>
        </p:txBody>
      </p:sp>
      <p:sp>
        <p:nvSpPr>
          <p:cNvPr id="17" name="角丸四角形 4">
            <a:extLst>
              <a:ext uri="{FF2B5EF4-FFF2-40B4-BE49-F238E27FC236}">
                <a16:creationId xmlns:a16="http://schemas.microsoft.com/office/drawing/2014/main" id="{795C4413-1052-4D2C-B3DC-35514EF4E1C1}"/>
              </a:ext>
            </a:extLst>
          </p:cNvPr>
          <p:cNvSpPr/>
          <p:nvPr/>
        </p:nvSpPr>
        <p:spPr>
          <a:xfrm>
            <a:off x="2489602" y="8311384"/>
            <a:ext cx="1184574" cy="268938"/>
          </a:xfrm>
          <a:prstGeom prst="roundRect">
            <a:avLst/>
          </a:prstGeom>
          <a:solidFill>
            <a:srgbClr val="FFFF00"/>
          </a:solidFill>
          <a:ln>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r>
              <a:rPr kumimoji="1" lang="en-US" sz="800" kern="0" dirty="0">
                <a:solidFill>
                  <a:prstClr val="black"/>
                </a:solidFill>
              </a:rPr>
              <a:t>Request from JATH</a:t>
            </a:r>
          </a:p>
        </p:txBody>
      </p:sp>
    </p:spTree>
    <p:extLst>
      <p:ext uri="{BB962C8B-B14F-4D97-AF65-F5344CB8AC3E}">
        <p14:creationId xmlns:p14="http://schemas.microsoft.com/office/powerpoint/2010/main" val="1168048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r>
              <a:rPr kumimoji="1" lang="th-TH" altLang="ja-JP" sz="1400" b="1" dirty="0">
                <a:solidFill>
                  <a:schemeClr val="tx1"/>
                </a:solidFill>
              </a:rPr>
              <a:t> </a:t>
            </a:r>
            <a:r>
              <a:rPr kumimoji="1" lang="en-US" altLang="ja-JP" sz="1400" b="1" dirty="0">
                <a:solidFill>
                  <a:schemeClr val="tx1"/>
                </a:solidFill>
              </a:rPr>
              <a:t>[ SUB-ASSY GROUP ]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399" y="1089590"/>
            <a:ext cx="6117062" cy="82449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r>
              <a:rPr lang="en-US" sz="1100" dirty="0"/>
              <a:t>Assigning IP for use in the Andon system</a:t>
            </a:r>
            <a:endParaRPr kumimoji="1" lang="ja-JP" altLang="en-US" sz="1100" dirty="0">
              <a:solidFill>
                <a:srgbClr val="FF0000"/>
              </a:solidFill>
            </a:endParaRPr>
          </a:p>
        </p:txBody>
      </p:sp>
      <p:graphicFrame>
        <p:nvGraphicFramePr>
          <p:cNvPr id="116" name="Table 115">
            <a:extLst>
              <a:ext uri="{FF2B5EF4-FFF2-40B4-BE49-F238E27FC236}">
                <a16:creationId xmlns:a16="http://schemas.microsoft.com/office/drawing/2014/main" id="{CE461BDA-B522-4BA4-A8E2-59D8931FC15F}"/>
              </a:ext>
            </a:extLst>
          </p:cNvPr>
          <p:cNvGraphicFramePr>
            <a:graphicFrameLocks noGrp="1"/>
          </p:cNvGraphicFramePr>
          <p:nvPr>
            <p:extLst>
              <p:ext uri="{D42A27DB-BD31-4B8C-83A1-F6EECF244321}">
                <p14:modId xmlns:p14="http://schemas.microsoft.com/office/powerpoint/2010/main" val="3015366187"/>
              </p:ext>
            </p:extLst>
          </p:nvPr>
        </p:nvGraphicFramePr>
        <p:xfrm>
          <a:off x="519949" y="1234904"/>
          <a:ext cx="5387812" cy="1714500"/>
        </p:xfrm>
        <a:graphic>
          <a:graphicData uri="http://schemas.openxmlformats.org/drawingml/2006/table">
            <a:tbl>
              <a:tblPr>
                <a:tableStyleId>{5C22544A-7EE6-4342-B048-85BDC9FD1C3A}</a:tableStyleId>
              </a:tblPr>
              <a:tblGrid>
                <a:gridCol w="323637">
                  <a:extLst>
                    <a:ext uri="{9D8B030D-6E8A-4147-A177-3AD203B41FA5}">
                      <a16:colId xmlns:a16="http://schemas.microsoft.com/office/drawing/2014/main" val="1627534098"/>
                    </a:ext>
                  </a:extLst>
                </a:gridCol>
                <a:gridCol w="1279834">
                  <a:extLst>
                    <a:ext uri="{9D8B030D-6E8A-4147-A177-3AD203B41FA5}">
                      <a16:colId xmlns:a16="http://schemas.microsoft.com/office/drawing/2014/main" val="1417217592"/>
                    </a:ext>
                  </a:extLst>
                </a:gridCol>
                <a:gridCol w="1544628">
                  <a:extLst>
                    <a:ext uri="{9D8B030D-6E8A-4147-A177-3AD203B41FA5}">
                      <a16:colId xmlns:a16="http://schemas.microsoft.com/office/drawing/2014/main" val="3807429543"/>
                    </a:ext>
                  </a:extLst>
                </a:gridCol>
                <a:gridCol w="2239713">
                  <a:extLst>
                    <a:ext uri="{9D8B030D-6E8A-4147-A177-3AD203B41FA5}">
                      <a16:colId xmlns:a16="http://schemas.microsoft.com/office/drawing/2014/main" val="4119694431"/>
                    </a:ext>
                  </a:extLst>
                </a:gridCol>
              </a:tblGrid>
              <a:tr h="190500">
                <a:tc>
                  <a:txBody>
                    <a:bodyPr/>
                    <a:lstStyle/>
                    <a:p>
                      <a:pPr algn="ctr" fontAlgn="ctr"/>
                      <a:r>
                        <a:rPr lang="en-US" sz="1100" b="1" u="none" strike="noStrike">
                          <a:effectLst/>
                        </a:rPr>
                        <a:t>No.</a:t>
                      </a:r>
                      <a:endParaRPr lang="en-US" sz="1100" b="1"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u="none" strike="noStrike">
                          <a:effectLst/>
                        </a:rPr>
                        <a:t>Equipment Name</a:t>
                      </a:r>
                      <a:endParaRPr lang="en-US" sz="1100" b="1"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a:effectLst/>
                        </a:rPr>
                        <a:t>IP Assign</a:t>
                      </a:r>
                      <a:endParaRPr lang="en-US"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Use in</a:t>
                      </a:r>
                      <a:endParaRPr lang="en-US"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6906108"/>
                  </a:ext>
                </a:extLst>
              </a:tr>
              <a:tr h="1905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a:effectLst/>
                        </a:rPr>
                        <a:t>PLC KV-8000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192.168.102.200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Main system</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005022"/>
                  </a:ext>
                </a:extLst>
              </a:tr>
              <a:tr h="190500">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KV-XD02 (Port 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192.168.102.201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Main system</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4592065"/>
                  </a:ext>
                </a:extLst>
              </a:tr>
              <a:tr h="190500">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KV-XD02 (Port 2)</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192.168.102.202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Main system</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981379"/>
                  </a:ext>
                </a:extLst>
              </a:tr>
              <a:tr h="190500">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KV-XLE02 (Port 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192.168.102.203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Main system</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8542819"/>
                  </a:ext>
                </a:extLst>
              </a:tr>
              <a:tr h="190500">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KV-XLE02 (Port 2)</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192.168.102.204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Main system</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1419040"/>
                  </a:ext>
                </a:extLst>
              </a:tr>
              <a:tr h="190500">
                <a:tc>
                  <a:txBody>
                    <a:bodyPr/>
                    <a:lstStyle/>
                    <a:p>
                      <a:pPr algn="ctr" fontAlgn="b"/>
                      <a:r>
                        <a:rPr lang="en-US" sz="1100" b="0" i="0" u="none" strike="noStrike" dirty="0">
                          <a:solidFill>
                            <a:srgbClr val="000000"/>
                          </a:solidFill>
                          <a:effectLst/>
                          <a:latin typeface="Arial (Body)"/>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latin typeface="Arial (Body)"/>
                        </a:rPr>
                        <a:t>PC Client </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Arial (Body)"/>
                        </a:rPr>
                        <a:t>192.168.102.210</a:t>
                      </a:r>
                      <a:endParaRPr lang="en-US" sz="1100" b="0" i="0" u="none" strike="noStrike" dirty="0">
                        <a:solidFill>
                          <a:srgbClr val="000000"/>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latin typeface="Arial (Body)"/>
                        </a:rPr>
                        <a:t>PC Client Andon system</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659891"/>
                  </a:ext>
                </a:extLst>
              </a:tr>
              <a:tr h="190500">
                <a:tc>
                  <a:txBody>
                    <a:bodyPr/>
                    <a:lstStyle/>
                    <a:p>
                      <a:pPr algn="ctr" fontAlgn="b"/>
                      <a:r>
                        <a:rPr lang="en-US" sz="1100" b="0" i="0" u="none" strike="noStrike" dirty="0">
                          <a:solidFill>
                            <a:srgbClr val="000000"/>
                          </a:solidFill>
                          <a:effectLst/>
                          <a:latin typeface="Arial (Body)"/>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rial (Body)"/>
                        </a:rPr>
                        <a:t>Driver display 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704" rtl="0" eaLnBrk="1" fontAlgn="ctr" latinLnBrk="0" hangingPunct="1">
                        <a:lnSpc>
                          <a:spcPct val="100000"/>
                        </a:lnSpc>
                        <a:spcBef>
                          <a:spcPts val="0"/>
                        </a:spcBef>
                        <a:spcAft>
                          <a:spcPts val="0"/>
                        </a:spcAft>
                        <a:buClrTx/>
                        <a:buSzTx/>
                        <a:buFontTx/>
                        <a:buNone/>
                        <a:tabLst/>
                        <a:defRPr/>
                      </a:pPr>
                      <a:r>
                        <a:rPr lang="en-US" sz="1100" u="none" strike="noStrike" dirty="0">
                          <a:effectLst/>
                          <a:latin typeface="Arial (Body)"/>
                        </a:rPr>
                        <a:t>192.168.102.220</a:t>
                      </a:r>
                      <a:endParaRPr lang="en-US" sz="1100" b="0" i="0" u="none" strike="noStrike" dirty="0">
                        <a:solidFill>
                          <a:srgbClr val="000000"/>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04" rtl="0" eaLnBrk="1" fontAlgn="b" latinLnBrk="0" hangingPunct="1">
                        <a:lnSpc>
                          <a:spcPct val="100000"/>
                        </a:lnSpc>
                        <a:spcBef>
                          <a:spcPts val="0"/>
                        </a:spcBef>
                        <a:spcAft>
                          <a:spcPts val="0"/>
                        </a:spcAft>
                        <a:buClrTx/>
                        <a:buSzTx/>
                        <a:buFontTx/>
                        <a:buNone/>
                        <a:tabLst/>
                        <a:defRPr/>
                      </a:pPr>
                      <a:r>
                        <a:rPr lang="en-US" sz="1100" u="none" strike="noStrike" dirty="0">
                          <a:effectLst/>
                          <a:latin typeface="Arial (Body)"/>
                        </a:rPr>
                        <a:t>For monitoring</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799707"/>
                  </a:ext>
                </a:extLst>
              </a:tr>
              <a:tr h="190500">
                <a:tc>
                  <a:txBody>
                    <a:bodyPr/>
                    <a:lstStyle/>
                    <a:p>
                      <a:pPr algn="ctr" fontAlgn="b"/>
                      <a:r>
                        <a:rPr lang="en-US" sz="1100" b="0" i="0" u="none" strike="noStrike" dirty="0">
                          <a:solidFill>
                            <a:srgbClr val="000000"/>
                          </a:solidFill>
                          <a:effectLst/>
                          <a:latin typeface="Arial (Body)"/>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04"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Arial (Body)"/>
                        </a:rPr>
                        <a:t>192.168.102.230-235</a:t>
                      </a:r>
                      <a:endParaRPr lang="en-US" sz="1100" b="0" i="0" u="none" strike="noStrike" dirty="0">
                        <a:solidFill>
                          <a:srgbClr val="000000"/>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04" rtl="0" eaLnBrk="1" fontAlgn="b" latinLnBrk="0" hangingPunct="1">
                        <a:lnSpc>
                          <a:spcPct val="100000"/>
                        </a:lnSpc>
                        <a:spcBef>
                          <a:spcPts val="0"/>
                        </a:spcBef>
                        <a:spcAft>
                          <a:spcPts val="0"/>
                        </a:spcAft>
                        <a:buClrTx/>
                        <a:buSzTx/>
                        <a:buFontTx/>
                        <a:buNone/>
                        <a:tabLst/>
                        <a:defRPr/>
                      </a:pPr>
                      <a:r>
                        <a:rPr lang="en-US" sz="1100" u="none" strike="noStrike" dirty="0">
                          <a:effectLst/>
                          <a:latin typeface="Arial (Body)"/>
                        </a:rPr>
                        <a:t>For Service</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3742636"/>
                  </a:ext>
                </a:extLst>
              </a:tr>
            </a:tbl>
          </a:graphicData>
        </a:graphic>
      </p:graphicFrame>
    </p:spTree>
    <p:extLst>
      <p:ext uri="{BB962C8B-B14F-4D97-AF65-F5344CB8AC3E}">
        <p14:creationId xmlns:p14="http://schemas.microsoft.com/office/powerpoint/2010/main" val="149501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r>
              <a:rPr kumimoji="1" lang="th-TH" altLang="ja-JP" sz="1400" b="1" dirty="0">
                <a:solidFill>
                  <a:schemeClr val="tx1"/>
                </a:solidFill>
              </a:rPr>
              <a:t> </a:t>
            </a:r>
            <a:r>
              <a:rPr kumimoji="1" lang="en-US" altLang="ja-JP" sz="1400" b="1" dirty="0">
                <a:solidFill>
                  <a:schemeClr val="tx1"/>
                </a:solidFill>
              </a:rPr>
              <a:t>[ ASSEMBLY GROUP ]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399" y="1089590"/>
            <a:ext cx="6117062" cy="82449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r>
              <a:rPr lang="en-US" sz="1100" dirty="0"/>
              <a:t>Overall configuration diagram (Hardware configuration)</a:t>
            </a:r>
            <a:endParaRPr kumimoji="1" lang="ja-JP" altLang="en-US" sz="1100" dirty="0">
              <a:solidFill>
                <a:srgbClr val="FF0000"/>
              </a:solidFill>
            </a:endParaRPr>
          </a:p>
        </p:txBody>
      </p:sp>
      <p:sp>
        <p:nvSpPr>
          <p:cNvPr id="22" name="正方形/長方形 26">
            <a:extLst>
              <a:ext uri="{FF2B5EF4-FFF2-40B4-BE49-F238E27FC236}">
                <a16:creationId xmlns:a16="http://schemas.microsoft.com/office/drawing/2014/main" id="{C806EFC6-DE12-4D84-E18F-B958949B8CAD}"/>
              </a:ext>
            </a:extLst>
          </p:cNvPr>
          <p:cNvSpPr/>
          <p:nvPr/>
        </p:nvSpPr>
        <p:spPr>
          <a:xfrm>
            <a:off x="4638203" y="1230242"/>
            <a:ext cx="1794330" cy="144945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84" name="Rectangle 83">
            <a:extLst>
              <a:ext uri="{FF2B5EF4-FFF2-40B4-BE49-F238E27FC236}">
                <a16:creationId xmlns:a16="http://schemas.microsoft.com/office/drawing/2014/main" id="{458EE354-5BCE-09EC-9D12-22318CA6BEB8}"/>
              </a:ext>
            </a:extLst>
          </p:cNvPr>
          <p:cNvSpPr/>
          <p:nvPr/>
        </p:nvSpPr>
        <p:spPr>
          <a:xfrm>
            <a:off x="4709817" y="1374097"/>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88" name="Rectangle 87">
            <a:extLst>
              <a:ext uri="{FF2B5EF4-FFF2-40B4-BE49-F238E27FC236}">
                <a16:creationId xmlns:a16="http://schemas.microsoft.com/office/drawing/2014/main" id="{50028735-F52B-2B33-5F20-EA13D18263D8}"/>
              </a:ext>
            </a:extLst>
          </p:cNvPr>
          <p:cNvSpPr/>
          <p:nvPr/>
        </p:nvSpPr>
        <p:spPr>
          <a:xfrm>
            <a:off x="5180364" y="137150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90" name="Rectangle 89">
            <a:extLst>
              <a:ext uri="{FF2B5EF4-FFF2-40B4-BE49-F238E27FC236}">
                <a16:creationId xmlns:a16="http://schemas.microsoft.com/office/drawing/2014/main" id="{A30F9833-75D4-C574-E82F-2D54F1706663}"/>
              </a:ext>
            </a:extLst>
          </p:cNvPr>
          <p:cNvSpPr/>
          <p:nvPr/>
        </p:nvSpPr>
        <p:spPr>
          <a:xfrm>
            <a:off x="4709817" y="1435813"/>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91" name="Rectangle 90">
            <a:extLst>
              <a:ext uri="{FF2B5EF4-FFF2-40B4-BE49-F238E27FC236}">
                <a16:creationId xmlns:a16="http://schemas.microsoft.com/office/drawing/2014/main" id="{24E0F0C7-2E81-790A-B80E-588CB096CF3C}"/>
              </a:ext>
            </a:extLst>
          </p:cNvPr>
          <p:cNvSpPr/>
          <p:nvPr/>
        </p:nvSpPr>
        <p:spPr>
          <a:xfrm>
            <a:off x="5180364" y="1433221"/>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94" name="Straight Connector 93">
            <a:extLst>
              <a:ext uri="{FF2B5EF4-FFF2-40B4-BE49-F238E27FC236}">
                <a16:creationId xmlns:a16="http://schemas.microsoft.com/office/drawing/2014/main" id="{51F71B59-0086-0A87-9B23-3CB06A170DFF}"/>
              </a:ext>
            </a:extLst>
          </p:cNvPr>
          <p:cNvCxnSpPr>
            <a:stCxn id="84" idx="3"/>
            <a:endCxn id="88" idx="1"/>
          </p:cNvCxnSpPr>
          <p:nvPr/>
        </p:nvCxnSpPr>
        <p:spPr>
          <a:xfrm flipV="1">
            <a:off x="4757442" y="1394365"/>
            <a:ext cx="422923" cy="2593"/>
          </a:xfrm>
          <a:prstGeom prst="line">
            <a:avLst/>
          </a:prstGeom>
          <a:ln w="12700" cmpd="sng">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8E6774-A67E-2274-1A00-F46F1D09C83A}"/>
              </a:ext>
            </a:extLst>
          </p:cNvPr>
          <p:cNvCxnSpPr>
            <a:cxnSpLocks/>
            <a:stCxn id="90" idx="3"/>
            <a:endCxn id="91" idx="1"/>
          </p:cNvCxnSpPr>
          <p:nvPr/>
        </p:nvCxnSpPr>
        <p:spPr>
          <a:xfrm flipV="1">
            <a:off x="4757442" y="1456080"/>
            <a:ext cx="422923" cy="2593"/>
          </a:xfrm>
          <a:prstGeom prst="line">
            <a:avLst/>
          </a:prstGeom>
          <a:ln w="1270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EFCB203E-24B3-90CD-ABCF-5910CD392537}"/>
              </a:ext>
            </a:extLst>
          </p:cNvPr>
          <p:cNvSpPr txBox="1"/>
          <p:nvPr/>
        </p:nvSpPr>
        <p:spPr>
          <a:xfrm>
            <a:off x="5244998" y="1298910"/>
            <a:ext cx="954107" cy="230832"/>
          </a:xfrm>
          <a:prstGeom prst="rect">
            <a:avLst/>
          </a:prstGeom>
          <a:noFill/>
        </p:spPr>
        <p:txBody>
          <a:bodyPr wrap="none" rtlCol="0">
            <a:spAutoFit/>
          </a:bodyPr>
          <a:lstStyle/>
          <a:p>
            <a:r>
              <a:rPr lang="en-US" sz="900" dirty="0"/>
              <a:t>DC 24 V Cable</a:t>
            </a:r>
          </a:p>
        </p:txBody>
      </p:sp>
      <p:sp>
        <p:nvSpPr>
          <p:cNvPr id="101" name="Rectangle 100">
            <a:extLst>
              <a:ext uri="{FF2B5EF4-FFF2-40B4-BE49-F238E27FC236}">
                <a16:creationId xmlns:a16="http://schemas.microsoft.com/office/drawing/2014/main" id="{C0963032-F021-7030-99D3-C556D6206C52}"/>
              </a:ext>
            </a:extLst>
          </p:cNvPr>
          <p:cNvSpPr/>
          <p:nvPr/>
        </p:nvSpPr>
        <p:spPr>
          <a:xfrm>
            <a:off x="4709815" y="1563877"/>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4" name="Rectangle 103">
            <a:extLst>
              <a:ext uri="{FF2B5EF4-FFF2-40B4-BE49-F238E27FC236}">
                <a16:creationId xmlns:a16="http://schemas.microsoft.com/office/drawing/2014/main" id="{864944CE-7BAB-8881-1B8E-88745CFB9169}"/>
              </a:ext>
            </a:extLst>
          </p:cNvPr>
          <p:cNvSpPr/>
          <p:nvPr/>
        </p:nvSpPr>
        <p:spPr>
          <a:xfrm>
            <a:off x="5180364" y="1561285"/>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5" name="Rectangle 104">
            <a:extLst>
              <a:ext uri="{FF2B5EF4-FFF2-40B4-BE49-F238E27FC236}">
                <a16:creationId xmlns:a16="http://schemas.microsoft.com/office/drawing/2014/main" id="{C413285A-CE82-6BB6-FC02-8106DB12968B}"/>
              </a:ext>
            </a:extLst>
          </p:cNvPr>
          <p:cNvSpPr/>
          <p:nvPr/>
        </p:nvSpPr>
        <p:spPr>
          <a:xfrm>
            <a:off x="4709815" y="162559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6" name="Rectangle 105">
            <a:extLst>
              <a:ext uri="{FF2B5EF4-FFF2-40B4-BE49-F238E27FC236}">
                <a16:creationId xmlns:a16="http://schemas.microsoft.com/office/drawing/2014/main" id="{B312DCF8-AF71-D983-7B8E-98F068A6C21E}"/>
              </a:ext>
            </a:extLst>
          </p:cNvPr>
          <p:cNvSpPr/>
          <p:nvPr/>
        </p:nvSpPr>
        <p:spPr>
          <a:xfrm>
            <a:off x="5180364" y="1623001"/>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07" name="Straight Connector 106">
            <a:extLst>
              <a:ext uri="{FF2B5EF4-FFF2-40B4-BE49-F238E27FC236}">
                <a16:creationId xmlns:a16="http://schemas.microsoft.com/office/drawing/2014/main" id="{BB3E23F7-7F54-1D9F-0D49-983617C58B23}"/>
              </a:ext>
            </a:extLst>
          </p:cNvPr>
          <p:cNvCxnSpPr>
            <a:stCxn id="101" idx="3"/>
            <a:endCxn id="104" idx="1"/>
          </p:cNvCxnSpPr>
          <p:nvPr/>
        </p:nvCxnSpPr>
        <p:spPr>
          <a:xfrm flipV="1">
            <a:off x="4757440" y="1584144"/>
            <a:ext cx="422923" cy="2593"/>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34B97D57-487C-42C1-1076-92AED3AE7787}"/>
              </a:ext>
            </a:extLst>
          </p:cNvPr>
          <p:cNvCxnSpPr>
            <a:cxnSpLocks/>
            <a:stCxn id="105" idx="3"/>
            <a:endCxn id="106" idx="1"/>
          </p:cNvCxnSpPr>
          <p:nvPr/>
        </p:nvCxnSpPr>
        <p:spPr>
          <a:xfrm flipV="1">
            <a:off x="4757440" y="1645860"/>
            <a:ext cx="422923" cy="2593"/>
          </a:xfrm>
          <a:prstGeom prst="line">
            <a:avLst/>
          </a:prstGeom>
          <a:ln w="1270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CAEF68CE-94DB-1B5A-B37D-BB2FDD876C69}"/>
              </a:ext>
            </a:extLst>
          </p:cNvPr>
          <p:cNvSpPr txBox="1"/>
          <p:nvPr/>
        </p:nvSpPr>
        <p:spPr>
          <a:xfrm>
            <a:off x="5244998" y="1490099"/>
            <a:ext cx="1011815" cy="230832"/>
          </a:xfrm>
          <a:prstGeom prst="rect">
            <a:avLst/>
          </a:prstGeom>
          <a:noFill/>
        </p:spPr>
        <p:txBody>
          <a:bodyPr wrap="none" rtlCol="0">
            <a:spAutoFit/>
          </a:bodyPr>
          <a:lstStyle/>
          <a:p>
            <a:r>
              <a:rPr lang="en-US" sz="900" dirty="0"/>
              <a:t>AC 220 V Cable</a:t>
            </a:r>
          </a:p>
        </p:txBody>
      </p:sp>
      <p:sp>
        <p:nvSpPr>
          <p:cNvPr id="111" name="TextBox 110">
            <a:extLst>
              <a:ext uri="{FF2B5EF4-FFF2-40B4-BE49-F238E27FC236}">
                <a16:creationId xmlns:a16="http://schemas.microsoft.com/office/drawing/2014/main" id="{29C55042-BFF6-9A70-3FA9-333312DFD04D}"/>
              </a:ext>
            </a:extLst>
          </p:cNvPr>
          <p:cNvSpPr txBox="1"/>
          <p:nvPr/>
        </p:nvSpPr>
        <p:spPr>
          <a:xfrm>
            <a:off x="5245325" y="1681289"/>
            <a:ext cx="1152880" cy="230832"/>
          </a:xfrm>
          <a:prstGeom prst="rect">
            <a:avLst/>
          </a:prstGeom>
          <a:noFill/>
        </p:spPr>
        <p:txBody>
          <a:bodyPr wrap="none" rtlCol="0">
            <a:spAutoFit/>
          </a:bodyPr>
          <a:lstStyle/>
          <a:p>
            <a:r>
              <a:rPr lang="en-US" sz="900" dirty="0"/>
              <a:t>Ethernet Lan cable</a:t>
            </a:r>
          </a:p>
        </p:txBody>
      </p:sp>
      <p:grpSp>
        <p:nvGrpSpPr>
          <p:cNvPr id="119" name="Group 118">
            <a:extLst>
              <a:ext uri="{FF2B5EF4-FFF2-40B4-BE49-F238E27FC236}">
                <a16:creationId xmlns:a16="http://schemas.microsoft.com/office/drawing/2014/main" id="{7C82B6D2-F485-DAD5-69CB-86F1D7AC50CA}"/>
              </a:ext>
            </a:extLst>
          </p:cNvPr>
          <p:cNvGrpSpPr/>
          <p:nvPr/>
        </p:nvGrpSpPr>
        <p:grpSpPr>
          <a:xfrm>
            <a:off x="4709816" y="1781428"/>
            <a:ext cx="518173" cy="48687"/>
            <a:chOff x="4656829" y="4677026"/>
            <a:chExt cx="518173" cy="48687"/>
          </a:xfrm>
        </p:grpSpPr>
        <p:sp>
          <p:nvSpPr>
            <p:cNvPr id="109" name="Rectangle 108">
              <a:extLst>
                <a:ext uri="{FF2B5EF4-FFF2-40B4-BE49-F238E27FC236}">
                  <a16:creationId xmlns:a16="http://schemas.microsoft.com/office/drawing/2014/main" id="{6E929E3B-F540-1267-F9B8-07758F17DE4A}"/>
                </a:ext>
              </a:extLst>
            </p:cNvPr>
            <p:cNvSpPr/>
            <p:nvPr/>
          </p:nvSpPr>
          <p:spPr>
            <a:xfrm>
              <a:off x="4656829" y="467999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12" name="Rectangle 111">
              <a:extLst>
                <a:ext uri="{FF2B5EF4-FFF2-40B4-BE49-F238E27FC236}">
                  <a16:creationId xmlns:a16="http://schemas.microsoft.com/office/drawing/2014/main" id="{39FC0230-42EB-E748-3260-C3ADA233E3AE}"/>
                </a:ext>
              </a:extLst>
            </p:cNvPr>
            <p:cNvSpPr/>
            <p:nvPr/>
          </p:nvSpPr>
          <p:spPr>
            <a:xfrm>
              <a:off x="5127377" y="4677026"/>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14" name="Straight Connector 113">
              <a:extLst>
                <a:ext uri="{FF2B5EF4-FFF2-40B4-BE49-F238E27FC236}">
                  <a16:creationId xmlns:a16="http://schemas.microsoft.com/office/drawing/2014/main" id="{E2F6C4BE-30A4-C886-3DE3-D9DC7A30D4BF}"/>
                </a:ext>
              </a:extLst>
            </p:cNvPr>
            <p:cNvCxnSpPr>
              <a:stCxn id="109" idx="3"/>
              <a:endCxn id="112" idx="1"/>
            </p:cNvCxnSpPr>
            <p:nvPr/>
          </p:nvCxnSpPr>
          <p:spPr>
            <a:xfrm flipV="1">
              <a:off x="4704454" y="4699886"/>
              <a:ext cx="422923" cy="296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18" name="TextBox 117">
            <a:extLst>
              <a:ext uri="{FF2B5EF4-FFF2-40B4-BE49-F238E27FC236}">
                <a16:creationId xmlns:a16="http://schemas.microsoft.com/office/drawing/2014/main" id="{F6AFD40B-0CFA-B4B7-C726-AD8DF0A631D4}"/>
              </a:ext>
            </a:extLst>
          </p:cNvPr>
          <p:cNvSpPr txBox="1"/>
          <p:nvPr/>
        </p:nvSpPr>
        <p:spPr>
          <a:xfrm>
            <a:off x="5244998" y="1872480"/>
            <a:ext cx="697627" cy="230832"/>
          </a:xfrm>
          <a:prstGeom prst="rect">
            <a:avLst/>
          </a:prstGeom>
          <a:noFill/>
        </p:spPr>
        <p:txBody>
          <a:bodyPr wrap="none" rtlCol="0">
            <a:spAutoFit/>
          </a:bodyPr>
          <a:lstStyle/>
          <a:p>
            <a:r>
              <a:rPr lang="en-US" sz="900" dirty="0"/>
              <a:t>I/O Wiring</a:t>
            </a:r>
          </a:p>
        </p:txBody>
      </p:sp>
      <p:sp>
        <p:nvSpPr>
          <p:cNvPr id="121" name="Rectangle 120">
            <a:extLst>
              <a:ext uri="{FF2B5EF4-FFF2-40B4-BE49-F238E27FC236}">
                <a16:creationId xmlns:a16="http://schemas.microsoft.com/office/drawing/2014/main" id="{45146DA5-22C2-E38C-8F2D-93B59D1BFAB8}"/>
              </a:ext>
            </a:extLst>
          </p:cNvPr>
          <p:cNvSpPr/>
          <p:nvPr/>
        </p:nvSpPr>
        <p:spPr>
          <a:xfrm>
            <a:off x="4709815" y="1969533"/>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22" name="Rectangle 121">
            <a:extLst>
              <a:ext uri="{FF2B5EF4-FFF2-40B4-BE49-F238E27FC236}">
                <a16:creationId xmlns:a16="http://schemas.microsoft.com/office/drawing/2014/main" id="{4E6A3568-F86D-6111-7BAA-496EAA829CC0}"/>
              </a:ext>
            </a:extLst>
          </p:cNvPr>
          <p:cNvSpPr/>
          <p:nvPr/>
        </p:nvSpPr>
        <p:spPr>
          <a:xfrm>
            <a:off x="5180364" y="196656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23" name="Straight Connector 122">
            <a:extLst>
              <a:ext uri="{FF2B5EF4-FFF2-40B4-BE49-F238E27FC236}">
                <a16:creationId xmlns:a16="http://schemas.microsoft.com/office/drawing/2014/main" id="{5D7C94A8-104B-71A0-FE1E-239D578F169A}"/>
              </a:ext>
            </a:extLst>
          </p:cNvPr>
          <p:cNvCxnSpPr>
            <a:cxnSpLocks/>
            <a:stCxn id="121" idx="3"/>
            <a:endCxn id="122" idx="1"/>
          </p:cNvCxnSpPr>
          <p:nvPr/>
        </p:nvCxnSpPr>
        <p:spPr>
          <a:xfrm flipV="1">
            <a:off x="4757440" y="1989421"/>
            <a:ext cx="422923" cy="29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3" name="正方形/長方形 42">
            <a:extLst>
              <a:ext uri="{FF2B5EF4-FFF2-40B4-BE49-F238E27FC236}">
                <a16:creationId xmlns:a16="http://schemas.microsoft.com/office/drawing/2014/main" id="{D22F65E5-E88E-4066-8115-BA7275F9531A}"/>
              </a:ext>
            </a:extLst>
          </p:cNvPr>
          <p:cNvSpPr/>
          <p:nvPr/>
        </p:nvSpPr>
        <p:spPr>
          <a:xfrm>
            <a:off x="573605" y="1214213"/>
            <a:ext cx="3972995" cy="322203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96" name="正方形/長方形 101">
            <a:extLst>
              <a:ext uri="{FF2B5EF4-FFF2-40B4-BE49-F238E27FC236}">
                <a16:creationId xmlns:a16="http://schemas.microsoft.com/office/drawing/2014/main" id="{8D8159EE-516D-433B-9A08-486B5AC9E233}"/>
              </a:ext>
            </a:extLst>
          </p:cNvPr>
          <p:cNvSpPr/>
          <p:nvPr/>
        </p:nvSpPr>
        <p:spPr>
          <a:xfrm>
            <a:off x="2611825" y="4008003"/>
            <a:ext cx="179016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Ethernet S/W Hub *2</a:t>
            </a:r>
          </a:p>
        </p:txBody>
      </p:sp>
      <p:sp>
        <p:nvSpPr>
          <p:cNvPr id="98" name="Rectangle 97">
            <a:extLst>
              <a:ext uri="{FF2B5EF4-FFF2-40B4-BE49-F238E27FC236}">
                <a16:creationId xmlns:a16="http://schemas.microsoft.com/office/drawing/2014/main" id="{060D9778-9A1D-4801-9CD4-54611D707045}"/>
              </a:ext>
            </a:extLst>
          </p:cNvPr>
          <p:cNvSpPr/>
          <p:nvPr/>
        </p:nvSpPr>
        <p:spPr>
          <a:xfrm>
            <a:off x="692650" y="2392828"/>
            <a:ext cx="746450"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KV-8000</a:t>
            </a:r>
          </a:p>
        </p:txBody>
      </p:sp>
      <p:sp>
        <p:nvSpPr>
          <p:cNvPr id="100" name="Rectangle 99">
            <a:extLst>
              <a:ext uri="{FF2B5EF4-FFF2-40B4-BE49-F238E27FC236}">
                <a16:creationId xmlns:a16="http://schemas.microsoft.com/office/drawing/2014/main" id="{D089E21C-C841-414A-AA69-AA02F2A18B79}"/>
              </a:ext>
            </a:extLst>
          </p:cNvPr>
          <p:cNvSpPr/>
          <p:nvPr/>
        </p:nvSpPr>
        <p:spPr>
          <a:xfrm>
            <a:off x="2191761" y="2392829"/>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KV-XLE02</a:t>
            </a:r>
          </a:p>
        </p:txBody>
      </p:sp>
      <p:sp>
        <p:nvSpPr>
          <p:cNvPr id="102" name="正方形/長方形 30">
            <a:extLst>
              <a:ext uri="{FF2B5EF4-FFF2-40B4-BE49-F238E27FC236}">
                <a16:creationId xmlns:a16="http://schemas.microsoft.com/office/drawing/2014/main" id="{D1007004-8F15-4B80-A0DB-E2DB589A00D4}"/>
              </a:ext>
            </a:extLst>
          </p:cNvPr>
          <p:cNvSpPr/>
          <p:nvPr/>
        </p:nvSpPr>
        <p:spPr>
          <a:xfrm>
            <a:off x="2618174" y="1380261"/>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 for Traceability system</a:t>
            </a:r>
            <a:endParaRPr kumimoji="1" lang="ja-JP" altLang="en-US" sz="800" b="1" dirty="0">
              <a:solidFill>
                <a:schemeClr val="tx1"/>
              </a:solidFill>
            </a:endParaRPr>
          </a:p>
        </p:txBody>
      </p:sp>
      <p:sp>
        <p:nvSpPr>
          <p:cNvPr id="103" name="正方形/長方形 30">
            <a:extLst>
              <a:ext uri="{FF2B5EF4-FFF2-40B4-BE49-F238E27FC236}">
                <a16:creationId xmlns:a16="http://schemas.microsoft.com/office/drawing/2014/main" id="{6925BB0E-247E-43B6-83A9-B07F32D98D99}"/>
              </a:ext>
            </a:extLst>
          </p:cNvPr>
          <p:cNvSpPr/>
          <p:nvPr/>
        </p:nvSpPr>
        <p:spPr>
          <a:xfrm>
            <a:off x="645935" y="1380261"/>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 for Andon system</a:t>
            </a:r>
            <a:endParaRPr kumimoji="1" lang="ja-JP" altLang="en-US" sz="800" b="1" dirty="0">
              <a:solidFill>
                <a:schemeClr val="tx1"/>
              </a:solidFill>
            </a:endParaRPr>
          </a:p>
        </p:txBody>
      </p:sp>
      <p:sp>
        <p:nvSpPr>
          <p:cNvPr id="117" name="正方形/長方形 101">
            <a:extLst>
              <a:ext uri="{FF2B5EF4-FFF2-40B4-BE49-F238E27FC236}">
                <a16:creationId xmlns:a16="http://schemas.microsoft.com/office/drawing/2014/main" id="{B009F171-B88D-4674-8574-D6C088C378DC}"/>
              </a:ext>
            </a:extLst>
          </p:cNvPr>
          <p:cNvSpPr/>
          <p:nvPr/>
        </p:nvSpPr>
        <p:spPr>
          <a:xfrm>
            <a:off x="645935" y="1892527"/>
            <a:ext cx="1790165"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Hub *1</a:t>
            </a:r>
          </a:p>
        </p:txBody>
      </p:sp>
      <p:sp>
        <p:nvSpPr>
          <p:cNvPr id="124" name="正方形/長方形 30">
            <a:extLst>
              <a:ext uri="{FF2B5EF4-FFF2-40B4-BE49-F238E27FC236}">
                <a16:creationId xmlns:a16="http://schemas.microsoft.com/office/drawing/2014/main" id="{99544340-C901-4342-BBD6-DA3A6CD97F75}"/>
              </a:ext>
            </a:extLst>
          </p:cNvPr>
          <p:cNvSpPr/>
          <p:nvPr/>
        </p:nvSpPr>
        <p:spPr>
          <a:xfrm>
            <a:off x="645935" y="2366226"/>
            <a:ext cx="2432048" cy="68475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800" b="1" dirty="0">
              <a:solidFill>
                <a:schemeClr val="tx1"/>
              </a:solidFill>
            </a:endParaRPr>
          </a:p>
        </p:txBody>
      </p:sp>
      <p:sp>
        <p:nvSpPr>
          <p:cNvPr id="127" name="Rectangle 126">
            <a:extLst>
              <a:ext uri="{FF2B5EF4-FFF2-40B4-BE49-F238E27FC236}">
                <a16:creationId xmlns:a16="http://schemas.microsoft.com/office/drawing/2014/main" id="{59964E40-BE12-4FDB-8DC1-7512624CB45D}"/>
              </a:ext>
            </a:extLst>
          </p:cNvPr>
          <p:cNvSpPr/>
          <p:nvPr/>
        </p:nvSpPr>
        <p:spPr>
          <a:xfrm>
            <a:off x="1445310" y="2392828"/>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KV-XD02</a:t>
            </a:r>
          </a:p>
        </p:txBody>
      </p:sp>
      <p:sp>
        <p:nvSpPr>
          <p:cNvPr id="130" name="TextBox 129">
            <a:extLst>
              <a:ext uri="{FF2B5EF4-FFF2-40B4-BE49-F238E27FC236}">
                <a16:creationId xmlns:a16="http://schemas.microsoft.com/office/drawing/2014/main" id="{0868BF2E-CC7D-4B71-9E2F-14544C4C6E7C}"/>
              </a:ext>
            </a:extLst>
          </p:cNvPr>
          <p:cNvSpPr txBox="1"/>
          <p:nvPr/>
        </p:nvSpPr>
        <p:spPr>
          <a:xfrm>
            <a:off x="1164286" y="2804759"/>
            <a:ext cx="1441420" cy="246221"/>
          </a:xfrm>
          <a:prstGeom prst="rect">
            <a:avLst/>
          </a:prstGeom>
          <a:noFill/>
        </p:spPr>
        <p:txBody>
          <a:bodyPr wrap="none" rtlCol="0">
            <a:spAutoFit/>
          </a:bodyPr>
          <a:lstStyle/>
          <a:p>
            <a:r>
              <a:rPr lang="en-US" sz="1000" b="1" dirty="0"/>
              <a:t>PLC System PLC 3-1</a:t>
            </a:r>
          </a:p>
        </p:txBody>
      </p:sp>
      <p:cxnSp>
        <p:nvCxnSpPr>
          <p:cNvPr id="131" name="Connector: Elbow 130">
            <a:extLst>
              <a:ext uri="{FF2B5EF4-FFF2-40B4-BE49-F238E27FC236}">
                <a16:creationId xmlns:a16="http://schemas.microsoft.com/office/drawing/2014/main" id="{3CECC551-A6D6-453C-A7F2-DF7C2B8EA209}"/>
              </a:ext>
            </a:extLst>
          </p:cNvPr>
          <p:cNvCxnSpPr>
            <a:cxnSpLocks/>
            <a:stCxn id="96" idx="0"/>
            <a:endCxn id="117" idx="3"/>
          </p:cNvCxnSpPr>
          <p:nvPr/>
        </p:nvCxnSpPr>
        <p:spPr>
          <a:xfrm rot="16200000" flipV="1">
            <a:off x="1976559" y="2477652"/>
            <a:ext cx="1989893" cy="107081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正方形/長方形 101">
            <a:extLst>
              <a:ext uri="{FF2B5EF4-FFF2-40B4-BE49-F238E27FC236}">
                <a16:creationId xmlns:a16="http://schemas.microsoft.com/office/drawing/2014/main" id="{59EA29F8-9611-4585-9770-252E3F953F1B}"/>
              </a:ext>
            </a:extLst>
          </p:cNvPr>
          <p:cNvSpPr/>
          <p:nvPr/>
        </p:nvSpPr>
        <p:spPr>
          <a:xfrm>
            <a:off x="656120" y="4008003"/>
            <a:ext cx="1125468"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solidFill>
                  <a:schemeClr val="tx1"/>
                </a:solidFill>
              </a:rPr>
              <a:t>Andon display 4</a:t>
            </a:r>
          </a:p>
        </p:txBody>
      </p:sp>
      <p:cxnSp>
        <p:nvCxnSpPr>
          <p:cNvPr id="149" name="Connector: Elbow 148">
            <a:extLst>
              <a:ext uri="{FF2B5EF4-FFF2-40B4-BE49-F238E27FC236}">
                <a16:creationId xmlns:a16="http://schemas.microsoft.com/office/drawing/2014/main" id="{F5CE554F-BA3B-4CB9-9F9E-7169AAD7C0F2}"/>
              </a:ext>
            </a:extLst>
          </p:cNvPr>
          <p:cNvCxnSpPr>
            <a:cxnSpLocks/>
            <a:stCxn id="117" idx="0"/>
            <a:endCxn id="103" idx="2"/>
          </p:cNvCxnSpPr>
          <p:nvPr/>
        </p:nvCxnSpPr>
        <p:spPr>
          <a:xfrm rot="5400000" flipH="1" flipV="1">
            <a:off x="1449576" y="1801083"/>
            <a:ext cx="182886" cy="2"/>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直線コネクタ 8">
            <a:extLst>
              <a:ext uri="{FF2B5EF4-FFF2-40B4-BE49-F238E27FC236}">
                <a16:creationId xmlns:a16="http://schemas.microsoft.com/office/drawing/2014/main" id="{3C3A5E4E-80BC-4E94-9E4D-AB54C0AE40D1}"/>
              </a:ext>
            </a:extLst>
          </p:cNvPr>
          <p:cNvCxnSpPr>
            <a:cxnSpLocks/>
            <a:stCxn id="102" idx="2"/>
            <a:endCxn id="96" idx="0"/>
          </p:cNvCxnSpPr>
          <p:nvPr/>
        </p:nvCxnSpPr>
        <p:spPr>
          <a:xfrm flipH="1">
            <a:off x="3506910" y="1709641"/>
            <a:ext cx="6349" cy="2298362"/>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C0F8E60B-53CF-4106-A0D4-E027F0B23AD5}"/>
              </a:ext>
            </a:extLst>
          </p:cNvPr>
          <p:cNvCxnSpPr>
            <a:cxnSpLocks/>
            <a:stCxn id="124" idx="0"/>
            <a:endCxn id="117" idx="2"/>
          </p:cNvCxnSpPr>
          <p:nvPr/>
        </p:nvCxnSpPr>
        <p:spPr>
          <a:xfrm rot="16200000" flipV="1">
            <a:off x="1590223" y="2094489"/>
            <a:ext cx="222533" cy="320941"/>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273397BF-E154-4429-B289-120AF4E119EA}"/>
              </a:ext>
            </a:extLst>
          </p:cNvPr>
          <p:cNvSpPr txBox="1"/>
          <p:nvPr/>
        </p:nvSpPr>
        <p:spPr>
          <a:xfrm>
            <a:off x="4160960" y="8869107"/>
            <a:ext cx="2388795" cy="253916"/>
          </a:xfrm>
          <a:prstGeom prst="rect">
            <a:avLst/>
          </a:prstGeom>
          <a:noFill/>
        </p:spPr>
        <p:txBody>
          <a:bodyPr wrap="none" rtlCol="0">
            <a:spAutoFit/>
          </a:bodyPr>
          <a:lstStyle/>
          <a:p>
            <a:r>
              <a:rPr lang="en-US" sz="1050" b="1" i="1" dirty="0">
                <a:highlight>
                  <a:srgbClr val="FFFF00"/>
                </a:highlight>
              </a:rPr>
              <a:t>*2</a:t>
            </a:r>
            <a:r>
              <a:rPr lang="en-US" sz="1050" i="1" dirty="0">
                <a:highlight>
                  <a:srgbClr val="FFFF00"/>
                </a:highlight>
              </a:rPr>
              <a:t> Moxa hub EDS-P510A-8PoE-2GT</a:t>
            </a:r>
          </a:p>
        </p:txBody>
      </p:sp>
      <p:sp>
        <p:nvSpPr>
          <p:cNvPr id="194" name="TextBox 193">
            <a:extLst>
              <a:ext uri="{FF2B5EF4-FFF2-40B4-BE49-F238E27FC236}">
                <a16:creationId xmlns:a16="http://schemas.microsoft.com/office/drawing/2014/main" id="{DB79A4D0-68EB-401C-B0B1-C4773B2CB518}"/>
              </a:ext>
            </a:extLst>
          </p:cNvPr>
          <p:cNvSpPr txBox="1"/>
          <p:nvPr/>
        </p:nvSpPr>
        <p:spPr>
          <a:xfrm>
            <a:off x="4153816" y="8615191"/>
            <a:ext cx="2148345" cy="253916"/>
          </a:xfrm>
          <a:prstGeom prst="rect">
            <a:avLst/>
          </a:prstGeom>
          <a:noFill/>
        </p:spPr>
        <p:txBody>
          <a:bodyPr wrap="none" rtlCol="0">
            <a:spAutoFit/>
          </a:bodyPr>
          <a:lstStyle/>
          <a:p>
            <a:r>
              <a:rPr lang="en-US" sz="1050" b="1" i="1" dirty="0">
                <a:highlight>
                  <a:srgbClr val="FFFF00"/>
                </a:highlight>
              </a:rPr>
              <a:t>*1</a:t>
            </a:r>
            <a:r>
              <a:rPr lang="en-US" sz="1050" i="1" dirty="0">
                <a:highlight>
                  <a:srgbClr val="FFFF00"/>
                </a:highlight>
              </a:rPr>
              <a:t> Internal hub for Andon system</a:t>
            </a:r>
          </a:p>
        </p:txBody>
      </p:sp>
      <p:sp>
        <p:nvSpPr>
          <p:cNvPr id="195" name="TextBox 194">
            <a:extLst>
              <a:ext uri="{FF2B5EF4-FFF2-40B4-BE49-F238E27FC236}">
                <a16:creationId xmlns:a16="http://schemas.microsoft.com/office/drawing/2014/main" id="{CDE355FE-3F4F-4B1F-B406-977F9F6C15DC}"/>
              </a:ext>
            </a:extLst>
          </p:cNvPr>
          <p:cNvSpPr txBox="1"/>
          <p:nvPr/>
        </p:nvSpPr>
        <p:spPr>
          <a:xfrm>
            <a:off x="4160961" y="9090388"/>
            <a:ext cx="1728358" cy="253916"/>
          </a:xfrm>
          <a:prstGeom prst="rect">
            <a:avLst/>
          </a:prstGeom>
          <a:noFill/>
        </p:spPr>
        <p:txBody>
          <a:bodyPr wrap="none" rtlCol="0">
            <a:spAutoFit/>
          </a:bodyPr>
          <a:lstStyle/>
          <a:p>
            <a:r>
              <a:rPr lang="en-US" sz="1050" b="1" i="1" dirty="0">
                <a:highlight>
                  <a:srgbClr val="FFFF00"/>
                </a:highlight>
              </a:rPr>
              <a:t>*3</a:t>
            </a:r>
            <a:r>
              <a:rPr lang="en-US" sz="1050" i="1" dirty="0">
                <a:highlight>
                  <a:srgbClr val="FFFF00"/>
                </a:highlight>
              </a:rPr>
              <a:t> S/W for machine group</a:t>
            </a:r>
          </a:p>
        </p:txBody>
      </p:sp>
      <p:sp>
        <p:nvSpPr>
          <p:cNvPr id="113" name="正方形/長方形 101">
            <a:extLst>
              <a:ext uri="{FF2B5EF4-FFF2-40B4-BE49-F238E27FC236}">
                <a16:creationId xmlns:a16="http://schemas.microsoft.com/office/drawing/2014/main" id="{CB32B5D2-0E93-4619-BA5B-4D658BFBF8C2}"/>
              </a:ext>
            </a:extLst>
          </p:cNvPr>
          <p:cNvSpPr/>
          <p:nvPr/>
        </p:nvSpPr>
        <p:spPr>
          <a:xfrm>
            <a:off x="737012" y="4765624"/>
            <a:ext cx="1170000"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R4-SW1 *3</a:t>
            </a:r>
          </a:p>
        </p:txBody>
      </p:sp>
      <p:sp>
        <p:nvSpPr>
          <p:cNvPr id="115" name="正方形/長方形 101">
            <a:extLst>
              <a:ext uri="{FF2B5EF4-FFF2-40B4-BE49-F238E27FC236}">
                <a16:creationId xmlns:a16="http://schemas.microsoft.com/office/drawing/2014/main" id="{D84E202C-12C9-4A12-A650-4A1D4C45CAF5}"/>
              </a:ext>
            </a:extLst>
          </p:cNvPr>
          <p:cNvSpPr/>
          <p:nvPr/>
        </p:nvSpPr>
        <p:spPr>
          <a:xfrm>
            <a:off x="2585571" y="4761954"/>
            <a:ext cx="1168550"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R4-SW2 *3</a:t>
            </a:r>
          </a:p>
        </p:txBody>
      </p:sp>
      <p:sp>
        <p:nvSpPr>
          <p:cNvPr id="116" name="正方形/長方形 101">
            <a:extLst>
              <a:ext uri="{FF2B5EF4-FFF2-40B4-BE49-F238E27FC236}">
                <a16:creationId xmlns:a16="http://schemas.microsoft.com/office/drawing/2014/main" id="{D7E7180D-8D18-45E9-80FE-DC08E0260185}"/>
              </a:ext>
            </a:extLst>
          </p:cNvPr>
          <p:cNvSpPr/>
          <p:nvPr/>
        </p:nvSpPr>
        <p:spPr>
          <a:xfrm>
            <a:off x="4446735" y="4761046"/>
            <a:ext cx="1170000"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R4-SW3 *3</a:t>
            </a:r>
          </a:p>
        </p:txBody>
      </p:sp>
      <p:sp>
        <p:nvSpPr>
          <p:cNvPr id="120" name="Rectangle 119">
            <a:extLst>
              <a:ext uri="{FF2B5EF4-FFF2-40B4-BE49-F238E27FC236}">
                <a16:creationId xmlns:a16="http://schemas.microsoft.com/office/drawing/2014/main" id="{5EF4DD6E-48B5-46D0-B9D5-C6B24F889D4B}"/>
              </a:ext>
            </a:extLst>
          </p:cNvPr>
          <p:cNvSpPr/>
          <p:nvPr/>
        </p:nvSpPr>
        <p:spPr>
          <a:xfrm>
            <a:off x="831158" y="52102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ME-9077</a:t>
            </a:r>
          </a:p>
        </p:txBody>
      </p:sp>
      <p:sp>
        <p:nvSpPr>
          <p:cNvPr id="125" name="Rectangle 124">
            <a:extLst>
              <a:ext uri="{FF2B5EF4-FFF2-40B4-BE49-F238E27FC236}">
                <a16:creationId xmlns:a16="http://schemas.microsoft.com/office/drawing/2014/main" id="{3080D372-708C-43EC-9E06-E109FE9AE199}"/>
              </a:ext>
            </a:extLst>
          </p:cNvPr>
          <p:cNvSpPr/>
          <p:nvPr/>
        </p:nvSpPr>
        <p:spPr>
          <a:xfrm>
            <a:off x="831158" y="56043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PR-9076</a:t>
            </a:r>
          </a:p>
        </p:txBody>
      </p:sp>
      <p:sp>
        <p:nvSpPr>
          <p:cNvPr id="126" name="Rectangle 125">
            <a:extLst>
              <a:ext uri="{FF2B5EF4-FFF2-40B4-BE49-F238E27FC236}">
                <a16:creationId xmlns:a16="http://schemas.microsoft.com/office/drawing/2014/main" id="{231B5541-E9B5-4B4D-8A7A-8C8C8EAA1547}"/>
              </a:ext>
            </a:extLst>
          </p:cNvPr>
          <p:cNvSpPr/>
          <p:nvPr/>
        </p:nvSpPr>
        <p:spPr>
          <a:xfrm rot="5400000" flipH="1">
            <a:off x="1754787" y="4984396"/>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128" name="Rectangle 127">
            <a:extLst>
              <a:ext uri="{FF2B5EF4-FFF2-40B4-BE49-F238E27FC236}">
                <a16:creationId xmlns:a16="http://schemas.microsoft.com/office/drawing/2014/main" id="{F65227F4-FEE2-495C-97B3-E2DCAB708E4C}"/>
              </a:ext>
            </a:extLst>
          </p:cNvPr>
          <p:cNvSpPr/>
          <p:nvPr/>
        </p:nvSpPr>
        <p:spPr>
          <a:xfrm>
            <a:off x="821910" y="59984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AM-9035</a:t>
            </a:r>
          </a:p>
        </p:txBody>
      </p:sp>
      <p:sp>
        <p:nvSpPr>
          <p:cNvPr id="129" name="Rectangle 128">
            <a:extLst>
              <a:ext uri="{FF2B5EF4-FFF2-40B4-BE49-F238E27FC236}">
                <a16:creationId xmlns:a16="http://schemas.microsoft.com/office/drawing/2014/main" id="{E23700B9-8D20-4BC1-A12D-EC5F39BADB60}"/>
              </a:ext>
            </a:extLst>
          </p:cNvPr>
          <p:cNvSpPr/>
          <p:nvPr/>
        </p:nvSpPr>
        <p:spPr>
          <a:xfrm>
            <a:off x="821910" y="63925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MX-9022</a:t>
            </a:r>
          </a:p>
        </p:txBody>
      </p:sp>
      <p:sp>
        <p:nvSpPr>
          <p:cNvPr id="132" name="Rectangle 131">
            <a:extLst>
              <a:ext uri="{FF2B5EF4-FFF2-40B4-BE49-F238E27FC236}">
                <a16:creationId xmlns:a16="http://schemas.microsoft.com/office/drawing/2014/main" id="{CB11C427-40CE-4F58-ABF8-DC765B602204}"/>
              </a:ext>
            </a:extLst>
          </p:cNvPr>
          <p:cNvSpPr/>
          <p:nvPr/>
        </p:nvSpPr>
        <p:spPr>
          <a:xfrm>
            <a:off x="831158" y="677913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PR-9064</a:t>
            </a:r>
          </a:p>
        </p:txBody>
      </p:sp>
      <p:sp>
        <p:nvSpPr>
          <p:cNvPr id="133" name="Rectangle 132">
            <a:extLst>
              <a:ext uri="{FF2B5EF4-FFF2-40B4-BE49-F238E27FC236}">
                <a16:creationId xmlns:a16="http://schemas.microsoft.com/office/drawing/2014/main" id="{6BA0BC4F-F8F1-419D-A011-B0A9B714D6D7}"/>
              </a:ext>
            </a:extLst>
          </p:cNvPr>
          <p:cNvSpPr/>
          <p:nvPr/>
        </p:nvSpPr>
        <p:spPr>
          <a:xfrm>
            <a:off x="831158" y="717323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WM-9062</a:t>
            </a:r>
          </a:p>
        </p:txBody>
      </p:sp>
      <p:sp>
        <p:nvSpPr>
          <p:cNvPr id="135" name="Rectangle 134">
            <a:extLst>
              <a:ext uri="{FF2B5EF4-FFF2-40B4-BE49-F238E27FC236}">
                <a16:creationId xmlns:a16="http://schemas.microsoft.com/office/drawing/2014/main" id="{1DD9B4D8-7BD5-4E1F-9BAA-CD5BB49BEBBB}"/>
              </a:ext>
            </a:extLst>
          </p:cNvPr>
          <p:cNvSpPr/>
          <p:nvPr/>
        </p:nvSpPr>
        <p:spPr>
          <a:xfrm>
            <a:off x="831158" y="7559852"/>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PR-9065</a:t>
            </a:r>
          </a:p>
        </p:txBody>
      </p:sp>
      <p:cxnSp>
        <p:nvCxnSpPr>
          <p:cNvPr id="137" name="Connector: Elbow 136">
            <a:extLst>
              <a:ext uri="{FF2B5EF4-FFF2-40B4-BE49-F238E27FC236}">
                <a16:creationId xmlns:a16="http://schemas.microsoft.com/office/drawing/2014/main" id="{4BDEE88D-0849-4C7F-833F-0A6CB0145F33}"/>
              </a:ext>
            </a:extLst>
          </p:cNvPr>
          <p:cNvCxnSpPr>
            <a:cxnSpLocks/>
            <a:stCxn id="126" idx="1"/>
            <a:endCxn id="120" idx="3"/>
          </p:cNvCxnSpPr>
          <p:nvPr/>
        </p:nvCxnSpPr>
        <p:spPr>
          <a:xfrm rot="5400000">
            <a:off x="1527670" y="5124979"/>
            <a:ext cx="344840"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B246ECC8-B86B-48B0-B8FF-76D341CD9A6D}"/>
              </a:ext>
            </a:extLst>
          </p:cNvPr>
          <p:cNvCxnSpPr>
            <a:cxnSpLocks/>
            <a:stCxn id="126" idx="1"/>
            <a:endCxn id="125" idx="3"/>
          </p:cNvCxnSpPr>
          <p:nvPr/>
        </p:nvCxnSpPr>
        <p:spPr>
          <a:xfrm rot="5400000">
            <a:off x="1330620" y="5322029"/>
            <a:ext cx="738940"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Connector: Elbow 139">
            <a:extLst>
              <a:ext uri="{FF2B5EF4-FFF2-40B4-BE49-F238E27FC236}">
                <a16:creationId xmlns:a16="http://schemas.microsoft.com/office/drawing/2014/main" id="{19A3EA5B-1EC8-4AD5-8A05-700062FDB3A4}"/>
              </a:ext>
            </a:extLst>
          </p:cNvPr>
          <p:cNvCxnSpPr>
            <a:cxnSpLocks/>
            <a:stCxn id="126" idx="1"/>
            <a:endCxn id="128" idx="3"/>
          </p:cNvCxnSpPr>
          <p:nvPr/>
        </p:nvCxnSpPr>
        <p:spPr>
          <a:xfrm rot="5400000">
            <a:off x="1128946" y="5514455"/>
            <a:ext cx="1133040" cy="172241"/>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0FD3CBA4-8927-40F4-8303-2190AF4CDB9C}"/>
              </a:ext>
            </a:extLst>
          </p:cNvPr>
          <p:cNvCxnSpPr>
            <a:cxnSpLocks/>
            <a:stCxn id="126" idx="1"/>
            <a:endCxn id="129" idx="3"/>
          </p:cNvCxnSpPr>
          <p:nvPr/>
        </p:nvCxnSpPr>
        <p:spPr>
          <a:xfrm rot="5400000">
            <a:off x="931896" y="5711505"/>
            <a:ext cx="1527140" cy="172241"/>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00178143-09DD-455E-8BF0-AC7419DF4B54}"/>
              </a:ext>
            </a:extLst>
          </p:cNvPr>
          <p:cNvCxnSpPr>
            <a:cxnSpLocks/>
            <a:stCxn id="126" idx="1"/>
            <a:endCxn id="132" idx="3"/>
          </p:cNvCxnSpPr>
          <p:nvPr/>
        </p:nvCxnSpPr>
        <p:spPr>
          <a:xfrm rot="5400000">
            <a:off x="743211" y="5909438"/>
            <a:ext cx="1913758"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799497D5-5EE6-4BEC-896F-11E536FF2DF3}"/>
              </a:ext>
            </a:extLst>
          </p:cNvPr>
          <p:cNvCxnSpPr>
            <a:cxnSpLocks/>
            <a:stCxn id="126" idx="1"/>
            <a:endCxn id="133" idx="3"/>
          </p:cNvCxnSpPr>
          <p:nvPr/>
        </p:nvCxnSpPr>
        <p:spPr>
          <a:xfrm rot="5400000">
            <a:off x="546161" y="6106488"/>
            <a:ext cx="2307858"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Connector: Elbow 143">
            <a:extLst>
              <a:ext uri="{FF2B5EF4-FFF2-40B4-BE49-F238E27FC236}">
                <a16:creationId xmlns:a16="http://schemas.microsoft.com/office/drawing/2014/main" id="{641284DA-2945-409B-8025-3BECDCAF7B2B}"/>
              </a:ext>
            </a:extLst>
          </p:cNvPr>
          <p:cNvCxnSpPr>
            <a:cxnSpLocks/>
            <a:stCxn id="126" idx="1"/>
            <a:endCxn id="135" idx="3"/>
          </p:cNvCxnSpPr>
          <p:nvPr/>
        </p:nvCxnSpPr>
        <p:spPr>
          <a:xfrm rot="5400000">
            <a:off x="352852" y="6299797"/>
            <a:ext cx="2694476"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9B0111AB-404F-4016-A01E-45B1CD06486E}"/>
              </a:ext>
            </a:extLst>
          </p:cNvPr>
          <p:cNvSpPr/>
          <p:nvPr/>
        </p:nvSpPr>
        <p:spPr>
          <a:xfrm>
            <a:off x="2639028" y="52173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PR-9066</a:t>
            </a:r>
          </a:p>
        </p:txBody>
      </p:sp>
      <p:sp>
        <p:nvSpPr>
          <p:cNvPr id="146" name="Rectangle 145">
            <a:extLst>
              <a:ext uri="{FF2B5EF4-FFF2-40B4-BE49-F238E27FC236}">
                <a16:creationId xmlns:a16="http://schemas.microsoft.com/office/drawing/2014/main" id="{DB28FC9A-30C3-4206-ACF5-215B7AE6182D}"/>
              </a:ext>
            </a:extLst>
          </p:cNvPr>
          <p:cNvSpPr/>
          <p:nvPr/>
        </p:nvSpPr>
        <p:spPr>
          <a:xfrm>
            <a:off x="2639028" y="56114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MX-9023</a:t>
            </a:r>
          </a:p>
        </p:txBody>
      </p:sp>
      <p:sp>
        <p:nvSpPr>
          <p:cNvPr id="147" name="Rectangle 146">
            <a:extLst>
              <a:ext uri="{FF2B5EF4-FFF2-40B4-BE49-F238E27FC236}">
                <a16:creationId xmlns:a16="http://schemas.microsoft.com/office/drawing/2014/main" id="{AE2C4724-EFC5-4937-9012-E2DE2DF70F16}"/>
              </a:ext>
            </a:extLst>
          </p:cNvPr>
          <p:cNvSpPr/>
          <p:nvPr/>
        </p:nvSpPr>
        <p:spPr>
          <a:xfrm rot="5400000" flipH="1">
            <a:off x="3563723" y="4991518"/>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148" name="Rectangle 147">
            <a:extLst>
              <a:ext uri="{FF2B5EF4-FFF2-40B4-BE49-F238E27FC236}">
                <a16:creationId xmlns:a16="http://schemas.microsoft.com/office/drawing/2014/main" id="{88AC445E-24CE-4909-AEE9-0888C7E2D920}"/>
              </a:ext>
            </a:extLst>
          </p:cNvPr>
          <p:cNvSpPr/>
          <p:nvPr/>
        </p:nvSpPr>
        <p:spPr>
          <a:xfrm>
            <a:off x="2629780" y="60055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PR-9067</a:t>
            </a:r>
          </a:p>
        </p:txBody>
      </p:sp>
      <p:sp>
        <p:nvSpPr>
          <p:cNvPr id="150" name="Rectangle 149">
            <a:extLst>
              <a:ext uri="{FF2B5EF4-FFF2-40B4-BE49-F238E27FC236}">
                <a16:creationId xmlns:a16="http://schemas.microsoft.com/office/drawing/2014/main" id="{CAA306D0-BB1D-4695-8BD6-51FB0112654D}"/>
              </a:ext>
            </a:extLst>
          </p:cNvPr>
          <p:cNvSpPr/>
          <p:nvPr/>
        </p:nvSpPr>
        <p:spPr>
          <a:xfrm>
            <a:off x="2629780" y="63996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PR-9068</a:t>
            </a:r>
          </a:p>
        </p:txBody>
      </p:sp>
      <p:sp>
        <p:nvSpPr>
          <p:cNvPr id="151" name="Rectangle 150">
            <a:extLst>
              <a:ext uri="{FF2B5EF4-FFF2-40B4-BE49-F238E27FC236}">
                <a16:creationId xmlns:a16="http://schemas.microsoft.com/office/drawing/2014/main" id="{C88D2454-5A73-44EF-B79B-22E1E83FAD4A}"/>
              </a:ext>
            </a:extLst>
          </p:cNvPr>
          <p:cNvSpPr/>
          <p:nvPr/>
        </p:nvSpPr>
        <p:spPr>
          <a:xfrm>
            <a:off x="2639028" y="678625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WM-9063</a:t>
            </a:r>
          </a:p>
        </p:txBody>
      </p:sp>
      <p:sp>
        <p:nvSpPr>
          <p:cNvPr id="152" name="Rectangle 151">
            <a:extLst>
              <a:ext uri="{FF2B5EF4-FFF2-40B4-BE49-F238E27FC236}">
                <a16:creationId xmlns:a16="http://schemas.microsoft.com/office/drawing/2014/main" id="{24A456F5-5E8D-44C6-8BC0-D641078623F5}"/>
              </a:ext>
            </a:extLst>
          </p:cNvPr>
          <p:cNvSpPr/>
          <p:nvPr/>
        </p:nvSpPr>
        <p:spPr>
          <a:xfrm>
            <a:off x="2639028" y="718035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PR-9069</a:t>
            </a:r>
          </a:p>
        </p:txBody>
      </p:sp>
      <p:sp>
        <p:nvSpPr>
          <p:cNvPr id="153" name="Rectangle 152">
            <a:extLst>
              <a:ext uri="{FF2B5EF4-FFF2-40B4-BE49-F238E27FC236}">
                <a16:creationId xmlns:a16="http://schemas.microsoft.com/office/drawing/2014/main" id="{AA9DCCB2-A142-419A-80FA-812E6067DCC6}"/>
              </a:ext>
            </a:extLst>
          </p:cNvPr>
          <p:cNvSpPr/>
          <p:nvPr/>
        </p:nvSpPr>
        <p:spPr>
          <a:xfrm>
            <a:off x="2639028" y="756697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ME-9078</a:t>
            </a:r>
          </a:p>
        </p:txBody>
      </p:sp>
      <p:cxnSp>
        <p:nvCxnSpPr>
          <p:cNvPr id="154" name="Connector: Elbow 153">
            <a:extLst>
              <a:ext uri="{FF2B5EF4-FFF2-40B4-BE49-F238E27FC236}">
                <a16:creationId xmlns:a16="http://schemas.microsoft.com/office/drawing/2014/main" id="{82EF097C-FC5F-4C9D-92E7-80BA2262B74C}"/>
              </a:ext>
            </a:extLst>
          </p:cNvPr>
          <p:cNvCxnSpPr>
            <a:cxnSpLocks/>
            <a:stCxn id="147" idx="1"/>
            <a:endCxn id="145" idx="3"/>
          </p:cNvCxnSpPr>
          <p:nvPr/>
        </p:nvCxnSpPr>
        <p:spPr>
          <a:xfrm rot="5400000">
            <a:off x="3336073" y="5131568"/>
            <a:ext cx="344840"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Connector: Elbow 154">
            <a:extLst>
              <a:ext uri="{FF2B5EF4-FFF2-40B4-BE49-F238E27FC236}">
                <a16:creationId xmlns:a16="http://schemas.microsoft.com/office/drawing/2014/main" id="{52B26260-3365-40AF-9A74-3ACDBD50721D}"/>
              </a:ext>
            </a:extLst>
          </p:cNvPr>
          <p:cNvCxnSpPr>
            <a:cxnSpLocks/>
            <a:stCxn id="147" idx="1"/>
            <a:endCxn id="146" idx="3"/>
          </p:cNvCxnSpPr>
          <p:nvPr/>
        </p:nvCxnSpPr>
        <p:spPr>
          <a:xfrm rot="5400000">
            <a:off x="3139023" y="5328618"/>
            <a:ext cx="738940"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Connector: Elbow 155">
            <a:extLst>
              <a:ext uri="{FF2B5EF4-FFF2-40B4-BE49-F238E27FC236}">
                <a16:creationId xmlns:a16="http://schemas.microsoft.com/office/drawing/2014/main" id="{4A04946E-8C4A-4C46-9524-02B58458C30B}"/>
              </a:ext>
            </a:extLst>
          </p:cNvPr>
          <p:cNvCxnSpPr>
            <a:cxnSpLocks/>
            <a:stCxn id="147" idx="1"/>
            <a:endCxn id="148" idx="3"/>
          </p:cNvCxnSpPr>
          <p:nvPr/>
        </p:nvCxnSpPr>
        <p:spPr>
          <a:xfrm rot="5400000">
            <a:off x="2937349" y="5521044"/>
            <a:ext cx="1133040" cy="173307"/>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C22602AD-4C20-4881-A36B-4F8DE1EF4FDE}"/>
              </a:ext>
            </a:extLst>
          </p:cNvPr>
          <p:cNvCxnSpPr>
            <a:cxnSpLocks/>
            <a:stCxn id="147" idx="1"/>
            <a:endCxn id="150" idx="3"/>
          </p:cNvCxnSpPr>
          <p:nvPr/>
        </p:nvCxnSpPr>
        <p:spPr>
          <a:xfrm rot="5400000">
            <a:off x="2740299" y="5718094"/>
            <a:ext cx="1527140" cy="173307"/>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Connector: Elbow 157">
            <a:extLst>
              <a:ext uri="{FF2B5EF4-FFF2-40B4-BE49-F238E27FC236}">
                <a16:creationId xmlns:a16="http://schemas.microsoft.com/office/drawing/2014/main" id="{F47DA53C-C5A8-4592-9148-54EF0F3844C6}"/>
              </a:ext>
            </a:extLst>
          </p:cNvPr>
          <p:cNvCxnSpPr>
            <a:cxnSpLocks/>
            <a:stCxn id="147" idx="1"/>
            <a:endCxn id="151" idx="3"/>
          </p:cNvCxnSpPr>
          <p:nvPr/>
        </p:nvCxnSpPr>
        <p:spPr>
          <a:xfrm rot="5400000">
            <a:off x="2551614" y="5916027"/>
            <a:ext cx="1913758"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Connector: Elbow 158">
            <a:extLst>
              <a:ext uri="{FF2B5EF4-FFF2-40B4-BE49-F238E27FC236}">
                <a16:creationId xmlns:a16="http://schemas.microsoft.com/office/drawing/2014/main" id="{25377950-DDAC-46B2-8599-992316665752}"/>
              </a:ext>
            </a:extLst>
          </p:cNvPr>
          <p:cNvCxnSpPr>
            <a:cxnSpLocks/>
            <a:stCxn id="147" idx="1"/>
            <a:endCxn id="152" idx="3"/>
          </p:cNvCxnSpPr>
          <p:nvPr/>
        </p:nvCxnSpPr>
        <p:spPr>
          <a:xfrm rot="5400000">
            <a:off x="2354564" y="6113077"/>
            <a:ext cx="2307858"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Connector: Elbow 159">
            <a:extLst>
              <a:ext uri="{FF2B5EF4-FFF2-40B4-BE49-F238E27FC236}">
                <a16:creationId xmlns:a16="http://schemas.microsoft.com/office/drawing/2014/main" id="{E75B19CA-4F62-42B2-AD51-AA1AF879288A}"/>
              </a:ext>
            </a:extLst>
          </p:cNvPr>
          <p:cNvCxnSpPr>
            <a:cxnSpLocks/>
            <a:stCxn id="147" idx="1"/>
            <a:endCxn id="153" idx="3"/>
          </p:cNvCxnSpPr>
          <p:nvPr/>
        </p:nvCxnSpPr>
        <p:spPr>
          <a:xfrm rot="5400000">
            <a:off x="2161255" y="6306386"/>
            <a:ext cx="2694476"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C80E20D5-3D36-4E99-AC0B-5CD3D1EC0C80}"/>
              </a:ext>
            </a:extLst>
          </p:cNvPr>
          <p:cNvSpPr/>
          <p:nvPr/>
        </p:nvSpPr>
        <p:spPr>
          <a:xfrm>
            <a:off x="4480209" y="52066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AM-9036</a:t>
            </a:r>
          </a:p>
        </p:txBody>
      </p:sp>
      <p:sp>
        <p:nvSpPr>
          <p:cNvPr id="162" name="Rectangle 161">
            <a:extLst>
              <a:ext uri="{FF2B5EF4-FFF2-40B4-BE49-F238E27FC236}">
                <a16:creationId xmlns:a16="http://schemas.microsoft.com/office/drawing/2014/main" id="{3045FB4F-465B-40F8-8DBB-A48B7DC4317F}"/>
              </a:ext>
            </a:extLst>
          </p:cNvPr>
          <p:cNvSpPr/>
          <p:nvPr/>
        </p:nvSpPr>
        <p:spPr>
          <a:xfrm>
            <a:off x="4480209" y="56007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AM-9037</a:t>
            </a:r>
          </a:p>
        </p:txBody>
      </p:sp>
      <p:sp>
        <p:nvSpPr>
          <p:cNvPr id="163" name="Rectangle 162">
            <a:extLst>
              <a:ext uri="{FF2B5EF4-FFF2-40B4-BE49-F238E27FC236}">
                <a16:creationId xmlns:a16="http://schemas.microsoft.com/office/drawing/2014/main" id="{036A1D37-6A47-43A7-BB63-97F2A73AED91}"/>
              </a:ext>
            </a:extLst>
          </p:cNvPr>
          <p:cNvSpPr/>
          <p:nvPr/>
        </p:nvSpPr>
        <p:spPr>
          <a:xfrm rot="5400000" flipH="1">
            <a:off x="5441217" y="4980826"/>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164" name="Rectangle 163">
            <a:extLst>
              <a:ext uri="{FF2B5EF4-FFF2-40B4-BE49-F238E27FC236}">
                <a16:creationId xmlns:a16="http://schemas.microsoft.com/office/drawing/2014/main" id="{8D4179F6-8169-4072-902D-A293CED22034}"/>
              </a:ext>
            </a:extLst>
          </p:cNvPr>
          <p:cNvSpPr/>
          <p:nvPr/>
        </p:nvSpPr>
        <p:spPr>
          <a:xfrm>
            <a:off x="4470961" y="59948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ME-9079</a:t>
            </a:r>
          </a:p>
        </p:txBody>
      </p:sp>
      <p:sp>
        <p:nvSpPr>
          <p:cNvPr id="165" name="Rectangle 164">
            <a:extLst>
              <a:ext uri="{FF2B5EF4-FFF2-40B4-BE49-F238E27FC236}">
                <a16:creationId xmlns:a16="http://schemas.microsoft.com/office/drawing/2014/main" id="{41DFD294-7D58-4A80-B5A6-315C0ED59D12}"/>
              </a:ext>
            </a:extLst>
          </p:cNvPr>
          <p:cNvSpPr/>
          <p:nvPr/>
        </p:nvSpPr>
        <p:spPr>
          <a:xfrm>
            <a:off x="4470961" y="63889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ME-9080</a:t>
            </a:r>
          </a:p>
        </p:txBody>
      </p:sp>
      <p:cxnSp>
        <p:nvCxnSpPr>
          <p:cNvPr id="171" name="Connector: Elbow 170">
            <a:extLst>
              <a:ext uri="{FF2B5EF4-FFF2-40B4-BE49-F238E27FC236}">
                <a16:creationId xmlns:a16="http://schemas.microsoft.com/office/drawing/2014/main" id="{6736D151-69FE-4779-9A6F-C721B5FC5F38}"/>
              </a:ext>
            </a:extLst>
          </p:cNvPr>
          <p:cNvCxnSpPr>
            <a:cxnSpLocks/>
            <a:stCxn id="163" idx="1"/>
            <a:endCxn id="161" idx="3"/>
          </p:cNvCxnSpPr>
          <p:nvPr/>
        </p:nvCxnSpPr>
        <p:spPr>
          <a:xfrm rot="5400000">
            <a:off x="5195410" y="5102719"/>
            <a:ext cx="344840" cy="20037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Connector: Elbow 171">
            <a:extLst>
              <a:ext uri="{FF2B5EF4-FFF2-40B4-BE49-F238E27FC236}">
                <a16:creationId xmlns:a16="http://schemas.microsoft.com/office/drawing/2014/main" id="{5919D083-DE62-41B7-BE86-F9DB0BFEAD49}"/>
              </a:ext>
            </a:extLst>
          </p:cNvPr>
          <p:cNvCxnSpPr>
            <a:cxnSpLocks/>
            <a:stCxn id="163" idx="1"/>
            <a:endCxn id="162" idx="3"/>
          </p:cNvCxnSpPr>
          <p:nvPr/>
        </p:nvCxnSpPr>
        <p:spPr>
          <a:xfrm rot="5400000">
            <a:off x="4998360" y="5299769"/>
            <a:ext cx="738940" cy="20037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Connector: Elbow 172">
            <a:extLst>
              <a:ext uri="{FF2B5EF4-FFF2-40B4-BE49-F238E27FC236}">
                <a16:creationId xmlns:a16="http://schemas.microsoft.com/office/drawing/2014/main" id="{C9B7F694-3AB3-4A2F-A23C-6786E161199E}"/>
              </a:ext>
            </a:extLst>
          </p:cNvPr>
          <p:cNvCxnSpPr>
            <a:cxnSpLocks/>
            <a:stCxn id="163" idx="1"/>
            <a:endCxn id="164" idx="3"/>
          </p:cNvCxnSpPr>
          <p:nvPr/>
        </p:nvCxnSpPr>
        <p:spPr>
          <a:xfrm rot="5400000">
            <a:off x="4796686" y="5492195"/>
            <a:ext cx="1133040" cy="20962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Connector: Elbow 175">
            <a:extLst>
              <a:ext uri="{FF2B5EF4-FFF2-40B4-BE49-F238E27FC236}">
                <a16:creationId xmlns:a16="http://schemas.microsoft.com/office/drawing/2014/main" id="{2D6025AD-B312-4847-A840-91CFBCC9784F}"/>
              </a:ext>
            </a:extLst>
          </p:cNvPr>
          <p:cNvCxnSpPr>
            <a:cxnSpLocks/>
          </p:cNvCxnSpPr>
          <p:nvPr/>
        </p:nvCxnSpPr>
        <p:spPr>
          <a:xfrm rot="5400000">
            <a:off x="4603948" y="5692815"/>
            <a:ext cx="1527140" cy="20962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正方形/長方形 26">
            <a:extLst>
              <a:ext uri="{FF2B5EF4-FFF2-40B4-BE49-F238E27FC236}">
                <a16:creationId xmlns:a16="http://schemas.microsoft.com/office/drawing/2014/main" id="{A1DB3328-750B-490E-A4D6-316EEB870718}"/>
              </a:ext>
            </a:extLst>
          </p:cNvPr>
          <p:cNvSpPr/>
          <p:nvPr/>
        </p:nvSpPr>
        <p:spPr>
          <a:xfrm>
            <a:off x="573605" y="4710381"/>
            <a:ext cx="5858928" cy="375980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97" name="Rectangle 196">
            <a:extLst>
              <a:ext uri="{FF2B5EF4-FFF2-40B4-BE49-F238E27FC236}">
                <a16:creationId xmlns:a16="http://schemas.microsoft.com/office/drawing/2014/main" id="{E77BCAB7-111D-4FF7-9C04-725975BA2505}"/>
              </a:ext>
            </a:extLst>
          </p:cNvPr>
          <p:cNvSpPr/>
          <p:nvPr/>
        </p:nvSpPr>
        <p:spPr>
          <a:xfrm>
            <a:off x="1928484" y="8737799"/>
            <a:ext cx="1770892" cy="545590"/>
          </a:xfrm>
          <a:prstGeom prst="rect">
            <a:avLst/>
          </a:prstGeom>
          <a:solidFill>
            <a:srgbClr val="F68686"/>
          </a:solidFill>
          <a:ln w="3175" cap="flat" cmpd="sng" algn="ctr">
            <a:solidFill>
              <a:sysClr val="windowText" lastClr="000000"/>
            </a:solidFill>
            <a:prstDash val="solid"/>
          </a:ln>
          <a:effectLst/>
        </p:spPr>
        <p:txBody>
          <a:bodyPr lIns="274320" rtlCol="0" anchor="t"/>
          <a:lstStyle/>
          <a:p>
            <a:pPr defTabSz="914400"/>
            <a:r>
              <a:rPr kumimoji="1" lang="en-US" sz="800" kern="0" dirty="0">
                <a:solidFill>
                  <a:prstClr val="black"/>
                </a:solidFill>
              </a:rPr>
              <a:t>Position installation hub and separate group machine Location E12 *High 2.5M. </a:t>
            </a:r>
          </a:p>
        </p:txBody>
      </p:sp>
      <p:cxnSp>
        <p:nvCxnSpPr>
          <p:cNvPr id="200" name="直線コネクタ 8">
            <a:extLst>
              <a:ext uri="{FF2B5EF4-FFF2-40B4-BE49-F238E27FC236}">
                <a16:creationId xmlns:a16="http://schemas.microsoft.com/office/drawing/2014/main" id="{97879E81-3A4A-42C8-874C-3CF07E21E4C4}"/>
              </a:ext>
            </a:extLst>
          </p:cNvPr>
          <p:cNvCxnSpPr>
            <a:cxnSpLocks/>
            <a:stCxn id="197" idx="0"/>
            <a:endCxn id="192" idx="2"/>
          </p:cNvCxnSpPr>
          <p:nvPr/>
        </p:nvCxnSpPr>
        <p:spPr>
          <a:xfrm flipV="1">
            <a:off x="2813930" y="8470187"/>
            <a:ext cx="689139" cy="267612"/>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5A09354B-B91A-4BF0-9002-9F93EDBCA55F}"/>
              </a:ext>
            </a:extLst>
          </p:cNvPr>
          <p:cNvSpPr/>
          <p:nvPr/>
        </p:nvSpPr>
        <p:spPr>
          <a:xfrm>
            <a:off x="692650" y="3139374"/>
            <a:ext cx="746450"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KV-8000</a:t>
            </a:r>
          </a:p>
        </p:txBody>
      </p:sp>
      <p:sp>
        <p:nvSpPr>
          <p:cNvPr id="218" name="Rectangle 217">
            <a:extLst>
              <a:ext uri="{FF2B5EF4-FFF2-40B4-BE49-F238E27FC236}">
                <a16:creationId xmlns:a16="http://schemas.microsoft.com/office/drawing/2014/main" id="{CDEF3274-6A2C-4288-82B6-6CC66B0ECB6C}"/>
              </a:ext>
            </a:extLst>
          </p:cNvPr>
          <p:cNvSpPr/>
          <p:nvPr/>
        </p:nvSpPr>
        <p:spPr>
          <a:xfrm>
            <a:off x="2191761" y="3139375"/>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KV-XLE02</a:t>
            </a:r>
          </a:p>
        </p:txBody>
      </p:sp>
      <p:sp>
        <p:nvSpPr>
          <p:cNvPr id="221" name="正方形/長方形 30">
            <a:extLst>
              <a:ext uri="{FF2B5EF4-FFF2-40B4-BE49-F238E27FC236}">
                <a16:creationId xmlns:a16="http://schemas.microsoft.com/office/drawing/2014/main" id="{47E38069-887B-4330-9CA3-0AB5BD4CB9AF}"/>
              </a:ext>
            </a:extLst>
          </p:cNvPr>
          <p:cNvSpPr/>
          <p:nvPr/>
        </p:nvSpPr>
        <p:spPr>
          <a:xfrm>
            <a:off x="645935" y="3112772"/>
            <a:ext cx="2432048" cy="68475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800" b="1" dirty="0">
              <a:solidFill>
                <a:schemeClr val="tx1"/>
              </a:solidFill>
            </a:endParaRPr>
          </a:p>
        </p:txBody>
      </p:sp>
      <p:sp>
        <p:nvSpPr>
          <p:cNvPr id="222" name="Rectangle 221">
            <a:extLst>
              <a:ext uri="{FF2B5EF4-FFF2-40B4-BE49-F238E27FC236}">
                <a16:creationId xmlns:a16="http://schemas.microsoft.com/office/drawing/2014/main" id="{2C439104-6392-424E-BAD7-9F698C048016}"/>
              </a:ext>
            </a:extLst>
          </p:cNvPr>
          <p:cNvSpPr/>
          <p:nvPr/>
        </p:nvSpPr>
        <p:spPr>
          <a:xfrm>
            <a:off x="1445310" y="3139374"/>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KV-XD02</a:t>
            </a:r>
          </a:p>
        </p:txBody>
      </p:sp>
      <p:sp>
        <p:nvSpPr>
          <p:cNvPr id="223" name="TextBox 222">
            <a:extLst>
              <a:ext uri="{FF2B5EF4-FFF2-40B4-BE49-F238E27FC236}">
                <a16:creationId xmlns:a16="http://schemas.microsoft.com/office/drawing/2014/main" id="{D78D6CBB-6F83-4BF7-9D8B-8F0DFCD435BD}"/>
              </a:ext>
            </a:extLst>
          </p:cNvPr>
          <p:cNvSpPr txBox="1"/>
          <p:nvPr/>
        </p:nvSpPr>
        <p:spPr>
          <a:xfrm>
            <a:off x="1164516" y="3542693"/>
            <a:ext cx="1441420" cy="246221"/>
          </a:xfrm>
          <a:prstGeom prst="rect">
            <a:avLst/>
          </a:prstGeom>
          <a:noFill/>
        </p:spPr>
        <p:txBody>
          <a:bodyPr wrap="none" rtlCol="0">
            <a:spAutoFit/>
          </a:bodyPr>
          <a:lstStyle/>
          <a:p>
            <a:r>
              <a:rPr lang="en-US" sz="1000" b="1" dirty="0"/>
              <a:t>PLC System PLC 3-2</a:t>
            </a:r>
          </a:p>
        </p:txBody>
      </p:sp>
      <p:cxnSp>
        <p:nvCxnSpPr>
          <p:cNvPr id="224" name="Connector: Elbow 223">
            <a:extLst>
              <a:ext uri="{FF2B5EF4-FFF2-40B4-BE49-F238E27FC236}">
                <a16:creationId xmlns:a16="http://schemas.microsoft.com/office/drawing/2014/main" id="{A7D0CC74-6865-4FD5-97FF-02BB6133E031}"/>
              </a:ext>
            </a:extLst>
          </p:cNvPr>
          <p:cNvCxnSpPr>
            <a:cxnSpLocks/>
            <a:stCxn id="221" idx="3"/>
            <a:endCxn id="117" idx="2"/>
          </p:cNvCxnSpPr>
          <p:nvPr/>
        </p:nvCxnSpPr>
        <p:spPr>
          <a:xfrm flipH="1" flipV="1">
            <a:off x="1541018" y="2143693"/>
            <a:ext cx="1536965" cy="1311456"/>
          </a:xfrm>
          <a:prstGeom prst="bentConnector4">
            <a:avLst>
              <a:gd name="adj1" fmla="val -14873"/>
              <a:gd name="adj2" fmla="val 91669"/>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E1159BB3-7DA5-49EA-9925-9C10CD41A1E3}"/>
              </a:ext>
            </a:extLst>
          </p:cNvPr>
          <p:cNvSpPr txBox="1"/>
          <p:nvPr/>
        </p:nvSpPr>
        <p:spPr>
          <a:xfrm>
            <a:off x="5095188" y="4190023"/>
            <a:ext cx="1441420" cy="246221"/>
          </a:xfrm>
          <a:prstGeom prst="rect">
            <a:avLst/>
          </a:prstGeom>
          <a:noFill/>
        </p:spPr>
        <p:txBody>
          <a:bodyPr wrap="none" rtlCol="0">
            <a:spAutoFit/>
          </a:bodyPr>
          <a:lstStyle/>
          <a:p>
            <a:r>
              <a:rPr lang="en-US" sz="1000" b="1" dirty="0"/>
              <a:t>PLC System PLC 3-1</a:t>
            </a:r>
          </a:p>
        </p:txBody>
      </p:sp>
      <p:sp>
        <p:nvSpPr>
          <p:cNvPr id="229" name="Isosceles Triangle 228">
            <a:extLst>
              <a:ext uri="{FF2B5EF4-FFF2-40B4-BE49-F238E27FC236}">
                <a16:creationId xmlns:a16="http://schemas.microsoft.com/office/drawing/2014/main" id="{74E82F87-1572-4489-81DE-0C3EF592732A}"/>
              </a:ext>
            </a:extLst>
          </p:cNvPr>
          <p:cNvSpPr/>
          <p:nvPr/>
        </p:nvSpPr>
        <p:spPr>
          <a:xfrm>
            <a:off x="5886294" y="145015"/>
            <a:ext cx="649869" cy="462332"/>
          </a:xfrm>
          <a:prstGeom prst="triangle">
            <a:avLst/>
          </a:prstGeom>
          <a:solidFill>
            <a:srgbClr val="FFFF00"/>
          </a:solidFill>
          <a:ln w="3175" cap="flat" cmpd="sng" algn="ctr">
            <a:solidFill>
              <a:srgbClr val="FFFF00"/>
            </a:solidFill>
            <a:prstDash val="solid"/>
          </a:ln>
          <a:effectLst/>
        </p:spPr>
        <p:txBody>
          <a:bodyPr rtlCol="0" anchor="ctr"/>
          <a:lstStyle/>
          <a:p>
            <a:pPr algn="ctr" defTabSz="914400"/>
            <a:r>
              <a:rPr kumimoji="1" lang="en-US" sz="800" b="1" kern="0" dirty="0">
                <a:solidFill>
                  <a:prstClr val="black"/>
                </a:solidFill>
              </a:rPr>
              <a:t>R5</a:t>
            </a:r>
          </a:p>
        </p:txBody>
      </p:sp>
      <p:sp>
        <p:nvSpPr>
          <p:cNvPr id="9" name="Rectangle 8">
            <a:extLst>
              <a:ext uri="{FF2B5EF4-FFF2-40B4-BE49-F238E27FC236}">
                <a16:creationId xmlns:a16="http://schemas.microsoft.com/office/drawing/2014/main" id="{8114D2F3-58DA-1F19-29EB-EC930A6D033D}"/>
              </a:ext>
            </a:extLst>
          </p:cNvPr>
          <p:cNvSpPr/>
          <p:nvPr/>
        </p:nvSpPr>
        <p:spPr>
          <a:xfrm>
            <a:off x="4471815" y="677913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R4-SW1</a:t>
            </a:r>
          </a:p>
        </p:txBody>
      </p:sp>
      <p:cxnSp>
        <p:nvCxnSpPr>
          <p:cNvPr id="10" name="Connector: Elbow 9">
            <a:extLst>
              <a:ext uri="{FF2B5EF4-FFF2-40B4-BE49-F238E27FC236}">
                <a16:creationId xmlns:a16="http://schemas.microsoft.com/office/drawing/2014/main" id="{112F2CE6-8F78-F05B-A459-7023CDA94D94}"/>
              </a:ext>
            </a:extLst>
          </p:cNvPr>
          <p:cNvCxnSpPr>
            <a:cxnSpLocks/>
            <a:stCxn id="163" idx="1"/>
            <a:endCxn id="9" idx="3"/>
          </p:cNvCxnSpPr>
          <p:nvPr/>
        </p:nvCxnSpPr>
        <p:spPr>
          <a:xfrm rot="5400000">
            <a:off x="4404969" y="5884766"/>
            <a:ext cx="1917328" cy="20876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20EFA04-B66A-8234-BA26-E87C7B8AE30D}"/>
              </a:ext>
            </a:extLst>
          </p:cNvPr>
          <p:cNvSpPr/>
          <p:nvPr/>
        </p:nvSpPr>
        <p:spPr>
          <a:xfrm>
            <a:off x="831158" y="7935040"/>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R4-SW3</a:t>
            </a:r>
          </a:p>
        </p:txBody>
      </p:sp>
      <p:cxnSp>
        <p:nvCxnSpPr>
          <p:cNvPr id="20" name="Connector: Elbow 19">
            <a:extLst>
              <a:ext uri="{FF2B5EF4-FFF2-40B4-BE49-F238E27FC236}">
                <a16:creationId xmlns:a16="http://schemas.microsoft.com/office/drawing/2014/main" id="{B2B52F7D-5524-9CBB-3548-925F887F7BC7}"/>
              </a:ext>
            </a:extLst>
          </p:cNvPr>
          <p:cNvCxnSpPr>
            <a:cxnSpLocks/>
            <a:stCxn id="126" idx="1"/>
            <a:endCxn id="19" idx="3"/>
          </p:cNvCxnSpPr>
          <p:nvPr/>
        </p:nvCxnSpPr>
        <p:spPr>
          <a:xfrm rot="5400000">
            <a:off x="165258" y="6487391"/>
            <a:ext cx="3069664"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673888D-52D9-7D76-E6EC-F8CD54FFC6EE}"/>
              </a:ext>
            </a:extLst>
          </p:cNvPr>
          <p:cNvSpPr/>
          <p:nvPr/>
        </p:nvSpPr>
        <p:spPr>
          <a:xfrm>
            <a:off x="2639028" y="7944202"/>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R4-SW3</a:t>
            </a:r>
          </a:p>
        </p:txBody>
      </p:sp>
      <p:cxnSp>
        <p:nvCxnSpPr>
          <p:cNvPr id="25" name="Connector: Elbow 24">
            <a:extLst>
              <a:ext uri="{FF2B5EF4-FFF2-40B4-BE49-F238E27FC236}">
                <a16:creationId xmlns:a16="http://schemas.microsoft.com/office/drawing/2014/main" id="{4E72DD31-2F4D-5710-84D8-9D1AF8C2BA69}"/>
              </a:ext>
            </a:extLst>
          </p:cNvPr>
          <p:cNvCxnSpPr>
            <a:cxnSpLocks/>
            <a:stCxn id="147" idx="1"/>
            <a:endCxn id="24" idx="3"/>
          </p:cNvCxnSpPr>
          <p:nvPr/>
        </p:nvCxnSpPr>
        <p:spPr>
          <a:xfrm rot="5400000">
            <a:off x="1972641" y="6495000"/>
            <a:ext cx="3071704"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1B3088F-B84B-8A9E-7198-19373A2BE9BE}"/>
              </a:ext>
            </a:extLst>
          </p:cNvPr>
          <p:cNvSpPr/>
          <p:nvPr/>
        </p:nvSpPr>
        <p:spPr>
          <a:xfrm>
            <a:off x="4475141" y="7177437"/>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R4-SW2</a:t>
            </a:r>
          </a:p>
        </p:txBody>
      </p:sp>
      <p:cxnSp>
        <p:nvCxnSpPr>
          <p:cNvPr id="28" name="Connector: Elbow 27">
            <a:extLst>
              <a:ext uri="{FF2B5EF4-FFF2-40B4-BE49-F238E27FC236}">
                <a16:creationId xmlns:a16="http://schemas.microsoft.com/office/drawing/2014/main" id="{F448E039-3E71-B565-968E-6A774AF3785D}"/>
              </a:ext>
            </a:extLst>
          </p:cNvPr>
          <p:cNvCxnSpPr>
            <a:cxnSpLocks/>
            <a:endCxn id="27" idx="3"/>
          </p:cNvCxnSpPr>
          <p:nvPr/>
        </p:nvCxnSpPr>
        <p:spPr>
          <a:xfrm rot="5400000">
            <a:off x="4214314" y="6092414"/>
            <a:ext cx="2301964" cy="20544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3B6B932-73E8-598C-6444-FD72428D6B89}"/>
              </a:ext>
            </a:extLst>
          </p:cNvPr>
          <p:cNvSpPr/>
          <p:nvPr/>
        </p:nvSpPr>
        <p:spPr>
          <a:xfrm>
            <a:off x="4471815" y="7557203"/>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Rack R5-SW4</a:t>
            </a:r>
          </a:p>
        </p:txBody>
      </p:sp>
      <p:cxnSp>
        <p:nvCxnSpPr>
          <p:cNvPr id="32" name="Connector: Elbow 31">
            <a:extLst>
              <a:ext uri="{FF2B5EF4-FFF2-40B4-BE49-F238E27FC236}">
                <a16:creationId xmlns:a16="http://schemas.microsoft.com/office/drawing/2014/main" id="{F69176FC-84E5-50AC-5BEA-46590C0D91D7}"/>
              </a:ext>
            </a:extLst>
          </p:cNvPr>
          <p:cNvCxnSpPr>
            <a:cxnSpLocks/>
            <a:stCxn id="163" idx="1"/>
            <a:endCxn id="31" idx="3"/>
          </p:cNvCxnSpPr>
          <p:nvPr/>
        </p:nvCxnSpPr>
        <p:spPr>
          <a:xfrm rot="5400000">
            <a:off x="4015935" y="6273800"/>
            <a:ext cx="2695397" cy="20876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207C7B0-BFD1-F3CA-72FE-A462FFDCDBAE}"/>
              </a:ext>
            </a:extLst>
          </p:cNvPr>
          <p:cNvSpPr/>
          <p:nvPr/>
        </p:nvSpPr>
        <p:spPr>
          <a:xfrm>
            <a:off x="4471815" y="7943172"/>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Rack R3-SW3</a:t>
            </a:r>
          </a:p>
        </p:txBody>
      </p:sp>
      <p:cxnSp>
        <p:nvCxnSpPr>
          <p:cNvPr id="35" name="Connector: Elbow 34">
            <a:extLst>
              <a:ext uri="{FF2B5EF4-FFF2-40B4-BE49-F238E27FC236}">
                <a16:creationId xmlns:a16="http://schemas.microsoft.com/office/drawing/2014/main" id="{0406ED53-B515-E26A-82B1-D0D3E20089F8}"/>
              </a:ext>
            </a:extLst>
          </p:cNvPr>
          <p:cNvCxnSpPr>
            <a:cxnSpLocks/>
            <a:stCxn id="163" idx="1"/>
            <a:endCxn id="34" idx="3"/>
          </p:cNvCxnSpPr>
          <p:nvPr/>
        </p:nvCxnSpPr>
        <p:spPr>
          <a:xfrm rot="5400000">
            <a:off x="3822950" y="6466785"/>
            <a:ext cx="3081366" cy="20876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コネクタ 8">
            <a:extLst>
              <a:ext uri="{FF2B5EF4-FFF2-40B4-BE49-F238E27FC236}">
                <a16:creationId xmlns:a16="http://schemas.microsoft.com/office/drawing/2014/main" id="{8286C7B5-6D50-77BC-067D-9A4C6E9412F3}"/>
              </a:ext>
            </a:extLst>
          </p:cNvPr>
          <p:cNvCxnSpPr>
            <a:cxnSpLocks/>
          </p:cNvCxnSpPr>
          <p:nvPr/>
        </p:nvCxnSpPr>
        <p:spPr>
          <a:xfrm>
            <a:off x="3501414" y="4254344"/>
            <a:ext cx="0" cy="263195"/>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9BF11478-DD20-1A3E-B998-5278D2791825}"/>
              </a:ext>
            </a:extLst>
          </p:cNvPr>
          <p:cNvCxnSpPr>
            <a:cxnSpLocks/>
            <a:stCxn id="96" idx="2"/>
            <a:endCxn id="113" idx="0"/>
          </p:cNvCxnSpPr>
          <p:nvPr/>
        </p:nvCxnSpPr>
        <p:spPr>
          <a:xfrm rot="5400000">
            <a:off x="2161234" y="3419947"/>
            <a:ext cx="506455" cy="2184898"/>
          </a:xfrm>
          <a:prstGeom prst="bentConnector3">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Connector: Elbow 58">
            <a:extLst>
              <a:ext uri="{FF2B5EF4-FFF2-40B4-BE49-F238E27FC236}">
                <a16:creationId xmlns:a16="http://schemas.microsoft.com/office/drawing/2014/main" id="{11A24C7B-2759-69B3-135C-3CC52B93876D}"/>
              </a:ext>
            </a:extLst>
          </p:cNvPr>
          <p:cNvCxnSpPr>
            <a:cxnSpLocks/>
            <a:stCxn id="96" idx="2"/>
            <a:endCxn id="115" idx="0"/>
          </p:cNvCxnSpPr>
          <p:nvPr/>
        </p:nvCxnSpPr>
        <p:spPr>
          <a:xfrm rot="5400000">
            <a:off x="3086986" y="4342029"/>
            <a:ext cx="502785" cy="337064"/>
          </a:xfrm>
          <a:prstGeom prst="bentConnector3">
            <a:avLst>
              <a:gd name="adj1" fmla="val 50000"/>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CD6A19A2-1A5B-EB98-E724-BE42267399A3}"/>
              </a:ext>
            </a:extLst>
          </p:cNvPr>
          <p:cNvCxnSpPr>
            <a:cxnSpLocks/>
            <a:stCxn id="96" idx="2"/>
            <a:endCxn id="116" idx="0"/>
          </p:cNvCxnSpPr>
          <p:nvPr/>
        </p:nvCxnSpPr>
        <p:spPr>
          <a:xfrm rot="16200000" flipH="1">
            <a:off x="4018384" y="3747694"/>
            <a:ext cx="501877" cy="1524825"/>
          </a:xfrm>
          <a:prstGeom prst="bentConnector3">
            <a:avLst>
              <a:gd name="adj1" fmla="val 50000"/>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 name="直線コネクタ 8">
            <a:extLst>
              <a:ext uri="{FF2B5EF4-FFF2-40B4-BE49-F238E27FC236}">
                <a16:creationId xmlns:a16="http://schemas.microsoft.com/office/drawing/2014/main" id="{806CD8A9-239D-0CBA-D97C-E452DB1CA72C}"/>
              </a:ext>
            </a:extLst>
          </p:cNvPr>
          <p:cNvCxnSpPr>
            <a:cxnSpLocks/>
            <a:stCxn id="96" idx="1"/>
            <a:endCxn id="6" idx="3"/>
          </p:cNvCxnSpPr>
          <p:nvPr/>
        </p:nvCxnSpPr>
        <p:spPr>
          <a:xfrm flipH="1">
            <a:off x="2535767" y="4133586"/>
            <a:ext cx="76058" cy="35"/>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 name="正方形/長方形 101">
            <a:extLst>
              <a:ext uri="{FF2B5EF4-FFF2-40B4-BE49-F238E27FC236}">
                <a16:creationId xmlns:a16="http://schemas.microsoft.com/office/drawing/2014/main" id="{C831C415-08F3-9DE9-987A-D7BDDEEA2221}"/>
              </a:ext>
            </a:extLst>
          </p:cNvPr>
          <p:cNvSpPr/>
          <p:nvPr/>
        </p:nvSpPr>
        <p:spPr>
          <a:xfrm>
            <a:off x="2014492" y="4008038"/>
            <a:ext cx="521275"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b="1" i="1" dirty="0">
                <a:solidFill>
                  <a:schemeClr val="tx1"/>
                </a:solidFill>
              </a:rPr>
              <a:t>S/W Hub *1</a:t>
            </a:r>
          </a:p>
        </p:txBody>
      </p:sp>
      <p:cxnSp>
        <p:nvCxnSpPr>
          <p:cNvPr id="11" name="直線コネクタ 8">
            <a:extLst>
              <a:ext uri="{FF2B5EF4-FFF2-40B4-BE49-F238E27FC236}">
                <a16:creationId xmlns:a16="http://schemas.microsoft.com/office/drawing/2014/main" id="{067C5ABE-FDB5-83EF-2CED-674E01449627}"/>
              </a:ext>
            </a:extLst>
          </p:cNvPr>
          <p:cNvCxnSpPr>
            <a:cxnSpLocks/>
            <a:stCxn id="6" idx="1"/>
            <a:endCxn id="134" idx="3"/>
          </p:cNvCxnSpPr>
          <p:nvPr/>
        </p:nvCxnSpPr>
        <p:spPr>
          <a:xfrm flipH="1" flipV="1">
            <a:off x="1781588" y="4133586"/>
            <a:ext cx="232904" cy="35"/>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99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r>
              <a:rPr kumimoji="1" lang="th-TH" altLang="ja-JP" sz="1400" b="1" dirty="0">
                <a:solidFill>
                  <a:schemeClr val="tx1"/>
                </a:solidFill>
              </a:rPr>
              <a:t> </a:t>
            </a:r>
            <a:r>
              <a:rPr kumimoji="1" lang="en-US" altLang="ja-JP" sz="1400" b="1" dirty="0">
                <a:solidFill>
                  <a:schemeClr val="tx1"/>
                </a:solidFill>
              </a:rPr>
              <a:t>[ ASSEMBLY GROUP ]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399" y="1089590"/>
            <a:ext cx="6117062" cy="82449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r>
              <a:rPr lang="en-US" sz="1100" dirty="0"/>
              <a:t>Overall configuration diagram (Hardware configuration)</a:t>
            </a:r>
            <a:endParaRPr kumimoji="1" lang="ja-JP" altLang="en-US" sz="1100" dirty="0">
              <a:solidFill>
                <a:srgbClr val="FF0000"/>
              </a:solidFill>
            </a:endParaRPr>
          </a:p>
        </p:txBody>
      </p:sp>
      <p:sp>
        <p:nvSpPr>
          <p:cNvPr id="22" name="正方形/長方形 26">
            <a:extLst>
              <a:ext uri="{FF2B5EF4-FFF2-40B4-BE49-F238E27FC236}">
                <a16:creationId xmlns:a16="http://schemas.microsoft.com/office/drawing/2014/main" id="{C806EFC6-DE12-4D84-E18F-B958949B8CAD}"/>
              </a:ext>
            </a:extLst>
          </p:cNvPr>
          <p:cNvSpPr/>
          <p:nvPr/>
        </p:nvSpPr>
        <p:spPr>
          <a:xfrm>
            <a:off x="4638203" y="1230242"/>
            <a:ext cx="1794330" cy="144945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84" name="Rectangle 83">
            <a:extLst>
              <a:ext uri="{FF2B5EF4-FFF2-40B4-BE49-F238E27FC236}">
                <a16:creationId xmlns:a16="http://schemas.microsoft.com/office/drawing/2014/main" id="{458EE354-5BCE-09EC-9D12-22318CA6BEB8}"/>
              </a:ext>
            </a:extLst>
          </p:cNvPr>
          <p:cNvSpPr/>
          <p:nvPr/>
        </p:nvSpPr>
        <p:spPr>
          <a:xfrm>
            <a:off x="4709817" y="1374097"/>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88" name="Rectangle 87">
            <a:extLst>
              <a:ext uri="{FF2B5EF4-FFF2-40B4-BE49-F238E27FC236}">
                <a16:creationId xmlns:a16="http://schemas.microsoft.com/office/drawing/2014/main" id="{50028735-F52B-2B33-5F20-EA13D18263D8}"/>
              </a:ext>
            </a:extLst>
          </p:cNvPr>
          <p:cNvSpPr/>
          <p:nvPr/>
        </p:nvSpPr>
        <p:spPr>
          <a:xfrm>
            <a:off x="5180364" y="137150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90" name="Rectangle 89">
            <a:extLst>
              <a:ext uri="{FF2B5EF4-FFF2-40B4-BE49-F238E27FC236}">
                <a16:creationId xmlns:a16="http://schemas.microsoft.com/office/drawing/2014/main" id="{A30F9833-75D4-C574-E82F-2D54F1706663}"/>
              </a:ext>
            </a:extLst>
          </p:cNvPr>
          <p:cNvSpPr/>
          <p:nvPr/>
        </p:nvSpPr>
        <p:spPr>
          <a:xfrm>
            <a:off x="4709817" y="1435813"/>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91" name="Rectangle 90">
            <a:extLst>
              <a:ext uri="{FF2B5EF4-FFF2-40B4-BE49-F238E27FC236}">
                <a16:creationId xmlns:a16="http://schemas.microsoft.com/office/drawing/2014/main" id="{24E0F0C7-2E81-790A-B80E-588CB096CF3C}"/>
              </a:ext>
            </a:extLst>
          </p:cNvPr>
          <p:cNvSpPr/>
          <p:nvPr/>
        </p:nvSpPr>
        <p:spPr>
          <a:xfrm>
            <a:off x="5180364" y="1433221"/>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94" name="Straight Connector 93">
            <a:extLst>
              <a:ext uri="{FF2B5EF4-FFF2-40B4-BE49-F238E27FC236}">
                <a16:creationId xmlns:a16="http://schemas.microsoft.com/office/drawing/2014/main" id="{51F71B59-0086-0A87-9B23-3CB06A170DFF}"/>
              </a:ext>
            </a:extLst>
          </p:cNvPr>
          <p:cNvCxnSpPr>
            <a:stCxn id="84" idx="3"/>
            <a:endCxn id="88" idx="1"/>
          </p:cNvCxnSpPr>
          <p:nvPr/>
        </p:nvCxnSpPr>
        <p:spPr>
          <a:xfrm flipV="1">
            <a:off x="4757442" y="1394365"/>
            <a:ext cx="422923" cy="2593"/>
          </a:xfrm>
          <a:prstGeom prst="line">
            <a:avLst/>
          </a:prstGeom>
          <a:ln w="12700" cmpd="sng">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8E6774-A67E-2274-1A00-F46F1D09C83A}"/>
              </a:ext>
            </a:extLst>
          </p:cNvPr>
          <p:cNvCxnSpPr>
            <a:cxnSpLocks/>
            <a:stCxn id="90" idx="3"/>
            <a:endCxn id="91" idx="1"/>
          </p:cNvCxnSpPr>
          <p:nvPr/>
        </p:nvCxnSpPr>
        <p:spPr>
          <a:xfrm flipV="1">
            <a:off x="4757442" y="1456080"/>
            <a:ext cx="422923" cy="2593"/>
          </a:xfrm>
          <a:prstGeom prst="line">
            <a:avLst/>
          </a:prstGeom>
          <a:ln w="1270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EFCB203E-24B3-90CD-ABCF-5910CD392537}"/>
              </a:ext>
            </a:extLst>
          </p:cNvPr>
          <p:cNvSpPr txBox="1"/>
          <p:nvPr/>
        </p:nvSpPr>
        <p:spPr>
          <a:xfrm>
            <a:off x="5244998" y="1298910"/>
            <a:ext cx="954107" cy="230832"/>
          </a:xfrm>
          <a:prstGeom prst="rect">
            <a:avLst/>
          </a:prstGeom>
          <a:noFill/>
        </p:spPr>
        <p:txBody>
          <a:bodyPr wrap="none" rtlCol="0">
            <a:spAutoFit/>
          </a:bodyPr>
          <a:lstStyle/>
          <a:p>
            <a:r>
              <a:rPr lang="en-US" sz="900" dirty="0"/>
              <a:t>DC 24 V Cable</a:t>
            </a:r>
          </a:p>
        </p:txBody>
      </p:sp>
      <p:sp>
        <p:nvSpPr>
          <p:cNvPr id="101" name="Rectangle 100">
            <a:extLst>
              <a:ext uri="{FF2B5EF4-FFF2-40B4-BE49-F238E27FC236}">
                <a16:creationId xmlns:a16="http://schemas.microsoft.com/office/drawing/2014/main" id="{C0963032-F021-7030-99D3-C556D6206C52}"/>
              </a:ext>
            </a:extLst>
          </p:cNvPr>
          <p:cNvSpPr/>
          <p:nvPr/>
        </p:nvSpPr>
        <p:spPr>
          <a:xfrm>
            <a:off x="4709815" y="1563877"/>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4" name="Rectangle 103">
            <a:extLst>
              <a:ext uri="{FF2B5EF4-FFF2-40B4-BE49-F238E27FC236}">
                <a16:creationId xmlns:a16="http://schemas.microsoft.com/office/drawing/2014/main" id="{864944CE-7BAB-8881-1B8E-88745CFB9169}"/>
              </a:ext>
            </a:extLst>
          </p:cNvPr>
          <p:cNvSpPr/>
          <p:nvPr/>
        </p:nvSpPr>
        <p:spPr>
          <a:xfrm>
            <a:off x="5180364" y="1561285"/>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5" name="Rectangle 104">
            <a:extLst>
              <a:ext uri="{FF2B5EF4-FFF2-40B4-BE49-F238E27FC236}">
                <a16:creationId xmlns:a16="http://schemas.microsoft.com/office/drawing/2014/main" id="{C413285A-CE82-6BB6-FC02-8106DB12968B}"/>
              </a:ext>
            </a:extLst>
          </p:cNvPr>
          <p:cNvSpPr/>
          <p:nvPr/>
        </p:nvSpPr>
        <p:spPr>
          <a:xfrm>
            <a:off x="4709815" y="162559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6" name="Rectangle 105">
            <a:extLst>
              <a:ext uri="{FF2B5EF4-FFF2-40B4-BE49-F238E27FC236}">
                <a16:creationId xmlns:a16="http://schemas.microsoft.com/office/drawing/2014/main" id="{B312DCF8-AF71-D983-7B8E-98F068A6C21E}"/>
              </a:ext>
            </a:extLst>
          </p:cNvPr>
          <p:cNvSpPr/>
          <p:nvPr/>
        </p:nvSpPr>
        <p:spPr>
          <a:xfrm>
            <a:off x="5180364" y="1623001"/>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07" name="Straight Connector 106">
            <a:extLst>
              <a:ext uri="{FF2B5EF4-FFF2-40B4-BE49-F238E27FC236}">
                <a16:creationId xmlns:a16="http://schemas.microsoft.com/office/drawing/2014/main" id="{BB3E23F7-7F54-1D9F-0D49-983617C58B23}"/>
              </a:ext>
            </a:extLst>
          </p:cNvPr>
          <p:cNvCxnSpPr>
            <a:stCxn id="101" idx="3"/>
            <a:endCxn id="104" idx="1"/>
          </p:cNvCxnSpPr>
          <p:nvPr/>
        </p:nvCxnSpPr>
        <p:spPr>
          <a:xfrm flipV="1">
            <a:off x="4757440" y="1584144"/>
            <a:ext cx="422923" cy="2593"/>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34B97D57-487C-42C1-1076-92AED3AE7787}"/>
              </a:ext>
            </a:extLst>
          </p:cNvPr>
          <p:cNvCxnSpPr>
            <a:cxnSpLocks/>
            <a:stCxn id="105" idx="3"/>
            <a:endCxn id="106" idx="1"/>
          </p:cNvCxnSpPr>
          <p:nvPr/>
        </p:nvCxnSpPr>
        <p:spPr>
          <a:xfrm flipV="1">
            <a:off x="4757440" y="1645860"/>
            <a:ext cx="422923" cy="2593"/>
          </a:xfrm>
          <a:prstGeom prst="line">
            <a:avLst/>
          </a:prstGeom>
          <a:ln w="1270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CAEF68CE-94DB-1B5A-B37D-BB2FDD876C69}"/>
              </a:ext>
            </a:extLst>
          </p:cNvPr>
          <p:cNvSpPr txBox="1"/>
          <p:nvPr/>
        </p:nvSpPr>
        <p:spPr>
          <a:xfrm>
            <a:off x="5244998" y="1490099"/>
            <a:ext cx="1011815" cy="230832"/>
          </a:xfrm>
          <a:prstGeom prst="rect">
            <a:avLst/>
          </a:prstGeom>
          <a:noFill/>
        </p:spPr>
        <p:txBody>
          <a:bodyPr wrap="none" rtlCol="0">
            <a:spAutoFit/>
          </a:bodyPr>
          <a:lstStyle/>
          <a:p>
            <a:r>
              <a:rPr lang="en-US" sz="900" dirty="0"/>
              <a:t>AC 220 V Cable</a:t>
            </a:r>
          </a:p>
        </p:txBody>
      </p:sp>
      <p:sp>
        <p:nvSpPr>
          <p:cNvPr id="111" name="TextBox 110">
            <a:extLst>
              <a:ext uri="{FF2B5EF4-FFF2-40B4-BE49-F238E27FC236}">
                <a16:creationId xmlns:a16="http://schemas.microsoft.com/office/drawing/2014/main" id="{29C55042-BFF6-9A70-3FA9-333312DFD04D}"/>
              </a:ext>
            </a:extLst>
          </p:cNvPr>
          <p:cNvSpPr txBox="1"/>
          <p:nvPr/>
        </p:nvSpPr>
        <p:spPr>
          <a:xfrm>
            <a:off x="5245325" y="1681289"/>
            <a:ext cx="1152880" cy="230832"/>
          </a:xfrm>
          <a:prstGeom prst="rect">
            <a:avLst/>
          </a:prstGeom>
          <a:noFill/>
        </p:spPr>
        <p:txBody>
          <a:bodyPr wrap="none" rtlCol="0">
            <a:spAutoFit/>
          </a:bodyPr>
          <a:lstStyle/>
          <a:p>
            <a:r>
              <a:rPr lang="en-US" sz="900" dirty="0"/>
              <a:t>Ethernet Lan cable</a:t>
            </a:r>
          </a:p>
        </p:txBody>
      </p:sp>
      <p:grpSp>
        <p:nvGrpSpPr>
          <p:cNvPr id="119" name="Group 118">
            <a:extLst>
              <a:ext uri="{FF2B5EF4-FFF2-40B4-BE49-F238E27FC236}">
                <a16:creationId xmlns:a16="http://schemas.microsoft.com/office/drawing/2014/main" id="{7C82B6D2-F485-DAD5-69CB-86F1D7AC50CA}"/>
              </a:ext>
            </a:extLst>
          </p:cNvPr>
          <p:cNvGrpSpPr/>
          <p:nvPr/>
        </p:nvGrpSpPr>
        <p:grpSpPr>
          <a:xfrm>
            <a:off x="4709816" y="1781428"/>
            <a:ext cx="518173" cy="48687"/>
            <a:chOff x="4656829" y="4677026"/>
            <a:chExt cx="518173" cy="48687"/>
          </a:xfrm>
        </p:grpSpPr>
        <p:sp>
          <p:nvSpPr>
            <p:cNvPr id="109" name="Rectangle 108">
              <a:extLst>
                <a:ext uri="{FF2B5EF4-FFF2-40B4-BE49-F238E27FC236}">
                  <a16:creationId xmlns:a16="http://schemas.microsoft.com/office/drawing/2014/main" id="{6E929E3B-F540-1267-F9B8-07758F17DE4A}"/>
                </a:ext>
              </a:extLst>
            </p:cNvPr>
            <p:cNvSpPr/>
            <p:nvPr/>
          </p:nvSpPr>
          <p:spPr>
            <a:xfrm>
              <a:off x="4656829" y="467999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12" name="Rectangle 111">
              <a:extLst>
                <a:ext uri="{FF2B5EF4-FFF2-40B4-BE49-F238E27FC236}">
                  <a16:creationId xmlns:a16="http://schemas.microsoft.com/office/drawing/2014/main" id="{39FC0230-42EB-E748-3260-C3ADA233E3AE}"/>
                </a:ext>
              </a:extLst>
            </p:cNvPr>
            <p:cNvSpPr/>
            <p:nvPr/>
          </p:nvSpPr>
          <p:spPr>
            <a:xfrm>
              <a:off x="5127377" y="4677026"/>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14" name="Straight Connector 113">
              <a:extLst>
                <a:ext uri="{FF2B5EF4-FFF2-40B4-BE49-F238E27FC236}">
                  <a16:creationId xmlns:a16="http://schemas.microsoft.com/office/drawing/2014/main" id="{E2F6C4BE-30A4-C886-3DE3-D9DC7A30D4BF}"/>
                </a:ext>
              </a:extLst>
            </p:cNvPr>
            <p:cNvCxnSpPr>
              <a:stCxn id="109" idx="3"/>
              <a:endCxn id="112" idx="1"/>
            </p:cNvCxnSpPr>
            <p:nvPr/>
          </p:nvCxnSpPr>
          <p:spPr>
            <a:xfrm flipV="1">
              <a:off x="4704454" y="4699886"/>
              <a:ext cx="422923" cy="296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18" name="TextBox 117">
            <a:extLst>
              <a:ext uri="{FF2B5EF4-FFF2-40B4-BE49-F238E27FC236}">
                <a16:creationId xmlns:a16="http://schemas.microsoft.com/office/drawing/2014/main" id="{F6AFD40B-0CFA-B4B7-C726-AD8DF0A631D4}"/>
              </a:ext>
            </a:extLst>
          </p:cNvPr>
          <p:cNvSpPr txBox="1"/>
          <p:nvPr/>
        </p:nvSpPr>
        <p:spPr>
          <a:xfrm>
            <a:off x="5244998" y="1872480"/>
            <a:ext cx="697627" cy="230832"/>
          </a:xfrm>
          <a:prstGeom prst="rect">
            <a:avLst/>
          </a:prstGeom>
          <a:noFill/>
        </p:spPr>
        <p:txBody>
          <a:bodyPr wrap="none" rtlCol="0">
            <a:spAutoFit/>
          </a:bodyPr>
          <a:lstStyle/>
          <a:p>
            <a:r>
              <a:rPr lang="en-US" sz="900" dirty="0"/>
              <a:t>I/O Wiring</a:t>
            </a:r>
          </a:p>
        </p:txBody>
      </p:sp>
      <p:sp>
        <p:nvSpPr>
          <p:cNvPr id="121" name="Rectangle 120">
            <a:extLst>
              <a:ext uri="{FF2B5EF4-FFF2-40B4-BE49-F238E27FC236}">
                <a16:creationId xmlns:a16="http://schemas.microsoft.com/office/drawing/2014/main" id="{45146DA5-22C2-E38C-8F2D-93B59D1BFAB8}"/>
              </a:ext>
            </a:extLst>
          </p:cNvPr>
          <p:cNvSpPr/>
          <p:nvPr/>
        </p:nvSpPr>
        <p:spPr>
          <a:xfrm>
            <a:off x="4709815" y="1969533"/>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22" name="Rectangle 121">
            <a:extLst>
              <a:ext uri="{FF2B5EF4-FFF2-40B4-BE49-F238E27FC236}">
                <a16:creationId xmlns:a16="http://schemas.microsoft.com/office/drawing/2014/main" id="{4E6A3568-F86D-6111-7BAA-496EAA829CC0}"/>
              </a:ext>
            </a:extLst>
          </p:cNvPr>
          <p:cNvSpPr/>
          <p:nvPr/>
        </p:nvSpPr>
        <p:spPr>
          <a:xfrm>
            <a:off x="5180364" y="196656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23" name="Straight Connector 122">
            <a:extLst>
              <a:ext uri="{FF2B5EF4-FFF2-40B4-BE49-F238E27FC236}">
                <a16:creationId xmlns:a16="http://schemas.microsoft.com/office/drawing/2014/main" id="{5D7C94A8-104B-71A0-FE1E-239D578F169A}"/>
              </a:ext>
            </a:extLst>
          </p:cNvPr>
          <p:cNvCxnSpPr>
            <a:cxnSpLocks/>
            <a:stCxn id="121" idx="3"/>
            <a:endCxn id="122" idx="1"/>
          </p:cNvCxnSpPr>
          <p:nvPr/>
        </p:nvCxnSpPr>
        <p:spPr>
          <a:xfrm flipV="1">
            <a:off x="4757440" y="1989421"/>
            <a:ext cx="422923" cy="29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5" name="直線コネクタ 8">
            <a:extLst>
              <a:ext uri="{FF2B5EF4-FFF2-40B4-BE49-F238E27FC236}">
                <a16:creationId xmlns:a16="http://schemas.microsoft.com/office/drawing/2014/main" id="{08DF1045-1624-DFBB-7415-4177FF9C5E03}"/>
              </a:ext>
            </a:extLst>
          </p:cNvPr>
          <p:cNvCxnSpPr>
            <a:cxnSpLocks/>
            <a:stCxn id="96" idx="1"/>
            <a:endCxn id="12" idx="3"/>
          </p:cNvCxnSpPr>
          <p:nvPr/>
        </p:nvCxnSpPr>
        <p:spPr>
          <a:xfrm flipH="1">
            <a:off x="2541297" y="4133586"/>
            <a:ext cx="70528" cy="346"/>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93" name="正方形/長方形 42">
            <a:extLst>
              <a:ext uri="{FF2B5EF4-FFF2-40B4-BE49-F238E27FC236}">
                <a16:creationId xmlns:a16="http://schemas.microsoft.com/office/drawing/2014/main" id="{D22F65E5-E88E-4066-8115-BA7275F9531A}"/>
              </a:ext>
            </a:extLst>
          </p:cNvPr>
          <p:cNvSpPr/>
          <p:nvPr/>
        </p:nvSpPr>
        <p:spPr>
          <a:xfrm>
            <a:off x="573605" y="1214213"/>
            <a:ext cx="3972995" cy="322203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96" name="正方形/長方形 101">
            <a:extLst>
              <a:ext uri="{FF2B5EF4-FFF2-40B4-BE49-F238E27FC236}">
                <a16:creationId xmlns:a16="http://schemas.microsoft.com/office/drawing/2014/main" id="{8D8159EE-516D-433B-9A08-486B5AC9E233}"/>
              </a:ext>
            </a:extLst>
          </p:cNvPr>
          <p:cNvSpPr/>
          <p:nvPr/>
        </p:nvSpPr>
        <p:spPr>
          <a:xfrm>
            <a:off x="2611825" y="4008003"/>
            <a:ext cx="179016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Ethernet S/W Hub *2</a:t>
            </a:r>
          </a:p>
        </p:txBody>
      </p:sp>
      <p:sp>
        <p:nvSpPr>
          <p:cNvPr id="98" name="Rectangle 97">
            <a:extLst>
              <a:ext uri="{FF2B5EF4-FFF2-40B4-BE49-F238E27FC236}">
                <a16:creationId xmlns:a16="http://schemas.microsoft.com/office/drawing/2014/main" id="{060D9778-9A1D-4801-9CD4-54611D707045}"/>
              </a:ext>
            </a:extLst>
          </p:cNvPr>
          <p:cNvSpPr/>
          <p:nvPr/>
        </p:nvSpPr>
        <p:spPr>
          <a:xfrm>
            <a:off x="692650" y="2392828"/>
            <a:ext cx="746450"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KV-8000</a:t>
            </a:r>
          </a:p>
        </p:txBody>
      </p:sp>
      <p:sp>
        <p:nvSpPr>
          <p:cNvPr id="100" name="Rectangle 99">
            <a:extLst>
              <a:ext uri="{FF2B5EF4-FFF2-40B4-BE49-F238E27FC236}">
                <a16:creationId xmlns:a16="http://schemas.microsoft.com/office/drawing/2014/main" id="{D089E21C-C841-414A-AA69-AA02F2A18B79}"/>
              </a:ext>
            </a:extLst>
          </p:cNvPr>
          <p:cNvSpPr/>
          <p:nvPr/>
        </p:nvSpPr>
        <p:spPr>
          <a:xfrm>
            <a:off x="2191761" y="2392829"/>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KV-XLE02</a:t>
            </a:r>
          </a:p>
        </p:txBody>
      </p:sp>
      <p:sp>
        <p:nvSpPr>
          <p:cNvPr id="102" name="正方形/長方形 30">
            <a:extLst>
              <a:ext uri="{FF2B5EF4-FFF2-40B4-BE49-F238E27FC236}">
                <a16:creationId xmlns:a16="http://schemas.microsoft.com/office/drawing/2014/main" id="{D1007004-8F15-4B80-A0DB-E2DB589A00D4}"/>
              </a:ext>
            </a:extLst>
          </p:cNvPr>
          <p:cNvSpPr/>
          <p:nvPr/>
        </p:nvSpPr>
        <p:spPr>
          <a:xfrm>
            <a:off x="2618174" y="1380261"/>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 for Traceability system</a:t>
            </a:r>
            <a:endParaRPr kumimoji="1" lang="ja-JP" altLang="en-US" sz="800" b="1" dirty="0">
              <a:solidFill>
                <a:schemeClr val="tx1"/>
              </a:solidFill>
            </a:endParaRPr>
          </a:p>
        </p:txBody>
      </p:sp>
      <p:sp>
        <p:nvSpPr>
          <p:cNvPr id="103" name="正方形/長方形 30">
            <a:extLst>
              <a:ext uri="{FF2B5EF4-FFF2-40B4-BE49-F238E27FC236}">
                <a16:creationId xmlns:a16="http://schemas.microsoft.com/office/drawing/2014/main" id="{6925BB0E-247E-43B6-83A9-B07F32D98D99}"/>
              </a:ext>
            </a:extLst>
          </p:cNvPr>
          <p:cNvSpPr/>
          <p:nvPr/>
        </p:nvSpPr>
        <p:spPr>
          <a:xfrm>
            <a:off x="645935" y="1380261"/>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 for Andon system</a:t>
            </a:r>
            <a:endParaRPr kumimoji="1" lang="ja-JP" altLang="en-US" sz="800" b="1" dirty="0">
              <a:solidFill>
                <a:schemeClr val="tx1"/>
              </a:solidFill>
            </a:endParaRPr>
          </a:p>
        </p:txBody>
      </p:sp>
      <p:sp>
        <p:nvSpPr>
          <p:cNvPr id="117" name="正方形/長方形 101">
            <a:extLst>
              <a:ext uri="{FF2B5EF4-FFF2-40B4-BE49-F238E27FC236}">
                <a16:creationId xmlns:a16="http://schemas.microsoft.com/office/drawing/2014/main" id="{B009F171-B88D-4674-8574-D6C088C378DC}"/>
              </a:ext>
            </a:extLst>
          </p:cNvPr>
          <p:cNvSpPr/>
          <p:nvPr/>
        </p:nvSpPr>
        <p:spPr>
          <a:xfrm>
            <a:off x="645935" y="1892527"/>
            <a:ext cx="1790165"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Hub *1</a:t>
            </a:r>
          </a:p>
        </p:txBody>
      </p:sp>
      <p:sp>
        <p:nvSpPr>
          <p:cNvPr id="124" name="正方形/長方形 30">
            <a:extLst>
              <a:ext uri="{FF2B5EF4-FFF2-40B4-BE49-F238E27FC236}">
                <a16:creationId xmlns:a16="http://schemas.microsoft.com/office/drawing/2014/main" id="{99544340-C901-4342-BBD6-DA3A6CD97F75}"/>
              </a:ext>
            </a:extLst>
          </p:cNvPr>
          <p:cNvSpPr/>
          <p:nvPr/>
        </p:nvSpPr>
        <p:spPr>
          <a:xfrm>
            <a:off x="645935" y="2366226"/>
            <a:ext cx="2432048" cy="68475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800" b="1" dirty="0">
              <a:solidFill>
                <a:schemeClr val="tx1"/>
              </a:solidFill>
            </a:endParaRPr>
          </a:p>
        </p:txBody>
      </p:sp>
      <p:sp>
        <p:nvSpPr>
          <p:cNvPr id="127" name="Rectangle 126">
            <a:extLst>
              <a:ext uri="{FF2B5EF4-FFF2-40B4-BE49-F238E27FC236}">
                <a16:creationId xmlns:a16="http://schemas.microsoft.com/office/drawing/2014/main" id="{59964E40-BE12-4FDB-8DC1-7512624CB45D}"/>
              </a:ext>
            </a:extLst>
          </p:cNvPr>
          <p:cNvSpPr/>
          <p:nvPr/>
        </p:nvSpPr>
        <p:spPr>
          <a:xfrm>
            <a:off x="1445310" y="2392828"/>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KV-XD02</a:t>
            </a:r>
          </a:p>
        </p:txBody>
      </p:sp>
      <p:sp>
        <p:nvSpPr>
          <p:cNvPr id="130" name="TextBox 129">
            <a:extLst>
              <a:ext uri="{FF2B5EF4-FFF2-40B4-BE49-F238E27FC236}">
                <a16:creationId xmlns:a16="http://schemas.microsoft.com/office/drawing/2014/main" id="{0868BF2E-CC7D-4B71-9E2F-14544C4C6E7C}"/>
              </a:ext>
            </a:extLst>
          </p:cNvPr>
          <p:cNvSpPr txBox="1"/>
          <p:nvPr/>
        </p:nvSpPr>
        <p:spPr>
          <a:xfrm>
            <a:off x="1164286" y="2804759"/>
            <a:ext cx="1441420" cy="246221"/>
          </a:xfrm>
          <a:prstGeom prst="rect">
            <a:avLst/>
          </a:prstGeom>
          <a:noFill/>
        </p:spPr>
        <p:txBody>
          <a:bodyPr wrap="none" rtlCol="0">
            <a:spAutoFit/>
          </a:bodyPr>
          <a:lstStyle/>
          <a:p>
            <a:r>
              <a:rPr lang="en-US" sz="1000" b="1" dirty="0"/>
              <a:t>PLC System PLC 3-1</a:t>
            </a:r>
          </a:p>
        </p:txBody>
      </p:sp>
      <p:cxnSp>
        <p:nvCxnSpPr>
          <p:cNvPr id="131" name="Connector: Elbow 130">
            <a:extLst>
              <a:ext uri="{FF2B5EF4-FFF2-40B4-BE49-F238E27FC236}">
                <a16:creationId xmlns:a16="http://schemas.microsoft.com/office/drawing/2014/main" id="{3CECC551-A6D6-453C-A7F2-DF7C2B8EA209}"/>
              </a:ext>
            </a:extLst>
          </p:cNvPr>
          <p:cNvCxnSpPr>
            <a:cxnSpLocks/>
            <a:stCxn id="96" idx="0"/>
            <a:endCxn id="117" idx="3"/>
          </p:cNvCxnSpPr>
          <p:nvPr/>
        </p:nvCxnSpPr>
        <p:spPr>
          <a:xfrm rot="16200000" flipV="1">
            <a:off x="1976559" y="2477652"/>
            <a:ext cx="1989893" cy="107081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Connector: Elbow 148">
            <a:extLst>
              <a:ext uri="{FF2B5EF4-FFF2-40B4-BE49-F238E27FC236}">
                <a16:creationId xmlns:a16="http://schemas.microsoft.com/office/drawing/2014/main" id="{F5CE554F-BA3B-4CB9-9F9E-7169AAD7C0F2}"/>
              </a:ext>
            </a:extLst>
          </p:cNvPr>
          <p:cNvCxnSpPr>
            <a:cxnSpLocks/>
            <a:stCxn id="117" idx="0"/>
            <a:endCxn id="103" idx="2"/>
          </p:cNvCxnSpPr>
          <p:nvPr/>
        </p:nvCxnSpPr>
        <p:spPr>
          <a:xfrm rot="5400000" flipH="1" flipV="1">
            <a:off x="1449576" y="1801083"/>
            <a:ext cx="182886" cy="2"/>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直線コネクタ 8">
            <a:extLst>
              <a:ext uri="{FF2B5EF4-FFF2-40B4-BE49-F238E27FC236}">
                <a16:creationId xmlns:a16="http://schemas.microsoft.com/office/drawing/2014/main" id="{3C3A5E4E-80BC-4E94-9E4D-AB54C0AE40D1}"/>
              </a:ext>
            </a:extLst>
          </p:cNvPr>
          <p:cNvCxnSpPr>
            <a:cxnSpLocks/>
            <a:stCxn id="102" idx="2"/>
            <a:endCxn id="96" idx="0"/>
          </p:cNvCxnSpPr>
          <p:nvPr/>
        </p:nvCxnSpPr>
        <p:spPr>
          <a:xfrm flipH="1">
            <a:off x="3506910" y="1709641"/>
            <a:ext cx="6349" cy="2298362"/>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C0F8E60B-53CF-4106-A0D4-E027F0B23AD5}"/>
              </a:ext>
            </a:extLst>
          </p:cNvPr>
          <p:cNvCxnSpPr>
            <a:cxnSpLocks/>
            <a:stCxn id="124" idx="0"/>
            <a:endCxn id="117" idx="2"/>
          </p:cNvCxnSpPr>
          <p:nvPr/>
        </p:nvCxnSpPr>
        <p:spPr>
          <a:xfrm rot="16200000" flipV="1">
            <a:off x="1590223" y="2094489"/>
            <a:ext cx="222533" cy="320941"/>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Connector: Elbow 185">
            <a:extLst>
              <a:ext uri="{FF2B5EF4-FFF2-40B4-BE49-F238E27FC236}">
                <a16:creationId xmlns:a16="http://schemas.microsoft.com/office/drawing/2014/main" id="{8966D80B-2A00-40E4-80E6-1C99AEA28E20}"/>
              </a:ext>
            </a:extLst>
          </p:cNvPr>
          <p:cNvCxnSpPr>
            <a:cxnSpLocks/>
            <a:stCxn id="113" idx="0"/>
            <a:endCxn id="96" idx="2"/>
          </p:cNvCxnSpPr>
          <p:nvPr/>
        </p:nvCxnSpPr>
        <p:spPr>
          <a:xfrm rot="5400000" flipH="1" flipV="1">
            <a:off x="2173802" y="3432517"/>
            <a:ext cx="506455" cy="2159761"/>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Connector: Elbow 188">
            <a:extLst>
              <a:ext uri="{FF2B5EF4-FFF2-40B4-BE49-F238E27FC236}">
                <a16:creationId xmlns:a16="http://schemas.microsoft.com/office/drawing/2014/main" id="{9DF08AA4-8B18-4901-8EF1-6A902365531D}"/>
              </a:ext>
            </a:extLst>
          </p:cNvPr>
          <p:cNvCxnSpPr>
            <a:cxnSpLocks/>
            <a:stCxn id="96" idx="2"/>
            <a:endCxn id="116" idx="0"/>
          </p:cNvCxnSpPr>
          <p:nvPr/>
        </p:nvCxnSpPr>
        <p:spPr>
          <a:xfrm rot="16200000" flipH="1">
            <a:off x="3658207" y="4107871"/>
            <a:ext cx="501877" cy="804471"/>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273397BF-E154-4429-B289-120AF4E119EA}"/>
              </a:ext>
            </a:extLst>
          </p:cNvPr>
          <p:cNvSpPr txBox="1"/>
          <p:nvPr/>
        </p:nvSpPr>
        <p:spPr>
          <a:xfrm>
            <a:off x="4160960" y="8869107"/>
            <a:ext cx="2388795" cy="253916"/>
          </a:xfrm>
          <a:prstGeom prst="rect">
            <a:avLst/>
          </a:prstGeom>
          <a:noFill/>
        </p:spPr>
        <p:txBody>
          <a:bodyPr wrap="none" rtlCol="0">
            <a:spAutoFit/>
          </a:bodyPr>
          <a:lstStyle/>
          <a:p>
            <a:r>
              <a:rPr lang="en-US" sz="1050" b="1" i="1" dirty="0">
                <a:highlight>
                  <a:srgbClr val="FFFF00"/>
                </a:highlight>
              </a:rPr>
              <a:t>*2</a:t>
            </a:r>
            <a:r>
              <a:rPr lang="en-US" sz="1050" i="1" dirty="0">
                <a:highlight>
                  <a:srgbClr val="FFFF00"/>
                </a:highlight>
              </a:rPr>
              <a:t> Moxa hub EDS-P510A-8PoE-2GT</a:t>
            </a:r>
          </a:p>
        </p:txBody>
      </p:sp>
      <p:sp>
        <p:nvSpPr>
          <p:cNvPr id="194" name="TextBox 193">
            <a:extLst>
              <a:ext uri="{FF2B5EF4-FFF2-40B4-BE49-F238E27FC236}">
                <a16:creationId xmlns:a16="http://schemas.microsoft.com/office/drawing/2014/main" id="{DB79A4D0-68EB-401C-B0B1-C4773B2CB518}"/>
              </a:ext>
            </a:extLst>
          </p:cNvPr>
          <p:cNvSpPr txBox="1"/>
          <p:nvPr/>
        </p:nvSpPr>
        <p:spPr>
          <a:xfrm>
            <a:off x="4153816" y="8615191"/>
            <a:ext cx="2148345" cy="253916"/>
          </a:xfrm>
          <a:prstGeom prst="rect">
            <a:avLst/>
          </a:prstGeom>
          <a:noFill/>
        </p:spPr>
        <p:txBody>
          <a:bodyPr wrap="none" rtlCol="0">
            <a:spAutoFit/>
          </a:bodyPr>
          <a:lstStyle/>
          <a:p>
            <a:r>
              <a:rPr lang="en-US" sz="1050" b="1" i="1" dirty="0">
                <a:highlight>
                  <a:srgbClr val="FFFF00"/>
                </a:highlight>
              </a:rPr>
              <a:t>*1</a:t>
            </a:r>
            <a:r>
              <a:rPr lang="en-US" sz="1050" i="1" dirty="0">
                <a:highlight>
                  <a:srgbClr val="FFFF00"/>
                </a:highlight>
              </a:rPr>
              <a:t> Internal hub for Andon system</a:t>
            </a:r>
          </a:p>
        </p:txBody>
      </p:sp>
      <p:sp>
        <p:nvSpPr>
          <p:cNvPr id="195" name="TextBox 194">
            <a:extLst>
              <a:ext uri="{FF2B5EF4-FFF2-40B4-BE49-F238E27FC236}">
                <a16:creationId xmlns:a16="http://schemas.microsoft.com/office/drawing/2014/main" id="{CDE355FE-3F4F-4B1F-B406-977F9F6C15DC}"/>
              </a:ext>
            </a:extLst>
          </p:cNvPr>
          <p:cNvSpPr txBox="1"/>
          <p:nvPr/>
        </p:nvSpPr>
        <p:spPr>
          <a:xfrm>
            <a:off x="4160961" y="9090388"/>
            <a:ext cx="1728358" cy="253916"/>
          </a:xfrm>
          <a:prstGeom prst="rect">
            <a:avLst/>
          </a:prstGeom>
          <a:noFill/>
        </p:spPr>
        <p:txBody>
          <a:bodyPr wrap="none" rtlCol="0">
            <a:spAutoFit/>
          </a:bodyPr>
          <a:lstStyle/>
          <a:p>
            <a:r>
              <a:rPr lang="en-US" sz="1050" b="1" i="1" dirty="0">
                <a:highlight>
                  <a:srgbClr val="FFFF00"/>
                </a:highlight>
              </a:rPr>
              <a:t>*3</a:t>
            </a:r>
            <a:r>
              <a:rPr lang="en-US" sz="1050" i="1" dirty="0">
                <a:highlight>
                  <a:srgbClr val="FFFF00"/>
                </a:highlight>
              </a:rPr>
              <a:t> S/W for machine group</a:t>
            </a:r>
          </a:p>
        </p:txBody>
      </p:sp>
      <p:sp>
        <p:nvSpPr>
          <p:cNvPr id="113" name="正方形/長方形 101">
            <a:extLst>
              <a:ext uri="{FF2B5EF4-FFF2-40B4-BE49-F238E27FC236}">
                <a16:creationId xmlns:a16="http://schemas.microsoft.com/office/drawing/2014/main" id="{CB32B5D2-0E93-4619-BA5B-4D658BFBF8C2}"/>
              </a:ext>
            </a:extLst>
          </p:cNvPr>
          <p:cNvSpPr/>
          <p:nvPr/>
        </p:nvSpPr>
        <p:spPr>
          <a:xfrm>
            <a:off x="656119" y="4765624"/>
            <a:ext cx="138205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R5-SW1 *3</a:t>
            </a:r>
          </a:p>
        </p:txBody>
      </p:sp>
      <p:sp>
        <p:nvSpPr>
          <p:cNvPr id="115" name="正方形/長方形 101">
            <a:extLst>
              <a:ext uri="{FF2B5EF4-FFF2-40B4-BE49-F238E27FC236}">
                <a16:creationId xmlns:a16="http://schemas.microsoft.com/office/drawing/2014/main" id="{D84E202C-12C9-4A12-A650-4A1D4C45CAF5}"/>
              </a:ext>
            </a:extLst>
          </p:cNvPr>
          <p:cNvSpPr/>
          <p:nvPr/>
        </p:nvSpPr>
        <p:spPr>
          <a:xfrm>
            <a:off x="2138917" y="4761954"/>
            <a:ext cx="138205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R5-SW2 *3</a:t>
            </a:r>
          </a:p>
        </p:txBody>
      </p:sp>
      <p:sp>
        <p:nvSpPr>
          <p:cNvPr id="116" name="正方形/長方形 101">
            <a:extLst>
              <a:ext uri="{FF2B5EF4-FFF2-40B4-BE49-F238E27FC236}">
                <a16:creationId xmlns:a16="http://schemas.microsoft.com/office/drawing/2014/main" id="{D7E7180D-8D18-45E9-80FE-DC08E0260185}"/>
              </a:ext>
            </a:extLst>
          </p:cNvPr>
          <p:cNvSpPr/>
          <p:nvPr/>
        </p:nvSpPr>
        <p:spPr>
          <a:xfrm>
            <a:off x="3620351" y="4761046"/>
            <a:ext cx="138205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R5-SW3 *3</a:t>
            </a:r>
          </a:p>
        </p:txBody>
      </p:sp>
      <p:sp>
        <p:nvSpPr>
          <p:cNvPr id="120" name="Rectangle 119">
            <a:extLst>
              <a:ext uri="{FF2B5EF4-FFF2-40B4-BE49-F238E27FC236}">
                <a16:creationId xmlns:a16="http://schemas.microsoft.com/office/drawing/2014/main" id="{5EF4DD6E-48B5-46D0-B9D5-C6B24F889D4B}"/>
              </a:ext>
            </a:extLst>
          </p:cNvPr>
          <p:cNvSpPr/>
          <p:nvPr/>
        </p:nvSpPr>
        <p:spPr>
          <a:xfrm>
            <a:off x="709625" y="52102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AM-9038</a:t>
            </a:r>
          </a:p>
        </p:txBody>
      </p:sp>
      <p:sp>
        <p:nvSpPr>
          <p:cNvPr id="125" name="Rectangle 124">
            <a:extLst>
              <a:ext uri="{FF2B5EF4-FFF2-40B4-BE49-F238E27FC236}">
                <a16:creationId xmlns:a16="http://schemas.microsoft.com/office/drawing/2014/main" id="{3080D372-708C-43EC-9E06-E109FE9AE199}"/>
              </a:ext>
            </a:extLst>
          </p:cNvPr>
          <p:cNvSpPr/>
          <p:nvPr/>
        </p:nvSpPr>
        <p:spPr>
          <a:xfrm>
            <a:off x="709625" y="56043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AM-9039</a:t>
            </a:r>
          </a:p>
        </p:txBody>
      </p:sp>
      <p:sp>
        <p:nvSpPr>
          <p:cNvPr id="126" name="Rectangle 125">
            <a:extLst>
              <a:ext uri="{FF2B5EF4-FFF2-40B4-BE49-F238E27FC236}">
                <a16:creationId xmlns:a16="http://schemas.microsoft.com/office/drawing/2014/main" id="{231B5541-E9B5-4B4D-8A7A-8C8C8EAA1547}"/>
              </a:ext>
            </a:extLst>
          </p:cNvPr>
          <p:cNvSpPr/>
          <p:nvPr/>
        </p:nvSpPr>
        <p:spPr>
          <a:xfrm rot="5400000" flipH="1">
            <a:off x="1633254" y="4984396"/>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128" name="Rectangle 127">
            <a:extLst>
              <a:ext uri="{FF2B5EF4-FFF2-40B4-BE49-F238E27FC236}">
                <a16:creationId xmlns:a16="http://schemas.microsoft.com/office/drawing/2014/main" id="{F65227F4-FEE2-495C-97B3-E2DCAB708E4C}"/>
              </a:ext>
            </a:extLst>
          </p:cNvPr>
          <p:cNvSpPr/>
          <p:nvPr/>
        </p:nvSpPr>
        <p:spPr>
          <a:xfrm>
            <a:off x="700377" y="59984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KJ-9134</a:t>
            </a:r>
          </a:p>
        </p:txBody>
      </p:sp>
      <p:sp>
        <p:nvSpPr>
          <p:cNvPr id="129" name="Rectangle 128">
            <a:extLst>
              <a:ext uri="{FF2B5EF4-FFF2-40B4-BE49-F238E27FC236}">
                <a16:creationId xmlns:a16="http://schemas.microsoft.com/office/drawing/2014/main" id="{E23700B9-8D20-4BC1-A12D-EC5F39BADB60}"/>
              </a:ext>
            </a:extLst>
          </p:cNvPr>
          <p:cNvSpPr/>
          <p:nvPr/>
        </p:nvSpPr>
        <p:spPr>
          <a:xfrm>
            <a:off x="700377" y="63925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CV-9000</a:t>
            </a:r>
          </a:p>
        </p:txBody>
      </p:sp>
      <p:sp>
        <p:nvSpPr>
          <p:cNvPr id="132" name="Rectangle 131">
            <a:extLst>
              <a:ext uri="{FF2B5EF4-FFF2-40B4-BE49-F238E27FC236}">
                <a16:creationId xmlns:a16="http://schemas.microsoft.com/office/drawing/2014/main" id="{CB11C427-40CE-4F58-ABF8-DC765B602204}"/>
              </a:ext>
            </a:extLst>
          </p:cNvPr>
          <p:cNvSpPr/>
          <p:nvPr/>
        </p:nvSpPr>
        <p:spPr>
          <a:xfrm>
            <a:off x="709625" y="677913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KJ-9135</a:t>
            </a:r>
          </a:p>
        </p:txBody>
      </p:sp>
      <p:sp>
        <p:nvSpPr>
          <p:cNvPr id="133" name="Rectangle 132">
            <a:extLst>
              <a:ext uri="{FF2B5EF4-FFF2-40B4-BE49-F238E27FC236}">
                <a16:creationId xmlns:a16="http://schemas.microsoft.com/office/drawing/2014/main" id="{6BA0BC4F-F8F1-419D-A011-B0A9B714D6D7}"/>
              </a:ext>
            </a:extLst>
          </p:cNvPr>
          <p:cNvSpPr/>
          <p:nvPr/>
        </p:nvSpPr>
        <p:spPr>
          <a:xfrm>
            <a:off x="709625" y="717323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ME-9081</a:t>
            </a:r>
          </a:p>
        </p:txBody>
      </p:sp>
      <p:sp>
        <p:nvSpPr>
          <p:cNvPr id="135" name="Rectangle 134">
            <a:extLst>
              <a:ext uri="{FF2B5EF4-FFF2-40B4-BE49-F238E27FC236}">
                <a16:creationId xmlns:a16="http://schemas.microsoft.com/office/drawing/2014/main" id="{1DD9B4D8-7BD5-4E1F-9BAA-CD5BB49BEBBB}"/>
              </a:ext>
            </a:extLst>
          </p:cNvPr>
          <p:cNvSpPr/>
          <p:nvPr/>
        </p:nvSpPr>
        <p:spPr>
          <a:xfrm>
            <a:off x="709625" y="7559852"/>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KJ-9136</a:t>
            </a:r>
          </a:p>
        </p:txBody>
      </p:sp>
      <p:cxnSp>
        <p:nvCxnSpPr>
          <p:cNvPr id="137" name="Connector: Elbow 136">
            <a:extLst>
              <a:ext uri="{FF2B5EF4-FFF2-40B4-BE49-F238E27FC236}">
                <a16:creationId xmlns:a16="http://schemas.microsoft.com/office/drawing/2014/main" id="{4BDEE88D-0849-4C7F-833F-0A6CB0145F33}"/>
              </a:ext>
            </a:extLst>
          </p:cNvPr>
          <p:cNvCxnSpPr>
            <a:cxnSpLocks/>
            <a:stCxn id="126" idx="1"/>
            <a:endCxn id="120" idx="3"/>
          </p:cNvCxnSpPr>
          <p:nvPr/>
        </p:nvCxnSpPr>
        <p:spPr>
          <a:xfrm rot="5400000">
            <a:off x="1406137" y="5124979"/>
            <a:ext cx="344840"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B246ECC8-B86B-48B0-B8FF-76D341CD9A6D}"/>
              </a:ext>
            </a:extLst>
          </p:cNvPr>
          <p:cNvCxnSpPr>
            <a:cxnSpLocks/>
            <a:stCxn id="126" idx="1"/>
            <a:endCxn id="125" idx="3"/>
          </p:cNvCxnSpPr>
          <p:nvPr/>
        </p:nvCxnSpPr>
        <p:spPr>
          <a:xfrm rot="5400000">
            <a:off x="1209087" y="5322029"/>
            <a:ext cx="738940"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Connector: Elbow 139">
            <a:extLst>
              <a:ext uri="{FF2B5EF4-FFF2-40B4-BE49-F238E27FC236}">
                <a16:creationId xmlns:a16="http://schemas.microsoft.com/office/drawing/2014/main" id="{19A3EA5B-1EC8-4AD5-8A05-700062FDB3A4}"/>
              </a:ext>
            </a:extLst>
          </p:cNvPr>
          <p:cNvCxnSpPr>
            <a:cxnSpLocks/>
            <a:stCxn id="126" idx="1"/>
            <a:endCxn id="128" idx="3"/>
          </p:cNvCxnSpPr>
          <p:nvPr/>
        </p:nvCxnSpPr>
        <p:spPr>
          <a:xfrm rot="5400000">
            <a:off x="1007413" y="5514455"/>
            <a:ext cx="1133040" cy="172241"/>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0FD3CBA4-8927-40F4-8303-2190AF4CDB9C}"/>
              </a:ext>
            </a:extLst>
          </p:cNvPr>
          <p:cNvCxnSpPr>
            <a:cxnSpLocks/>
            <a:stCxn id="126" idx="1"/>
            <a:endCxn id="129" idx="3"/>
          </p:cNvCxnSpPr>
          <p:nvPr/>
        </p:nvCxnSpPr>
        <p:spPr>
          <a:xfrm rot="5400000">
            <a:off x="810363" y="5711505"/>
            <a:ext cx="1527140" cy="172241"/>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00178143-09DD-455E-8BF0-AC7419DF4B54}"/>
              </a:ext>
            </a:extLst>
          </p:cNvPr>
          <p:cNvCxnSpPr>
            <a:cxnSpLocks/>
            <a:stCxn id="126" idx="1"/>
            <a:endCxn id="132" idx="3"/>
          </p:cNvCxnSpPr>
          <p:nvPr/>
        </p:nvCxnSpPr>
        <p:spPr>
          <a:xfrm rot="5400000">
            <a:off x="621678" y="5909438"/>
            <a:ext cx="1913758"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799497D5-5EE6-4BEC-896F-11E536FF2DF3}"/>
              </a:ext>
            </a:extLst>
          </p:cNvPr>
          <p:cNvCxnSpPr>
            <a:cxnSpLocks/>
            <a:stCxn id="126" idx="1"/>
            <a:endCxn id="133" idx="3"/>
          </p:cNvCxnSpPr>
          <p:nvPr/>
        </p:nvCxnSpPr>
        <p:spPr>
          <a:xfrm rot="5400000">
            <a:off x="424628" y="6106488"/>
            <a:ext cx="2307858"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Connector: Elbow 143">
            <a:extLst>
              <a:ext uri="{FF2B5EF4-FFF2-40B4-BE49-F238E27FC236}">
                <a16:creationId xmlns:a16="http://schemas.microsoft.com/office/drawing/2014/main" id="{641284DA-2945-409B-8025-3BECDCAF7B2B}"/>
              </a:ext>
            </a:extLst>
          </p:cNvPr>
          <p:cNvCxnSpPr>
            <a:cxnSpLocks/>
            <a:stCxn id="126" idx="1"/>
            <a:endCxn id="135" idx="3"/>
          </p:cNvCxnSpPr>
          <p:nvPr/>
        </p:nvCxnSpPr>
        <p:spPr>
          <a:xfrm rot="5400000">
            <a:off x="231319" y="6299797"/>
            <a:ext cx="2694476"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9B0111AB-404F-4016-A01E-45B1CD06486E}"/>
              </a:ext>
            </a:extLst>
          </p:cNvPr>
          <p:cNvSpPr/>
          <p:nvPr/>
        </p:nvSpPr>
        <p:spPr>
          <a:xfrm>
            <a:off x="2224125" y="52173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KJ-9137</a:t>
            </a:r>
          </a:p>
        </p:txBody>
      </p:sp>
      <p:sp>
        <p:nvSpPr>
          <p:cNvPr id="146" name="Rectangle 145">
            <a:extLst>
              <a:ext uri="{FF2B5EF4-FFF2-40B4-BE49-F238E27FC236}">
                <a16:creationId xmlns:a16="http://schemas.microsoft.com/office/drawing/2014/main" id="{DB28FC9A-30C3-4206-ACF5-215B7AE6182D}"/>
              </a:ext>
            </a:extLst>
          </p:cNvPr>
          <p:cNvSpPr/>
          <p:nvPr/>
        </p:nvSpPr>
        <p:spPr>
          <a:xfrm>
            <a:off x="2224125" y="56114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ME-9082</a:t>
            </a:r>
          </a:p>
        </p:txBody>
      </p:sp>
      <p:sp>
        <p:nvSpPr>
          <p:cNvPr id="147" name="Rectangle 146">
            <a:extLst>
              <a:ext uri="{FF2B5EF4-FFF2-40B4-BE49-F238E27FC236}">
                <a16:creationId xmlns:a16="http://schemas.microsoft.com/office/drawing/2014/main" id="{AE2C4724-EFC5-4937-9012-E2DE2DF70F16}"/>
              </a:ext>
            </a:extLst>
          </p:cNvPr>
          <p:cNvSpPr/>
          <p:nvPr/>
        </p:nvSpPr>
        <p:spPr>
          <a:xfrm rot="5400000" flipH="1">
            <a:off x="3148820" y="4991518"/>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148" name="Rectangle 147">
            <a:extLst>
              <a:ext uri="{FF2B5EF4-FFF2-40B4-BE49-F238E27FC236}">
                <a16:creationId xmlns:a16="http://schemas.microsoft.com/office/drawing/2014/main" id="{88AC445E-24CE-4909-AEE9-0888C7E2D920}"/>
              </a:ext>
            </a:extLst>
          </p:cNvPr>
          <p:cNvSpPr/>
          <p:nvPr/>
        </p:nvSpPr>
        <p:spPr>
          <a:xfrm>
            <a:off x="2214877" y="60055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CV-9001</a:t>
            </a:r>
          </a:p>
        </p:txBody>
      </p:sp>
      <p:sp>
        <p:nvSpPr>
          <p:cNvPr id="150" name="Rectangle 149">
            <a:extLst>
              <a:ext uri="{FF2B5EF4-FFF2-40B4-BE49-F238E27FC236}">
                <a16:creationId xmlns:a16="http://schemas.microsoft.com/office/drawing/2014/main" id="{CAA306D0-BB1D-4695-8BD6-51FB0112654D}"/>
              </a:ext>
            </a:extLst>
          </p:cNvPr>
          <p:cNvSpPr/>
          <p:nvPr/>
        </p:nvSpPr>
        <p:spPr>
          <a:xfrm>
            <a:off x="2214877" y="6399638"/>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ME-9083</a:t>
            </a:r>
          </a:p>
        </p:txBody>
      </p:sp>
      <p:sp>
        <p:nvSpPr>
          <p:cNvPr id="151" name="Rectangle 150">
            <a:extLst>
              <a:ext uri="{FF2B5EF4-FFF2-40B4-BE49-F238E27FC236}">
                <a16:creationId xmlns:a16="http://schemas.microsoft.com/office/drawing/2014/main" id="{C88D2454-5A73-44EF-B79B-22E1E83FAD4A}"/>
              </a:ext>
            </a:extLst>
          </p:cNvPr>
          <p:cNvSpPr/>
          <p:nvPr/>
        </p:nvSpPr>
        <p:spPr>
          <a:xfrm>
            <a:off x="2224125" y="678625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ME-9084</a:t>
            </a:r>
          </a:p>
        </p:txBody>
      </p:sp>
      <p:sp>
        <p:nvSpPr>
          <p:cNvPr id="152" name="Rectangle 151">
            <a:extLst>
              <a:ext uri="{FF2B5EF4-FFF2-40B4-BE49-F238E27FC236}">
                <a16:creationId xmlns:a16="http://schemas.microsoft.com/office/drawing/2014/main" id="{24A456F5-5E8D-44C6-8BC0-D641078623F5}"/>
              </a:ext>
            </a:extLst>
          </p:cNvPr>
          <p:cNvSpPr/>
          <p:nvPr/>
        </p:nvSpPr>
        <p:spPr>
          <a:xfrm>
            <a:off x="2224125" y="718035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ME-9085</a:t>
            </a:r>
          </a:p>
        </p:txBody>
      </p:sp>
      <p:sp>
        <p:nvSpPr>
          <p:cNvPr id="153" name="Rectangle 152">
            <a:extLst>
              <a:ext uri="{FF2B5EF4-FFF2-40B4-BE49-F238E27FC236}">
                <a16:creationId xmlns:a16="http://schemas.microsoft.com/office/drawing/2014/main" id="{AA9DCCB2-A142-419A-80FA-812E6067DCC6}"/>
              </a:ext>
            </a:extLst>
          </p:cNvPr>
          <p:cNvSpPr/>
          <p:nvPr/>
        </p:nvSpPr>
        <p:spPr>
          <a:xfrm>
            <a:off x="2224125" y="756697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ME-9088</a:t>
            </a:r>
          </a:p>
        </p:txBody>
      </p:sp>
      <p:cxnSp>
        <p:nvCxnSpPr>
          <p:cNvPr id="154" name="Connector: Elbow 153">
            <a:extLst>
              <a:ext uri="{FF2B5EF4-FFF2-40B4-BE49-F238E27FC236}">
                <a16:creationId xmlns:a16="http://schemas.microsoft.com/office/drawing/2014/main" id="{82EF097C-FC5F-4C9D-92E7-80BA2262B74C}"/>
              </a:ext>
            </a:extLst>
          </p:cNvPr>
          <p:cNvCxnSpPr>
            <a:cxnSpLocks/>
            <a:stCxn id="147" idx="1"/>
            <a:endCxn id="145" idx="3"/>
          </p:cNvCxnSpPr>
          <p:nvPr/>
        </p:nvCxnSpPr>
        <p:spPr>
          <a:xfrm rot="5400000">
            <a:off x="2921170" y="5131568"/>
            <a:ext cx="344840"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Connector: Elbow 154">
            <a:extLst>
              <a:ext uri="{FF2B5EF4-FFF2-40B4-BE49-F238E27FC236}">
                <a16:creationId xmlns:a16="http://schemas.microsoft.com/office/drawing/2014/main" id="{52B26260-3365-40AF-9A74-3ACDBD50721D}"/>
              </a:ext>
            </a:extLst>
          </p:cNvPr>
          <p:cNvCxnSpPr>
            <a:cxnSpLocks/>
            <a:stCxn id="147" idx="1"/>
            <a:endCxn id="146" idx="3"/>
          </p:cNvCxnSpPr>
          <p:nvPr/>
        </p:nvCxnSpPr>
        <p:spPr>
          <a:xfrm rot="5400000">
            <a:off x="2724120" y="5328618"/>
            <a:ext cx="738940"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Connector: Elbow 155">
            <a:extLst>
              <a:ext uri="{FF2B5EF4-FFF2-40B4-BE49-F238E27FC236}">
                <a16:creationId xmlns:a16="http://schemas.microsoft.com/office/drawing/2014/main" id="{4A04946E-8C4A-4C46-9524-02B58458C30B}"/>
              </a:ext>
            </a:extLst>
          </p:cNvPr>
          <p:cNvCxnSpPr>
            <a:cxnSpLocks/>
            <a:stCxn id="147" idx="1"/>
            <a:endCxn id="148" idx="3"/>
          </p:cNvCxnSpPr>
          <p:nvPr/>
        </p:nvCxnSpPr>
        <p:spPr>
          <a:xfrm rot="5400000">
            <a:off x="2522446" y="5521044"/>
            <a:ext cx="1133040" cy="173307"/>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C22602AD-4C20-4881-A36B-4F8DE1EF4FDE}"/>
              </a:ext>
            </a:extLst>
          </p:cNvPr>
          <p:cNvCxnSpPr>
            <a:cxnSpLocks/>
            <a:stCxn id="147" idx="1"/>
            <a:endCxn id="150" idx="3"/>
          </p:cNvCxnSpPr>
          <p:nvPr/>
        </p:nvCxnSpPr>
        <p:spPr>
          <a:xfrm rot="5400000">
            <a:off x="2325396" y="5718094"/>
            <a:ext cx="1527140" cy="173307"/>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Connector: Elbow 157">
            <a:extLst>
              <a:ext uri="{FF2B5EF4-FFF2-40B4-BE49-F238E27FC236}">
                <a16:creationId xmlns:a16="http://schemas.microsoft.com/office/drawing/2014/main" id="{F47DA53C-C5A8-4592-9148-54EF0F3844C6}"/>
              </a:ext>
            </a:extLst>
          </p:cNvPr>
          <p:cNvCxnSpPr>
            <a:cxnSpLocks/>
            <a:stCxn id="147" idx="1"/>
            <a:endCxn id="151" idx="3"/>
          </p:cNvCxnSpPr>
          <p:nvPr/>
        </p:nvCxnSpPr>
        <p:spPr>
          <a:xfrm rot="5400000">
            <a:off x="2136711" y="5916027"/>
            <a:ext cx="1913758"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Connector: Elbow 158">
            <a:extLst>
              <a:ext uri="{FF2B5EF4-FFF2-40B4-BE49-F238E27FC236}">
                <a16:creationId xmlns:a16="http://schemas.microsoft.com/office/drawing/2014/main" id="{25377950-DDAC-46B2-8599-992316665752}"/>
              </a:ext>
            </a:extLst>
          </p:cNvPr>
          <p:cNvCxnSpPr>
            <a:cxnSpLocks/>
            <a:stCxn id="147" idx="1"/>
            <a:endCxn id="152" idx="3"/>
          </p:cNvCxnSpPr>
          <p:nvPr/>
        </p:nvCxnSpPr>
        <p:spPr>
          <a:xfrm rot="5400000">
            <a:off x="1939661" y="6113077"/>
            <a:ext cx="2307858"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Connector: Elbow 159">
            <a:extLst>
              <a:ext uri="{FF2B5EF4-FFF2-40B4-BE49-F238E27FC236}">
                <a16:creationId xmlns:a16="http://schemas.microsoft.com/office/drawing/2014/main" id="{E75B19CA-4F62-42B2-AD51-AA1AF879288A}"/>
              </a:ext>
            </a:extLst>
          </p:cNvPr>
          <p:cNvCxnSpPr>
            <a:cxnSpLocks/>
            <a:stCxn id="147" idx="1"/>
            <a:endCxn id="153" idx="3"/>
          </p:cNvCxnSpPr>
          <p:nvPr/>
        </p:nvCxnSpPr>
        <p:spPr>
          <a:xfrm rot="5400000">
            <a:off x="1746352" y="6306386"/>
            <a:ext cx="2694476"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C80E20D5-3D36-4E99-AC0B-5CD3D1EC0C80}"/>
              </a:ext>
            </a:extLst>
          </p:cNvPr>
          <p:cNvSpPr/>
          <p:nvPr/>
        </p:nvSpPr>
        <p:spPr>
          <a:xfrm>
            <a:off x="3653826" y="52066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ME-9086</a:t>
            </a:r>
          </a:p>
        </p:txBody>
      </p:sp>
      <p:sp>
        <p:nvSpPr>
          <p:cNvPr id="162" name="Rectangle 161">
            <a:extLst>
              <a:ext uri="{FF2B5EF4-FFF2-40B4-BE49-F238E27FC236}">
                <a16:creationId xmlns:a16="http://schemas.microsoft.com/office/drawing/2014/main" id="{3045FB4F-465B-40F8-8DBB-A48B7DC4317F}"/>
              </a:ext>
            </a:extLst>
          </p:cNvPr>
          <p:cNvSpPr/>
          <p:nvPr/>
        </p:nvSpPr>
        <p:spPr>
          <a:xfrm>
            <a:off x="3653826" y="56007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CV-9002</a:t>
            </a:r>
          </a:p>
        </p:txBody>
      </p:sp>
      <p:sp>
        <p:nvSpPr>
          <p:cNvPr id="163" name="Rectangle 162">
            <a:extLst>
              <a:ext uri="{FF2B5EF4-FFF2-40B4-BE49-F238E27FC236}">
                <a16:creationId xmlns:a16="http://schemas.microsoft.com/office/drawing/2014/main" id="{036A1D37-6A47-43A7-BB63-97F2A73AED91}"/>
              </a:ext>
            </a:extLst>
          </p:cNvPr>
          <p:cNvSpPr/>
          <p:nvPr/>
        </p:nvSpPr>
        <p:spPr>
          <a:xfrm rot="5400000" flipH="1">
            <a:off x="4614834" y="4980826"/>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164" name="Rectangle 163">
            <a:extLst>
              <a:ext uri="{FF2B5EF4-FFF2-40B4-BE49-F238E27FC236}">
                <a16:creationId xmlns:a16="http://schemas.microsoft.com/office/drawing/2014/main" id="{8D4179F6-8169-4072-902D-A293CED22034}"/>
              </a:ext>
            </a:extLst>
          </p:cNvPr>
          <p:cNvSpPr/>
          <p:nvPr/>
        </p:nvSpPr>
        <p:spPr>
          <a:xfrm>
            <a:off x="3644578" y="59948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ME-9087</a:t>
            </a:r>
          </a:p>
        </p:txBody>
      </p:sp>
      <p:sp>
        <p:nvSpPr>
          <p:cNvPr id="165" name="Rectangle 164">
            <a:extLst>
              <a:ext uri="{FF2B5EF4-FFF2-40B4-BE49-F238E27FC236}">
                <a16:creationId xmlns:a16="http://schemas.microsoft.com/office/drawing/2014/main" id="{41DFD294-7D58-4A80-B5A6-315C0ED59D12}"/>
              </a:ext>
            </a:extLst>
          </p:cNvPr>
          <p:cNvSpPr/>
          <p:nvPr/>
        </p:nvSpPr>
        <p:spPr>
          <a:xfrm>
            <a:off x="3644578" y="63889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ME-9089</a:t>
            </a:r>
          </a:p>
        </p:txBody>
      </p:sp>
      <p:cxnSp>
        <p:nvCxnSpPr>
          <p:cNvPr id="171" name="Connector: Elbow 170">
            <a:extLst>
              <a:ext uri="{FF2B5EF4-FFF2-40B4-BE49-F238E27FC236}">
                <a16:creationId xmlns:a16="http://schemas.microsoft.com/office/drawing/2014/main" id="{6736D151-69FE-4779-9A6F-C721B5FC5F38}"/>
              </a:ext>
            </a:extLst>
          </p:cNvPr>
          <p:cNvCxnSpPr>
            <a:cxnSpLocks/>
            <a:stCxn id="163" idx="1"/>
            <a:endCxn id="161" idx="3"/>
          </p:cNvCxnSpPr>
          <p:nvPr/>
        </p:nvCxnSpPr>
        <p:spPr>
          <a:xfrm rot="5400000">
            <a:off x="4369027" y="5102719"/>
            <a:ext cx="344840" cy="20037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Connector: Elbow 171">
            <a:extLst>
              <a:ext uri="{FF2B5EF4-FFF2-40B4-BE49-F238E27FC236}">
                <a16:creationId xmlns:a16="http://schemas.microsoft.com/office/drawing/2014/main" id="{5919D083-DE62-41B7-BE86-F9DB0BFEAD49}"/>
              </a:ext>
            </a:extLst>
          </p:cNvPr>
          <p:cNvCxnSpPr>
            <a:cxnSpLocks/>
            <a:stCxn id="163" idx="1"/>
            <a:endCxn id="162" idx="3"/>
          </p:cNvCxnSpPr>
          <p:nvPr/>
        </p:nvCxnSpPr>
        <p:spPr>
          <a:xfrm rot="5400000">
            <a:off x="4171977" y="5299769"/>
            <a:ext cx="738940" cy="20037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Connector: Elbow 172">
            <a:extLst>
              <a:ext uri="{FF2B5EF4-FFF2-40B4-BE49-F238E27FC236}">
                <a16:creationId xmlns:a16="http://schemas.microsoft.com/office/drawing/2014/main" id="{C9B7F694-3AB3-4A2F-A23C-6786E161199E}"/>
              </a:ext>
            </a:extLst>
          </p:cNvPr>
          <p:cNvCxnSpPr>
            <a:cxnSpLocks/>
            <a:stCxn id="163" idx="1"/>
            <a:endCxn id="164" idx="3"/>
          </p:cNvCxnSpPr>
          <p:nvPr/>
        </p:nvCxnSpPr>
        <p:spPr>
          <a:xfrm rot="5400000">
            <a:off x="3970303" y="5492195"/>
            <a:ext cx="1133040" cy="20962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Connector: Elbow 175">
            <a:extLst>
              <a:ext uri="{FF2B5EF4-FFF2-40B4-BE49-F238E27FC236}">
                <a16:creationId xmlns:a16="http://schemas.microsoft.com/office/drawing/2014/main" id="{2D6025AD-B312-4847-A840-91CFBCC9784F}"/>
              </a:ext>
            </a:extLst>
          </p:cNvPr>
          <p:cNvCxnSpPr>
            <a:cxnSpLocks/>
            <a:stCxn id="163" idx="1"/>
            <a:endCxn id="165" idx="3"/>
          </p:cNvCxnSpPr>
          <p:nvPr/>
        </p:nvCxnSpPr>
        <p:spPr>
          <a:xfrm rot="5400000">
            <a:off x="3773253" y="5689245"/>
            <a:ext cx="1527140" cy="20962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正方形/長方形 26">
            <a:extLst>
              <a:ext uri="{FF2B5EF4-FFF2-40B4-BE49-F238E27FC236}">
                <a16:creationId xmlns:a16="http://schemas.microsoft.com/office/drawing/2014/main" id="{A1DB3328-750B-490E-A4D6-316EEB870718}"/>
              </a:ext>
            </a:extLst>
          </p:cNvPr>
          <p:cNvSpPr/>
          <p:nvPr/>
        </p:nvSpPr>
        <p:spPr>
          <a:xfrm>
            <a:off x="573605" y="4710381"/>
            <a:ext cx="5858928" cy="37395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97" name="Rectangle 196">
            <a:extLst>
              <a:ext uri="{FF2B5EF4-FFF2-40B4-BE49-F238E27FC236}">
                <a16:creationId xmlns:a16="http://schemas.microsoft.com/office/drawing/2014/main" id="{E77BCAB7-111D-4FF7-9C04-725975BA2505}"/>
              </a:ext>
            </a:extLst>
          </p:cNvPr>
          <p:cNvSpPr/>
          <p:nvPr/>
        </p:nvSpPr>
        <p:spPr>
          <a:xfrm>
            <a:off x="1979524" y="8677196"/>
            <a:ext cx="1770892" cy="545590"/>
          </a:xfrm>
          <a:prstGeom prst="rect">
            <a:avLst/>
          </a:prstGeom>
          <a:solidFill>
            <a:srgbClr val="F68686"/>
          </a:solidFill>
          <a:ln w="3175" cap="flat" cmpd="sng" algn="ctr">
            <a:solidFill>
              <a:sysClr val="windowText" lastClr="000000"/>
            </a:solidFill>
            <a:prstDash val="solid"/>
          </a:ln>
          <a:effectLst/>
        </p:spPr>
        <p:txBody>
          <a:bodyPr lIns="274320" rtlCol="0" anchor="t"/>
          <a:lstStyle/>
          <a:p>
            <a:pPr defTabSz="914400"/>
            <a:r>
              <a:rPr kumimoji="1" lang="en-US" sz="800" kern="0" dirty="0">
                <a:solidFill>
                  <a:prstClr val="black"/>
                </a:solidFill>
              </a:rPr>
              <a:t>Position installation hub and separate group machine Location G12 *High 2.5M. </a:t>
            </a:r>
          </a:p>
        </p:txBody>
      </p:sp>
      <p:cxnSp>
        <p:nvCxnSpPr>
          <p:cNvPr id="200" name="直線コネクタ 8">
            <a:extLst>
              <a:ext uri="{FF2B5EF4-FFF2-40B4-BE49-F238E27FC236}">
                <a16:creationId xmlns:a16="http://schemas.microsoft.com/office/drawing/2014/main" id="{97879E81-3A4A-42C8-874C-3CF07E21E4C4}"/>
              </a:ext>
            </a:extLst>
          </p:cNvPr>
          <p:cNvCxnSpPr>
            <a:cxnSpLocks/>
            <a:stCxn id="197" idx="0"/>
            <a:endCxn id="192" idx="2"/>
          </p:cNvCxnSpPr>
          <p:nvPr/>
        </p:nvCxnSpPr>
        <p:spPr>
          <a:xfrm flipV="1">
            <a:off x="2864970" y="8449920"/>
            <a:ext cx="638099" cy="227276"/>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5A09354B-B91A-4BF0-9002-9F93EDBCA55F}"/>
              </a:ext>
            </a:extLst>
          </p:cNvPr>
          <p:cNvSpPr/>
          <p:nvPr/>
        </p:nvSpPr>
        <p:spPr>
          <a:xfrm>
            <a:off x="692650" y="3139374"/>
            <a:ext cx="746450"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KV-8000</a:t>
            </a:r>
          </a:p>
        </p:txBody>
      </p:sp>
      <p:sp>
        <p:nvSpPr>
          <p:cNvPr id="218" name="Rectangle 217">
            <a:extLst>
              <a:ext uri="{FF2B5EF4-FFF2-40B4-BE49-F238E27FC236}">
                <a16:creationId xmlns:a16="http://schemas.microsoft.com/office/drawing/2014/main" id="{CDEF3274-6A2C-4288-82B6-6CC66B0ECB6C}"/>
              </a:ext>
            </a:extLst>
          </p:cNvPr>
          <p:cNvSpPr/>
          <p:nvPr/>
        </p:nvSpPr>
        <p:spPr>
          <a:xfrm>
            <a:off x="2191761" y="3139375"/>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KV-XLE02</a:t>
            </a:r>
          </a:p>
        </p:txBody>
      </p:sp>
      <p:sp>
        <p:nvSpPr>
          <p:cNvPr id="221" name="正方形/長方形 30">
            <a:extLst>
              <a:ext uri="{FF2B5EF4-FFF2-40B4-BE49-F238E27FC236}">
                <a16:creationId xmlns:a16="http://schemas.microsoft.com/office/drawing/2014/main" id="{47E38069-887B-4330-9CA3-0AB5BD4CB9AF}"/>
              </a:ext>
            </a:extLst>
          </p:cNvPr>
          <p:cNvSpPr/>
          <p:nvPr/>
        </p:nvSpPr>
        <p:spPr>
          <a:xfrm>
            <a:off x="645935" y="3112772"/>
            <a:ext cx="2432048" cy="68475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800" b="1" dirty="0">
              <a:solidFill>
                <a:schemeClr val="tx1"/>
              </a:solidFill>
            </a:endParaRPr>
          </a:p>
        </p:txBody>
      </p:sp>
      <p:sp>
        <p:nvSpPr>
          <p:cNvPr id="222" name="Rectangle 221">
            <a:extLst>
              <a:ext uri="{FF2B5EF4-FFF2-40B4-BE49-F238E27FC236}">
                <a16:creationId xmlns:a16="http://schemas.microsoft.com/office/drawing/2014/main" id="{2C439104-6392-424E-BAD7-9F698C048016}"/>
              </a:ext>
            </a:extLst>
          </p:cNvPr>
          <p:cNvSpPr/>
          <p:nvPr/>
        </p:nvSpPr>
        <p:spPr>
          <a:xfrm>
            <a:off x="1445310" y="3139374"/>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KV-XD02</a:t>
            </a:r>
          </a:p>
        </p:txBody>
      </p:sp>
      <p:sp>
        <p:nvSpPr>
          <p:cNvPr id="223" name="TextBox 222">
            <a:extLst>
              <a:ext uri="{FF2B5EF4-FFF2-40B4-BE49-F238E27FC236}">
                <a16:creationId xmlns:a16="http://schemas.microsoft.com/office/drawing/2014/main" id="{D78D6CBB-6F83-4BF7-9D8B-8F0DFCD435BD}"/>
              </a:ext>
            </a:extLst>
          </p:cNvPr>
          <p:cNvSpPr txBox="1"/>
          <p:nvPr/>
        </p:nvSpPr>
        <p:spPr>
          <a:xfrm>
            <a:off x="1164516" y="3542693"/>
            <a:ext cx="1441420" cy="246221"/>
          </a:xfrm>
          <a:prstGeom prst="rect">
            <a:avLst/>
          </a:prstGeom>
          <a:noFill/>
        </p:spPr>
        <p:txBody>
          <a:bodyPr wrap="none" rtlCol="0">
            <a:spAutoFit/>
          </a:bodyPr>
          <a:lstStyle/>
          <a:p>
            <a:r>
              <a:rPr lang="en-US" sz="1000" b="1" dirty="0"/>
              <a:t>PLC System PLC 3-2</a:t>
            </a:r>
          </a:p>
        </p:txBody>
      </p:sp>
      <p:cxnSp>
        <p:nvCxnSpPr>
          <p:cNvPr id="224" name="Connector: Elbow 223">
            <a:extLst>
              <a:ext uri="{FF2B5EF4-FFF2-40B4-BE49-F238E27FC236}">
                <a16:creationId xmlns:a16="http://schemas.microsoft.com/office/drawing/2014/main" id="{A7D0CC74-6865-4FD5-97FF-02BB6133E031}"/>
              </a:ext>
            </a:extLst>
          </p:cNvPr>
          <p:cNvCxnSpPr>
            <a:cxnSpLocks/>
            <a:stCxn id="221" idx="3"/>
            <a:endCxn id="117" idx="2"/>
          </p:cNvCxnSpPr>
          <p:nvPr/>
        </p:nvCxnSpPr>
        <p:spPr>
          <a:xfrm flipH="1" flipV="1">
            <a:off x="1541018" y="2143693"/>
            <a:ext cx="1536965" cy="1311456"/>
          </a:xfrm>
          <a:prstGeom prst="bentConnector4">
            <a:avLst>
              <a:gd name="adj1" fmla="val -14873"/>
              <a:gd name="adj2" fmla="val 91669"/>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E1159BB3-7DA5-49EA-9925-9C10CD41A1E3}"/>
              </a:ext>
            </a:extLst>
          </p:cNvPr>
          <p:cNvSpPr txBox="1"/>
          <p:nvPr/>
        </p:nvSpPr>
        <p:spPr>
          <a:xfrm>
            <a:off x="5076916" y="4244985"/>
            <a:ext cx="1441420" cy="246221"/>
          </a:xfrm>
          <a:prstGeom prst="rect">
            <a:avLst/>
          </a:prstGeom>
          <a:noFill/>
        </p:spPr>
        <p:txBody>
          <a:bodyPr wrap="none" rtlCol="0">
            <a:spAutoFit/>
          </a:bodyPr>
          <a:lstStyle/>
          <a:p>
            <a:r>
              <a:rPr lang="en-US" sz="1000" b="1" dirty="0"/>
              <a:t>PLC System PLC 3-2</a:t>
            </a:r>
          </a:p>
        </p:txBody>
      </p:sp>
      <p:sp>
        <p:nvSpPr>
          <p:cNvPr id="138" name="Rectangle 137">
            <a:extLst>
              <a:ext uri="{FF2B5EF4-FFF2-40B4-BE49-F238E27FC236}">
                <a16:creationId xmlns:a16="http://schemas.microsoft.com/office/drawing/2014/main" id="{90DF4406-EF80-4500-8623-08E488CB5383}"/>
              </a:ext>
            </a:extLst>
          </p:cNvPr>
          <p:cNvSpPr/>
          <p:nvPr/>
        </p:nvSpPr>
        <p:spPr>
          <a:xfrm>
            <a:off x="3644578" y="6778905"/>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AM-9040</a:t>
            </a:r>
          </a:p>
        </p:txBody>
      </p:sp>
      <p:sp>
        <p:nvSpPr>
          <p:cNvPr id="167" name="Rectangle 166">
            <a:extLst>
              <a:ext uri="{FF2B5EF4-FFF2-40B4-BE49-F238E27FC236}">
                <a16:creationId xmlns:a16="http://schemas.microsoft.com/office/drawing/2014/main" id="{1FF7A16D-D6E8-409C-A53E-1D8956133C37}"/>
              </a:ext>
            </a:extLst>
          </p:cNvPr>
          <p:cNvSpPr/>
          <p:nvPr/>
        </p:nvSpPr>
        <p:spPr>
          <a:xfrm>
            <a:off x="3635330" y="7173005"/>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ME-9090</a:t>
            </a:r>
          </a:p>
        </p:txBody>
      </p:sp>
      <p:sp>
        <p:nvSpPr>
          <p:cNvPr id="168" name="Rectangle 167">
            <a:extLst>
              <a:ext uri="{FF2B5EF4-FFF2-40B4-BE49-F238E27FC236}">
                <a16:creationId xmlns:a16="http://schemas.microsoft.com/office/drawing/2014/main" id="{B9FA78AA-7F4D-4399-8D62-12C205E37857}"/>
              </a:ext>
            </a:extLst>
          </p:cNvPr>
          <p:cNvSpPr/>
          <p:nvPr/>
        </p:nvSpPr>
        <p:spPr>
          <a:xfrm>
            <a:off x="3635330" y="7567105"/>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KJ-9138</a:t>
            </a:r>
          </a:p>
        </p:txBody>
      </p:sp>
      <p:sp>
        <p:nvSpPr>
          <p:cNvPr id="170" name="正方形/長方形 101">
            <a:extLst>
              <a:ext uri="{FF2B5EF4-FFF2-40B4-BE49-F238E27FC236}">
                <a16:creationId xmlns:a16="http://schemas.microsoft.com/office/drawing/2014/main" id="{07DF9CA9-2E38-41FB-AF46-DB343E887321}"/>
              </a:ext>
            </a:extLst>
          </p:cNvPr>
          <p:cNvSpPr/>
          <p:nvPr/>
        </p:nvSpPr>
        <p:spPr>
          <a:xfrm>
            <a:off x="5055098" y="4759428"/>
            <a:ext cx="138205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R5-SW4 *3</a:t>
            </a:r>
          </a:p>
        </p:txBody>
      </p:sp>
      <p:sp>
        <p:nvSpPr>
          <p:cNvPr id="174" name="Rectangle 173">
            <a:extLst>
              <a:ext uri="{FF2B5EF4-FFF2-40B4-BE49-F238E27FC236}">
                <a16:creationId xmlns:a16="http://schemas.microsoft.com/office/drawing/2014/main" id="{17A25A04-B1D9-4825-9F64-8132FDB59622}"/>
              </a:ext>
            </a:extLst>
          </p:cNvPr>
          <p:cNvSpPr/>
          <p:nvPr/>
        </p:nvSpPr>
        <p:spPr>
          <a:xfrm>
            <a:off x="5108604" y="5204020"/>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KJ-9139</a:t>
            </a:r>
          </a:p>
        </p:txBody>
      </p:sp>
      <p:sp>
        <p:nvSpPr>
          <p:cNvPr id="177" name="Rectangle 176">
            <a:extLst>
              <a:ext uri="{FF2B5EF4-FFF2-40B4-BE49-F238E27FC236}">
                <a16:creationId xmlns:a16="http://schemas.microsoft.com/office/drawing/2014/main" id="{5A19E1FC-FA93-4C9C-BECD-BDB45B86F505}"/>
              </a:ext>
            </a:extLst>
          </p:cNvPr>
          <p:cNvSpPr/>
          <p:nvPr/>
        </p:nvSpPr>
        <p:spPr>
          <a:xfrm rot="5400000" flipH="1">
            <a:off x="6032233" y="4978200"/>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cxnSp>
        <p:nvCxnSpPr>
          <p:cNvPr id="183" name="Connector: Elbow 182">
            <a:extLst>
              <a:ext uri="{FF2B5EF4-FFF2-40B4-BE49-F238E27FC236}">
                <a16:creationId xmlns:a16="http://schemas.microsoft.com/office/drawing/2014/main" id="{4DD6C58A-3E7D-4B29-BA2A-03F5AB5D2A2C}"/>
              </a:ext>
            </a:extLst>
          </p:cNvPr>
          <p:cNvCxnSpPr>
            <a:cxnSpLocks/>
            <a:stCxn id="177" idx="1"/>
            <a:endCxn id="174" idx="3"/>
          </p:cNvCxnSpPr>
          <p:nvPr/>
        </p:nvCxnSpPr>
        <p:spPr>
          <a:xfrm rot="5400000">
            <a:off x="5805116" y="5118783"/>
            <a:ext cx="344840"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Connector: Elbow 195">
            <a:extLst>
              <a:ext uri="{FF2B5EF4-FFF2-40B4-BE49-F238E27FC236}">
                <a16:creationId xmlns:a16="http://schemas.microsoft.com/office/drawing/2014/main" id="{86B45461-008C-4560-AD8F-58CD881864CD}"/>
              </a:ext>
            </a:extLst>
          </p:cNvPr>
          <p:cNvCxnSpPr>
            <a:cxnSpLocks/>
            <a:stCxn id="96" idx="2"/>
            <a:endCxn id="170" idx="0"/>
          </p:cNvCxnSpPr>
          <p:nvPr/>
        </p:nvCxnSpPr>
        <p:spPr>
          <a:xfrm rot="16200000" flipH="1">
            <a:off x="4376390" y="3389689"/>
            <a:ext cx="500259" cy="2239218"/>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Connector: Elbow 197">
            <a:extLst>
              <a:ext uri="{FF2B5EF4-FFF2-40B4-BE49-F238E27FC236}">
                <a16:creationId xmlns:a16="http://schemas.microsoft.com/office/drawing/2014/main" id="{D9521188-C446-44C2-AD99-4BCE536A6A34}"/>
              </a:ext>
            </a:extLst>
          </p:cNvPr>
          <p:cNvCxnSpPr>
            <a:cxnSpLocks/>
            <a:stCxn id="96" idx="2"/>
            <a:endCxn id="115" idx="0"/>
          </p:cNvCxnSpPr>
          <p:nvPr/>
        </p:nvCxnSpPr>
        <p:spPr>
          <a:xfrm rot="5400000">
            <a:off x="2917037" y="4172080"/>
            <a:ext cx="502785" cy="676963"/>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9" name="Connector: Elbow 198">
            <a:extLst>
              <a:ext uri="{FF2B5EF4-FFF2-40B4-BE49-F238E27FC236}">
                <a16:creationId xmlns:a16="http://schemas.microsoft.com/office/drawing/2014/main" id="{72B570B1-1924-4AFF-A0B7-08C009C47EDC}"/>
              </a:ext>
            </a:extLst>
          </p:cNvPr>
          <p:cNvCxnSpPr>
            <a:cxnSpLocks/>
            <a:stCxn id="163" idx="1"/>
            <a:endCxn id="138" idx="3"/>
          </p:cNvCxnSpPr>
          <p:nvPr/>
        </p:nvCxnSpPr>
        <p:spPr>
          <a:xfrm rot="5400000">
            <a:off x="3578274" y="5884224"/>
            <a:ext cx="1917099" cy="20962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1" name="Connector: Elbow 200">
            <a:extLst>
              <a:ext uri="{FF2B5EF4-FFF2-40B4-BE49-F238E27FC236}">
                <a16:creationId xmlns:a16="http://schemas.microsoft.com/office/drawing/2014/main" id="{734455DA-10C7-4402-AADC-20BCB0F8BF93}"/>
              </a:ext>
            </a:extLst>
          </p:cNvPr>
          <p:cNvCxnSpPr>
            <a:cxnSpLocks/>
            <a:stCxn id="163" idx="1"/>
            <a:endCxn id="167" idx="3"/>
          </p:cNvCxnSpPr>
          <p:nvPr/>
        </p:nvCxnSpPr>
        <p:spPr>
          <a:xfrm rot="5400000">
            <a:off x="3376600" y="6076650"/>
            <a:ext cx="2311199" cy="218868"/>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Connector: Elbow 201">
            <a:extLst>
              <a:ext uri="{FF2B5EF4-FFF2-40B4-BE49-F238E27FC236}">
                <a16:creationId xmlns:a16="http://schemas.microsoft.com/office/drawing/2014/main" id="{E5FE3E85-99A2-426C-AC44-93B1D27CDE51}"/>
              </a:ext>
            </a:extLst>
          </p:cNvPr>
          <p:cNvCxnSpPr>
            <a:cxnSpLocks/>
            <a:stCxn id="163" idx="1"/>
            <a:endCxn id="168" idx="3"/>
          </p:cNvCxnSpPr>
          <p:nvPr/>
        </p:nvCxnSpPr>
        <p:spPr>
          <a:xfrm rot="5400000">
            <a:off x="3179550" y="6273700"/>
            <a:ext cx="2705299" cy="218868"/>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3" name="Isosceles Triangle 202">
            <a:extLst>
              <a:ext uri="{FF2B5EF4-FFF2-40B4-BE49-F238E27FC236}">
                <a16:creationId xmlns:a16="http://schemas.microsoft.com/office/drawing/2014/main" id="{E7D7E79D-E4F0-477D-8A69-DAEBEE74F1ED}"/>
              </a:ext>
            </a:extLst>
          </p:cNvPr>
          <p:cNvSpPr/>
          <p:nvPr/>
        </p:nvSpPr>
        <p:spPr>
          <a:xfrm>
            <a:off x="5886294" y="145015"/>
            <a:ext cx="649869" cy="462332"/>
          </a:xfrm>
          <a:prstGeom prst="triangle">
            <a:avLst/>
          </a:prstGeom>
          <a:solidFill>
            <a:srgbClr val="FFFF00"/>
          </a:solidFill>
          <a:ln w="3175" cap="flat" cmpd="sng" algn="ctr">
            <a:solidFill>
              <a:srgbClr val="FFFF00"/>
            </a:solidFill>
            <a:prstDash val="solid"/>
          </a:ln>
          <a:effectLst/>
        </p:spPr>
        <p:txBody>
          <a:bodyPr rtlCol="0" anchor="ctr"/>
          <a:lstStyle/>
          <a:p>
            <a:pPr algn="ctr" defTabSz="914400"/>
            <a:r>
              <a:rPr kumimoji="1" lang="en-US" sz="800" b="1" kern="0" dirty="0">
                <a:solidFill>
                  <a:prstClr val="black"/>
                </a:solidFill>
              </a:rPr>
              <a:t>R5</a:t>
            </a:r>
          </a:p>
        </p:txBody>
      </p:sp>
      <p:sp>
        <p:nvSpPr>
          <p:cNvPr id="2" name="Rectangle 1">
            <a:extLst>
              <a:ext uri="{FF2B5EF4-FFF2-40B4-BE49-F238E27FC236}">
                <a16:creationId xmlns:a16="http://schemas.microsoft.com/office/drawing/2014/main" id="{4BD656F9-2CF9-9BE6-B4E2-ED05D558A13C}"/>
              </a:ext>
            </a:extLst>
          </p:cNvPr>
          <p:cNvSpPr/>
          <p:nvPr/>
        </p:nvSpPr>
        <p:spPr>
          <a:xfrm>
            <a:off x="5101884" y="5611439"/>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R5-SW1</a:t>
            </a:r>
          </a:p>
        </p:txBody>
      </p:sp>
      <p:cxnSp>
        <p:nvCxnSpPr>
          <p:cNvPr id="4" name="Connector: Elbow 3">
            <a:extLst>
              <a:ext uri="{FF2B5EF4-FFF2-40B4-BE49-F238E27FC236}">
                <a16:creationId xmlns:a16="http://schemas.microsoft.com/office/drawing/2014/main" id="{0ADAC362-4F5D-9397-BD04-ED1BC60C5B59}"/>
              </a:ext>
            </a:extLst>
          </p:cNvPr>
          <p:cNvCxnSpPr>
            <a:cxnSpLocks/>
            <a:stCxn id="177" idx="1"/>
            <a:endCxn id="2" idx="3"/>
          </p:cNvCxnSpPr>
          <p:nvPr/>
        </p:nvCxnSpPr>
        <p:spPr>
          <a:xfrm rot="5400000">
            <a:off x="5598047" y="5319132"/>
            <a:ext cx="752259" cy="16971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FB14319-C12A-385C-A046-6F9668B0FDEA}"/>
              </a:ext>
            </a:extLst>
          </p:cNvPr>
          <p:cNvSpPr/>
          <p:nvPr/>
        </p:nvSpPr>
        <p:spPr>
          <a:xfrm>
            <a:off x="5101884" y="599841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R5-SW2</a:t>
            </a:r>
          </a:p>
        </p:txBody>
      </p:sp>
      <p:cxnSp>
        <p:nvCxnSpPr>
          <p:cNvPr id="7" name="Connector: Elbow 6">
            <a:extLst>
              <a:ext uri="{FF2B5EF4-FFF2-40B4-BE49-F238E27FC236}">
                <a16:creationId xmlns:a16="http://schemas.microsoft.com/office/drawing/2014/main" id="{4EE52B1A-D3E4-AFCC-BA02-195720EC3B21}"/>
              </a:ext>
            </a:extLst>
          </p:cNvPr>
          <p:cNvCxnSpPr>
            <a:cxnSpLocks/>
            <a:stCxn id="177" idx="1"/>
            <a:endCxn id="6" idx="3"/>
          </p:cNvCxnSpPr>
          <p:nvPr/>
        </p:nvCxnSpPr>
        <p:spPr>
          <a:xfrm rot="5400000">
            <a:off x="5404558" y="5512621"/>
            <a:ext cx="1139236" cy="16971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E1B3CC5-0105-510D-00AC-C858414B62C7}"/>
              </a:ext>
            </a:extLst>
          </p:cNvPr>
          <p:cNvSpPr/>
          <p:nvPr/>
        </p:nvSpPr>
        <p:spPr>
          <a:xfrm>
            <a:off x="5101884" y="6399639"/>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R5-SW3</a:t>
            </a:r>
          </a:p>
        </p:txBody>
      </p:sp>
      <p:cxnSp>
        <p:nvCxnSpPr>
          <p:cNvPr id="10" name="Connector: Elbow 9">
            <a:extLst>
              <a:ext uri="{FF2B5EF4-FFF2-40B4-BE49-F238E27FC236}">
                <a16:creationId xmlns:a16="http://schemas.microsoft.com/office/drawing/2014/main" id="{777A7816-A781-6EB9-02C2-50A885DB2E67}"/>
              </a:ext>
            </a:extLst>
          </p:cNvPr>
          <p:cNvCxnSpPr>
            <a:cxnSpLocks/>
            <a:stCxn id="177" idx="1"/>
            <a:endCxn id="9" idx="3"/>
          </p:cNvCxnSpPr>
          <p:nvPr/>
        </p:nvCxnSpPr>
        <p:spPr>
          <a:xfrm rot="5400000">
            <a:off x="5203947" y="5713232"/>
            <a:ext cx="1540459" cy="16971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6DBFAA5-ED32-7038-CB57-5A3E0DF4A6EE}"/>
              </a:ext>
            </a:extLst>
          </p:cNvPr>
          <p:cNvSpPr/>
          <p:nvPr/>
        </p:nvSpPr>
        <p:spPr>
          <a:xfrm>
            <a:off x="5101884" y="6779135"/>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Rack R1-SW5</a:t>
            </a:r>
          </a:p>
        </p:txBody>
      </p:sp>
      <p:cxnSp>
        <p:nvCxnSpPr>
          <p:cNvPr id="16" name="Connector: Elbow 15">
            <a:extLst>
              <a:ext uri="{FF2B5EF4-FFF2-40B4-BE49-F238E27FC236}">
                <a16:creationId xmlns:a16="http://schemas.microsoft.com/office/drawing/2014/main" id="{22A6323B-5BDA-99BC-9AB4-8CD828A703F9}"/>
              </a:ext>
            </a:extLst>
          </p:cNvPr>
          <p:cNvCxnSpPr>
            <a:cxnSpLocks/>
            <a:stCxn id="177" idx="1"/>
            <a:endCxn id="15" idx="3"/>
          </p:cNvCxnSpPr>
          <p:nvPr/>
        </p:nvCxnSpPr>
        <p:spPr>
          <a:xfrm rot="5400000">
            <a:off x="5014199" y="5902980"/>
            <a:ext cx="1919955" cy="16971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CFE04A-03D1-C93F-B03D-F06F49A6D9AC}"/>
              </a:ext>
            </a:extLst>
          </p:cNvPr>
          <p:cNvSpPr/>
          <p:nvPr/>
        </p:nvSpPr>
        <p:spPr>
          <a:xfrm>
            <a:off x="709625" y="7944202"/>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R5-SW4</a:t>
            </a:r>
          </a:p>
        </p:txBody>
      </p:sp>
      <p:cxnSp>
        <p:nvCxnSpPr>
          <p:cNvPr id="24" name="Connector: Elbow 23">
            <a:extLst>
              <a:ext uri="{FF2B5EF4-FFF2-40B4-BE49-F238E27FC236}">
                <a16:creationId xmlns:a16="http://schemas.microsoft.com/office/drawing/2014/main" id="{2D88A1AD-B40D-3A0C-9D8F-B771EB181F78}"/>
              </a:ext>
            </a:extLst>
          </p:cNvPr>
          <p:cNvCxnSpPr>
            <a:cxnSpLocks/>
            <a:stCxn id="126" idx="1"/>
            <a:endCxn id="21" idx="3"/>
          </p:cNvCxnSpPr>
          <p:nvPr/>
        </p:nvCxnSpPr>
        <p:spPr>
          <a:xfrm rot="5400000">
            <a:off x="39144" y="6491972"/>
            <a:ext cx="3078826" cy="162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EC73697-52A5-E5A7-1950-9A43652D7B82}"/>
              </a:ext>
            </a:extLst>
          </p:cNvPr>
          <p:cNvSpPr/>
          <p:nvPr/>
        </p:nvSpPr>
        <p:spPr>
          <a:xfrm>
            <a:off x="2224125" y="7944202"/>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R5-SW4</a:t>
            </a:r>
          </a:p>
        </p:txBody>
      </p:sp>
      <p:cxnSp>
        <p:nvCxnSpPr>
          <p:cNvPr id="27" name="Connector: Elbow 26">
            <a:extLst>
              <a:ext uri="{FF2B5EF4-FFF2-40B4-BE49-F238E27FC236}">
                <a16:creationId xmlns:a16="http://schemas.microsoft.com/office/drawing/2014/main" id="{9CDA3E76-0DF5-4A0B-B658-7C9B59014DD1}"/>
              </a:ext>
            </a:extLst>
          </p:cNvPr>
          <p:cNvCxnSpPr>
            <a:cxnSpLocks/>
            <a:endCxn id="26" idx="3"/>
          </p:cNvCxnSpPr>
          <p:nvPr/>
        </p:nvCxnSpPr>
        <p:spPr>
          <a:xfrm rot="5400000">
            <a:off x="1746352" y="6683614"/>
            <a:ext cx="2694476" cy="164059"/>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E3EFFF8-676F-F69F-AC3C-482E091EFB12}"/>
              </a:ext>
            </a:extLst>
          </p:cNvPr>
          <p:cNvSpPr/>
          <p:nvPr/>
        </p:nvSpPr>
        <p:spPr>
          <a:xfrm>
            <a:off x="3637127" y="7943146"/>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HUB R5-SW4</a:t>
            </a:r>
          </a:p>
        </p:txBody>
      </p:sp>
      <p:cxnSp>
        <p:nvCxnSpPr>
          <p:cNvPr id="29" name="Connector: Elbow 28">
            <a:extLst>
              <a:ext uri="{FF2B5EF4-FFF2-40B4-BE49-F238E27FC236}">
                <a16:creationId xmlns:a16="http://schemas.microsoft.com/office/drawing/2014/main" id="{1734EEE0-049B-CABA-F5EC-84D1C36A9A42}"/>
              </a:ext>
            </a:extLst>
          </p:cNvPr>
          <p:cNvCxnSpPr>
            <a:cxnSpLocks/>
            <a:stCxn id="163" idx="1"/>
            <a:endCxn id="28" idx="3"/>
          </p:cNvCxnSpPr>
          <p:nvPr/>
        </p:nvCxnSpPr>
        <p:spPr>
          <a:xfrm rot="5400000">
            <a:off x="2992428" y="6462620"/>
            <a:ext cx="3081340" cy="217071"/>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9C63D22-D426-BEAD-1D33-3AF04B1197B2}"/>
              </a:ext>
            </a:extLst>
          </p:cNvPr>
          <p:cNvSpPr/>
          <p:nvPr/>
        </p:nvSpPr>
        <p:spPr>
          <a:xfrm>
            <a:off x="5101884" y="7173234"/>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Rack PC</a:t>
            </a:r>
          </a:p>
        </p:txBody>
      </p:sp>
      <p:cxnSp>
        <p:nvCxnSpPr>
          <p:cNvPr id="33" name="Connector: Elbow 32">
            <a:extLst>
              <a:ext uri="{FF2B5EF4-FFF2-40B4-BE49-F238E27FC236}">
                <a16:creationId xmlns:a16="http://schemas.microsoft.com/office/drawing/2014/main" id="{5512C075-6141-CD06-EFFB-880ED0535912}"/>
              </a:ext>
            </a:extLst>
          </p:cNvPr>
          <p:cNvCxnSpPr>
            <a:cxnSpLocks/>
            <a:stCxn id="177" idx="1"/>
            <a:endCxn id="32" idx="3"/>
          </p:cNvCxnSpPr>
          <p:nvPr/>
        </p:nvCxnSpPr>
        <p:spPr>
          <a:xfrm rot="5400000">
            <a:off x="4817149" y="6100030"/>
            <a:ext cx="2314054" cy="16971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372C261-67C4-6D0D-5AA0-695590FFB667}"/>
              </a:ext>
            </a:extLst>
          </p:cNvPr>
          <p:cNvSpPr/>
          <p:nvPr/>
        </p:nvSpPr>
        <p:spPr>
          <a:xfrm>
            <a:off x="5101884" y="7559853"/>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Link Rack R4-SW3</a:t>
            </a:r>
          </a:p>
        </p:txBody>
      </p:sp>
      <p:cxnSp>
        <p:nvCxnSpPr>
          <p:cNvPr id="36" name="Connector: Elbow 35">
            <a:extLst>
              <a:ext uri="{FF2B5EF4-FFF2-40B4-BE49-F238E27FC236}">
                <a16:creationId xmlns:a16="http://schemas.microsoft.com/office/drawing/2014/main" id="{EEE0E7B7-FD2B-2E13-B32A-7D22976F8D7C}"/>
              </a:ext>
            </a:extLst>
          </p:cNvPr>
          <p:cNvCxnSpPr>
            <a:cxnSpLocks/>
            <a:stCxn id="177" idx="1"/>
            <a:endCxn id="35" idx="3"/>
          </p:cNvCxnSpPr>
          <p:nvPr/>
        </p:nvCxnSpPr>
        <p:spPr>
          <a:xfrm rot="5400000">
            <a:off x="4623840" y="6293339"/>
            <a:ext cx="2700673" cy="16971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A297E3D-F292-CC41-8A1E-6FF879894945}"/>
              </a:ext>
            </a:extLst>
          </p:cNvPr>
          <p:cNvSpPr/>
          <p:nvPr/>
        </p:nvSpPr>
        <p:spPr>
          <a:xfrm>
            <a:off x="5101885" y="7934765"/>
            <a:ext cx="787435" cy="337357"/>
          </a:xfrm>
          <a:prstGeom prst="rect">
            <a:avLst/>
          </a:prstGeom>
          <a:noFill/>
          <a:ln w="3175" cap="flat" cmpd="sng" algn="ctr">
            <a:solidFill>
              <a:sysClr val="windowText" lastClr="000000"/>
            </a:solidFill>
            <a:prstDash val="solid"/>
          </a:ln>
          <a:effectLst/>
        </p:spPr>
        <p:txBody>
          <a:bodyPr rtlCol="0" anchor="ctr"/>
          <a:lstStyle/>
          <a:p>
            <a:pPr algn="ctr" defTabSz="914271"/>
            <a:endParaRPr kumimoji="1" lang="en-US" sz="1000" kern="0" dirty="0">
              <a:solidFill>
                <a:prstClr val="black"/>
              </a:solidFill>
            </a:endParaRPr>
          </a:p>
        </p:txBody>
      </p:sp>
      <p:cxnSp>
        <p:nvCxnSpPr>
          <p:cNvPr id="39" name="Connector: Elbow 38">
            <a:extLst>
              <a:ext uri="{FF2B5EF4-FFF2-40B4-BE49-F238E27FC236}">
                <a16:creationId xmlns:a16="http://schemas.microsoft.com/office/drawing/2014/main" id="{F94111EC-E37E-276D-E743-6750900EB002}"/>
              </a:ext>
            </a:extLst>
          </p:cNvPr>
          <p:cNvCxnSpPr>
            <a:cxnSpLocks/>
            <a:stCxn id="177" idx="1"/>
            <a:endCxn id="38" idx="3"/>
          </p:cNvCxnSpPr>
          <p:nvPr/>
        </p:nvCxnSpPr>
        <p:spPr>
          <a:xfrm rot="5400000">
            <a:off x="4436384" y="6480795"/>
            <a:ext cx="3075585" cy="16971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正方形/長方形 101">
            <a:extLst>
              <a:ext uri="{FF2B5EF4-FFF2-40B4-BE49-F238E27FC236}">
                <a16:creationId xmlns:a16="http://schemas.microsoft.com/office/drawing/2014/main" id="{2F356A2E-DC16-FD3E-56F0-3D6C566BE41F}"/>
              </a:ext>
            </a:extLst>
          </p:cNvPr>
          <p:cNvSpPr/>
          <p:nvPr/>
        </p:nvSpPr>
        <p:spPr>
          <a:xfrm>
            <a:off x="2020840" y="4008349"/>
            <a:ext cx="520457"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b="1" i="1" dirty="0">
                <a:solidFill>
                  <a:schemeClr val="tx1"/>
                </a:solidFill>
              </a:rPr>
              <a:t>S/W Hub *1</a:t>
            </a:r>
          </a:p>
        </p:txBody>
      </p:sp>
      <p:sp>
        <p:nvSpPr>
          <p:cNvPr id="20" name="正方形/長方形 101">
            <a:extLst>
              <a:ext uri="{FF2B5EF4-FFF2-40B4-BE49-F238E27FC236}">
                <a16:creationId xmlns:a16="http://schemas.microsoft.com/office/drawing/2014/main" id="{EA167A8E-05D8-CDCA-3608-DAD2BC415A15}"/>
              </a:ext>
            </a:extLst>
          </p:cNvPr>
          <p:cNvSpPr/>
          <p:nvPr/>
        </p:nvSpPr>
        <p:spPr>
          <a:xfrm>
            <a:off x="656120" y="4008003"/>
            <a:ext cx="1125468"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solidFill>
                  <a:schemeClr val="tx1"/>
                </a:solidFill>
              </a:rPr>
              <a:t>Andon display 5</a:t>
            </a:r>
          </a:p>
        </p:txBody>
      </p:sp>
      <p:cxnSp>
        <p:nvCxnSpPr>
          <p:cNvPr id="30" name="直線コネクタ 8">
            <a:extLst>
              <a:ext uri="{FF2B5EF4-FFF2-40B4-BE49-F238E27FC236}">
                <a16:creationId xmlns:a16="http://schemas.microsoft.com/office/drawing/2014/main" id="{A0BD7F02-3DBC-E176-0BDF-E698202C6172}"/>
              </a:ext>
            </a:extLst>
          </p:cNvPr>
          <p:cNvCxnSpPr>
            <a:cxnSpLocks/>
            <a:endCxn id="20" idx="3"/>
          </p:cNvCxnSpPr>
          <p:nvPr/>
        </p:nvCxnSpPr>
        <p:spPr>
          <a:xfrm flipH="1" flipV="1">
            <a:off x="1781588" y="4133586"/>
            <a:ext cx="232904" cy="35"/>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98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r>
              <a:rPr kumimoji="1" lang="th-TH" altLang="ja-JP" sz="1400" b="1" dirty="0">
                <a:solidFill>
                  <a:schemeClr val="tx1"/>
                </a:solidFill>
              </a:rPr>
              <a:t> </a:t>
            </a:r>
            <a:r>
              <a:rPr kumimoji="1" lang="en-US" altLang="ja-JP" sz="1400" b="1" dirty="0">
                <a:solidFill>
                  <a:schemeClr val="tx1"/>
                </a:solidFill>
              </a:rPr>
              <a:t>[ ASSEMBLY GROUP ]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17</a:t>
            </a:fld>
            <a:endParaRPr kumimoji="1" lang="ja-JP" altLang="en-US"/>
          </a:p>
        </p:txBody>
      </p:sp>
      <p:graphicFrame>
        <p:nvGraphicFramePr>
          <p:cNvPr id="4" name="Object 3">
            <a:extLst>
              <a:ext uri="{FF2B5EF4-FFF2-40B4-BE49-F238E27FC236}">
                <a16:creationId xmlns:a16="http://schemas.microsoft.com/office/drawing/2014/main" id="{24EA56BF-9DB0-42C3-8246-B9B2DDEF7AD3}"/>
              </a:ext>
            </a:extLst>
          </p:cNvPr>
          <p:cNvGraphicFramePr>
            <a:graphicFrameLocks noChangeAspect="1"/>
          </p:cNvGraphicFramePr>
          <p:nvPr>
            <p:extLst>
              <p:ext uri="{D42A27DB-BD31-4B8C-83A1-F6EECF244321}">
                <p14:modId xmlns:p14="http://schemas.microsoft.com/office/powerpoint/2010/main" val="1723652969"/>
              </p:ext>
            </p:extLst>
          </p:nvPr>
        </p:nvGraphicFramePr>
        <p:xfrm>
          <a:off x="406400" y="1066800"/>
          <a:ext cx="6051304" cy="4549140"/>
        </p:xfrm>
        <a:graphic>
          <a:graphicData uri="http://schemas.openxmlformats.org/presentationml/2006/ole">
            <mc:AlternateContent xmlns:mc="http://schemas.openxmlformats.org/markup-compatibility/2006">
              <mc:Choice xmlns:v="urn:schemas-microsoft-com:vml" Requires="v">
                <p:oleObj spid="_x0000_s1026" name="Worksheet" r:id="rId3" imgW="11544534" imgH="8677240" progId="Excel.Sheet.12">
                  <p:embed/>
                </p:oleObj>
              </mc:Choice>
              <mc:Fallback>
                <p:oleObj name="Worksheet" r:id="rId3" imgW="11544534" imgH="8677240" progId="Excel.Sheet.12">
                  <p:embed/>
                  <p:pic>
                    <p:nvPicPr>
                      <p:cNvPr id="4" name="Object 3">
                        <a:extLst>
                          <a:ext uri="{FF2B5EF4-FFF2-40B4-BE49-F238E27FC236}">
                            <a16:creationId xmlns:a16="http://schemas.microsoft.com/office/drawing/2014/main" id="{24EA56BF-9DB0-42C3-8246-B9B2DDEF7AD3}"/>
                          </a:ext>
                        </a:extLst>
                      </p:cNvPr>
                      <p:cNvPicPr/>
                      <p:nvPr/>
                    </p:nvPicPr>
                    <p:blipFill>
                      <a:blip r:embed="rId4"/>
                      <a:stretch>
                        <a:fillRect/>
                      </a:stretch>
                    </p:blipFill>
                    <p:spPr>
                      <a:xfrm>
                        <a:off x="406400" y="1066800"/>
                        <a:ext cx="6051304" cy="4549140"/>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1EEABA9C-23BF-4CEE-8E9C-8AA883C923A7}"/>
              </a:ext>
            </a:extLst>
          </p:cNvPr>
          <p:cNvSpPr/>
          <p:nvPr/>
        </p:nvSpPr>
        <p:spPr>
          <a:xfrm>
            <a:off x="1124934" y="1927733"/>
            <a:ext cx="703865" cy="3677730"/>
          </a:xfrm>
          <a:prstGeom prst="rect">
            <a:avLst/>
          </a:prstGeom>
          <a:solidFill>
            <a:srgbClr val="FF5050">
              <a:alpha val="27843"/>
            </a:srgbClr>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7" name="Rectangle 16">
            <a:extLst>
              <a:ext uri="{FF2B5EF4-FFF2-40B4-BE49-F238E27FC236}">
                <a16:creationId xmlns:a16="http://schemas.microsoft.com/office/drawing/2014/main" id="{71708C80-90EB-47AB-88B7-5D057D661FB4}"/>
              </a:ext>
            </a:extLst>
          </p:cNvPr>
          <p:cNvSpPr/>
          <p:nvPr/>
        </p:nvSpPr>
        <p:spPr>
          <a:xfrm>
            <a:off x="4314275" y="1925708"/>
            <a:ext cx="705399" cy="3677730"/>
          </a:xfrm>
          <a:prstGeom prst="rect">
            <a:avLst/>
          </a:prstGeom>
          <a:solidFill>
            <a:srgbClr val="FF5050">
              <a:alpha val="27843"/>
            </a:srgbClr>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24" name="角丸四角形 4">
            <a:extLst>
              <a:ext uri="{FF2B5EF4-FFF2-40B4-BE49-F238E27FC236}">
                <a16:creationId xmlns:a16="http://schemas.microsoft.com/office/drawing/2014/main" id="{555D3DEC-6375-40DF-88D8-E3FD01269E13}"/>
              </a:ext>
            </a:extLst>
          </p:cNvPr>
          <p:cNvSpPr/>
          <p:nvPr/>
        </p:nvSpPr>
        <p:spPr>
          <a:xfrm>
            <a:off x="406400" y="5720262"/>
            <a:ext cx="3454037" cy="12291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b="1" dirty="0">
                <a:solidFill>
                  <a:sysClr val="windowText" lastClr="000000"/>
                </a:solidFill>
                <a:latin typeface="Arial Narrow" panose="020B0606020202030204" pitchFamily="34" charset="0"/>
              </a:rPr>
              <a:t>IP address allocation rules</a:t>
            </a:r>
          </a:p>
          <a:p>
            <a:pPr algn="l"/>
            <a:endParaRPr kumimoji="1" lang="en-US" altLang="ja-JP" sz="1000" b="1" dirty="0">
              <a:solidFill>
                <a:sysClr val="windowText" lastClr="000000"/>
              </a:solidFill>
              <a:latin typeface="Arial Narrow" panose="020B0606020202030204" pitchFamily="34" charset="0"/>
            </a:endParaRPr>
          </a:p>
          <a:p>
            <a:pPr algn="l"/>
            <a:r>
              <a:rPr kumimoji="1" lang="en-US" altLang="ja-JP" sz="1000" b="1" dirty="0">
                <a:solidFill>
                  <a:sysClr val="windowText" lastClr="000000"/>
                </a:solidFill>
                <a:latin typeface="Arial Narrow" panose="020B0606020202030204" pitchFamily="34" charset="0"/>
              </a:rPr>
              <a:t>192.168.104.1~99 For Machine PLC</a:t>
            </a:r>
          </a:p>
          <a:p>
            <a:pPr algn="l"/>
            <a:r>
              <a:rPr kumimoji="1" lang="en-US" altLang="ja-JP" sz="1000" b="1" dirty="0">
                <a:solidFill>
                  <a:sysClr val="windowText" lastClr="000000"/>
                </a:solidFill>
                <a:latin typeface="Arial Narrow" panose="020B0606020202030204" pitchFamily="34" charset="0"/>
              </a:rPr>
              <a:t>192.168.104.100-199 Others (dual etc.)</a:t>
            </a:r>
          </a:p>
          <a:p>
            <a:pPr algn="l"/>
            <a:r>
              <a:rPr kumimoji="1" lang="en-US" altLang="ja-JP" sz="1000" b="1" dirty="0">
                <a:solidFill>
                  <a:sysClr val="windowText" lastClr="000000"/>
                </a:solidFill>
                <a:latin typeface="Arial Narrow" panose="020B0606020202030204" pitchFamily="34" charset="0"/>
              </a:rPr>
              <a:t>192.168.104.200-249 Network component equipment</a:t>
            </a:r>
          </a:p>
          <a:p>
            <a:pPr algn="l"/>
            <a:r>
              <a:rPr kumimoji="1" lang="en-US" altLang="ja-JP" sz="1000" b="1" dirty="0">
                <a:solidFill>
                  <a:sysClr val="windowText" lastClr="000000"/>
                </a:solidFill>
                <a:latin typeface="Arial Narrow" panose="020B0606020202030204" pitchFamily="34" charset="0"/>
              </a:rPr>
              <a:t>192.168.104.250-254 Prohibited to use (area for maintenance)</a:t>
            </a:r>
          </a:p>
        </p:txBody>
      </p:sp>
      <p:sp>
        <p:nvSpPr>
          <p:cNvPr id="26" name="角丸四角形 4">
            <a:extLst>
              <a:ext uri="{FF2B5EF4-FFF2-40B4-BE49-F238E27FC236}">
                <a16:creationId xmlns:a16="http://schemas.microsoft.com/office/drawing/2014/main" id="{4863C3F0-FF83-4120-877B-248253203DEF}"/>
              </a:ext>
            </a:extLst>
          </p:cNvPr>
          <p:cNvSpPr/>
          <p:nvPr/>
        </p:nvSpPr>
        <p:spPr>
          <a:xfrm>
            <a:off x="2489602" y="5834327"/>
            <a:ext cx="1184574" cy="268938"/>
          </a:xfrm>
          <a:prstGeom prst="roundRect">
            <a:avLst/>
          </a:prstGeom>
          <a:solidFill>
            <a:srgbClr val="FFFF00"/>
          </a:solidFill>
          <a:ln>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r>
              <a:rPr kumimoji="1" lang="en-US" sz="800" kern="0" dirty="0">
                <a:solidFill>
                  <a:prstClr val="black"/>
                </a:solidFill>
              </a:rPr>
              <a:t>Request from JATH</a:t>
            </a:r>
          </a:p>
        </p:txBody>
      </p:sp>
    </p:spTree>
    <p:extLst>
      <p:ext uri="{BB962C8B-B14F-4D97-AF65-F5344CB8AC3E}">
        <p14:creationId xmlns:p14="http://schemas.microsoft.com/office/powerpoint/2010/main" val="1691432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r>
              <a:rPr kumimoji="1" lang="th-TH" altLang="ja-JP" sz="1400" b="1" dirty="0">
                <a:solidFill>
                  <a:schemeClr val="tx1"/>
                </a:solidFill>
              </a:rPr>
              <a:t> </a:t>
            </a:r>
            <a:r>
              <a:rPr kumimoji="1" lang="en-US" altLang="ja-JP" sz="1400" b="1" dirty="0">
                <a:solidFill>
                  <a:schemeClr val="tx1"/>
                </a:solidFill>
              </a:rPr>
              <a:t>[ ASSEMBLY GROUP ]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18</a:t>
            </a:fld>
            <a:endParaRPr kumimoji="1" lang="ja-JP" altLang="en-US"/>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399" y="1089590"/>
            <a:ext cx="6117062" cy="82449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r>
              <a:rPr lang="en-US" sz="1100" dirty="0"/>
              <a:t>Assigning IP for use in the Andon system</a:t>
            </a:r>
            <a:endParaRPr kumimoji="1" lang="ja-JP" altLang="en-US" sz="1100" dirty="0">
              <a:solidFill>
                <a:srgbClr val="FF0000"/>
              </a:solidFill>
            </a:endParaRPr>
          </a:p>
        </p:txBody>
      </p:sp>
      <p:graphicFrame>
        <p:nvGraphicFramePr>
          <p:cNvPr id="116" name="Table 115">
            <a:extLst>
              <a:ext uri="{FF2B5EF4-FFF2-40B4-BE49-F238E27FC236}">
                <a16:creationId xmlns:a16="http://schemas.microsoft.com/office/drawing/2014/main" id="{CE461BDA-B522-4BA4-A8E2-59D8931FC15F}"/>
              </a:ext>
            </a:extLst>
          </p:cNvPr>
          <p:cNvGraphicFramePr>
            <a:graphicFrameLocks noGrp="1"/>
          </p:cNvGraphicFramePr>
          <p:nvPr>
            <p:extLst>
              <p:ext uri="{D42A27DB-BD31-4B8C-83A1-F6EECF244321}">
                <p14:modId xmlns:p14="http://schemas.microsoft.com/office/powerpoint/2010/main" val="1538342979"/>
              </p:ext>
            </p:extLst>
          </p:nvPr>
        </p:nvGraphicFramePr>
        <p:xfrm>
          <a:off x="519949" y="1234904"/>
          <a:ext cx="5387812" cy="1714500"/>
        </p:xfrm>
        <a:graphic>
          <a:graphicData uri="http://schemas.openxmlformats.org/drawingml/2006/table">
            <a:tbl>
              <a:tblPr>
                <a:tableStyleId>{5C22544A-7EE6-4342-B048-85BDC9FD1C3A}</a:tableStyleId>
              </a:tblPr>
              <a:tblGrid>
                <a:gridCol w="323637">
                  <a:extLst>
                    <a:ext uri="{9D8B030D-6E8A-4147-A177-3AD203B41FA5}">
                      <a16:colId xmlns:a16="http://schemas.microsoft.com/office/drawing/2014/main" val="1627534098"/>
                    </a:ext>
                  </a:extLst>
                </a:gridCol>
                <a:gridCol w="1279834">
                  <a:extLst>
                    <a:ext uri="{9D8B030D-6E8A-4147-A177-3AD203B41FA5}">
                      <a16:colId xmlns:a16="http://schemas.microsoft.com/office/drawing/2014/main" val="1417217592"/>
                    </a:ext>
                  </a:extLst>
                </a:gridCol>
                <a:gridCol w="1544628">
                  <a:extLst>
                    <a:ext uri="{9D8B030D-6E8A-4147-A177-3AD203B41FA5}">
                      <a16:colId xmlns:a16="http://schemas.microsoft.com/office/drawing/2014/main" val="3807429543"/>
                    </a:ext>
                  </a:extLst>
                </a:gridCol>
                <a:gridCol w="2239713">
                  <a:extLst>
                    <a:ext uri="{9D8B030D-6E8A-4147-A177-3AD203B41FA5}">
                      <a16:colId xmlns:a16="http://schemas.microsoft.com/office/drawing/2014/main" val="4119694431"/>
                    </a:ext>
                  </a:extLst>
                </a:gridCol>
              </a:tblGrid>
              <a:tr h="190500">
                <a:tc>
                  <a:txBody>
                    <a:bodyPr/>
                    <a:lstStyle/>
                    <a:p>
                      <a:pPr algn="ctr" fontAlgn="ctr"/>
                      <a:r>
                        <a:rPr lang="en-US" sz="1100" b="1" u="none" strike="noStrike">
                          <a:effectLst/>
                        </a:rPr>
                        <a:t>No.</a:t>
                      </a:r>
                      <a:endParaRPr lang="en-US" sz="1100" b="1"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u="none" strike="noStrike">
                          <a:effectLst/>
                        </a:rPr>
                        <a:t>Equipment Name</a:t>
                      </a:r>
                      <a:endParaRPr lang="en-US" sz="1100" b="1"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a:effectLst/>
                        </a:rPr>
                        <a:t>IP Assign</a:t>
                      </a:r>
                      <a:endParaRPr lang="en-US"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Use in</a:t>
                      </a:r>
                      <a:endParaRPr lang="en-US"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6906108"/>
                  </a:ext>
                </a:extLst>
              </a:tr>
              <a:tr h="1905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a:effectLst/>
                        </a:rPr>
                        <a:t>PLC KV-8000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192.168.104.200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Main system</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005022"/>
                  </a:ext>
                </a:extLst>
              </a:tr>
              <a:tr h="190500">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KV-XD02 (Port 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192.168.104.201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Main system</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4592065"/>
                  </a:ext>
                </a:extLst>
              </a:tr>
              <a:tr h="190500">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KV-XD02 (Port 2)</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192.168.104.202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Main system</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981379"/>
                  </a:ext>
                </a:extLst>
              </a:tr>
              <a:tr h="190500">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KV-XLE02 (Port 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192.168.104.203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Main system</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8542819"/>
                  </a:ext>
                </a:extLst>
              </a:tr>
              <a:tr h="190500">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KV-XLE02 (Port 2)</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rPr>
                        <a:t>192.168.104.204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Main system</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1419040"/>
                  </a:ext>
                </a:extLst>
              </a:tr>
              <a:tr h="190500">
                <a:tc>
                  <a:txBody>
                    <a:bodyPr/>
                    <a:lstStyle/>
                    <a:p>
                      <a:pPr algn="ctr" fontAlgn="b"/>
                      <a:r>
                        <a:rPr lang="en-US" sz="1100" b="0" i="0" u="none" strike="noStrike" dirty="0">
                          <a:solidFill>
                            <a:srgbClr val="000000"/>
                          </a:solidFill>
                          <a:effectLst/>
                          <a:latin typeface="Arial (Body)"/>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latin typeface="Arial (Body)"/>
                        </a:rPr>
                        <a:t>PC Client </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Arial (Body)"/>
                        </a:rPr>
                        <a:t>192.168.104.210</a:t>
                      </a:r>
                      <a:endParaRPr lang="en-US" sz="1100" b="0" i="0" u="none" strike="noStrike" dirty="0">
                        <a:solidFill>
                          <a:srgbClr val="000000"/>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latin typeface="Arial (Body)"/>
                        </a:rPr>
                        <a:t>PC Client Andon system</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659891"/>
                  </a:ext>
                </a:extLst>
              </a:tr>
              <a:tr h="190500">
                <a:tc>
                  <a:txBody>
                    <a:bodyPr/>
                    <a:lstStyle/>
                    <a:p>
                      <a:pPr algn="ctr" fontAlgn="b"/>
                      <a:r>
                        <a:rPr lang="en-US" sz="1100" b="0" i="0" u="none" strike="noStrike" dirty="0">
                          <a:solidFill>
                            <a:srgbClr val="000000"/>
                          </a:solidFill>
                          <a:effectLst/>
                          <a:latin typeface="Arial (Body)"/>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rial (Body)"/>
                        </a:rPr>
                        <a:t>Driver display 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704" rtl="0" eaLnBrk="1" fontAlgn="ctr" latinLnBrk="0" hangingPunct="1">
                        <a:lnSpc>
                          <a:spcPct val="100000"/>
                        </a:lnSpc>
                        <a:spcBef>
                          <a:spcPts val="0"/>
                        </a:spcBef>
                        <a:spcAft>
                          <a:spcPts val="0"/>
                        </a:spcAft>
                        <a:buClrTx/>
                        <a:buSzTx/>
                        <a:buFontTx/>
                        <a:buNone/>
                        <a:tabLst/>
                        <a:defRPr/>
                      </a:pPr>
                      <a:r>
                        <a:rPr lang="en-US" sz="1100" u="none" strike="noStrike" dirty="0">
                          <a:effectLst/>
                          <a:latin typeface="Arial (Body)"/>
                        </a:rPr>
                        <a:t>192.168.104.220</a:t>
                      </a:r>
                      <a:endParaRPr lang="en-US" sz="1100" b="0" i="0" u="none" strike="noStrike" dirty="0">
                        <a:solidFill>
                          <a:srgbClr val="000000"/>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04" rtl="0" eaLnBrk="1" fontAlgn="b" latinLnBrk="0" hangingPunct="1">
                        <a:lnSpc>
                          <a:spcPct val="100000"/>
                        </a:lnSpc>
                        <a:spcBef>
                          <a:spcPts val="0"/>
                        </a:spcBef>
                        <a:spcAft>
                          <a:spcPts val="0"/>
                        </a:spcAft>
                        <a:buClrTx/>
                        <a:buSzTx/>
                        <a:buFontTx/>
                        <a:buNone/>
                        <a:tabLst/>
                        <a:defRPr/>
                      </a:pPr>
                      <a:r>
                        <a:rPr lang="en-US" sz="1100" u="none" strike="noStrike" dirty="0">
                          <a:effectLst/>
                          <a:latin typeface="Arial (Body)"/>
                        </a:rPr>
                        <a:t>For monitoring</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799707"/>
                  </a:ext>
                </a:extLst>
              </a:tr>
              <a:tr h="190500">
                <a:tc>
                  <a:txBody>
                    <a:bodyPr/>
                    <a:lstStyle/>
                    <a:p>
                      <a:pPr algn="ctr" fontAlgn="b"/>
                      <a:r>
                        <a:rPr lang="en-US" sz="1100" b="0" i="0" u="none" strike="noStrike" dirty="0">
                          <a:solidFill>
                            <a:srgbClr val="000000"/>
                          </a:solidFill>
                          <a:effectLst/>
                          <a:latin typeface="Arial (Body)"/>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04"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Arial (Body)"/>
                        </a:rPr>
                        <a:t>192.168.104.230-235</a:t>
                      </a:r>
                      <a:endParaRPr lang="en-US" sz="1100" b="0" i="0" u="none" strike="noStrike" dirty="0">
                        <a:solidFill>
                          <a:srgbClr val="000000"/>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04" rtl="0" eaLnBrk="1" fontAlgn="b" latinLnBrk="0" hangingPunct="1">
                        <a:lnSpc>
                          <a:spcPct val="100000"/>
                        </a:lnSpc>
                        <a:spcBef>
                          <a:spcPts val="0"/>
                        </a:spcBef>
                        <a:spcAft>
                          <a:spcPts val="0"/>
                        </a:spcAft>
                        <a:buClrTx/>
                        <a:buSzTx/>
                        <a:buFontTx/>
                        <a:buNone/>
                        <a:tabLst/>
                        <a:defRPr/>
                      </a:pPr>
                      <a:r>
                        <a:rPr lang="en-US" sz="1100" u="none" strike="noStrike" dirty="0">
                          <a:effectLst/>
                          <a:latin typeface="Arial (Body)"/>
                        </a:rPr>
                        <a:t>For Service</a:t>
                      </a:r>
                      <a:endParaRPr lang="en-US" sz="1100" b="0" i="0" u="none" strike="noStrike" dirty="0">
                        <a:solidFill>
                          <a:srgbClr val="000000"/>
                        </a:solidFill>
                        <a:effectLst/>
                        <a:latin typeface="Arial (Body)"/>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3742636"/>
                  </a:ext>
                </a:extLst>
              </a:tr>
            </a:tbl>
          </a:graphicData>
        </a:graphic>
      </p:graphicFrame>
    </p:spTree>
    <p:extLst>
      <p:ext uri="{BB962C8B-B14F-4D97-AF65-F5344CB8AC3E}">
        <p14:creationId xmlns:p14="http://schemas.microsoft.com/office/powerpoint/2010/main" val="74407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Electrical drawing diagram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19</a:t>
            </a:fld>
            <a:endParaRPr kumimoji="1" lang="ja-JP" altLang="en-US"/>
          </a:p>
        </p:txBody>
      </p:sp>
      <p:pic>
        <p:nvPicPr>
          <p:cNvPr id="5" name="Picture 4">
            <a:extLst>
              <a:ext uri="{FF2B5EF4-FFF2-40B4-BE49-F238E27FC236}">
                <a16:creationId xmlns:a16="http://schemas.microsoft.com/office/drawing/2014/main" id="{38670B1B-E043-43A1-AE02-2C8922673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64923" y="2204800"/>
            <a:ext cx="8279924" cy="5851524"/>
          </a:xfrm>
          <a:prstGeom prst="rect">
            <a:avLst/>
          </a:prstGeom>
        </p:spPr>
      </p:pic>
    </p:spTree>
    <p:extLst>
      <p:ext uri="{BB962C8B-B14F-4D97-AF65-F5344CB8AC3E}">
        <p14:creationId xmlns:p14="http://schemas.microsoft.com/office/powerpoint/2010/main" val="115072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111513" y="386288"/>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57141" defTabSz="914271"/>
            <a:r>
              <a:rPr lang="en-US" altLang="ja-JP" sz="1200" dirty="0">
                <a:solidFill>
                  <a:srgbClr val="000000"/>
                </a:solidFill>
                <a:latin typeface="+mn-lt"/>
                <a:ea typeface="Arial" panose="020B0604020202020204" pitchFamily="34" charset="0"/>
                <a:cs typeface="Cordia New" panose="020B0304020202020204" pitchFamily="34" charset="-34"/>
              </a:rPr>
              <a:t>Revision History</a:t>
            </a:r>
            <a:endParaRPr lang="en-US" altLang="ja-JP" sz="700" dirty="0">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2667912709"/>
              </p:ext>
            </p:extLst>
          </p:nvPr>
        </p:nvGraphicFramePr>
        <p:xfrm>
          <a:off x="289931" y="657714"/>
          <a:ext cx="6356195" cy="2866373"/>
        </p:xfrm>
        <a:graphic>
          <a:graphicData uri="http://schemas.openxmlformats.org/drawingml/2006/table">
            <a:tbl>
              <a:tblPr firstRow="1" bandRow="1">
                <a:tableStyleId>{5C22544A-7EE6-4342-B048-85BDC9FD1C3A}</a:tableStyleId>
              </a:tblPr>
              <a:tblGrid>
                <a:gridCol w="1589049">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dirty="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18759">
                <a:tc>
                  <a:txBody>
                    <a:bodyPr/>
                    <a:lstStyle/>
                    <a:p>
                      <a:r>
                        <a:rPr kumimoji="1" lang="en-US" altLang="ja-JP" sz="1000" dirty="0">
                          <a:solidFill>
                            <a:schemeClr val="tx1"/>
                          </a:solidFill>
                          <a:latin typeface="+mn-lt"/>
                        </a:rPr>
                        <a:t>19/Aug/2024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Andon system specifications </a:t>
                      </a:r>
                    </a:p>
                    <a:p>
                      <a:r>
                        <a:rPr kumimoji="1" lang="en-US" altLang="ja-JP" sz="700" dirty="0">
                          <a:solidFill>
                            <a:schemeClr val="tx1"/>
                          </a:solidFill>
                          <a:latin typeface="+mn-lt"/>
                        </a:rPr>
                        <a:t>Documentation EN Blueprint for JATH</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pPr marL="0" marR="0" lvl="0" indent="0" algn="l" defTabSz="685704"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09/Sep/2024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R2</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Andon system specifications </a:t>
                      </a:r>
                    </a:p>
                    <a:p>
                      <a:r>
                        <a:rPr kumimoji="1" lang="en-US" altLang="ja-JP" sz="700" dirty="0">
                          <a:solidFill>
                            <a:schemeClr val="tx1"/>
                          </a:solidFill>
                          <a:latin typeface="+mn-lt"/>
                        </a:rPr>
                        <a:t>Documentation EN Blueprint for JATH</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Second edition</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r h="505785">
                <a:tc>
                  <a:txBody>
                    <a:bodyPr/>
                    <a:lstStyle/>
                    <a:p>
                      <a:pPr marL="0" marR="0" lvl="0" indent="0" algn="l" defTabSz="685704"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20/Sep/2024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Andon system specifications </a:t>
                      </a:r>
                    </a:p>
                    <a:p>
                      <a:r>
                        <a:rPr kumimoji="1" lang="en-US" altLang="ja-JP" sz="700" dirty="0">
                          <a:solidFill>
                            <a:schemeClr val="tx1"/>
                          </a:solidFill>
                          <a:latin typeface="+mn-lt"/>
                        </a:rPr>
                        <a:t>Documentation EN Blueprint for JATH</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Third edition</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162785"/>
                  </a:ext>
                </a:extLst>
              </a:tr>
              <a:tr h="505785">
                <a:tc>
                  <a:txBody>
                    <a:bodyPr/>
                    <a:lstStyle/>
                    <a:p>
                      <a:pPr marL="0" marR="0" lvl="0" indent="0" algn="l" defTabSz="685704"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GB" altLang="ja-JP" sz="1000" dirty="0">
                          <a:solidFill>
                            <a:schemeClr val="tx1"/>
                          </a:solidFill>
                          <a:latin typeface="+mn-lt"/>
                        </a:rPr>
                        <a:t>R4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Andon system specifications </a:t>
                      </a:r>
                    </a:p>
                    <a:p>
                      <a:r>
                        <a:rPr kumimoji="1" lang="en-US" altLang="ja-JP" sz="700" dirty="0">
                          <a:solidFill>
                            <a:schemeClr val="tx1"/>
                          </a:solidFill>
                          <a:latin typeface="+mn-lt"/>
                        </a:rPr>
                        <a:t>Documentation EN Blueprint for JATH</a:t>
                      </a:r>
                    </a:p>
                    <a:p>
                      <a:r>
                        <a:rPr kumimoji="1" lang="en-US" altLang="ja-JP" sz="700" dirty="0">
                          <a:solidFill>
                            <a:schemeClr val="tx1"/>
                          </a:solidFill>
                          <a:latin typeface="+mn-lt"/>
                        </a:rPr>
                        <a:t>Blueprint</a:t>
                      </a:r>
                    </a:p>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GB" altLang="ja-JP" sz="1000" dirty="0">
                          <a:solidFill>
                            <a:schemeClr val="tx1"/>
                          </a:solidFill>
                          <a:latin typeface="+mn-lt"/>
                        </a:rPr>
                        <a:t>4</a:t>
                      </a:r>
                      <a:r>
                        <a:rPr kumimoji="1" lang="en-GB" altLang="ja-JP" sz="1000" baseline="30000" dirty="0">
                          <a:solidFill>
                            <a:schemeClr val="tx1"/>
                          </a:solidFill>
                          <a:latin typeface="+mn-lt"/>
                        </a:rPr>
                        <a:t>th</a:t>
                      </a:r>
                      <a:r>
                        <a:rPr kumimoji="1" lang="en-GB" altLang="ja-JP" sz="1000" dirty="0">
                          <a:solidFill>
                            <a:schemeClr val="tx1"/>
                          </a:solidFill>
                          <a:latin typeface="+mn-lt"/>
                        </a:rPr>
                        <a:t> edition</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565796"/>
                  </a:ext>
                </a:extLst>
              </a:tr>
              <a:tr h="505785">
                <a:tc>
                  <a:txBody>
                    <a:bodyPr/>
                    <a:lstStyle/>
                    <a:p>
                      <a:pPr marL="0" marR="0" lvl="0" indent="0" algn="l" defTabSz="685704"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11/Nov/2024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GB" altLang="ja-JP" sz="1000" dirty="0">
                          <a:solidFill>
                            <a:schemeClr val="tx1"/>
                          </a:solidFill>
                          <a:latin typeface="+mn-lt"/>
                        </a:rPr>
                        <a:t>R5</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Andon system specifications </a:t>
                      </a:r>
                    </a:p>
                    <a:p>
                      <a:r>
                        <a:rPr kumimoji="1" lang="en-US" altLang="ja-JP" sz="700" dirty="0">
                          <a:solidFill>
                            <a:schemeClr val="tx1"/>
                          </a:solidFill>
                          <a:latin typeface="+mn-lt"/>
                        </a:rPr>
                        <a:t>Documentation EN Blueprint for JATH</a:t>
                      </a:r>
                    </a:p>
                    <a:p>
                      <a:r>
                        <a:rPr kumimoji="1" lang="en-US" altLang="ja-JP" sz="700" dirty="0">
                          <a:solidFill>
                            <a:schemeClr val="tx1"/>
                          </a:solidFill>
                          <a:latin typeface="+mn-lt"/>
                        </a:rPr>
                        <a:t>Blueprint</a:t>
                      </a:r>
                    </a:p>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GB" altLang="ja-JP" sz="1000" dirty="0">
                          <a:solidFill>
                            <a:schemeClr val="tx1"/>
                          </a:solidFill>
                          <a:latin typeface="+mn-lt"/>
                        </a:rPr>
                        <a:t>5</a:t>
                      </a:r>
                      <a:r>
                        <a:rPr kumimoji="1" lang="en-GB" altLang="ja-JP" sz="1000" baseline="30000" dirty="0">
                          <a:solidFill>
                            <a:schemeClr val="tx1"/>
                          </a:solidFill>
                          <a:latin typeface="+mn-lt"/>
                        </a:rPr>
                        <a:t>th</a:t>
                      </a:r>
                      <a:r>
                        <a:rPr kumimoji="1" lang="en-GB" altLang="ja-JP" sz="1000" dirty="0">
                          <a:solidFill>
                            <a:schemeClr val="tx1"/>
                          </a:solidFill>
                          <a:latin typeface="+mn-lt"/>
                        </a:rPr>
                        <a:t> edition</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162276"/>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2</a:t>
            </a:fld>
            <a:endParaRPr kumimoji="1" lang="ja-JP" altLang="en-US"/>
          </a:p>
        </p:txBody>
      </p:sp>
    </p:spTree>
    <p:extLst>
      <p:ext uri="{BB962C8B-B14F-4D97-AF65-F5344CB8AC3E}">
        <p14:creationId xmlns:p14="http://schemas.microsoft.com/office/powerpoint/2010/main" val="402243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Specification machine</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20</a:t>
            </a:fld>
            <a:endParaRPr kumimoji="1" lang="ja-JP" altLang="en-US"/>
          </a:p>
        </p:txBody>
      </p:sp>
      <p:pic>
        <p:nvPicPr>
          <p:cNvPr id="5" name="Picture 4">
            <a:extLst>
              <a:ext uri="{FF2B5EF4-FFF2-40B4-BE49-F238E27FC236}">
                <a16:creationId xmlns:a16="http://schemas.microsoft.com/office/drawing/2014/main" id="{866961A0-3D19-47E8-8D7D-8A63E51CB1B2}"/>
              </a:ext>
            </a:extLst>
          </p:cNvPr>
          <p:cNvPicPr>
            <a:picLocks noChangeAspect="1"/>
          </p:cNvPicPr>
          <p:nvPr/>
        </p:nvPicPr>
        <p:blipFill>
          <a:blip r:embed="rId2"/>
          <a:stretch>
            <a:fillRect/>
          </a:stretch>
        </p:blipFill>
        <p:spPr>
          <a:xfrm>
            <a:off x="406401" y="914400"/>
            <a:ext cx="6184900" cy="7545215"/>
          </a:xfrm>
          <a:prstGeom prst="rect">
            <a:avLst/>
          </a:prstGeom>
        </p:spPr>
      </p:pic>
      <p:sp>
        <p:nvSpPr>
          <p:cNvPr id="18" name="Rectangle 17">
            <a:extLst>
              <a:ext uri="{FF2B5EF4-FFF2-40B4-BE49-F238E27FC236}">
                <a16:creationId xmlns:a16="http://schemas.microsoft.com/office/drawing/2014/main" id="{62E66EFF-8FFD-406D-80DA-69D10AB4C7AF}"/>
              </a:ext>
            </a:extLst>
          </p:cNvPr>
          <p:cNvSpPr/>
          <p:nvPr/>
        </p:nvSpPr>
        <p:spPr>
          <a:xfrm>
            <a:off x="4110037" y="1851025"/>
            <a:ext cx="2341561" cy="1663701"/>
          </a:xfrm>
          <a:prstGeom prst="rect">
            <a:avLst/>
          </a:prstGeom>
          <a:solidFill>
            <a:srgbClr val="FFFF00"/>
          </a:solidFill>
          <a:ln w="3175" cap="flat" cmpd="sng" algn="ctr">
            <a:solidFill>
              <a:srgbClr val="FFFF00"/>
            </a:solidFill>
            <a:prstDash val="solid"/>
          </a:ln>
          <a:effectLst/>
        </p:spPr>
        <p:txBody>
          <a:bodyPr rtlCol="0" anchor="ctr"/>
          <a:lstStyle/>
          <a:p>
            <a:pPr defTabSz="914400"/>
            <a:r>
              <a:rPr kumimoji="1" lang="en-US" sz="800" b="1" kern="0" dirty="0">
                <a:solidFill>
                  <a:prstClr val="black"/>
                </a:solidFill>
              </a:rPr>
              <a:t>Required Machine Status Information for Dashboard</a:t>
            </a:r>
            <a:r>
              <a:rPr kumimoji="1" lang="en-US" sz="800" kern="0" dirty="0">
                <a:solidFill>
                  <a:prstClr val="black"/>
                </a:solidFill>
              </a:rPr>
              <a:t>:</a:t>
            </a:r>
          </a:p>
          <a:p>
            <a:pPr defTabSz="914400"/>
            <a:endParaRPr kumimoji="1" lang="en-US" sz="600" kern="0" dirty="0">
              <a:solidFill>
                <a:prstClr val="black"/>
              </a:solidFill>
            </a:endParaRPr>
          </a:p>
          <a:p>
            <a:pPr defTabSz="914400"/>
            <a:r>
              <a:rPr kumimoji="1" lang="en-US" sz="600" b="1" kern="0" dirty="0">
                <a:solidFill>
                  <a:prstClr val="black"/>
                </a:solidFill>
              </a:rPr>
              <a:t>Operation Status Signal</a:t>
            </a:r>
            <a:r>
              <a:rPr kumimoji="1" lang="en-US" sz="600" kern="0" dirty="0">
                <a:solidFill>
                  <a:prstClr val="black"/>
                </a:solidFill>
              </a:rPr>
              <a:t>: Signals indicating the machine's operational status, such as Running (Run), Stopped (Stop), and Error.</a:t>
            </a:r>
          </a:p>
          <a:p>
            <a:pPr defTabSz="914400"/>
            <a:r>
              <a:rPr kumimoji="1" lang="en-US" sz="600" b="1" kern="0" dirty="0">
                <a:solidFill>
                  <a:prstClr val="black"/>
                </a:solidFill>
              </a:rPr>
              <a:t>Start/Stop Signal:</a:t>
            </a:r>
            <a:r>
              <a:rPr kumimoji="1" lang="en-US" sz="600" kern="0" dirty="0">
                <a:solidFill>
                  <a:prstClr val="black"/>
                </a:solidFill>
              </a:rPr>
              <a:t> Signals used to control the starting or stopping of the machine.</a:t>
            </a:r>
          </a:p>
          <a:p>
            <a:pPr defTabSz="914400"/>
            <a:r>
              <a:rPr kumimoji="1" lang="en-US" sz="600" b="1" kern="0" dirty="0">
                <a:solidFill>
                  <a:prstClr val="black"/>
                </a:solidFill>
              </a:rPr>
              <a:t>Alarm Signals: </a:t>
            </a:r>
            <a:r>
              <a:rPr kumimoji="1" lang="en-US" sz="600" kern="0" dirty="0">
                <a:solidFill>
                  <a:prstClr val="black"/>
                </a:solidFill>
              </a:rPr>
              <a:t>Signals that indicate problems or events requiring intervention, such as Overload, High Temperature, or Safety Stop.</a:t>
            </a:r>
          </a:p>
          <a:p>
            <a:pPr defTabSz="914400"/>
            <a:r>
              <a:rPr kumimoji="1" lang="en-US" sz="600" b="1" kern="0" dirty="0">
                <a:solidFill>
                  <a:prstClr val="black"/>
                </a:solidFill>
              </a:rPr>
              <a:t>Cycle time: </a:t>
            </a:r>
            <a:r>
              <a:rPr kumimoji="1" lang="en-US" sz="600" kern="0" dirty="0">
                <a:solidFill>
                  <a:prstClr val="black"/>
                </a:solidFill>
              </a:rPr>
              <a:t>Information on the machine's speed or rotations per minute (RPM) for performance measurement.</a:t>
            </a:r>
          </a:p>
          <a:p>
            <a:pPr defTabSz="914400"/>
            <a:r>
              <a:rPr kumimoji="1" lang="en-US" sz="600" b="1" kern="0" dirty="0">
                <a:solidFill>
                  <a:prstClr val="black"/>
                </a:solidFill>
              </a:rPr>
              <a:t>Quality Signal: </a:t>
            </a:r>
            <a:r>
              <a:rPr kumimoji="1" lang="en-US" sz="600" kern="0" dirty="0">
                <a:solidFill>
                  <a:prstClr val="black"/>
                </a:solidFill>
              </a:rPr>
              <a:t>Signals indicating the detection of non-standard products or defects from production.</a:t>
            </a:r>
          </a:p>
        </p:txBody>
      </p:sp>
    </p:spTree>
    <p:extLst>
      <p:ext uri="{BB962C8B-B14F-4D97-AF65-F5344CB8AC3E}">
        <p14:creationId xmlns:p14="http://schemas.microsoft.com/office/powerpoint/2010/main" val="3993717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Specification machine</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21</a:t>
            </a:fld>
            <a:endParaRPr kumimoji="1" lang="ja-JP" altLang="en-US"/>
          </a:p>
        </p:txBody>
      </p:sp>
      <p:pic>
        <p:nvPicPr>
          <p:cNvPr id="4" name="Picture 3">
            <a:extLst>
              <a:ext uri="{FF2B5EF4-FFF2-40B4-BE49-F238E27FC236}">
                <a16:creationId xmlns:a16="http://schemas.microsoft.com/office/drawing/2014/main" id="{5672F3B3-5E34-454B-915E-D29AD7311FBB}"/>
              </a:ext>
            </a:extLst>
          </p:cNvPr>
          <p:cNvPicPr>
            <a:picLocks noChangeAspect="1"/>
          </p:cNvPicPr>
          <p:nvPr/>
        </p:nvPicPr>
        <p:blipFill>
          <a:blip r:embed="rId2"/>
          <a:stretch>
            <a:fillRect/>
          </a:stretch>
        </p:blipFill>
        <p:spPr>
          <a:xfrm>
            <a:off x="419100" y="928688"/>
            <a:ext cx="6146223" cy="7500938"/>
          </a:xfrm>
          <a:prstGeom prst="rect">
            <a:avLst/>
          </a:prstGeom>
        </p:spPr>
      </p:pic>
    </p:spTree>
    <p:extLst>
      <p:ext uri="{BB962C8B-B14F-4D97-AF65-F5344CB8AC3E}">
        <p14:creationId xmlns:p14="http://schemas.microsoft.com/office/powerpoint/2010/main" val="3040284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Specification machine</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22</a:t>
            </a:fld>
            <a:endParaRPr kumimoji="1" lang="ja-JP" altLang="en-US"/>
          </a:p>
        </p:txBody>
      </p:sp>
      <p:pic>
        <p:nvPicPr>
          <p:cNvPr id="5" name="Picture 4">
            <a:extLst>
              <a:ext uri="{FF2B5EF4-FFF2-40B4-BE49-F238E27FC236}">
                <a16:creationId xmlns:a16="http://schemas.microsoft.com/office/drawing/2014/main" id="{2481AF37-3B4E-4CCB-9383-B4FE01ED91AA}"/>
              </a:ext>
            </a:extLst>
          </p:cNvPr>
          <p:cNvPicPr>
            <a:picLocks noChangeAspect="1"/>
          </p:cNvPicPr>
          <p:nvPr/>
        </p:nvPicPr>
        <p:blipFill>
          <a:blip r:embed="rId2"/>
          <a:stretch>
            <a:fillRect/>
          </a:stretch>
        </p:blipFill>
        <p:spPr>
          <a:xfrm>
            <a:off x="406400" y="1009650"/>
            <a:ext cx="6184900" cy="7553241"/>
          </a:xfrm>
          <a:prstGeom prst="rect">
            <a:avLst/>
          </a:prstGeom>
        </p:spPr>
      </p:pic>
    </p:spTree>
    <p:extLst>
      <p:ext uri="{BB962C8B-B14F-4D97-AF65-F5344CB8AC3E}">
        <p14:creationId xmlns:p14="http://schemas.microsoft.com/office/powerpoint/2010/main" val="2005786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 ( Get Requirements from JATH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23</a:t>
            </a:fld>
            <a:endParaRPr kumimoji="1" lang="ja-JP" altLang="en-US"/>
          </a:p>
        </p:txBody>
      </p:sp>
      <p:sp>
        <p:nvSpPr>
          <p:cNvPr id="2" name="TextBox 1">
            <a:extLst>
              <a:ext uri="{FF2B5EF4-FFF2-40B4-BE49-F238E27FC236}">
                <a16:creationId xmlns:a16="http://schemas.microsoft.com/office/drawing/2014/main" id="{A8F1E8EA-C0EC-499A-BEA4-B69D109FB994}"/>
              </a:ext>
            </a:extLst>
          </p:cNvPr>
          <p:cNvSpPr txBox="1"/>
          <p:nvPr/>
        </p:nvSpPr>
        <p:spPr>
          <a:xfrm>
            <a:off x="406400" y="971550"/>
            <a:ext cx="3895041" cy="3970318"/>
          </a:xfrm>
          <a:prstGeom prst="rect">
            <a:avLst/>
          </a:prstGeom>
          <a:noFill/>
        </p:spPr>
        <p:txBody>
          <a:bodyPr wrap="none" rtlCol="0">
            <a:spAutoFit/>
          </a:bodyPr>
          <a:lstStyle/>
          <a:p>
            <a:pPr marL="342900" indent="-342900">
              <a:buAutoNum type="arabicPeriod"/>
            </a:pPr>
            <a:r>
              <a:rPr lang="en-US" dirty="0"/>
              <a:t>Real-Time Machine Status Panel</a:t>
            </a:r>
          </a:p>
          <a:p>
            <a:pPr marL="800100" lvl="1" indent="-342900">
              <a:buAutoNum type="arabicPeriod"/>
            </a:pPr>
            <a:r>
              <a:rPr lang="en-US" dirty="0"/>
              <a:t>Real-Time monitor machine</a:t>
            </a:r>
          </a:p>
          <a:p>
            <a:pPr marL="800100" lvl="1" indent="-342900">
              <a:buAutoNum type="arabicPeriod"/>
            </a:pPr>
            <a:r>
              <a:rPr lang="en-US" dirty="0"/>
              <a:t>Calling status</a:t>
            </a:r>
          </a:p>
          <a:p>
            <a:pPr marL="800100" lvl="1" indent="-342900">
              <a:buAutoNum type="arabicPeriod"/>
            </a:pPr>
            <a:r>
              <a:rPr lang="en-US" dirty="0"/>
              <a:t>Warning status</a:t>
            </a:r>
          </a:p>
          <a:p>
            <a:pPr marL="342900" indent="-342900">
              <a:buAutoNum type="arabicPeriod"/>
            </a:pPr>
            <a:r>
              <a:rPr lang="en-US" dirty="0"/>
              <a:t>Alert Notifications Section</a:t>
            </a:r>
          </a:p>
          <a:p>
            <a:pPr marL="800100" lvl="1" indent="-342900">
              <a:buAutoNum type="arabicPeriod"/>
            </a:pPr>
            <a:r>
              <a:rPr lang="en-US" dirty="0"/>
              <a:t>Error status machine</a:t>
            </a:r>
          </a:p>
          <a:p>
            <a:pPr marL="800100" lvl="1" indent="-342900">
              <a:buAutoNum type="arabicPeriod"/>
            </a:pPr>
            <a:r>
              <a:rPr lang="en-US" dirty="0"/>
              <a:t>Warning status</a:t>
            </a:r>
          </a:p>
          <a:p>
            <a:pPr marL="342900" indent="-342900">
              <a:buAutoNum type="arabicPeriod"/>
            </a:pPr>
            <a:r>
              <a:rPr lang="en-US" dirty="0"/>
              <a:t>Machine Performance Summary</a:t>
            </a:r>
          </a:p>
          <a:p>
            <a:pPr marL="800100" lvl="1" indent="-342900">
              <a:buAutoNum type="arabicPeriod"/>
            </a:pPr>
            <a:r>
              <a:rPr lang="en-US" dirty="0"/>
              <a:t>OEE</a:t>
            </a:r>
          </a:p>
          <a:p>
            <a:pPr marL="800100" lvl="1" indent="-342900">
              <a:buAutoNum type="arabicPeriod"/>
            </a:pPr>
            <a:r>
              <a:rPr lang="en-US" dirty="0"/>
              <a:t>Availability</a:t>
            </a:r>
          </a:p>
          <a:p>
            <a:pPr marL="800100" lvl="1" indent="-342900">
              <a:buAutoNum type="arabicPeriod"/>
            </a:pPr>
            <a:r>
              <a:rPr lang="en-US" dirty="0"/>
              <a:t>Performance</a:t>
            </a:r>
          </a:p>
          <a:p>
            <a:pPr marL="800100" lvl="1" indent="-342900">
              <a:buAutoNum type="arabicPeriod"/>
            </a:pPr>
            <a:r>
              <a:rPr lang="en-US" dirty="0"/>
              <a:t>Quality</a:t>
            </a:r>
          </a:p>
          <a:p>
            <a:pPr marL="800100" lvl="1" indent="-342900">
              <a:buAutoNum type="arabicPeriod"/>
            </a:pPr>
            <a:r>
              <a:rPr lang="en-US" dirty="0"/>
              <a:t>OA</a:t>
            </a:r>
          </a:p>
          <a:p>
            <a:pPr marL="800100" lvl="1" indent="-342900">
              <a:buAutoNum type="arabicPeriod"/>
            </a:pPr>
            <a:r>
              <a:rPr lang="en-US" dirty="0"/>
              <a:t>Bekido</a:t>
            </a:r>
          </a:p>
        </p:txBody>
      </p:sp>
    </p:spTree>
    <p:extLst>
      <p:ext uri="{BB962C8B-B14F-4D97-AF65-F5344CB8AC3E}">
        <p14:creationId xmlns:p14="http://schemas.microsoft.com/office/powerpoint/2010/main" val="317399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24</a:t>
            </a:fld>
            <a:endParaRPr kumimoji="1" lang="ja-JP" altLang="en-US"/>
          </a:p>
        </p:txBody>
      </p:sp>
      <p:sp>
        <p:nvSpPr>
          <p:cNvPr id="138" name="テキスト ボックス 72">
            <a:extLst>
              <a:ext uri="{FF2B5EF4-FFF2-40B4-BE49-F238E27FC236}">
                <a16:creationId xmlns:a16="http://schemas.microsoft.com/office/drawing/2014/main" id="{709D3982-7B4B-43DB-B82F-440D05A7DEC4}"/>
              </a:ext>
            </a:extLst>
          </p:cNvPr>
          <p:cNvSpPr txBox="1"/>
          <p:nvPr/>
        </p:nvSpPr>
        <p:spPr>
          <a:xfrm>
            <a:off x="406400" y="936727"/>
            <a:ext cx="6117061" cy="307777"/>
          </a:xfrm>
          <a:prstGeom prst="rect">
            <a:avLst/>
          </a:prstGeom>
          <a:noFill/>
        </p:spPr>
        <p:txBody>
          <a:bodyPr wrap="square" rtlCol="0">
            <a:spAutoFit/>
          </a:bodyPr>
          <a:lstStyle/>
          <a:p>
            <a:r>
              <a:rPr kumimoji="1" lang="en-US" altLang="ja-JP" sz="1400" b="1" dirty="0"/>
              <a:t>Data information from machine ( Bit )</a:t>
            </a:r>
            <a:endParaRPr kumimoji="1" lang="ja-JP" altLang="en-US" sz="1400" b="1" dirty="0"/>
          </a:p>
        </p:txBody>
      </p:sp>
      <p:pic>
        <p:nvPicPr>
          <p:cNvPr id="47" name="Picture 46">
            <a:extLst>
              <a:ext uri="{FF2B5EF4-FFF2-40B4-BE49-F238E27FC236}">
                <a16:creationId xmlns:a16="http://schemas.microsoft.com/office/drawing/2014/main" id="{ACBE7BCA-75AE-4029-9B6E-8E6663ECEBE4}"/>
              </a:ext>
            </a:extLst>
          </p:cNvPr>
          <p:cNvPicPr>
            <a:picLocks noChangeAspect="1"/>
          </p:cNvPicPr>
          <p:nvPr/>
        </p:nvPicPr>
        <p:blipFill>
          <a:blip r:embed="rId2"/>
          <a:stretch>
            <a:fillRect/>
          </a:stretch>
        </p:blipFill>
        <p:spPr>
          <a:xfrm>
            <a:off x="406401" y="1356041"/>
            <a:ext cx="6184900" cy="7545215"/>
          </a:xfrm>
          <a:prstGeom prst="rect">
            <a:avLst/>
          </a:prstGeom>
        </p:spPr>
      </p:pic>
    </p:spTree>
    <p:extLst>
      <p:ext uri="{BB962C8B-B14F-4D97-AF65-F5344CB8AC3E}">
        <p14:creationId xmlns:p14="http://schemas.microsoft.com/office/powerpoint/2010/main" val="2738205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25</a:t>
            </a:fld>
            <a:endParaRPr kumimoji="1" lang="ja-JP" altLang="en-US"/>
          </a:p>
        </p:txBody>
      </p:sp>
      <p:sp>
        <p:nvSpPr>
          <p:cNvPr id="138" name="テキスト ボックス 72">
            <a:extLst>
              <a:ext uri="{FF2B5EF4-FFF2-40B4-BE49-F238E27FC236}">
                <a16:creationId xmlns:a16="http://schemas.microsoft.com/office/drawing/2014/main" id="{709D3982-7B4B-43DB-B82F-440D05A7DEC4}"/>
              </a:ext>
            </a:extLst>
          </p:cNvPr>
          <p:cNvSpPr txBox="1"/>
          <p:nvPr/>
        </p:nvSpPr>
        <p:spPr>
          <a:xfrm>
            <a:off x="406400" y="936727"/>
            <a:ext cx="6117061" cy="307777"/>
          </a:xfrm>
          <a:prstGeom prst="rect">
            <a:avLst/>
          </a:prstGeom>
          <a:noFill/>
        </p:spPr>
        <p:txBody>
          <a:bodyPr wrap="square" rtlCol="0">
            <a:spAutoFit/>
          </a:bodyPr>
          <a:lstStyle/>
          <a:p>
            <a:r>
              <a:rPr kumimoji="1" lang="en-US" altLang="ja-JP" sz="1400" b="1" dirty="0"/>
              <a:t>Data information from machine ( Word )</a:t>
            </a:r>
            <a:endParaRPr kumimoji="1" lang="ja-JP" altLang="en-US" sz="1400" b="1" dirty="0"/>
          </a:p>
        </p:txBody>
      </p:sp>
      <p:pic>
        <p:nvPicPr>
          <p:cNvPr id="6" name="Picture 5">
            <a:extLst>
              <a:ext uri="{FF2B5EF4-FFF2-40B4-BE49-F238E27FC236}">
                <a16:creationId xmlns:a16="http://schemas.microsoft.com/office/drawing/2014/main" id="{39C5A73A-10B4-4A38-9170-50A97DDB075A}"/>
              </a:ext>
            </a:extLst>
          </p:cNvPr>
          <p:cNvPicPr>
            <a:picLocks noChangeAspect="1"/>
          </p:cNvPicPr>
          <p:nvPr/>
        </p:nvPicPr>
        <p:blipFill>
          <a:blip r:embed="rId2"/>
          <a:stretch>
            <a:fillRect/>
          </a:stretch>
        </p:blipFill>
        <p:spPr>
          <a:xfrm>
            <a:off x="406400" y="1356041"/>
            <a:ext cx="6184900" cy="7553241"/>
          </a:xfrm>
          <a:prstGeom prst="rect">
            <a:avLst/>
          </a:prstGeom>
        </p:spPr>
      </p:pic>
    </p:spTree>
    <p:extLst>
      <p:ext uri="{BB962C8B-B14F-4D97-AF65-F5344CB8AC3E}">
        <p14:creationId xmlns:p14="http://schemas.microsoft.com/office/powerpoint/2010/main" val="1689575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26</a:t>
            </a:fld>
            <a:endParaRPr kumimoji="1" lang="ja-JP" altLang="en-US"/>
          </a:p>
        </p:txBody>
      </p:sp>
      <p:sp>
        <p:nvSpPr>
          <p:cNvPr id="22" name="正方形/長方形 30">
            <a:extLst>
              <a:ext uri="{FF2B5EF4-FFF2-40B4-BE49-F238E27FC236}">
                <a16:creationId xmlns:a16="http://schemas.microsoft.com/office/drawing/2014/main" id="{2DBBA0F8-847F-48CB-B6D4-21190106A53B}"/>
              </a:ext>
            </a:extLst>
          </p:cNvPr>
          <p:cNvSpPr/>
          <p:nvPr/>
        </p:nvSpPr>
        <p:spPr>
          <a:xfrm>
            <a:off x="395321" y="1188553"/>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Andon dashboard system</a:t>
            </a:r>
            <a:endParaRPr kumimoji="1" lang="ja-JP" altLang="en-US" sz="800" b="1" dirty="0">
              <a:solidFill>
                <a:schemeClr val="tx1"/>
              </a:solidFill>
            </a:endParaRPr>
          </a:p>
        </p:txBody>
      </p:sp>
      <p:sp>
        <p:nvSpPr>
          <p:cNvPr id="24" name="正方形/長方形 30">
            <a:extLst>
              <a:ext uri="{FF2B5EF4-FFF2-40B4-BE49-F238E27FC236}">
                <a16:creationId xmlns:a16="http://schemas.microsoft.com/office/drawing/2014/main" id="{EBF007D3-BD4B-4A1F-A7A1-A3C47AA92746}"/>
              </a:ext>
            </a:extLst>
          </p:cNvPr>
          <p:cNvSpPr/>
          <p:nvPr/>
        </p:nvSpPr>
        <p:spPr>
          <a:xfrm>
            <a:off x="781822" y="1653936"/>
            <a:ext cx="1202973" cy="35154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Main dashboard</a:t>
            </a:r>
            <a:endParaRPr kumimoji="1" lang="ja-JP" altLang="en-US" sz="800" b="1" dirty="0">
              <a:solidFill>
                <a:schemeClr val="tx1"/>
              </a:solidFill>
            </a:endParaRPr>
          </a:p>
        </p:txBody>
      </p:sp>
      <p:sp>
        <p:nvSpPr>
          <p:cNvPr id="28" name="正方形/長方形 30">
            <a:extLst>
              <a:ext uri="{FF2B5EF4-FFF2-40B4-BE49-F238E27FC236}">
                <a16:creationId xmlns:a16="http://schemas.microsoft.com/office/drawing/2014/main" id="{C2A8E775-33E0-42C6-B7B2-60E47BB690D2}"/>
              </a:ext>
            </a:extLst>
          </p:cNvPr>
          <p:cNvSpPr/>
          <p:nvPr/>
        </p:nvSpPr>
        <p:spPr>
          <a:xfrm>
            <a:off x="7373922" y="3493837"/>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Setting machine</a:t>
            </a:r>
            <a:endParaRPr kumimoji="1" lang="ja-JP" altLang="en-US" sz="800" b="1" dirty="0">
              <a:solidFill>
                <a:schemeClr val="tx1"/>
              </a:solidFill>
            </a:endParaRPr>
          </a:p>
        </p:txBody>
      </p:sp>
      <p:sp>
        <p:nvSpPr>
          <p:cNvPr id="32" name="正方形/長方形 30">
            <a:extLst>
              <a:ext uri="{FF2B5EF4-FFF2-40B4-BE49-F238E27FC236}">
                <a16:creationId xmlns:a16="http://schemas.microsoft.com/office/drawing/2014/main" id="{BACE2B5E-E449-4857-A92D-6E2624F2EC78}"/>
              </a:ext>
            </a:extLst>
          </p:cNvPr>
          <p:cNvSpPr/>
          <p:nvPr/>
        </p:nvSpPr>
        <p:spPr>
          <a:xfrm>
            <a:off x="7469846" y="2984132"/>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Setting model</a:t>
            </a:r>
            <a:endParaRPr kumimoji="1" lang="ja-JP" altLang="en-US" sz="800" b="1" dirty="0">
              <a:solidFill>
                <a:schemeClr val="tx1"/>
              </a:solidFill>
            </a:endParaRPr>
          </a:p>
        </p:txBody>
      </p:sp>
      <p:sp>
        <p:nvSpPr>
          <p:cNvPr id="69" name="正方形/長方形 30">
            <a:extLst>
              <a:ext uri="{FF2B5EF4-FFF2-40B4-BE49-F238E27FC236}">
                <a16:creationId xmlns:a16="http://schemas.microsoft.com/office/drawing/2014/main" id="{B1449881-D87E-4A0A-B5D3-370F9D5AE047}"/>
              </a:ext>
            </a:extLst>
          </p:cNvPr>
          <p:cNvSpPr/>
          <p:nvPr/>
        </p:nvSpPr>
        <p:spPr>
          <a:xfrm>
            <a:off x="2620962" y="3754713"/>
            <a:ext cx="737650" cy="3183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Day shift</a:t>
            </a:r>
            <a:endParaRPr kumimoji="1" lang="ja-JP" altLang="en-US" sz="800" b="1" dirty="0">
              <a:solidFill>
                <a:schemeClr val="tx1"/>
              </a:solidFill>
            </a:endParaRPr>
          </a:p>
        </p:txBody>
      </p:sp>
      <p:sp>
        <p:nvSpPr>
          <p:cNvPr id="89" name="正方形/長方形 30">
            <a:extLst>
              <a:ext uri="{FF2B5EF4-FFF2-40B4-BE49-F238E27FC236}">
                <a16:creationId xmlns:a16="http://schemas.microsoft.com/office/drawing/2014/main" id="{360BE319-FFEE-44F8-8203-4FE383E64F7A}"/>
              </a:ext>
            </a:extLst>
          </p:cNvPr>
          <p:cNvSpPr/>
          <p:nvPr/>
        </p:nvSpPr>
        <p:spPr>
          <a:xfrm>
            <a:off x="406399" y="6421375"/>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Machine stop/Alarm</a:t>
            </a:r>
            <a:endParaRPr kumimoji="1" lang="ja-JP" altLang="en-US" sz="800" b="1" dirty="0">
              <a:solidFill>
                <a:schemeClr val="tx1"/>
              </a:solidFill>
            </a:endParaRPr>
          </a:p>
        </p:txBody>
      </p:sp>
      <p:sp>
        <p:nvSpPr>
          <p:cNvPr id="90" name="正方形/長方形 30">
            <a:extLst>
              <a:ext uri="{FF2B5EF4-FFF2-40B4-BE49-F238E27FC236}">
                <a16:creationId xmlns:a16="http://schemas.microsoft.com/office/drawing/2014/main" id="{7E53E7D1-6723-42D7-A21F-B0CD45ABB359}"/>
              </a:ext>
            </a:extLst>
          </p:cNvPr>
          <p:cNvSpPr/>
          <p:nvPr/>
        </p:nvSpPr>
        <p:spPr>
          <a:xfrm>
            <a:off x="2620960" y="6421375"/>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Machine downtime status</a:t>
            </a:r>
            <a:endParaRPr kumimoji="1" lang="ja-JP" altLang="en-US" sz="800" b="1" dirty="0">
              <a:solidFill>
                <a:schemeClr val="tx1"/>
              </a:solidFill>
            </a:endParaRPr>
          </a:p>
        </p:txBody>
      </p:sp>
      <p:cxnSp>
        <p:nvCxnSpPr>
          <p:cNvPr id="63" name="Straight Arrow Connector 62">
            <a:extLst>
              <a:ext uri="{FF2B5EF4-FFF2-40B4-BE49-F238E27FC236}">
                <a16:creationId xmlns:a16="http://schemas.microsoft.com/office/drawing/2014/main" id="{D722FF89-DB78-4CAF-85A1-FF9FDBE2696E}"/>
              </a:ext>
            </a:extLst>
          </p:cNvPr>
          <p:cNvCxnSpPr>
            <a:cxnSpLocks/>
          </p:cNvCxnSpPr>
          <p:nvPr/>
        </p:nvCxnSpPr>
        <p:spPr>
          <a:xfrm>
            <a:off x="2196568" y="6586065"/>
            <a:ext cx="424392"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44" name="Flowchart: Decision 1343">
            <a:extLst>
              <a:ext uri="{FF2B5EF4-FFF2-40B4-BE49-F238E27FC236}">
                <a16:creationId xmlns:a16="http://schemas.microsoft.com/office/drawing/2014/main" id="{69740B66-7A72-4E46-A4D3-F887A3BAC56F}"/>
              </a:ext>
            </a:extLst>
          </p:cNvPr>
          <p:cNvSpPr/>
          <p:nvPr/>
        </p:nvSpPr>
        <p:spPr>
          <a:xfrm>
            <a:off x="2790056" y="7116179"/>
            <a:ext cx="1451975" cy="557213"/>
          </a:xfrm>
          <a:prstGeom prst="flowChartDecision">
            <a:avLst/>
          </a:prstGeom>
          <a:noFill/>
          <a:ln w="3175" cap="flat" cmpd="sng" algn="ctr">
            <a:solidFill>
              <a:sysClr val="windowText" lastClr="000000"/>
            </a:solidFill>
            <a:prstDash val="solid"/>
          </a:ln>
          <a:effectLst/>
        </p:spPr>
        <p:txBody>
          <a:bodyPr rtlCol="0" anchor="ctr"/>
          <a:lstStyle/>
          <a:p>
            <a:pPr algn="ctr" defTabSz="914400"/>
            <a:r>
              <a:rPr kumimoji="1" lang="en-US" sz="700" b="1" kern="0" dirty="0">
                <a:solidFill>
                  <a:prstClr val="black"/>
                </a:solidFill>
              </a:rPr>
              <a:t>Machine Stop</a:t>
            </a:r>
          </a:p>
          <a:p>
            <a:pPr algn="ctr" defTabSz="914400"/>
            <a:r>
              <a:rPr kumimoji="1" lang="en-US" sz="700" b="1" kern="0" dirty="0">
                <a:solidFill>
                  <a:prstClr val="black"/>
                </a:solidFill>
              </a:rPr>
              <a:t>Status on</a:t>
            </a:r>
          </a:p>
        </p:txBody>
      </p:sp>
      <p:cxnSp>
        <p:nvCxnSpPr>
          <p:cNvPr id="1346" name="Straight Arrow Connector 1345">
            <a:extLst>
              <a:ext uri="{FF2B5EF4-FFF2-40B4-BE49-F238E27FC236}">
                <a16:creationId xmlns:a16="http://schemas.microsoft.com/office/drawing/2014/main" id="{93D32E01-4257-47A0-822C-12B437D12028}"/>
              </a:ext>
            </a:extLst>
          </p:cNvPr>
          <p:cNvCxnSpPr>
            <a:cxnSpLocks/>
          </p:cNvCxnSpPr>
          <p:nvPr/>
        </p:nvCxnSpPr>
        <p:spPr>
          <a:xfrm flipH="1">
            <a:off x="3516044" y="6750755"/>
            <a:ext cx="1" cy="365424"/>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50" name="Connector: Elbow 1349">
            <a:extLst>
              <a:ext uri="{FF2B5EF4-FFF2-40B4-BE49-F238E27FC236}">
                <a16:creationId xmlns:a16="http://schemas.microsoft.com/office/drawing/2014/main" id="{6F244567-3F20-49E4-9126-CE231BD57F5B}"/>
              </a:ext>
            </a:extLst>
          </p:cNvPr>
          <p:cNvCxnSpPr>
            <a:cxnSpLocks/>
          </p:cNvCxnSpPr>
          <p:nvPr/>
        </p:nvCxnSpPr>
        <p:spPr>
          <a:xfrm rot="10800000">
            <a:off x="2620960" y="6586066"/>
            <a:ext cx="169096" cy="808721"/>
          </a:xfrm>
          <a:prstGeom prst="bentConnector3">
            <a:avLst>
              <a:gd name="adj1" fmla="val 235189"/>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0" name="正方形/長方形 30">
            <a:extLst>
              <a:ext uri="{FF2B5EF4-FFF2-40B4-BE49-F238E27FC236}">
                <a16:creationId xmlns:a16="http://schemas.microsoft.com/office/drawing/2014/main" id="{DA126A0D-13CC-4695-8F79-D0175D182C8F}"/>
              </a:ext>
            </a:extLst>
          </p:cNvPr>
          <p:cNvSpPr/>
          <p:nvPr/>
        </p:nvSpPr>
        <p:spPr>
          <a:xfrm>
            <a:off x="4733294" y="7230095"/>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Machine downtime status</a:t>
            </a:r>
            <a:endParaRPr kumimoji="1" lang="ja-JP" altLang="en-US" sz="800" b="1" dirty="0">
              <a:solidFill>
                <a:schemeClr val="tx1"/>
              </a:solidFill>
            </a:endParaRPr>
          </a:p>
        </p:txBody>
      </p:sp>
      <p:cxnSp>
        <p:nvCxnSpPr>
          <p:cNvPr id="101" name="Straight Arrow Connector 100">
            <a:extLst>
              <a:ext uri="{FF2B5EF4-FFF2-40B4-BE49-F238E27FC236}">
                <a16:creationId xmlns:a16="http://schemas.microsoft.com/office/drawing/2014/main" id="{64F43575-8F53-4CB9-9911-AC0F00362D93}"/>
              </a:ext>
            </a:extLst>
          </p:cNvPr>
          <p:cNvCxnSpPr>
            <a:cxnSpLocks/>
          </p:cNvCxnSpPr>
          <p:nvPr/>
        </p:nvCxnSpPr>
        <p:spPr>
          <a:xfrm flipV="1">
            <a:off x="4242031" y="7394785"/>
            <a:ext cx="491263" cy="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6" name="正方形/長方形 30">
            <a:extLst>
              <a:ext uri="{FF2B5EF4-FFF2-40B4-BE49-F238E27FC236}">
                <a16:creationId xmlns:a16="http://schemas.microsoft.com/office/drawing/2014/main" id="{C1AC049A-CD6B-49B0-BEF9-50F1085FD9E3}"/>
              </a:ext>
            </a:extLst>
          </p:cNvPr>
          <p:cNvSpPr/>
          <p:nvPr/>
        </p:nvSpPr>
        <p:spPr>
          <a:xfrm>
            <a:off x="2620960" y="8036628"/>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New status machine downtime</a:t>
            </a:r>
            <a:endParaRPr kumimoji="1" lang="ja-JP" altLang="en-US" sz="800" b="1" dirty="0">
              <a:solidFill>
                <a:schemeClr val="tx1"/>
              </a:solidFill>
            </a:endParaRPr>
          </a:p>
        </p:txBody>
      </p:sp>
      <p:cxnSp>
        <p:nvCxnSpPr>
          <p:cNvPr id="117" name="Straight Arrow Connector 116">
            <a:extLst>
              <a:ext uri="{FF2B5EF4-FFF2-40B4-BE49-F238E27FC236}">
                <a16:creationId xmlns:a16="http://schemas.microsoft.com/office/drawing/2014/main" id="{61D3537F-C0FF-4445-92B2-B2E617F7E85B}"/>
              </a:ext>
            </a:extLst>
          </p:cNvPr>
          <p:cNvCxnSpPr>
            <a:cxnSpLocks/>
          </p:cNvCxnSpPr>
          <p:nvPr/>
        </p:nvCxnSpPr>
        <p:spPr>
          <a:xfrm>
            <a:off x="3516044" y="7673392"/>
            <a:ext cx="1" cy="363236"/>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2" name="Flowchart: Decision 121">
            <a:extLst>
              <a:ext uri="{FF2B5EF4-FFF2-40B4-BE49-F238E27FC236}">
                <a16:creationId xmlns:a16="http://schemas.microsoft.com/office/drawing/2014/main" id="{1E91DF9D-EF0A-4551-80D6-4AF1E7F5D979}"/>
              </a:ext>
            </a:extLst>
          </p:cNvPr>
          <p:cNvSpPr/>
          <p:nvPr/>
        </p:nvSpPr>
        <p:spPr>
          <a:xfrm>
            <a:off x="2790055" y="8729242"/>
            <a:ext cx="1451975" cy="557213"/>
          </a:xfrm>
          <a:prstGeom prst="flowChartDecision">
            <a:avLst/>
          </a:prstGeom>
          <a:noFill/>
          <a:ln w="3175" cap="flat" cmpd="sng" algn="ctr">
            <a:solidFill>
              <a:sysClr val="windowText" lastClr="000000"/>
            </a:solidFill>
            <a:prstDash val="solid"/>
          </a:ln>
          <a:effectLst/>
        </p:spPr>
        <p:txBody>
          <a:bodyPr rtlCol="0" anchor="ctr"/>
          <a:lstStyle/>
          <a:p>
            <a:pPr algn="ctr" defTabSz="914400"/>
            <a:r>
              <a:rPr kumimoji="1" lang="en-US" sz="700" b="1" kern="0" dirty="0">
                <a:solidFill>
                  <a:prstClr val="black"/>
                </a:solidFill>
              </a:rPr>
              <a:t>Machine Stop</a:t>
            </a:r>
          </a:p>
          <a:p>
            <a:pPr algn="ctr" defTabSz="914400"/>
            <a:r>
              <a:rPr kumimoji="1" lang="en-US" sz="700" b="1" kern="0" dirty="0">
                <a:solidFill>
                  <a:prstClr val="black"/>
                </a:solidFill>
              </a:rPr>
              <a:t>Status on</a:t>
            </a:r>
          </a:p>
        </p:txBody>
      </p:sp>
      <p:cxnSp>
        <p:nvCxnSpPr>
          <p:cNvPr id="123" name="Straight Arrow Connector 122">
            <a:extLst>
              <a:ext uri="{FF2B5EF4-FFF2-40B4-BE49-F238E27FC236}">
                <a16:creationId xmlns:a16="http://schemas.microsoft.com/office/drawing/2014/main" id="{A168BCA7-0D2B-41FE-A5BF-5542B4279DA6}"/>
              </a:ext>
            </a:extLst>
          </p:cNvPr>
          <p:cNvCxnSpPr>
            <a:cxnSpLocks/>
          </p:cNvCxnSpPr>
          <p:nvPr/>
        </p:nvCxnSpPr>
        <p:spPr>
          <a:xfrm flipH="1">
            <a:off x="3516043" y="8366008"/>
            <a:ext cx="2" cy="363234"/>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88" name="TextBox 1387">
            <a:extLst>
              <a:ext uri="{FF2B5EF4-FFF2-40B4-BE49-F238E27FC236}">
                <a16:creationId xmlns:a16="http://schemas.microsoft.com/office/drawing/2014/main" id="{3CDBFBA0-76C9-40F5-86C2-F3D4D4776A22}"/>
              </a:ext>
            </a:extLst>
          </p:cNvPr>
          <p:cNvSpPr txBox="1"/>
          <p:nvPr/>
        </p:nvSpPr>
        <p:spPr>
          <a:xfrm>
            <a:off x="3516042" y="6801567"/>
            <a:ext cx="279244" cy="261610"/>
          </a:xfrm>
          <a:prstGeom prst="rect">
            <a:avLst/>
          </a:prstGeom>
          <a:noFill/>
        </p:spPr>
        <p:txBody>
          <a:bodyPr wrap="none" rtlCol="0">
            <a:spAutoFit/>
          </a:bodyPr>
          <a:lstStyle/>
          <a:p>
            <a:r>
              <a:rPr lang="en-US" sz="1050" dirty="0">
                <a:highlight>
                  <a:srgbClr val="FFFF00"/>
                </a:highlight>
              </a:rPr>
              <a:t>Y</a:t>
            </a:r>
          </a:p>
        </p:txBody>
      </p:sp>
      <p:sp>
        <p:nvSpPr>
          <p:cNvPr id="128" name="TextBox 127">
            <a:extLst>
              <a:ext uri="{FF2B5EF4-FFF2-40B4-BE49-F238E27FC236}">
                <a16:creationId xmlns:a16="http://schemas.microsoft.com/office/drawing/2014/main" id="{04E3D2A4-EBC3-423D-8143-1DB7028D1E39}"/>
              </a:ext>
            </a:extLst>
          </p:cNvPr>
          <p:cNvSpPr txBox="1"/>
          <p:nvPr/>
        </p:nvSpPr>
        <p:spPr>
          <a:xfrm>
            <a:off x="4316142" y="7158754"/>
            <a:ext cx="282450" cy="253916"/>
          </a:xfrm>
          <a:prstGeom prst="rect">
            <a:avLst/>
          </a:prstGeom>
          <a:noFill/>
        </p:spPr>
        <p:txBody>
          <a:bodyPr wrap="none" rtlCol="0">
            <a:spAutoFit/>
          </a:bodyPr>
          <a:lstStyle/>
          <a:p>
            <a:r>
              <a:rPr lang="en-US" sz="1050" dirty="0">
                <a:highlight>
                  <a:srgbClr val="00FF00"/>
                </a:highlight>
              </a:rPr>
              <a:t>N</a:t>
            </a:r>
          </a:p>
        </p:txBody>
      </p:sp>
      <p:sp>
        <p:nvSpPr>
          <p:cNvPr id="129" name="TextBox 128">
            <a:extLst>
              <a:ext uri="{FF2B5EF4-FFF2-40B4-BE49-F238E27FC236}">
                <a16:creationId xmlns:a16="http://schemas.microsoft.com/office/drawing/2014/main" id="{595FD374-2CE1-418F-870C-EB5DB7E7EC55}"/>
              </a:ext>
            </a:extLst>
          </p:cNvPr>
          <p:cNvSpPr txBox="1"/>
          <p:nvPr/>
        </p:nvSpPr>
        <p:spPr>
          <a:xfrm>
            <a:off x="3516042" y="7673392"/>
            <a:ext cx="279244" cy="261610"/>
          </a:xfrm>
          <a:prstGeom prst="rect">
            <a:avLst/>
          </a:prstGeom>
          <a:noFill/>
        </p:spPr>
        <p:txBody>
          <a:bodyPr wrap="none" rtlCol="0">
            <a:spAutoFit/>
          </a:bodyPr>
          <a:lstStyle/>
          <a:p>
            <a:r>
              <a:rPr lang="en-US" sz="1050" dirty="0">
                <a:highlight>
                  <a:srgbClr val="FFFF00"/>
                </a:highlight>
              </a:rPr>
              <a:t>Y</a:t>
            </a:r>
          </a:p>
        </p:txBody>
      </p:sp>
      <p:sp>
        <p:nvSpPr>
          <p:cNvPr id="130" name="TextBox 129">
            <a:extLst>
              <a:ext uri="{FF2B5EF4-FFF2-40B4-BE49-F238E27FC236}">
                <a16:creationId xmlns:a16="http://schemas.microsoft.com/office/drawing/2014/main" id="{ECE773D8-88FC-4237-B873-07EA9611D371}"/>
              </a:ext>
            </a:extLst>
          </p:cNvPr>
          <p:cNvSpPr txBox="1"/>
          <p:nvPr/>
        </p:nvSpPr>
        <p:spPr>
          <a:xfrm>
            <a:off x="4316142" y="8721194"/>
            <a:ext cx="282450" cy="253916"/>
          </a:xfrm>
          <a:prstGeom prst="rect">
            <a:avLst/>
          </a:prstGeom>
          <a:noFill/>
        </p:spPr>
        <p:txBody>
          <a:bodyPr wrap="none" rtlCol="0">
            <a:spAutoFit/>
          </a:bodyPr>
          <a:lstStyle/>
          <a:p>
            <a:r>
              <a:rPr lang="en-US" sz="1050" dirty="0">
                <a:highlight>
                  <a:srgbClr val="00FF00"/>
                </a:highlight>
              </a:rPr>
              <a:t>N</a:t>
            </a:r>
          </a:p>
        </p:txBody>
      </p:sp>
      <p:cxnSp>
        <p:nvCxnSpPr>
          <p:cNvPr id="131" name="Connector: Elbow 130">
            <a:extLst>
              <a:ext uri="{FF2B5EF4-FFF2-40B4-BE49-F238E27FC236}">
                <a16:creationId xmlns:a16="http://schemas.microsoft.com/office/drawing/2014/main" id="{AF779CE2-9C80-479D-8171-B6B87BA237FF}"/>
              </a:ext>
            </a:extLst>
          </p:cNvPr>
          <p:cNvCxnSpPr>
            <a:cxnSpLocks/>
          </p:cNvCxnSpPr>
          <p:nvPr/>
        </p:nvCxnSpPr>
        <p:spPr>
          <a:xfrm flipV="1">
            <a:off x="4242030" y="7559475"/>
            <a:ext cx="1386349" cy="1448374"/>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a:extLst>
              <a:ext uri="{FF2B5EF4-FFF2-40B4-BE49-F238E27FC236}">
                <a16:creationId xmlns:a16="http://schemas.microsoft.com/office/drawing/2014/main" id="{B4DC38CD-880D-4CAB-AFAD-C069C0D3BB4E}"/>
              </a:ext>
            </a:extLst>
          </p:cNvPr>
          <p:cNvCxnSpPr>
            <a:cxnSpLocks/>
          </p:cNvCxnSpPr>
          <p:nvPr/>
        </p:nvCxnSpPr>
        <p:spPr>
          <a:xfrm rot="10800000">
            <a:off x="2620961" y="6586065"/>
            <a:ext cx="169095" cy="2421784"/>
          </a:xfrm>
          <a:prstGeom prst="bentConnector3">
            <a:avLst>
              <a:gd name="adj1" fmla="val 23519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73948800-A4BC-464B-8B45-46707DA96BDF}"/>
              </a:ext>
            </a:extLst>
          </p:cNvPr>
          <p:cNvSpPr txBox="1"/>
          <p:nvPr/>
        </p:nvSpPr>
        <p:spPr>
          <a:xfrm>
            <a:off x="3516042" y="8446038"/>
            <a:ext cx="279244" cy="261610"/>
          </a:xfrm>
          <a:prstGeom prst="rect">
            <a:avLst/>
          </a:prstGeom>
          <a:noFill/>
        </p:spPr>
        <p:txBody>
          <a:bodyPr wrap="none" rtlCol="0">
            <a:spAutoFit/>
          </a:bodyPr>
          <a:lstStyle/>
          <a:p>
            <a:r>
              <a:rPr lang="en-US" sz="1050" dirty="0">
                <a:highlight>
                  <a:srgbClr val="FFFF00"/>
                </a:highlight>
              </a:rPr>
              <a:t>Y</a:t>
            </a:r>
          </a:p>
        </p:txBody>
      </p:sp>
      <p:sp>
        <p:nvSpPr>
          <p:cNvPr id="138" name="テキスト ボックス 72">
            <a:extLst>
              <a:ext uri="{FF2B5EF4-FFF2-40B4-BE49-F238E27FC236}">
                <a16:creationId xmlns:a16="http://schemas.microsoft.com/office/drawing/2014/main" id="{709D3982-7B4B-43DB-B82F-440D05A7DEC4}"/>
              </a:ext>
            </a:extLst>
          </p:cNvPr>
          <p:cNvSpPr txBox="1"/>
          <p:nvPr/>
        </p:nvSpPr>
        <p:spPr>
          <a:xfrm>
            <a:off x="406400" y="936727"/>
            <a:ext cx="6117061" cy="261610"/>
          </a:xfrm>
          <a:prstGeom prst="rect">
            <a:avLst/>
          </a:prstGeom>
          <a:noFill/>
        </p:spPr>
        <p:txBody>
          <a:bodyPr wrap="square" rtlCol="0">
            <a:spAutoFit/>
          </a:bodyPr>
          <a:lstStyle/>
          <a:p>
            <a:r>
              <a:rPr kumimoji="1" lang="en-US" altLang="ja-JP" sz="1100" b="1" dirty="0"/>
              <a:t>Dashboard operation flow</a:t>
            </a:r>
            <a:endParaRPr kumimoji="1" lang="ja-JP" altLang="en-US" sz="1100" b="1" dirty="0"/>
          </a:p>
        </p:txBody>
      </p:sp>
      <p:sp>
        <p:nvSpPr>
          <p:cNvPr id="2" name="正方形/長方形 30">
            <a:extLst>
              <a:ext uri="{FF2B5EF4-FFF2-40B4-BE49-F238E27FC236}">
                <a16:creationId xmlns:a16="http://schemas.microsoft.com/office/drawing/2014/main" id="{38D1E3AF-9434-6EF2-3B6D-B062667549FF}"/>
              </a:ext>
            </a:extLst>
          </p:cNvPr>
          <p:cNvSpPr/>
          <p:nvPr/>
        </p:nvSpPr>
        <p:spPr>
          <a:xfrm>
            <a:off x="760007" y="4524061"/>
            <a:ext cx="903837" cy="30722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Setting</a:t>
            </a:r>
            <a:endParaRPr kumimoji="1" lang="ja-JP" altLang="en-US" sz="800" b="1" dirty="0">
              <a:solidFill>
                <a:schemeClr val="tx1"/>
              </a:solidFill>
            </a:endParaRPr>
          </a:p>
        </p:txBody>
      </p:sp>
      <p:cxnSp>
        <p:nvCxnSpPr>
          <p:cNvPr id="6" name="Straight Arrow Connector 62">
            <a:extLst>
              <a:ext uri="{FF2B5EF4-FFF2-40B4-BE49-F238E27FC236}">
                <a16:creationId xmlns:a16="http://schemas.microsoft.com/office/drawing/2014/main" id="{440525CD-0BA9-B70C-D81F-895658DB9125}"/>
              </a:ext>
            </a:extLst>
          </p:cNvPr>
          <p:cNvCxnSpPr>
            <a:cxnSpLocks/>
          </p:cNvCxnSpPr>
          <p:nvPr/>
        </p:nvCxnSpPr>
        <p:spPr>
          <a:xfrm>
            <a:off x="402034" y="1810352"/>
            <a:ext cx="346838"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2">
            <a:extLst>
              <a:ext uri="{FF2B5EF4-FFF2-40B4-BE49-F238E27FC236}">
                <a16:creationId xmlns:a16="http://schemas.microsoft.com/office/drawing/2014/main" id="{87052BA2-917F-6C1A-B1AF-9477651E596F}"/>
              </a:ext>
            </a:extLst>
          </p:cNvPr>
          <p:cNvCxnSpPr>
            <a:cxnSpLocks/>
          </p:cNvCxnSpPr>
          <p:nvPr/>
        </p:nvCxnSpPr>
        <p:spPr>
          <a:xfrm>
            <a:off x="402034" y="2840842"/>
            <a:ext cx="346838"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62">
            <a:extLst>
              <a:ext uri="{FF2B5EF4-FFF2-40B4-BE49-F238E27FC236}">
                <a16:creationId xmlns:a16="http://schemas.microsoft.com/office/drawing/2014/main" id="{0B56ED33-BB0C-EDAB-AD15-10655B0BF8A5}"/>
              </a:ext>
            </a:extLst>
          </p:cNvPr>
          <p:cNvCxnSpPr>
            <a:cxnSpLocks/>
          </p:cNvCxnSpPr>
          <p:nvPr/>
        </p:nvCxnSpPr>
        <p:spPr>
          <a:xfrm>
            <a:off x="402101" y="3904573"/>
            <a:ext cx="346838"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62">
            <a:extLst>
              <a:ext uri="{FF2B5EF4-FFF2-40B4-BE49-F238E27FC236}">
                <a16:creationId xmlns:a16="http://schemas.microsoft.com/office/drawing/2014/main" id="{36E9410D-1539-80B4-75FA-A2571C78DAC0}"/>
              </a:ext>
            </a:extLst>
          </p:cNvPr>
          <p:cNvCxnSpPr>
            <a:cxnSpLocks/>
          </p:cNvCxnSpPr>
          <p:nvPr/>
        </p:nvCxnSpPr>
        <p:spPr>
          <a:xfrm>
            <a:off x="391022" y="4680211"/>
            <a:ext cx="346838"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62">
            <a:extLst>
              <a:ext uri="{FF2B5EF4-FFF2-40B4-BE49-F238E27FC236}">
                <a16:creationId xmlns:a16="http://schemas.microsoft.com/office/drawing/2014/main" id="{C9334009-369C-DAE6-BFF3-217527F3628F}"/>
              </a:ext>
            </a:extLst>
          </p:cNvPr>
          <p:cNvCxnSpPr>
            <a:cxnSpLocks/>
          </p:cNvCxnSpPr>
          <p:nvPr/>
        </p:nvCxnSpPr>
        <p:spPr>
          <a:xfrm>
            <a:off x="1676558" y="4680209"/>
            <a:ext cx="391154"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ลูกศรเชื่อมต่อแบบตรง 16">
            <a:extLst>
              <a:ext uri="{FF2B5EF4-FFF2-40B4-BE49-F238E27FC236}">
                <a16:creationId xmlns:a16="http://schemas.microsoft.com/office/drawing/2014/main" id="{1D042548-2875-5B2C-C7A2-F90F2142C751}"/>
              </a:ext>
            </a:extLst>
          </p:cNvPr>
          <p:cNvCxnSpPr>
            <a:cxnSpLocks/>
          </p:cNvCxnSpPr>
          <p:nvPr/>
        </p:nvCxnSpPr>
        <p:spPr>
          <a:xfrm>
            <a:off x="2847621" y="4681826"/>
            <a:ext cx="5909" cy="1069525"/>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62">
            <a:extLst>
              <a:ext uri="{FF2B5EF4-FFF2-40B4-BE49-F238E27FC236}">
                <a16:creationId xmlns:a16="http://schemas.microsoft.com/office/drawing/2014/main" id="{A7314161-CAD0-4537-4103-DC2CFDEAA39C}"/>
              </a:ext>
            </a:extLst>
          </p:cNvPr>
          <p:cNvCxnSpPr>
            <a:cxnSpLocks/>
          </p:cNvCxnSpPr>
          <p:nvPr/>
        </p:nvCxnSpPr>
        <p:spPr>
          <a:xfrm>
            <a:off x="2795893" y="4680209"/>
            <a:ext cx="391154"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30">
            <a:extLst>
              <a:ext uri="{FF2B5EF4-FFF2-40B4-BE49-F238E27FC236}">
                <a16:creationId xmlns:a16="http://schemas.microsoft.com/office/drawing/2014/main" id="{8893A71F-1802-F1F2-0DC9-628DB18F3C64}"/>
              </a:ext>
            </a:extLst>
          </p:cNvPr>
          <p:cNvSpPr/>
          <p:nvPr/>
        </p:nvSpPr>
        <p:spPr>
          <a:xfrm>
            <a:off x="2078537" y="4524060"/>
            <a:ext cx="715491" cy="31829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Authorize</a:t>
            </a:r>
            <a:endParaRPr kumimoji="1" lang="ja-JP" altLang="en-US" sz="800" b="1" dirty="0" err="1">
              <a:solidFill>
                <a:schemeClr val="tx1"/>
              </a:solidFill>
            </a:endParaRPr>
          </a:p>
        </p:txBody>
      </p:sp>
      <p:sp>
        <p:nvSpPr>
          <p:cNvPr id="21" name="正方形/長方形 30">
            <a:extLst>
              <a:ext uri="{FF2B5EF4-FFF2-40B4-BE49-F238E27FC236}">
                <a16:creationId xmlns:a16="http://schemas.microsoft.com/office/drawing/2014/main" id="{97900494-06A3-5AD2-96E2-3FE80DF425F0}"/>
              </a:ext>
            </a:extLst>
          </p:cNvPr>
          <p:cNvSpPr/>
          <p:nvPr/>
        </p:nvSpPr>
        <p:spPr>
          <a:xfrm>
            <a:off x="3197464" y="4530352"/>
            <a:ext cx="970312" cy="30721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Machine Setting</a:t>
            </a:r>
            <a:endParaRPr kumimoji="1" lang="ja-JP" altLang="en-US" sz="800" b="1" dirty="0">
              <a:solidFill>
                <a:schemeClr val="tx1"/>
              </a:solidFill>
            </a:endParaRPr>
          </a:p>
        </p:txBody>
      </p:sp>
      <p:sp>
        <p:nvSpPr>
          <p:cNvPr id="26" name="正方形/長方形 30">
            <a:extLst>
              <a:ext uri="{FF2B5EF4-FFF2-40B4-BE49-F238E27FC236}">
                <a16:creationId xmlns:a16="http://schemas.microsoft.com/office/drawing/2014/main" id="{FC9754D5-DAD8-8B6C-BC98-994F4BAC469B}"/>
              </a:ext>
            </a:extLst>
          </p:cNvPr>
          <p:cNvSpPr/>
          <p:nvPr/>
        </p:nvSpPr>
        <p:spPr>
          <a:xfrm>
            <a:off x="3197986" y="5239507"/>
            <a:ext cx="970312" cy="30721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Working Time Setting</a:t>
            </a:r>
            <a:endParaRPr kumimoji="1" lang="ja-JP" altLang="en-US" sz="800" b="1" dirty="0">
              <a:solidFill>
                <a:schemeClr val="tx1"/>
              </a:solidFill>
            </a:endParaRPr>
          </a:p>
        </p:txBody>
      </p:sp>
      <p:cxnSp>
        <p:nvCxnSpPr>
          <p:cNvPr id="30" name="Straight Arrow Connector 62">
            <a:extLst>
              <a:ext uri="{FF2B5EF4-FFF2-40B4-BE49-F238E27FC236}">
                <a16:creationId xmlns:a16="http://schemas.microsoft.com/office/drawing/2014/main" id="{EF644768-25C0-3065-9A4B-04BA663FEF6D}"/>
              </a:ext>
            </a:extLst>
          </p:cNvPr>
          <p:cNvCxnSpPr>
            <a:cxnSpLocks/>
          </p:cNvCxnSpPr>
          <p:nvPr/>
        </p:nvCxnSpPr>
        <p:spPr>
          <a:xfrm>
            <a:off x="4159103" y="4680208"/>
            <a:ext cx="391154"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2C1C9D9F-D766-9792-F667-3307112D0C6B}"/>
              </a:ext>
            </a:extLst>
          </p:cNvPr>
          <p:cNvSpPr/>
          <p:nvPr/>
        </p:nvSpPr>
        <p:spPr>
          <a:xfrm>
            <a:off x="4560270" y="4524060"/>
            <a:ext cx="737649" cy="31829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Authorize</a:t>
            </a:r>
            <a:endParaRPr kumimoji="1" lang="ja-JP" altLang="en-US" sz="800" b="1" dirty="0" err="1">
              <a:solidFill>
                <a:schemeClr val="tx1"/>
              </a:solidFill>
            </a:endParaRPr>
          </a:p>
        </p:txBody>
      </p:sp>
      <p:sp>
        <p:nvSpPr>
          <p:cNvPr id="33" name="正方形/長方形 30">
            <a:extLst>
              <a:ext uri="{FF2B5EF4-FFF2-40B4-BE49-F238E27FC236}">
                <a16:creationId xmlns:a16="http://schemas.microsoft.com/office/drawing/2014/main" id="{378CA636-D384-4278-117F-F26C377FBEB3}"/>
              </a:ext>
            </a:extLst>
          </p:cNvPr>
          <p:cNvSpPr/>
          <p:nvPr/>
        </p:nvSpPr>
        <p:spPr>
          <a:xfrm>
            <a:off x="5691213" y="4519271"/>
            <a:ext cx="793046" cy="32937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Model Setting</a:t>
            </a:r>
            <a:endParaRPr kumimoji="1" lang="ja-JP" altLang="en-US" sz="800" b="1" dirty="0">
              <a:solidFill>
                <a:schemeClr val="tx1"/>
              </a:solidFill>
            </a:endParaRPr>
          </a:p>
        </p:txBody>
      </p:sp>
      <p:cxnSp>
        <p:nvCxnSpPr>
          <p:cNvPr id="34" name="Straight Arrow Connector 62">
            <a:extLst>
              <a:ext uri="{FF2B5EF4-FFF2-40B4-BE49-F238E27FC236}">
                <a16:creationId xmlns:a16="http://schemas.microsoft.com/office/drawing/2014/main" id="{5BC9909E-E56B-EAD7-C550-79D2835BC133}"/>
              </a:ext>
            </a:extLst>
          </p:cNvPr>
          <p:cNvCxnSpPr>
            <a:cxnSpLocks/>
          </p:cNvCxnSpPr>
          <p:nvPr/>
        </p:nvCxnSpPr>
        <p:spPr>
          <a:xfrm>
            <a:off x="5300791" y="4691288"/>
            <a:ext cx="391154"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62">
            <a:extLst>
              <a:ext uri="{FF2B5EF4-FFF2-40B4-BE49-F238E27FC236}">
                <a16:creationId xmlns:a16="http://schemas.microsoft.com/office/drawing/2014/main" id="{17DC6DA2-A627-78EA-A53D-C53A1440DD3B}"/>
              </a:ext>
            </a:extLst>
          </p:cNvPr>
          <p:cNvCxnSpPr>
            <a:cxnSpLocks/>
          </p:cNvCxnSpPr>
          <p:nvPr/>
        </p:nvCxnSpPr>
        <p:spPr>
          <a:xfrm flipV="1">
            <a:off x="2851475" y="5034788"/>
            <a:ext cx="335760"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62">
            <a:extLst>
              <a:ext uri="{FF2B5EF4-FFF2-40B4-BE49-F238E27FC236}">
                <a16:creationId xmlns:a16="http://schemas.microsoft.com/office/drawing/2014/main" id="{6D948CA8-5391-FD8D-990B-867051AF3246}"/>
              </a:ext>
            </a:extLst>
          </p:cNvPr>
          <p:cNvCxnSpPr>
            <a:cxnSpLocks/>
          </p:cNvCxnSpPr>
          <p:nvPr/>
        </p:nvCxnSpPr>
        <p:spPr>
          <a:xfrm flipV="1">
            <a:off x="2851475" y="5389365"/>
            <a:ext cx="335760"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0">
            <a:extLst>
              <a:ext uri="{FF2B5EF4-FFF2-40B4-BE49-F238E27FC236}">
                <a16:creationId xmlns:a16="http://schemas.microsoft.com/office/drawing/2014/main" id="{564119A2-DB31-0EC1-9196-E2F98F429188}"/>
              </a:ext>
            </a:extLst>
          </p:cNvPr>
          <p:cNvSpPr/>
          <p:nvPr/>
        </p:nvSpPr>
        <p:spPr>
          <a:xfrm>
            <a:off x="3197879" y="4884929"/>
            <a:ext cx="970312" cy="30721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Line Setting</a:t>
            </a:r>
            <a:endParaRPr kumimoji="1" lang="ja-JP" altLang="en-US" sz="800" b="1" dirty="0">
              <a:solidFill>
                <a:schemeClr val="tx1"/>
              </a:solidFill>
            </a:endParaRPr>
          </a:p>
        </p:txBody>
      </p:sp>
      <p:cxnSp>
        <p:nvCxnSpPr>
          <p:cNvPr id="39" name="Straight Arrow Connector 62">
            <a:extLst>
              <a:ext uri="{FF2B5EF4-FFF2-40B4-BE49-F238E27FC236}">
                <a16:creationId xmlns:a16="http://schemas.microsoft.com/office/drawing/2014/main" id="{A63C5888-4959-38CA-1D85-5EFF094FD3B2}"/>
              </a:ext>
            </a:extLst>
          </p:cNvPr>
          <p:cNvCxnSpPr>
            <a:cxnSpLocks/>
          </p:cNvCxnSpPr>
          <p:nvPr/>
        </p:nvCxnSpPr>
        <p:spPr>
          <a:xfrm flipV="1">
            <a:off x="2851475" y="5743942"/>
            <a:ext cx="335760"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0">
            <a:extLst>
              <a:ext uri="{FF2B5EF4-FFF2-40B4-BE49-F238E27FC236}">
                <a16:creationId xmlns:a16="http://schemas.microsoft.com/office/drawing/2014/main" id="{EF654777-6725-FEAC-9A92-99E4AA6E430E}"/>
              </a:ext>
            </a:extLst>
          </p:cNvPr>
          <p:cNvSpPr/>
          <p:nvPr/>
        </p:nvSpPr>
        <p:spPr>
          <a:xfrm>
            <a:off x="3197986" y="5594084"/>
            <a:ext cx="970312" cy="30721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Password Setting</a:t>
            </a:r>
            <a:endParaRPr kumimoji="1" lang="ja-JP" altLang="en-US" sz="800" b="1" dirty="0">
              <a:solidFill>
                <a:schemeClr val="tx1"/>
              </a:solidFill>
            </a:endParaRPr>
          </a:p>
        </p:txBody>
      </p:sp>
      <p:sp>
        <p:nvSpPr>
          <p:cNvPr id="49" name="正方形/長方形 30">
            <a:extLst>
              <a:ext uri="{FF2B5EF4-FFF2-40B4-BE49-F238E27FC236}">
                <a16:creationId xmlns:a16="http://schemas.microsoft.com/office/drawing/2014/main" id="{1D7E2613-6F95-BA51-738F-F0846F3C5530}"/>
              </a:ext>
            </a:extLst>
          </p:cNvPr>
          <p:cNvSpPr/>
          <p:nvPr/>
        </p:nvSpPr>
        <p:spPr>
          <a:xfrm>
            <a:off x="2621072" y="1653938"/>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Machine dashboard</a:t>
            </a:r>
            <a:endParaRPr kumimoji="1" lang="ja-JP" altLang="en-US" sz="800" b="1" dirty="0">
              <a:solidFill>
                <a:schemeClr val="tx1"/>
              </a:solidFill>
            </a:endParaRPr>
          </a:p>
        </p:txBody>
      </p:sp>
      <p:sp>
        <p:nvSpPr>
          <p:cNvPr id="59" name="正方形/長方形 30">
            <a:extLst>
              <a:ext uri="{FF2B5EF4-FFF2-40B4-BE49-F238E27FC236}">
                <a16:creationId xmlns:a16="http://schemas.microsoft.com/office/drawing/2014/main" id="{B341D32E-46F0-E403-49AB-B63CB48F253E}"/>
              </a:ext>
            </a:extLst>
          </p:cNvPr>
          <p:cNvSpPr/>
          <p:nvPr/>
        </p:nvSpPr>
        <p:spPr>
          <a:xfrm>
            <a:off x="2621710" y="2318769"/>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Setting</a:t>
            </a:r>
            <a:endParaRPr lang="en-US" altLang="ja-JP" sz="800" b="1" dirty="0">
              <a:solidFill>
                <a:schemeClr val="tx1"/>
              </a:solidFill>
              <a:cs typeface="Arial"/>
            </a:endParaRPr>
          </a:p>
        </p:txBody>
      </p:sp>
      <p:sp>
        <p:nvSpPr>
          <p:cNvPr id="60" name="正方形/長方形 30">
            <a:extLst>
              <a:ext uri="{FF2B5EF4-FFF2-40B4-BE49-F238E27FC236}">
                <a16:creationId xmlns:a16="http://schemas.microsoft.com/office/drawing/2014/main" id="{432249C5-DD50-06AE-A47B-42CDC8D377F9}"/>
              </a:ext>
            </a:extLst>
          </p:cNvPr>
          <p:cNvSpPr/>
          <p:nvPr/>
        </p:nvSpPr>
        <p:spPr>
          <a:xfrm>
            <a:off x="2622350" y="1986352"/>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Time Line Monitor</a:t>
            </a:r>
            <a:endParaRPr kumimoji="1" lang="ja-JP" altLang="en-US" sz="800" b="1" dirty="0">
              <a:solidFill>
                <a:schemeClr val="tx1"/>
              </a:solidFill>
            </a:endParaRPr>
          </a:p>
        </p:txBody>
      </p:sp>
      <p:cxnSp>
        <p:nvCxnSpPr>
          <p:cNvPr id="62" name="Straight Arrow Connector 62">
            <a:extLst>
              <a:ext uri="{FF2B5EF4-FFF2-40B4-BE49-F238E27FC236}">
                <a16:creationId xmlns:a16="http://schemas.microsoft.com/office/drawing/2014/main" id="{447E997C-1E50-E1E3-13F7-FCF03F53EC75}"/>
              </a:ext>
            </a:extLst>
          </p:cNvPr>
          <p:cNvCxnSpPr>
            <a:cxnSpLocks/>
          </p:cNvCxnSpPr>
          <p:nvPr/>
        </p:nvCxnSpPr>
        <p:spPr>
          <a:xfrm>
            <a:off x="1997433" y="1810352"/>
            <a:ext cx="601658"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49" name="正方形/長方形 30">
            <a:extLst>
              <a:ext uri="{FF2B5EF4-FFF2-40B4-BE49-F238E27FC236}">
                <a16:creationId xmlns:a16="http://schemas.microsoft.com/office/drawing/2014/main" id="{0EAF49F0-ADC2-DD41-5A0B-375027862EB4}"/>
              </a:ext>
            </a:extLst>
          </p:cNvPr>
          <p:cNvSpPr/>
          <p:nvPr/>
        </p:nvSpPr>
        <p:spPr>
          <a:xfrm>
            <a:off x="2621072" y="2684427"/>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Main dashboard</a:t>
            </a:r>
            <a:endParaRPr kumimoji="1" lang="ja-JP" altLang="en-US" sz="800" b="1" dirty="0">
              <a:solidFill>
                <a:schemeClr val="tx1"/>
              </a:solidFill>
            </a:endParaRPr>
          </a:p>
        </p:txBody>
      </p:sp>
      <p:sp>
        <p:nvSpPr>
          <p:cNvPr id="1351" name="正方形/長方形 30">
            <a:extLst>
              <a:ext uri="{FF2B5EF4-FFF2-40B4-BE49-F238E27FC236}">
                <a16:creationId xmlns:a16="http://schemas.microsoft.com/office/drawing/2014/main" id="{2DD6B439-29F5-70C8-BD28-79634B88707B}"/>
              </a:ext>
            </a:extLst>
          </p:cNvPr>
          <p:cNvSpPr/>
          <p:nvPr/>
        </p:nvSpPr>
        <p:spPr>
          <a:xfrm>
            <a:off x="2621710" y="3360339"/>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Setting</a:t>
            </a:r>
            <a:endParaRPr lang="en-US" altLang="ja-JP" sz="800" b="1" dirty="0">
              <a:solidFill>
                <a:schemeClr val="tx1"/>
              </a:solidFill>
              <a:cs typeface="Arial"/>
            </a:endParaRPr>
          </a:p>
        </p:txBody>
      </p:sp>
      <p:sp>
        <p:nvSpPr>
          <p:cNvPr id="1352" name="正方形/長方形 30">
            <a:extLst>
              <a:ext uri="{FF2B5EF4-FFF2-40B4-BE49-F238E27FC236}">
                <a16:creationId xmlns:a16="http://schemas.microsoft.com/office/drawing/2014/main" id="{E73AD405-08AD-615D-E160-1A0402D6EFA8}"/>
              </a:ext>
            </a:extLst>
          </p:cNvPr>
          <p:cNvSpPr/>
          <p:nvPr/>
        </p:nvSpPr>
        <p:spPr>
          <a:xfrm>
            <a:off x="2622350" y="3027922"/>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Time Line Monitor</a:t>
            </a:r>
            <a:endParaRPr kumimoji="1" lang="ja-JP" altLang="en-US" sz="800" b="1" dirty="0">
              <a:solidFill>
                <a:schemeClr val="tx1"/>
              </a:solidFill>
            </a:endParaRPr>
          </a:p>
        </p:txBody>
      </p:sp>
      <p:sp>
        <p:nvSpPr>
          <p:cNvPr id="1357" name="正方形/長方形 30">
            <a:extLst>
              <a:ext uri="{FF2B5EF4-FFF2-40B4-BE49-F238E27FC236}">
                <a16:creationId xmlns:a16="http://schemas.microsoft.com/office/drawing/2014/main" id="{867CB642-D9A8-D2CF-2821-54A61DF6BEE2}"/>
              </a:ext>
            </a:extLst>
          </p:cNvPr>
          <p:cNvSpPr/>
          <p:nvPr/>
        </p:nvSpPr>
        <p:spPr>
          <a:xfrm>
            <a:off x="2620962" y="4098209"/>
            <a:ext cx="737649" cy="32938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Night shift</a:t>
            </a:r>
            <a:endParaRPr kumimoji="1" lang="ja-JP" altLang="en-US" sz="800" b="1" dirty="0">
              <a:solidFill>
                <a:schemeClr val="tx1"/>
              </a:solidFill>
            </a:endParaRPr>
          </a:p>
        </p:txBody>
      </p:sp>
      <p:sp>
        <p:nvSpPr>
          <p:cNvPr id="1361" name="正方形/長方形 30">
            <a:extLst>
              <a:ext uri="{FF2B5EF4-FFF2-40B4-BE49-F238E27FC236}">
                <a16:creationId xmlns:a16="http://schemas.microsoft.com/office/drawing/2014/main" id="{243BB2F0-BE58-893C-2BAD-63033B58E382}"/>
              </a:ext>
            </a:extLst>
          </p:cNvPr>
          <p:cNvSpPr/>
          <p:nvPr/>
        </p:nvSpPr>
        <p:spPr>
          <a:xfrm>
            <a:off x="759664" y="2662265"/>
            <a:ext cx="1236210" cy="35154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Machine dashboard</a:t>
            </a:r>
            <a:endParaRPr kumimoji="1" lang="ja-JP" altLang="en-US" sz="800" b="1" dirty="0">
              <a:solidFill>
                <a:schemeClr val="tx1"/>
              </a:solidFill>
            </a:endParaRPr>
          </a:p>
        </p:txBody>
      </p:sp>
      <p:sp>
        <p:nvSpPr>
          <p:cNvPr id="1362" name="正方形/長方形 30">
            <a:extLst>
              <a:ext uri="{FF2B5EF4-FFF2-40B4-BE49-F238E27FC236}">
                <a16:creationId xmlns:a16="http://schemas.microsoft.com/office/drawing/2014/main" id="{F6A68B9B-AF37-2B8B-B52C-B7C86DBA2EBA}"/>
              </a:ext>
            </a:extLst>
          </p:cNvPr>
          <p:cNvSpPr/>
          <p:nvPr/>
        </p:nvSpPr>
        <p:spPr>
          <a:xfrm>
            <a:off x="759776" y="3759237"/>
            <a:ext cx="1236210" cy="35154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Time Line Monitor</a:t>
            </a:r>
            <a:endParaRPr kumimoji="1" lang="ja-JP" altLang="en-US" sz="800" b="1" dirty="0">
              <a:solidFill>
                <a:schemeClr val="tx1"/>
              </a:solidFill>
            </a:endParaRPr>
          </a:p>
        </p:txBody>
      </p:sp>
      <p:cxnSp>
        <p:nvCxnSpPr>
          <p:cNvPr id="1368" name="Straight Arrow Connector 62">
            <a:extLst>
              <a:ext uri="{FF2B5EF4-FFF2-40B4-BE49-F238E27FC236}">
                <a16:creationId xmlns:a16="http://schemas.microsoft.com/office/drawing/2014/main" id="{3F855EB0-8F0E-DEE9-0D3F-3EDB515637E1}"/>
              </a:ext>
            </a:extLst>
          </p:cNvPr>
          <p:cNvCxnSpPr>
            <a:cxnSpLocks/>
          </p:cNvCxnSpPr>
          <p:nvPr/>
        </p:nvCxnSpPr>
        <p:spPr>
          <a:xfrm>
            <a:off x="1997433" y="2840842"/>
            <a:ext cx="601658"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9" name="Straight Arrow Connector 62">
            <a:extLst>
              <a:ext uri="{FF2B5EF4-FFF2-40B4-BE49-F238E27FC236}">
                <a16:creationId xmlns:a16="http://schemas.microsoft.com/office/drawing/2014/main" id="{CD461EAB-FD63-42C7-2523-34C6595BFB85}"/>
              </a:ext>
            </a:extLst>
          </p:cNvPr>
          <p:cNvCxnSpPr>
            <a:cxnSpLocks/>
          </p:cNvCxnSpPr>
          <p:nvPr/>
        </p:nvCxnSpPr>
        <p:spPr>
          <a:xfrm>
            <a:off x="1997433" y="3937816"/>
            <a:ext cx="601658"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70" name="ลูกศรเชื่อมต่อแบบตรง 1369">
            <a:extLst>
              <a:ext uri="{FF2B5EF4-FFF2-40B4-BE49-F238E27FC236}">
                <a16:creationId xmlns:a16="http://schemas.microsoft.com/office/drawing/2014/main" id="{8292E98F-DC34-BF7D-0C15-DF8A34DA7264}"/>
              </a:ext>
            </a:extLst>
          </p:cNvPr>
          <p:cNvCxnSpPr>
            <a:cxnSpLocks/>
          </p:cNvCxnSpPr>
          <p:nvPr/>
        </p:nvCxnSpPr>
        <p:spPr>
          <a:xfrm>
            <a:off x="389966" y="1521652"/>
            <a:ext cx="5908" cy="3163747"/>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72" name="Straight Arrow Connector 62">
            <a:extLst>
              <a:ext uri="{FF2B5EF4-FFF2-40B4-BE49-F238E27FC236}">
                <a16:creationId xmlns:a16="http://schemas.microsoft.com/office/drawing/2014/main" id="{8DCB04A2-28BB-02A6-26E8-DDBB9E488F8A}"/>
              </a:ext>
            </a:extLst>
          </p:cNvPr>
          <p:cNvCxnSpPr>
            <a:cxnSpLocks/>
          </p:cNvCxnSpPr>
          <p:nvPr/>
        </p:nvCxnSpPr>
        <p:spPr>
          <a:xfrm>
            <a:off x="2411620" y="2142761"/>
            <a:ext cx="202809"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73" name="Straight Arrow Connector 62">
            <a:extLst>
              <a:ext uri="{FF2B5EF4-FFF2-40B4-BE49-F238E27FC236}">
                <a16:creationId xmlns:a16="http://schemas.microsoft.com/office/drawing/2014/main" id="{922BE4EB-E245-6FCB-5D29-809BD3E6578D}"/>
              </a:ext>
            </a:extLst>
          </p:cNvPr>
          <p:cNvCxnSpPr>
            <a:cxnSpLocks/>
          </p:cNvCxnSpPr>
          <p:nvPr/>
        </p:nvCxnSpPr>
        <p:spPr>
          <a:xfrm>
            <a:off x="2411937" y="2475176"/>
            <a:ext cx="202809"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74" name="Straight Arrow Connector 62">
            <a:extLst>
              <a:ext uri="{FF2B5EF4-FFF2-40B4-BE49-F238E27FC236}">
                <a16:creationId xmlns:a16="http://schemas.microsoft.com/office/drawing/2014/main" id="{4C2BEF87-B95F-9F98-90EA-884B2CD2281B}"/>
              </a:ext>
            </a:extLst>
          </p:cNvPr>
          <p:cNvCxnSpPr>
            <a:cxnSpLocks/>
          </p:cNvCxnSpPr>
          <p:nvPr/>
        </p:nvCxnSpPr>
        <p:spPr>
          <a:xfrm>
            <a:off x="2411937" y="3206491"/>
            <a:ext cx="202809"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75" name="Straight Arrow Connector 62">
            <a:extLst>
              <a:ext uri="{FF2B5EF4-FFF2-40B4-BE49-F238E27FC236}">
                <a16:creationId xmlns:a16="http://schemas.microsoft.com/office/drawing/2014/main" id="{93341B4E-E3F7-8262-E0AB-A9D2723F734A}"/>
              </a:ext>
            </a:extLst>
          </p:cNvPr>
          <p:cNvCxnSpPr>
            <a:cxnSpLocks/>
          </p:cNvCxnSpPr>
          <p:nvPr/>
        </p:nvCxnSpPr>
        <p:spPr>
          <a:xfrm>
            <a:off x="2412254" y="3527826"/>
            <a:ext cx="202809"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76" name="Straight Arrow Connector 62">
            <a:extLst>
              <a:ext uri="{FF2B5EF4-FFF2-40B4-BE49-F238E27FC236}">
                <a16:creationId xmlns:a16="http://schemas.microsoft.com/office/drawing/2014/main" id="{BB116CA4-C69E-40C9-7759-FD935E7D9901}"/>
              </a:ext>
            </a:extLst>
          </p:cNvPr>
          <p:cNvCxnSpPr>
            <a:cxnSpLocks/>
          </p:cNvCxnSpPr>
          <p:nvPr/>
        </p:nvCxnSpPr>
        <p:spPr>
          <a:xfrm>
            <a:off x="2401492" y="4270221"/>
            <a:ext cx="202809"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77" name="ลูกศรเชื่อมต่อแบบตรง 1376">
            <a:extLst>
              <a:ext uri="{FF2B5EF4-FFF2-40B4-BE49-F238E27FC236}">
                <a16:creationId xmlns:a16="http://schemas.microsoft.com/office/drawing/2014/main" id="{DAB8340E-C7FC-AE93-D5F8-694E16B86642}"/>
              </a:ext>
            </a:extLst>
          </p:cNvPr>
          <p:cNvCxnSpPr>
            <a:cxnSpLocks/>
          </p:cNvCxnSpPr>
          <p:nvPr/>
        </p:nvCxnSpPr>
        <p:spPr>
          <a:xfrm>
            <a:off x="2406107" y="1800883"/>
            <a:ext cx="5909" cy="670626"/>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78" name="ลูกศรเชื่อมต่อแบบตรง 1377">
            <a:extLst>
              <a:ext uri="{FF2B5EF4-FFF2-40B4-BE49-F238E27FC236}">
                <a16:creationId xmlns:a16="http://schemas.microsoft.com/office/drawing/2014/main" id="{5925E736-57EE-8EF7-1DF1-FA023A6D618C}"/>
              </a:ext>
            </a:extLst>
          </p:cNvPr>
          <p:cNvCxnSpPr>
            <a:cxnSpLocks/>
          </p:cNvCxnSpPr>
          <p:nvPr/>
        </p:nvCxnSpPr>
        <p:spPr>
          <a:xfrm>
            <a:off x="2406423" y="3928344"/>
            <a:ext cx="5909" cy="338210"/>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79" name="ลูกศรเชื่อมต่อแบบตรง 1378">
            <a:extLst>
              <a:ext uri="{FF2B5EF4-FFF2-40B4-BE49-F238E27FC236}">
                <a16:creationId xmlns:a16="http://schemas.microsoft.com/office/drawing/2014/main" id="{5B14434F-AC1C-193B-227E-8B48FA8B7AA8}"/>
              </a:ext>
            </a:extLst>
          </p:cNvPr>
          <p:cNvCxnSpPr>
            <a:cxnSpLocks/>
          </p:cNvCxnSpPr>
          <p:nvPr/>
        </p:nvCxnSpPr>
        <p:spPr>
          <a:xfrm>
            <a:off x="2406977" y="2842453"/>
            <a:ext cx="5909" cy="692787"/>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380" name="正方形/長方形 30">
            <a:extLst>
              <a:ext uri="{FF2B5EF4-FFF2-40B4-BE49-F238E27FC236}">
                <a16:creationId xmlns:a16="http://schemas.microsoft.com/office/drawing/2014/main" id="{F4EEF062-49B0-036A-69F8-A036A694B3FE}"/>
              </a:ext>
            </a:extLst>
          </p:cNvPr>
          <p:cNvSpPr/>
          <p:nvPr/>
        </p:nvSpPr>
        <p:spPr>
          <a:xfrm>
            <a:off x="4560268" y="5221870"/>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Machine dashboard</a:t>
            </a:r>
            <a:endParaRPr kumimoji="1" lang="ja-JP" altLang="en-US" sz="800" b="1" dirty="0">
              <a:solidFill>
                <a:schemeClr val="tx1"/>
              </a:solidFill>
            </a:endParaRPr>
          </a:p>
        </p:txBody>
      </p:sp>
      <p:sp>
        <p:nvSpPr>
          <p:cNvPr id="1381" name="正方形/長方形 30">
            <a:extLst>
              <a:ext uri="{FF2B5EF4-FFF2-40B4-BE49-F238E27FC236}">
                <a16:creationId xmlns:a16="http://schemas.microsoft.com/office/drawing/2014/main" id="{7147156A-F8C5-8786-4F9C-11152E47A0B8}"/>
              </a:ext>
            </a:extLst>
          </p:cNvPr>
          <p:cNvSpPr/>
          <p:nvPr/>
        </p:nvSpPr>
        <p:spPr>
          <a:xfrm>
            <a:off x="4560906" y="5886700"/>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Setting</a:t>
            </a:r>
            <a:endParaRPr lang="en-US" altLang="ja-JP" sz="800" b="1" dirty="0">
              <a:solidFill>
                <a:schemeClr val="tx1"/>
              </a:solidFill>
              <a:cs typeface="Arial"/>
            </a:endParaRPr>
          </a:p>
        </p:txBody>
      </p:sp>
      <p:sp>
        <p:nvSpPr>
          <p:cNvPr id="1382" name="正方形/長方形 30">
            <a:extLst>
              <a:ext uri="{FF2B5EF4-FFF2-40B4-BE49-F238E27FC236}">
                <a16:creationId xmlns:a16="http://schemas.microsoft.com/office/drawing/2014/main" id="{FA5B536B-A0B1-9AEC-4BCB-A0471325E5F2}"/>
              </a:ext>
            </a:extLst>
          </p:cNvPr>
          <p:cNvSpPr/>
          <p:nvPr/>
        </p:nvSpPr>
        <p:spPr>
          <a:xfrm>
            <a:off x="4561546" y="5554284"/>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Time Line Monitor</a:t>
            </a:r>
            <a:endParaRPr kumimoji="1" lang="ja-JP" altLang="en-US" sz="800" b="1" dirty="0">
              <a:solidFill>
                <a:schemeClr val="tx1"/>
              </a:solidFill>
            </a:endParaRPr>
          </a:p>
        </p:txBody>
      </p:sp>
      <p:sp>
        <p:nvSpPr>
          <p:cNvPr id="1383" name="正方形/長方形 30">
            <a:extLst>
              <a:ext uri="{FF2B5EF4-FFF2-40B4-BE49-F238E27FC236}">
                <a16:creationId xmlns:a16="http://schemas.microsoft.com/office/drawing/2014/main" id="{088B2CC3-E659-EFB8-B8B4-819EC898AF7C}"/>
              </a:ext>
            </a:extLst>
          </p:cNvPr>
          <p:cNvSpPr/>
          <p:nvPr/>
        </p:nvSpPr>
        <p:spPr>
          <a:xfrm>
            <a:off x="4560268" y="4889453"/>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Main dashboard</a:t>
            </a:r>
            <a:endParaRPr kumimoji="1" lang="ja-JP" altLang="en-US" sz="800" b="1" dirty="0">
              <a:solidFill>
                <a:schemeClr val="tx1"/>
              </a:solidFill>
            </a:endParaRPr>
          </a:p>
        </p:txBody>
      </p:sp>
      <p:cxnSp>
        <p:nvCxnSpPr>
          <p:cNvPr id="1387" name="ลูกศรเชื่อมต่อแบบตรง 1386">
            <a:extLst>
              <a:ext uri="{FF2B5EF4-FFF2-40B4-BE49-F238E27FC236}">
                <a16:creationId xmlns:a16="http://schemas.microsoft.com/office/drawing/2014/main" id="{EC3511C5-9621-1E6F-CF1F-F72B7CA818CF}"/>
              </a:ext>
            </a:extLst>
          </p:cNvPr>
          <p:cNvCxnSpPr>
            <a:cxnSpLocks/>
          </p:cNvCxnSpPr>
          <p:nvPr/>
        </p:nvCxnSpPr>
        <p:spPr>
          <a:xfrm>
            <a:off x="832876" y="4825871"/>
            <a:ext cx="5909" cy="870077"/>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98" name="ลูกศรเชื่อมต่อแบบตรง 1397">
            <a:extLst>
              <a:ext uri="{FF2B5EF4-FFF2-40B4-BE49-F238E27FC236}">
                <a16:creationId xmlns:a16="http://schemas.microsoft.com/office/drawing/2014/main" id="{7185C305-6D0C-7ACE-39C7-9939F878C42C}"/>
              </a:ext>
            </a:extLst>
          </p:cNvPr>
          <p:cNvCxnSpPr>
            <a:cxnSpLocks/>
          </p:cNvCxnSpPr>
          <p:nvPr/>
        </p:nvCxnSpPr>
        <p:spPr>
          <a:xfrm flipH="1">
            <a:off x="6123545" y="4848032"/>
            <a:ext cx="5170" cy="1191412"/>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402" name="Straight Arrow Connector 62">
            <a:extLst>
              <a:ext uri="{FF2B5EF4-FFF2-40B4-BE49-F238E27FC236}">
                <a16:creationId xmlns:a16="http://schemas.microsoft.com/office/drawing/2014/main" id="{C386D2C7-CEC3-235E-C140-A19A840AEBC5}"/>
              </a:ext>
            </a:extLst>
          </p:cNvPr>
          <p:cNvCxnSpPr>
            <a:cxnSpLocks/>
          </p:cNvCxnSpPr>
          <p:nvPr/>
        </p:nvCxnSpPr>
        <p:spPr>
          <a:xfrm>
            <a:off x="4328494" y="5710694"/>
            <a:ext cx="236046"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62">
            <a:extLst>
              <a:ext uri="{FF2B5EF4-FFF2-40B4-BE49-F238E27FC236}">
                <a16:creationId xmlns:a16="http://schemas.microsoft.com/office/drawing/2014/main" id="{45A5AE58-6B0F-06EF-0B91-D93CB9465C7B}"/>
              </a:ext>
            </a:extLst>
          </p:cNvPr>
          <p:cNvCxnSpPr>
            <a:cxnSpLocks/>
          </p:cNvCxnSpPr>
          <p:nvPr/>
        </p:nvCxnSpPr>
        <p:spPr>
          <a:xfrm flipH="1">
            <a:off x="5310114" y="5045858"/>
            <a:ext cx="827553"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ลูกศรเชื่อมต่อแบบตรง 80">
            <a:extLst>
              <a:ext uri="{FF2B5EF4-FFF2-40B4-BE49-F238E27FC236}">
                <a16:creationId xmlns:a16="http://schemas.microsoft.com/office/drawing/2014/main" id="{DF463740-8A76-6815-88E9-5EE45B36B8F2}"/>
              </a:ext>
            </a:extLst>
          </p:cNvPr>
          <p:cNvCxnSpPr>
            <a:cxnSpLocks/>
          </p:cNvCxnSpPr>
          <p:nvPr/>
        </p:nvCxnSpPr>
        <p:spPr>
          <a:xfrm>
            <a:off x="4318425" y="4769817"/>
            <a:ext cx="5909" cy="1268975"/>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62">
            <a:extLst>
              <a:ext uri="{FF2B5EF4-FFF2-40B4-BE49-F238E27FC236}">
                <a16:creationId xmlns:a16="http://schemas.microsoft.com/office/drawing/2014/main" id="{BF8A38B9-939E-BA35-C666-4B59AD89D7CD}"/>
              </a:ext>
            </a:extLst>
          </p:cNvPr>
          <p:cNvCxnSpPr>
            <a:cxnSpLocks/>
          </p:cNvCxnSpPr>
          <p:nvPr/>
        </p:nvCxnSpPr>
        <p:spPr>
          <a:xfrm>
            <a:off x="4162645" y="4779928"/>
            <a:ext cx="158493" cy="0"/>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62">
            <a:extLst>
              <a:ext uri="{FF2B5EF4-FFF2-40B4-BE49-F238E27FC236}">
                <a16:creationId xmlns:a16="http://schemas.microsoft.com/office/drawing/2014/main" id="{874F8B94-CA2A-B52D-4C79-CA5AA0669AEA}"/>
              </a:ext>
            </a:extLst>
          </p:cNvPr>
          <p:cNvCxnSpPr>
            <a:cxnSpLocks/>
          </p:cNvCxnSpPr>
          <p:nvPr/>
        </p:nvCxnSpPr>
        <p:spPr>
          <a:xfrm>
            <a:off x="4163180" y="5034779"/>
            <a:ext cx="158493" cy="0"/>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62">
            <a:extLst>
              <a:ext uri="{FF2B5EF4-FFF2-40B4-BE49-F238E27FC236}">
                <a16:creationId xmlns:a16="http://schemas.microsoft.com/office/drawing/2014/main" id="{501D093C-30F1-1295-713A-2D19E7DB57D6}"/>
              </a:ext>
            </a:extLst>
          </p:cNvPr>
          <p:cNvCxnSpPr>
            <a:cxnSpLocks/>
          </p:cNvCxnSpPr>
          <p:nvPr/>
        </p:nvCxnSpPr>
        <p:spPr>
          <a:xfrm>
            <a:off x="4163715" y="5389355"/>
            <a:ext cx="158493" cy="0"/>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62">
            <a:extLst>
              <a:ext uri="{FF2B5EF4-FFF2-40B4-BE49-F238E27FC236}">
                <a16:creationId xmlns:a16="http://schemas.microsoft.com/office/drawing/2014/main" id="{2533964F-C9B5-78F6-9D9C-4BA91F471E5A}"/>
              </a:ext>
            </a:extLst>
          </p:cNvPr>
          <p:cNvCxnSpPr>
            <a:cxnSpLocks/>
          </p:cNvCxnSpPr>
          <p:nvPr/>
        </p:nvCxnSpPr>
        <p:spPr>
          <a:xfrm>
            <a:off x="4163715" y="5755013"/>
            <a:ext cx="158493" cy="0"/>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62">
            <a:extLst>
              <a:ext uri="{FF2B5EF4-FFF2-40B4-BE49-F238E27FC236}">
                <a16:creationId xmlns:a16="http://schemas.microsoft.com/office/drawing/2014/main" id="{33EEE30F-F59D-EB92-76E7-6E34D444D8F9}"/>
              </a:ext>
            </a:extLst>
          </p:cNvPr>
          <p:cNvCxnSpPr>
            <a:cxnSpLocks/>
          </p:cNvCxnSpPr>
          <p:nvPr/>
        </p:nvCxnSpPr>
        <p:spPr>
          <a:xfrm>
            <a:off x="4317859" y="5034779"/>
            <a:ext cx="236046"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62">
            <a:extLst>
              <a:ext uri="{FF2B5EF4-FFF2-40B4-BE49-F238E27FC236}">
                <a16:creationId xmlns:a16="http://schemas.microsoft.com/office/drawing/2014/main" id="{127E1ED3-9FF5-EDBA-ABE8-9D8C2B1C3F93}"/>
              </a:ext>
            </a:extLst>
          </p:cNvPr>
          <p:cNvCxnSpPr>
            <a:cxnSpLocks/>
          </p:cNvCxnSpPr>
          <p:nvPr/>
        </p:nvCxnSpPr>
        <p:spPr>
          <a:xfrm>
            <a:off x="4328956" y="5400438"/>
            <a:ext cx="236046"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62">
            <a:extLst>
              <a:ext uri="{FF2B5EF4-FFF2-40B4-BE49-F238E27FC236}">
                <a16:creationId xmlns:a16="http://schemas.microsoft.com/office/drawing/2014/main" id="{6470A013-3CA0-35ED-E2BE-F7ED7AF92B32}"/>
              </a:ext>
            </a:extLst>
          </p:cNvPr>
          <p:cNvCxnSpPr>
            <a:cxnSpLocks/>
          </p:cNvCxnSpPr>
          <p:nvPr/>
        </p:nvCxnSpPr>
        <p:spPr>
          <a:xfrm>
            <a:off x="4317895" y="6043109"/>
            <a:ext cx="236046"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30">
            <a:extLst>
              <a:ext uri="{FF2B5EF4-FFF2-40B4-BE49-F238E27FC236}">
                <a16:creationId xmlns:a16="http://schemas.microsoft.com/office/drawing/2014/main" id="{49C2FCB0-8F61-2814-AB96-1221FF1153C0}"/>
              </a:ext>
            </a:extLst>
          </p:cNvPr>
          <p:cNvSpPr/>
          <p:nvPr/>
        </p:nvSpPr>
        <p:spPr>
          <a:xfrm>
            <a:off x="1081996" y="5221869"/>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Machine dashboard</a:t>
            </a:r>
            <a:endParaRPr kumimoji="1" lang="ja-JP" altLang="en-US" sz="800" b="1" dirty="0">
              <a:solidFill>
                <a:schemeClr val="tx1"/>
              </a:solidFill>
            </a:endParaRPr>
          </a:p>
        </p:txBody>
      </p:sp>
      <p:sp>
        <p:nvSpPr>
          <p:cNvPr id="95" name="正方形/長方形 30">
            <a:extLst>
              <a:ext uri="{FF2B5EF4-FFF2-40B4-BE49-F238E27FC236}">
                <a16:creationId xmlns:a16="http://schemas.microsoft.com/office/drawing/2014/main" id="{D94B4A73-E26C-2CBB-0DC7-906698245AF4}"/>
              </a:ext>
            </a:extLst>
          </p:cNvPr>
          <p:cNvSpPr/>
          <p:nvPr/>
        </p:nvSpPr>
        <p:spPr>
          <a:xfrm>
            <a:off x="1083274" y="5554283"/>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Time Line Monitor</a:t>
            </a:r>
            <a:endParaRPr kumimoji="1" lang="ja-JP" altLang="en-US" sz="800" b="1" dirty="0">
              <a:solidFill>
                <a:schemeClr val="tx1"/>
              </a:solidFill>
            </a:endParaRPr>
          </a:p>
        </p:txBody>
      </p:sp>
      <p:sp>
        <p:nvSpPr>
          <p:cNvPr id="96" name="正方形/長方形 30">
            <a:extLst>
              <a:ext uri="{FF2B5EF4-FFF2-40B4-BE49-F238E27FC236}">
                <a16:creationId xmlns:a16="http://schemas.microsoft.com/office/drawing/2014/main" id="{EBB4B79B-9516-654E-6EE8-70EF8E593A9C}"/>
              </a:ext>
            </a:extLst>
          </p:cNvPr>
          <p:cNvSpPr/>
          <p:nvPr/>
        </p:nvSpPr>
        <p:spPr>
          <a:xfrm>
            <a:off x="1081996" y="4889452"/>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Main dashboard</a:t>
            </a:r>
            <a:endParaRPr kumimoji="1" lang="ja-JP" altLang="en-US" sz="800" b="1" dirty="0">
              <a:solidFill>
                <a:schemeClr val="tx1"/>
              </a:solidFill>
            </a:endParaRPr>
          </a:p>
        </p:txBody>
      </p:sp>
      <p:cxnSp>
        <p:nvCxnSpPr>
          <p:cNvPr id="105" name="Straight Arrow Connector 62">
            <a:extLst>
              <a:ext uri="{FF2B5EF4-FFF2-40B4-BE49-F238E27FC236}">
                <a16:creationId xmlns:a16="http://schemas.microsoft.com/office/drawing/2014/main" id="{D285DC40-7880-40B6-32AC-07C7B77C5737}"/>
              </a:ext>
            </a:extLst>
          </p:cNvPr>
          <p:cNvCxnSpPr>
            <a:cxnSpLocks/>
          </p:cNvCxnSpPr>
          <p:nvPr/>
        </p:nvCxnSpPr>
        <p:spPr>
          <a:xfrm>
            <a:off x="850193" y="5378277"/>
            <a:ext cx="236046"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62">
            <a:extLst>
              <a:ext uri="{FF2B5EF4-FFF2-40B4-BE49-F238E27FC236}">
                <a16:creationId xmlns:a16="http://schemas.microsoft.com/office/drawing/2014/main" id="{D431206E-A4C6-962C-3512-B8857AC529D0}"/>
              </a:ext>
            </a:extLst>
          </p:cNvPr>
          <p:cNvCxnSpPr>
            <a:cxnSpLocks/>
          </p:cNvCxnSpPr>
          <p:nvPr/>
        </p:nvCxnSpPr>
        <p:spPr>
          <a:xfrm>
            <a:off x="850655" y="5045860"/>
            <a:ext cx="236046"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62">
            <a:extLst>
              <a:ext uri="{FF2B5EF4-FFF2-40B4-BE49-F238E27FC236}">
                <a16:creationId xmlns:a16="http://schemas.microsoft.com/office/drawing/2014/main" id="{D21C4413-5954-B5E4-3A01-CD82DE53A8A4}"/>
              </a:ext>
            </a:extLst>
          </p:cNvPr>
          <p:cNvCxnSpPr>
            <a:cxnSpLocks/>
          </p:cNvCxnSpPr>
          <p:nvPr/>
        </p:nvCxnSpPr>
        <p:spPr>
          <a:xfrm>
            <a:off x="850672" y="5688531"/>
            <a:ext cx="236046"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08" name="正方形/長方形 30">
            <a:extLst>
              <a:ext uri="{FF2B5EF4-FFF2-40B4-BE49-F238E27FC236}">
                <a16:creationId xmlns:a16="http://schemas.microsoft.com/office/drawing/2014/main" id="{BCDBBF8A-990C-B178-D1FB-1F2136F4D3CE}"/>
              </a:ext>
            </a:extLst>
          </p:cNvPr>
          <p:cNvSpPr/>
          <p:nvPr/>
        </p:nvSpPr>
        <p:spPr>
          <a:xfrm>
            <a:off x="5735394" y="4124894"/>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Machine dashboard</a:t>
            </a:r>
            <a:endParaRPr kumimoji="1" lang="ja-JP" altLang="en-US" sz="800" b="1" dirty="0">
              <a:solidFill>
                <a:schemeClr val="tx1"/>
              </a:solidFill>
            </a:endParaRPr>
          </a:p>
        </p:txBody>
      </p:sp>
      <p:sp>
        <p:nvSpPr>
          <p:cNvPr id="109" name="正方形/長方形 30">
            <a:extLst>
              <a:ext uri="{FF2B5EF4-FFF2-40B4-BE49-F238E27FC236}">
                <a16:creationId xmlns:a16="http://schemas.microsoft.com/office/drawing/2014/main" id="{6E160B3B-5AAF-EDD7-EE92-8D7CB1878052}"/>
              </a:ext>
            </a:extLst>
          </p:cNvPr>
          <p:cNvSpPr/>
          <p:nvPr/>
        </p:nvSpPr>
        <p:spPr>
          <a:xfrm>
            <a:off x="4950052" y="4124892"/>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Time Line Monitor</a:t>
            </a:r>
            <a:endParaRPr kumimoji="1" lang="ja-JP" altLang="en-US" sz="800" b="1" dirty="0">
              <a:solidFill>
                <a:schemeClr val="tx1"/>
              </a:solidFill>
            </a:endParaRPr>
          </a:p>
        </p:txBody>
      </p:sp>
      <p:sp>
        <p:nvSpPr>
          <p:cNvPr id="110" name="正方形/長方形 30">
            <a:extLst>
              <a:ext uri="{FF2B5EF4-FFF2-40B4-BE49-F238E27FC236}">
                <a16:creationId xmlns:a16="http://schemas.microsoft.com/office/drawing/2014/main" id="{5533F748-AED9-6DD5-1F8E-00ACDFF80EAD}"/>
              </a:ext>
            </a:extLst>
          </p:cNvPr>
          <p:cNvSpPr/>
          <p:nvPr/>
        </p:nvSpPr>
        <p:spPr>
          <a:xfrm>
            <a:off x="4162154" y="4124893"/>
            <a:ext cx="737651" cy="307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800" b="1" dirty="0">
                <a:solidFill>
                  <a:schemeClr val="tx1"/>
                </a:solidFill>
              </a:rPr>
              <a:t>Main dashboard</a:t>
            </a:r>
            <a:endParaRPr kumimoji="1" lang="ja-JP" altLang="en-US" sz="800" b="1" dirty="0">
              <a:solidFill>
                <a:schemeClr val="tx1"/>
              </a:solidFill>
            </a:endParaRPr>
          </a:p>
        </p:txBody>
      </p:sp>
      <p:cxnSp>
        <p:nvCxnSpPr>
          <p:cNvPr id="115" name="Straight Arrow Connector 62">
            <a:extLst>
              <a:ext uri="{FF2B5EF4-FFF2-40B4-BE49-F238E27FC236}">
                <a16:creationId xmlns:a16="http://schemas.microsoft.com/office/drawing/2014/main" id="{30DB4CF2-C8A2-D678-5662-512AC40650AC}"/>
              </a:ext>
            </a:extLst>
          </p:cNvPr>
          <p:cNvCxnSpPr>
            <a:cxnSpLocks/>
          </p:cNvCxnSpPr>
          <p:nvPr/>
        </p:nvCxnSpPr>
        <p:spPr>
          <a:xfrm flipH="1">
            <a:off x="5310791" y="5389354"/>
            <a:ext cx="827553"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62">
            <a:extLst>
              <a:ext uri="{FF2B5EF4-FFF2-40B4-BE49-F238E27FC236}">
                <a16:creationId xmlns:a16="http://schemas.microsoft.com/office/drawing/2014/main" id="{63730804-EACF-D3C5-4BF0-1F624E00491B}"/>
              </a:ext>
            </a:extLst>
          </p:cNvPr>
          <p:cNvCxnSpPr>
            <a:cxnSpLocks/>
          </p:cNvCxnSpPr>
          <p:nvPr/>
        </p:nvCxnSpPr>
        <p:spPr>
          <a:xfrm flipH="1">
            <a:off x="5311469" y="5688527"/>
            <a:ext cx="827553"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62">
            <a:extLst>
              <a:ext uri="{FF2B5EF4-FFF2-40B4-BE49-F238E27FC236}">
                <a16:creationId xmlns:a16="http://schemas.microsoft.com/office/drawing/2014/main" id="{C7D54857-7616-3E70-8BEF-C7009B8C6872}"/>
              </a:ext>
            </a:extLst>
          </p:cNvPr>
          <p:cNvCxnSpPr>
            <a:cxnSpLocks/>
          </p:cNvCxnSpPr>
          <p:nvPr/>
        </p:nvCxnSpPr>
        <p:spPr>
          <a:xfrm flipH="1">
            <a:off x="5311487" y="6032024"/>
            <a:ext cx="827553" cy="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62">
            <a:extLst>
              <a:ext uri="{FF2B5EF4-FFF2-40B4-BE49-F238E27FC236}">
                <a16:creationId xmlns:a16="http://schemas.microsoft.com/office/drawing/2014/main" id="{5814021F-6B18-FA35-B971-627960BE5F49}"/>
              </a:ext>
            </a:extLst>
          </p:cNvPr>
          <p:cNvCxnSpPr>
            <a:cxnSpLocks/>
          </p:cNvCxnSpPr>
          <p:nvPr/>
        </p:nvCxnSpPr>
        <p:spPr>
          <a:xfrm>
            <a:off x="4584454" y="3904564"/>
            <a:ext cx="3384" cy="22161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62">
            <a:extLst>
              <a:ext uri="{FF2B5EF4-FFF2-40B4-BE49-F238E27FC236}">
                <a16:creationId xmlns:a16="http://schemas.microsoft.com/office/drawing/2014/main" id="{6B271C44-92E4-FC93-C596-691CE00ED1C8}"/>
              </a:ext>
            </a:extLst>
          </p:cNvPr>
          <p:cNvCxnSpPr>
            <a:cxnSpLocks/>
          </p:cNvCxnSpPr>
          <p:nvPr/>
        </p:nvCxnSpPr>
        <p:spPr>
          <a:xfrm>
            <a:off x="5316262" y="3904564"/>
            <a:ext cx="3384" cy="22161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62">
            <a:extLst>
              <a:ext uri="{FF2B5EF4-FFF2-40B4-BE49-F238E27FC236}">
                <a16:creationId xmlns:a16="http://schemas.microsoft.com/office/drawing/2014/main" id="{59832348-B564-98D2-23FB-F965995D73F3}"/>
              </a:ext>
            </a:extLst>
          </p:cNvPr>
          <p:cNvCxnSpPr>
            <a:cxnSpLocks/>
          </p:cNvCxnSpPr>
          <p:nvPr/>
        </p:nvCxnSpPr>
        <p:spPr>
          <a:xfrm>
            <a:off x="6048162" y="3904564"/>
            <a:ext cx="3384" cy="221610"/>
          </a:xfrm>
          <a:prstGeom prst="straightConnector1">
            <a:avLst/>
          </a:prstGeom>
          <a:ln w="6350"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ลูกศรเชื่อมต่อแบบตรง 124">
            <a:extLst>
              <a:ext uri="{FF2B5EF4-FFF2-40B4-BE49-F238E27FC236}">
                <a16:creationId xmlns:a16="http://schemas.microsoft.com/office/drawing/2014/main" id="{C2658CB8-4A1B-06A7-F6B9-30C3099C5B31}"/>
              </a:ext>
            </a:extLst>
          </p:cNvPr>
          <p:cNvCxnSpPr>
            <a:cxnSpLocks/>
          </p:cNvCxnSpPr>
          <p:nvPr/>
        </p:nvCxnSpPr>
        <p:spPr>
          <a:xfrm>
            <a:off x="3370006" y="3906189"/>
            <a:ext cx="2687066" cy="5794"/>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ลูกศรเชื่อมต่อแบบตรง 131">
            <a:extLst>
              <a:ext uri="{FF2B5EF4-FFF2-40B4-BE49-F238E27FC236}">
                <a16:creationId xmlns:a16="http://schemas.microsoft.com/office/drawing/2014/main" id="{01B795B8-B829-D2AB-0A86-40457868D7CA}"/>
              </a:ext>
            </a:extLst>
          </p:cNvPr>
          <p:cNvCxnSpPr>
            <a:cxnSpLocks/>
          </p:cNvCxnSpPr>
          <p:nvPr/>
        </p:nvCxnSpPr>
        <p:spPr>
          <a:xfrm>
            <a:off x="3781110" y="3906184"/>
            <a:ext cx="5909" cy="371450"/>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62">
            <a:extLst>
              <a:ext uri="{FF2B5EF4-FFF2-40B4-BE49-F238E27FC236}">
                <a16:creationId xmlns:a16="http://schemas.microsoft.com/office/drawing/2014/main" id="{D88FE48B-8883-1438-E907-C7F0D1CC9F82}"/>
              </a:ext>
            </a:extLst>
          </p:cNvPr>
          <p:cNvCxnSpPr>
            <a:cxnSpLocks/>
          </p:cNvCxnSpPr>
          <p:nvPr/>
        </p:nvCxnSpPr>
        <p:spPr>
          <a:xfrm>
            <a:off x="3365379" y="4270221"/>
            <a:ext cx="424392" cy="0"/>
          </a:xfrm>
          <a:prstGeom prst="straightConnector1">
            <a:avLst/>
          </a:prstGeom>
          <a:ln w="63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92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27</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Main dashboard for monitoring machine ( Main display in smart TV )</a:t>
            </a:r>
            <a:endParaRPr kumimoji="1" lang="ja-JP" altLang="en-US" sz="1100" b="1" dirty="0">
              <a:solidFill>
                <a:srgbClr val="FF0000"/>
              </a:solidFill>
            </a:endParaRPr>
          </a:p>
        </p:txBody>
      </p:sp>
      <p:pic>
        <p:nvPicPr>
          <p:cNvPr id="2" name="Picture 1" descr="A screen shot of a test&#10;&#10;Description automatically generated">
            <a:extLst>
              <a:ext uri="{FF2B5EF4-FFF2-40B4-BE49-F238E27FC236}">
                <a16:creationId xmlns:a16="http://schemas.microsoft.com/office/drawing/2014/main" id="{37A62D27-39DE-ECD7-928E-A933B23F167C}"/>
              </a:ext>
            </a:extLst>
          </p:cNvPr>
          <p:cNvPicPr>
            <a:picLocks noChangeAspect="1"/>
          </p:cNvPicPr>
          <p:nvPr/>
        </p:nvPicPr>
        <p:blipFill>
          <a:blip r:embed="rId2"/>
          <a:stretch>
            <a:fillRect/>
          </a:stretch>
        </p:blipFill>
        <p:spPr>
          <a:xfrm>
            <a:off x="409148" y="1318649"/>
            <a:ext cx="6119277" cy="3621956"/>
          </a:xfrm>
          <a:prstGeom prst="rect">
            <a:avLst/>
          </a:prstGeom>
        </p:spPr>
      </p:pic>
      <p:pic>
        <p:nvPicPr>
          <p:cNvPr id="5" name="Picture 4" descr="A screen shot of a test&#10;&#10;Description automatically generated">
            <a:extLst>
              <a:ext uri="{FF2B5EF4-FFF2-40B4-BE49-F238E27FC236}">
                <a16:creationId xmlns:a16="http://schemas.microsoft.com/office/drawing/2014/main" id="{D23FB848-9221-572B-A3CF-EBEA827D3C7F}"/>
              </a:ext>
            </a:extLst>
          </p:cNvPr>
          <p:cNvPicPr>
            <a:picLocks noChangeAspect="1"/>
          </p:cNvPicPr>
          <p:nvPr/>
        </p:nvPicPr>
        <p:blipFill>
          <a:blip r:embed="rId3"/>
          <a:stretch>
            <a:fillRect/>
          </a:stretch>
        </p:blipFill>
        <p:spPr>
          <a:xfrm>
            <a:off x="406949" y="5036844"/>
            <a:ext cx="6116106" cy="3613239"/>
          </a:xfrm>
          <a:prstGeom prst="rect">
            <a:avLst/>
          </a:prstGeom>
        </p:spPr>
      </p:pic>
    </p:spTree>
    <p:extLst>
      <p:ext uri="{BB962C8B-B14F-4D97-AF65-F5344CB8AC3E}">
        <p14:creationId xmlns:p14="http://schemas.microsoft.com/office/powerpoint/2010/main" val="4162631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28</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Main dashboard for monitoring machine ( Main display in smart TV )</a:t>
            </a:r>
            <a:endParaRPr kumimoji="1" lang="ja-JP" altLang="en-US" sz="1100" b="1" dirty="0">
              <a:solidFill>
                <a:srgbClr val="FF0000"/>
              </a:solidFill>
            </a:endParaRPr>
          </a:p>
        </p:txBody>
      </p:sp>
      <p:pic>
        <p:nvPicPr>
          <p:cNvPr id="7" name="Picture 6" descr="A screen shot of a test&#10;&#10;Description automatically generated">
            <a:extLst>
              <a:ext uri="{FF2B5EF4-FFF2-40B4-BE49-F238E27FC236}">
                <a16:creationId xmlns:a16="http://schemas.microsoft.com/office/drawing/2014/main" id="{EEBAB696-3702-DE0A-C2B4-425C0901670E}"/>
              </a:ext>
            </a:extLst>
          </p:cNvPr>
          <p:cNvPicPr>
            <a:picLocks noChangeAspect="1"/>
          </p:cNvPicPr>
          <p:nvPr/>
        </p:nvPicPr>
        <p:blipFill>
          <a:blip r:embed="rId2"/>
          <a:stretch>
            <a:fillRect/>
          </a:stretch>
        </p:blipFill>
        <p:spPr>
          <a:xfrm>
            <a:off x="400681" y="1650766"/>
            <a:ext cx="6130383" cy="3677220"/>
          </a:xfrm>
          <a:prstGeom prst="rect">
            <a:avLst/>
          </a:prstGeom>
        </p:spPr>
      </p:pic>
    </p:spTree>
    <p:extLst>
      <p:ext uri="{BB962C8B-B14F-4D97-AF65-F5344CB8AC3E}">
        <p14:creationId xmlns:p14="http://schemas.microsoft.com/office/powerpoint/2010/main" val="2243115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29</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Main dashboard for monitoring machine ( Main display in smart TV )</a:t>
            </a:r>
            <a:endParaRPr kumimoji="1" lang="ja-JP" altLang="en-US" sz="1100" b="1" dirty="0">
              <a:solidFill>
                <a:srgbClr val="FF0000"/>
              </a:solidFill>
            </a:endParaRPr>
          </a:p>
        </p:txBody>
      </p:sp>
      <p:sp>
        <p:nvSpPr>
          <p:cNvPr id="1374" name="Rectangle 1373">
            <a:extLst>
              <a:ext uri="{FF2B5EF4-FFF2-40B4-BE49-F238E27FC236}">
                <a16:creationId xmlns:a16="http://schemas.microsoft.com/office/drawing/2014/main" id="{CFDEFF94-A434-4224-BD7E-03A3ABFE3E88}"/>
              </a:ext>
            </a:extLst>
          </p:cNvPr>
          <p:cNvSpPr/>
          <p:nvPr/>
        </p:nvSpPr>
        <p:spPr>
          <a:xfrm>
            <a:off x="4399858" y="7572580"/>
            <a:ext cx="1100932" cy="436774"/>
          </a:xfrm>
          <a:prstGeom prst="rect">
            <a:avLst/>
          </a:prstGeom>
          <a:solidFill>
            <a:srgbClr val="FFFF00"/>
          </a:solidFill>
          <a:ln w="3175" cap="flat" cmpd="sng" algn="ctr">
            <a:solidFill>
              <a:srgbClr val="FFFF00"/>
            </a:solidFill>
            <a:prstDash val="solid"/>
          </a:ln>
          <a:effectLst/>
        </p:spPr>
        <p:txBody>
          <a:bodyPr rtlCol="0" anchor="ctr"/>
          <a:lstStyle/>
          <a:p>
            <a:pPr algn="ctr" defTabSz="914400"/>
            <a:r>
              <a:rPr kumimoji="1" lang="en-US" sz="700" b="1" kern="0" dirty="0">
                <a:solidFill>
                  <a:prstClr val="black"/>
                </a:solidFill>
              </a:rPr>
              <a:t>Status production</a:t>
            </a:r>
          </a:p>
        </p:txBody>
      </p:sp>
      <p:cxnSp>
        <p:nvCxnSpPr>
          <p:cNvPr id="1375" name="直線コネクタ 8">
            <a:extLst>
              <a:ext uri="{FF2B5EF4-FFF2-40B4-BE49-F238E27FC236}">
                <a16:creationId xmlns:a16="http://schemas.microsoft.com/office/drawing/2014/main" id="{030ED5FA-90E1-404F-81F1-8D477B5D7B5D}"/>
              </a:ext>
            </a:extLst>
          </p:cNvPr>
          <p:cNvCxnSpPr>
            <a:cxnSpLocks/>
            <a:stCxn id="1374" idx="0"/>
          </p:cNvCxnSpPr>
          <p:nvPr/>
        </p:nvCxnSpPr>
        <p:spPr>
          <a:xfrm flipH="1" flipV="1">
            <a:off x="4441914" y="6962272"/>
            <a:ext cx="508410" cy="599736"/>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76" name="Rectangle 1375">
            <a:extLst>
              <a:ext uri="{FF2B5EF4-FFF2-40B4-BE49-F238E27FC236}">
                <a16:creationId xmlns:a16="http://schemas.microsoft.com/office/drawing/2014/main" id="{FC2F31CE-3B4D-42DF-AFFD-83B5DC687261}"/>
              </a:ext>
            </a:extLst>
          </p:cNvPr>
          <p:cNvSpPr/>
          <p:nvPr/>
        </p:nvSpPr>
        <p:spPr>
          <a:xfrm>
            <a:off x="2177495" y="5111595"/>
            <a:ext cx="1100932" cy="677675"/>
          </a:xfrm>
          <a:prstGeom prst="rect">
            <a:avLst/>
          </a:prstGeom>
          <a:solidFill>
            <a:srgbClr val="FFFF00"/>
          </a:solidFill>
          <a:ln w="3175" cap="flat" cmpd="sng" algn="ctr">
            <a:solidFill>
              <a:srgbClr val="FFFF00"/>
            </a:solidFill>
            <a:prstDash val="solid"/>
          </a:ln>
          <a:effectLst/>
        </p:spPr>
        <p:txBody>
          <a:bodyPr rtlCol="0" anchor="ctr"/>
          <a:lstStyle/>
          <a:p>
            <a:pPr defTabSz="914400"/>
            <a:r>
              <a:rPr kumimoji="1" lang="en-US" sz="700" b="1" kern="0" dirty="0">
                <a:solidFill>
                  <a:prstClr val="black"/>
                </a:solidFill>
              </a:rPr>
              <a:t>Status : Model name</a:t>
            </a:r>
          </a:p>
          <a:p>
            <a:pPr defTabSz="914400"/>
            <a:r>
              <a:rPr kumimoji="1" lang="en-US" sz="700" b="1" kern="0" dirty="0">
                <a:solidFill>
                  <a:prstClr val="black"/>
                </a:solidFill>
              </a:rPr>
              <a:t>Status : Machine</a:t>
            </a:r>
            <a:br>
              <a:rPr kumimoji="1" lang="en-US" sz="700" b="1" kern="0" dirty="0">
                <a:solidFill>
                  <a:prstClr val="black"/>
                </a:solidFill>
              </a:rPr>
            </a:br>
            <a:r>
              <a:rPr kumimoji="1" lang="en-US" sz="700" b="1" kern="0" dirty="0">
                <a:solidFill>
                  <a:prstClr val="black"/>
                </a:solidFill>
              </a:rPr>
              <a:t>Status : OEE</a:t>
            </a:r>
          </a:p>
          <a:p>
            <a:pPr defTabSz="914400"/>
            <a:r>
              <a:rPr kumimoji="1" lang="en-US" sz="700" b="1" kern="0" dirty="0">
                <a:solidFill>
                  <a:prstClr val="black"/>
                </a:solidFill>
              </a:rPr>
              <a:t>Status : Setup time</a:t>
            </a:r>
          </a:p>
          <a:p>
            <a:pPr defTabSz="914400"/>
            <a:r>
              <a:rPr kumimoji="1" lang="en-US" sz="700" b="1" kern="0" dirty="0">
                <a:solidFill>
                  <a:prstClr val="black"/>
                </a:solidFill>
              </a:rPr>
              <a:t>Status : Loss time</a:t>
            </a:r>
          </a:p>
          <a:p>
            <a:pPr defTabSz="914400"/>
            <a:r>
              <a:rPr kumimoji="1" lang="en-US" sz="700" b="1" kern="0" dirty="0">
                <a:solidFill>
                  <a:prstClr val="black"/>
                </a:solidFill>
              </a:rPr>
              <a:t>Status : Working time</a:t>
            </a:r>
          </a:p>
        </p:txBody>
      </p:sp>
      <p:cxnSp>
        <p:nvCxnSpPr>
          <p:cNvPr id="1377" name="直線コネクタ 8">
            <a:extLst>
              <a:ext uri="{FF2B5EF4-FFF2-40B4-BE49-F238E27FC236}">
                <a16:creationId xmlns:a16="http://schemas.microsoft.com/office/drawing/2014/main" id="{996932DC-7B42-40F5-AE22-655B7C314FC9}"/>
              </a:ext>
            </a:extLst>
          </p:cNvPr>
          <p:cNvCxnSpPr>
            <a:cxnSpLocks/>
            <a:stCxn id="1376" idx="3"/>
          </p:cNvCxnSpPr>
          <p:nvPr/>
        </p:nvCxnSpPr>
        <p:spPr>
          <a:xfrm>
            <a:off x="3278427" y="5450433"/>
            <a:ext cx="1032588" cy="435620"/>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80" name="Rectangle 1379">
            <a:extLst>
              <a:ext uri="{FF2B5EF4-FFF2-40B4-BE49-F238E27FC236}">
                <a16:creationId xmlns:a16="http://schemas.microsoft.com/office/drawing/2014/main" id="{3E6DD7B2-25DE-465B-BAF1-8CD698E2920B}"/>
              </a:ext>
            </a:extLst>
          </p:cNvPr>
          <p:cNvSpPr/>
          <p:nvPr/>
        </p:nvSpPr>
        <p:spPr>
          <a:xfrm>
            <a:off x="2930491" y="7571711"/>
            <a:ext cx="1100932" cy="436774"/>
          </a:xfrm>
          <a:prstGeom prst="rect">
            <a:avLst/>
          </a:prstGeom>
          <a:solidFill>
            <a:srgbClr val="FFFF00"/>
          </a:solidFill>
          <a:ln w="3175" cap="flat" cmpd="sng" algn="ctr">
            <a:solidFill>
              <a:srgbClr val="FFFF00"/>
            </a:solidFill>
            <a:prstDash val="solid"/>
          </a:ln>
          <a:effectLst/>
        </p:spPr>
        <p:txBody>
          <a:bodyPr rtlCol="0" anchor="ctr"/>
          <a:lstStyle/>
          <a:p>
            <a:pPr algn="ctr" defTabSz="914400"/>
            <a:r>
              <a:rPr kumimoji="1" lang="en-US" sz="700" b="1" kern="0" dirty="0">
                <a:solidFill>
                  <a:prstClr val="black"/>
                </a:solidFill>
              </a:rPr>
              <a:t>Status Target/Plan</a:t>
            </a:r>
          </a:p>
        </p:txBody>
      </p:sp>
      <p:cxnSp>
        <p:nvCxnSpPr>
          <p:cNvPr id="1381" name="直線コネクタ 8">
            <a:extLst>
              <a:ext uri="{FF2B5EF4-FFF2-40B4-BE49-F238E27FC236}">
                <a16:creationId xmlns:a16="http://schemas.microsoft.com/office/drawing/2014/main" id="{CF16BC21-700A-4323-A2A4-9909E0D8D0F6}"/>
              </a:ext>
            </a:extLst>
          </p:cNvPr>
          <p:cNvCxnSpPr>
            <a:cxnSpLocks/>
          </p:cNvCxnSpPr>
          <p:nvPr/>
        </p:nvCxnSpPr>
        <p:spPr>
          <a:xfrm flipH="1" flipV="1">
            <a:off x="3414457" y="6941497"/>
            <a:ext cx="983926" cy="631452"/>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82" name="直線コネクタ 8">
            <a:extLst>
              <a:ext uri="{FF2B5EF4-FFF2-40B4-BE49-F238E27FC236}">
                <a16:creationId xmlns:a16="http://schemas.microsoft.com/office/drawing/2014/main" id="{541007AC-8849-46E5-A1AC-A5B29132A67B}"/>
              </a:ext>
            </a:extLst>
          </p:cNvPr>
          <p:cNvCxnSpPr>
            <a:cxnSpLocks/>
          </p:cNvCxnSpPr>
          <p:nvPr/>
        </p:nvCxnSpPr>
        <p:spPr>
          <a:xfrm flipH="1" flipV="1">
            <a:off x="1311313" y="7105483"/>
            <a:ext cx="825421" cy="472872"/>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83" name="Rectangle 1382">
            <a:extLst>
              <a:ext uri="{FF2B5EF4-FFF2-40B4-BE49-F238E27FC236}">
                <a16:creationId xmlns:a16="http://schemas.microsoft.com/office/drawing/2014/main" id="{781AA5D6-7B14-4B62-B79C-1ECADCE8CF43}"/>
              </a:ext>
            </a:extLst>
          </p:cNvPr>
          <p:cNvSpPr/>
          <p:nvPr/>
        </p:nvSpPr>
        <p:spPr>
          <a:xfrm>
            <a:off x="1533525" y="7580395"/>
            <a:ext cx="1100932" cy="436774"/>
          </a:xfrm>
          <a:prstGeom prst="rect">
            <a:avLst/>
          </a:prstGeom>
          <a:solidFill>
            <a:srgbClr val="FFFF00"/>
          </a:solidFill>
          <a:ln w="3175" cap="flat" cmpd="sng" algn="ctr">
            <a:solidFill>
              <a:srgbClr val="FFFF00"/>
            </a:solidFill>
            <a:prstDash val="solid"/>
          </a:ln>
          <a:effectLst/>
        </p:spPr>
        <p:txBody>
          <a:bodyPr rtlCol="0" anchor="ctr"/>
          <a:lstStyle/>
          <a:p>
            <a:pPr algn="ctr" defTabSz="914400"/>
            <a:r>
              <a:rPr kumimoji="1" lang="en-US" sz="700" b="1" kern="0" dirty="0">
                <a:solidFill>
                  <a:prstClr val="black"/>
                </a:solidFill>
              </a:rPr>
              <a:t>Machine name</a:t>
            </a:r>
          </a:p>
        </p:txBody>
      </p:sp>
      <p:pic>
        <p:nvPicPr>
          <p:cNvPr id="1387" name="Graphic 1386" descr="Help with solid fill">
            <a:extLst>
              <a:ext uri="{FF2B5EF4-FFF2-40B4-BE49-F238E27FC236}">
                <a16:creationId xmlns:a16="http://schemas.microsoft.com/office/drawing/2014/main" id="{BA8D08D5-497C-4492-9715-35224E2614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20487" y="8063831"/>
            <a:ext cx="206834" cy="206834"/>
          </a:xfrm>
          <a:prstGeom prst="rect">
            <a:avLst/>
          </a:prstGeom>
        </p:spPr>
      </p:pic>
      <p:pic>
        <p:nvPicPr>
          <p:cNvPr id="2" name="Picture 1" descr="A screen shot of a computer&#10;&#10;Description automatically generated">
            <a:extLst>
              <a:ext uri="{FF2B5EF4-FFF2-40B4-BE49-F238E27FC236}">
                <a16:creationId xmlns:a16="http://schemas.microsoft.com/office/drawing/2014/main" id="{1373FC31-4583-F9FC-CC47-11493A29CDF0}"/>
              </a:ext>
            </a:extLst>
          </p:cNvPr>
          <p:cNvPicPr>
            <a:picLocks noChangeAspect="1"/>
          </p:cNvPicPr>
          <p:nvPr/>
        </p:nvPicPr>
        <p:blipFill>
          <a:blip r:embed="rId4"/>
          <a:stretch>
            <a:fillRect/>
          </a:stretch>
        </p:blipFill>
        <p:spPr>
          <a:xfrm>
            <a:off x="405086" y="1293479"/>
            <a:ext cx="6120809" cy="3642988"/>
          </a:xfrm>
          <a:prstGeom prst="rect">
            <a:avLst/>
          </a:prstGeom>
        </p:spPr>
      </p:pic>
      <p:pic>
        <p:nvPicPr>
          <p:cNvPr id="5" name="Picture 4" descr="A screen shot of a black and green screen&#10;&#10;Description automatically generated">
            <a:extLst>
              <a:ext uri="{FF2B5EF4-FFF2-40B4-BE49-F238E27FC236}">
                <a16:creationId xmlns:a16="http://schemas.microsoft.com/office/drawing/2014/main" id="{22D66922-2836-D4C4-0C2B-2DDD9E1195E4}"/>
              </a:ext>
            </a:extLst>
          </p:cNvPr>
          <p:cNvPicPr>
            <a:picLocks noChangeAspect="1"/>
          </p:cNvPicPr>
          <p:nvPr/>
        </p:nvPicPr>
        <p:blipFill>
          <a:blip r:embed="rId5"/>
          <a:stretch>
            <a:fillRect/>
          </a:stretch>
        </p:blipFill>
        <p:spPr>
          <a:xfrm>
            <a:off x="411924" y="5810157"/>
            <a:ext cx="6136192" cy="1159886"/>
          </a:xfrm>
          <a:prstGeom prst="rect">
            <a:avLst/>
          </a:prstGeom>
        </p:spPr>
      </p:pic>
      <p:cxnSp>
        <p:nvCxnSpPr>
          <p:cNvPr id="6" name="直線コネクタ 8">
            <a:extLst>
              <a:ext uri="{FF2B5EF4-FFF2-40B4-BE49-F238E27FC236}">
                <a16:creationId xmlns:a16="http://schemas.microsoft.com/office/drawing/2014/main" id="{1284486E-97CE-9F68-518F-28F06334C615}"/>
              </a:ext>
            </a:extLst>
          </p:cNvPr>
          <p:cNvCxnSpPr>
            <a:cxnSpLocks/>
          </p:cNvCxnSpPr>
          <p:nvPr/>
        </p:nvCxnSpPr>
        <p:spPr>
          <a:xfrm flipH="1" flipV="1">
            <a:off x="2521784" y="6983545"/>
            <a:ext cx="835988" cy="536304"/>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70" name="Arrow: Down 1369">
            <a:extLst>
              <a:ext uri="{FF2B5EF4-FFF2-40B4-BE49-F238E27FC236}">
                <a16:creationId xmlns:a16="http://schemas.microsoft.com/office/drawing/2014/main" id="{9373C682-EDDB-463C-943F-F621FE12C2BA}"/>
              </a:ext>
            </a:extLst>
          </p:cNvPr>
          <p:cNvSpPr/>
          <p:nvPr/>
        </p:nvSpPr>
        <p:spPr>
          <a:xfrm>
            <a:off x="1533525" y="2540036"/>
            <a:ext cx="380999" cy="3264566"/>
          </a:xfrm>
          <a:prstGeom prst="downArrow">
            <a:avLst/>
          </a:prstGeom>
          <a:solidFill>
            <a:srgbClr val="FFFF00"/>
          </a:solidFill>
          <a:ln w="3175" cap="flat" cmpd="sng" algn="ctr">
            <a:solidFill>
              <a:srgbClr val="FFFF00"/>
            </a:solidFill>
            <a:prstDash val="solid"/>
          </a:ln>
          <a:effectLst/>
        </p:spPr>
        <p:txBody>
          <a:bodyPr rtlCol="0" anchor="ctr"/>
          <a:lstStyle/>
          <a:p>
            <a:pPr algn="l" defTabSz="914400"/>
            <a:endParaRPr kumimoji="1" lang="en-US" sz="700" kern="0" dirty="0">
              <a:solidFill>
                <a:prstClr val="black"/>
              </a:solidFill>
            </a:endParaRPr>
          </a:p>
        </p:txBody>
      </p:sp>
      <p:sp>
        <p:nvSpPr>
          <p:cNvPr id="8" name="Rectangle 7">
            <a:extLst>
              <a:ext uri="{FF2B5EF4-FFF2-40B4-BE49-F238E27FC236}">
                <a16:creationId xmlns:a16="http://schemas.microsoft.com/office/drawing/2014/main" id="{50EC36F1-86BA-47CC-ED4C-94085FF3537E}"/>
              </a:ext>
            </a:extLst>
          </p:cNvPr>
          <p:cNvSpPr/>
          <p:nvPr/>
        </p:nvSpPr>
        <p:spPr>
          <a:xfrm rot="5400000">
            <a:off x="1601582" y="531323"/>
            <a:ext cx="771933" cy="3130848"/>
          </a:xfrm>
          <a:prstGeom prst="rect">
            <a:avLst/>
          </a:prstGeom>
          <a:solidFill>
            <a:srgbClr val="FF5050">
              <a:alpha val="27843"/>
            </a:srgbClr>
          </a:solidFill>
          <a:ln w="3175" cap="flat" cmpd="sng" algn="ctr">
            <a:solidFill>
              <a:srgbClr val="FF0000"/>
            </a:solidFill>
            <a:prstDash val="solid"/>
          </a:ln>
          <a:effectLst/>
        </p:spPr>
        <p:txBody>
          <a:bodyPr rtlCol="0" anchor="ctr"/>
          <a:lstStyle/>
          <a:p>
            <a:pPr algn="l" defTabSz="914400"/>
            <a:endParaRPr kumimoji="1" lang="en-US" sz="700" kern="0" dirty="0">
              <a:solidFill>
                <a:prstClr val="black"/>
              </a:solidFill>
            </a:endParaRPr>
          </a:p>
        </p:txBody>
      </p:sp>
    </p:spTree>
    <p:extLst>
      <p:ext uri="{BB962C8B-B14F-4D97-AF65-F5344CB8AC3E}">
        <p14:creationId xmlns:p14="http://schemas.microsoft.com/office/powerpoint/2010/main" val="302182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446550"/>
          </a:xfrm>
          <a:prstGeom prst="rect">
            <a:avLst/>
          </a:prstGeom>
          <a:noFill/>
        </p:spPr>
        <p:txBody>
          <a:bodyPr wrap="square" rtlCol="0">
            <a:spAutoFit/>
          </a:bodyPr>
          <a:lstStyle/>
          <a:p>
            <a:r>
              <a:rPr kumimoji="1" lang="en-US" altLang="ja-JP" sz="1100" dirty="0"/>
              <a:t>1. Overview</a:t>
            </a:r>
          </a:p>
          <a:p>
            <a:r>
              <a:rPr kumimoji="1" lang="en-US" altLang="ja-JP" sz="1100" dirty="0"/>
              <a:t>2. Overall configuration diagram</a:t>
            </a:r>
          </a:p>
          <a:p>
            <a:r>
              <a:rPr kumimoji="1" lang="en-US" altLang="ja-JP" sz="1100" dirty="0"/>
              <a:t>3. Electrical drawing diagram</a:t>
            </a:r>
          </a:p>
          <a:p>
            <a:r>
              <a:rPr kumimoji="1" lang="en-US" altLang="ja-JP" sz="1100" dirty="0"/>
              <a:t>4. Specification machine</a:t>
            </a:r>
            <a:endParaRPr kumimoji="1" lang="en-US" sz="1100" dirty="0"/>
          </a:p>
          <a:p>
            <a:r>
              <a:rPr kumimoji="1" lang="en-US" altLang="ja-JP" sz="1100" dirty="0"/>
              <a:t>5. </a:t>
            </a:r>
            <a:r>
              <a:rPr lang="en-US" sz="1100" dirty="0"/>
              <a:t>System Features ( Get Requirements from JATH )</a:t>
            </a:r>
          </a:p>
          <a:p>
            <a:r>
              <a:rPr lang="en-US" sz="1100" dirty="0"/>
              <a:t>6. Installation Requirements</a:t>
            </a:r>
          </a:p>
          <a:p>
            <a:r>
              <a:rPr kumimoji="1" lang="en-US" altLang="ja-JP" sz="1100" dirty="0"/>
              <a:t>7. Q&amp;A</a:t>
            </a:r>
          </a:p>
          <a:p>
            <a:r>
              <a:rPr kumimoji="1" lang="en-US" altLang="ja-JP" sz="1100" dirty="0"/>
              <a:t>8. Sign off</a:t>
            </a:r>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3</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30</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Main dashboard for monitoring machine ( Main display in smart TV )</a:t>
            </a:r>
            <a:endParaRPr kumimoji="1" lang="ja-JP" altLang="en-US" sz="1100" b="1" dirty="0">
              <a:solidFill>
                <a:srgbClr val="FF0000"/>
              </a:solidFill>
            </a:endParaRPr>
          </a:p>
        </p:txBody>
      </p:sp>
      <p:pic>
        <p:nvPicPr>
          <p:cNvPr id="1387" name="Graphic 1386" descr="Help with solid fill">
            <a:extLst>
              <a:ext uri="{FF2B5EF4-FFF2-40B4-BE49-F238E27FC236}">
                <a16:creationId xmlns:a16="http://schemas.microsoft.com/office/drawing/2014/main" id="{BA8D08D5-497C-4492-9715-35224E2614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20487" y="8063831"/>
            <a:ext cx="206834" cy="206834"/>
          </a:xfrm>
          <a:prstGeom prst="rect">
            <a:avLst/>
          </a:prstGeom>
        </p:spPr>
      </p:pic>
      <p:pic>
        <p:nvPicPr>
          <p:cNvPr id="2" name="Picture 1" descr="A screen shot of a computer&#10;&#10;Description automatically generated">
            <a:extLst>
              <a:ext uri="{FF2B5EF4-FFF2-40B4-BE49-F238E27FC236}">
                <a16:creationId xmlns:a16="http://schemas.microsoft.com/office/drawing/2014/main" id="{D7646B48-E084-2A87-2FC4-18760548D8B8}"/>
              </a:ext>
            </a:extLst>
          </p:cNvPr>
          <p:cNvPicPr>
            <a:picLocks noChangeAspect="1"/>
          </p:cNvPicPr>
          <p:nvPr/>
        </p:nvPicPr>
        <p:blipFill>
          <a:blip r:embed="rId4"/>
          <a:stretch>
            <a:fillRect/>
          </a:stretch>
        </p:blipFill>
        <p:spPr>
          <a:xfrm>
            <a:off x="413113" y="1198510"/>
            <a:ext cx="6109730" cy="3642989"/>
          </a:xfrm>
          <a:prstGeom prst="rect">
            <a:avLst/>
          </a:prstGeom>
        </p:spPr>
      </p:pic>
      <p:pic>
        <p:nvPicPr>
          <p:cNvPr id="5" name="Picture 4" descr="A screen shot of a computer&#10;&#10;Description automatically generated">
            <a:extLst>
              <a:ext uri="{FF2B5EF4-FFF2-40B4-BE49-F238E27FC236}">
                <a16:creationId xmlns:a16="http://schemas.microsoft.com/office/drawing/2014/main" id="{AE59FF7D-556C-8247-7A3D-7AE91CD901AF}"/>
              </a:ext>
            </a:extLst>
          </p:cNvPr>
          <p:cNvPicPr>
            <a:picLocks noChangeAspect="1"/>
          </p:cNvPicPr>
          <p:nvPr/>
        </p:nvPicPr>
        <p:blipFill>
          <a:blip r:embed="rId5"/>
          <a:stretch>
            <a:fillRect/>
          </a:stretch>
        </p:blipFill>
        <p:spPr>
          <a:xfrm>
            <a:off x="403023" y="4951952"/>
            <a:ext cx="6109731" cy="3661575"/>
          </a:xfrm>
          <a:prstGeom prst="rect">
            <a:avLst/>
          </a:prstGeom>
        </p:spPr>
      </p:pic>
    </p:spTree>
    <p:extLst>
      <p:ext uri="{BB962C8B-B14F-4D97-AF65-F5344CB8AC3E}">
        <p14:creationId xmlns:p14="http://schemas.microsoft.com/office/powerpoint/2010/main" val="783117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31</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Main dashboard for monitoring machine ( Main display in smart TV )</a:t>
            </a:r>
            <a:endParaRPr kumimoji="1" lang="ja-JP" altLang="en-US" sz="1100" b="1" dirty="0">
              <a:solidFill>
                <a:srgbClr val="FF0000"/>
              </a:solidFill>
            </a:endParaRPr>
          </a:p>
        </p:txBody>
      </p:sp>
      <p:pic>
        <p:nvPicPr>
          <p:cNvPr id="1387" name="Graphic 1386" descr="Help with solid fill">
            <a:extLst>
              <a:ext uri="{FF2B5EF4-FFF2-40B4-BE49-F238E27FC236}">
                <a16:creationId xmlns:a16="http://schemas.microsoft.com/office/drawing/2014/main" id="{BA8D08D5-497C-4492-9715-35224E2614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20487" y="8063831"/>
            <a:ext cx="206834" cy="206834"/>
          </a:xfrm>
          <a:prstGeom prst="rect">
            <a:avLst/>
          </a:prstGeom>
        </p:spPr>
      </p:pic>
      <p:pic>
        <p:nvPicPr>
          <p:cNvPr id="6" name="Picture 5" descr="A screen shot of a computer&#10;&#10;Description automatically generated">
            <a:extLst>
              <a:ext uri="{FF2B5EF4-FFF2-40B4-BE49-F238E27FC236}">
                <a16:creationId xmlns:a16="http://schemas.microsoft.com/office/drawing/2014/main" id="{8279F2DB-5F3C-4881-FAA4-11C9C94633AE}"/>
              </a:ext>
            </a:extLst>
          </p:cNvPr>
          <p:cNvPicPr>
            <a:picLocks noChangeAspect="1"/>
          </p:cNvPicPr>
          <p:nvPr/>
        </p:nvPicPr>
        <p:blipFill>
          <a:blip r:embed="rId4"/>
          <a:stretch>
            <a:fillRect/>
          </a:stretch>
        </p:blipFill>
        <p:spPr>
          <a:xfrm>
            <a:off x="405086" y="1293479"/>
            <a:ext cx="6120809" cy="3642988"/>
          </a:xfrm>
          <a:prstGeom prst="rect">
            <a:avLst/>
          </a:prstGeom>
        </p:spPr>
      </p:pic>
    </p:spTree>
    <p:extLst>
      <p:ext uri="{BB962C8B-B14F-4D97-AF65-F5344CB8AC3E}">
        <p14:creationId xmlns:p14="http://schemas.microsoft.com/office/powerpoint/2010/main" val="1315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98625040-835E-BE1A-DDAC-35D2562C6B37}"/>
              </a:ext>
            </a:extLst>
          </p:cNvPr>
          <p:cNvPicPr>
            <a:picLocks noChangeAspect="1"/>
          </p:cNvPicPr>
          <p:nvPr/>
        </p:nvPicPr>
        <p:blipFill>
          <a:blip r:embed="rId2"/>
          <a:stretch>
            <a:fillRect/>
          </a:stretch>
        </p:blipFill>
        <p:spPr>
          <a:xfrm>
            <a:off x="413113" y="1198510"/>
            <a:ext cx="6109730" cy="3642989"/>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32</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Screen machine detail</a:t>
            </a:r>
            <a:endParaRPr kumimoji="1" lang="ja-JP" altLang="en-US" sz="1100" b="1" dirty="0">
              <a:solidFill>
                <a:srgbClr val="FF0000"/>
              </a:solidFill>
            </a:endParaRPr>
          </a:p>
        </p:txBody>
      </p:sp>
      <p:sp>
        <p:nvSpPr>
          <p:cNvPr id="30" name="テキスト ボックス 72">
            <a:extLst>
              <a:ext uri="{FF2B5EF4-FFF2-40B4-BE49-F238E27FC236}">
                <a16:creationId xmlns:a16="http://schemas.microsoft.com/office/drawing/2014/main" id="{4FC04277-1E83-49B8-A6BD-44F73519A61D}"/>
              </a:ext>
            </a:extLst>
          </p:cNvPr>
          <p:cNvSpPr txBox="1"/>
          <p:nvPr/>
        </p:nvSpPr>
        <p:spPr>
          <a:xfrm>
            <a:off x="406400" y="5149573"/>
            <a:ext cx="6117061" cy="261610"/>
          </a:xfrm>
          <a:prstGeom prst="rect">
            <a:avLst/>
          </a:prstGeom>
          <a:noFill/>
        </p:spPr>
        <p:txBody>
          <a:bodyPr wrap="square" rtlCol="0">
            <a:spAutoFit/>
          </a:bodyPr>
          <a:lstStyle/>
          <a:p>
            <a:r>
              <a:rPr lang="en-US" sz="1100" b="1" dirty="0"/>
              <a:t>Time line status</a:t>
            </a:r>
            <a:endParaRPr kumimoji="1" lang="ja-JP" altLang="en-US" sz="1100" b="1" dirty="0">
              <a:solidFill>
                <a:srgbClr val="FF0000"/>
              </a:solidFill>
            </a:endParaRPr>
          </a:p>
        </p:txBody>
      </p:sp>
      <p:pic>
        <p:nvPicPr>
          <p:cNvPr id="11" name="Picture 10" descr="A screen shot of a computer&#10;&#10;Description automatically generated">
            <a:extLst>
              <a:ext uri="{FF2B5EF4-FFF2-40B4-BE49-F238E27FC236}">
                <a16:creationId xmlns:a16="http://schemas.microsoft.com/office/drawing/2014/main" id="{A166F947-9CD0-12E4-ED5F-38EED9B152FD}"/>
              </a:ext>
            </a:extLst>
          </p:cNvPr>
          <p:cNvPicPr>
            <a:picLocks noChangeAspect="1"/>
          </p:cNvPicPr>
          <p:nvPr/>
        </p:nvPicPr>
        <p:blipFill>
          <a:blip r:embed="rId3"/>
          <a:stretch>
            <a:fillRect/>
          </a:stretch>
        </p:blipFill>
        <p:spPr>
          <a:xfrm>
            <a:off x="409475" y="5432985"/>
            <a:ext cx="6120809" cy="3644775"/>
          </a:xfrm>
          <a:prstGeom prst="rect">
            <a:avLst/>
          </a:prstGeom>
        </p:spPr>
      </p:pic>
      <p:sp>
        <p:nvSpPr>
          <p:cNvPr id="29" name="Arrow: Down 28">
            <a:extLst>
              <a:ext uri="{FF2B5EF4-FFF2-40B4-BE49-F238E27FC236}">
                <a16:creationId xmlns:a16="http://schemas.microsoft.com/office/drawing/2014/main" id="{4B860005-6FEC-4CAF-BC3D-DBF66AF5CB92}"/>
              </a:ext>
            </a:extLst>
          </p:cNvPr>
          <p:cNvSpPr/>
          <p:nvPr/>
        </p:nvSpPr>
        <p:spPr>
          <a:xfrm>
            <a:off x="3037541" y="4330157"/>
            <a:ext cx="380999" cy="1611440"/>
          </a:xfrm>
          <a:prstGeom prst="downArrow">
            <a:avLst/>
          </a:prstGeom>
          <a:solidFill>
            <a:srgbClr val="FFFF00"/>
          </a:solidFill>
          <a:ln w="3175" cap="flat" cmpd="sng" algn="ctr">
            <a:solidFill>
              <a:srgbClr val="FFFF00"/>
            </a:solidFill>
            <a:prstDash val="solid"/>
          </a:ln>
          <a:effectLst/>
        </p:spPr>
        <p:txBody>
          <a:bodyPr rtlCol="0" anchor="ctr"/>
          <a:lstStyle/>
          <a:p>
            <a:pPr algn="l" defTabSz="914400"/>
            <a:endParaRPr kumimoji="1" lang="en-US" sz="700" kern="0" dirty="0">
              <a:solidFill>
                <a:prstClr val="black"/>
              </a:solidFill>
            </a:endParaRPr>
          </a:p>
        </p:txBody>
      </p:sp>
      <p:sp>
        <p:nvSpPr>
          <p:cNvPr id="13" name="Rectangle 12">
            <a:extLst>
              <a:ext uri="{FF2B5EF4-FFF2-40B4-BE49-F238E27FC236}">
                <a16:creationId xmlns:a16="http://schemas.microsoft.com/office/drawing/2014/main" id="{ECA1C90F-F9F9-1C64-1928-A0AA931664D3}"/>
              </a:ext>
            </a:extLst>
          </p:cNvPr>
          <p:cNvSpPr/>
          <p:nvPr/>
        </p:nvSpPr>
        <p:spPr>
          <a:xfrm rot="5400000">
            <a:off x="2952760" y="3755522"/>
            <a:ext cx="450639" cy="504761"/>
          </a:xfrm>
          <a:prstGeom prst="rect">
            <a:avLst/>
          </a:prstGeom>
          <a:solidFill>
            <a:srgbClr val="FF5050">
              <a:alpha val="27843"/>
            </a:srgbClr>
          </a:solidFill>
          <a:ln w="3175" cap="flat" cmpd="sng" algn="ctr">
            <a:solidFill>
              <a:srgbClr val="FF0000"/>
            </a:solidFill>
            <a:prstDash val="solid"/>
          </a:ln>
          <a:effectLst/>
        </p:spPr>
        <p:txBody>
          <a:bodyPr rtlCol="0" anchor="ctr"/>
          <a:lstStyle/>
          <a:p>
            <a:pPr algn="l" defTabSz="914400"/>
            <a:endParaRPr kumimoji="1" lang="en-US" sz="700" kern="0" dirty="0">
              <a:solidFill>
                <a:prstClr val="black"/>
              </a:solidFill>
            </a:endParaRPr>
          </a:p>
        </p:txBody>
      </p:sp>
    </p:spTree>
    <p:extLst>
      <p:ext uri="{BB962C8B-B14F-4D97-AF65-F5344CB8AC3E}">
        <p14:creationId xmlns:p14="http://schemas.microsoft.com/office/powerpoint/2010/main" val="3777345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C969D035-0D28-2EFB-8937-3E3ED507CE8A}"/>
              </a:ext>
            </a:extLst>
          </p:cNvPr>
          <p:cNvPicPr>
            <a:picLocks noChangeAspect="1"/>
          </p:cNvPicPr>
          <p:nvPr/>
        </p:nvPicPr>
        <p:blipFill>
          <a:blip r:embed="rId2"/>
          <a:stretch>
            <a:fillRect/>
          </a:stretch>
        </p:blipFill>
        <p:spPr>
          <a:xfrm>
            <a:off x="409310" y="1120952"/>
            <a:ext cx="6142968" cy="3678017"/>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33</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Time line status screen ( Day shift )</a:t>
            </a:r>
            <a:endParaRPr kumimoji="1" lang="ja-JP" altLang="en-US" sz="1100" b="1" dirty="0">
              <a:solidFill>
                <a:srgbClr val="FF0000"/>
              </a:solidFill>
            </a:endParaRPr>
          </a:p>
        </p:txBody>
      </p:sp>
      <p:sp>
        <p:nvSpPr>
          <p:cNvPr id="14" name="Rectangle 13">
            <a:extLst>
              <a:ext uri="{FF2B5EF4-FFF2-40B4-BE49-F238E27FC236}">
                <a16:creationId xmlns:a16="http://schemas.microsoft.com/office/drawing/2014/main" id="{AD913C56-0186-4452-BC6C-5A7BFDB3B890}"/>
              </a:ext>
            </a:extLst>
          </p:cNvPr>
          <p:cNvSpPr/>
          <p:nvPr/>
        </p:nvSpPr>
        <p:spPr>
          <a:xfrm rot="5400000">
            <a:off x="-149406" y="3112947"/>
            <a:ext cx="2001721" cy="482600"/>
          </a:xfrm>
          <a:prstGeom prst="rect">
            <a:avLst/>
          </a:prstGeom>
          <a:solidFill>
            <a:srgbClr val="FF5050">
              <a:alpha val="27843"/>
            </a:srgbClr>
          </a:solidFill>
          <a:ln w="3175" cap="flat" cmpd="sng" algn="ctr">
            <a:solidFill>
              <a:srgbClr val="FF0000"/>
            </a:solidFill>
            <a:prstDash val="solid"/>
          </a:ln>
          <a:effectLst/>
        </p:spPr>
        <p:txBody>
          <a:bodyPr rtlCol="0" anchor="ctr"/>
          <a:lstStyle/>
          <a:p>
            <a:pPr algn="l" defTabSz="914400"/>
            <a:endParaRPr kumimoji="1" lang="en-US" sz="700" kern="0" dirty="0">
              <a:solidFill>
                <a:prstClr val="black"/>
              </a:solidFill>
            </a:endParaRPr>
          </a:p>
        </p:txBody>
      </p:sp>
      <p:pic>
        <p:nvPicPr>
          <p:cNvPr id="8" name="Picture 7" descr="A screen shot of a computer&#10;&#10;Description automatically generated">
            <a:extLst>
              <a:ext uri="{FF2B5EF4-FFF2-40B4-BE49-F238E27FC236}">
                <a16:creationId xmlns:a16="http://schemas.microsoft.com/office/drawing/2014/main" id="{4818769F-CD95-FAD8-F8B5-39413384E766}"/>
              </a:ext>
            </a:extLst>
          </p:cNvPr>
          <p:cNvPicPr>
            <a:picLocks noChangeAspect="1"/>
          </p:cNvPicPr>
          <p:nvPr/>
        </p:nvPicPr>
        <p:blipFill>
          <a:blip r:embed="rId3"/>
          <a:stretch>
            <a:fillRect/>
          </a:stretch>
        </p:blipFill>
        <p:spPr>
          <a:xfrm>
            <a:off x="409942" y="5234442"/>
            <a:ext cx="6142968" cy="3659789"/>
          </a:xfrm>
          <a:prstGeom prst="rect">
            <a:avLst/>
          </a:prstGeom>
        </p:spPr>
      </p:pic>
      <p:sp>
        <p:nvSpPr>
          <p:cNvPr id="15" name="Arrow: Down 14">
            <a:extLst>
              <a:ext uri="{FF2B5EF4-FFF2-40B4-BE49-F238E27FC236}">
                <a16:creationId xmlns:a16="http://schemas.microsoft.com/office/drawing/2014/main" id="{F195CFAD-2F12-4078-AFA8-CDEA0D402444}"/>
              </a:ext>
            </a:extLst>
          </p:cNvPr>
          <p:cNvSpPr/>
          <p:nvPr/>
        </p:nvSpPr>
        <p:spPr>
          <a:xfrm>
            <a:off x="605558" y="4355120"/>
            <a:ext cx="380999" cy="2069612"/>
          </a:xfrm>
          <a:prstGeom prst="downArrow">
            <a:avLst/>
          </a:prstGeom>
          <a:solidFill>
            <a:srgbClr val="FFFF00"/>
          </a:solidFill>
          <a:ln w="3175" cap="flat" cmpd="sng" algn="ctr">
            <a:solidFill>
              <a:srgbClr val="FFFF00"/>
            </a:solidFill>
            <a:prstDash val="solid"/>
          </a:ln>
          <a:effectLst/>
        </p:spPr>
        <p:txBody>
          <a:bodyPr rtlCol="0" anchor="ctr"/>
          <a:lstStyle/>
          <a:p>
            <a:pPr algn="l" defTabSz="914400"/>
            <a:endParaRPr kumimoji="1" lang="en-US" sz="700" kern="0" dirty="0">
              <a:solidFill>
                <a:prstClr val="black"/>
              </a:solidFill>
            </a:endParaRPr>
          </a:p>
        </p:txBody>
      </p:sp>
      <p:sp>
        <p:nvSpPr>
          <p:cNvPr id="9" name="Rectangle 8">
            <a:extLst>
              <a:ext uri="{FF2B5EF4-FFF2-40B4-BE49-F238E27FC236}">
                <a16:creationId xmlns:a16="http://schemas.microsoft.com/office/drawing/2014/main" id="{DAFBF756-7B78-744B-CB25-17B7A3ECE4F1}"/>
              </a:ext>
            </a:extLst>
          </p:cNvPr>
          <p:cNvSpPr/>
          <p:nvPr/>
        </p:nvSpPr>
        <p:spPr>
          <a:xfrm rot="5400000">
            <a:off x="-149406" y="7279228"/>
            <a:ext cx="2001721" cy="482600"/>
          </a:xfrm>
          <a:prstGeom prst="rect">
            <a:avLst/>
          </a:prstGeom>
          <a:solidFill>
            <a:srgbClr val="FF5050">
              <a:alpha val="27843"/>
            </a:srgbClr>
          </a:solidFill>
          <a:ln w="3175" cap="flat" cmpd="sng" algn="ctr">
            <a:solidFill>
              <a:srgbClr val="FF0000"/>
            </a:solidFill>
            <a:prstDash val="solid"/>
          </a:ln>
          <a:effectLst/>
        </p:spPr>
        <p:txBody>
          <a:bodyPr rtlCol="0" anchor="ctr"/>
          <a:lstStyle/>
          <a:p>
            <a:pPr algn="l" defTabSz="914400"/>
            <a:endParaRPr kumimoji="1" lang="en-US" sz="700" kern="0" dirty="0">
              <a:solidFill>
                <a:prstClr val="black"/>
              </a:solidFill>
            </a:endParaRPr>
          </a:p>
        </p:txBody>
      </p:sp>
    </p:spTree>
    <p:extLst>
      <p:ext uri="{BB962C8B-B14F-4D97-AF65-F5344CB8AC3E}">
        <p14:creationId xmlns:p14="http://schemas.microsoft.com/office/powerpoint/2010/main" val="806174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 shot of a computer&#10;&#10;Description automatically generated">
            <a:extLst>
              <a:ext uri="{FF2B5EF4-FFF2-40B4-BE49-F238E27FC236}">
                <a16:creationId xmlns:a16="http://schemas.microsoft.com/office/drawing/2014/main" id="{10BEA545-DBAF-71D8-D489-770D4DBE8FD8}"/>
              </a:ext>
            </a:extLst>
          </p:cNvPr>
          <p:cNvPicPr>
            <a:picLocks noChangeAspect="1"/>
          </p:cNvPicPr>
          <p:nvPr/>
        </p:nvPicPr>
        <p:blipFill>
          <a:blip r:embed="rId2"/>
          <a:stretch>
            <a:fillRect/>
          </a:stretch>
        </p:blipFill>
        <p:spPr>
          <a:xfrm>
            <a:off x="408705" y="5139131"/>
            <a:ext cx="6154047" cy="3661575"/>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34</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Time line status screen ( Day shift )</a:t>
            </a:r>
            <a:endParaRPr kumimoji="1" lang="ja-JP" altLang="en-US" sz="1100" b="1" dirty="0">
              <a:solidFill>
                <a:srgbClr val="FF0000"/>
              </a:solidFill>
            </a:endParaRPr>
          </a:p>
        </p:txBody>
      </p:sp>
      <p:pic>
        <p:nvPicPr>
          <p:cNvPr id="8" name="Picture 7" descr="A screen shot of a computer&#10;&#10;Description automatically generated">
            <a:extLst>
              <a:ext uri="{FF2B5EF4-FFF2-40B4-BE49-F238E27FC236}">
                <a16:creationId xmlns:a16="http://schemas.microsoft.com/office/drawing/2014/main" id="{4818769F-CD95-FAD8-F8B5-39413384E766}"/>
              </a:ext>
            </a:extLst>
          </p:cNvPr>
          <p:cNvPicPr>
            <a:picLocks noChangeAspect="1"/>
          </p:cNvPicPr>
          <p:nvPr/>
        </p:nvPicPr>
        <p:blipFill>
          <a:blip r:embed="rId3"/>
          <a:stretch>
            <a:fillRect/>
          </a:stretch>
        </p:blipFill>
        <p:spPr>
          <a:xfrm>
            <a:off x="387784" y="1190046"/>
            <a:ext cx="6142968" cy="3659789"/>
          </a:xfrm>
          <a:prstGeom prst="rect">
            <a:avLst/>
          </a:prstGeom>
        </p:spPr>
      </p:pic>
      <p:sp>
        <p:nvSpPr>
          <p:cNvPr id="14" name="Rectangle 13">
            <a:extLst>
              <a:ext uri="{FF2B5EF4-FFF2-40B4-BE49-F238E27FC236}">
                <a16:creationId xmlns:a16="http://schemas.microsoft.com/office/drawing/2014/main" id="{AD913C56-0186-4452-BC6C-5A7BFDB3B890}"/>
              </a:ext>
            </a:extLst>
          </p:cNvPr>
          <p:cNvSpPr/>
          <p:nvPr/>
        </p:nvSpPr>
        <p:spPr>
          <a:xfrm rot="5400000">
            <a:off x="-182649" y="3146190"/>
            <a:ext cx="1979563" cy="393956"/>
          </a:xfrm>
          <a:prstGeom prst="rect">
            <a:avLst/>
          </a:prstGeom>
          <a:solidFill>
            <a:srgbClr val="FF5050">
              <a:alpha val="27843"/>
            </a:srgbClr>
          </a:solidFill>
          <a:ln w="3175" cap="flat" cmpd="sng" algn="ctr">
            <a:solidFill>
              <a:srgbClr val="FF0000"/>
            </a:solidFill>
            <a:prstDash val="solid"/>
          </a:ln>
          <a:effectLst/>
        </p:spPr>
        <p:txBody>
          <a:bodyPr rtlCol="0" anchor="ctr"/>
          <a:lstStyle/>
          <a:p>
            <a:pPr algn="l" defTabSz="914400"/>
            <a:endParaRPr kumimoji="1" lang="en-US" sz="700" kern="0" dirty="0">
              <a:solidFill>
                <a:prstClr val="black"/>
              </a:solidFill>
            </a:endParaRPr>
          </a:p>
        </p:txBody>
      </p:sp>
      <p:sp>
        <p:nvSpPr>
          <p:cNvPr id="15" name="Arrow: Down 14">
            <a:extLst>
              <a:ext uri="{FF2B5EF4-FFF2-40B4-BE49-F238E27FC236}">
                <a16:creationId xmlns:a16="http://schemas.microsoft.com/office/drawing/2014/main" id="{F195CFAD-2F12-4078-AFA8-CDEA0D402444}"/>
              </a:ext>
            </a:extLst>
          </p:cNvPr>
          <p:cNvSpPr/>
          <p:nvPr/>
        </p:nvSpPr>
        <p:spPr>
          <a:xfrm>
            <a:off x="605558" y="4355120"/>
            <a:ext cx="380999" cy="2069612"/>
          </a:xfrm>
          <a:prstGeom prst="downArrow">
            <a:avLst/>
          </a:prstGeom>
          <a:solidFill>
            <a:srgbClr val="FFFF00"/>
          </a:solidFill>
          <a:ln w="3175" cap="flat" cmpd="sng" algn="ctr">
            <a:solidFill>
              <a:srgbClr val="FFFF00"/>
            </a:solidFill>
            <a:prstDash val="solid"/>
          </a:ln>
          <a:effectLst/>
        </p:spPr>
        <p:txBody>
          <a:bodyPr rtlCol="0" anchor="ctr"/>
          <a:lstStyle/>
          <a:p>
            <a:pPr algn="l" defTabSz="914400"/>
            <a:endParaRPr kumimoji="1" lang="en-US" sz="700" kern="0" dirty="0">
              <a:solidFill>
                <a:prstClr val="black"/>
              </a:solidFill>
            </a:endParaRPr>
          </a:p>
        </p:txBody>
      </p:sp>
      <p:sp>
        <p:nvSpPr>
          <p:cNvPr id="9" name="Rectangle 8">
            <a:extLst>
              <a:ext uri="{FF2B5EF4-FFF2-40B4-BE49-F238E27FC236}">
                <a16:creationId xmlns:a16="http://schemas.microsoft.com/office/drawing/2014/main" id="{DAFBF756-7B78-744B-CB25-17B7A3ECE4F1}"/>
              </a:ext>
            </a:extLst>
          </p:cNvPr>
          <p:cNvSpPr/>
          <p:nvPr/>
        </p:nvSpPr>
        <p:spPr>
          <a:xfrm rot="5400000">
            <a:off x="166341" y="6963481"/>
            <a:ext cx="1226180" cy="338554"/>
          </a:xfrm>
          <a:prstGeom prst="rect">
            <a:avLst/>
          </a:prstGeom>
          <a:solidFill>
            <a:srgbClr val="FF5050">
              <a:alpha val="27843"/>
            </a:srgbClr>
          </a:solidFill>
          <a:ln w="3175" cap="flat" cmpd="sng" algn="ctr">
            <a:solidFill>
              <a:srgbClr val="FF0000"/>
            </a:solidFill>
            <a:prstDash val="solid"/>
          </a:ln>
          <a:effectLst/>
        </p:spPr>
        <p:txBody>
          <a:bodyPr rtlCol="0" anchor="ctr"/>
          <a:lstStyle/>
          <a:p>
            <a:pPr algn="l" defTabSz="914400"/>
            <a:endParaRPr kumimoji="1" lang="en-US" sz="700" kern="0" dirty="0">
              <a:solidFill>
                <a:prstClr val="black"/>
              </a:solidFill>
            </a:endParaRPr>
          </a:p>
        </p:txBody>
      </p:sp>
    </p:spTree>
    <p:extLst>
      <p:ext uri="{BB962C8B-B14F-4D97-AF65-F5344CB8AC3E}">
        <p14:creationId xmlns:p14="http://schemas.microsoft.com/office/powerpoint/2010/main" val="3299181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35</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Time line status screen ( Night shift )</a:t>
            </a:r>
            <a:endParaRPr kumimoji="1" lang="ja-JP" altLang="en-US" sz="1100" b="1" dirty="0">
              <a:solidFill>
                <a:srgbClr val="FF0000"/>
              </a:solidFill>
            </a:endParaRPr>
          </a:p>
        </p:txBody>
      </p:sp>
      <p:pic>
        <p:nvPicPr>
          <p:cNvPr id="2" name="Picture 1" descr="A screen shot of a computer&#10;&#10;Description automatically generated">
            <a:extLst>
              <a:ext uri="{FF2B5EF4-FFF2-40B4-BE49-F238E27FC236}">
                <a16:creationId xmlns:a16="http://schemas.microsoft.com/office/drawing/2014/main" id="{FA33847D-D92C-1A44-D764-8E1BF94DCF69}"/>
              </a:ext>
            </a:extLst>
          </p:cNvPr>
          <p:cNvPicPr>
            <a:picLocks noChangeAspect="1"/>
          </p:cNvPicPr>
          <p:nvPr/>
        </p:nvPicPr>
        <p:blipFill>
          <a:blip r:embed="rId2"/>
          <a:stretch>
            <a:fillRect/>
          </a:stretch>
        </p:blipFill>
        <p:spPr>
          <a:xfrm>
            <a:off x="405186" y="1282663"/>
            <a:ext cx="6142968" cy="3669083"/>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B7ECC3B1-267A-F7D6-2A9F-4E52167C8DF3}"/>
              </a:ext>
            </a:extLst>
          </p:cNvPr>
          <p:cNvPicPr>
            <a:picLocks noChangeAspect="1"/>
          </p:cNvPicPr>
          <p:nvPr/>
        </p:nvPicPr>
        <p:blipFill>
          <a:blip r:embed="rId3"/>
          <a:stretch>
            <a:fillRect/>
          </a:stretch>
        </p:blipFill>
        <p:spPr>
          <a:xfrm>
            <a:off x="404087" y="5259752"/>
            <a:ext cx="6131889" cy="3728059"/>
          </a:xfrm>
          <a:prstGeom prst="rect">
            <a:avLst/>
          </a:prstGeom>
        </p:spPr>
      </p:pic>
      <p:sp>
        <p:nvSpPr>
          <p:cNvPr id="14" name="Rectangle 13">
            <a:extLst>
              <a:ext uri="{FF2B5EF4-FFF2-40B4-BE49-F238E27FC236}">
                <a16:creationId xmlns:a16="http://schemas.microsoft.com/office/drawing/2014/main" id="{AD913C56-0186-4452-BC6C-5A7BFDB3B890}"/>
              </a:ext>
            </a:extLst>
          </p:cNvPr>
          <p:cNvSpPr/>
          <p:nvPr/>
        </p:nvSpPr>
        <p:spPr>
          <a:xfrm rot="5400000">
            <a:off x="-110638" y="3395504"/>
            <a:ext cx="1957404" cy="338554"/>
          </a:xfrm>
          <a:prstGeom prst="rect">
            <a:avLst/>
          </a:prstGeom>
          <a:solidFill>
            <a:srgbClr val="FF5050">
              <a:alpha val="27843"/>
            </a:srgbClr>
          </a:solidFill>
          <a:ln w="28575" cap="flat" cmpd="sng" algn="ctr">
            <a:solidFill>
              <a:srgbClr val="FF5050"/>
            </a:solidFill>
            <a:prstDash val="solid"/>
          </a:ln>
          <a:effectLst/>
        </p:spPr>
        <p:txBody>
          <a:bodyPr rtlCol="0" anchor="ctr"/>
          <a:lstStyle/>
          <a:p>
            <a:pPr algn="l" defTabSz="914400"/>
            <a:endParaRPr kumimoji="1" lang="en-US" sz="700" kern="0" dirty="0">
              <a:solidFill>
                <a:prstClr val="black"/>
              </a:solidFill>
            </a:endParaRPr>
          </a:p>
        </p:txBody>
      </p:sp>
      <p:sp>
        <p:nvSpPr>
          <p:cNvPr id="15" name="Arrow: Down 14">
            <a:extLst>
              <a:ext uri="{FF2B5EF4-FFF2-40B4-BE49-F238E27FC236}">
                <a16:creationId xmlns:a16="http://schemas.microsoft.com/office/drawing/2014/main" id="{F195CFAD-2F12-4078-AFA8-CDEA0D402444}"/>
              </a:ext>
            </a:extLst>
          </p:cNvPr>
          <p:cNvSpPr/>
          <p:nvPr/>
        </p:nvSpPr>
        <p:spPr>
          <a:xfrm>
            <a:off x="694191" y="4499167"/>
            <a:ext cx="380999" cy="2069612"/>
          </a:xfrm>
          <a:prstGeom prst="downArrow">
            <a:avLst/>
          </a:prstGeom>
          <a:solidFill>
            <a:srgbClr val="FFFF00"/>
          </a:solidFill>
          <a:ln w="3175" cap="flat" cmpd="sng" algn="ctr">
            <a:solidFill>
              <a:srgbClr val="FFFF00"/>
            </a:solidFill>
            <a:prstDash val="solid"/>
          </a:ln>
          <a:effectLst/>
        </p:spPr>
        <p:txBody>
          <a:bodyPr rtlCol="0" anchor="ctr"/>
          <a:lstStyle/>
          <a:p>
            <a:pPr algn="l" defTabSz="914400"/>
            <a:endParaRPr kumimoji="1" lang="en-US" sz="700" kern="0" dirty="0">
              <a:solidFill>
                <a:prstClr val="black"/>
              </a:solidFill>
            </a:endParaRPr>
          </a:p>
        </p:txBody>
      </p:sp>
      <p:sp>
        <p:nvSpPr>
          <p:cNvPr id="6" name="Rectangle 5">
            <a:extLst>
              <a:ext uri="{FF2B5EF4-FFF2-40B4-BE49-F238E27FC236}">
                <a16:creationId xmlns:a16="http://schemas.microsoft.com/office/drawing/2014/main" id="{903F33EB-AE2B-67FA-920E-843F50F08139}"/>
              </a:ext>
            </a:extLst>
          </p:cNvPr>
          <p:cNvSpPr/>
          <p:nvPr/>
        </p:nvSpPr>
        <p:spPr>
          <a:xfrm rot="5400000">
            <a:off x="-121700" y="7406651"/>
            <a:ext cx="1913088" cy="382876"/>
          </a:xfrm>
          <a:prstGeom prst="rect">
            <a:avLst/>
          </a:prstGeom>
          <a:solidFill>
            <a:srgbClr val="FF5050">
              <a:alpha val="27843"/>
            </a:srgbClr>
          </a:solidFill>
          <a:ln w="28575" cap="flat" cmpd="sng" algn="ctr">
            <a:solidFill>
              <a:srgbClr val="FF5050"/>
            </a:solidFill>
            <a:prstDash val="solid"/>
          </a:ln>
          <a:effectLst/>
        </p:spPr>
        <p:txBody>
          <a:bodyPr rtlCol="0" anchor="ctr"/>
          <a:lstStyle/>
          <a:p>
            <a:pPr algn="l" defTabSz="914400"/>
            <a:endParaRPr kumimoji="1" lang="en-US" sz="700" kern="0" dirty="0">
              <a:solidFill>
                <a:prstClr val="black"/>
              </a:solidFill>
            </a:endParaRPr>
          </a:p>
        </p:txBody>
      </p:sp>
    </p:spTree>
    <p:extLst>
      <p:ext uri="{BB962C8B-B14F-4D97-AF65-F5344CB8AC3E}">
        <p14:creationId xmlns:p14="http://schemas.microsoft.com/office/powerpoint/2010/main" val="2221302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36</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Time line status screen ( Night shift )</a:t>
            </a:r>
            <a:endParaRPr kumimoji="1" lang="ja-JP" altLang="en-US" sz="1100" b="1" dirty="0">
              <a:solidFill>
                <a:srgbClr val="FF0000"/>
              </a:solidFill>
            </a:endParaRPr>
          </a:p>
        </p:txBody>
      </p:sp>
      <p:pic>
        <p:nvPicPr>
          <p:cNvPr id="4" name="Picture 3" descr="A screen shot of a computer&#10;&#10;Description automatically generated">
            <a:extLst>
              <a:ext uri="{FF2B5EF4-FFF2-40B4-BE49-F238E27FC236}">
                <a16:creationId xmlns:a16="http://schemas.microsoft.com/office/drawing/2014/main" id="{B7ECC3B1-267A-F7D6-2A9F-4E52167C8DF3}"/>
              </a:ext>
            </a:extLst>
          </p:cNvPr>
          <p:cNvPicPr>
            <a:picLocks noChangeAspect="1"/>
          </p:cNvPicPr>
          <p:nvPr/>
        </p:nvPicPr>
        <p:blipFill>
          <a:blip r:embed="rId2"/>
          <a:stretch>
            <a:fillRect/>
          </a:stretch>
        </p:blipFill>
        <p:spPr>
          <a:xfrm>
            <a:off x="404087" y="1193195"/>
            <a:ext cx="6131889" cy="3728059"/>
          </a:xfrm>
          <a:prstGeom prst="rect">
            <a:avLst/>
          </a:prstGeom>
        </p:spPr>
      </p:pic>
      <p:sp>
        <p:nvSpPr>
          <p:cNvPr id="14" name="Rectangle 13">
            <a:extLst>
              <a:ext uri="{FF2B5EF4-FFF2-40B4-BE49-F238E27FC236}">
                <a16:creationId xmlns:a16="http://schemas.microsoft.com/office/drawing/2014/main" id="{AD913C56-0186-4452-BC6C-5A7BFDB3B890}"/>
              </a:ext>
            </a:extLst>
          </p:cNvPr>
          <p:cNvSpPr/>
          <p:nvPr/>
        </p:nvSpPr>
        <p:spPr>
          <a:xfrm rot="5400000">
            <a:off x="-110638" y="3395504"/>
            <a:ext cx="1957404" cy="338554"/>
          </a:xfrm>
          <a:prstGeom prst="rect">
            <a:avLst/>
          </a:prstGeom>
          <a:solidFill>
            <a:srgbClr val="FF5050">
              <a:alpha val="27843"/>
            </a:srgbClr>
          </a:solidFill>
          <a:ln w="28575" cap="flat" cmpd="sng" algn="ctr">
            <a:solidFill>
              <a:srgbClr val="FF5050"/>
            </a:solidFill>
            <a:prstDash val="solid"/>
          </a:ln>
          <a:effectLst/>
        </p:spPr>
        <p:txBody>
          <a:bodyPr rtlCol="0" anchor="ctr"/>
          <a:lstStyle/>
          <a:p>
            <a:pPr algn="l" defTabSz="914400"/>
            <a:endParaRPr kumimoji="1" lang="en-US" sz="700" kern="0" dirty="0">
              <a:solidFill>
                <a:prstClr val="black"/>
              </a:solidFill>
            </a:endParaRPr>
          </a:p>
        </p:txBody>
      </p:sp>
      <p:pic>
        <p:nvPicPr>
          <p:cNvPr id="5" name="Picture 4" descr="A screen shot of a computer&#10;&#10;Description automatically generated">
            <a:extLst>
              <a:ext uri="{FF2B5EF4-FFF2-40B4-BE49-F238E27FC236}">
                <a16:creationId xmlns:a16="http://schemas.microsoft.com/office/drawing/2014/main" id="{2F800920-F7EB-90BA-595C-FA9F7981E521}"/>
              </a:ext>
            </a:extLst>
          </p:cNvPr>
          <p:cNvPicPr>
            <a:picLocks noChangeAspect="1"/>
          </p:cNvPicPr>
          <p:nvPr/>
        </p:nvPicPr>
        <p:blipFill>
          <a:blip r:embed="rId3"/>
          <a:stretch>
            <a:fillRect/>
          </a:stretch>
        </p:blipFill>
        <p:spPr>
          <a:xfrm>
            <a:off x="400494" y="5277363"/>
            <a:ext cx="6131888" cy="3674443"/>
          </a:xfrm>
          <a:prstGeom prst="rect">
            <a:avLst/>
          </a:prstGeom>
        </p:spPr>
      </p:pic>
      <p:sp>
        <p:nvSpPr>
          <p:cNvPr id="6" name="Rectangle 5">
            <a:extLst>
              <a:ext uri="{FF2B5EF4-FFF2-40B4-BE49-F238E27FC236}">
                <a16:creationId xmlns:a16="http://schemas.microsoft.com/office/drawing/2014/main" id="{903F33EB-AE2B-67FA-920E-843F50F08139}"/>
              </a:ext>
            </a:extLst>
          </p:cNvPr>
          <p:cNvSpPr/>
          <p:nvPr/>
        </p:nvSpPr>
        <p:spPr>
          <a:xfrm rot="5400000">
            <a:off x="288228" y="7063197"/>
            <a:ext cx="1093232" cy="382876"/>
          </a:xfrm>
          <a:prstGeom prst="rect">
            <a:avLst/>
          </a:prstGeom>
          <a:solidFill>
            <a:srgbClr val="FF5050">
              <a:alpha val="27843"/>
            </a:srgbClr>
          </a:solidFill>
          <a:ln w="28575" cap="flat" cmpd="sng" algn="ctr">
            <a:solidFill>
              <a:srgbClr val="FF5050"/>
            </a:solidFill>
            <a:prstDash val="solid"/>
          </a:ln>
          <a:effectLst/>
        </p:spPr>
        <p:txBody>
          <a:bodyPr rtlCol="0" anchor="ctr"/>
          <a:lstStyle/>
          <a:p>
            <a:pPr algn="l" defTabSz="914400"/>
            <a:endParaRPr kumimoji="1" lang="en-US" sz="700" kern="0" dirty="0">
              <a:solidFill>
                <a:prstClr val="black"/>
              </a:solidFill>
            </a:endParaRPr>
          </a:p>
        </p:txBody>
      </p:sp>
      <p:sp>
        <p:nvSpPr>
          <p:cNvPr id="15" name="Arrow: Down 14">
            <a:extLst>
              <a:ext uri="{FF2B5EF4-FFF2-40B4-BE49-F238E27FC236}">
                <a16:creationId xmlns:a16="http://schemas.microsoft.com/office/drawing/2014/main" id="{F195CFAD-2F12-4078-AFA8-CDEA0D402444}"/>
              </a:ext>
            </a:extLst>
          </p:cNvPr>
          <p:cNvSpPr/>
          <p:nvPr/>
        </p:nvSpPr>
        <p:spPr>
          <a:xfrm>
            <a:off x="694191" y="4499167"/>
            <a:ext cx="380999" cy="2069612"/>
          </a:xfrm>
          <a:prstGeom prst="downArrow">
            <a:avLst/>
          </a:prstGeom>
          <a:solidFill>
            <a:srgbClr val="FFFF00"/>
          </a:solidFill>
          <a:ln w="3175" cap="flat" cmpd="sng" algn="ctr">
            <a:solidFill>
              <a:srgbClr val="FFFF00"/>
            </a:solidFill>
            <a:prstDash val="solid"/>
          </a:ln>
          <a:effectLst/>
        </p:spPr>
        <p:txBody>
          <a:bodyPr rtlCol="0" anchor="ctr"/>
          <a:lstStyle/>
          <a:p>
            <a:pPr algn="l" defTabSz="914400"/>
            <a:endParaRPr kumimoji="1" lang="en-US" sz="700" kern="0" dirty="0">
              <a:solidFill>
                <a:prstClr val="black"/>
              </a:solidFill>
            </a:endParaRPr>
          </a:p>
        </p:txBody>
      </p:sp>
    </p:spTree>
    <p:extLst>
      <p:ext uri="{BB962C8B-B14F-4D97-AF65-F5344CB8AC3E}">
        <p14:creationId xmlns:p14="http://schemas.microsoft.com/office/powerpoint/2010/main" val="4179802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37</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Machine setting</a:t>
            </a:r>
            <a:endParaRPr kumimoji="1" lang="ja-JP" altLang="en-US" sz="1100" b="1" dirty="0">
              <a:solidFill>
                <a:srgbClr val="FF0000"/>
              </a:solidFill>
            </a:endParaRPr>
          </a:p>
        </p:txBody>
      </p:sp>
      <p:pic>
        <p:nvPicPr>
          <p:cNvPr id="2" name="Picture 1" descr="A screen shot of a computer&#10;&#10;Description automatically generated">
            <a:extLst>
              <a:ext uri="{FF2B5EF4-FFF2-40B4-BE49-F238E27FC236}">
                <a16:creationId xmlns:a16="http://schemas.microsoft.com/office/drawing/2014/main" id="{3171598D-E209-C25E-2D15-8FC2A827B56D}"/>
              </a:ext>
            </a:extLst>
          </p:cNvPr>
          <p:cNvPicPr>
            <a:picLocks noChangeAspect="1"/>
          </p:cNvPicPr>
          <p:nvPr/>
        </p:nvPicPr>
        <p:blipFill>
          <a:blip r:embed="rId2"/>
          <a:stretch>
            <a:fillRect/>
          </a:stretch>
        </p:blipFill>
        <p:spPr>
          <a:xfrm>
            <a:off x="404453" y="1252997"/>
            <a:ext cx="6120809" cy="3698391"/>
          </a:xfrm>
          <a:prstGeom prst="rect">
            <a:avLst/>
          </a:prstGeom>
        </p:spPr>
      </p:pic>
      <p:pic>
        <p:nvPicPr>
          <p:cNvPr id="5" name="Picture 4" descr="A screen shot of a computer&#10;&#10;Description automatically generated">
            <a:extLst>
              <a:ext uri="{FF2B5EF4-FFF2-40B4-BE49-F238E27FC236}">
                <a16:creationId xmlns:a16="http://schemas.microsoft.com/office/drawing/2014/main" id="{F93FE249-1CC0-4205-2351-E9D15314681F}"/>
              </a:ext>
            </a:extLst>
          </p:cNvPr>
          <p:cNvPicPr>
            <a:picLocks noChangeAspect="1"/>
          </p:cNvPicPr>
          <p:nvPr/>
        </p:nvPicPr>
        <p:blipFill>
          <a:blip r:embed="rId3"/>
          <a:stretch>
            <a:fillRect/>
          </a:stretch>
        </p:blipFill>
        <p:spPr>
          <a:xfrm>
            <a:off x="401649" y="5065183"/>
            <a:ext cx="6109730" cy="3641202"/>
          </a:xfrm>
          <a:prstGeom prst="rect">
            <a:avLst/>
          </a:prstGeom>
        </p:spPr>
      </p:pic>
    </p:spTree>
    <p:extLst>
      <p:ext uri="{BB962C8B-B14F-4D97-AF65-F5344CB8AC3E}">
        <p14:creationId xmlns:p14="http://schemas.microsoft.com/office/powerpoint/2010/main" val="85624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38</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Machine setting</a:t>
            </a:r>
            <a:endParaRPr kumimoji="1" lang="ja-JP" altLang="en-US" sz="1100" b="1" dirty="0">
              <a:solidFill>
                <a:srgbClr val="FF0000"/>
              </a:solidFill>
            </a:endParaRPr>
          </a:p>
        </p:txBody>
      </p:sp>
      <p:pic>
        <p:nvPicPr>
          <p:cNvPr id="4" name="Picture 3" descr="A screen shot of a computer&#10;&#10;Description automatically generated">
            <a:extLst>
              <a:ext uri="{FF2B5EF4-FFF2-40B4-BE49-F238E27FC236}">
                <a16:creationId xmlns:a16="http://schemas.microsoft.com/office/drawing/2014/main" id="{EC5B5E7A-E3E7-1BF9-588D-9363BAA0086E}"/>
              </a:ext>
            </a:extLst>
          </p:cNvPr>
          <p:cNvPicPr>
            <a:picLocks noChangeAspect="1"/>
          </p:cNvPicPr>
          <p:nvPr/>
        </p:nvPicPr>
        <p:blipFill>
          <a:blip r:embed="rId2"/>
          <a:stretch>
            <a:fillRect/>
          </a:stretch>
        </p:blipFill>
        <p:spPr>
          <a:xfrm>
            <a:off x="404068" y="1191490"/>
            <a:ext cx="6109730" cy="3683736"/>
          </a:xfrm>
          <a:prstGeom prst="rect">
            <a:avLst/>
          </a:prstGeom>
        </p:spPr>
      </p:pic>
    </p:spTree>
    <p:extLst>
      <p:ext uri="{BB962C8B-B14F-4D97-AF65-F5344CB8AC3E}">
        <p14:creationId xmlns:p14="http://schemas.microsoft.com/office/powerpoint/2010/main" val="3681118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39</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lIns="91440" tIns="45720" rIns="91440" bIns="45720" rtlCol="0" anchor="t">
            <a:spAutoFit/>
          </a:bodyPr>
          <a:lstStyle/>
          <a:p>
            <a:r>
              <a:rPr lang="en-US" sz="1100" b="1" dirty="0"/>
              <a:t>Setting Page</a:t>
            </a:r>
            <a:endParaRPr lang="ja-JP" altLang="en-US" sz="1100" b="1" dirty="0">
              <a:solidFill>
                <a:srgbClr val="FF0000"/>
              </a:solidFill>
              <a:cs typeface="Arial"/>
            </a:endParaRPr>
          </a:p>
        </p:txBody>
      </p:sp>
      <p:pic>
        <p:nvPicPr>
          <p:cNvPr id="2" name="Picture 1" descr="A screenshot of a computer&#10;&#10;Description automatically generated">
            <a:extLst>
              <a:ext uri="{FF2B5EF4-FFF2-40B4-BE49-F238E27FC236}">
                <a16:creationId xmlns:a16="http://schemas.microsoft.com/office/drawing/2014/main" id="{52EA09B3-67FE-CC3C-C338-DC7E3D0CF185}"/>
              </a:ext>
            </a:extLst>
          </p:cNvPr>
          <p:cNvPicPr>
            <a:picLocks noChangeAspect="1"/>
          </p:cNvPicPr>
          <p:nvPr/>
        </p:nvPicPr>
        <p:blipFill>
          <a:blip r:embed="rId2"/>
          <a:stretch>
            <a:fillRect/>
          </a:stretch>
        </p:blipFill>
        <p:spPr>
          <a:xfrm>
            <a:off x="405416" y="1193759"/>
            <a:ext cx="6120809" cy="3619040"/>
          </a:xfrm>
          <a:prstGeom prst="rect">
            <a:avLst/>
          </a:prstGeom>
        </p:spPr>
      </p:pic>
      <p:sp>
        <p:nvSpPr>
          <p:cNvPr id="6" name="Rectangle 5">
            <a:extLst>
              <a:ext uri="{FF2B5EF4-FFF2-40B4-BE49-F238E27FC236}">
                <a16:creationId xmlns:a16="http://schemas.microsoft.com/office/drawing/2014/main" id="{0A4142DA-156C-32FE-9489-5CE2707B3E52}"/>
              </a:ext>
            </a:extLst>
          </p:cNvPr>
          <p:cNvSpPr/>
          <p:nvPr/>
        </p:nvSpPr>
        <p:spPr>
          <a:xfrm rot="5400000">
            <a:off x="2810235" y="1705580"/>
            <a:ext cx="1049940" cy="1745638"/>
          </a:xfrm>
          <a:prstGeom prst="rect">
            <a:avLst/>
          </a:prstGeom>
          <a:solidFill>
            <a:srgbClr val="FF5050">
              <a:alpha val="27843"/>
            </a:srgbClr>
          </a:solidFill>
          <a:ln w="28575" cap="flat" cmpd="sng" algn="ctr">
            <a:solidFill>
              <a:srgbClr val="FF5050"/>
            </a:solidFill>
            <a:prstDash val="solid"/>
          </a:ln>
          <a:effectLst/>
        </p:spPr>
        <p:txBody>
          <a:bodyPr rtlCol="0" anchor="ctr"/>
          <a:lstStyle/>
          <a:p>
            <a:pPr algn="l" defTabSz="914400"/>
            <a:endParaRPr kumimoji="1" lang="en-US" sz="700" kern="0" dirty="0">
              <a:solidFill>
                <a:prstClr val="black"/>
              </a:solidFill>
            </a:endParaRPr>
          </a:p>
        </p:txBody>
      </p:sp>
      <p:sp>
        <p:nvSpPr>
          <p:cNvPr id="7" name="Arrow: Down 6">
            <a:extLst>
              <a:ext uri="{FF2B5EF4-FFF2-40B4-BE49-F238E27FC236}">
                <a16:creationId xmlns:a16="http://schemas.microsoft.com/office/drawing/2014/main" id="{4A35154A-B3BF-608A-419F-311CBE8064FE}"/>
              </a:ext>
            </a:extLst>
          </p:cNvPr>
          <p:cNvSpPr/>
          <p:nvPr/>
        </p:nvSpPr>
        <p:spPr>
          <a:xfrm>
            <a:off x="3009416" y="3100890"/>
            <a:ext cx="661898" cy="1765127"/>
          </a:xfrm>
          <a:prstGeom prst="down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12" name="Picture 11" descr="A screen shot of a computer&#10;&#10;Description automatically generated">
            <a:extLst>
              <a:ext uri="{FF2B5EF4-FFF2-40B4-BE49-F238E27FC236}">
                <a16:creationId xmlns:a16="http://schemas.microsoft.com/office/drawing/2014/main" id="{060EED47-6B57-3CE0-06A9-1C230C351D55}"/>
              </a:ext>
            </a:extLst>
          </p:cNvPr>
          <p:cNvPicPr>
            <a:picLocks noChangeAspect="1"/>
          </p:cNvPicPr>
          <p:nvPr/>
        </p:nvPicPr>
        <p:blipFill>
          <a:blip r:embed="rId3"/>
          <a:stretch>
            <a:fillRect/>
          </a:stretch>
        </p:blipFill>
        <p:spPr>
          <a:xfrm>
            <a:off x="975869" y="6057550"/>
            <a:ext cx="5190162" cy="3133284"/>
          </a:xfrm>
          <a:prstGeom prst="rect">
            <a:avLst/>
          </a:prstGeom>
        </p:spPr>
      </p:pic>
      <p:pic>
        <p:nvPicPr>
          <p:cNvPr id="14" name="Picture 13" descr="A screenshot of a computer login&#10;&#10;Description automatically generated">
            <a:extLst>
              <a:ext uri="{FF2B5EF4-FFF2-40B4-BE49-F238E27FC236}">
                <a16:creationId xmlns:a16="http://schemas.microsoft.com/office/drawing/2014/main" id="{AD050DE8-717E-1DB2-96FE-0FD0C880CB71}"/>
              </a:ext>
            </a:extLst>
          </p:cNvPr>
          <p:cNvPicPr>
            <a:picLocks noChangeAspect="1"/>
          </p:cNvPicPr>
          <p:nvPr/>
        </p:nvPicPr>
        <p:blipFill>
          <a:blip r:embed="rId4"/>
          <a:stretch>
            <a:fillRect/>
          </a:stretch>
        </p:blipFill>
        <p:spPr>
          <a:xfrm>
            <a:off x="2370686" y="4845732"/>
            <a:ext cx="1927434" cy="1045577"/>
          </a:xfrm>
          <a:prstGeom prst="rect">
            <a:avLst/>
          </a:prstGeom>
        </p:spPr>
      </p:pic>
      <p:sp>
        <p:nvSpPr>
          <p:cNvPr id="15" name="Arrow: Bent 14">
            <a:extLst>
              <a:ext uri="{FF2B5EF4-FFF2-40B4-BE49-F238E27FC236}">
                <a16:creationId xmlns:a16="http://schemas.microsoft.com/office/drawing/2014/main" id="{9C60019D-5D3D-FE16-120F-8ED1F81787C3}"/>
              </a:ext>
            </a:extLst>
          </p:cNvPr>
          <p:cNvSpPr/>
          <p:nvPr/>
        </p:nvSpPr>
        <p:spPr>
          <a:xfrm rot="5400000">
            <a:off x="4429151" y="4995116"/>
            <a:ext cx="935686" cy="1123531"/>
          </a:xfrm>
          <a:prstGeom prst="bent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Tree>
    <p:extLst>
      <p:ext uri="{BB962C8B-B14F-4D97-AF65-F5344CB8AC3E}">
        <p14:creationId xmlns:p14="http://schemas.microsoft.com/office/powerpoint/2010/main" val="389773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6863417"/>
          </a:xfrm>
          <a:prstGeom prst="rect">
            <a:avLst/>
          </a:prstGeom>
          <a:noFill/>
        </p:spPr>
        <p:txBody>
          <a:bodyPr wrap="square" rtlCol="0">
            <a:spAutoFit/>
          </a:bodyPr>
          <a:lstStyle/>
          <a:p>
            <a:r>
              <a:rPr kumimoji="1" lang="en-US" altLang="ja-JP" sz="1100" b="1" dirty="0"/>
              <a:t>Enhancing Production Efficiency:</a:t>
            </a:r>
            <a:r>
              <a:rPr kumimoji="1" lang="th-TH" altLang="ja-JP" sz="1100" b="1" dirty="0"/>
              <a:t> </a:t>
            </a:r>
          </a:p>
          <a:p>
            <a:endParaRPr kumimoji="1" lang="th-TH" altLang="ja-JP" sz="1100" dirty="0"/>
          </a:p>
          <a:p>
            <a:r>
              <a:rPr kumimoji="1" lang="en-US" altLang="ja-JP" sz="1100" dirty="0"/>
              <a:t>The Andon system helps monitor and track the real-time status of machines, which reduces unplanned downtime by providing immediate alerts when problems occur. This allows the team to respond and resolve issues quickly.</a:t>
            </a:r>
            <a:endParaRPr kumimoji="1" lang="th-TH" altLang="ja-JP" sz="1100" dirty="0"/>
          </a:p>
          <a:p>
            <a:endParaRPr kumimoji="1" lang="th-TH" altLang="ja-JP" sz="1100" dirty="0"/>
          </a:p>
          <a:p>
            <a:r>
              <a:rPr kumimoji="1" lang="en-US" altLang="ja-JP" sz="1100" b="1" dirty="0"/>
              <a:t>Quick Problem Notification and Resolution:</a:t>
            </a:r>
            <a:endParaRPr kumimoji="1" lang="th-TH" altLang="ja-JP" sz="1100" b="1" dirty="0"/>
          </a:p>
          <a:p>
            <a:endParaRPr kumimoji="1" lang="th-TH" altLang="ja-JP" sz="1100" dirty="0"/>
          </a:p>
          <a:p>
            <a:r>
              <a:rPr kumimoji="1" lang="en-US" altLang="ja-JP" sz="1100" dirty="0"/>
              <a:t>The Andon system can notify of irregular events or problems occurring in machines, such as stoppages, errors, or situations requiring team intervention, enabling immediate problem resolution.</a:t>
            </a:r>
            <a:endParaRPr kumimoji="1" lang="th-TH" altLang="ja-JP" sz="1100" dirty="0"/>
          </a:p>
          <a:p>
            <a:endParaRPr kumimoji="1" lang="th-TH" altLang="ja-JP" sz="1100" dirty="0"/>
          </a:p>
          <a:p>
            <a:r>
              <a:rPr kumimoji="1" lang="en-US" altLang="ja-JP" sz="1100" b="1" dirty="0"/>
              <a:t>Improving Communication Between Teams:</a:t>
            </a:r>
            <a:endParaRPr kumimoji="1" lang="th-TH" altLang="ja-JP" sz="1100" b="1" dirty="0"/>
          </a:p>
          <a:p>
            <a:endParaRPr kumimoji="1" lang="th-TH" altLang="ja-JP" sz="1100" dirty="0"/>
          </a:p>
          <a:p>
            <a:r>
              <a:rPr kumimoji="1" lang="en-US" altLang="ja-JP" sz="1100" dirty="0"/>
              <a:t>The Andon system enhances communication between production and maintenance teams by notifying and sharing information simultaneously, facilitating coordination and quicker problem resolution.</a:t>
            </a:r>
            <a:endParaRPr kumimoji="1" lang="th-TH" altLang="ja-JP" sz="1100" dirty="0"/>
          </a:p>
          <a:p>
            <a:endParaRPr kumimoji="1" lang="th-TH" altLang="ja-JP" sz="1100" dirty="0"/>
          </a:p>
          <a:p>
            <a:r>
              <a:rPr kumimoji="1" lang="en-US" altLang="ja-JP" sz="1100" b="1" dirty="0"/>
              <a:t>Data Collection for Process Analysis and Improvement:</a:t>
            </a:r>
            <a:endParaRPr kumimoji="1" lang="th-TH" altLang="ja-JP" sz="1100" b="1" dirty="0"/>
          </a:p>
          <a:p>
            <a:endParaRPr kumimoji="1" lang="th-TH" altLang="ja-JP" sz="1100" dirty="0"/>
          </a:p>
          <a:p>
            <a:r>
              <a:rPr kumimoji="1" lang="en-US" altLang="ja-JP" sz="1100" dirty="0"/>
              <a:t>The system can record detailed data on machine operation and downtime. This data can be used for analysis to improve production processes, reduce machine failures, and enhance product quality in the long term.</a:t>
            </a:r>
            <a:endParaRPr kumimoji="1" lang="th-TH" altLang="ja-JP" sz="1100" dirty="0"/>
          </a:p>
          <a:p>
            <a:endParaRPr kumimoji="1" lang="th-TH" altLang="ja-JP" sz="1100" dirty="0"/>
          </a:p>
          <a:p>
            <a:r>
              <a:rPr kumimoji="1" lang="en-US" altLang="ja-JP" sz="1100" b="1" dirty="0"/>
              <a:t>Increasing Workplace Safety:</a:t>
            </a:r>
            <a:endParaRPr kumimoji="1" lang="th-TH" altLang="ja-JP" sz="1100" b="1" dirty="0"/>
          </a:p>
          <a:p>
            <a:endParaRPr kumimoji="1" lang="th-TH" altLang="ja-JP" sz="1100" dirty="0"/>
          </a:p>
          <a:p>
            <a:r>
              <a:rPr kumimoji="1" lang="en-US" altLang="ja-JP" sz="1100" dirty="0"/>
              <a:t>By providing clear and timely alerts about machine problems and status, the Andon system helps reduce the risk of accidents related to malfunctioning equipment.</a:t>
            </a:r>
            <a:endParaRPr kumimoji="1" lang="th-TH" altLang="ja-JP" sz="1100" dirty="0"/>
          </a:p>
          <a:p>
            <a:endParaRPr kumimoji="1" lang="th-TH" altLang="ja-JP" sz="1100" dirty="0"/>
          </a:p>
          <a:p>
            <a:r>
              <a:rPr kumimoji="1" lang="en-US" altLang="ja-JP" sz="1100" b="1" dirty="0"/>
              <a:t>Supporting Decision-Making with Data:</a:t>
            </a:r>
            <a:endParaRPr kumimoji="1" lang="th-TH" altLang="ja-JP" sz="1100" b="1" dirty="0"/>
          </a:p>
          <a:p>
            <a:endParaRPr kumimoji="1" lang="th-TH" altLang="ja-JP" sz="1100" dirty="0"/>
          </a:p>
          <a:p>
            <a:r>
              <a:rPr kumimoji="1" lang="en-US" altLang="ja-JP" sz="1100" dirty="0"/>
              <a:t>Managers and executives can use the data collected from the Andon system to make strategic decisions, such as planning machine maintenance, improving production processes, or managing resources efficiently.</a:t>
            </a:r>
            <a:endParaRPr kumimoji="1" lang="th-TH" altLang="ja-JP" sz="1100" dirty="0"/>
          </a:p>
          <a:p>
            <a:endParaRPr kumimoji="1" lang="th-TH" altLang="ja-JP" sz="1100" dirty="0"/>
          </a:p>
          <a:p>
            <a:r>
              <a:rPr kumimoji="1" lang="en-US" altLang="ja-JP" sz="1100" b="1" dirty="0"/>
              <a:t>Supporting Lean Manufacturing Concepts:</a:t>
            </a:r>
            <a:endParaRPr kumimoji="1" lang="th-TH" altLang="ja-JP" sz="1100" b="1" dirty="0"/>
          </a:p>
          <a:p>
            <a:endParaRPr kumimoji="1" lang="th-TH" altLang="ja-JP" sz="1100" dirty="0"/>
          </a:p>
          <a:p>
            <a:r>
              <a:rPr kumimoji="1" lang="en-US" altLang="ja-JP" sz="1100" dirty="0"/>
              <a:t>The Andon system aligns with lean manufacturing principles by reducing waste, minimizing non-value-added time, and making the production process more efficient through continuous monitoring and improvement.</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a:t>
            </a:fld>
            <a:endParaRPr kumimoji="1" lang="ja-JP" altLang="en-US"/>
          </a:p>
        </p:txBody>
      </p:sp>
    </p:spTree>
    <p:extLst>
      <p:ext uri="{BB962C8B-B14F-4D97-AF65-F5344CB8AC3E}">
        <p14:creationId xmlns:p14="http://schemas.microsoft.com/office/powerpoint/2010/main" val="3021076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40</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lIns="91440" tIns="45720" rIns="91440" bIns="45720" rtlCol="0" anchor="t">
            <a:spAutoFit/>
          </a:bodyPr>
          <a:lstStyle/>
          <a:p>
            <a:r>
              <a:rPr lang="en-US" sz="1100" b="1" dirty="0"/>
              <a:t>Setting Page</a:t>
            </a:r>
            <a:endParaRPr lang="ja-JP" altLang="en-US" sz="1100" b="1" dirty="0">
              <a:solidFill>
                <a:srgbClr val="FF0000"/>
              </a:solidFill>
              <a:cs typeface="Arial"/>
            </a:endParaRPr>
          </a:p>
        </p:txBody>
      </p:sp>
      <p:pic>
        <p:nvPicPr>
          <p:cNvPr id="2" name="Picture 1" descr="A screenshot of a computer&#10;&#10;Description automatically generated">
            <a:extLst>
              <a:ext uri="{FF2B5EF4-FFF2-40B4-BE49-F238E27FC236}">
                <a16:creationId xmlns:a16="http://schemas.microsoft.com/office/drawing/2014/main" id="{52EA09B3-67FE-CC3C-C338-DC7E3D0CF185}"/>
              </a:ext>
            </a:extLst>
          </p:cNvPr>
          <p:cNvPicPr>
            <a:picLocks noChangeAspect="1"/>
          </p:cNvPicPr>
          <p:nvPr/>
        </p:nvPicPr>
        <p:blipFill>
          <a:blip r:embed="rId2"/>
          <a:stretch>
            <a:fillRect/>
          </a:stretch>
        </p:blipFill>
        <p:spPr>
          <a:xfrm>
            <a:off x="405416" y="1193759"/>
            <a:ext cx="6120809" cy="3619040"/>
          </a:xfrm>
          <a:prstGeom prst="rect">
            <a:avLst/>
          </a:prstGeom>
        </p:spPr>
      </p:pic>
      <p:sp>
        <p:nvSpPr>
          <p:cNvPr id="6" name="Rectangle 5">
            <a:extLst>
              <a:ext uri="{FF2B5EF4-FFF2-40B4-BE49-F238E27FC236}">
                <a16:creationId xmlns:a16="http://schemas.microsoft.com/office/drawing/2014/main" id="{0A4142DA-156C-32FE-9489-5CE2707B3E52}"/>
              </a:ext>
            </a:extLst>
          </p:cNvPr>
          <p:cNvSpPr/>
          <p:nvPr/>
        </p:nvSpPr>
        <p:spPr>
          <a:xfrm rot="5400000">
            <a:off x="4937434" y="1605855"/>
            <a:ext cx="1049940" cy="1745638"/>
          </a:xfrm>
          <a:prstGeom prst="rect">
            <a:avLst/>
          </a:prstGeom>
          <a:solidFill>
            <a:srgbClr val="FF5050">
              <a:alpha val="27843"/>
            </a:srgbClr>
          </a:solidFill>
          <a:ln w="28575" cap="flat" cmpd="sng" algn="ctr">
            <a:solidFill>
              <a:srgbClr val="FF5050"/>
            </a:solidFill>
            <a:prstDash val="solid"/>
          </a:ln>
          <a:effectLst/>
        </p:spPr>
        <p:txBody>
          <a:bodyPr rtlCol="0" anchor="ctr"/>
          <a:lstStyle/>
          <a:p>
            <a:pPr algn="l" defTabSz="914400"/>
            <a:endParaRPr kumimoji="1" lang="en-US" sz="700" kern="0" dirty="0">
              <a:solidFill>
                <a:prstClr val="black"/>
              </a:solidFill>
            </a:endParaRPr>
          </a:p>
        </p:txBody>
      </p:sp>
      <p:sp>
        <p:nvSpPr>
          <p:cNvPr id="7" name="Arrow: Down 6">
            <a:extLst>
              <a:ext uri="{FF2B5EF4-FFF2-40B4-BE49-F238E27FC236}">
                <a16:creationId xmlns:a16="http://schemas.microsoft.com/office/drawing/2014/main" id="{4A35154A-B3BF-608A-419F-311CBE8064FE}"/>
              </a:ext>
            </a:extLst>
          </p:cNvPr>
          <p:cNvSpPr/>
          <p:nvPr/>
        </p:nvSpPr>
        <p:spPr>
          <a:xfrm>
            <a:off x="5291723" y="2990085"/>
            <a:ext cx="661898" cy="1898092"/>
          </a:xfrm>
          <a:prstGeom prst="down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14" name="Picture 13" descr="A screenshot of a computer login&#10;&#10;Description automatically generated">
            <a:extLst>
              <a:ext uri="{FF2B5EF4-FFF2-40B4-BE49-F238E27FC236}">
                <a16:creationId xmlns:a16="http://schemas.microsoft.com/office/drawing/2014/main" id="{AD050DE8-717E-1DB2-96FE-0FD0C880CB71}"/>
              </a:ext>
            </a:extLst>
          </p:cNvPr>
          <p:cNvPicPr>
            <a:picLocks noChangeAspect="1"/>
          </p:cNvPicPr>
          <p:nvPr/>
        </p:nvPicPr>
        <p:blipFill>
          <a:blip r:embed="rId3"/>
          <a:stretch>
            <a:fillRect/>
          </a:stretch>
        </p:blipFill>
        <p:spPr>
          <a:xfrm>
            <a:off x="4597597" y="4890054"/>
            <a:ext cx="1927434" cy="1045577"/>
          </a:xfrm>
          <a:prstGeom prst="rect">
            <a:avLst/>
          </a:prstGeom>
        </p:spPr>
      </p:pic>
      <p:sp>
        <p:nvSpPr>
          <p:cNvPr id="15" name="Arrow: Bent 14">
            <a:extLst>
              <a:ext uri="{FF2B5EF4-FFF2-40B4-BE49-F238E27FC236}">
                <a16:creationId xmlns:a16="http://schemas.microsoft.com/office/drawing/2014/main" id="{9C60019D-5D3D-FE16-120F-8ED1F81787C3}"/>
              </a:ext>
            </a:extLst>
          </p:cNvPr>
          <p:cNvSpPr/>
          <p:nvPr/>
        </p:nvSpPr>
        <p:spPr>
          <a:xfrm rot="5400000" flipV="1">
            <a:off x="3531611" y="4944111"/>
            <a:ext cx="935686" cy="1070414"/>
          </a:xfrm>
          <a:prstGeom prst="bent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5" name="Picture 4" descr="A screen shot of a computer&#10;&#10;Description automatically generated">
            <a:extLst>
              <a:ext uri="{FF2B5EF4-FFF2-40B4-BE49-F238E27FC236}">
                <a16:creationId xmlns:a16="http://schemas.microsoft.com/office/drawing/2014/main" id="{BD29F251-9C97-71B9-8B7C-8DEFA545AC27}"/>
              </a:ext>
            </a:extLst>
          </p:cNvPr>
          <p:cNvPicPr>
            <a:picLocks noChangeAspect="1"/>
          </p:cNvPicPr>
          <p:nvPr/>
        </p:nvPicPr>
        <p:blipFill>
          <a:blip r:embed="rId4"/>
          <a:stretch>
            <a:fillRect/>
          </a:stretch>
        </p:blipFill>
        <p:spPr>
          <a:xfrm>
            <a:off x="978919" y="6036281"/>
            <a:ext cx="5544693" cy="3297707"/>
          </a:xfrm>
          <a:prstGeom prst="rect">
            <a:avLst/>
          </a:prstGeom>
        </p:spPr>
      </p:pic>
    </p:spTree>
    <p:extLst>
      <p:ext uri="{BB962C8B-B14F-4D97-AF65-F5344CB8AC3E}">
        <p14:creationId xmlns:p14="http://schemas.microsoft.com/office/powerpoint/2010/main" val="4209348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41</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lIns="91440" tIns="45720" rIns="91440" bIns="45720" rtlCol="0" anchor="t">
            <a:spAutoFit/>
          </a:bodyPr>
          <a:lstStyle/>
          <a:p>
            <a:r>
              <a:rPr lang="en-US" sz="1100" b="1" dirty="0"/>
              <a:t>Setting Page</a:t>
            </a:r>
            <a:endParaRPr lang="ja-JP" altLang="en-US" sz="1100" b="1" dirty="0">
              <a:solidFill>
                <a:srgbClr val="FF0000"/>
              </a:solidFill>
              <a:cs typeface="Arial"/>
            </a:endParaRPr>
          </a:p>
        </p:txBody>
      </p:sp>
      <p:pic>
        <p:nvPicPr>
          <p:cNvPr id="2" name="Picture 1" descr="A screenshot of a computer&#10;&#10;Description automatically generated">
            <a:extLst>
              <a:ext uri="{FF2B5EF4-FFF2-40B4-BE49-F238E27FC236}">
                <a16:creationId xmlns:a16="http://schemas.microsoft.com/office/drawing/2014/main" id="{52EA09B3-67FE-CC3C-C338-DC7E3D0CF185}"/>
              </a:ext>
            </a:extLst>
          </p:cNvPr>
          <p:cNvPicPr>
            <a:picLocks noChangeAspect="1"/>
          </p:cNvPicPr>
          <p:nvPr/>
        </p:nvPicPr>
        <p:blipFill>
          <a:blip r:embed="rId2"/>
          <a:stretch>
            <a:fillRect/>
          </a:stretch>
        </p:blipFill>
        <p:spPr>
          <a:xfrm>
            <a:off x="405416" y="1193759"/>
            <a:ext cx="6120809" cy="3619040"/>
          </a:xfrm>
          <a:prstGeom prst="rect">
            <a:avLst/>
          </a:prstGeom>
        </p:spPr>
      </p:pic>
      <p:sp>
        <p:nvSpPr>
          <p:cNvPr id="6" name="Rectangle 5">
            <a:extLst>
              <a:ext uri="{FF2B5EF4-FFF2-40B4-BE49-F238E27FC236}">
                <a16:creationId xmlns:a16="http://schemas.microsoft.com/office/drawing/2014/main" id="{0A4142DA-156C-32FE-9489-5CE2707B3E52}"/>
              </a:ext>
            </a:extLst>
          </p:cNvPr>
          <p:cNvSpPr/>
          <p:nvPr/>
        </p:nvSpPr>
        <p:spPr>
          <a:xfrm rot="5400000">
            <a:off x="2799156" y="2547701"/>
            <a:ext cx="1049940" cy="1745638"/>
          </a:xfrm>
          <a:prstGeom prst="rect">
            <a:avLst/>
          </a:prstGeom>
          <a:solidFill>
            <a:srgbClr val="FF5050">
              <a:alpha val="27843"/>
            </a:srgbClr>
          </a:solidFill>
          <a:ln w="28575" cap="flat" cmpd="sng" algn="ctr">
            <a:solidFill>
              <a:srgbClr val="FF5050"/>
            </a:solidFill>
            <a:prstDash val="solid"/>
          </a:ln>
          <a:effectLst/>
        </p:spPr>
        <p:txBody>
          <a:bodyPr rtlCol="0" anchor="ctr"/>
          <a:lstStyle/>
          <a:p>
            <a:pPr algn="l" defTabSz="914400"/>
            <a:endParaRPr kumimoji="1" lang="en-US" sz="700" kern="0" dirty="0">
              <a:solidFill>
                <a:prstClr val="black"/>
              </a:solidFill>
            </a:endParaRPr>
          </a:p>
        </p:txBody>
      </p:sp>
      <p:sp>
        <p:nvSpPr>
          <p:cNvPr id="7" name="Arrow: Down 6">
            <a:extLst>
              <a:ext uri="{FF2B5EF4-FFF2-40B4-BE49-F238E27FC236}">
                <a16:creationId xmlns:a16="http://schemas.microsoft.com/office/drawing/2014/main" id="{4A35154A-B3BF-608A-419F-311CBE8064FE}"/>
              </a:ext>
            </a:extLst>
          </p:cNvPr>
          <p:cNvSpPr/>
          <p:nvPr/>
        </p:nvSpPr>
        <p:spPr>
          <a:xfrm>
            <a:off x="2809992" y="3943010"/>
            <a:ext cx="628661" cy="1000569"/>
          </a:xfrm>
          <a:prstGeom prst="down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5" name="Picture 4" descr="A screenshot of a computer&#10;&#10;Description automatically generated">
            <a:extLst>
              <a:ext uri="{FF2B5EF4-FFF2-40B4-BE49-F238E27FC236}">
                <a16:creationId xmlns:a16="http://schemas.microsoft.com/office/drawing/2014/main" id="{C226EC6C-941D-DF76-0321-6BE98FB76220}"/>
              </a:ext>
            </a:extLst>
          </p:cNvPr>
          <p:cNvPicPr>
            <a:picLocks noChangeAspect="1"/>
          </p:cNvPicPr>
          <p:nvPr/>
        </p:nvPicPr>
        <p:blipFill>
          <a:blip r:embed="rId3"/>
          <a:stretch>
            <a:fillRect/>
          </a:stretch>
        </p:blipFill>
        <p:spPr>
          <a:xfrm>
            <a:off x="903428" y="6113833"/>
            <a:ext cx="5356346" cy="3174032"/>
          </a:xfrm>
          <a:prstGeom prst="rect">
            <a:avLst/>
          </a:prstGeom>
        </p:spPr>
      </p:pic>
      <p:pic>
        <p:nvPicPr>
          <p:cNvPr id="9" name="Picture 8" descr="A screenshot of a computer login&#10;&#10;Description automatically generated">
            <a:extLst>
              <a:ext uri="{FF2B5EF4-FFF2-40B4-BE49-F238E27FC236}">
                <a16:creationId xmlns:a16="http://schemas.microsoft.com/office/drawing/2014/main" id="{4C7B93A4-7005-71AE-B5E9-D4392C7B0EE3}"/>
              </a:ext>
            </a:extLst>
          </p:cNvPr>
          <p:cNvPicPr>
            <a:picLocks noChangeAspect="1"/>
          </p:cNvPicPr>
          <p:nvPr/>
        </p:nvPicPr>
        <p:blipFill>
          <a:blip r:embed="rId4"/>
          <a:stretch>
            <a:fillRect/>
          </a:stretch>
        </p:blipFill>
        <p:spPr>
          <a:xfrm>
            <a:off x="2270973" y="4956537"/>
            <a:ext cx="1927434" cy="1045577"/>
          </a:xfrm>
          <a:prstGeom prst="rect">
            <a:avLst/>
          </a:prstGeom>
        </p:spPr>
      </p:pic>
      <p:sp>
        <p:nvSpPr>
          <p:cNvPr id="11" name="Arrow: Bent 10">
            <a:extLst>
              <a:ext uri="{FF2B5EF4-FFF2-40B4-BE49-F238E27FC236}">
                <a16:creationId xmlns:a16="http://schemas.microsoft.com/office/drawing/2014/main" id="{52744370-D531-7D16-11A0-42C4C590F3C4}"/>
              </a:ext>
            </a:extLst>
          </p:cNvPr>
          <p:cNvSpPr/>
          <p:nvPr/>
        </p:nvSpPr>
        <p:spPr>
          <a:xfrm rot="5400000">
            <a:off x="4346069" y="5100377"/>
            <a:ext cx="991081" cy="1012727"/>
          </a:xfrm>
          <a:prstGeom prst="bent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Tree>
    <p:extLst>
      <p:ext uri="{BB962C8B-B14F-4D97-AF65-F5344CB8AC3E}">
        <p14:creationId xmlns:p14="http://schemas.microsoft.com/office/powerpoint/2010/main" val="3005374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42</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lIns="91440" tIns="45720" rIns="91440" bIns="45720" rtlCol="0" anchor="t">
            <a:spAutoFit/>
          </a:bodyPr>
          <a:lstStyle/>
          <a:p>
            <a:r>
              <a:rPr lang="en-US" sz="1100" b="1" dirty="0"/>
              <a:t>Setting Page</a:t>
            </a:r>
            <a:endParaRPr lang="ja-JP" altLang="en-US" sz="1100" b="1" dirty="0">
              <a:solidFill>
                <a:srgbClr val="FF0000"/>
              </a:solidFill>
              <a:cs typeface="Arial"/>
            </a:endParaRPr>
          </a:p>
        </p:txBody>
      </p:sp>
      <p:pic>
        <p:nvPicPr>
          <p:cNvPr id="2" name="Picture 1" descr="A screenshot of a computer&#10;&#10;Description automatically generated">
            <a:extLst>
              <a:ext uri="{FF2B5EF4-FFF2-40B4-BE49-F238E27FC236}">
                <a16:creationId xmlns:a16="http://schemas.microsoft.com/office/drawing/2014/main" id="{52EA09B3-67FE-CC3C-C338-DC7E3D0CF185}"/>
              </a:ext>
            </a:extLst>
          </p:cNvPr>
          <p:cNvPicPr>
            <a:picLocks noChangeAspect="1"/>
          </p:cNvPicPr>
          <p:nvPr/>
        </p:nvPicPr>
        <p:blipFill>
          <a:blip r:embed="rId2"/>
          <a:stretch>
            <a:fillRect/>
          </a:stretch>
        </p:blipFill>
        <p:spPr>
          <a:xfrm>
            <a:off x="405416" y="1193759"/>
            <a:ext cx="6120809" cy="3619040"/>
          </a:xfrm>
          <a:prstGeom prst="rect">
            <a:avLst/>
          </a:prstGeom>
        </p:spPr>
      </p:pic>
      <p:sp>
        <p:nvSpPr>
          <p:cNvPr id="6" name="Rectangle 5">
            <a:extLst>
              <a:ext uri="{FF2B5EF4-FFF2-40B4-BE49-F238E27FC236}">
                <a16:creationId xmlns:a16="http://schemas.microsoft.com/office/drawing/2014/main" id="{0A4142DA-156C-32FE-9489-5CE2707B3E52}"/>
              </a:ext>
            </a:extLst>
          </p:cNvPr>
          <p:cNvSpPr/>
          <p:nvPr/>
        </p:nvSpPr>
        <p:spPr>
          <a:xfrm rot="5400000">
            <a:off x="4859880" y="2658506"/>
            <a:ext cx="1049940" cy="1745638"/>
          </a:xfrm>
          <a:prstGeom prst="rect">
            <a:avLst/>
          </a:prstGeom>
          <a:solidFill>
            <a:srgbClr val="FF5050">
              <a:alpha val="27843"/>
            </a:srgbClr>
          </a:solidFill>
          <a:ln w="28575" cap="flat" cmpd="sng" algn="ctr">
            <a:solidFill>
              <a:srgbClr val="FF5050"/>
            </a:solidFill>
            <a:prstDash val="solid"/>
          </a:ln>
          <a:effectLst/>
        </p:spPr>
        <p:txBody>
          <a:bodyPr rtlCol="0" anchor="ctr"/>
          <a:lstStyle/>
          <a:p>
            <a:pPr algn="l" defTabSz="914400"/>
            <a:endParaRPr kumimoji="1" lang="en-US" sz="700" kern="0" dirty="0">
              <a:solidFill>
                <a:prstClr val="black"/>
              </a:solidFill>
            </a:endParaRPr>
          </a:p>
        </p:txBody>
      </p:sp>
      <p:sp>
        <p:nvSpPr>
          <p:cNvPr id="7" name="Arrow: Down 6">
            <a:extLst>
              <a:ext uri="{FF2B5EF4-FFF2-40B4-BE49-F238E27FC236}">
                <a16:creationId xmlns:a16="http://schemas.microsoft.com/office/drawing/2014/main" id="{4A35154A-B3BF-608A-419F-311CBE8064FE}"/>
              </a:ext>
            </a:extLst>
          </p:cNvPr>
          <p:cNvSpPr/>
          <p:nvPr/>
        </p:nvSpPr>
        <p:spPr>
          <a:xfrm>
            <a:off x="4837478" y="4164620"/>
            <a:ext cx="639740" cy="778959"/>
          </a:xfrm>
          <a:prstGeom prst="down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4" name="Picture 3" descr="A screenshot of a computer&#10;&#10;Description automatically generated">
            <a:extLst>
              <a:ext uri="{FF2B5EF4-FFF2-40B4-BE49-F238E27FC236}">
                <a16:creationId xmlns:a16="http://schemas.microsoft.com/office/drawing/2014/main" id="{B32F277C-C33A-2FAB-EE4A-F0B8752BF9F7}"/>
              </a:ext>
            </a:extLst>
          </p:cNvPr>
          <p:cNvPicPr>
            <a:picLocks noChangeAspect="1"/>
          </p:cNvPicPr>
          <p:nvPr/>
        </p:nvPicPr>
        <p:blipFill>
          <a:blip r:embed="rId3"/>
          <a:stretch>
            <a:fillRect/>
          </a:stretch>
        </p:blipFill>
        <p:spPr>
          <a:xfrm>
            <a:off x="810397" y="6013352"/>
            <a:ext cx="5278793" cy="3161167"/>
          </a:xfrm>
          <a:prstGeom prst="rect">
            <a:avLst/>
          </a:prstGeom>
        </p:spPr>
      </p:pic>
      <p:pic>
        <p:nvPicPr>
          <p:cNvPr id="9" name="Picture 8" descr="A screenshot of a computer login&#10;&#10;Description automatically generated">
            <a:extLst>
              <a:ext uri="{FF2B5EF4-FFF2-40B4-BE49-F238E27FC236}">
                <a16:creationId xmlns:a16="http://schemas.microsoft.com/office/drawing/2014/main" id="{25566F80-4341-72D1-C18F-E0CE5137BA5F}"/>
              </a:ext>
            </a:extLst>
          </p:cNvPr>
          <p:cNvPicPr>
            <a:picLocks noChangeAspect="1"/>
          </p:cNvPicPr>
          <p:nvPr/>
        </p:nvPicPr>
        <p:blipFill>
          <a:blip r:embed="rId4"/>
          <a:stretch>
            <a:fillRect/>
          </a:stretch>
        </p:blipFill>
        <p:spPr>
          <a:xfrm>
            <a:off x="4187668" y="4956537"/>
            <a:ext cx="1927434" cy="1045577"/>
          </a:xfrm>
          <a:prstGeom prst="rect">
            <a:avLst/>
          </a:prstGeom>
        </p:spPr>
      </p:pic>
      <p:sp>
        <p:nvSpPr>
          <p:cNvPr id="11" name="Arrow: Bent 10">
            <a:extLst>
              <a:ext uri="{FF2B5EF4-FFF2-40B4-BE49-F238E27FC236}">
                <a16:creationId xmlns:a16="http://schemas.microsoft.com/office/drawing/2014/main" id="{25BED468-7B5F-7C30-C80D-7ACD17142A0A}"/>
              </a:ext>
            </a:extLst>
          </p:cNvPr>
          <p:cNvSpPr/>
          <p:nvPr/>
        </p:nvSpPr>
        <p:spPr>
          <a:xfrm rot="5400000" flipV="1">
            <a:off x="3038728" y="5044974"/>
            <a:ext cx="991081" cy="937448"/>
          </a:xfrm>
          <a:prstGeom prst="bent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Tree>
    <p:extLst>
      <p:ext uri="{BB962C8B-B14F-4D97-AF65-F5344CB8AC3E}">
        <p14:creationId xmlns:p14="http://schemas.microsoft.com/office/powerpoint/2010/main" val="3032804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43</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lIns="91440" tIns="45720" rIns="91440" bIns="45720" rtlCol="0" anchor="t">
            <a:spAutoFit/>
          </a:bodyPr>
          <a:lstStyle/>
          <a:p>
            <a:r>
              <a:rPr lang="en-US" sz="1100" b="1" dirty="0"/>
              <a:t>Setting Page</a:t>
            </a:r>
            <a:endParaRPr lang="ja-JP" altLang="en-US" sz="1100" b="1" dirty="0">
              <a:solidFill>
                <a:srgbClr val="FF0000"/>
              </a:solidFill>
              <a:cs typeface="Arial"/>
            </a:endParaRPr>
          </a:p>
        </p:txBody>
      </p:sp>
      <p:pic>
        <p:nvPicPr>
          <p:cNvPr id="2" name="Picture 1" descr="A screenshot of a computer&#10;&#10;Description automatically generated">
            <a:extLst>
              <a:ext uri="{FF2B5EF4-FFF2-40B4-BE49-F238E27FC236}">
                <a16:creationId xmlns:a16="http://schemas.microsoft.com/office/drawing/2014/main" id="{52EA09B3-67FE-CC3C-C338-DC7E3D0CF185}"/>
              </a:ext>
            </a:extLst>
          </p:cNvPr>
          <p:cNvPicPr>
            <a:picLocks noChangeAspect="1"/>
          </p:cNvPicPr>
          <p:nvPr/>
        </p:nvPicPr>
        <p:blipFill>
          <a:blip r:embed="rId2"/>
          <a:stretch>
            <a:fillRect/>
          </a:stretch>
        </p:blipFill>
        <p:spPr>
          <a:xfrm>
            <a:off x="405416" y="1193759"/>
            <a:ext cx="6120809" cy="3619040"/>
          </a:xfrm>
          <a:prstGeom prst="rect">
            <a:avLst/>
          </a:prstGeom>
        </p:spPr>
      </p:pic>
      <p:sp>
        <p:nvSpPr>
          <p:cNvPr id="6" name="Rectangle 5">
            <a:extLst>
              <a:ext uri="{FF2B5EF4-FFF2-40B4-BE49-F238E27FC236}">
                <a16:creationId xmlns:a16="http://schemas.microsoft.com/office/drawing/2014/main" id="{0A4142DA-156C-32FE-9489-5CE2707B3E52}"/>
              </a:ext>
            </a:extLst>
          </p:cNvPr>
          <p:cNvSpPr/>
          <p:nvPr/>
        </p:nvSpPr>
        <p:spPr>
          <a:xfrm rot="5400000">
            <a:off x="356202" y="2575323"/>
            <a:ext cx="2124618" cy="1745638"/>
          </a:xfrm>
          <a:prstGeom prst="rect">
            <a:avLst/>
          </a:prstGeom>
          <a:solidFill>
            <a:srgbClr val="FF5050">
              <a:alpha val="27843"/>
            </a:srgbClr>
          </a:solidFill>
          <a:ln w="28575" cap="flat" cmpd="sng" algn="ctr">
            <a:solidFill>
              <a:srgbClr val="FF5050"/>
            </a:solidFill>
            <a:prstDash val="solid"/>
          </a:ln>
          <a:effectLst/>
        </p:spPr>
        <p:txBody>
          <a:bodyPr rtlCol="0" anchor="ctr"/>
          <a:lstStyle/>
          <a:p>
            <a:pPr algn="l" defTabSz="914400"/>
            <a:endParaRPr kumimoji="1" lang="en-US" sz="700" kern="0" dirty="0">
              <a:solidFill>
                <a:prstClr val="black"/>
              </a:solidFill>
            </a:endParaRPr>
          </a:p>
        </p:txBody>
      </p:sp>
      <p:sp>
        <p:nvSpPr>
          <p:cNvPr id="7" name="Arrow: Down 6">
            <a:extLst>
              <a:ext uri="{FF2B5EF4-FFF2-40B4-BE49-F238E27FC236}">
                <a16:creationId xmlns:a16="http://schemas.microsoft.com/office/drawing/2014/main" id="{4A35154A-B3BF-608A-419F-311CBE8064FE}"/>
              </a:ext>
            </a:extLst>
          </p:cNvPr>
          <p:cNvSpPr/>
          <p:nvPr/>
        </p:nvSpPr>
        <p:spPr>
          <a:xfrm>
            <a:off x="981930" y="4574601"/>
            <a:ext cx="628661" cy="1465950"/>
          </a:xfrm>
          <a:prstGeom prst="down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9" name="Rectangle 8">
            <a:extLst>
              <a:ext uri="{FF2B5EF4-FFF2-40B4-BE49-F238E27FC236}">
                <a16:creationId xmlns:a16="http://schemas.microsoft.com/office/drawing/2014/main" id="{2786A41C-78C5-3158-CDA1-CF847DA9DC6A}"/>
              </a:ext>
            </a:extLst>
          </p:cNvPr>
          <p:cNvSpPr/>
          <p:nvPr/>
        </p:nvSpPr>
        <p:spPr>
          <a:xfrm>
            <a:off x="403451" y="6062362"/>
            <a:ext cx="2397194" cy="1522666"/>
          </a:xfrm>
          <a:prstGeom prst="rect">
            <a:avLst/>
          </a:prstGeom>
          <a:solidFill>
            <a:srgbClr val="FFFF00"/>
          </a:solidFill>
          <a:ln w="3175" cap="flat" cmpd="sng" algn="ctr">
            <a:solidFill>
              <a:srgbClr val="FFFF00"/>
            </a:solidFill>
            <a:prstDash val="solid"/>
          </a:ln>
          <a:effectLst/>
        </p:spPr>
        <p:txBody>
          <a:bodyPr lIns="91440" tIns="45720" rIns="91440" bIns="45720" rtlCol="0" anchor="ctr"/>
          <a:lstStyle/>
          <a:p>
            <a:pPr algn="ctr" defTabSz="914400"/>
            <a:r>
              <a:rPr lang="en-US" b="1" kern="0" dirty="0">
                <a:solidFill>
                  <a:prstClr val="black"/>
                </a:solidFill>
                <a:latin typeface="Angsana New"/>
                <a:cs typeface="Arial"/>
              </a:rPr>
              <a:t>For Change production Line</a:t>
            </a:r>
          </a:p>
        </p:txBody>
      </p:sp>
      <p:sp>
        <p:nvSpPr>
          <p:cNvPr id="10" name="Arrow: Down 9">
            <a:extLst>
              <a:ext uri="{FF2B5EF4-FFF2-40B4-BE49-F238E27FC236}">
                <a16:creationId xmlns:a16="http://schemas.microsoft.com/office/drawing/2014/main" id="{85C5E2F9-3C95-163D-7DCA-D9DB3449D4FF}"/>
              </a:ext>
            </a:extLst>
          </p:cNvPr>
          <p:cNvSpPr/>
          <p:nvPr/>
        </p:nvSpPr>
        <p:spPr>
          <a:xfrm>
            <a:off x="4228124" y="4508118"/>
            <a:ext cx="617582" cy="1521353"/>
          </a:xfrm>
          <a:prstGeom prst="down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1" name="Rectangle 10">
            <a:extLst>
              <a:ext uri="{FF2B5EF4-FFF2-40B4-BE49-F238E27FC236}">
                <a16:creationId xmlns:a16="http://schemas.microsoft.com/office/drawing/2014/main" id="{3E8DE811-09FE-3674-7D32-56E5840AD5F2}"/>
              </a:ext>
            </a:extLst>
          </p:cNvPr>
          <p:cNvSpPr/>
          <p:nvPr/>
        </p:nvSpPr>
        <p:spPr>
          <a:xfrm>
            <a:off x="3472446" y="6062361"/>
            <a:ext cx="2397194" cy="1522666"/>
          </a:xfrm>
          <a:prstGeom prst="rect">
            <a:avLst/>
          </a:prstGeom>
          <a:solidFill>
            <a:srgbClr val="FFFF00"/>
          </a:solidFill>
          <a:ln w="3175" cap="flat" cmpd="sng" algn="ctr">
            <a:solidFill>
              <a:srgbClr val="FFFF00"/>
            </a:solidFill>
            <a:prstDash val="solid"/>
          </a:ln>
          <a:effectLst/>
        </p:spPr>
        <p:txBody>
          <a:bodyPr lIns="91440" tIns="45720" rIns="91440" bIns="45720" rtlCol="0" anchor="ctr"/>
          <a:lstStyle/>
          <a:p>
            <a:pPr algn="ctr" defTabSz="914400"/>
            <a:r>
              <a:rPr lang="en-US" b="1" kern="0" dirty="0">
                <a:solidFill>
                  <a:prstClr val="black"/>
                </a:solidFill>
                <a:latin typeface="Angsana New"/>
                <a:cs typeface="Arial"/>
              </a:rPr>
              <a:t>For Enable mode change main page auto  </a:t>
            </a:r>
          </a:p>
        </p:txBody>
      </p:sp>
      <p:sp>
        <p:nvSpPr>
          <p:cNvPr id="12" name="Rectangle 11">
            <a:extLst>
              <a:ext uri="{FF2B5EF4-FFF2-40B4-BE49-F238E27FC236}">
                <a16:creationId xmlns:a16="http://schemas.microsoft.com/office/drawing/2014/main" id="{50EAD1BE-4123-6D72-B981-8E553479A0A7}"/>
              </a:ext>
            </a:extLst>
          </p:cNvPr>
          <p:cNvSpPr/>
          <p:nvPr/>
        </p:nvSpPr>
        <p:spPr>
          <a:xfrm rot="5400000">
            <a:off x="3990366" y="2154176"/>
            <a:ext cx="750803" cy="3961745"/>
          </a:xfrm>
          <a:prstGeom prst="rect">
            <a:avLst/>
          </a:prstGeom>
          <a:solidFill>
            <a:srgbClr val="FF5050">
              <a:alpha val="27843"/>
            </a:srgbClr>
          </a:solidFill>
          <a:ln w="28575" cap="flat" cmpd="sng" algn="ctr">
            <a:solidFill>
              <a:srgbClr val="FF5050"/>
            </a:solidFill>
            <a:prstDash val="solid"/>
          </a:ln>
          <a:effectLst/>
        </p:spPr>
        <p:txBody>
          <a:bodyPr rtlCol="0" anchor="ctr"/>
          <a:lstStyle/>
          <a:p>
            <a:pPr algn="l" defTabSz="914400"/>
            <a:endParaRPr kumimoji="1" lang="en-US" sz="700" kern="0" dirty="0">
              <a:solidFill>
                <a:prstClr val="black"/>
              </a:solidFill>
            </a:endParaRPr>
          </a:p>
        </p:txBody>
      </p:sp>
    </p:spTree>
    <p:extLst>
      <p:ext uri="{BB962C8B-B14F-4D97-AF65-F5344CB8AC3E}">
        <p14:creationId xmlns:p14="http://schemas.microsoft.com/office/powerpoint/2010/main" val="3097641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10;&#10;Description automatically generated">
            <a:extLst>
              <a:ext uri="{FF2B5EF4-FFF2-40B4-BE49-F238E27FC236}">
                <a16:creationId xmlns:a16="http://schemas.microsoft.com/office/drawing/2014/main" id="{1797C3CF-EDAE-1338-3461-E999347DD5DE}"/>
              </a:ext>
            </a:extLst>
          </p:cNvPr>
          <p:cNvPicPr>
            <a:picLocks noChangeAspect="1"/>
          </p:cNvPicPr>
          <p:nvPr/>
        </p:nvPicPr>
        <p:blipFill>
          <a:blip r:embed="rId2"/>
          <a:stretch>
            <a:fillRect/>
          </a:stretch>
        </p:blipFill>
        <p:spPr>
          <a:xfrm>
            <a:off x="404453" y="1252997"/>
            <a:ext cx="6120809" cy="3698391"/>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44</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Model setting</a:t>
            </a:r>
            <a:endParaRPr kumimoji="1" lang="ja-JP" altLang="en-US" sz="1100" b="1" dirty="0">
              <a:solidFill>
                <a:srgbClr val="FF0000"/>
              </a:solidFill>
            </a:endParaRPr>
          </a:p>
        </p:txBody>
      </p:sp>
      <p:sp>
        <p:nvSpPr>
          <p:cNvPr id="10" name="Rectangle 9">
            <a:extLst>
              <a:ext uri="{FF2B5EF4-FFF2-40B4-BE49-F238E27FC236}">
                <a16:creationId xmlns:a16="http://schemas.microsoft.com/office/drawing/2014/main" id="{AF070A58-1C49-4B92-9E3C-E4DC36F1E130}"/>
              </a:ext>
            </a:extLst>
          </p:cNvPr>
          <p:cNvSpPr/>
          <p:nvPr/>
        </p:nvSpPr>
        <p:spPr>
          <a:xfrm rot="5400000">
            <a:off x="4688101" y="2774740"/>
            <a:ext cx="2833684" cy="837036"/>
          </a:xfrm>
          <a:prstGeom prst="rect">
            <a:avLst/>
          </a:prstGeom>
          <a:solidFill>
            <a:srgbClr val="FF5050">
              <a:alpha val="27843"/>
            </a:srgbClr>
          </a:solidFill>
          <a:ln w="28575" cap="flat" cmpd="sng" algn="ctr">
            <a:solidFill>
              <a:srgbClr val="FF5050"/>
            </a:solidFill>
            <a:prstDash val="solid"/>
          </a:ln>
          <a:effectLst/>
        </p:spPr>
        <p:txBody>
          <a:bodyPr rtlCol="0" anchor="ctr"/>
          <a:lstStyle/>
          <a:p>
            <a:pPr algn="l" defTabSz="914400"/>
            <a:endParaRPr kumimoji="1" lang="en-US" sz="700" kern="0" dirty="0">
              <a:solidFill>
                <a:prstClr val="black"/>
              </a:solidFill>
            </a:endParaRPr>
          </a:p>
        </p:txBody>
      </p:sp>
      <p:pic>
        <p:nvPicPr>
          <p:cNvPr id="8" name="Picture 7" descr="A screen shot of a computer&#10;&#10;Description automatically generated">
            <a:extLst>
              <a:ext uri="{FF2B5EF4-FFF2-40B4-BE49-F238E27FC236}">
                <a16:creationId xmlns:a16="http://schemas.microsoft.com/office/drawing/2014/main" id="{D5B69CFD-0A75-F737-BA76-E7C27ACF3AB7}"/>
              </a:ext>
            </a:extLst>
          </p:cNvPr>
          <p:cNvPicPr>
            <a:picLocks noChangeAspect="1"/>
          </p:cNvPicPr>
          <p:nvPr/>
        </p:nvPicPr>
        <p:blipFill>
          <a:blip r:embed="rId3"/>
          <a:stretch>
            <a:fillRect/>
          </a:stretch>
        </p:blipFill>
        <p:spPr>
          <a:xfrm>
            <a:off x="1465496" y="6386763"/>
            <a:ext cx="5068289" cy="2961715"/>
          </a:xfrm>
          <a:prstGeom prst="rect">
            <a:avLst/>
          </a:prstGeom>
        </p:spPr>
      </p:pic>
      <p:pic>
        <p:nvPicPr>
          <p:cNvPr id="11" name="Picture 10" descr="A screenshot of a computer login&#10;&#10;Description automatically generated">
            <a:extLst>
              <a:ext uri="{FF2B5EF4-FFF2-40B4-BE49-F238E27FC236}">
                <a16:creationId xmlns:a16="http://schemas.microsoft.com/office/drawing/2014/main" id="{CAD96A68-AFC8-FA48-3D64-FB0219BDADD4}"/>
              </a:ext>
            </a:extLst>
          </p:cNvPr>
          <p:cNvPicPr>
            <a:picLocks noChangeAspect="1"/>
          </p:cNvPicPr>
          <p:nvPr/>
        </p:nvPicPr>
        <p:blipFill>
          <a:blip r:embed="rId4"/>
          <a:stretch>
            <a:fillRect/>
          </a:stretch>
        </p:blipFill>
        <p:spPr>
          <a:xfrm>
            <a:off x="3943926" y="4978698"/>
            <a:ext cx="2581104" cy="1400154"/>
          </a:xfrm>
          <a:prstGeom prst="rect">
            <a:avLst/>
          </a:prstGeom>
        </p:spPr>
      </p:pic>
      <p:sp>
        <p:nvSpPr>
          <p:cNvPr id="13" name="Arrow: Bent 12">
            <a:extLst>
              <a:ext uri="{FF2B5EF4-FFF2-40B4-BE49-F238E27FC236}">
                <a16:creationId xmlns:a16="http://schemas.microsoft.com/office/drawing/2014/main" id="{53259302-445B-78C1-FD90-9FF50DD9CA77}"/>
              </a:ext>
            </a:extLst>
          </p:cNvPr>
          <p:cNvSpPr/>
          <p:nvPr/>
        </p:nvSpPr>
        <p:spPr>
          <a:xfrm rot="5400000" flipV="1">
            <a:off x="2590043" y="5150240"/>
            <a:ext cx="991081" cy="1280944"/>
          </a:xfrm>
          <a:prstGeom prst="bent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4" name="Arrow: Bent 13">
            <a:extLst>
              <a:ext uri="{FF2B5EF4-FFF2-40B4-BE49-F238E27FC236}">
                <a16:creationId xmlns:a16="http://schemas.microsoft.com/office/drawing/2014/main" id="{0E37E658-113C-BF03-8F99-2675159833D9}"/>
              </a:ext>
            </a:extLst>
          </p:cNvPr>
          <p:cNvSpPr/>
          <p:nvPr/>
        </p:nvSpPr>
        <p:spPr>
          <a:xfrm rot="5400000" flipV="1">
            <a:off x="4252256" y="3621095"/>
            <a:ext cx="1467484" cy="1269864"/>
          </a:xfrm>
          <a:prstGeom prst="bentArrow">
            <a:avLst/>
          </a:prstGeom>
          <a:solidFill>
            <a:srgbClr val="FFFF00"/>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Tree>
    <p:extLst>
      <p:ext uri="{BB962C8B-B14F-4D97-AF65-F5344CB8AC3E}">
        <p14:creationId xmlns:p14="http://schemas.microsoft.com/office/powerpoint/2010/main" val="2715633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45</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Machine breakdown</a:t>
            </a:r>
            <a:endParaRPr kumimoji="1" lang="ja-JP" altLang="en-US" sz="1100" b="1" dirty="0">
              <a:solidFill>
                <a:srgbClr val="FF0000"/>
              </a:solidFill>
            </a:endParaRPr>
          </a:p>
        </p:txBody>
      </p:sp>
      <p:pic>
        <p:nvPicPr>
          <p:cNvPr id="5" name="Picture 4">
            <a:extLst>
              <a:ext uri="{FF2B5EF4-FFF2-40B4-BE49-F238E27FC236}">
                <a16:creationId xmlns:a16="http://schemas.microsoft.com/office/drawing/2014/main" id="{990090D7-E292-48BF-8EEA-86231144931E}"/>
              </a:ext>
            </a:extLst>
          </p:cNvPr>
          <p:cNvPicPr>
            <a:picLocks noChangeAspect="1"/>
          </p:cNvPicPr>
          <p:nvPr/>
        </p:nvPicPr>
        <p:blipFill>
          <a:blip r:embed="rId2"/>
          <a:srcRect b="8069"/>
          <a:stretch/>
        </p:blipFill>
        <p:spPr>
          <a:xfrm>
            <a:off x="406450" y="1309875"/>
            <a:ext cx="6117061" cy="3532749"/>
          </a:xfrm>
          <a:prstGeom prst="rect">
            <a:avLst/>
          </a:prstGeom>
        </p:spPr>
      </p:pic>
      <p:pic>
        <p:nvPicPr>
          <p:cNvPr id="7" name="Picture 6">
            <a:extLst>
              <a:ext uri="{FF2B5EF4-FFF2-40B4-BE49-F238E27FC236}">
                <a16:creationId xmlns:a16="http://schemas.microsoft.com/office/drawing/2014/main" id="{5FC2918B-0C90-4F54-B9B3-9E11FFC01B7A}"/>
              </a:ext>
            </a:extLst>
          </p:cNvPr>
          <p:cNvPicPr>
            <a:picLocks noChangeAspect="1"/>
          </p:cNvPicPr>
          <p:nvPr/>
        </p:nvPicPr>
        <p:blipFill>
          <a:blip r:embed="rId3"/>
          <a:srcRect b="5865"/>
          <a:stretch/>
        </p:blipFill>
        <p:spPr>
          <a:xfrm>
            <a:off x="406450" y="5152705"/>
            <a:ext cx="6117061" cy="3548751"/>
          </a:xfrm>
          <a:prstGeom prst="rect">
            <a:avLst/>
          </a:prstGeom>
        </p:spPr>
      </p:pic>
    </p:spTree>
    <p:extLst>
      <p:ext uri="{BB962C8B-B14F-4D97-AF65-F5344CB8AC3E}">
        <p14:creationId xmlns:p14="http://schemas.microsoft.com/office/powerpoint/2010/main" val="2421292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46</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Machine breakdown</a:t>
            </a:r>
            <a:endParaRPr kumimoji="1" lang="ja-JP" altLang="en-US" sz="1100" b="1" dirty="0">
              <a:solidFill>
                <a:srgbClr val="FF0000"/>
              </a:solidFill>
            </a:endParaRPr>
          </a:p>
        </p:txBody>
      </p:sp>
      <p:pic>
        <p:nvPicPr>
          <p:cNvPr id="7" name="Picture 6">
            <a:extLst>
              <a:ext uri="{FF2B5EF4-FFF2-40B4-BE49-F238E27FC236}">
                <a16:creationId xmlns:a16="http://schemas.microsoft.com/office/drawing/2014/main" id="{5FC2918B-0C90-4F54-B9B3-9E11FFC01B7A}"/>
              </a:ext>
            </a:extLst>
          </p:cNvPr>
          <p:cNvPicPr>
            <a:picLocks noChangeAspect="1"/>
          </p:cNvPicPr>
          <p:nvPr/>
        </p:nvPicPr>
        <p:blipFill>
          <a:blip r:embed="rId2"/>
          <a:srcRect b="6487"/>
          <a:stretch/>
        </p:blipFill>
        <p:spPr>
          <a:xfrm>
            <a:off x="406450" y="5152705"/>
            <a:ext cx="6117061" cy="3525310"/>
          </a:xfrm>
          <a:prstGeom prst="rect">
            <a:avLst/>
          </a:prstGeom>
        </p:spPr>
      </p:pic>
      <p:pic>
        <p:nvPicPr>
          <p:cNvPr id="4" name="Picture 3">
            <a:extLst>
              <a:ext uri="{FF2B5EF4-FFF2-40B4-BE49-F238E27FC236}">
                <a16:creationId xmlns:a16="http://schemas.microsoft.com/office/drawing/2014/main" id="{62F3BA03-AE21-4803-8C84-385052FF2BA4}"/>
              </a:ext>
            </a:extLst>
          </p:cNvPr>
          <p:cNvPicPr>
            <a:picLocks noChangeAspect="1"/>
          </p:cNvPicPr>
          <p:nvPr/>
        </p:nvPicPr>
        <p:blipFill>
          <a:blip r:embed="rId3"/>
          <a:srcRect b="6176"/>
          <a:stretch/>
        </p:blipFill>
        <p:spPr>
          <a:xfrm>
            <a:off x="406450" y="1309875"/>
            <a:ext cx="6117061" cy="3534262"/>
          </a:xfrm>
          <a:prstGeom prst="rect">
            <a:avLst/>
          </a:prstGeom>
        </p:spPr>
      </p:pic>
    </p:spTree>
    <p:extLst>
      <p:ext uri="{BB962C8B-B14F-4D97-AF65-F5344CB8AC3E}">
        <p14:creationId xmlns:p14="http://schemas.microsoft.com/office/powerpoint/2010/main" val="4063531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Features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47</a:t>
            </a:fld>
            <a:endParaRPr kumimoji="1" lang="ja-JP" altLang="en-US"/>
          </a:p>
        </p:txBody>
      </p:sp>
      <p:sp>
        <p:nvSpPr>
          <p:cNvPr id="1368" name="テキスト ボックス 72">
            <a:extLst>
              <a:ext uri="{FF2B5EF4-FFF2-40B4-BE49-F238E27FC236}">
                <a16:creationId xmlns:a16="http://schemas.microsoft.com/office/drawing/2014/main" id="{0703022A-18A5-4638-BA94-328BEF602F33}"/>
              </a:ext>
            </a:extLst>
          </p:cNvPr>
          <p:cNvSpPr txBox="1"/>
          <p:nvPr/>
        </p:nvSpPr>
        <p:spPr>
          <a:xfrm>
            <a:off x="406400" y="936727"/>
            <a:ext cx="6117061" cy="261610"/>
          </a:xfrm>
          <a:prstGeom prst="rect">
            <a:avLst/>
          </a:prstGeom>
          <a:noFill/>
        </p:spPr>
        <p:txBody>
          <a:bodyPr wrap="square" rtlCol="0">
            <a:spAutoFit/>
          </a:bodyPr>
          <a:lstStyle/>
          <a:p>
            <a:r>
              <a:rPr lang="en-US" sz="1100" b="1" dirty="0"/>
              <a:t>Machine breakdown</a:t>
            </a:r>
            <a:endParaRPr kumimoji="1" lang="ja-JP" altLang="en-US" sz="1100" b="1" dirty="0">
              <a:solidFill>
                <a:srgbClr val="FF0000"/>
              </a:solidFill>
            </a:endParaRPr>
          </a:p>
        </p:txBody>
      </p:sp>
      <p:pic>
        <p:nvPicPr>
          <p:cNvPr id="4" name="Picture 3">
            <a:extLst>
              <a:ext uri="{FF2B5EF4-FFF2-40B4-BE49-F238E27FC236}">
                <a16:creationId xmlns:a16="http://schemas.microsoft.com/office/drawing/2014/main" id="{27573EF7-A25A-4159-87DA-161DA94AADA5}"/>
              </a:ext>
            </a:extLst>
          </p:cNvPr>
          <p:cNvPicPr>
            <a:picLocks noChangeAspect="1"/>
          </p:cNvPicPr>
          <p:nvPr/>
        </p:nvPicPr>
        <p:blipFill>
          <a:blip r:embed="rId2"/>
          <a:srcRect b="5605"/>
          <a:stretch/>
        </p:blipFill>
        <p:spPr>
          <a:xfrm>
            <a:off x="406450" y="1309875"/>
            <a:ext cx="6117061" cy="3548176"/>
          </a:xfrm>
          <a:prstGeom prst="rect">
            <a:avLst/>
          </a:prstGeom>
        </p:spPr>
      </p:pic>
      <p:pic>
        <p:nvPicPr>
          <p:cNvPr id="8" name="Picture 7">
            <a:extLst>
              <a:ext uri="{FF2B5EF4-FFF2-40B4-BE49-F238E27FC236}">
                <a16:creationId xmlns:a16="http://schemas.microsoft.com/office/drawing/2014/main" id="{6ACA9133-5E34-4F2F-95BB-85922D253C8E}"/>
              </a:ext>
            </a:extLst>
          </p:cNvPr>
          <p:cNvPicPr>
            <a:picLocks noChangeAspect="1"/>
          </p:cNvPicPr>
          <p:nvPr/>
        </p:nvPicPr>
        <p:blipFill>
          <a:blip r:embed="rId3"/>
          <a:srcRect b="5325"/>
          <a:stretch/>
        </p:blipFill>
        <p:spPr>
          <a:xfrm>
            <a:off x="406450" y="5288854"/>
            <a:ext cx="6117061" cy="3551398"/>
          </a:xfrm>
          <a:prstGeom prst="rect">
            <a:avLst/>
          </a:prstGeom>
        </p:spPr>
      </p:pic>
    </p:spTree>
    <p:extLst>
      <p:ext uri="{BB962C8B-B14F-4D97-AF65-F5344CB8AC3E}">
        <p14:creationId xmlns:p14="http://schemas.microsoft.com/office/powerpoint/2010/main" val="882467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Installation Requirements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48</a:t>
            </a:fld>
            <a:endParaRPr kumimoji="1" lang="ja-JP" altLang="en-US"/>
          </a:p>
        </p:txBody>
      </p:sp>
      <p:pic>
        <p:nvPicPr>
          <p:cNvPr id="5" name="Picture 4">
            <a:extLst>
              <a:ext uri="{FF2B5EF4-FFF2-40B4-BE49-F238E27FC236}">
                <a16:creationId xmlns:a16="http://schemas.microsoft.com/office/drawing/2014/main" id="{44BC0D3C-3C35-427E-AB42-328C8E39FBE4}"/>
              </a:ext>
            </a:extLst>
          </p:cNvPr>
          <p:cNvPicPr>
            <a:picLocks noChangeAspect="1"/>
          </p:cNvPicPr>
          <p:nvPr/>
        </p:nvPicPr>
        <p:blipFill>
          <a:blip r:embed="rId2"/>
          <a:stretch>
            <a:fillRect/>
          </a:stretch>
        </p:blipFill>
        <p:spPr>
          <a:xfrm>
            <a:off x="94165" y="888583"/>
            <a:ext cx="6669669" cy="2792191"/>
          </a:xfrm>
          <a:prstGeom prst="rect">
            <a:avLst/>
          </a:prstGeom>
        </p:spPr>
      </p:pic>
    </p:spTree>
    <p:extLst>
      <p:ext uri="{BB962C8B-B14F-4D97-AF65-F5344CB8AC3E}">
        <p14:creationId xmlns:p14="http://schemas.microsoft.com/office/powerpoint/2010/main" val="323138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7.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49</a:t>
            </a:fld>
            <a:endParaRPr kumimoji="1" lang="ja-JP" altLang="en-US"/>
          </a:p>
        </p:txBody>
      </p:sp>
      <p:graphicFrame>
        <p:nvGraphicFramePr>
          <p:cNvPr id="4" name="オブジェクト 3">
            <a:extLst>
              <a:ext uri="{FF2B5EF4-FFF2-40B4-BE49-F238E27FC236}">
                <a16:creationId xmlns:a16="http://schemas.microsoft.com/office/drawing/2014/main" id="{21290CBD-22A3-4F1E-9FDB-AED3BD8BB5A0}"/>
              </a:ext>
            </a:extLst>
          </p:cNvPr>
          <p:cNvGraphicFramePr>
            <a:graphicFrameLocks noChangeAspect="1"/>
          </p:cNvGraphicFramePr>
          <p:nvPr>
            <p:extLst>
              <p:ext uri="{D42A27DB-BD31-4B8C-83A1-F6EECF244321}">
                <p14:modId xmlns:p14="http://schemas.microsoft.com/office/powerpoint/2010/main" val="3306295059"/>
              </p:ext>
            </p:extLst>
          </p:nvPr>
        </p:nvGraphicFramePr>
        <p:xfrm>
          <a:off x="598805" y="1068388"/>
          <a:ext cx="6323013" cy="2398712"/>
        </p:xfrm>
        <a:graphic>
          <a:graphicData uri="http://schemas.openxmlformats.org/presentationml/2006/ole">
            <mc:AlternateContent xmlns:mc="http://schemas.openxmlformats.org/markup-compatibility/2006">
              <mc:Choice xmlns:v="urn:schemas-microsoft-com:vml" Requires="v">
                <p:oleObj spid="_x0000_s2050" name="Worksheet" r:id="rId3" imgW="11864479" imgH="4495984" progId="Excel.Sheet.12">
                  <p:embed/>
                </p:oleObj>
              </mc:Choice>
              <mc:Fallback>
                <p:oleObj name="Worksheet" r:id="rId3" imgW="11864479" imgH="4495984" progId="Excel.Sheet.12">
                  <p:embed/>
                  <p:pic>
                    <p:nvPicPr>
                      <p:cNvPr id="4" name="オブジェクト 3">
                        <a:extLst>
                          <a:ext uri="{FF2B5EF4-FFF2-40B4-BE49-F238E27FC236}">
                            <a16:creationId xmlns:a16="http://schemas.microsoft.com/office/drawing/2014/main" id="{21290CBD-22A3-4F1E-9FDB-AED3BD8BB5A0}"/>
                          </a:ext>
                        </a:extLst>
                      </p:cNvPr>
                      <p:cNvPicPr/>
                      <p:nvPr/>
                    </p:nvPicPr>
                    <p:blipFill>
                      <a:blip r:embed="rId4"/>
                      <a:stretch>
                        <a:fillRect/>
                      </a:stretch>
                    </p:blipFill>
                    <p:spPr>
                      <a:xfrm>
                        <a:off x="598805" y="1068388"/>
                        <a:ext cx="6323013" cy="2398712"/>
                      </a:xfrm>
                      <a:prstGeom prst="rect">
                        <a:avLst/>
                      </a:prstGeom>
                    </p:spPr>
                  </p:pic>
                </p:oleObj>
              </mc:Fallback>
            </mc:AlternateContent>
          </a:graphicData>
        </a:graphic>
      </p:graphicFrame>
    </p:spTree>
    <p:extLst>
      <p:ext uri="{BB962C8B-B14F-4D97-AF65-F5344CB8AC3E}">
        <p14:creationId xmlns:p14="http://schemas.microsoft.com/office/powerpoint/2010/main" val="135548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r>
              <a:rPr lang="en-US" sz="1100" b="1" dirty="0"/>
              <a:t>Line layout</a:t>
            </a:r>
            <a:endParaRPr kumimoji="1" lang="ja-JP" altLang="en-US" sz="1100" b="1" dirty="0">
              <a:solidFill>
                <a:srgbClr val="FF0000"/>
              </a:solidFill>
            </a:endParaRPr>
          </a:p>
        </p:txBody>
      </p:sp>
      <p:sp>
        <p:nvSpPr>
          <p:cNvPr id="113" name="Isosceles Triangle 112">
            <a:extLst>
              <a:ext uri="{FF2B5EF4-FFF2-40B4-BE49-F238E27FC236}">
                <a16:creationId xmlns:a16="http://schemas.microsoft.com/office/drawing/2014/main" id="{8545E106-CA93-4E13-9C77-6A18EE93899B}"/>
              </a:ext>
            </a:extLst>
          </p:cNvPr>
          <p:cNvSpPr/>
          <p:nvPr/>
        </p:nvSpPr>
        <p:spPr>
          <a:xfrm>
            <a:off x="5886294" y="145015"/>
            <a:ext cx="649869" cy="462332"/>
          </a:xfrm>
          <a:prstGeom prst="triangle">
            <a:avLst/>
          </a:prstGeom>
          <a:solidFill>
            <a:srgbClr val="FFFF00"/>
          </a:solidFill>
          <a:ln w="3175" cap="flat" cmpd="sng" algn="ctr">
            <a:solidFill>
              <a:srgbClr val="FFFF00"/>
            </a:solidFill>
            <a:prstDash val="solid"/>
          </a:ln>
          <a:effectLst/>
        </p:spPr>
        <p:txBody>
          <a:bodyPr rtlCol="0" anchor="ctr"/>
          <a:lstStyle/>
          <a:p>
            <a:pPr algn="ctr" defTabSz="914400"/>
            <a:r>
              <a:rPr kumimoji="1" lang="en-US" sz="800" b="1" kern="0" dirty="0">
                <a:solidFill>
                  <a:prstClr val="black"/>
                </a:solidFill>
              </a:rPr>
              <a:t>R3</a:t>
            </a:r>
          </a:p>
        </p:txBody>
      </p:sp>
      <p:grpSp>
        <p:nvGrpSpPr>
          <p:cNvPr id="148" name="Group 147">
            <a:extLst>
              <a:ext uri="{FF2B5EF4-FFF2-40B4-BE49-F238E27FC236}">
                <a16:creationId xmlns:a16="http://schemas.microsoft.com/office/drawing/2014/main" id="{C2A991EE-D380-4AD2-9459-2425C7F7D0BA}"/>
              </a:ext>
            </a:extLst>
          </p:cNvPr>
          <p:cNvGrpSpPr/>
          <p:nvPr/>
        </p:nvGrpSpPr>
        <p:grpSpPr>
          <a:xfrm rot="16200000">
            <a:off x="-735612" y="3818572"/>
            <a:ext cx="8403365" cy="3085577"/>
            <a:chOff x="359596" y="1256668"/>
            <a:chExt cx="11832404" cy="4344663"/>
          </a:xfrm>
        </p:grpSpPr>
        <p:pic>
          <p:nvPicPr>
            <p:cNvPr id="150" name="Picture 149">
              <a:extLst>
                <a:ext uri="{FF2B5EF4-FFF2-40B4-BE49-F238E27FC236}">
                  <a16:creationId xmlns:a16="http://schemas.microsoft.com/office/drawing/2014/main" id="{0764CF85-AAAF-4432-80F4-4EE68F2B4257}"/>
                </a:ext>
              </a:extLst>
            </p:cNvPr>
            <p:cNvPicPr>
              <a:picLocks noChangeAspect="1"/>
            </p:cNvPicPr>
            <p:nvPr/>
          </p:nvPicPr>
          <p:blipFill rotWithShape="1">
            <a:blip r:embed="rId2"/>
            <a:srcRect l="2950"/>
            <a:stretch/>
          </p:blipFill>
          <p:spPr>
            <a:xfrm>
              <a:off x="359596" y="1256668"/>
              <a:ext cx="11832404" cy="4344663"/>
            </a:xfrm>
            <a:prstGeom prst="rect">
              <a:avLst/>
            </a:prstGeom>
          </p:spPr>
        </p:pic>
        <p:sp>
          <p:nvSpPr>
            <p:cNvPr id="151" name="Rectangle 150">
              <a:extLst>
                <a:ext uri="{FF2B5EF4-FFF2-40B4-BE49-F238E27FC236}">
                  <a16:creationId xmlns:a16="http://schemas.microsoft.com/office/drawing/2014/main" id="{FBB5AE87-B66C-4007-A499-588CE1A158BC}"/>
                </a:ext>
              </a:extLst>
            </p:cNvPr>
            <p:cNvSpPr/>
            <p:nvPr/>
          </p:nvSpPr>
          <p:spPr>
            <a:xfrm>
              <a:off x="470709" y="1487055"/>
              <a:ext cx="6311091" cy="1941944"/>
            </a:xfrm>
            <a:prstGeom prst="rect">
              <a:avLst/>
            </a:prstGeom>
            <a:solidFill>
              <a:srgbClr val="FFCC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52" name="Rectangle 151">
              <a:extLst>
                <a:ext uri="{FF2B5EF4-FFF2-40B4-BE49-F238E27FC236}">
                  <a16:creationId xmlns:a16="http://schemas.microsoft.com/office/drawing/2014/main" id="{9C175809-7E3C-4721-88CE-0158AD9A8688}"/>
                </a:ext>
              </a:extLst>
            </p:cNvPr>
            <p:cNvSpPr/>
            <p:nvPr/>
          </p:nvSpPr>
          <p:spPr>
            <a:xfrm>
              <a:off x="466091" y="3699164"/>
              <a:ext cx="2534339" cy="1417781"/>
            </a:xfrm>
            <a:prstGeom prst="rect">
              <a:avLst/>
            </a:prstGeom>
            <a:solidFill>
              <a:srgbClr val="FF7C80">
                <a:alpha val="6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53" name="Rectangle 152">
              <a:extLst>
                <a:ext uri="{FF2B5EF4-FFF2-40B4-BE49-F238E27FC236}">
                  <a16:creationId xmlns:a16="http://schemas.microsoft.com/office/drawing/2014/main" id="{2402975C-D8C8-41F0-BC1B-C5F88B5DC0ED}"/>
                </a:ext>
              </a:extLst>
            </p:cNvPr>
            <p:cNvSpPr/>
            <p:nvPr/>
          </p:nvSpPr>
          <p:spPr>
            <a:xfrm>
              <a:off x="3033656" y="3699165"/>
              <a:ext cx="3321900" cy="774410"/>
            </a:xfrm>
            <a:prstGeom prst="rect">
              <a:avLst/>
            </a:prstGeom>
            <a:solidFill>
              <a:srgbClr val="FFFF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56" name="Rectangle 155">
              <a:extLst>
                <a:ext uri="{FF2B5EF4-FFF2-40B4-BE49-F238E27FC236}">
                  <a16:creationId xmlns:a16="http://schemas.microsoft.com/office/drawing/2014/main" id="{86DDCCB1-BDC6-4585-8C48-39CDEC49B563}"/>
                </a:ext>
              </a:extLst>
            </p:cNvPr>
            <p:cNvSpPr/>
            <p:nvPr/>
          </p:nvSpPr>
          <p:spPr>
            <a:xfrm>
              <a:off x="9191569" y="3743470"/>
              <a:ext cx="1166869" cy="1417781"/>
            </a:xfrm>
            <a:prstGeom prst="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57" name="Rectangle 156">
              <a:extLst>
                <a:ext uri="{FF2B5EF4-FFF2-40B4-BE49-F238E27FC236}">
                  <a16:creationId xmlns:a16="http://schemas.microsoft.com/office/drawing/2014/main" id="{0A01EDAB-494B-4D28-AA95-D54DB5552F45}"/>
                </a:ext>
              </a:extLst>
            </p:cNvPr>
            <p:cNvSpPr/>
            <p:nvPr/>
          </p:nvSpPr>
          <p:spPr>
            <a:xfrm>
              <a:off x="5661561" y="4483894"/>
              <a:ext cx="1001177" cy="633051"/>
            </a:xfrm>
            <a:prstGeom prst="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58" name="Rectangle 157">
              <a:extLst>
                <a:ext uri="{FF2B5EF4-FFF2-40B4-BE49-F238E27FC236}">
                  <a16:creationId xmlns:a16="http://schemas.microsoft.com/office/drawing/2014/main" id="{EFC894E6-018E-4C9A-9C2A-71BC6C1597DD}"/>
                </a:ext>
              </a:extLst>
            </p:cNvPr>
            <p:cNvSpPr/>
            <p:nvPr/>
          </p:nvSpPr>
          <p:spPr>
            <a:xfrm>
              <a:off x="7862109" y="1495218"/>
              <a:ext cx="1220932" cy="2018145"/>
            </a:xfrm>
            <a:prstGeom prst="rect">
              <a:avLst/>
            </a:prstGeom>
            <a:solidFill>
              <a:srgbClr val="FFFF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59" name="Rectangle 158">
              <a:extLst>
                <a:ext uri="{FF2B5EF4-FFF2-40B4-BE49-F238E27FC236}">
                  <a16:creationId xmlns:a16="http://schemas.microsoft.com/office/drawing/2014/main" id="{902A8F8F-EE32-4F12-B751-F855F8F5790F}"/>
                </a:ext>
              </a:extLst>
            </p:cNvPr>
            <p:cNvSpPr/>
            <p:nvPr/>
          </p:nvSpPr>
          <p:spPr>
            <a:xfrm>
              <a:off x="9083041" y="2979272"/>
              <a:ext cx="1220932" cy="534092"/>
            </a:xfrm>
            <a:prstGeom prst="rect">
              <a:avLst/>
            </a:prstGeom>
            <a:solidFill>
              <a:srgbClr val="FFC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60" name="Rectangle 159">
              <a:extLst>
                <a:ext uri="{FF2B5EF4-FFF2-40B4-BE49-F238E27FC236}">
                  <a16:creationId xmlns:a16="http://schemas.microsoft.com/office/drawing/2014/main" id="{B337EBC1-0C3C-42AF-A334-4784E45845D4}"/>
                </a:ext>
              </a:extLst>
            </p:cNvPr>
            <p:cNvSpPr/>
            <p:nvPr/>
          </p:nvSpPr>
          <p:spPr>
            <a:xfrm>
              <a:off x="8591522" y="4403590"/>
              <a:ext cx="600048" cy="757662"/>
            </a:xfrm>
            <a:prstGeom prst="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62" name="Rectangle 161">
              <a:extLst>
                <a:ext uri="{FF2B5EF4-FFF2-40B4-BE49-F238E27FC236}">
                  <a16:creationId xmlns:a16="http://schemas.microsoft.com/office/drawing/2014/main" id="{1464BB03-FA13-4B69-B0BB-98C0E113EF5A}"/>
                </a:ext>
              </a:extLst>
            </p:cNvPr>
            <p:cNvSpPr/>
            <p:nvPr/>
          </p:nvSpPr>
          <p:spPr>
            <a:xfrm>
              <a:off x="7991474" y="3751913"/>
              <a:ext cx="1166869" cy="651676"/>
            </a:xfrm>
            <a:prstGeom prst="rect">
              <a:avLst/>
            </a:prstGeom>
            <a:solidFill>
              <a:srgbClr val="ED33ED">
                <a:alpha val="6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63" name="Rectangle 162">
              <a:extLst>
                <a:ext uri="{FF2B5EF4-FFF2-40B4-BE49-F238E27FC236}">
                  <a16:creationId xmlns:a16="http://schemas.microsoft.com/office/drawing/2014/main" id="{E5296D5A-624D-4C86-82A3-71E32229A465}"/>
                </a:ext>
              </a:extLst>
            </p:cNvPr>
            <p:cNvSpPr/>
            <p:nvPr/>
          </p:nvSpPr>
          <p:spPr>
            <a:xfrm>
              <a:off x="7991473" y="4403589"/>
              <a:ext cx="523877" cy="651676"/>
            </a:xfrm>
            <a:prstGeom prst="rect">
              <a:avLst/>
            </a:prstGeom>
            <a:solidFill>
              <a:srgbClr val="ED33ED">
                <a:alpha val="6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64" name="Rectangle 163">
              <a:extLst>
                <a:ext uri="{FF2B5EF4-FFF2-40B4-BE49-F238E27FC236}">
                  <a16:creationId xmlns:a16="http://schemas.microsoft.com/office/drawing/2014/main" id="{6D2C845E-638D-408A-90E2-63EDD0794183}"/>
                </a:ext>
              </a:extLst>
            </p:cNvPr>
            <p:cNvSpPr/>
            <p:nvPr/>
          </p:nvSpPr>
          <p:spPr>
            <a:xfrm>
              <a:off x="7430900" y="3997749"/>
              <a:ext cx="441483" cy="1057516"/>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68" name="Rectangle 167">
              <a:extLst>
                <a:ext uri="{FF2B5EF4-FFF2-40B4-BE49-F238E27FC236}">
                  <a16:creationId xmlns:a16="http://schemas.microsoft.com/office/drawing/2014/main" id="{45C0C957-552B-4AA2-8074-DD25C7C736B4}"/>
                </a:ext>
              </a:extLst>
            </p:cNvPr>
            <p:cNvSpPr/>
            <p:nvPr/>
          </p:nvSpPr>
          <p:spPr>
            <a:xfrm>
              <a:off x="6680793" y="3986407"/>
              <a:ext cx="710607" cy="1057516"/>
            </a:xfrm>
            <a:prstGeom prst="rect">
              <a:avLst/>
            </a:prstGeom>
            <a:solidFill>
              <a:srgbClr val="00B0F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71" name="Rectangle 170">
              <a:extLst>
                <a:ext uri="{FF2B5EF4-FFF2-40B4-BE49-F238E27FC236}">
                  <a16:creationId xmlns:a16="http://schemas.microsoft.com/office/drawing/2014/main" id="{B366F4AF-6959-49BA-A02A-893792117889}"/>
                </a:ext>
              </a:extLst>
            </p:cNvPr>
            <p:cNvSpPr/>
            <p:nvPr/>
          </p:nvSpPr>
          <p:spPr>
            <a:xfrm>
              <a:off x="4385109" y="4483894"/>
              <a:ext cx="1220932" cy="63305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72" name="Rectangle 171">
              <a:extLst>
                <a:ext uri="{FF2B5EF4-FFF2-40B4-BE49-F238E27FC236}">
                  <a16:creationId xmlns:a16="http://schemas.microsoft.com/office/drawing/2014/main" id="{DADC3E95-95CC-44A0-9A43-5501D2ECCD5E}"/>
                </a:ext>
              </a:extLst>
            </p:cNvPr>
            <p:cNvSpPr/>
            <p:nvPr/>
          </p:nvSpPr>
          <p:spPr>
            <a:xfrm>
              <a:off x="3000430" y="4493131"/>
              <a:ext cx="952445" cy="623813"/>
            </a:xfrm>
            <a:prstGeom prst="rect">
              <a:avLst/>
            </a:prstGeom>
            <a:solidFill>
              <a:srgbClr val="FF7C80">
                <a:alpha val="6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spTree>
    <p:extLst>
      <p:ext uri="{BB962C8B-B14F-4D97-AF65-F5344CB8AC3E}">
        <p14:creationId xmlns:p14="http://schemas.microsoft.com/office/powerpoint/2010/main" val="3207713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8. Sign off</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615827"/>
          </a:xfrm>
          <a:prstGeom prst="rect">
            <a:avLst/>
          </a:prstGeom>
          <a:noFill/>
        </p:spPr>
        <p:txBody>
          <a:bodyPr wrap="square" rtlCol="0">
            <a:spAutoFit/>
          </a:bodyPr>
          <a:lstStyle/>
          <a:p>
            <a:r>
              <a:rPr kumimoji="1" lang="en-US" altLang="ja-JP" sz="1100" dirty="0"/>
              <a:t>We hereby acknowledge and agree the above-mentioned blueprint requirements.</a:t>
            </a:r>
          </a:p>
          <a:p>
            <a:r>
              <a:rPr kumimoji="1" lang="en-US" altLang="ja-JP" sz="1100" dirty="0"/>
              <a:t>Any changes required after the sign off for this blueprint will be addressed through the change request process.</a:t>
            </a:r>
          </a:p>
          <a:p>
            <a:endParaRPr kumimoji="1" lang="en-US" altLang="ja-JP" sz="1100" b="1" dirty="0"/>
          </a:p>
          <a:p>
            <a:endParaRPr kumimoji="1" lang="en-US" altLang="ja-JP" sz="1100" b="1" dirty="0"/>
          </a:p>
          <a:p>
            <a:endParaRPr kumimoji="1" lang="en-US" altLang="ja-JP" sz="1100" b="1" dirty="0"/>
          </a:p>
          <a:p>
            <a:r>
              <a:rPr kumimoji="1" lang="en-US" altLang="ja-JP" sz="1100" b="1" dirty="0" err="1"/>
              <a:t>jtekt</a:t>
            </a:r>
            <a:r>
              <a:rPr kumimoji="1" lang="en-US" altLang="ja-JP" sz="1100" b="1" dirty="0"/>
              <a:t> automotive (</a:t>
            </a:r>
            <a:r>
              <a:rPr kumimoji="1" lang="en-US" altLang="ja-JP" sz="1100" b="1" dirty="0" err="1"/>
              <a:t>thailand</a:t>
            </a:r>
            <a:r>
              <a:rPr kumimoji="1" lang="en-US" altLang="ja-JP" sz="1100" b="1" dirty="0"/>
              <a:t>) Co., Ltd.</a:t>
            </a:r>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50</a:t>
            </a:fld>
            <a:endParaRPr kumimoji="1" lang="ja-JP" altLang="en-US"/>
          </a:p>
        </p:txBody>
      </p:sp>
      <p:cxnSp>
        <p:nvCxnSpPr>
          <p:cNvPr id="5" name="直線コネクタ 4">
            <a:extLst>
              <a:ext uri="{FF2B5EF4-FFF2-40B4-BE49-F238E27FC236}">
                <a16:creationId xmlns:a16="http://schemas.microsoft.com/office/drawing/2014/main" id="{390420F3-7B7A-4B78-ABC9-A008029EF8A5}"/>
              </a:ext>
            </a:extLst>
          </p:cNvPr>
          <p:cNvCxnSpPr/>
          <p:nvPr/>
        </p:nvCxnSpPr>
        <p:spPr>
          <a:xfrm>
            <a:off x="914400" y="261366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450AB8E-0EC0-451B-BBC4-0048C23F7D3F}"/>
              </a:ext>
            </a:extLst>
          </p:cNvPr>
          <p:cNvSpPr txBox="1"/>
          <p:nvPr/>
        </p:nvSpPr>
        <p:spPr>
          <a:xfrm>
            <a:off x="471487" y="9050592"/>
            <a:ext cx="6117062" cy="261610"/>
          </a:xfrm>
          <a:prstGeom prst="rect">
            <a:avLst/>
          </a:prstGeom>
          <a:noFill/>
        </p:spPr>
        <p:txBody>
          <a:bodyPr wrap="square" rtlCol="0">
            <a:spAutoFit/>
          </a:bodyPr>
          <a:lstStyle/>
          <a:p>
            <a:r>
              <a:rPr kumimoji="1" lang="en-US" altLang="ja-JP" sz="1100" b="1" dirty="0"/>
              <a:t>## END OF BLUEPRINT##</a:t>
            </a:r>
          </a:p>
        </p:txBody>
      </p:sp>
      <p:sp>
        <p:nvSpPr>
          <p:cNvPr id="14" name="テキスト ボックス 13">
            <a:extLst>
              <a:ext uri="{FF2B5EF4-FFF2-40B4-BE49-F238E27FC236}">
                <a16:creationId xmlns:a16="http://schemas.microsoft.com/office/drawing/2014/main" id="{2A386555-3738-4255-9F84-2F631BE2C7B1}"/>
              </a:ext>
            </a:extLst>
          </p:cNvPr>
          <p:cNvSpPr txBox="1"/>
          <p:nvPr/>
        </p:nvSpPr>
        <p:spPr>
          <a:xfrm>
            <a:off x="406400" y="2803528"/>
            <a:ext cx="3139688" cy="261610"/>
          </a:xfrm>
          <a:prstGeom prst="rect">
            <a:avLst/>
          </a:prstGeom>
          <a:noFill/>
        </p:spPr>
        <p:txBody>
          <a:bodyPr wrap="square" rtlCol="0">
            <a:spAutoFit/>
          </a:bodyPr>
          <a:lstStyle/>
          <a:p>
            <a:r>
              <a:rPr kumimoji="1" lang="en-US" altLang="ja-JP" sz="1100" b="1" dirty="0"/>
              <a:t>Name:</a:t>
            </a:r>
          </a:p>
        </p:txBody>
      </p:sp>
      <p:cxnSp>
        <p:nvCxnSpPr>
          <p:cNvPr id="17" name="直線コネクタ 16">
            <a:extLst>
              <a:ext uri="{FF2B5EF4-FFF2-40B4-BE49-F238E27FC236}">
                <a16:creationId xmlns:a16="http://schemas.microsoft.com/office/drawing/2014/main" id="{15FF5FE5-9456-4C8D-B357-5E4DEF7C44DA}"/>
              </a:ext>
            </a:extLst>
          </p:cNvPr>
          <p:cNvCxnSpPr/>
          <p:nvPr/>
        </p:nvCxnSpPr>
        <p:spPr>
          <a:xfrm>
            <a:off x="914400" y="316750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D74A4B8-94E2-44F6-B2F7-812EBA49BC1B}"/>
              </a:ext>
            </a:extLst>
          </p:cNvPr>
          <p:cNvSpPr txBox="1"/>
          <p:nvPr/>
        </p:nvSpPr>
        <p:spPr>
          <a:xfrm>
            <a:off x="406400" y="3372967"/>
            <a:ext cx="3139688" cy="261610"/>
          </a:xfrm>
          <a:prstGeom prst="rect">
            <a:avLst/>
          </a:prstGeom>
          <a:noFill/>
        </p:spPr>
        <p:txBody>
          <a:bodyPr wrap="square" rtlCol="0">
            <a:spAutoFit/>
          </a:bodyPr>
          <a:lstStyle/>
          <a:p>
            <a:r>
              <a:rPr kumimoji="1" lang="en-US" altLang="ja-JP" sz="1100" b="1" dirty="0"/>
              <a:t>Title:</a:t>
            </a:r>
          </a:p>
        </p:txBody>
      </p:sp>
      <p:cxnSp>
        <p:nvCxnSpPr>
          <p:cNvPr id="25" name="直線コネクタ 24">
            <a:extLst>
              <a:ext uri="{FF2B5EF4-FFF2-40B4-BE49-F238E27FC236}">
                <a16:creationId xmlns:a16="http://schemas.microsoft.com/office/drawing/2014/main" id="{90023414-0265-40F1-8819-468BEA9015F7}"/>
              </a:ext>
            </a:extLst>
          </p:cNvPr>
          <p:cNvCxnSpPr/>
          <p:nvPr/>
        </p:nvCxnSpPr>
        <p:spPr>
          <a:xfrm>
            <a:off x="914400" y="373694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2737A60-DFC6-4089-8BFA-08E793EDB353}"/>
              </a:ext>
            </a:extLst>
          </p:cNvPr>
          <p:cNvSpPr txBox="1"/>
          <p:nvPr/>
        </p:nvSpPr>
        <p:spPr>
          <a:xfrm>
            <a:off x="406400" y="3948405"/>
            <a:ext cx="3139688" cy="261610"/>
          </a:xfrm>
          <a:prstGeom prst="rect">
            <a:avLst/>
          </a:prstGeom>
          <a:noFill/>
        </p:spPr>
        <p:txBody>
          <a:bodyPr wrap="square" rtlCol="0">
            <a:spAutoFit/>
          </a:bodyPr>
          <a:lstStyle/>
          <a:p>
            <a:r>
              <a:rPr kumimoji="1" lang="en-US" altLang="ja-JP" sz="1100" b="1" dirty="0"/>
              <a:t>Date:</a:t>
            </a:r>
          </a:p>
        </p:txBody>
      </p:sp>
      <p:cxnSp>
        <p:nvCxnSpPr>
          <p:cNvPr id="27" name="直線コネクタ 26">
            <a:extLst>
              <a:ext uri="{FF2B5EF4-FFF2-40B4-BE49-F238E27FC236}">
                <a16:creationId xmlns:a16="http://schemas.microsoft.com/office/drawing/2014/main" id="{FF4DB5FC-8BCE-4AD0-873B-B6579CBD4EA5}"/>
              </a:ext>
            </a:extLst>
          </p:cNvPr>
          <p:cNvCxnSpPr/>
          <p:nvPr/>
        </p:nvCxnSpPr>
        <p:spPr>
          <a:xfrm>
            <a:off x="914400" y="431238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CC8B6FE-3581-44FC-9DEC-F1544EF8213E}"/>
              </a:ext>
            </a:extLst>
          </p:cNvPr>
          <p:cNvSpPr txBox="1"/>
          <p:nvPr/>
        </p:nvSpPr>
        <p:spPr>
          <a:xfrm>
            <a:off x="370469" y="4803439"/>
            <a:ext cx="6117062" cy="938719"/>
          </a:xfrm>
          <a:prstGeom prst="rect">
            <a:avLst/>
          </a:prstGeom>
          <a:noFill/>
        </p:spPr>
        <p:txBody>
          <a:bodyPr wrap="square" rtlCol="0">
            <a:spAutoFit/>
          </a:bodyPr>
          <a:lstStyle/>
          <a:p>
            <a:endParaRPr kumimoji="1" lang="en-US" altLang="ja-JP" sz="1100" b="1" dirty="0"/>
          </a:p>
          <a:p>
            <a:r>
              <a:rPr kumimoji="1" lang="en-US" altLang="ja-JP" sz="1100" b="1" dirty="0"/>
              <a:t>TOMAS TECH CO.,LTD.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cxnSp>
        <p:nvCxnSpPr>
          <p:cNvPr id="29" name="直線コネクタ 28">
            <a:extLst>
              <a:ext uri="{FF2B5EF4-FFF2-40B4-BE49-F238E27FC236}">
                <a16:creationId xmlns:a16="http://schemas.microsoft.com/office/drawing/2014/main" id="{F707B7E2-24C5-412A-9BC8-0D9042932055}"/>
              </a:ext>
            </a:extLst>
          </p:cNvPr>
          <p:cNvCxnSpPr/>
          <p:nvPr/>
        </p:nvCxnSpPr>
        <p:spPr>
          <a:xfrm>
            <a:off x="878469" y="559689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8FBA96C3-9C73-4888-897B-5BC28C9248F2}"/>
              </a:ext>
            </a:extLst>
          </p:cNvPr>
          <p:cNvSpPr txBox="1"/>
          <p:nvPr/>
        </p:nvSpPr>
        <p:spPr>
          <a:xfrm>
            <a:off x="370469" y="5786758"/>
            <a:ext cx="3139688" cy="261610"/>
          </a:xfrm>
          <a:prstGeom prst="rect">
            <a:avLst/>
          </a:prstGeom>
          <a:noFill/>
        </p:spPr>
        <p:txBody>
          <a:bodyPr wrap="square" rtlCol="0">
            <a:spAutoFit/>
          </a:bodyPr>
          <a:lstStyle/>
          <a:p>
            <a:r>
              <a:rPr kumimoji="1" lang="en-US" altLang="ja-JP" sz="1100" b="1" dirty="0"/>
              <a:t>Name:</a:t>
            </a:r>
          </a:p>
        </p:txBody>
      </p:sp>
      <p:cxnSp>
        <p:nvCxnSpPr>
          <p:cNvPr id="31" name="直線コネクタ 30">
            <a:extLst>
              <a:ext uri="{FF2B5EF4-FFF2-40B4-BE49-F238E27FC236}">
                <a16:creationId xmlns:a16="http://schemas.microsoft.com/office/drawing/2014/main" id="{0F5E6E3F-76DF-49DB-B1A8-191FD6CD5E3A}"/>
              </a:ext>
            </a:extLst>
          </p:cNvPr>
          <p:cNvCxnSpPr/>
          <p:nvPr/>
        </p:nvCxnSpPr>
        <p:spPr>
          <a:xfrm>
            <a:off x="878469" y="615073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CD97158-E796-43D8-9519-A676C5C9D762}"/>
              </a:ext>
            </a:extLst>
          </p:cNvPr>
          <p:cNvSpPr txBox="1"/>
          <p:nvPr/>
        </p:nvSpPr>
        <p:spPr>
          <a:xfrm>
            <a:off x="370469" y="6356197"/>
            <a:ext cx="3139688" cy="261610"/>
          </a:xfrm>
          <a:prstGeom prst="rect">
            <a:avLst/>
          </a:prstGeom>
          <a:noFill/>
        </p:spPr>
        <p:txBody>
          <a:bodyPr wrap="square" rtlCol="0">
            <a:spAutoFit/>
          </a:bodyPr>
          <a:lstStyle/>
          <a:p>
            <a:r>
              <a:rPr kumimoji="1" lang="en-US" altLang="ja-JP" sz="1100" b="1" dirty="0"/>
              <a:t>Title:</a:t>
            </a:r>
          </a:p>
        </p:txBody>
      </p:sp>
      <p:cxnSp>
        <p:nvCxnSpPr>
          <p:cNvPr id="33" name="直線コネクタ 32">
            <a:extLst>
              <a:ext uri="{FF2B5EF4-FFF2-40B4-BE49-F238E27FC236}">
                <a16:creationId xmlns:a16="http://schemas.microsoft.com/office/drawing/2014/main" id="{042595CF-7823-4846-8F78-5C88BB12B09C}"/>
              </a:ext>
            </a:extLst>
          </p:cNvPr>
          <p:cNvCxnSpPr/>
          <p:nvPr/>
        </p:nvCxnSpPr>
        <p:spPr>
          <a:xfrm>
            <a:off x="878469" y="672017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FEB37B7C-8A64-4ABE-8445-719B07C37BEA}"/>
              </a:ext>
            </a:extLst>
          </p:cNvPr>
          <p:cNvSpPr txBox="1"/>
          <p:nvPr/>
        </p:nvSpPr>
        <p:spPr>
          <a:xfrm>
            <a:off x="370469" y="6931634"/>
            <a:ext cx="3139688" cy="261610"/>
          </a:xfrm>
          <a:prstGeom prst="rect">
            <a:avLst/>
          </a:prstGeom>
          <a:noFill/>
        </p:spPr>
        <p:txBody>
          <a:bodyPr wrap="square" rtlCol="0">
            <a:spAutoFit/>
          </a:bodyPr>
          <a:lstStyle/>
          <a:p>
            <a:r>
              <a:rPr kumimoji="1" lang="en-US" altLang="ja-JP" sz="1100" b="1" dirty="0"/>
              <a:t>Date:</a:t>
            </a:r>
          </a:p>
        </p:txBody>
      </p:sp>
      <p:cxnSp>
        <p:nvCxnSpPr>
          <p:cNvPr id="35" name="直線コネクタ 34">
            <a:extLst>
              <a:ext uri="{FF2B5EF4-FFF2-40B4-BE49-F238E27FC236}">
                <a16:creationId xmlns:a16="http://schemas.microsoft.com/office/drawing/2014/main" id="{0FE87F5B-C513-409D-8C9B-CFE24CDC7CBF}"/>
              </a:ext>
            </a:extLst>
          </p:cNvPr>
          <p:cNvCxnSpPr/>
          <p:nvPr/>
        </p:nvCxnSpPr>
        <p:spPr>
          <a:xfrm>
            <a:off x="878469" y="729561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4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r>
              <a:rPr lang="en-US" sz="1100" b="1" dirty="0"/>
              <a:t>PLC Control layout</a:t>
            </a:r>
            <a:endParaRPr kumimoji="1" lang="ja-JP" altLang="en-US" sz="1100" b="1" dirty="0">
              <a:solidFill>
                <a:srgbClr val="FF0000"/>
              </a:solidFill>
            </a:endParaRPr>
          </a:p>
        </p:txBody>
      </p:sp>
      <p:sp>
        <p:nvSpPr>
          <p:cNvPr id="113" name="Isosceles Triangle 112">
            <a:extLst>
              <a:ext uri="{FF2B5EF4-FFF2-40B4-BE49-F238E27FC236}">
                <a16:creationId xmlns:a16="http://schemas.microsoft.com/office/drawing/2014/main" id="{8545E106-CA93-4E13-9C77-6A18EE93899B}"/>
              </a:ext>
            </a:extLst>
          </p:cNvPr>
          <p:cNvSpPr/>
          <p:nvPr/>
        </p:nvSpPr>
        <p:spPr>
          <a:xfrm>
            <a:off x="5886294" y="145015"/>
            <a:ext cx="649869" cy="462332"/>
          </a:xfrm>
          <a:prstGeom prst="triangle">
            <a:avLst/>
          </a:prstGeom>
          <a:solidFill>
            <a:srgbClr val="FFFF00"/>
          </a:solidFill>
          <a:ln w="3175" cap="flat" cmpd="sng" algn="ctr">
            <a:solidFill>
              <a:srgbClr val="FFFF00"/>
            </a:solidFill>
            <a:prstDash val="solid"/>
          </a:ln>
          <a:effectLst/>
        </p:spPr>
        <p:txBody>
          <a:bodyPr rtlCol="0" anchor="ctr"/>
          <a:lstStyle/>
          <a:p>
            <a:pPr algn="ctr" defTabSz="914400"/>
            <a:r>
              <a:rPr kumimoji="1" lang="en-US" sz="800" b="1" kern="0" dirty="0">
                <a:solidFill>
                  <a:prstClr val="black"/>
                </a:solidFill>
              </a:rPr>
              <a:t>R3</a:t>
            </a:r>
          </a:p>
        </p:txBody>
      </p:sp>
      <p:grpSp>
        <p:nvGrpSpPr>
          <p:cNvPr id="21" name="Group 20">
            <a:extLst>
              <a:ext uri="{FF2B5EF4-FFF2-40B4-BE49-F238E27FC236}">
                <a16:creationId xmlns:a16="http://schemas.microsoft.com/office/drawing/2014/main" id="{25F46C97-B1C9-49E0-9D9D-3D95B2F3E499}"/>
              </a:ext>
            </a:extLst>
          </p:cNvPr>
          <p:cNvGrpSpPr/>
          <p:nvPr/>
        </p:nvGrpSpPr>
        <p:grpSpPr>
          <a:xfrm rot="16200000">
            <a:off x="-721468" y="3908403"/>
            <a:ext cx="8426569" cy="3099479"/>
            <a:chOff x="380144" y="1256668"/>
            <a:chExt cx="11811856" cy="4344663"/>
          </a:xfrm>
        </p:grpSpPr>
        <p:pic>
          <p:nvPicPr>
            <p:cNvPr id="22" name="Picture 21">
              <a:extLst>
                <a:ext uri="{FF2B5EF4-FFF2-40B4-BE49-F238E27FC236}">
                  <a16:creationId xmlns:a16="http://schemas.microsoft.com/office/drawing/2014/main" id="{B63FC9BC-0278-43DF-A607-D8FC056B0233}"/>
                </a:ext>
              </a:extLst>
            </p:cNvPr>
            <p:cNvPicPr>
              <a:picLocks noChangeAspect="1"/>
            </p:cNvPicPr>
            <p:nvPr/>
          </p:nvPicPr>
          <p:blipFill rotWithShape="1">
            <a:blip r:embed="rId2"/>
            <a:srcRect l="3118"/>
            <a:stretch/>
          </p:blipFill>
          <p:spPr>
            <a:xfrm>
              <a:off x="380144" y="1256668"/>
              <a:ext cx="11811856" cy="4344663"/>
            </a:xfrm>
            <a:prstGeom prst="rect">
              <a:avLst/>
            </a:prstGeom>
          </p:spPr>
        </p:pic>
        <p:sp>
          <p:nvSpPr>
            <p:cNvPr id="24" name="Rectangle 23">
              <a:extLst>
                <a:ext uri="{FF2B5EF4-FFF2-40B4-BE49-F238E27FC236}">
                  <a16:creationId xmlns:a16="http://schemas.microsoft.com/office/drawing/2014/main" id="{B75C4ABE-45E3-488B-B82E-826536C4CB34}"/>
                </a:ext>
              </a:extLst>
            </p:cNvPr>
            <p:cNvSpPr/>
            <p:nvPr/>
          </p:nvSpPr>
          <p:spPr>
            <a:xfrm>
              <a:off x="470709" y="1487055"/>
              <a:ext cx="6447328" cy="1941944"/>
            </a:xfrm>
            <a:prstGeom prst="rect">
              <a:avLst/>
            </a:prstGeom>
            <a:solidFill>
              <a:srgbClr val="FFCC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PLC 1</a:t>
              </a:r>
            </a:p>
          </p:txBody>
        </p:sp>
        <p:sp>
          <p:nvSpPr>
            <p:cNvPr id="25" name="Rectangle 24">
              <a:extLst>
                <a:ext uri="{FF2B5EF4-FFF2-40B4-BE49-F238E27FC236}">
                  <a16:creationId xmlns:a16="http://schemas.microsoft.com/office/drawing/2014/main" id="{FD7B4F97-DCE5-4331-957D-CA87C2EC5989}"/>
                </a:ext>
              </a:extLst>
            </p:cNvPr>
            <p:cNvSpPr/>
            <p:nvPr/>
          </p:nvSpPr>
          <p:spPr>
            <a:xfrm>
              <a:off x="466091" y="3699164"/>
              <a:ext cx="3810345" cy="1417781"/>
            </a:xfrm>
            <a:prstGeom prst="rect">
              <a:avLst/>
            </a:prstGeom>
            <a:solidFill>
              <a:srgbClr val="FFFF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PLC 3-2</a:t>
              </a:r>
            </a:p>
          </p:txBody>
        </p:sp>
        <p:sp>
          <p:nvSpPr>
            <p:cNvPr id="26" name="Rectangle 25">
              <a:extLst>
                <a:ext uri="{FF2B5EF4-FFF2-40B4-BE49-F238E27FC236}">
                  <a16:creationId xmlns:a16="http://schemas.microsoft.com/office/drawing/2014/main" id="{490EDB35-B69C-41A0-A9BC-8E1F9FD52F7D}"/>
                </a:ext>
              </a:extLst>
            </p:cNvPr>
            <p:cNvSpPr/>
            <p:nvPr/>
          </p:nvSpPr>
          <p:spPr>
            <a:xfrm>
              <a:off x="4276436" y="3699165"/>
              <a:ext cx="2079120" cy="774410"/>
            </a:xfrm>
            <a:prstGeom prst="rect">
              <a:avLst/>
            </a:prstGeom>
            <a:solidFill>
              <a:srgbClr val="FFFF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27" name="Rectangle 26">
              <a:extLst>
                <a:ext uri="{FF2B5EF4-FFF2-40B4-BE49-F238E27FC236}">
                  <a16:creationId xmlns:a16="http://schemas.microsoft.com/office/drawing/2014/main" id="{6B57FE40-645C-443D-85F0-B23A35142DF8}"/>
                </a:ext>
              </a:extLst>
            </p:cNvPr>
            <p:cNvSpPr/>
            <p:nvPr/>
          </p:nvSpPr>
          <p:spPr>
            <a:xfrm>
              <a:off x="6372169" y="3699164"/>
              <a:ext cx="1419281" cy="1417781"/>
            </a:xfrm>
            <a:prstGeom prst="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28" name="Rectangle 27">
              <a:extLst>
                <a:ext uri="{FF2B5EF4-FFF2-40B4-BE49-F238E27FC236}">
                  <a16:creationId xmlns:a16="http://schemas.microsoft.com/office/drawing/2014/main" id="{05000390-ED66-4FF7-89A4-7F5BDE3ECCCE}"/>
                </a:ext>
              </a:extLst>
            </p:cNvPr>
            <p:cNvSpPr/>
            <p:nvPr/>
          </p:nvSpPr>
          <p:spPr>
            <a:xfrm>
              <a:off x="4334165" y="4483894"/>
              <a:ext cx="2038004" cy="633051"/>
            </a:xfrm>
            <a:prstGeom prst="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PLC 3-1</a:t>
              </a:r>
            </a:p>
          </p:txBody>
        </p:sp>
        <p:sp>
          <p:nvSpPr>
            <p:cNvPr id="29" name="Rectangle 28">
              <a:extLst>
                <a:ext uri="{FF2B5EF4-FFF2-40B4-BE49-F238E27FC236}">
                  <a16:creationId xmlns:a16="http://schemas.microsoft.com/office/drawing/2014/main" id="{D9A22A89-A55D-4702-BA46-34F9114D76A1}"/>
                </a:ext>
              </a:extLst>
            </p:cNvPr>
            <p:cNvSpPr/>
            <p:nvPr/>
          </p:nvSpPr>
          <p:spPr>
            <a:xfrm>
              <a:off x="7862109" y="1487055"/>
              <a:ext cx="2501091" cy="3629890"/>
            </a:xfrm>
            <a:prstGeom prst="rect">
              <a:avLst/>
            </a:prstGeom>
            <a:solidFill>
              <a:srgbClr val="00B0F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PLC 2</a:t>
              </a:r>
            </a:p>
          </p:txBody>
        </p:sp>
      </p:grpSp>
    </p:spTree>
    <p:extLst>
      <p:ext uri="{BB962C8B-B14F-4D97-AF65-F5344CB8AC3E}">
        <p14:creationId xmlns:p14="http://schemas.microsoft.com/office/powerpoint/2010/main" val="270724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r>
              <a:rPr kumimoji="1" lang="en-US" altLang="ja-JP" sz="1100" b="1" dirty="0"/>
              <a:t>Network rack position</a:t>
            </a:r>
            <a:endParaRPr kumimoji="1" lang="ja-JP" altLang="en-US" sz="1100" b="1" dirty="0"/>
          </a:p>
        </p:txBody>
      </p:sp>
      <p:sp>
        <p:nvSpPr>
          <p:cNvPr id="113" name="Isosceles Triangle 112">
            <a:extLst>
              <a:ext uri="{FF2B5EF4-FFF2-40B4-BE49-F238E27FC236}">
                <a16:creationId xmlns:a16="http://schemas.microsoft.com/office/drawing/2014/main" id="{8545E106-CA93-4E13-9C77-6A18EE93899B}"/>
              </a:ext>
            </a:extLst>
          </p:cNvPr>
          <p:cNvSpPr/>
          <p:nvPr/>
        </p:nvSpPr>
        <p:spPr>
          <a:xfrm>
            <a:off x="5886294" y="145015"/>
            <a:ext cx="649869" cy="462332"/>
          </a:xfrm>
          <a:prstGeom prst="triangle">
            <a:avLst/>
          </a:prstGeom>
          <a:solidFill>
            <a:srgbClr val="FFFF00"/>
          </a:solidFill>
          <a:ln w="3175" cap="flat" cmpd="sng" algn="ctr">
            <a:solidFill>
              <a:srgbClr val="FFFF00"/>
            </a:solidFill>
            <a:prstDash val="solid"/>
          </a:ln>
          <a:effectLst/>
        </p:spPr>
        <p:txBody>
          <a:bodyPr rtlCol="0" anchor="ctr"/>
          <a:lstStyle/>
          <a:p>
            <a:pPr algn="ctr" defTabSz="914400"/>
            <a:r>
              <a:rPr kumimoji="1" lang="en-US" sz="800" b="1" kern="0" dirty="0">
                <a:solidFill>
                  <a:prstClr val="black"/>
                </a:solidFill>
              </a:rPr>
              <a:t>R3</a:t>
            </a:r>
          </a:p>
        </p:txBody>
      </p:sp>
      <p:grpSp>
        <p:nvGrpSpPr>
          <p:cNvPr id="41" name="Group 40">
            <a:extLst>
              <a:ext uri="{FF2B5EF4-FFF2-40B4-BE49-F238E27FC236}">
                <a16:creationId xmlns:a16="http://schemas.microsoft.com/office/drawing/2014/main" id="{EEDF128D-894F-4FAA-A544-D891709618FF}"/>
              </a:ext>
            </a:extLst>
          </p:cNvPr>
          <p:cNvGrpSpPr/>
          <p:nvPr/>
        </p:nvGrpSpPr>
        <p:grpSpPr>
          <a:xfrm rot="16200000">
            <a:off x="-932625" y="3428985"/>
            <a:ext cx="7970889" cy="3777001"/>
            <a:chOff x="409575" y="949960"/>
            <a:chExt cx="9953625" cy="4716519"/>
          </a:xfrm>
        </p:grpSpPr>
        <p:pic>
          <p:nvPicPr>
            <p:cNvPr id="42" name="Picture 41">
              <a:extLst>
                <a:ext uri="{FF2B5EF4-FFF2-40B4-BE49-F238E27FC236}">
                  <a16:creationId xmlns:a16="http://schemas.microsoft.com/office/drawing/2014/main" id="{24A11D60-3A50-47D4-A04B-CB3EA80D14AD}"/>
                </a:ext>
              </a:extLst>
            </p:cNvPr>
            <p:cNvPicPr>
              <a:picLocks noChangeAspect="1"/>
            </p:cNvPicPr>
            <p:nvPr/>
          </p:nvPicPr>
          <p:blipFill rotWithShape="1">
            <a:blip r:embed="rId2"/>
            <a:srcRect l="3359" r="15001"/>
            <a:stretch/>
          </p:blipFill>
          <p:spPr>
            <a:xfrm>
              <a:off x="409575" y="1256668"/>
              <a:ext cx="9953625" cy="4344662"/>
            </a:xfrm>
            <a:prstGeom prst="rect">
              <a:avLst/>
            </a:prstGeom>
          </p:spPr>
        </p:pic>
        <p:sp>
          <p:nvSpPr>
            <p:cNvPr id="43" name="Rectangle 42">
              <a:extLst>
                <a:ext uri="{FF2B5EF4-FFF2-40B4-BE49-F238E27FC236}">
                  <a16:creationId xmlns:a16="http://schemas.microsoft.com/office/drawing/2014/main" id="{26CDC9FF-9108-4A16-8C80-F5612476BD7C}"/>
                </a:ext>
              </a:extLst>
            </p:cNvPr>
            <p:cNvSpPr/>
            <p:nvPr/>
          </p:nvSpPr>
          <p:spPr>
            <a:xfrm>
              <a:off x="9906000" y="5254651"/>
              <a:ext cx="457200" cy="411828"/>
            </a:xfrm>
            <a:prstGeom prst="rect">
              <a:avLst/>
            </a:prstGeom>
            <a:solidFill>
              <a:srgbClr val="00B0F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R3</a:t>
              </a:r>
            </a:p>
          </p:txBody>
        </p:sp>
        <p:sp>
          <p:nvSpPr>
            <p:cNvPr id="44" name="Rectangle 43">
              <a:extLst>
                <a:ext uri="{FF2B5EF4-FFF2-40B4-BE49-F238E27FC236}">
                  <a16:creationId xmlns:a16="http://schemas.microsoft.com/office/drawing/2014/main" id="{A80EB3BC-1CD0-4AA2-A462-1FA77877C2B3}"/>
                </a:ext>
              </a:extLst>
            </p:cNvPr>
            <p:cNvSpPr/>
            <p:nvPr/>
          </p:nvSpPr>
          <p:spPr>
            <a:xfrm>
              <a:off x="8625841" y="949960"/>
              <a:ext cx="457200" cy="399417"/>
            </a:xfrm>
            <a:prstGeom prst="rect">
              <a:avLst/>
            </a:prstGeom>
            <a:solidFill>
              <a:srgbClr val="00B0F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R2</a:t>
              </a:r>
            </a:p>
          </p:txBody>
        </p:sp>
        <p:sp>
          <p:nvSpPr>
            <p:cNvPr id="45" name="Rectangle 44">
              <a:extLst>
                <a:ext uri="{FF2B5EF4-FFF2-40B4-BE49-F238E27FC236}">
                  <a16:creationId xmlns:a16="http://schemas.microsoft.com/office/drawing/2014/main" id="{100566BB-A695-45A6-A066-775CF232BD6B}"/>
                </a:ext>
              </a:extLst>
            </p:cNvPr>
            <p:cNvSpPr/>
            <p:nvPr/>
          </p:nvSpPr>
          <p:spPr>
            <a:xfrm>
              <a:off x="3210278" y="970974"/>
              <a:ext cx="495182" cy="400887"/>
            </a:xfrm>
            <a:prstGeom prst="rect">
              <a:avLst/>
            </a:prstGeom>
            <a:solidFill>
              <a:srgbClr val="FFCC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R1</a:t>
              </a:r>
            </a:p>
          </p:txBody>
        </p:sp>
        <p:sp>
          <p:nvSpPr>
            <p:cNvPr id="46" name="Rectangle 45">
              <a:extLst>
                <a:ext uri="{FF2B5EF4-FFF2-40B4-BE49-F238E27FC236}">
                  <a16:creationId xmlns:a16="http://schemas.microsoft.com/office/drawing/2014/main" id="{81B0D52E-1A4E-416D-8783-EEECC5E5A519}"/>
                </a:ext>
              </a:extLst>
            </p:cNvPr>
            <p:cNvSpPr/>
            <p:nvPr/>
          </p:nvSpPr>
          <p:spPr>
            <a:xfrm>
              <a:off x="5922473" y="5254651"/>
              <a:ext cx="450850" cy="411828"/>
            </a:xfrm>
            <a:prstGeom prst="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R4</a:t>
              </a:r>
            </a:p>
          </p:txBody>
        </p:sp>
        <p:sp>
          <p:nvSpPr>
            <p:cNvPr id="47" name="Rectangle 46">
              <a:extLst>
                <a:ext uri="{FF2B5EF4-FFF2-40B4-BE49-F238E27FC236}">
                  <a16:creationId xmlns:a16="http://schemas.microsoft.com/office/drawing/2014/main" id="{3489DD61-9092-44D8-9429-1F15E559C2F4}"/>
                </a:ext>
              </a:extLst>
            </p:cNvPr>
            <p:cNvSpPr/>
            <p:nvPr/>
          </p:nvSpPr>
          <p:spPr>
            <a:xfrm>
              <a:off x="3073459" y="5254651"/>
              <a:ext cx="457200" cy="411828"/>
            </a:xfrm>
            <a:prstGeom prst="rect">
              <a:avLst/>
            </a:prstGeom>
            <a:solidFill>
              <a:srgbClr val="FFFF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R5</a:t>
              </a:r>
            </a:p>
          </p:txBody>
        </p:sp>
        <p:sp>
          <p:nvSpPr>
            <p:cNvPr id="48" name="TextBox 47">
              <a:extLst>
                <a:ext uri="{FF2B5EF4-FFF2-40B4-BE49-F238E27FC236}">
                  <a16:creationId xmlns:a16="http://schemas.microsoft.com/office/drawing/2014/main" id="{BEB8A86B-E19C-4439-B2B8-D36E444ED38A}"/>
                </a:ext>
              </a:extLst>
            </p:cNvPr>
            <p:cNvSpPr txBox="1"/>
            <p:nvPr/>
          </p:nvSpPr>
          <p:spPr>
            <a:xfrm>
              <a:off x="9360697" y="5297223"/>
              <a:ext cx="554883" cy="326685"/>
            </a:xfrm>
            <a:prstGeom prst="rect">
              <a:avLst/>
            </a:prstGeom>
            <a:noFill/>
          </p:spPr>
          <p:txBody>
            <a:bodyPr wrap="none" rtlCol="0">
              <a:spAutoFit/>
            </a:bodyPr>
            <a:lstStyle/>
            <a:p>
              <a:r>
                <a:rPr lang="en-US" sz="1050" b="1" dirty="0"/>
                <a:t>B12</a:t>
              </a:r>
            </a:p>
          </p:txBody>
        </p:sp>
        <p:sp>
          <p:nvSpPr>
            <p:cNvPr id="49" name="TextBox 48">
              <a:extLst>
                <a:ext uri="{FF2B5EF4-FFF2-40B4-BE49-F238E27FC236}">
                  <a16:creationId xmlns:a16="http://schemas.microsoft.com/office/drawing/2014/main" id="{B01002E4-9FDA-4292-8B70-5F6D80DE10BD}"/>
                </a:ext>
              </a:extLst>
            </p:cNvPr>
            <p:cNvSpPr txBox="1"/>
            <p:nvPr/>
          </p:nvSpPr>
          <p:spPr>
            <a:xfrm>
              <a:off x="2508926" y="5297222"/>
              <a:ext cx="562890" cy="326685"/>
            </a:xfrm>
            <a:prstGeom prst="rect">
              <a:avLst/>
            </a:prstGeom>
            <a:noFill/>
          </p:spPr>
          <p:txBody>
            <a:bodyPr wrap="none" rtlCol="0">
              <a:spAutoFit/>
            </a:bodyPr>
            <a:lstStyle/>
            <a:p>
              <a:r>
                <a:rPr lang="en-US" sz="1050" b="1" dirty="0"/>
                <a:t>G12</a:t>
              </a:r>
            </a:p>
          </p:txBody>
        </p:sp>
        <p:sp>
          <p:nvSpPr>
            <p:cNvPr id="50" name="TextBox 49">
              <a:extLst>
                <a:ext uri="{FF2B5EF4-FFF2-40B4-BE49-F238E27FC236}">
                  <a16:creationId xmlns:a16="http://schemas.microsoft.com/office/drawing/2014/main" id="{7D6AD93F-DDF0-41CE-BA06-9E7262EF3974}"/>
                </a:ext>
              </a:extLst>
            </p:cNvPr>
            <p:cNvSpPr txBox="1"/>
            <p:nvPr/>
          </p:nvSpPr>
          <p:spPr>
            <a:xfrm>
              <a:off x="5380815" y="5297223"/>
              <a:ext cx="544876" cy="326685"/>
            </a:xfrm>
            <a:prstGeom prst="rect">
              <a:avLst/>
            </a:prstGeom>
            <a:noFill/>
          </p:spPr>
          <p:txBody>
            <a:bodyPr wrap="none" rtlCol="0">
              <a:spAutoFit/>
            </a:bodyPr>
            <a:lstStyle/>
            <a:p>
              <a:r>
                <a:rPr lang="en-US" sz="1050" b="1" dirty="0"/>
                <a:t>E12</a:t>
              </a:r>
            </a:p>
          </p:txBody>
        </p:sp>
        <p:sp>
          <p:nvSpPr>
            <p:cNvPr id="51" name="TextBox 50">
              <a:extLst>
                <a:ext uri="{FF2B5EF4-FFF2-40B4-BE49-F238E27FC236}">
                  <a16:creationId xmlns:a16="http://schemas.microsoft.com/office/drawing/2014/main" id="{0D3F76DF-6D12-4413-8EA7-F777F4D87E91}"/>
                </a:ext>
              </a:extLst>
            </p:cNvPr>
            <p:cNvSpPr txBox="1"/>
            <p:nvPr/>
          </p:nvSpPr>
          <p:spPr>
            <a:xfrm>
              <a:off x="2654289" y="1009809"/>
              <a:ext cx="562890" cy="326685"/>
            </a:xfrm>
            <a:prstGeom prst="rect">
              <a:avLst/>
            </a:prstGeom>
            <a:noFill/>
          </p:spPr>
          <p:txBody>
            <a:bodyPr wrap="none" rtlCol="0">
              <a:spAutoFit/>
            </a:bodyPr>
            <a:lstStyle/>
            <a:p>
              <a:r>
                <a:rPr lang="en-US" sz="1050" b="1" dirty="0"/>
                <a:t>G17</a:t>
              </a:r>
            </a:p>
          </p:txBody>
        </p:sp>
        <p:sp>
          <p:nvSpPr>
            <p:cNvPr id="52" name="TextBox 51">
              <a:extLst>
                <a:ext uri="{FF2B5EF4-FFF2-40B4-BE49-F238E27FC236}">
                  <a16:creationId xmlns:a16="http://schemas.microsoft.com/office/drawing/2014/main" id="{1A351339-8123-4E84-A833-43F773944458}"/>
                </a:ext>
              </a:extLst>
            </p:cNvPr>
            <p:cNvSpPr txBox="1"/>
            <p:nvPr/>
          </p:nvSpPr>
          <p:spPr>
            <a:xfrm>
              <a:off x="8079811" y="983265"/>
              <a:ext cx="554883" cy="326685"/>
            </a:xfrm>
            <a:prstGeom prst="rect">
              <a:avLst/>
            </a:prstGeom>
            <a:noFill/>
          </p:spPr>
          <p:txBody>
            <a:bodyPr wrap="none" rtlCol="0">
              <a:spAutoFit/>
            </a:bodyPr>
            <a:lstStyle/>
            <a:p>
              <a:r>
                <a:rPr lang="en-US" sz="1050" b="1" dirty="0"/>
                <a:t>C17</a:t>
              </a:r>
            </a:p>
          </p:txBody>
        </p:sp>
        <p:sp>
          <p:nvSpPr>
            <p:cNvPr id="53" name="Rectangle 52">
              <a:extLst>
                <a:ext uri="{FF2B5EF4-FFF2-40B4-BE49-F238E27FC236}">
                  <a16:creationId xmlns:a16="http://schemas.microsoft.com/office/drawing/2014/main" id="{663E9E9F-CBFF-4F20-B34F-E78401215B6C}"/>
                </a:ext>
              </a:extLst>
            </p:cNvPr>
            <p:cNvSpPr/>
            <p:nvPr/>
          </p:nvSpPr>
          <p:spPr>
            <a:xfrm>
              <a:off x="642938" y="3980181"/>
              <a:ext cx="357188" cy="10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4" name="Rectangle 53">
              <a:extLst>
                <a:ext uri="{FF2B5EF4-FFF2-40B4-BE49-F238E27FC236}">
                  <a16:creationId xmlns:a16="http://schemas.microsoft.com/office/drawing/2014/main" id="{699DE158-B249-4954-AE65-F40311CCC2F5}"/>
                </a:ext>
              </a:extLst>
            </p:cNvPr>
            <p:cNvSpPr/>
            <p:nvPr/>
          </p:nvSpPr>
          <p:spPr>
            <a:xfrm>
              <a:off x="1100138" y="3980181"/>
              <a:ext cx="357188" cy="10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5" name="Rectangle 54">
              <a:extLst>
                <a:ext uri="{FF2B5EF4-FFF2-40B4-BE49-F238E27FC236}">
                  <a16:creationId xmlns:a16="http://schemas.microsoft.com/office/drawing/2014/main" id="{C6B0E7A3-9820-418E-A6DF-1DC3B37EA594}"/>
                </a:ext>
              </a:extLst>
            </p:cNvPr>
            <p:cNvSpPr/>
            <p:nvPr/>
          </p:nvSpPr>
          <p:spPr>
            <a:xfrm>
              <a:off x="1562101" y="3980181"/>
              <a:ext cx="357188" cy="10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6" name="Rectangle 55">
              <a:extLst>
                <a:ext uri="{FF2B5EF4-FFF2-40B4-BE49-F238E27FC236}">
                  <a16:creationId xmlns:a16="http://schemas.microsoft.com/office/drawing/2014/main" id="{D82150E6-C037-4670-9543-D1E85DDE920A}"/>
                </a:ext>
              </a:extLst>
            </p:cNvPr>
            <p:cNvSpPr/>
            <p:nvPr/>
          </p:nvSpPr>
          <p:spPr>
            <a:xfrm>
              <a:off x="642938" y="4859974"/>
              <a:ext cx="357188" cy="10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Rectangle 56">
              <a:extLst>
                <a:ext uri="{FF2B5EF4-FFF2-40B4-BE49-F238E27FC236}">
                  <a16:creationId xmlns:a16="http://schemas.microsoft.com/office/drawing/2014/main" id="{8903E668-B575-4891-A4CC-515081611278}"/>
                </a:ext>
              </a:extLst>
            </p:cNvPr>
            <p:cNvSpPr/>
            <p:nvPr/>
          </p:nvSpPr>
          <p:spPr>
            <a:xfrm>
              <a:off x="1100138" y="4859974"/>
              <a:ext cx="357188" cy="10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8" name="Rectangle 57">
              <a:extLst>
                <a:ext uri="{FF2B5EF4-FFF2-40B4-BE49-F238E27FC236}">
                  <a16:creationId xmlns:a16="http://schemas.microsoft.com/office/drawing/2014/main" id="{07BC49C4-7239-40DF-BC94-8317938397AD}"/>
                </a:ext>
              </a:extLst>
            </p:cNvPr>
            <p:cNvSpPr/>
            <p:nvPr/>
          </p:nvSpPr>
          <p:spPr>
            <a:xfrm>
              <a:off x="1562101" y="4859974"/>
              <a:ext cx="357188" cy="10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107497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03CFB-C669-F266-B518-6B9FB9D18255}"/>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9900CBB-CBA9-F5A3-9484-58B1B65F1CEB}"/>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73" name="テキスト ボックス 72">
            <a:extLst>
              <a:ext uri="{FF2B5EF4-FFF2-40B4-BE49-F238E27FC236}">
                <a16:creationId xmlns:a16="http://schemas.microsoft.com/office/drawing/2014/main" id="{F12B3033-5612-EA28-FE32-0BAE4F70C590}"/>
              </a:ext>
            </a:extLst>
          </p:cNvPr>
          <p:cNvSpPr txBox="1"/>
          <p:nvPr/>
        </p:nvSpPr>
        <p:spPr>
          <a:xfrm>
            <a:off x="406400" y="831220"/>
            <a:ext cx="6117061" cy="261610"/>
          </a:xfrm>
          <a:prstGeom prst="rect">
            <a:avLst/>
          </a:prstGeom>
          <a:noFill/>
        </p:spPr>
        <p:txBody>
          <a:bodyPr wrap="square" rtlCol="0">
            <a:spAutoFit/>
          </a:bodyPr>
          <a:lstStyle/>
          <a:p>
            <a:r>
              <a:rPr kumimoji="1" lang="en-US" altLang="ja-JP" sz="1100" b="1" dirty="0"/>
              <a:t>Display position</a:t>
            </a:r>
            <a:endParaRPr kumimoji="1" lang="ja-JP" altLang="en-US" sz="1100" b="1" dirty="0"/>
          </a:p>
        </p:txBody>
      </p:sp>
      <p:sp>
        <p:nvSpPr>
          <p:cNvPr id="113" name="Isosceles Triangle 112">
            <a:extLst>
              <a:ext uri="{FF2B5EF4-FFF2-40B4-BE49-F238E27FC236}">
                <a16:creationId xmlns:a16="http://schemas.microsoft.com/office/drawing/2014/main" id="{E48DEDD9-1CDD-335C-C131-2003889A6357}"/>
              </a:ext>
            </a:extLst>
          </p:cNvPr>
          <p:cNvSpPr/>
          <p:nvPr/>
        </p:nvSpPr>
        <p:spPr>
          <a:xfrm>
            <a:off x="5886294" y="145015"/>
            <a:ext cx="649869" cy="462332"/>
          </a:xfrm>
          <a:prstGeom prst="triangle">
            <a:avLst/>
          </a:prstGeom>
          <a:solidFill>
            <a:srgbClr val="FFFF00"/>
          </a:solidFill>
          <a:ln w="3175" cap="flat" cmpd="sng" algn="ctr">
            <a:solidFill>
              <a:srgbClr val="FFFF00"/>
            </a:solidFill>
            <a:prstDash val="solid"/>
          </a:ln>
          <a:effectLst/>
        </p:spPr>
        <p:txBody>
          <a:bodyPr rtlCol="0" anchor="ctr"/>
          <a:lstStyle/>
          <a:p>
            <a:pPr algn="ctr" defTabSz="914400"/>
            <a:r>
              <a:rPr kumimoji="1" lang="en-US" sz="800" b="1" kern="0" dirty="0">
                <a:solidFill>
                  <a:prstClr val="black"/>
                </a:solidFill>
              </a:rPr>
              <a:t>R5</a:t>
            </a:r>
          </a:p>
        </p:txBody>
      </p:sp>
      <p:pic>
        <p:nvPicPr>
          <p:cNvPr id="3" name="Picture 2">
            <a:extLst>
              <a:ext uri="{FF2B5EF4-FFF2-40B4-BE49-F238E27FC236}">
                <a16:creationId xmlns:a16="http://schemas.microsoft.com/office/drawing/2014/main" id="{EB5E0DC0-6679-6C33-6EE8-DC4B6CB3433F}"/>
              </a:ext>
            </a:extLst>
          </p:cNvPr>
          <p:cNvPicPr>
            <a:picLocks noChangeAspect="1"/>
          </p:cNvPicPr>
          <p:nvPr/>
        </p:nvPicPr>
        <p:blipFill>
          <a:blip r:embed="rId2"/>
          <a:srcRect b="4892"/>
          <a:stretch/>
        </p:blipFill>
        <p:spPr>
          <a:xfrm rot="16200000">
            <a:off x="-569060" y="3425305"/>
            <a:ext cx="8235535" cy="3570586"/>
          </a:xfrm>
          <a:prstGeom prst="rect">
            <a:avLst/>
          </a:prstGeom>
        </p:spPr>
      </p:pic>
    </p:spTree>
    <p:extLst>
      <p:ext uri="{BB962C8B-B14F-4D97-AF65-F5344CB8AC3E}">
        <p14:creationId xmlns:p14="http://schemas.microsoft.com/office/powerpoint/2010/main" val="181992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r>
              <a:rPr kumimoji="1" lang="th-TH" altLang="ja-JP" sz="1400" b="1" dirty="0">
                <a:solidFill>
                  <a:schemeClr val="tx1"/>
                </a:solidFill>
              </a:rPr>
              <a:t> </a:t>
            </a:r>
            <a:r>
              <a:rPr kumimoji="1" lang="en-US" altLang="ja-JP" sz="1400" b="1" dirty="0">
                <a:solidFill>
                  <a:schemeClr val="tx1"/>
                </a:solidFill>
              </a:rPr>
              <a:t>[ MACHINING GROUP ]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399" y="1089590"/>
            <a:ext cx="6117062" cy="82449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r>
              <a:rPr lang="en-US" sz="1100" dirty="0"/>
              <a:t>Overall configuration diagram (Hardware configuration)</a:t>
            </a:r>
            <a:endParaRPr kumimoji="1" lang="ja-JP" altLang="en-US" sz="1100" dirty="0">
              <a:solidFill>
                <a:srgbClr val="FF0000"/>
              </a:solidFill>
            </a:endParaRPr>
          </a:p>
        </p:txBody>
      </p:sp>
      <p:sp>
        <p:nvSpPr>
          <p:cNvPr id="22" name="正方形/長方形 26">
            <a:extLst>
              <a:ext uri="{FF2B5EF4-FFF2-40B4-BE49-F238E27FC236}">
                <a16:creationId xmlns:a16="http://schemas.microsoft.com/office/drawing/2014/main" id="{C806EFC6-DE12-4D84-E18F-B958949B8CAD}"/>
              </a:ext>
            </a:extLst>
          </p:cNvPr>
          <p:cNvSpPr/>
          <p:nvPr/>
        </p:nvSpPr>
        <p:spPr>
          <a:xfrm>
            <a:off x="4638203" y="1230242"/>
            <a:ext cx="1794330" cy="144945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84" name="Rectangle 83">
            <a:extLst>
              <a:ext uri="{FF2B5EF4-FFF2-40B4-BE49-F238E27FC236}">
                <a16:creationId xmlns:a16="http://schemas.microsoft.com/office/drawing/2014/main" id="{458EE354-5BCE-09EC-9D12-22318CA6BEB8}"/>
              </a:ext>
            </a:extLst>
          </p:cNvPr>
          <p:cNvSpPr/>
          <p:nvPr/>
        </p:nvSpPr>
        <p:spPr>
          <a:xfrm>
            <a:off x="4709817" y="1374097"/>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88" name="Rectangle 87">
            <a:extLst>
              <a:ext uri="{FF2B5EF4-FFF2-40B4-BE49-F238E27FC236}">
                <a16:creationId xmlns:a16="http://schemas.microsoft.com/office/drawing/2014/main" id="{50028735-F52B-2B33-5F20-EA13D18263D8}"/>
              </a:ext>
            </a:extLst>
          </p:cNvPr>
          <p:cNvSpPr/>
          <p:nvPr/>
        </p:nvSpPr>
        <p:spPr>
          <a:xfrm>
            <a:off x="5180364" y="137150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90" name="Rectangle 89">
            <a:extLst>
              <a:ext uri="{FF2B5EF4-FFF2-40B4-BE49-F238E27FC236}">
                <a16:creationId xmlns:a16="http://schemas.microsoft.com/office/drawing/2014/main" id="{A30F9833-75D4-C574-E82F-2D54F1706663}"/>
              </a:ext>
            </a:extLst>
          </p:cNvPr>
          <p:cNvSpPr/>
          <p:nvPr/>
        </p:nvSpPr>
        <p:spPr>
          <a:xfrm>
            <a:off x="4709817" y="1435813"/>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91" name="Rectangle 90">
            <a:extLst>
              <a:ext uri="{FF2B5EF4-FFF2-40B4-BE49-F238E27FC236}">
                <a16:creationId xmlns:a16="http://schemas.microsoft.com/office/drawing/2014/main" id="{24E0F0C7-2E81-790A-B80E-588CB096CF3C}"/>
              </a:ext>
            </a:extLst>
          </p:cNvPr>
          <p:cNvSpPr/>
          <p:nvPr/>
        </p:nvSpPr>
        <p:spPr>
          <a:xfrm>
            <a:off x="5180364" y="1433221"/>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94" name="Straight Connector 93">
            <a:extLst>
              <a:ext uri="{FF2B5EF4-FFF2-40B4-BE49-F238E27FC236}">
                <a16:creationId xmlns:a16="http://schemas.microsoft.com/office/drawing/2014/main" id="{51F71B59-0086-0A87-9B23-3CB06A170DFF}"/>
              </a:ext>
            </a:extLst>
          </p:cNvPr>
          <p:cNvCxnSpPr>
            <a:stCxn id="84" idx="3"/>
            <a:endCxn id="88" idx="1"/>
          </p:cNvCxnSpPr>
          <p:nvPr/>
        </p:nvCxnSpPr>
        <p:spPr>
          <a:xfrm flipV="1">
            <a:off x="4757442" y="1394365"/>
            <a:ext cx="422923" cy="2593"/>
          </a:xfrm>
          <a:prstGeom prst="line">
            <a:avLst/>
          </a:prstGeom>
          <a:ln w="12700" cmpd="sng">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8E6774-A67E-2274-1A00-F46F1D09C83A}"/>
              </a:ext>
            </a:extLst>
          </p:cNvPr>
          <p:cNvCxnSpPr>
            <a:cxnSpLocks/>
            <a:stCxn id="90" idx="3"/>
            <a:endCxn id="91" idx="1"/>
          </p:cNvCxnSpPr>
          <p:nvPr/>
        </p:nvCxnSpPr>
        <p:spPr>
          <a:xfrm flipV="1">
            <a:off x="4757442" y="1456080"/>
            <a:ext cx="422923" cy="2593"/>
          </a:xfrm>
          <a:prstGeom prst="line">
            <a:avLst/>
          </a:prstGeom>
          <a:ln w="1270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EFCB203E-24B3-90CD-ABCF-5910CD392537}"/>
              </a:ext>
            </a:extLst>
          </p:cNvPr>
          <p:cNvSpPr txBox="1"/>
          <p:nvPr/>
        </p:nvSpPr>
        <p:spPr>
          <a:xfrm>
            <a:off x="5244998" y="1298910"/>
            <a:ext cx="954107" cy="230832"/>
          </a:xfrm>
          <a:prstGeom prst="rect">
            <a:avLst/>
          </a:prstGeom>
          <a:noFill/>
        </p:spPr>
        <p:txBody>
          <a:bodyPr wrap="none" rtlCol="0">
            <a:spAutoFit/>
          </a:bodyPr>
          <a:lstStyle/>
          <a:p>
            <a:r>
              <a:rPr lang="en-US" sz="900" dirty="0"/>
              <a:t>DC 24 V Cable</a:t>
            </a:r>
          </a:p>
        </p:txBody>
      </p:sp>
      <p:sp>
        <p:nvSpPr>
          <p:cNvPr id="101" name="Rectangle 100">
            <a:extLst>
              <a:ext uri="{FF2B5EF4-FFF2-40B4-BE49-F238E27FC236}">
                <a16:creationId xmlns:a16="http://schemas.microsoft.com/office/drawing/2014/main" id="{C0963032-F021-7030-99D3-C556D6206C52}"/>
              </a:ext>
            </a:extLst>
          </p:cNvPr>
          <p:cNvSpPr/>
          <p:nvPr/>
        </p:nvSpPr>
        <p:spPr>
          <a:xfrm>
            <a:off x="4709815" y="1563877"/>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4" name="Rectangle 103">
            <a:extLst>
              <a:ext uri="{FF2B5EF4-FFF2-40B4-BE49-F238E27FC236}">
                <a16:creationId xmlns:a16="http://schemas.microsoft.com/office/drawing/2014/main" id="{864944CE-7BAB-8881-1B8E-88745CFB9169}"/>
              </a:ext>
            </a:extLst>
          </p:cNvPr>
          <p:cNvSpPr/>
          <p:nvPr/>
        </p:nvSpPr>
        <p:spPr>
          <a:xfrm>
            <a:off x="5180364" y="1561285"/>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5" name="Rectangle 104">
            <a:extLst>
              <a:ext uri="{FF2B5EF4-FFF2-40B4-BE49-F238E27FC236}">
                <a16:creationId xmlns:a16="http://schemas.microsoft.com/office/drawing/2014/main" id="{C413285A-CE82-6BB6-FC02-8106DB12968B}"/>
              </a:ext>
            </a:extLst>
          </p:cNvPr>
          <p:cNvSpPr/>
          <p:nvPr/>
        </p:nvSpPr>
        <p:spPr>
          <a:xfrm>
            <a:off x="4709815" y="162559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06" name="Rectangle 105">
            <a:extLst>
              <a:ext uri="{FF2B5EF4-FFF2-40B4-BE49-F238E27FC236}">
                <a16:creationId xmlns:a16="http://schemas.microsoft.com/office/drawing/2014/main" id="{B312DCF8-AF71-D983-7B8E-98F068A6C21E}"/>
              </a:ext>
            </a:extLst>
          </p:cNvPr>
          <p:cNvSpPr/>
          <p:nvPr/>
        </p:nvSpPr>
        <p:spPr>
          <a:xfrm>
            <a:off x="5180364" y="1623001"/>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07" name="Straight Connector 106">
            <a:extLst>
              <a:ext uri="{FF2B5EF4-FFF2-40B4-BE49-F238E27FC236}">
                <a16:creationId xmlns:a16="http://schemas.microsoft.com/office/drawing/2014/main" id="{BB3E23F7-7F54-1D9F-0D49-983617C58B23}"/>
              </a:ext>
            </a:extLst>
          </p:cNvPr>
          <p:cNvCxnSpPr>
            <a:stCxn id="101" idx="3"/>
            <a:endCxn id="104" idx="1"/>
          </p:cNvCxnSpPr>
          <p:nvPr/>
        </p:nvCxnSpPr>
        <p:spPr>
          <a:xfrm flipV="1">
            <a:off x="4757440" y="1584144"/>
            <a:ext cx="422923" cy="2593"/>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34B97D57-487C-42C1-1076-92AED3AE7787}"/>
              </a:ext>
            </a:extLst>
          </p:cNvPr>
          <p:cNvCxnSpPr>
            <a:cxnSpLocks/>
            <a:stCxn id="105" idx="3"/>
            <a:endCxn id="106" idx="1"/>
          </p:cNvCxnSpPr>
          <p:nvPr/>
        </p:nvCxnSpPr>
        <p:spPr>
          <a:xfrm flipV="1">
            <a:off x="4757440" y="1645860"/>
            <a:ext cx="422923" cy="2593"/>
          </a:xfrm>
          <a:prstGeom prst="line">
            <a:avLst/>
          </a:prstGeom>
          <a:ln w="1270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CAEF68CE-94DB-1B5A-B37D-BB2FDD876C69}"/>
              </a:ext>
            </a:extLst>
          </p:cNvPr>
          <p:cNvSpPr txBox="1"/>
          <p:nvPr/>
        </p:nvSpPr>
        <p:spPr>
          <a:xfrm>
            <a:off x="5244998" y="1490099"/>
            <a:ext cx="1011815" cy="230832"/>
          </a:xfrm>
          <a:prstGeom prst="rect">
            <a:avLst/>
          </a:prstGeom>
          <a:noFill/>
        </p:spPr>
        <p:txBody>
          <a:bodyPr wrap="none" rtlCol="0">
            <a:spAutoFit/>
          </a:bodyPr>
          <a:lstStyle/>
          <a:p>
            <a:r>
              <a:rPr lang="en-US" sz="900" dirty="0"/>
              <a:t>AC 220 V Cable</a:t>
            </a:r>
          </a:p>
        </p:txBody>
      </p:sp>
      <p:sp>
        <p:nvSpPr>
          <p:cNvPr id="111" name="TextBox 110">
            <a:extLst>
              <a:ext uri="{FF2B5EF4-FFF2-40B4-BE49-F238E27FC236}">
                <a16:creationId xmlns:a16="http://schemas.microsoft.com/office/drawing/2014/main" id="{29C55042-BFF6-9A70-3FA9-333312DFD04D}"/>
              </a:ext>
            </a:extLst>
          </p:cNvPr>
          <p:cNvSpPr txBox="1"/>
          <p:nvPr/>
        </p:nvSpPr>
        <p:spPr>
          <a:xfrm>
            <a:off x="5245325" y="1681289"/>
            <a:ext cx="1152880" cy="230832"/>
          </a:xfrm>
          <a:prstGeom prst="rect">
            <a:avLst/>
          </a:prstGeom>
          <a:noFill/>
        </p:spPr>
        <p:txBody>
          <a:bodyPr wrap="none" rtlCol="0">
            <a:spAutoFit/>
          </a:bodyPr>
          <a:lstStyle/>
          <a:p>
            <a:r>
              <a:rPr lang="en-US" sz="900" dirty="0"/>
              <a:t>Ethernet Lan cable</a:t>
            </a:r>
          </a:p>
        </p:txBody>
      </p:sp>
      <p:grpSp>
        <p:nvGrpSpPr>
          <p:cNvPr id="119" name="Group 118">
            <a:extLst>
              <a:ext uri="{FF2B5EF4-FFF2-40B4-BE49-F238E27FC236}">
                <a16:creationId xmlns:a16="http://schemas.microsoft.com/office/drawing/2014/main" id="{7C82B6D2-F485-DAD5-69CB-86F1D7AC50CA}"/>
              </a:ext>
            </a:extLst>
          </p:cNvPr>
          <p:cNvGrpSpPr/>
          <p:nvPr/>
        </p:nvGrpSpPr>
        <p:grpSpPr>
          <a:xfrm>
            <a:off x="4709816" y="1781428"/>
            <a:ext cx="518173" cy="48687"/>
            <a:chOff x="4656829" y="4677026"/>
            <a:chExt cx="518173" cy="48687"/>
          </a:xfrm>
        </p:grpSpPr>
        <p:sp>
          <p:nvSpPr>
            <p:cNvPr id="109" name="Rectangle 108">
              <a:extLst>
                <a:ext uri="{FF2B5EF4-FFF2-40B4-BE49-F238E27FC236}">
                  <a16:creationId xmlns:a16="http://schemas.microsoft.com/office/drawing/2014/main" id="{6E929E3B-F540-1267-F9B8-07758F17DE4A}"/>
                </a:ext>
              </a:extLst>
            </p:cNvPr>
            <p:cNvSpPr/>
            <p:nvPr/>
          </p:nvSpPr>
          <p:spPr>
            <a:xfrm>
              <a:off x="4656829" y="467999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12" name="Rectangle 111">
              <a:extLst>
                <a:ext uri="{FF2B5EF4-FFF2-40B4-BE49-F238E27FC236}">
                  <a16:creationId xmlns:a16="http://schemas.microsoft.com/office/drawing/2014/main" id="{39FC0230-42EB-E748-3260-C3ADA233E3AE}"/>
                </a:ext>
              </a:extLst>
            </p:cNvPr>
            <p:cNvSpPr/>
            <p:nvPr/>
          </p:nvSpPr>
          <p:spPr>
            <a:xfrm>
              <a:off x="5127377" y="4677026"/>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14" name="Straight Connector 113">
              <a:extLst>
                <a:ext uri="{FF2B5EF4-FFF2-40B4-BE49-F238E27FC236}">
                  <a16:creationId xmlns:a16="http://schemas.microsoft.com/office/drawing/2014/main" id="{E2F6C4BE-30A4-C886-3DE3-D9DC7A30D4BF}"/>
                </a:ext>
              </a:extLst>
            </p:cNvPr>
            <p:cNvCxnSpPr>
              <a:stCxn id="109" idx="3"/>
              <a:endCxn id="112" idx="1"/>
            </p:cNvCxnSpPr>
            <p:nvPr/>
          </p:nvCxnSpPr>
          <p:spPr>
            <a:xfrm flipV="1">
              <a:off x="4704454" y="4699886"/>
              <a:ext cx="422923" cy="296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18" name="TextBox 117">
            <a:extLst>
              <a:ext uri="{FF2B5EF4-FFF2-40B4-BE49-F238E27FC236}">
                <a16:creationId xmlns:a16="http://schemas.microsoft.com/office/drawing/2014/main" id="{F6AFD40B-0CFA-B4B7-C726-AD8DF0A631D4}"/>
              </a:ext>
            </a:extLst>
          </p:cNvPr>
          <p:cNvSpPr txBox="1"/>
          <p:nvPr/>
        </p:nvSpPr>
        <p:spPr>
          <a:xfrm>
            <a:off x="5244998" y="1872480"/>
            <a:ext cx="697627" cy="230832"/>
          </a:xfrm>
          <a:prstGeom prst="rect">
            <a:avLst/>
          </a:prstGeom>
          <a:noFill/>
        </p:spPr>
        <p:txBody>
          <a:bodyPr wrap="none" rtlCol="0">
            <a:spAutoFit/>
          </a:bodyPr>
          <a:lstStyle/>
          <a:p>
            <a:r>
              <a:rPr lang="en-US" sz="900" dirty="0"/>
              <a:t>I/O Wiring</a:t>
            </a:r>
          </a:p>
        </p:txBody>
      </p:sp>
      <p:sp>
        <p:nvSpPr>
          <p:cNvPr id="121" name="Rectangle 120">
            <a:extLst>
              <a:ext uri="{FF2B5EF4-FFF2-40B4-BE49-F238E27FC236}">
                <a16:creationId xmlns:a16="http://schemas.microsoft.com/office/drawing/2014/main" id="{45146DA5-22C2-E38C-8F2D-93B59D1BFAB8}"/>
              </a:ext>
            </a:extLst>
          </p:cNvPr>
          <p:cNvSpPr/>
          <p:nvPr/>
        </p:nvSpPr>
        <p:spPr>
          <a:xfrm>
            <a:off x="4709815" y="1969533"/>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sp>
        <p:nvSpPr>
          <p:cNvPr id="122" name="Rectangle 121">
            <a:extLst>
              <a:ext uri="{FF2B5EF4-FFF2-40B4-BE49-F238E27FC236}">
                <a16:creationId xmlns:a16="http://schemas.microsoft.com/office/drawing/2014/main" id="{4E6A3568-F86D-6111-7BAA-496EAA829CC0}"/>
              </a:ext>
            </a:extLst>
          </p:cNvPr>
          <p:cNvSpPr/>
          <p:nvPr/>
        </p:nvSpPr>
        <p:spPr>
          <a:xfrm>
            <a:off x="5180364" y="1966564"/>
            <a:ext cx="47625" cy="45719"/>
          </a:xfrm>
          <a:prstGeom prst="rect">
            <a:avLst/>
          </a:prstGeom>
          <a:noFill/>
          <a:ln w="3175" cap="flat" cmpd="sng" algn="ctr">
            <a:solidFill>
              <a:sysClr val="windowText" lastClr="000000"/>
            </a:solidFill>
            <a:prstDash val="solid"/>
          </a:ln>
          <a:effectLst/>
        </p:spPr>
        <p:txBody>
          <a:bodyPr rtlCol="0" anchor="ctr"/>
          <a:lstStyle/>
          <a:p>
            <a:pPr defTabSz="914271"/>
            <a:endParaRPr kumimoji="1" lang="en-US" sz="700" kern="0" dirty="0">
              <a:solidFill>
                <a:prstClr val="black"/>
              </a:solidFill>
            </a:endParaRPr>
          </a:p>
        </p:txBody>
      </p:sp>
      <p:cxnSp>
        <p:nvCxnSpPr>
          <p:cNvPr id="123" name="Straight Connector 122">
            <a:extLst>
              <a:ext uri="{FF2B5EF4-FFF2-40B4-BE49-F238E27FC236}">
                <a16:creationId xmlns:a16="http://schemas.microsoft.com/office/drawing/2014/main" id="{5D7C94A8-104B-71A0-FE1E-239D578F169A}"/>
              </a:ext>
            </a:extLst>
          </p:cNvPr>
          <p:cNvCxnSpPr>
            <a:cxnSpLocks/>
            <a:stCxn id="121" idx="3"/>
            <a:endCxn id="122" idx="1"/>
          </p:cNvCxnSpPr>
          <p:nvPr/>
        </p:nvCxnSpPr>
        <p:spPr>
          <a:xfrm flipV="1">
            <a:off x="4757440" y="1989421"/>
            <a:ext cx="422923" cy="29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5" name="直線コネクタ 8">
            <a:extLst>
              <a:ext uri="{FF2B5EF4-FFF2-40B4-BE49-F238E27FC236}">
                <a16:creationId xmlns:a16="http://schemas.microsoft.com/office/drawing/2014/main" id="{08DF1045-1624-DFBB-7415-4177FF9C5E03}"/>
              </a:ext>
            </a:extLst>
          </p:cNvPr>
          <p:cNvCxnSpPr>
            <a:cxnSpLocks/>
            <a:stCxn id="96" idx="1"/>
            <a:endCxn id="281" idx="3"/>
          </p:cNvCxnSpPr>
          <p:nvPr/>
        </p:nvCxnSpPr>
        <p:spPr>
          <a:xfrm flipH="1">
            <a:off x="2541297" y="4133586"/>
            <a:ext cx="70528" cy="346"/>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93" name="正方形/長方形 42">
            <a:extLst>
              <a:ext uri="{FF2B5EF4-FFF2-40B4-BE49-F238E27FC236}">
                <a16:creationId xmlns:a16="http://schemas.microsoft.com/office/drawing/2014/main" id="{D22F65E5-E88E-4066-8115-BA7275F9531A}"/>
              </a:ext>
            </a:extLst>
          </p:cNvPr>
          <p:cNvSpPr/>
          <p:nvPr/>
        </p:nvSpPr>
        <p:spPr>
          <a:xfrm>
            <a:off x="573605" y="1214213"/>
            <a:ext cx="3972995" cy="322203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96" name="正方形/長方形 101">
            <a:extLst>
              <a:ext uri="{FF2B5EF4-FFF2-40B4-BE49-F238E27FC236}">
                <a16:creationId xmlns:a16="http://schemas.microsoft.com/office/drawing/2014/main" id="{8D8159EE-516D-433B-9A08-486B5AC9E233}"/>
              </a:ext>
            </a:extLst>
          </p:cNvPr>
          <p:cNvSpPr/>
          <p:nvPr/>
        </p:nvSpPr>
        <p:spPr>
          <a:xfrm>
            <a:off x="2611825" y="4008003"/>
            <a:ext cx="1790169"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Ethernet S/W Hub *2</a:t>
            </a:r>
          </a:p>
        </p:txBody>
      </p:sp>
      <p:sp>
        <p:nvSpPr>
          <p:cNvPr id="98" name="Rectangle 97">
            <a:extLst>
              <a:ext uri="{FF2B5EF4-FFF2-40B4-BE49-F238E27FC236}">
                <a16:creationId xmlns:a16="http://schemas.microsoft.com/office/drawing/2014/main" id="{060D9778-9A1D-4801-9CD4-54611D707045}"/>
              </a:ext>
            </a:extLst>
          </p:cNvPr>
          <p:cNvSpPr/>
          <p:nvPr/>
        </p:nvSpPr>
        <p:spPr>
          <a:xfrm>
            <a:off x="649965" y="2833242"/>
            <a:ext cx="746450"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1000" kern="0" dirty="0">
                <a:solidFill>
                  <a:prstClr val="black"/>
                </a:solidFill>
              </a:rPr>
              <a:t>KV-8000</a:t>
            </a:r>
          </a:p>
        </p:txBody>
      </p:sp>
      <p:sp>
        <p:nvSpPr>
          <p:cNvPr id="100" name="Rectangle 99">
            <a:extLst>
              <a:ext uri="{FF2B5EF4-FFF2-40B4-BE49-F238E27FC236}">
                <a16:creationId xmlns:a16="http://schemas.microsoft.com/office/drawing/2014/main" id="{D089E21C-C841-414A-AA69-AA02F2A18B79}"/>
              </a:ext>
            </a:extLst>
          </p:cNvPr>
          <p:cNvSpPr/>
          <p:nvPr/>
        </p:nvSpPr>
        <p:spPr>
          <a:xfrm>
            <a:off x="2149076" y="2833243"/>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KV-XLE02</a:t>
            </a:r>
          </a:p>
        </p:txBody>
      </p:sp>
      <p:sp>
        <p:nvSpPr>
          <p:cNvPr id="102" name="正方形/長方形 30">
            <a:extLst>
              <a:ext uri="{FF2B5EF4-FFF2-40B4-BE49-F238E27FC236}">
                <a16:creationId xmlns:a16="http://schemas.microsoft.com/office/drawing/2014/main" id="{D1007004-8F15-4B80-A0DB-E2DB589A00D4}"/>
              </a:ext>
            </a:extLst>
          </p:cNvPr>
          <p:cNvSpPr/>
          <p:nvPr/>
        </p:nvSpPr>
        <p:spPr>
          <a:xfrm>
            <a:off x="2618174" y="1380261"/>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 for Traceability system</a:t>
            </a:r>
            <a:endParaRPr kumimoji="1" lang="ja-JP" altLang="en-US" sz="800" b="1" dirty="0">
              <a:solidFill>
                <a:schemeClr val="tx1"/>
              </a:solidFill>
            </a:endParaRPr>
          </a:p>
        </p:txBody>
      </p:sp>
      <p:sp>
        <p:nvSpPr>
          <p:cNvPr id="103" name="正方形/長方形 30">
            <a:extLst>
              <a:ext uri="{FF2B5EF4-FFF2-40B4-BE49-F238E27FC236}">
                <a16:creationId xmlns:a16="http://schemas.microsoft.com/office/drawing/2014/main" id="{6925BB0E-247E-43B6-83A9-B07F32D98D99}"/>
              </a:ext>
            </a:extLst>
          </p:cNvPr>
          <p:cNvSpPr/>
          <p:nvPr/>
        </p:nvSpPr>
        <p:spPr>
          <a:xfrm>
            <a:off x="645935" y="1380261"/>
            <a:ext cx="1790169"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 for Andon system</a:t>
            </a:r>
            <a:endParaRPr kumimoji="1" lang="ja-JP" altLang="en-US" sz="800" b="1" dirty="0">
              <a:solidFill>
                <a:schemeClr val="tx1"/>
              </a:solidFill>
            </a:endParaRPr>
          </a:p>
        </p:txBody>
      </p:sp>
      <p:sp>
        <p:nvSpPr>
          <p:cNvPr id="117" name="正方形/長方形 101">
            <a:extLst>
              <a:ext uri="{FF2B5EF4-FFF2-40B4-BE49-F238E27FC236}">
                <a16:creationId xmlns:a16="http://schemas.microsoft.com/office/drawing/2014/main" id="{B009F171-B88D-4674-8574-D6C088C378DC}"/>
              </a:ext>
            </a:extLst>
          </p:cNvPr>
          <p:cNvSpPr/>
          <p:nvPr/>
        </p:nvSpPr>
        <p:spPr>
          <a:xfrm>
            <a:off x="645935" y="1892527"/>
            <a:ext cx="1790165"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b="1" i="1" dirty="0">
                <a:solidFill>
                  <a:schemeClr val="tx1"/>
                </a:solidFill>
              </a:rPr>
              <a:t>S/W Hub *1</a:t>
            </a:r>
          </a:p>
        </p:txBody>
      </p:sp>
      <p:sp>
        <p:nvSpPr>
          <p:cNvPr id="124" name="正方形/長方形 30">
            <a:extLst>
              <a:ext uri="{FF2B5EF4-FFF2-40B4-BE49-F238E27FC236}">
                <a16:creationId xmlns:a16="http://schemas.microsoft.com/office/drawing/2014/main" id="{99544340-C901-4342-BBD6-DA3A6CD97F75}"/>
              </a:ext>
            </a:extLst>
          </p:cNvPr>
          <p:cNvSpPr/>
          <p:nvPr/>
        </p:nvSpPr>
        <p:spPr>
          <a:xfrm>
            <a:off x="603250" y="2679699"/>
            <a:ext cx="2432048" cy="9488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800" b="1" dirty="0">
              <a:solidFill>
                <a:schemeClr val="tx1"/>
              </a:solidFill>
            </a:endParaRPr>
          </a:p>
        </p:txBody>
      </p:sp>
      <p:sp>
        <p:nvSpPr>
          <p:cNvPr id="127" name="Rectangle 126">
            <a:extLst>
              <a:ext uri="{FF2B5EF4-FFF2-40B4-BE49-F238E27FC236}">
                <a16:creationId xmlns:a16="http://schemas.microsoft.com/office/drawing/2014/main" id="{59964E40-BE12-4FDB-8DC1-7512624CB45D}"/>
              </a:ext>
            </a:extLst>
          </p:cNvPr>
          <p:cNvSpPr/>
          <p:nvPr/>
        </p:nvSpPr>
        <p:spPr>
          <a:xfrm>
            <a:off x="1402625" y="2833242"/>
            <a:ext cx="746451" cy="329380"/>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900" kern="0" dirty="0">
                <a:solidFill>
                  <a:prstClr val="black"/>
                </a:solidFill>
              </a:rPr>
              <a:t>KV-XD02</a:t>
            </a:r>
          </a:p>
        </p:txBody>
      </p:sp>
      <p:sp>
        <p:nvSpPr>
          <p:cNvPr id="130" name="TextBox 129">
            <a:extLst>
              <a:ext uri="{FF2B5EF4-FFF2-40B4-BE49-F238E27FC236}">
                <a16:creationId xmlns:a16="http://schemas.microsoft.com/office/drawing/2014/main" id="{0868BF2E-CC7D-4B71-9E2F-14544C4C6E7C}"/>
              </a:ext>
            </a:extLst>
          </p:cNvPr>
          <p:cNvSpPr txBox="1"/>
          <p:nvPr/>
        </p:nvSpPr>
        <p:spPr>
          <a:xfrm>
            <a:off x="1145961" y="3284005"/>
            <a:ext cx="1327608" cy="246221"/>
          </a:xfrm>
          <a:prstGeom prst="rect">
            <a:avLst/>
          </a:prstGeom>
          <a:noFill/>
        </p:spPr>
        <p:txBody>
          <a:bodyPr wrap="none" rtlCol="0">
            <a:spAutoFit/>
          </a:bodyPr>
          <a:lstStyle/>
          <a:p>
            <a:r>
              <a:rPr lang="en-US" sz="1000" b="1" dirty="0"/>
              <a:t>PLC System PLC 1</a:t>
            </a:r>
          </a:p>
        </p:txBody>
      </p:sp>
      <p:cxnSp>
        <p:nvCxnSpPr>
          <p:cNvPr id="131" name="Connector: Elbow 130">
            <a:extLst>
              <a:ext uri="{FF2B5EF4-FFF2-40B4-BE49-F238E27FC236}">
                <a16:creationId xmlns:a16="http://schemas.microsoft.com/office/drawing/2014/main" id="{3CECC551-A6D6-453C-A7F2-DF7C2B8EA209}"/>
              </a:ext>
            </a:extLst>
          </p:cNvPr>
          <p:cNvCxnSpPr>
            <a:cxnSpLocks/>
            <a:stCxn id="96" idx="0"/>
            <a:endCxn id="117" idx="3"/>
          </p:cNvCxnSpPr>
          <p:nvPr/>
        </p:nvCxnSpPr>
        <p:spPr>
          <a:xfrm rot="16200000" flipV="1">
            <a:off x="1976559" y="2477652"/>
            <a:ext cx="1989893" cy="107081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正方形/長方形 101">
            <a:extLst>
              <a:ext uri="{FF2B5EF4-FFF2-40B4-BE49-F238E27FC236}">
                <a16:creationId xmlns:a16="http://schemas.microsoft.com/office/drawing/2014/main" id="{59EA29F8-9611-4585-9770-252E3F953F1B}"/>
              </a:ext>
            </a:extLst>
          </p:cNvPr>
          <p:cNvSpPr/>
          <p:nvPr/>
        </p:nvSpPr>
        <p:spPr>
          <a:xfrm>
            <a:off x="671563" y="3787870"/>
            <a:ext cx="1129985"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solidFill>
                  <a:schemeClr val="tx1"/>
                </a:solidFill>
              </a:rPr>
              <a:t>Andon display 1</a:t>
            </a:r>
          </a:p>
        </p:txBody>
      </p:sp>
      <p:cxnSp>
        <p:nvCxnSpPr>
          <p:cNvPr id="149" name="Connector: Elbow 148">
            <a:extLst>
              <a:ext uri="{FF2B5EF4-FFF2-40B4-BE49-F238E27FC236}">
                <a16:creationId xmlns:a16="http://schemas.microsoft.com/office/drawing/2014/main" id="{F5CE554F-BA3B-4CB9-9F9E-7169AAD7C0F2}"/>
              </a:ext>
            </a:extLst>
          </p:cNvPr>
          <p:cNvCxnSpPr>
            <a:cxnSpLocks/>
            <a:stCxn id="117" idx="0"/>
            <a:endCxn id="103" idx="2"/>
          </p:cNvCxnSpPr>
          <p:nvPr/>
        </p:nvCxnSpPr>
        <p:spPr>
          <a:xfrm rot="5400000" flipH="1" flipV="1">
            <a:off x="1449576" y="1801083"/>
            <a:ext cx="182886" cy="2"/>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直線コネクタ 8">
            <a:extLst>
              <a:ext uri="{FF2B5EF4-FFF2-40B4-BE49-F238E27FC236}">
                <a16:creationId xmlns:a16="http://schemas.microsoft.com/office/drawing/2014/main" id="{3C3A5E4E-80BC-4E94-9E4D-AB54C0AE40D1}"/>
              </a:ext>
            </a:extLst>
          </p:cNvPr>
          <p:cNvCxnSpPr>
            <a:cxnSpLocks/>
            <a:stCxn id="102" idx="2"/>
            <a:endCxn id="96" idx="0"/>
          </p:cNvCxnSpPr>
          <p:nvPr/>
        </p:nvCxnSpPr>
        <p:spPr>
          <a:xfrm flipH="1">
            <a:off x="3506910" y="1709641"/>
            <a:ext cx="6349" cy="2298362"/>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C0F8E60B-53CF-4106-A0D4-E027F0B23AD5}"/>
              </a:ext>
            </a:extLst>
          </p:cNvPr>
          <p:cNvCxnSpPr>
            <a:cxnSpLocks/>
            <a:stCxn id="124" idx="0"/>
            <a:endCxn id="117" idx="2"/>
          </p:cNvCxnSpPr>
          <p:nvPr/>
        </p:nvCxnSpPr>
        <p:spPr>
          <a:xfrm rot="16200000" flipV="1">
            <a:off x="1412143" y="2272568"/>
            <a:ext cx="536006" cy="278256"/>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4" name="正方形/長方形 101">
            <a:extLst>
              <a:ext uri="{FF2B5EF4-FFF2-40B4-BE49-F238E27FC236}">
                <a16:creationId xmlns:a16="http://schemas.microsoft.com/office/drawing/2014/main" id="{26754696-EB24-4D3B-8F03-08ED91C1A5A6}"/>
              </a:ext>
            </a:extLst>
          </p:cNvPr>
          <p:cNvSpPr/>
          <p:nvPr/>
        </p:nvSpPr>
        <p:spPr>
          <a:xfrm>
            <a:off x="643418" y="4765624"/>
            <a:ext cx="937715"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b="1" i="1" dirty="0">
                <a:solidFill>
                  <a:schemeClr val="tx1"/>
                </a:solidFill>
              </a:rPr>
              <a:t>S/W R1-SW1 *3</a:t>
            </a:r>
          </a:p>
        </p:txBody>
      </p:sp>
      <p:sp>
        <p:nvSpPr>
          <p:cNvPr id="175" name="正方形/長方形 101">
            <a:extLst>
              <a:ext uri="{FF2B5EF4-FFF2-40B4-BE49-F238E27FC236}">
                <a16:creationId xmlns:a16="http://schemas.microsoft.com/office/drawing/2014/main" id="{BAB8C251-F281-48ED-9C85-6BB55A291933}"/>
              </a:ext>
            </a:extLst>
          </p:cNvPr>
          <p:cNvSpPr/>
          <p:nvPr/>
        </p:nvSpPr>
        <p:spPr>
          <a:xfrm>
            <a:off x="1815065" y="4761954"/>
            <a:ext cx="936000"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b="1" i="1" dirty="0">
                <a:solidFill>
                  <a:schemeClr val="tx1"/>
                </a:solidFill>
              </a:rPr>
              <a:t>S/W R1-SW2 *3</a:t>
            </a:r>
          </a:p>
        </p:txBody>
      </p:sp>
      <p:sp>
        <p:nvSpPr>
          <p:cNvPr id="177" name="正方形/長方形 101">
            <a:extLst>
              <a:ext uri="{FF2B5EF4-FFF2-40B4-BE49-F238E27FC236}">
                <a16:creationId xmlns:a16="http://schemas.microsoft.com/office/drawing/2014/main" id="{4D680405-15BA-4748-8AF4-D2F32BB09DED}"/>
              </a:ext>
            </a:extLst>
          </p:cNvPr>
          <p:cNvSpPr/>
          <p:nvPr/>
        </p:nvSpPr>
        <p:spPr>
          <a:xfrm>
            <a:off x="2895179" y="4761046"/>
            <a:ext cx="936000"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b="1" i="1" dirty="0">
                <a:solidFill>
                  <a:schemeClr val="tx1"/>
                </a:solidFill>
              </a:rPr>
              <a:t>S/W R1-SW3 *3</a:t>
            </a:r>
          </a:p>
        </p:txBody>
      </p:sp>
      <p:cxnSp>
        <p:nvCxnSpPr>
          <p:cNvPr id="186" name="Connector: Elbow 185">
            <a:extLst>
              <a:ext uri="{FF2B5EF4-FFF2-40B4-BE49-F238E27FC236}">
                <a16:creationId xmlns:a16="http://schemas.microsoft.com/office/drawing/2014/main" id="{8966D80B-2A00-40E4-80E6-1C99AEA28E20}"/>
              </a:ext>
            </a:extLst>
          </p:cNvPr>
          <p:cNvCxnSpPr>
            <a:cxnSpLocks/>
            <a:stCxn id="174" idx="0"/>
            <a:endCxn id="96" idx="2"/>
          </p:cNvCxnSpPr>
          <p:nvPr/>
        </p:nvCxnSpPr>
        <p:spPr>
          <a:xfrm rot="5400000" flipH="1" flipV="1">
            <a:off x="2056366" y="3315080"/>
            <a:ext cx="506455" cy="2394634"/>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Connector: Elbow 188">
            <a:extLst>
              <a:ext uri="{FF2B5EF4-FFF2-40B4-BE49-F238E27FC236}">
                <a16:creationId xmlns:a16="http://schemas.microsoft.com/office/drawing/2014/main" id="{9DF08AA4-8B18-4901-8EF1-6A902365531D}"/>
              </a:ext>
            </a:extLst>
          </p:cNvPr>
          <p:cNvCxnSpPr>
            <a:cxnSpLocks/>
            <a:stCxn id="96" idx="2"/>
            <a:endCxn id="177" idx="0"/>
          </p:cNvCxnSpPr>
          <p:nvPr/>
        </p:nvCxnSpPr>
        <p:spPr>
          <a:xfrm rot="5400000">
            <a:off x="3184107" y="4438242"/>
            <a:ext cx="501877" cy="143731"/>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273397BF-E154-4429-B289-120AF4E119EA}"/>
              </a:ext>
            </a:extLst>
          </p:cNvPr>
          <p:cNvSpPr txBox="1"/>
          <p:nvPr/>
        </p:nvSpPr>
        <p:spPr>
          <a:xfrm>
            <a:off x="4160960" y="8869107"/>
            <a:ext cx="2388795" cy="253916"/>
          </a:xfrm>
          <a:prstGeom prst="rect">
            <a:avLst/>
          </a:prstGeom>
          <a:noFill/>
        </p:spPr>
        <p:txBody>
          <a:bodyPr wrap="none" rtlCol="0">
            <a:spAutoFit/>
          </a:bodyPr>
          <a:lstStyle/>
          <a:p>
            <a:r>
              <a:rPr lang="en-US" sz="1050" b="1" i="1" dirty="0">
                <a:highlight>
                  <a:srgbClr val="FFFF00"/>
                </a:highlight>
              </a:rPr>
              <a:t>*2</a:t>
            </a:r>
            <a:r>
              <a:rPr lang="en-US" sz="1050" i="1" dirty="0">
                <a:highlight>
                  <a:srgbClr val="FFFF00"/>
                </a:highlight>
              </a:rPr>
              <a:t> Moxa hub EDS-P510A-8PoE-2GT</a:t>
            </a:r>
          </a:p>
        </p:txBody>
      </p:sp>
      <p:sp>
        <p:nvSpPr>
          <p:cNvPr id="194" name="TextBox 193">
            <a:extLst>
              <a:ext uri="{FF2B5EF4-FFF2-40B4-BE49-F238E27FC236}">
                <a16:creationId xmlns:a16="http://schemas.microsoft.com/office/drawing/2014/main" id="{DB79A4D0-68EB-401C-B0B1-C4773B2CB518}"/>
              </a:ext>
            </a:extLst>
          </p:cNvPr>
          <p:cNvSpPr txBox="1"/>
          <p:nvPr/>
        </p:nvSpPr>
        <p:spPr>
          <a:xfrm>
            <a:off x="4153816" y="8615191"/>
            <a:ext cx="2148345" cy="253916"/>
          </a:xfrm>
          <a:prstGeom prst="rect">
            <a:avLst/>
          </a:prstGeom>
          <a:noFill/>
        </p:spPr>
        <p:txBody>
          <a:bodyPr wrap="none" rtlCol="0">
            <a:spAutoFit/>
          </a:bodyPr>
          <a:lstStyle/>
          <a:p>
            <a:r>
              <a:rPr lang="en-US" sz="1050" b="1" i="1" dirty="0">
                <a:highlight>
                  <a:srgbClr val="FFFF00"/>
                </a:highlight>
              </a:rPr>
              <a:t>*1</a:t>
            </a:r>
            <a:r>
              <a:rPr lang="en-US" sz="1050" i="1" dirty="0">
                <a:highlight>
                  <a:srgbClr val="FFFF00"/>
                </a:highlight>
              </a:rPr>
              <a:t> Internal hub for Andon system</a:t>
            </a:r>
          </a:p>
        </p:txBody>
      </p:sp>
      <p:sp>
        <p:nvSpPr>
          <p:cNvPr id="195" name="TextBox 194">
            <a:extLst>
              <a:ext uri="{FF2B5EF4-FFF2-40B4-BE49-F238E27FC236}">
                <a16:creationId xmlns:a16="http://schemas.microsoft.com/office/drawing/2014/main" id="{CDE355FE-3F4F-4B1F-B406-977F9F6C15DC}"/>
              </a:ext>
            </a:extLst>
          </p:cNvPr>
          <p:cNvSpPr txBox="1"/>
          <p:nvPr/>
        </p:nvSpPr>
        <p:spPr>
          <a:xfrm>
            <a:off x="4160961" y="9090388"/>
            <a:ext cx="1728358" cy="253916"/>
          </a:xfrm>
          <a:prstGeom prst="rect">
            <a:avLst/>
          </a:prstGeom>
          <a:noFill/>
        </p:spPr>
        <p:txBody>
          <a:bodyPr wrap="none" rtlCol="0">
            <a:spAutoFit/>
          </a:bodyPr>
          <a:lstStyle/>
          <a:p>
            <a:r>
              <a:rPr lang="en-US" sz="1050" b="1" i="1" dirty="0">
                <a:highlight>
                  <a:srgbClr val="FFFF00"/>
                </a:highlight>
              </a:rPr>
              <a:t>*3</a:t>
            </a:r>
            <a:r>
              <a:rPr lang="en-US" sz="1050" i="1" dirty="0">
                <a:highlight>
                  <a:srgbClr val="FFFF00"/>
                </a:highlight>
              </a:rPr>
              <a:t> S/W for machine group</a:t>
            </a:r>
          </a:p>
        </p:txBody>
      </p:sp>
      <p:pic>
        <p:nvPicPr>
          <p:cNvPr id="207" name="Graphic 206" descr="Help with solid fill">
            <a:extLst>
              <a:ext uri="{FF2B5EF4-FFF2-40B4-BE49-F238E27FC236}">
                <a16:creationId xmlns:a16="http://schemas.microsoft.com/office/drawing/2014/main" id="{50426FFB-B0C8-424B-8210-45C8B371C9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2690" y="3719756"/>
            <a:ext cx="206834" cy="206834"/>
          </a:xfrm>
          <a:prstGeom prst="rect">
            <a:avLst/>
          </a:prstGeom>
        </p:spPr>
      </p:pic>
      <p:sp>
        <p:nvSpPr>
          <p:cNvPr id="208" name="Rectangle 207">
            <a:extLst>
              <a:ext uri="{FF2B5EF4-FFF2-40B4-BE49-F238E27FC236}">
                <a16:creationId xmlns:a16="http://schemas.microsoft.com/office/drawing/2014/main" id="{C525E8B7-7B26-461E-BDAE-8DE18AFD8722}"/>
              </a:ext>
            </a:extLst>
          </p:cNvPr>
          <p:cNvSpPr/>
          <p:nvPr/>
        </p:nvSpPr>
        <p:spPr>
          <a:xfrm>
            <a:off x="696924" y="5210216"/>
            <a:ext cx="640594"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GR-9037</a:t>
            </a:r>
          </a:p>
        </p:txBody>
      </p:sp>
      <p:sp>
        <p:nvSpPr>
          <p:cNvPr id="209" name="Rectangle 208">
            <a:extLst>
              <a:ext uri="{FF2B5EF4-FFF2-40B4-BE49-F238E27FC236}">
                <a16:creationId xmlns:a16="http://schemas.microsoft.com/office/drawing/2014/main" id="{C45BF3DB-9E25-4815-B32A-C1FE0A155FB8}"/>
              </a:ext>
            </a:extLst>
          </p:cNvPr>
          <p:cNvSpPr/>
          <p:nvPr/>
        </p:nvSpPr>
        <p:spPr>
          <a:xfrm>
            <a:off x="696924" y="5604316"/>
            <a:ext cx="640594"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GR-9038</a:t>
            </a:r>
          </a:p>
        </p:txBody>
      </p:sp>
      <p:sp>
        <p:nvSpPr>
          <p:cNvPr id="210" name="Rectangle 209">
            <a:extLst>
              <a:ext uri="{FF2B5EF4-FFF2-40B4-BE49-F238E27FC236}">
                <a16:creationId xmlns:a16="http://schemas.microsoft.com/office/drawing/2014/main" id="{BB2C6FAB-73D6-4352-AFC4-5D748B2D6AA9}"/>
              </a:ext>
            </a:extLst>
          </p:cNvPr>
          <p:cNvSpPr/>
          <p:nvPr/>
        </p:nvSpPr>
        <p:spPr>
          <a:xfrm rot="5400000" flipH="1">
            <a:off x="1436763" y="4998831"/>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211" name="Rectangle 210">
            <a:extLst>
              <a:ext uri="{FF2B5EF4-FFF2-40B4-BE49-F238E27FC236}">
                <a16:creationId xmlns:a16="http://schemas.microsoft.com/office/drawing/2014/main" id="{F42BD268-DF47-4852-9812-68FB583804CD}"/>
              </a:ext>
            </a:extLst>
          </p:cNvPr>
          <p:cNvSpPr/>
          <p:nvPr/>
        </p:nvSpPr>
        <p:spPr>
          <a:xfrm>
            <a:off x="687676" y="5998416"/>
            <a:ext cx="640594"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LA-9068</a:t>
            </a:r>
          </a:p>
        </p:txBody>
      </p:sp>
      <p:sp>
        <p:nvSpPr>
          <p:cNvPr id="212" name="Rectangle 211">
            <a:extLst>
              <a:ext uri="{FF2B5EF4-FFF2-40B4-BE49-F238E27FC236}">
                <a16:creationId xmlns:a16="http://schemas.microsoft.com/office/drawing/2014/main" id="{C01FD9C6-FE8E-419C-8D8C-41183EB7BE57}"/>
              </a:ext>
            </a:extLst>
          </p:cNvPr>
          <p:cNvSpPr/>
          <p:nvPr/>
        </p:nvSpPr>
        <p:spPr>
          <a:xfrm>
            <a:off x="687676" y="6392516"/>
            <a:ext cx="640594"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MX-9019</a:t>
            </a:r>
          </a:p>
        </p:txBody>
      </p:sp>
      <p:sp>
        <p:nvSpPr>
          <p:cNvPr id="213" name="Rectangle 212">
            <a:extLst>
              <a:ext uri="{FF2B5EF4-FFF2-40B4-BE49-F238E27FC236}">
                <a16:creationId xmlns:a16="http://schemas.microsoft.com/office/drawing/2014/main" id="{703C3525-FBE5-46CA-A891-8085B7365105}"/>
              </a:ext>
            </a:extLst>
          </p:cNvPr>
          <p:cNvSpPr/>
          <p:nvPr/>
        </p:nvSpPr>
        <p:spPr>
          <a:xfrm>
            <a:off x="696924" y="6779134"/>
            <a:ext cx="640594"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MI-9001</a:t>
            </a:r>
          </a:p>
        </p:txBody>
      </p:sp>
      <p:sp>
        <p:nvSpPr>
          <p:cNvPr id="214" name="Rectangle 213">
            <a:extLst>
              <a:ext uri="{FF2B5EF4-FFF2-40B4-BE49-F238E27FC236}">
                <a16:creationId xmlns:a16="http://schemas.microsoft.com/office/drawing/2014/main" id="{1B783169-7928-41C6-B7DD-91BF4902A6C5}"/>
              </a:ext>
            </a:extLst>
          </p:cNvPr>
          <p:cNvSpPr/>
          <p:nvPr/>
        </p:nvSpPr>
        <p:spPr>
          <a:xfrm>
            <a:off x="696924" y="7173234"/>
            <a:ext cx="640594"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BH-9010</a:t>
            </a:r>
          </a:p>
        </p:txBody>
      </p:sp>
      <p:sp>
        <p:nvSpPr>
          <p:cNvPr id="216" name="Rectangle 215">
            <a:extLst>
              <a:ext uri="{FF2B5EF4-FFF2-40B4-BE49-F238E27FC236}">
                <a16:creationId xmlns:a16="http://schemas.microsoft.com/office/drawing/2014/main" id="{A8877AB4-E165-4B37-9A84-2640860601BA}"/>
              </a:ext>
            </a:extLst>
          </p:cNvPr>
          <p:cNvSpPr/>
          <p:nvPr/>
        </p:nvSpPr>
        <p:spPr>
          <a:xfrm>
            <a:off x="696924" y="7559852"/>
            <a:ext cx="640594"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WM-9056</a:t>
            </a:r>
          </a:p>
        </p:txBody>
      </p:sp>
      <p:cxnSp>
        <p:nvCxnSpPr>
          <p:cNvPr id="219" name="Connector: Elbow 218">
            <a:extLst>
              <a:ext uri="{FF2B5EF4-FFF2-40B4-BE49-F238E27FC236}">
                <a16:creationId xmlns:a16="http://schemas.microsoft.com/office/drawing/2014/main" id="{A82A7582-74E7-43C1-8F84-6FCAE5EC20BD}"/>
              </a:ext>
            </a:extLst>
          </p:cNvPr>
          <p:cNvCxnSpPr>
            <a:cxnSpLocks/>
            <a:stCxn id="210" idx="1"/>
            <a:endCxn id="208" idx="3"/>
          </p:cNvCxnSpPr>
          <p:nvPr/>
        </p:nvCxnSpPr>
        <p:spPr>
          <a:xfrm rot="5400000">
            <a:off x="1235338" y="5150670"/>
            <a:ext cx="330405" cy="126044"/>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Connector: Elbow 219">
            <a:extLst>
              <a:ext uri="{FF2B5EF4-FFF2-40B4-BE49-F238E27FC236}">
                <a16:creationId xmlns:a16="http://schemas.microsoft.com/office/drawing/2014/main" id="{82CFCA83-ADDE-4AD7-972E-A2AAFAB5881E}"/>
              </a:ext>
            </a:extLst>
          </p:cNvPr>
          <p:cNvCxnSpPr>
            <a:cxnSpLocks/>
            <a:stCxn id="210" idx="1"/>
            <a:endCxn id="209" idx="3"/>
          </p:cNvCxnSpPr>
          <p:nvPr/>
        </p:nvCxnSpPr>
        <p:spPr>
          <a:xfrm rot="5400000">
            <a:off x="1038288" y="5347720"/>
            <a:ext cx="724505" cy="126044"/>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Connector: Elbow 224">
            <a:extLst>
              <a:ext uri="{FF2B5EF4-FFF2-40B4-BE49-F238E27FC236}">
                <a16:creationId xmlns:a16="http://schemas.microsoft.com/office/drawing/2014/main" id="{274BB066-DF6C-46BF-9824-9C2DC38DC06E}"/>
              </a:ext>
            </a:extLst>
          </p:cNvPr>
          <p:cNvCxnSpPr>
            <a:cxnSpLocks/>
            <a:stCxn id="210" idx="1"/>
            <a:endCxn id="211" idx="3"/>
          </p:cNvCxnSpPr>
          <p:nvPr/>
        </p:nvCxnSpPr>
        <p:spPr>
          <a:xfrm rot="5400000">
            <a:off x="836614" y="5540146"/>
            <a:ext cx="1118605" cy="13529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Connector: Elbow 225">
            <a:extLst>
              <a:ext uri="{FF2B5EF4-FFF2-40B4-BE49-F238E27FC236}">
                <a16:creationId xmlns:a16="http://schemas.microsoft.com/office/drawing/2014/main" id="{34AD1EB4-3964-49F9-9ED6-7737D7C47220}"/>
              </a:ext>
            </a:extLst>
          </p:cNvPr>
          <p:cNvCxnSpPr>
            <a:cxnSpLocks/>
            <a:stCxn id="210" idx="1"/>
            <a:endCxn id="212" idx="3"/>
          </p:cNvCxnSpPr>
          <p:nvPr/>
        </p:nvCxnSpPr>
        <p:spPr>
          <a:xfrm rot="5400000">
            <a:off x="639564" y="5737196"/>
            <a:ext cx="1512705" cy="13529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Connector: Elbow 227">
            <a:extLst>
              <a:ext uri="{FF2B5EF4-FFF2-40B4-BE49-F238E27FC236}">
                <a16:creationId xmlns:a16="http://schemas.microsoft.com/office/drawing/2014/main" id="{C676E466-20B9-4794-A86B-2A93EEC59E57}"/>
              </a:ext>
            </a:extLst>
          </p:cNvPr>
          <p:cNvCxnSpPr>
            <a:cxnSpLocks/>
            <a:stCxn id="210" idx="1"/>
            <a:endCxn id="213" idx="3"/>
          </p:cNvCxnSpPr>
          <p:nvPr/>
        </p:nvCxnSpPr>
        <p:spPr>
          <a:xfrm rot="5400000">
            <a:off x="450879" y="5935129"/>
            <a:ext cx="1899323" cy="126044"/>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1" name="Rectangle 270">
            <a:extLst>
              <a:ext uri="{FF2B5EF4-FFF2-40B4-BE49-F238E27FC236}">
                <a16:creationId xmlns:a16="http://schemas.microsoft.com/office/drawing/2014/main" id="{3F433DE5-670F-4C7E-8BD4-B2CF732603CC}"/>
              </a:ext>
            </a:extLst>
          </p:cNvPr>
          <p:cNvSpPr/>
          <p:nvPr/>
        </p:nvSpPr>
        <p:spPr>
          <a:xfrm>
            <a:off x="1845236" y="5217338"/>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HT-9005</a:t>
            </a:r>
          </a:p>
        </p:txBody>
      </p:sp>
      <p:sp>
        <p:nvSpPr>
          <p:cNvPr id="272" name="Rectangle 271">
            <a:extLst>
              <a:ext uri="{FF2B5EF4-FFF2-40B4-BE49-F238E27FC236}">
                <a16:creationId xmlns:a16="http://schemas.microsoft.com/office/drawing/2014/main" id="{756F395A-6DDC-483C-8FDC-3B30313015E0}"/>
              </a:ext>
            </a:extLst>
          </p:cNvPr>
          <p:cNvSpPr/>
          <p:nvPr/>
        </p:nvSpPr>
        <p:spPr>
          <a:xfrm>
            <a:off x="1845236" y="5611438"/>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ME-9070</a:t>
            </a:r>
          </a:p>
        </p:txBody>
      </p:sp>
      <p:sp>
        <p:nvSpPr>
          <p:cNvPr id="273" name="Rectangle 272">
            <a:extLst>
              <a:ext uri="{FF2B5EF4-FFF2-40B4-BE49-F238E27FC236}">
                <a16:creationId xmlns:a16="http://schemas.microsoft.com/office/drawing/2014/main" id="{B94653B0-8E8F-450C-B910-BE5488C7516B}"/>
              </a:ext>
            </a:extLst>
          </p:cNvPr>
          <p:cNvSpPr/>
          <p:nvPr/>
        </p:nvSpPr>
        <p:spPr>
          <a:xfrm rot="5400000" flipH="1">
            <a:off x="2599413" y="4998830"/>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274" name="Rectangle 273">
            <a:extLst>
              <a:ext uri="{FF2B5EF4-FFF2-40B4-BE49-F238E27FC236}">
                <a16:creationId xmlns:a16="http://schemas.microsoft.com/office/drawing/2014/main" id="{384D6DDE-0EA8-4768-97C0-96BEBB1D7F14}"/>
              </a:ext>
            </a:extLst>
          </p:cNvPr>
          <p:cNvSpPr/>
          <p:nvPr/>
        </p:nvSpPr>
        <p:spPr>
          <a:xfrm>
            <a:off x="1835988" y="6005538"/>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LA-9069</a:t>
            </a:r>
          </a:p>
        </p:txBody>
      </p:sp>
      <p:sp>
        <p:nvSpPr>
          <p:cNvPr id="275" name="Rectangle 274">
            <a:extLst>
              <a:ext uri="{FF2B5EF4-FFF2-40B4-BE49-F238E27FC236}">
                <a16:creationId xmlns:a16="http://schemas.microsoft.com/office/drawing/2014/main" id="{0CD42F0B-8C9C-4CEC-A888-E3D1A86ACCB5}"/>
              </a:ext>
            </a:extLst>
          </p:cNvPr>
          <p:cNvSpPr/>
          <p:nvPr/>
        </p:nvSpPr>
        <p:spPr>
          <a:xfrm>
            <a:off x="1835988" y="6399638"/>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LA-9070</a:t>
            </a:r>
          </a:p>
        </p:txBody>
      </p:sp>
      <p:sp>
        <p:nvSpPr>
          <p:cNvPr id="276" name="Rectangle 275">
            <a:extLst>
              <a:ext uri="{FF2B5EF4-FFF2-40B4-BE49-F238E27FC236}">
                <a16:creationId xmlns:a16="http://schemas.microsoft.com/office/drawing/2014/main" id="{C0D040FB-85D5-4FAC-8990-7AE229EC70A4}"/>
              </a:ext>
            </a:extLst>
          </p:cNvPr>
          <p:cNvSpPr/>
          <p:nvPr/>
        </p:nvSpPr>
        <p:spPr>
          <a:xfrm>
            <a:off x="1845236" y="6786256"/>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LA-9071</a:t>
            </a:r>
          </a:p>
        </p:txBody>
      </p:sp>
      <p:sp>
        <p:nvSpPr>
          <p:cNvPr id="277" name="Rectangle 276">
            <a:extLst>
              <a:ext uri="{FF2B5EF4-FFF2-40B4-BE49-F238E27FC236}">
                <a16:creationId xmlns:a16="http://schemas.microsoft.com/office/drawing/2014/main" id="{F5B72A00-055E-4874-9764-B7B3ACCE40B1}"/>
              </a:ext>
            </a:extLst>
          </p:cNvPr>
          <p:cNvSpPr/>
          <p:nvPr/>
        </p:nvSpPr>
        <p:spPr>
          <a:xfrm>
            <a:off x="1845236" y="7180356"/>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WM-9057</a:t>
            </a:r>
          </a:p>
        </p:txBody>
      </p:sp>
      <p:sp>
        <p:nvSpPr>
          <p:cNvPr id="278" name="Rectangle 277">
            <a:extLst>
              <a:ext uri="{FF2B5EF4-FFF2-40B4-BE49-F238E27FC236}">
                <a16:creationId xmlns:a16="http://schemas.microsoft.com/office/drawing/2014/main" id="{F50AF097-94B0-42C8-B2FC-977854DA921B}"/>
              </a:ext>
            </a:extLst>
          </p:cNvPr>
          <p:cNvSpPr/>
          <p:nvPr/>
        </p:nvSpPr>
        <p:spPr>
          <a:xfrm>
            <a:off x="1845236" y="7566974"/>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RL-9000</a:t>
            </a:r>
          </a:p>
        </p:txBody>
      </p:sp>
      <p:cxnSp>
        <p:nvCxnSpPr>
          <p:cNvPr id="279" name="Connector: Elbow 278">
            <a:extLst>
              <a:ext uri="{FF2B5EF4-FFF2-40B4-BE49-F238E27FC236}">
                <a16:creationId xmlns:a16="http://schemas.microsoft.com/office/drawing/2014/main" id="{0624B0CA-57C7-448F-A2F7-8B764912B615}"/>
              </a:ext>
            </a:extLst>
          </p:cNvPr>
          <p:cNvCxnSpPr>
            <a:cxnSpLocks/>
            <a:stCxn id="273" idx="1"/>
            <a:endCxn id="271" idx="3"/>
          </p:cNvCxnSpPr>
          <p:nvPr/>
        </p:nvCxnSpPr>
        <p:spPr>
          <a:xfrm rot="5400000">
            <a:off x="2387360" y="5147165"/>
            <a:ext cx="337528" cy="14017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Connector: Elbow 289">
            <a:extLst>
              <a:ext uri="{FF2B5EF4-FFF2-40B4-BE49-F238E27FC236}">
                <a16:creationId xmlns:a16="http://schemas.microsoft.com/office/drawing/2014/main" id="{B08BBBDE-371B-453B-A80B-C3BA304A493F}"/>
              </a:ext>
            </a:extLst>
          </p:cNvPr>
          <p:cNvCxnSpPr>
            <a:cxnSpLocks/>
            <a:stCxn id="273" idx="1"/>
            <a:endCxn id="272" idx="3"/>
          </p:cNvCxnSpPr>
          <p:nvPr/>
        </p:nvCxnSpPr>
        <p:spPr>
          <a:xfrm rot="5400000">
            <a:off x="2190310" y="5344215"/>
            <a:ext cx="731628" cy="14017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Connector: Elbow 290">
            <a:extLst>
              <a:ext uri="{FF2B5EF4-FFF2-40B4-BE49-F238E27FC236}">
                <a16:creationId xmlns:a16="http://schemas.microsoft.com/office/drawing/2014/main" id="{6DB4110E-A45A-46DC-8E09-7BC0462703DC}"/>
              </a:ext>
            </a:extLst>
          </p:cNvPr>
          <p:cNvCxnSpPr>
            <a:cxnSpLocks/>
            <a:stCxn id="273" idx="1"/>
            <a:endCxn id="274" idx="3"/>
          </p:cNvCxnSpPr>
          <p:nvPr/>
        </p:nvCxnSpPr>
        <p:spPr>
          <a:xfrm rot="5400000">
            <a:off x="1988636" y="5536641"/>
            <a:ext cx="1125728" cy="149424"/>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2" name="Connector: Elbow 291">
            <a:extLst>
              <a:ext uri="{FF2B5EF4-FFF2-40B4-BE49-F238E27FC236}">
                <a16:creationId xmlns:a16="http://schemas.microsoft.com/office/drawing/2014/main" id="{5EF043E7-B917-4A47-81B9-5DAB82A08F5A}"/>
              </a:ext>
            </a:extLst>
          </p:cNvPr>
          <p:cNvCxnSpPr>
            <a:cxnSpLocks/>
            <a:stCxn id="273" idx="1"/>
            <a:endCxn id="275" idx="3"/>
          </p:cNvCxnSpPr>
          <p:nvPr/>
        </p:nvCxnSpPr>
        <p:spPr>
          <a:xfrm rot="5400000">
            <a:off x="1791586" y="5733691"/>
            <a:ext cx="1519828" cy="149424"/>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Connector: Elbow 292">
            <a:extLst>
              <a:ext uri="{FF2B5EF4-FFF2-40B4-BE49-F238E27FC236}">
                <a16:creationId xmlns:a16="http://schemas.microsoft.com/office/drawing/2014/main" id="{D515975C-11BF-4FB4-A1A7-F35B501004E9}"/>
              </a:ext>
            </a:extLst>
          </p:cNvPr>
          <p:cNvCxnSpPr>
            <a:cxnSpLocks/>
            <a:stCxn id="273" idx="1"/>
            <a:endCxn id="276" idx="3"/>
          </p:cNvCxnSpPr>
          <p:nvPr/>
        </p:nvCxnSpPr>
        <p:spPr>
          <a:xfrm rot="5400000">
            <a:off x="1602901" y="5931624"/>
            <a:ext cx="1906446" cy="14017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Connector: Elbow 293">
            <a:extLst>
              <a:ext uri="{FF2B5EF4-FFF2-40B4-BE49-F238E27FC236}">
                <a16:creationId xmlns:a16="http://schemas.microsoft.com/office/drawing/2014/main" id="{3BE72247-8894-400A-A508-AAFE2813F55D}"/>
              </a:ext>
            </a:extLst>
          </p:cNvPr>
          <p:cNvCxnSpPr>
            <a:cxnSpLocks/>
            <a:stCxn id="273" idx="1"/>
            <a:endCxn id="277" idx="3"/>
          </p:cNvCxnSpPr>
          <p:nvPr/>
        </p:nvCxnSpPr>
        <p:spPr>
          <a:xfrm rot="5400000">
            <a:off x="1405851" y="6128674"/>
            <a:ext cx="2300546" cy="14017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5" name="Connector: Elbow 294">
            <a:extLst>
              <a:ext uri="{FF2B5EF4-FFF2-40B4-BE49-F238E27FC236}">
                <a16:creationId xmlns:a16="http://schemas.microsoft.com/office/drawing/2014/main" id="{594E3FA6-05A3-487D-8304-098AF46667AD}"/>
              </a:ext>
            </a:extLst>
          </p:cNvPr>
          <p:cNvCxnSpPr>
            <a:cxnSpLocks/>
            <a:stCxn id="273" idx="1"/>
            <a:endCxn id="278" idx="3"/>
          </p:cNvCxnSpPr>
          <p:nvPr/>
        </p:nvCxnSpPr>
        <p:spPr>
          <a:xfrm rot="5400000">
            <a:off x="1212542" y="6321983"/>
            <a:ext cx="2687164" cy="14017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F1FE219C-9276-4623-A0B3-9F05EB45C6CE}"/>
              </a:ext>
            </a:extLst>
          </p:cNvPr>
          <p:cNvSpPr/>
          <p:nvPr/>
        </p:nvSpPr>
        <p:spPr>
          <a:xfrm>
            <a:off x="2898606" y="5206646"/>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RL-9001</a:t>
            </a:r>
          </a:p>
        </p:txBody>
      </p:sp>
      <p:sp>
        <p:nvSpPr>
          <p:cNvPr id="298" name="Rectangle 297">
            <a:extLst>
              <a:ext uri="{FF2B5EF4-FFF2-40B4-BE49-F238E27FC236}">
                <a16:creationId xmlns:a16="http://schemas.microsoft.com/office/drawing/2014/main" id="{D89B802D-45E6-463F-BEEB-79DAFE69656F}"/>
              </a:ext>
            </a:extLst>
          </p:cNvPr>
          <p:cNvSpPr/>
          <p:nvPr/>
        </p:nvSpPr>
        <p:spPr>
          <a:xfrm>
            <a:off x="2898606" y="5600746"/>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WM-9058</a:t>
            </a:r>
            <a:endParaRPr kumimoji="1" lang="en-US" sz="1000" kern="0" dirty="0">
              <a:solidFill>
                <a:prstClr val="black"/>
              </a:solidFill>
            </a:endParaRPr>
          </a:p>
        </p:txBody>
      </p:sp>
      <p:sp>
        <p:nvSpPr>
          <p:cNvPr id="299" name="Rectangle 298">
            <a:extLst>
              <a:ext uri="{FF2B5EF4-FFF2-40B4-BE49-F238E27FC236}">
                <a16:creationId xmlns:a16="http://schemas.microsoft.com/office/drawing/2014/main" id="{515EF2F4-CEF4-4859-9463-F60C9E7F4987}"/>
              </a:ext>
            </a:extLst>
          </p:cNvPr>
          <p:cNvSpPr/>
          <p:nvPr/>
        </p:nvSpPr>
        <p:spPr>
          <a:xfrm rot="5400000" flipH="1">
            <a:off x="3667352" y="4998387"/>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sp>
        <p:nvSpPr>
          <p:cNvPr id="300" name="Rectangle 299">
            <a:extLst>
              <a:ext uri="{FF2B5EF4-FFF2-40B4-BE49-F238E27FC236}">
                <a16:creationId xmlns:a16="http://schemas.microsoft.com/office/drawing/2014/main" id="{8BA255C3-A9AF-4347-83BE-E0D029781725}"/>
              </a:ext>
            </a:extLst>
          </p:cNvPr>
          <p:cNvSpPr/>
          <p:nvPr/>
        </p:nvSpPr>
        <p:spPr>
          <a:xfrm>
            <a:off x="2889358" y="5994846"/>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ME-9071</a:t>
            </a:r>
            <a:endParaRPr kumimoji="1" lang="en-US" sz="900" kern="0" dirty="0">
              <a:solidFill>
                <a:prstClr val="black"/>
              </a:solidFill>
            </a:endParaRPr>
          </a:p>
        </p:txBody>
      </p:sp>
      <p:sp>
        <p:nvSpPr>
          <p:cNvPr id="301" name="Rectangle 300">
            <a:extLst>
              <a:ext uri="{FF2B5EF4-FFF2-40B4-BE49-F238E27FC236}">
                <a16:creationId xmlns:a16="http://schemas.microsoft.com/office/drawing/2014/main" id="{D2F42974-59D4-49C2-85B3-590E72D5C388}"/>
              </a:ext>
            </a:extLst>
          </p:cNvPr>
          <p:cNvSpPr/>
          <p:nvPr/>
        </p:nvSpPr>
        <p:spPr>
          <a:xfrm>
            <a:off x="2889358" y="6388946"/>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HT-9006</a:t>
            </a:r>
            <a:endParaRPr kumimoji="1" lang="en-US" sz="1000" kern="0" dirty="0">
              <a:solidFill>
                <a:prstClr val="black"/>
              </a:solidFill>
            </a:endParaRPr>
          </a:p>
        </p:txBody>
      </p:sp>
      <p:sp>
        <p:nvSpPr>
          <p:cNvPr id="302" name="Rectangle 301">
            <a:extLst>
              <a:ext uri="{FF2B5EF4-FFF2-40B4-BE49-F238E27FC236}">
                <a16:creationId xmlns:a16="http://schemas.microsoft.com/office/drawing/2014/main" id="{2E04FF10-55A6-44BC-9462-1AF2FDC23760}"/>
              </a:ext>
            </a:extLst>
          </p:cNvPr>
          <p:cNvSpPr/>
          <p:nvPr/>
        </p:nvSpPr>
        <p:spPr>
          <a:xfrm>
            <a:off x="2898606" y="6775564"/>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ME-9072</a:t>
            </a:r>
            <a:endParaRPr kumimoji="1" lang="en-US" sz="1000" kern="0" dirty="0">
              <a:solidFill>
                <a:prstClr val="black"/>
              </a:solidFill>
            </a:endParaRPr>
          </a:p>
        </p:txBody>
      </p:sp>
      <p:sp>
        <p:nvSpPr>
          <p:cNvPr id="303" name="Rectangle 302">
            <a:extLst>
              <a:ext uri="{FF2B5EF4-FFF2-40B4-BE49-F238E27FC236}">
                <a16:creationId xmlns:a16="http://schemas.microsoft.com/office/drawing/2014/main" id="{038275E9-4C32-4229-829B-443A5FCF1278}"/>
              </a:ext>
            </a:extLst>
          </p:cNvPr>
          <p:cNvSpPr/>
          <p:nvPr/>
        </p:nvSpPr>
        <p:spPr>
          <a:xfrm>
            <a:off x="2898606" y="7169664"/>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MX-9020</a:t>
            </a:r>
            <a:endParaRPr kumimoji="1" lang="en-US" sz="1000" kern="0" dirty="0">
              <a:solidFill>
                <a:prstClr val="black"/>
              </a:solidFill>
            </a:endParaRPr>
          </a:p>
        </p:txBody>
      </p:sp>
      <p:sp>
        <p:nvSpPr>
          <p:cNvPr id="304" name="Rectangle 303">
            <a:extLst>
              <a:ext uri="{FF2B5EF4-FFF2-40B4-BE49-F238E27FC236}">
                <a16:creationId xmlns:a16="http://schemas.microsoft.com/office/drawing/2014/main" id="{DE31E3A5-5954-4B9D-B8D4-1AC4324DF278}"/>
              </a:ext>
            </a:extLst>
          </p:cNvPr>
          <p:cNvSpPr/>
          <p:nvPr/>
        </p:nvSpPr>
        <p:spPr>
          <a:xfrm>
            <a:off x="2898606" y="7556282"/>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ME-9073</a:t>
            </a:r>
            <a:endParaRPr kumimoji="1" lang="en-US" sz="1000" kern="0" dirty="0">
              <a:solidFill>
                <a:prstClr val="black"/>
              </a:solidFill>
            </a:endParaRPr>
          </a:p>
        </p:txBody>
      </p:sp>
      <p:cxnSp>
        <p:nvCxnSpPr>
          <p:cNvPr id="305" name="Connector: Elbow 304">
            <a:extLst>
              <a:ext uri="{FF2B5EF4-FFF2-40B4-BE49-F238E27FC236}">
                <a16:creationId xmlns:a16="http://schemas.microsoft.com/office/drawing/2014/main" id="{9BC2045B-E008-4CE1-ACC6-42AEE0CA8489}"/>
              </a:ext>
            </a:extLst>
          </p:cNvPr>
          <p:cNvCxnSpPr>
            <a:cxnSpLocks/>
            <a:stCxn id="299" idx="1"/>
            <a:endCxn id="297" idx="3"/>
          </p:cNvCxnSpPr>
          <p:nvPr/>
        </p:nvCxnSpPr>
        <p:spPr>
          <a:xfrm rot="5400000">
            <a:off x="3453140" y="5134313"/>
            <a:ext cx="327279" cy="15474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6" name="Connector: Elbow 305">
            <a:extLst>
              <a:ext uri="{FF2B5EF4-FFF2-40B4-BE49-F238E27FC236}">
                <a16:creationId xmlns:a16="http://schemas.microsoft.com/office/drawing/2014/main" id="{F45F3F94-0A35-43F1-B1C3-FB55F70D71A2}"/>
              </a:ext>
            </a:extLst>
          </p:cNvPr>
          <p:cNvCxnSpPr>
            <a:cxnSpLocks/>
            <a:stCxn id="299" idx="1"/>
            <a:endCxn id="298" idx="3"/>
          </p:cNvCxnSpPr>
          <p:nvPr/>
        </p:nvCxnSpPr>
        <p:spPr>
          <a:xfrm rot="5400000">
            <a:off x="3256090" y="5331363"/>
            <a:ext cx="721379" cy="15474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7" name="Connector: Elbow 306">
            <a:extLst>
              <a:ext uri="{FF2B5EF4-FFF2-40B4-BE49-F238E27FC236}">
                <a16:creationId xmlns:a16="http://schemas.microsoft.com/office/drawing/2014/main" id="{C58E3DC8-47E8-489D-9F90-2B3FFB57E593}"/>
              </a:ext>
            </a:extLst>
          </p:cNvPr>
          <p:cNvCxnSpPr>
            <a:cxnSpLocks/>
            <a:stCxn id="299" idx="1"/>
            <a:endCxn id="300" idx="3"/>
          </p:cNvCxnSpPr>
          <p:nvPr/>
        </p:nvCxnSpPr>
        <p:spPr>
          <a:xfrm rot="5400000">
            <a:off x="3054416" y="5523789"/>
            <a:ext cx="1115479" cy="163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8" name="Connector: Elbow 307">
            <a:extLst>
              <a:ext uri="{FF2B5EF4-FFF2-40B4-BE49-F238E27FC236}">
                <a16:creationId xmlns:a16="http://schemas.microsoft.com/office/drawing/2014/main" id="{6F8C4430-D5BF-4940-9176-8EFF57F636AF}"/>
              </a:ext>
            </a:extLst>
          </p:cNvPr>
          <p:cNvCxnSpPr>
            <a:cxnSpLocks/>
            <a:stCxn id="299" idx="1"/>
            <a:endCxn id="301" idx="3"/>
          </p:cNvCxnSpPr>
          <p:nvPr/>
        </p:nvCxnSpPr>
        <p:spPr>
          <a:xfrm rot="5400000">
            <a:off x="2857366" y="5720839"/>
            <a:ext cx="1509579" cy="16399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9" name="Connector: Elbow 308">
            <a:extLst>
              <a:ext uri="{FF2B5EF4-FFF2-40B4-BE49-F238E27FC236}">
                <a16:creationId xmlns:a16="http://schemas.microsoft.com/office/drawing/2014/main" id="{5AFE5879-7B70-4747-A37C-5AB5113CCDD9}"/>
              </a:ext>
            </a:extLst>
          </p:cNvPr>
          <p:cNvCxnSpPr>
            <a:cxnSpLocks/>
            <a:stCxn id="299" idx="1"/>
            <a:endCxn id="302" idx="3"/>
          </p:cNvCxnSpPr>
          <p:nvPr/>
        </p:nvCxnSpPr>
        <p:spPr>
          <a:xfrm rot="5400000">
            <a:off x="2668681" y="5918772"/>
            <a:ext cx="1896197" cy="15474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0" name="Connector: Elbow 309">
            <a:extLst>
              <a:ext uri="{FF2B5EF4-FFF2-40B4-BE49-F238E27FC236}">
                <a16:creationId xmlns:a16="http://schemas.microsoft.com/office/drawing/2014/main" id="{1EA8E377-ACBB-4D73-9659-48657F311220}"/>
              </a:ext>
            </a:extLst>
          </p:cNvPr>
          <p:cNvCxnSpPr>
            <a:cxnSpLocks/>
            <a:stCxn id="299" idx="1"/>
            <a:endCxn id="303" idx="3"/>
          </p:cNvCxnSpPr>
          <p:nvPr/>
        </p:nvCxnSpPr>
        <p:spPr>
          <a:xfrm rot="5400000">
            <a:off x="2471631" y="6115822"/>
            <a:ext cx="2290297" cy="15474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1" name="Connector: Elbow 310">
            <a:extLst>
              <a:ext uri="{FF2B5EF4-FFF2-40B4-BE49-F238E27FC236}">
                <a16:creationId xmlns:a16="http://schemas.microsoft.com/office/drawing/2014/main" id="{BA31A77E-4106-4182-8FD6-FA8BC8E9025A}"/>
              </a:ext>
            </a:extLst>
          </p:cNvPr>
          <p:cNvCxnSpPr>
            <a:cxnSpLocks/>
            <a:stCxn id="299" idx="1"/>
            <a:endCxn id="304" idx="3"/>
          </p:cNvCxnSpPr>
          <p:nvPr/>
        </p:nvCxnSpPr>
        <p:spPr>
          <a:xfrm rot="5400000">
            <a:off x="2278322" y="6309131"/>
            <a:ext cx="2676915" cy="15474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Isosceles Triangle 112">
            <a:extLst>
              <a:ext uri="{FF2B5EF4-FFF2-40B4-BE49-F238E27FC236}">
                <a16:creationId xmlns:a16="http://schemas.microsoft.com/office/drawing/2014/main" id="{8545E106-CA93-4E13-9C77-6A18EE93899B}"/>
              </a:ext>
            </a:extLst>
          </p:cNvPr>
          <p:cNvSpPr/>
          <p:nvPr/>
        </p:nvSpPr>
        <p:spPr>
          <a:xfrm>
            <a:off x="5886294" y="145015"/>
            <a:ext cx="649869" cy="462332"/>
          </a:xfrm>
          <a:prstGeom prst="triangle">
            <a:avLst/>
          </a:prstGeom>
          <a:solidFill>
            <a:srgbClr val="FFFF00"/>
          </a:solidFill>
          <a:ln w="3175" cap="flat" cmpd="sng" algn="ctr">
            <a:solidFill>
              <a:srgbClr val="FFFF00"/>
            </a:solidFill>
            <a:prstDash val="solid"/>
          </a:ln>
          <a:effectLst/>
        </p:spPr>
        <p:txBody>
          <a:bodyPr rtlCol="0" anchor="ctr"/>
          <a:lstStyle/>
          <a:p>
            <a:pPr algn="ctr" defTabSz="914400"/>
            <a:r>
              <a:rPr kumimoji="1" lang="en-US" sz="800" b="1" kern="0" dirty="0">
                <a:solidFill>
                  <a:prstClr val="black"/>
                </a:solidFill>
              </a:rPr>
              <a:t>R5</a:t>
            </a:r>
          </a:p>
        </p:txBody>
      </p:sp>
      <p:cxnSp>
        <p:nvCxnSpPr>
          <p:cNvPr id="132" name="Connector: Elbow 131">
            <a:extLst>
              <a:ext uri="{FF2B5EF4-FFF2-40B4-BE49-F238E27FC236}">
                <a16:creationId xmlns:a16="http://schemas.microsoft.com/office/drawing/2014/main" id="{306BB8EE-03E8-4007-A7C6-A56751B9AD8B}"/>
              </a:ext>
            </a:extLst>
          </p:cNvPr>
          <p:cNvCxnSpPr>
            <a:cxnSpLocks/>
            <a:stCxn id="175" idx="0"/>
            <a:endCxn id="96" idx="2"/>
          </p:cNvCxnSpPr>
          <p:nvPr/>
        </p:nvCxnSpPr>
        <p:spPr>
          <a:xfrm rot="5400000" flipH="1" flipV="1">
            <a:off x="2643595" y="3898640"/>
            <a:ext cx="502785" cy="1223845"/>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4" name="正方形/長方形 101">
            <a:extLst>
              <a:ext uri="{FF2B5EF4-FFF2-40B4-BE49-F238E27FC236}">
                <a16:creationId xmlns:a16="http://schemas.microsoft.com/office/drawing/2014/main" id="{EBC8166B-BF13-4685-B838-247C2EFDDB60}"/>
              </a:ext>
            </a:extLst>
          </p:cNvPr>
          <p:cNvSpPr/>
          <p:nvPr/>
        </p:nvSpPr>
        <p:spPr>
          <a:xfrm>
            <a:off x="3994553" y="4757887"/>
            <a:ext cx="936000"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b="1" i="1" dirty="0">
                <a:solidFill>
                  <a:schemeClr val="tx1"/>
                </a:solidFill>
              </a:rPr>
              <a:t>S/W R1-SW4 *3</a:t>
            </a:r>
          </a:p>
        </p:txBody>
      </p:sp>
      <p:sp>
        <p:nvSpPr>
          <p:cNvPr id="145" name="Rectangle 144">
            <a:extLst>
              <a:ext uri="{FF2B5EF4-FFF2-40B4-BE49-F238E27FC236}">
                <a16:creationId xmlns:a16="http://schemas.microsoft.com/office/drawing/2014/main" id="{446F451E-D4ED-423A-84C0-674683620244}"/>
              </a:ext>
            </a:extLst>
          </p:cNvPr>
          <p:cNvSpPr/>
          <p:nvPr/>
        </p:nvSpPr>
        <p:spPr>
          <a:xfrm>
            <a:off x="3980194" y="5203487"/>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WM-9059</a:t>
            </a:r>
          </a:p>
        </p:txBody>
      </p:sp>
      <p:sp>
        <p:nvSpPr>
          <p:cNvPr id="146" name="Rectangle 145">
            <a:extLst>
              <a:ext uri="{FF2B5EF4-FFF2-40B4-BE49-F238E27FC236}">
                <a16:creationId xmlns:a16="http://schemas.microsoft.com/office/drawing/2014/main" id="{4F445BA8-6810-438E-8C53-EC83A638E4D5}"/>
              </a:ext>
            </a:extLst>
          </p:cNvPr>
          <p:cNvSpPr/>
          <p:nvPr/>
        </p:nvSpPr>
        <p:spPr>
          <a:xfrm>
            <a:off x="3980194" y="5597587"/>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KJ-9133</a:t>
            </a:r>
          </a:p>
        </p:txBody>
      </p:sp>
      <p:sp>
        <p:nvSpPr>
          <p:cNvPr id="147" name="Rectangle 146">
            <a:extLst>
              <a:ext uri="{FF2B5EF4-FFF2-40B4-BE49-F238E27FC236}">
                <a16:creationId xmlns:a16="http://schemas.microsoft.com/office/drawing/2014/main" id="{23BF4C35-E27D-4289-A729-FC6828ACD0A2}"/>
              </a:ext>
            </a:extLst>
          </p:cNvPr>
          <p:cNvSpPr/>
          <p:nvPr/>
        </p:nvSpPr>
        <p:spPr>
          <a:xfrm rot="5400000" flipH="1">
            <a:off x="4753500" y="4989352"/>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cxnSp>
        <p:nvCxnSpPr>
          <p:cNvPr id="154" name="Connector: Elbow 153">
            <a:extLst>
              <a:ext uri="{FF2B5EF4-FFF2-40B4-BE49-F238E27FC236}">
                <a16:creationId xmlns:a16="http://schemas.microsoft.com/office/drawing/2014/main" id="{C2C9D156-F9AC-4D61-A969-61744B4B393C}"/>
              </a:ext>
            </a:extLst>
          </p:cNvPr>
          <p:cNvCxnSpPr>
            <a:cxnSpLocks/>
            <a:stCxn id="147" idx="1"/>
            <a:endCxn id="145" idx="3"/>
          </p:cNvCxnSpPr>
          <p:nvPr/>
        </p:nvCxnSpPr>
        <p:spPr>
          <a:xfrm rot="5400000">
            <a:off x="4535040" y="5126906"/>
            <a:ext cx="333155" cy="15736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Connector: Elbow 154">
            <a:extLst>
              <a:ext uri="{FF2B5EF4-FFF2-40B4-BE49-F238E27FC236}">
                <a16:creationId xmlns:a16="http://schemas.microsoft.com/office/drawing/2014/main" id="{776013F0-E823-42C6-99BE-B146F8617723}"/>
              </a:ext>
            </a:extLst>
          </p:cNvPr>
          <p:cNvCxnSpPr>
            <a:cxnSpLocks/>
            <a:stCxn id="147" idx="1"/>
            <a:endCxn id="146" idx="3"/>
          </p:cNvCxnSpPr>
          <p:nvPr/>
        </p:nvCxnSpPr>
        <p:spPr>
          <a:xfrm rot="5400000">
            <a:off x="4337990" y="5323956"/>
            <a:ext cx="727255" cy="15736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1161FFB3-6989-4649-99F8-E8C467568198}"/>
              </a:ext>
            </a:extLst>
          </p:cNvPr>
          <p:cNvCxnSpPr>
            <a:cxnSpLocks/>
            <a:stCxn id="96" idx="2"/>
            <a:endCxn id="144" idx="0"/>
          </p:cNvCxnSpPr>
          <p:nvPr/>
        </p:nvCxnSpPr>
        <p:spPr>
          <a:xfrm rot="16200000" flipH="1">
            <a:off x="3735372" y="4030706"/>
            <a:ext cx="498718" cy="955643"/>
          </a:xfrm>
          <a:prstGeom prst="bentConnector3">
            <a:avLst>
              <a:gd name="adj1" fmla="val 50637"/>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37786F73-5B6F-4728-9AD7-A3495542E0D6}"/>
              </a:ext>
            </a:extLst>
          </p:cNvPr>
          <p:cNvSpPr/>
          <p:nvPr/>
        </p:nvSpPr>
        <p:spPr>
          <a:xfrm>
            <a:off x="1930026" y="8622199"/>
            <a:ext cx="1642077" cy="506455"/>
          </a:xfrm>
          <a:prstGeom prst="rect">
            <a:avLst/>
          </a:prstGeom>
          <a:solidFill>
            <a:srgbClr val="F68686"/>
          </a:solidFill>
          <a:ln w="3175" cap="flat" cmpd="sng" algn="ctr">
            <a:solidFill>
              <a:sysClr val="windowText" lastClr="000000"/>
            </a:solidFill>
            <a:prstDash val="solid"/>
          </a:ln>
          <a:effectLst/>
        </p:spPr>
        <p:txBody>
          <a:bodyPr lIns="274320" rtlCol="0" anchor="t"/>
          <a:lstStyle/>
          <a:p>
            <a:pPr defTabSz="914400"/>
            <a:r>
              <a:rPr kumimoji="1" lang="en-US" sz="800" kern="0" dirty="0">
                <a:solidFill>
                  <a:prstClr val="black"/>
                </a:solidFill>
              </a:rPr>
              <a:t>Position installation hub and separate group machine Location G17 *High 2.5M.</a:t>
            </a:r>
          </a:p>
        </p:txBody>
      </p:sp>
      <p:cxnSp>
        <p:nvCxnSpPr>
          <p:cNvPr id="167" name="直線コネクタ 8">
            <a:extLst>
              <a:ext uri="{FF2B5EF4-FFF2-40B4-BE49-F238E27FC236}">
                <a16:creationId xmlns:a16="http://schemas.microsoft.com/office/drawing/2014/main" id="{04241459-E89B-4649-BDCB-D1C5F74031E3}"/>
              </a:ext>
            </a:extLst>
          </p:cNvPr>
          <p:cNvCxnSpPr>
            <a:cxnSpLocks/>
            <a:stCxn id="165" idx="0"/>
            <a:endCxn id="170" idx="2"/>
          </p:cNvCxnSpPr>
          <p:nvPr/>
        </p:nvCxnSpPr>
        <p:spPr>
          <a:xfrm flipV="1">
            <a:off x="2751065" y="8449919"/>
            <a:ext cx="785667" cy="172280"/>
          </a:xfrm>
          <a:prstGeom prst="line">
            <a:avLst/>
          </a:prstGeom>
          <a:ln w="1270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70" name="正方形/長方形 26">
            <a:extLst>
              <a:ext uri="{FF2B5EF4-FFF2-40B4-BE49-F238E27FC236}">
                <a16:creationId xmlns:a16="http://schemas.microsoft.com/office/drawing/2014/main" id="{F1579A6D-DF65-47C2-B964-83941352A296}"/>
              </a:ext>
            </a:extLst>
          </p:cNvPr>
          <p:cNvSpPr/>
          <p:nvPr/>
        </p:nvSpPr>
        <p:spPr>
          <a:xfrm>
            <a:off x="573605" y="4710380"/>
            <a:ext cx="5926254" cy="37395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4" name="Rectangle 3">
            <a:extLst>
              <a:ext uri="{FF2B5EF4-FFF2-40B4-BE49-F238E27FC236}">
                <a16:creationId xmlns:a16="http://schemas.microsoft.com/office/drawing/2014/main" id="{EEF9859A-505D-4B62-840E-C74C36AA9101}"/>
              </a:ext>
            </a:extLst>
          </p:cNvPr>
          <p:cNvSpPr/>
          <p:nvPr/>
        </p:nvSpPr>
        <p:spPr>
          <a:xfrm>
            <a:off x="3967359" y="5998416"/>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700" kern="0" dirty="0">
                <a:solidFill>
                  <a:prstClr val="black"/>
                </a:solidFill>
              </a:rPr>
              <a:t>GR-9037.2</a:t>
            </a:r>
          </a:p>
        </p:txBody>
      </p:sp>
      <p:cxnSp>
        <p:nvCxnSpPr>
          <p:cNvPr id="5" name="Connector: Elbow 4">
            <a:extLst>
              <a:ext uri="{FF2B5EF4-FFF2-40B4-BE49-F238E27FC236}">
                <a16:creationId xmlns:a16="http://schemas.microsoft.com/office/drawing/2014/main" id="{E15CB63A-23C6-80B0-7485-EE91CBF3FF18}"/>
              </a:ext>
            </a:extLst>
          </p:cNvPr>
          <p:cNvCxnSpPr>
            <a:cxnSpLocks/>
            <a:stCxn id="147" idx="1"/>
            <a:endCxn id="4" idx="3"/>
          </p:cNvCxnSpPr>
          <p:nvPr/>
        </p:nvCxnSpPr>
        <p:spPr>
          <a:xfrm rot="5400000">
            <a:off x="4131157" y="5517953"/>
            <a:ext cx="1128084" cy="170200"/>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11E80A1-8DFC-7800-25A9-11793446EC37}"/>
              </a:ext>
            </a:extLst>
          </p:cNvPr>
          <p:cNvSpPr/>
          <p:nvPr/>
        </p:nvSpPr>
        <p:spPr>
          <a:xfrm>
            <a:off x="3965236" y="6392516"/>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700" kern="0" dirty="0">
                <a:solidFill>
                  <a:prstClr val="black"/>
                </a:solidFill>
              </a:rPr>
              <a:t>GR-9037.3</a:t>
            </a:r>
          </a:p>
        </p:txBody>
      </p:sp>
      <p:cxnSp>
        <p:nvCxnSpPr>
          <p:cNvPr id="9" name="Connector: Elbow 8">
            <a:extLst>
              <a:ext uri="{FF2B5EF4-FFF2-40B4-BE49-F238E27FC236}">
                <a16:creationId xmlns:a16="http://schemas.microsoft.com/office/drawing/2014/main" id="{2EB44E8D-3909-6924-3074-A4F263E46904}"/>
              </a:ext>
            </a:extLst>
          </p:cNvPr>
          <p:cNvCxnSpPr>
            <a:cxnSpLocks/>
            <a:stCxn id="147" idx="1"/>
            <a:endCxn id="8" idx="3"/>
          </p:cNvCxnSpPr>
          <p:nvPr/>
        </p:nvCxnSpPr>
        <p:spPr>
          <a:xfrm rot="5400000">
            <a:off x="3933046" y="5713942"/>
            <a:ext cx="1522184" cy="17232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FCFE196-E77A-09D6-C396-19F7E43AAE0D}"/>
              </a:ext>
            </a:extLst>
          </p:cNvPr>
          <p:cNvSpPr/>
          <p:nvPr/>
        </p:nvSpPr>
        <p:spPr>
          <a:xfrm>
            <a:off x="3965236" y="6779135"/>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700" kern="0" dirty="0">
                <a:solidFill>
                  <a:prstClr val="black"/>
                </a:solidFill>
              </a:rPr>
              <a:t>GR-9038.2</a:t>
            </a:r>
          </a:p>
        </p:txBody>
      </p:sp>
      <p:cxnSp>
        <p:nvCxnSpPr>
          <p:cNvPr id="12" name="Connector: Elbow 11">
            <a:extLst>
              <a:ext uri="{FF2B5EF4-FFF2-40B4-BE49-F238E27FC236}">
                <a16:creationId xmlns:a16="http://schemas.microsoft.com/office/drawing/2014/main" id="{9545A283-6DE0-72CF-A36C-03298BF15626}"/>
              </a:ext>
            </a:extLst>
          </p:cNvPr>
          <p:cNvCxnSpPr>
            <a:cxnSpLocks/>
            <a:stCxn id="147" idx="1"/>
            <a:endCxn id="11" idx="3"/>
          </p:cNvCxnSpPr>
          <p:nvPr/>
        </p:nvCxnSpPr>
        <p:spPr>
          <a:xfrm rot="5400000">
            <a:off x="3739737" y="5907251"/>
            <a:ext cx="1908803" cy="17232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CEA3560-D896-2644-B186-D928054DB00F}"/>
              </a:ext>
            </a:extLst>
          </p:cNvPr>
          <p:cNvSpPr/>
          <p:nvPr/>
        </p:nvSpPr>
        <p:spPr>
          <a:xfrm>
            <a:off x="3963128" y="7180356"/>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700" kern="0" dirty="0">
                <a:solidFill>
                  <a:prstClr val="black"/>
                </a:solidFill>
              </a:rPr>
              <a:t>GR-9038.3</a:t>
            </a:r>
          </a:p>
        </p:txBody>
      </p:sp>
      <p:cxnSp>
        <p:nvCxnSpPr>
          <p:cNvPr id="16" name="Connector: Elbow 15">
            <a:extLst>
              <a:ext uri="{FF2B5EF4-FFF2-40B4-BE49-F238E27FC236}">
                <a16:creationId xmlns:a16="http://schemas.microsoft.com/office/drawing/2014/main" id="{16163391-4BD0-649E-84A1-2AF53E32B508}"/>
              </a:ext>
            </a:extLst>
          </p:cNvPr>
          <p:cNvCxnSpPr>
            <a:cxnSpLocks/>
            <a:stCxn id="147" idx="1"/>
            <a:endCxn id="15" idx="3"/>
          </p:cNvCxnSpPr>
          <p:nvPr/>
        </p:nvCxnSpPr>
        <p:spPr>
          <a:xfrm rot="5400000">
            <a:off x="3538072" y="6106808"/>
            <a:ext cx="2310024" cy="174431"/>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8F177A6-A364-D150-2B05-2CADD4C9E31C}"/>
              </a:ext>
            </a:extLst>
          </p:cNvPr>
          <p:cNvSpPr/>
          <p:nvPr/>
        </p:nvSpPr>
        <p:spPr>
          <a:xfrm>
            <a:off x="3963127" y="7559851"/>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700" kern="0" dirty="0">
                <a:solidFill>
                  <a:prstClr val="black"/>
                </a:solidFill>
              </a:rPr>
              <a:t>LA-9068.1</a:t>
            </a:r>
          </a:p>
        </p:txBody>
      </p:sp>
      <p:cxnSp>
        <p:nvCxnSpPr>
          <p:cNvPr id="19" name="Connector: Elbow 18">
            <a:extLst>
              <a:ext uri="{FF2B5EF4-FFF2-40B4-BE49-F238E27FC236}">
                <a16:creationId xmlns:a16="http://schemas.microsoft.com/office/drawing/2014/main" id="{9C79C393-5B6D-0221-6042-54858DDFC95A}"/>
              </a:ext>
            </a:extLst>
          </p:cNvPr>
          <p:cNvCxnSpPr>
            <a:cxnSpLocks/>
            <a:stCxn id="147" idx="1"/>
            <a:endCxn id="18" idx="3"/>
          </p:cNvCxnSpPr>
          <p:nvPr/>
        </p:nvCxnSpPr>
        <p:spPr>
          <a:xfrm rot="5400000">
            <a:off x="3348324" y="6296554"/>
            <a:ext cx="2689519" cy="174432"/>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CA77565-36C7-3F6F-AAB2-5D24E85E9860}"/>
              </a:ext>
            </a:extLst>
          </p:cNvPr>
          <p:cNvSpPr/>
          <p:nvPr/>
        </p:nvSpPr>
        <p:spPr>
          <a:xfrm>
            <a:off x="692907" y="7932098"/>
            <a:ext cx="640594"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Link HUB R1-SW5</a:t>
            </a:r>
          </a:p>
        </p:txBody>
      </p:sp>
      <p:sp>
        <p:nvSpPr>
          <p:cNvPr id="33" name="Rectangle 32">
            <a:extLst>
              <a:ext uri="{FF2B5EF4-FFF2-40B4-BE49-F238E27FC236}">
                <a16:creationId xmlns:a16="http://schemas.microsoft.com/office/drawing/2014/main" id="{5E21BB50-90D5-02EA-1021-9A25AA762FC8}"/>
              </a:ext>
            </a:extLst>
          </p:cNvPr>
          <p:cNvSpPr/>
          <p:nvPr/>
        </p:nvSpPr>
        <p:spPr>
          <a:xfrm>
            <a:off x="1845236" y="7937962"/>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Link HUB R1-SW5</a:t>
            </a:r>
          </a:p>
        </p:txBody>
      </p:sp>
      <p:cxnSp>
        <p:nvCxnSpPr>
          <p:cNvPr id="34" name="Connector: Elbow 33">
            <a:extLst>
              <a:ext uri="{FF2B5EF4-FFF2-40B4-BE49-F238E27FC236}">
                <a16:creationId xmlns:a16="http://schemas.microsoft.com/office/drawing/2014/main" id="{AC9A9B6C-2CA6-A048-1CC8-78BCC46F0D6C}"/>
              </a:ext>
            </a:extLst>
          </p:cNvPr>
          <p:cNvCxnSpPr>
            <a:cxnSpLocks/>
            <a:stCxn id="273" idx="1"/>
            <a:endCxn id="33" idx="3"/>
          </p:cNvCxnSpPr>
          <p:nvPr/>
        </p:nvCxnSpPr>
        <p:spPr>
          <a:xfrm rot="5400000">
            <a:off x="1027048" y="6507477"/>
            <a:ext cx="3058152" cy="14017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073B84DD-9714-C0F1-D958-788871811E53}"/>
              </a:ext>
            </a:extLst>
          </p:cNvPr>
          <p:cNvSpPr/>
          <p:nvPr/>
        </p:nvSpPr>
        <p:spPr>
          <a:xfrm>
            <a:off x="2907205" y="7935781"/>
            <a:ext cx="64080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Link HUB R1-SW5</a:t>
            </a:r>
          </a:p>
        </p:txBody>
      </p:sp>
      <p:cxnSp>
        <p:nvCxnSpPr>
          <p:cNvPr id="41" name="Connector: Elbow 40">
            <a:extLst>
              <a:ext uri="{FF2B5EF4-FFF2-40B4-BE49-F238E27FC236}">
                <a16:creationId xmlns:a16="http://schemas.microsoft.com/office/drawing/2014/main" id="{3210896E-1782-1C83-E68E-CA925097555D}"/>
              </a:ext>
            </a:extLst>
          </p:cNvPr>
          <p:cNvCxnSpPr>
            <a:cxnSpLocks/>
            <a:stCxn id="299" idx="1"/>
            <a:endCxn id="40" idx="3"/>
          </p:cNvCxnSpPr>
          <p:nvPr/>
        </p:nvCxnSpPr>
        <p:spPr>
          <a:xfrm rot="5400000">
            <a:off x="2092871" y="6503180"/>
            <a:ext cx="3056414" cy="146146"/>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08B76EA-DC11-D38E-89BA-58C231A402A0}"/>
              </a:ext>
            </a:extLst>
          </p:cNvPr>
          <p:cNvSpPr/>
          <p:nvPr/>
        </p:nvSpPr>
        <p:spPr>
          <a:xfrm>
            <a:off x="3963126" y="7928066"/>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Link HUB R1-SW5</a:t>
            </a:r>
          </a:p>
        </p:txBody>
      </p:sp>
      <p:cxnSp>
        <p:nvCxnSpPr>
          <p:cNvPr id="44" name="Connector: Elbow 43">
            <a:extLst>
              <a:ext uri="{FF2B5EF4-FFF2-40B4-BE49-F238E27FC236}">
                <a16:creationId xmlns:a16="http://schemas.microsoft.com/office/drawing/2014/main" id="{3AC155E8-81FB-FB5E-8286-B76CFDF6C7DC}"/>
              </a:ext>
            </a:extLst>
          </p:cNvPr>
          <p:cNvCxnSpPr>
            <a:cxnSpLocks/>
            <a:stCxn id="147" idx="1"/>
            <a:endCxn id="43" idx="3"/>
          </p:cNvCxnSpPr>
          <p:nvPr/>
        </p:nvCxnSpPr>
        <p:spPr>
          <a:xfrm rot="5400000">
            <a:off x="3164216" y="6480662"/>
            <a:ext cx="3057734" cy="174433"/>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7848096A-0532-5214-BF7A-DD982222F9CE}"/>
              </a:ext>
            </a:extLst>
          </p:cNvPr>
          <p:cNvCxnSpPr>
            <a:cxnSpLocks/>
            <a:stCxn id="210" idx="1"/>
            <a:endCxn id="214" idx="3"/>
          </p:cNvCxnSpPr>
          <p:nvPr/>
        </p:nvCxnSpPr>
        <p:spPr>
          <a:xfrm rot="5400000">
            <a:off x="253829" y="6132179"/>
            <a:ext cx="2293423" cy="126044"/>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3456C62-2498-A77B-AB8F-E9FCDDBCCC7B}"/>
              </a:ext>
            </a:extLst>
          </p:cNvPr>
          <p:cNvCxnSpPr>
            <a:cxnSpLocks/>
            <a:stCxn id="210" idx="1"/>
            <a:endCxn id="216" idx="3"/>
          </p:cNvCxnSpPr>
          <p:nvPr/>
        </p:nvCxnSpPr>
        <p:spPr>
          <a:xfrm rot="5400000">
            <a:off x="60520" y="6325488"/>
            <a:ext cx="2680041" cy="126044"/>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36019C4D-B707-D215-C747-8495BCD4B131}"/>
              </a:ext>
            </a:extLst>
          </p:cNvPr>
          <p:cNvCxnSpPr>
            <a:cxnSpLocks/>
            <a:stCxn id="210" idx="1"/>
            <a:endCxn id="29" idx="3"/>
          </p:cNvCxnSpPr>
          <p:nvPr/>
        </p:nvCxnSpPr>
        <p:spPr>
          <a:xfrm rot="5400000">
            <a:off x="-127611" y="6509603"/>
            <a:ext cx="3052287" cy="130061"/>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正方形/長方形 101">
            <a:extLst>
              <a:ext uri="{FF2B5EF4-FFF2-40B4-BE49-F238E27FC236}">
                <a16:creationId xmlns:a16="http://schemas.microsoft.com/office/drawing/2014/main" id="{F9A10081-793D-C2F3-679E-49731BD5107F}"/>
              </a:ext>
            </a:extLst>
          </p:cNvPr>
          <p:cNvSpPr/>
          <p:nvPr/>
        </p:nvSpPr>
        <p:spPr>
          <a:xfrm>
            <a:off x="5232703" y="4761046"/>
            <a:ext cx="936000"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b="1" i="1" dirty="0">
                <a:solidFill>
                  <a:schemeClr val="tx1"/>
                </a:solidFill>
              </a:rPr>
              <a:t>S/W R1-SW5 *3</a:t>
            </a:r>
          </a:p>
        </p:txBody>
      </p:sp>
      <p:sp>
        <p:nvSpPr>
          <p:cNvPr id="222" name="Rectangle 221">
            <a:extLst>
              <a:ext uri="{FF2B5EF4-FFF2-40B4-BE49-F238E27FC236}">
                <a16:creationId xmlns:a16="http://schemas.microsoft.com/office/drawing/2014/main" id="{6B775AB7-5290-1A06-7739-826156446CF2}"/>
              </a:ext>
            </a:extLst>
          </p:cNvPr>
          <p:cNvSpPr/>
          <p:nvPr/>
        </p:nvSpPr>
        <p:spPr>
          <a:xfrm>
            <a:off x="5246579" y="5208269"/>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Link Hub R1-SW1</a:t>
            </a:r>
          </a:p>
        </p:txBody>
      </p:sp>
      <p:sp>
        <p:nvSpPr>
          <p:cNvPr id="223" name="Rectangle 222">
            <a:extLst>
              <a:ext uri="{FF2B5EF4-FFF2-40B4-BE49-F238E27FC236}">
                <a16:creationId xmlns:a16="http://schemas.microsoft.com/office/drawing/2014/main" id="{91D7778E-BF10-EE52-F52B-EE703A3A8E47}"/>
              </a:ext>
            </a:extLst>
          </p:cNvPr>
          <p:cNvSpPr/>
          <p:nvPr/>
        </p:nvSpPr>
        <p:spPr>
          <a:xfrm rot="5400000" flipH="1">
            <a:off x="6019885" y="4994134"/>
            <a:ext cx="53599" cy="45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defTabSz="914271"/>
            <a:endParaRPr kumimoji="1" lang="en-US" sz="700" kern="0" dirty="0">
              <a:solidFill>
                <a:prstClr val="black"/>
              </a:solidFill>
            </a:endParaRPr>
          </a:p>
        </p:txBody>
      </p:sp>
      <p:cxnSp>
        <p:nvCxnSpPr>
          <p:cNvPr id="224" name="Connector: Elbow 223">
            <a:extLst>
              <a:ext uri="{FF2B5EF4-FFF2-40B4-BE49-F238E27FC236}">
                <a16:creationId xmlns:a16="http://schemas.microsoft.com/office/drawing/2014/main" id="{C53AEA97-F960-8F03-8BA5-626125A20984}"/>
              </a:ext>
            </a:extLst>
          </p:cNvPr>
          <p:cNvCxnSpPr>
            <a:cxnSpLocks/>
            <a:stCxn id="223" idx="1"/>
            <a:endCxn id="222" idx="3"/>
          </p:cNvCxnSpPr>
          <p:nvPr/>
        </p:nvCxnSpPr>
        <p:spPr>
          <a:xfrm rot="5400000">
            <a:off x="5801425" y="5131688"/>
            <a:ext cx="333155" cy="15736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1" name="Rectangle 230">
            <a:extLst>
              <a:ext uri="{FF2B5EF4-FFF2-40B4-BE49-F238E27FC236}">
                <a16:creationId xmlns:a16="http://schemas.microsoft.com/office/drawing/2014/main" id="{EA2EBEC7-41E0-6AA2-671D-D3C348C123F0}"/>
              </a:ext>
            </a:extLst>
          </p:cNvPr>
          <p:cNvSpPr/>
          <p:nvPr/>
        </p:nvSpPr>
        <p:spPr>
          <a:xfrm>
            <a:off x="5246579" y="5611438"/>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Link Hub R1-SW2</a:t>
            </a:r>
          </a:p>
        </p:txBody>
      </p:sp>
      <p:sp>
        <p:nvSpPr>
          <p:cNvPr id="233" name="Rectangle 232">
            <a:extLst>
              <a:ext uri="{FF2B5EF4-FFF2-40B4-BE49-F238E27FC236}">
                <a16:creationId xmlns:a16="http://schemas.microsoft.com/office/drawing/2014/main" id="{85CD25C8-27C1-C2CE-78CB-D70A86D9D024}"/>
              </a:ext>
            </a:extLst>
          </p:cNvPr>
          <p:cNvSpPr/>
          <p:nvPr/>
        </p:nvSpPr>
        <p:spPr>
          <a:xfrm>
            <a:off x="5246579" y="5998416"/>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Link Hub R1-SW3</a:t>
            </a:r>
          </a:p>
        </p:txBody>
      </p:sp>
      <p:sp>
        <p:nvSpPr>
          <p:cNvPr id="234" name="Rectangle 233">
            <a:extLst>
              <a:ext uri="{FF2B5EF4-FFF2-40B4-BE49-F238E27FC236}">
                <a16:creationId xmlns:a16="http://schemas.microsoft.com/office/drawing/2014/main" id="{1E77C6E6-80B6-E753-BE74-737180D41B14}"/>
              </a:ext>
            </a:extLst>
          </p:cNvPr>
          <p:cNvSpPr/>
          <p:nvPr/>
        </p:nvSpPr>
        <p:spPr>
          <a:xfrm>
            <a:off x="5246579" y="6392071"/>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Link Hub R1-SW4</a:t>
            </a:r>
          </a:p>
        </p:txBody>
      </p:sp>
      <p:sp>
        <p:nvSpPr>
          <p:cNvPr id="236" name="Rectangle 235">
            <a:extLst>
              <a:ext uri="{FF2B5EF4-FFF2-40B4-BE49-F238E27FC236}">
                <a16:creationId xmlns:a16="http://schemas.microsoft.com/office/drawing/2014/main" id="{74E7290B-A9E0-9318-3F24-24529491C2E9}"/>
              </a:ext>
            </a:extLst>
          </p:cNvPr>
          <p:cNvSpPr/>
          <p:nvPr/>
        </p:nvSpPr>
        <p:spPr>
          <a:xfrm>
            <a:off x="5246579" y="6778693"/>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Link Rack R2-SW1</a:t>
            </a:r>
          </a:p>
        </p:txBody>
      </p:sp>
      <p:sp>
        <p:nvSpPr>
          <p:cNvPr id="237" name="Rectangle 236">
            <a:extLst>
              <a:ext uri="{FF2B5EF4-FFF2-40B4-BE49-F238E27FC236}">
                <a16:creationId xmlns:a16="http://schemas.microsoft.com/office/drawing/2014/main" id="{6FD942A4-828D-2C18-6720-5372295CFF67}"/>
              </a:ext>
            </a:extLst>
          </p:cNvPr>
          <p:cNvSpPr/>
          <p:nvPr/>
        </p:nvSpPr>
        <p:spPr>
          <a:xfrm>
            <a:off x="5246579" y="7173233"/>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Link PC Rack</a:t>
            </a:r>
          </a:p>
        </p:txBody>
      </p:sp>
      <p:sp>
        <p:nvSpPr>
          <p:cNvPr id="240" name="Rectangle 239">
            <a:extLst>
              <a:ext uri="{FF2B5EF4-FFF2-40B4-BE49-F238E27FC236}">
                <a16:creationId xmlns:a16="http://schemas.microsoft.com/office/drawing/2014/main" id="{1C2694A0-DAE2-76C4-CCC9-27A1A1F3C2B0}"/>
              </a:ext>
            </a:extLst>
          </p:cNvPr>
          <p:cNvSpPr/>
          <p:nvPr/>
        </p:nvSpPr>
        <p:spPr>
          <a:xfrm>
            <a:off x="5246579" y="7566974"/>
            <a:ext cx="642740" cy="337357"/>
          </a:xfrm>
          <a:prstGeom prst="rect">
            <a:avLst/>
          </a:prstGeom>
          <a:noFill/>
          <a:ln w="3175" cap="flat" cmpd="sng" algn="ctr">
            <a:solidFill>
              <a:sysClr val="windowText" lastClr="000000"/>
            </a:solidFill>
            <a:prstDash val="solid"/>
          </a:ln>
          <a:effectLst/>
        </p:spPr>
        <p:txBody>
          <a:bodyPr rtlCol="0" anchor="ctr"/>
          <a:lstStyle/>
          <a:p>
            <a:pPr algn="ctr" defTabSz="914271"/>
            <a:r>
              <a:rPr kumimoji="1" lang="en-US" sz="800" kern="0" dirty="0">
                <a:solidFill>
                  <a:prstClr val="black"/>
                </a:solidFill>
              </a:rPr>
              <a:t>Link Rack R5-SW4</a:t>
            </a:r>
          </a:p>
        </p:txBody>
      </p:sp>
      <p:cxnSp>
        <p:nvCxnSpPr>
          <p:cNvPr id="242" name="Connector: Elbow 241">
            <a:extLst>
              <a:ext uri="{FF2B5EF4-FFF2-40B4-BE49-F238E27FC236}">
                <a16:creationId xmlns:a16="http://schemas.microsoft.com/office/drawing/2014/main" id="{AE34ED77-872A-6DEE-AEEB-74779DBF2BBA}"/>
              </a:ext>
            </a:extLst>
          </p:cNvPr>
          <p:cNvCxnSpPr>
            <a:cxnSpLocks/>
            <a:stCxn id="223" idx="1"/>
            <a:endCxn id="231" idx="3"/>
          </p:cNvCxnSpPr>
          <p:nvPr/>
        </p:nvCxnSpPr>
        <p:spPr>
          <a:xfrm rot="5400000">
            <a:off x="5599840" y="5333273"/>
            <a:ext cx="736324" cy="15736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6" name="Connector: Elbow 245">
            <a:extLst>
              <a:ext uri="{FF2B5EF4-FFF2-40B4-BE49-F238E27FC236}">
                <a16:creationId xmlns:a16="http://schemas.microsoft.com/office/drawing/2014/main" id="{6A401224-D39B-26B6-D9A5-DD90C84EF5AE}"/>
              </a:ext>
            </a:extLst>
          </p:cNvPr>
          <p:cNvCxnSpPr>
            <a:cxnSpLocks/>
            <a:stCxn id="223" idx="1"/>
            <a:endCxn id="233" idx="3"/>
          </p:cNvCxnSpPr>
          <p:nvPr/>
        </p:nvCxnSpPr>
        <p:spPr>
          <a:xfrm rot="5400000">
            <a:off x="5406351" y="5526762"/>
            <a:ext cx="1123302" cy="15736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9" name="Connector: Elbow 248">
            <a:extLst>
              <a:ext uri="{FF2B5EF4-FFF2-40B4-BE49-F238E27FC236}">
                <a16:creationId xmlns:a16="http://schemas.microsoft.com/office/drawing/2014/main" id="{7CEBF302-574B-39D6-693A-1F2EE99EAED5}"/>
              </a:ext>
            </a:extLst>
          </p:cNvPr>
          <p:cNvCxnSpPr>
            <a:cxnSpLocks/>
            <a:stCxn id="223" idx="1"/>
            <a:endCxn id="234" idx="3"/>
          </p:cNvCxnSpPr>
          <p:nvPr/>
        </p:nvCxnSpPr>
        <p:spPr>
          <a:xfrm rot="5400000">
            <a:off x="5209524" y="5723589"/>
            <a:ext cx="1516957" cy="15736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2" name="Connector: Elbow 251">
            <a:extLst>
              <a:ext uri="{FF2B5EF4-FFF2-40B4-BE49-F238E27FC236}">
                <a16:creationId xmlns:a16="http://schemas.microsoft.com/office/drawing/2014/main" id="{22F88993-C8FB-DD37-E1AF-2A1A6B83A10A}"/>
              </a:ext>
            </a:extLst>
          </p:cNvPr>
          <p:cNvCxnSpPr>
            <a:cxnSpLocks/>
            <a:stCxn id="223" idx="1"/>
            <a:endCxn id="236" idx="3"/>
          </p:cNvCxnSpPr>
          <p:nvPr/>
        </p:nvCxnSpPr>
        <p:spPr>
          <a:xfrm rot="5400000">
            <a:off x="5016213" y="5916900"/>
            <a:ext cx="1903579" cy="15736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5" name="Connector: Elbow 254">
            <a:extLst>
              <a:ext uri="{FF2B5EF4-FFF2-40B4-BE49-F238E27FC236}">
                <a16:creationId xmlns:a16="http://schemas.microsoft.com/office/drawing/2014/main" id="{BDC3BC20-E145-3E2D-E794-A1FF5D14F4A5}"/>
              </a:ext>
            </a:extLst>
          </p:cNvPr>
          <p:cNvCxnSpPr>
            <a:cxnSpLocks/>
            <a:stCxn id="223" idx="1"/>
            <a:endCxn id="237" idx="3"/>
          </p:cNvCxnSpPr>
          <p:nvPr/>
        </p:nvCxnSpPr>
        <p:spPr>
          <a:xfrm rot="5400000">
            <a:off x="4818943" y="6114170"/>
            <a:ext cx="2298119" cy="15736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8" name="Connector: Elbow 257">
            <a:extLst>
              <a:ext uri="{FF2B5EF4-FFF2-40B4-BE49-F238E27FC236}">
                <a16:creationId xmlns:a16="http://schemas.microsoft.com/office/drawing/2014/main" id="{5CE52018-0C9B-86E5-432D-07BE793AC125}"/>
              </a:ext>
            </a:extLst>
          </p:cNvPr>
          <p:cNvCxnSpPr>
            <a:cxnSpLocks/>
            <a:stCxn id="223" idx="1"/>
            <a:endCxn id="240" idx="3"/>
          </p:cNvCxnSpPr>
          <p:nvPr/>
        </p:nvCxnSpPr>
        <p:spPr>
          <a:xfrm rot="5400000">
            <a:off x="4622072" y="6311041"/>
            <a:ext cx="2691860" cy="157365"/>
          </a:xfrm>
          <a:prstGeom prst="bentConnector2">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5" name="Connector: Elbow 264">
            <a:extLst>
              <a:ext uri="{FF2B5EF4-FFF2-40B4-BE49-F238E27FC236}">
                <a16:creationId xmlns:a16="http://schemas.microsoft.com/office/drawing/2014/main" id="{CFEA03E4-537F-B39B-09AB-515A53E834AF}"/>
              </a:ext>
            </a:extLst>
          </p:cNvPr>
          <p:cNvCxnSpPr>
            <a:cxnSpLocks/>
            <a:stCxn id="96" idx="2"/>
            <a:endCxn id="120" idx="0"/>
          </p:cNvCxnSpPr>
          <p:nvPr/>
        </p:nvCxnSpPr>
        <p:spPr>
          <a:xfrm rot="16200000" flipH="1">
            <a:off x="4352868" y="3413210"/>
            <a:ext cx="501877" cy="2193793"/>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1" name="正方形/長方形 101">
            <a:extLst>
              <a:ext uri="{FF2B5EF4-FFF2-40B4-BE49-F238E27FC236}">
                <a16:creationId xmlns:a16="http://schemas.microsoft.com/office/drawing/2014/main" id="{0CEA97C6-EDB1-A921-664C-22B265A818AE}"/>
              </a:ext>
            </a:extLst>
          </p:cNvPr>
          <p:cNvSpPr/>
          <p:nvPr/>
        </p:nvSpPr>
        <p:spPr>
          <a:xfrm>
            <a:off x="2020840" y="4008349"/>
            <a:ext cx="520457"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b="1" i="1" dirty="0">
                <a:solidFill>
                  <a:schemeClr val="tx1"/>
                </a:solidFill>
              </a:rPr>
              <a:t>S/W Hub *1</a:t>
            </a:r>
          </a:p>
        </p:txBody>
      </p:sp>
      <p:sp>
        <p:nvSpPr>
          <p:cNvPr id="285" name="正方形/長方形 101">
            <a:extLst>
              <a:ext uri="{FF2B5EF4-FFF2-40B4-BE49-F238E27FC236}">
                <a16:creationId xmlns:a16="http://schemas.microsoft.com/office/drawing/2014/main" id="{B3BC50C5-C8DE-68CE-D90C-1715BA79118E}"/>
              </a:ext>
            </a:extLst>
          </p:cNvPr>
          <p:cNvSpPr/>
          <p:nvPr/>
        </p:nvSpPr>
        <p:spPr>
          <a:xfrm>
            <a:off x="671563" y="4133222"/>
            <a:ext cx="1129985" cy="2511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solidFill>
                  <a:schemeClr val="tx1"/>
                </a:solidFill>
              </a:rPr>
              <a:t>Andon display 2</a:t>
            </a:r>
          </a:p>
        </p:txBody>
      </p:sp>
      <p:cxnSp>
        <p:nvCxnSpPr>
          <p:cNvPr id="286" name="Connector: Elbow 285">
            <a:extLst>
              <a:ext uri="{FF2B5EF4-FFF2-40B4-BE49-F238E27FC236}">
                <a16:creationId xmlns:a16="http://schemas.microsoft.com/office/drawing/2014/main" id="{29205376-7EAC-8AD9-B03C-A00FDD70A691}"/>
              </a:ext>
            </a:extLst>
          </p:cNvPr>
          <p:cNvCxnSpPr>
            <a:cxnSpLocks/>
            <a:stCxn id="134" idx="3"/>
            <a:endCxn id="281" idx="1"/>
          </p:cNvCxnSpPr>
          <p:nvPr/>
        </p:nvCxnSpPr>
        <p:spPr>
          <a:xfrm>
            <a:off x="1801548" y="3913453"/>
            <a:ext cx="219292" cy="220479"/>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Connector: Elbow 288">
            <a:extLst>
              <a:ext uri="{FF2B5EF4-FFF2-40B4-BE49-F238E27FC236}">
                <a16:creationId xmlns:a16="http://schemas.microsoft.com/office/drawing/2014/main" id="{7D9ACA94-9E16-4A9A-840E-0615E7A346B6}"/>
              </a:ext>
            </a:extLst>
          </p:cNvPr>
          <p:cNvCxnSpPr>
            <a:cxnSpLocks/>
            <a:stCxn id="285" idx="3"/>
            <a:endCxn id="281" idx="1"/>
          </p:cNvCxnSpPr>
          <p:nvPr/>
        </p:nvCxnSpPr>
        <p:spPr>
          <a:xfrm flipV="1">
            <a:off x="1801548" y="4133932"/>
            <a:ext cx="219292" cy="124873"/>
          </a:xfrm>
          <a:prstGeom prst="bentConnector3">
            <a:avLst>
              <a:gd name="adj1" fmla="val 50000"/>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8870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cap="flat" cmpd="sng" algn="ctr">
          <a:solidFill>
            <a:sysClr val="windowText" lastClr="000000"/>
          </a:solidFill>
          <a:prstDash val="solid"/>
        </a:ln>
        <a:effectLst/>
      </a:spPr>
      <a:bodyPr rtlCol="0" anchor="ctr"/>
      <a:lstStyle>
        <a:defPPr algn="l" defTabSz="914400">
          <a:defRPr kumimoji="1" sz="700" kern="0" dirty="0" smtClean="0">
            <a:solidFill>
              <a:prstClr val="black"/>
            </a:solidFill>
          </a:defRPr>
        </a:defPPr>
      </a:lstStyle>
    </a:spDef>
    <a:lnDef>
      <a:spPr>
        <a:ln w="6350" cmpd="sng">
          <a:solidFill>
            <a:schemeClr val="tx1"/>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33949</TotalTime>
  <Words>3502</Words>
  <Application>Microsoft Office PowerPoint</Application>
  <PresentationFormat>A4 Paper (210x297 mm)</PresentationFormat>
  <Paragraphs>1509</Paragraphs>
  <Slides>50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ＭＳ Ｐゴシック</vt:lpstr>
      <vt:lpstr>游ゴシック</vt:lpstr>
      <vt:lpstr>Angsana New</vt:lpstr>
      <vt:lpstr>Arial</vt:lpstr>
      <vt:lpstr>Arial (Body)</vt:lpstr>
      <vt:lpstr>Arial Narrow</vt:lpstr>
      <vt:lpstr>Calibri</vt:lpstr>
      <vt:lpstr>Office テーマ</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BOY TOMAS</cp:lastModifiedBy>
  <cp:revision>1134</cp:revision>
  <cp:lastPrinted>2023-09-09T05:01:51Z</cp:lastPrinted>
  <dcterms:created xsi:type="dcterms:W3CDTF">2021-03-06T04:05:57Z</dcterms:created>
  <dcterms:modified xsi:type="dcterms:W3CDTF">2024-11-26T07:13:02Z</dcterms:modified>
</cp:coreProperties>
</file>